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5" autoAdjust="0"/>
  </p:normalViewPr>
  <p:slideViewPr>
    <p:cSldViewPr>
      <p:cViewPr varScale="1">
        <p:scale>
          <a:sx n="52" d="100"/>
          <a:sy n="52" d="100"/>
        </p:scale>
        <p:origin x="1752" y="-6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H="1">
            <a:off x="5680720" y="-1"/>
            <a:ext cx="7120880" cy="1136400"/>
          </a:xfrm>
          <a:prstGeom prst="rect">
            <a:avLst/>
          </a:prstGeom>
          <a:gradFill flip="none" rotWithShape="1">
            <a:gsLst>
              <a:gs pos="60000">
                <a:srgbClr val="1FAAE5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72608" cy="11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97144" y="19895"/>
            <a:ext cx="3304456" cy="9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C1478EB-5696-8E6D-88BF-D99F39AA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800" dirty="0"/>
              <a:t>Vídeo porteiro </a:t>
            </a:r>
            <a:r>
              <a:rPr lang="pt-PT" sz="4800" i="1" dirty="0" err="1"/>
              <a:t>low-cost</a:t>
            </a:r>
            <a:r>
              <a:rPr lang="pt-PT" sz="4800" dirty="0"/>
              <a:t> (</a:t>
            </a:r>
            <a:r>
              <a:rPr lang="pt-PT" sz="4800" dirty="0" err="1"/>
              <a:t>IoT</a:t>
            </a:r>
            <a:r>
              <a:rPr lang="pt-PT" sz="4800" dirty="0"/>
              <a:t>) – E-</a:t>
            </a:r>
            <a:r>
              <a:rPr lang="pt-PT" sz="4800" dirty="0" err="1"/>
              <a:t>Bells</a:t>
            </a:r>
            <a:endParaRPr lang="pt-PT" sz="48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540B95E-B533-446C-6134-65DA44566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C2003B51-B394-8165-A4A6-7DD949E7B2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" y="1632248"/>
            <a:ext cx="12801600" cy="854110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8</Words>
  <Application>Microsoft Office PowerPoint</Application>
  <PresentationFormat>A3 Paper (297x420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Modelo de apresentação predefinido</vt:lpstr>
      <vt:lpstr>Vídeo porteiro low-cost (IoT) – E-Bells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João Rebelo Dos Santos</cp:lastModifiedBy>
  <cp:revision>47</cp:revision>
  <cp:lastPrinted>2013-09-15T00:10:08Z</cp:lastPrinted>
  <dcterms:created xsi:type="dcterms:W3CDTF">2007-02-13T18:22:14Z</dcterms:created>
  <dcterms:modified xsi:type="dcterms:W3CDTF">2022-07-17T17:54:23Z</dcterms:modified>
</cp:coreProperties>
</file>