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1" r:id="rId4"/>
  </p:sldMasterIdLst>
  <p:notesMasterIdLst>
    <p:notesMasterId r:id="rId14"/>
  </p:notesMasterIdLst>
  <p:handoutMasterIdLst>
    <p:handoutMasterId r:id="rId15"/>
  </p:handoutMasterIdLst>
  <p:sldIdLst>
    <p:sldId id="300" r:id="rId5"/>
    <p:sldId id="313" r:id="rId6"/>
    <p:sldId id="301" r:id="rId7"/>
    <p:sldId id="302" r:id="rId8"/>
    <p:sldId id="303" r:id="rId9"/>
    <p:sldId id="305" r:id="rId10"/>
    <p:sldId id="308" r:id="rId11"/>
    <p:sldId id="309" r:id="rId12"/>
    <p:sldId id="31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2671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7" autoAdjust="0"/>
    <p:restoredTop sz="94580" autoAdjust="0"/>
  </p:normalViewPr>
  <p:slideViewPr>
    <p:cSldViewPr snapToGrid="0">
      <p:cViewPr varScale="1">
        <p:scale>
          <a:sx n="71" d="100"/>
          <a:sy n="71" d="100"/>
        </p:scale>
        <p:origin x="-204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712B4-1AE0-734B-BD0B-ED5EB8FC3B80}" type="datetime1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Add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753759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09567-0710-7949-BFB0-34B4188750EB}" type="datetime1">
              <a:rPr lang="en-US" noProof="0" smtClean="0"/>
              <a:pPr/>
              <a:t>1/30/2025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noProof="0" dirty="0"/>
              <a:t>Add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60381651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Add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256394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Add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913984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6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43.svg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2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84.svg"/><Relationship Id="rId4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svg"/><Relationship Id="rId4" Type="http://schemas.openxmlformats.org/officeDocument/2006/relationships/image" Target="../media/image6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8998413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437392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879908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57529454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1935168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3809858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798383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8578932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6725465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FB901B-82D0-753E-153F-463C1DFF4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996696"/>
            <a:ext cx="10689336" cy="3383280"/>
          </a:xfrm>
        </p:spPr>
        <p:txBody>
          <a:bodyPr lIns="91440" tIns="45720" rIns="91440" bIns="45720" anchor="t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AB9FF1EC-CF79-CED7-3907-6CC3EC921B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9048" y="4718304"/>
            <a:ext cx="5367528" cy="1371600"/>
          </a:xfrm>
        </p:spPr>
        <p:txBody>
          <a:bodyPr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="" xmlns:a16="http://schemas.microsoft.com/office/drawing/2014/main" id="{BD2B87EC-C19D-D312-C5D1-68C7B3D3F3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-577" r="47068" b="26177"/>
          <a:stretch/>
        </p:blipFill>
        <p:spPr>
          <a:xfrm rot="5400000" flipH="1" flipV="1">
            <a:off x="8037001" y="-183083"/>
            <a:ext cx="3971922" cy="433808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="" xmlns:a16="http://schemas.microsoft.com/office/drawing/2014/main" id="{CA27C1C0-4175-DDF3-7F04-05A1FF4F83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-1" t="1" r="26660" b="31913"/>
          <a:stretch/>
        </p:blipFill>
        <p:spPr>
          <a:xfrm flipH="1">
            <a:off x="-2" y="2786671"/>
            <a:ext cx="2626743" cy="407133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="" xmlns:a16="http://schemas.microsoft.com/office/drawing/2014/main" id="{8F59A96A-1EEC-D106-BC8B-FBC3D022D6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b="49606"/>
          <a:stretch/>
        </p:blipFill>
        <p:spPr>
          <a:xfrm flipH="1">
            <a:off x="1634272" y="4519948"/>
            <a:ext cx="3527989" cy="233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11296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AFAF073C-F11E-EB24-742E-8B7ED02C8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C168D94-20DF-9647-607F-3DEBED05ECE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19672" y="2130552"/>
            <a:ext cx="4910328" cy="3959352"/>
          </a:xfrm>
        </p:spPr>
        <p:txBody>
          <a:bodyPr anchor="b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039C676-DCFE-2801-253F-061508F611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19B51A1E-902D-48AF-9020-955120F399B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B11874E-F900-D5BE-5274-49CBA7F94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Footer</a:t>
            </a:r>
          </a:p>
        </p:txBody>
      </p:sp>
    </p:spTree>
    <p:extLst>
      <p:ext uri="{BB962C8B-B14F-4D97-AF65-F5344CB8AC3E}">
        <p14:creationId xmlns:p14="http://schemas.microsoft.com/office/powerpoint/2010/main" xmlns="" val="129669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9847574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, and im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AFAF073C-F11E-EB24-742E-8B7ED02C8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040" y="996696"/>
            <a:ext cx="6528816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83C7080A-051C-2507-F252-F683464301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996950"/>
            <a:ext cx="3971925" cy="58578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C168D94-20DF-9647-607F-3DEBED05ECE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919472" y="2130552"/>
            <a:ext cx="6510528" cy="3959352"/>
          </a:xfrm>
        </p:spPr>
        <p:txBody>
          <a:bodyPr anchor="b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B11874E-F900-D5BE-5274-49CBA7F94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039C676-DCFE-2801-253F-061508F611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19B51A1E-902D-48AF-9020-955120F399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949952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FB901B-82D0-753E-153F-463C1DFF4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296" y="1691640"/>
            <a:ext cx="7708392" cy="2916936"/>
          </a:xfrm>
        </p:spPr>
        <p:txBody>
          <a:bodyPr lIns="91440" tIns="45720" rIns="91440" bIns="45720"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AB9FF1EC-CF79-CED7-3907-6CC3EC921B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25296" y="5001768"/>
            <a:ext cx="7251192" cy="1088136"/>
          </a:xfrm>
        </p:spPr>
        <p:txBody>
          <a:bodyPr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EDBCB114-3994-3B78-91C3-3970219AB0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-15397" b="35439"/>
          <a:stretch/>
        </p:blipFill>
        <p:spPr>
          <a:xfrm rot="16200000">
            <a:off x="8573175" y="595473"/>
            <a:ext cx="3527989" cy="370966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1954D399-E3CD-888F-FCF9-DA0F34C643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r="25157" b="13214"/>
          <a:stretch/>
        </p:blipFill>
        <p:spPr>
          <a:xfrm>
            <a:off x="8329613" y="3429000"/>
            <a:ext cx="3862387" cy="34290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4CC75E85-8A16-65D2-BB9D-7966D18A9C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l="1" r="47260" b="26651"/>
          <a:stretch/>
        </p:blipFill>
        <p:spPr>
          <a:xfrm rot="16200000" flipV="1">
            <a:off x="197728" y="-197735"/>
            <a:ext cx="3914776" cy="431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30757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FB901B-82D0-753E-153F-463C1DFF4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48" y="996696"/>
            <a:ext cx="5641848" cy="4855464"/>
          </a:xfrm>
        </p:spPr>
        <p:txBody>
          <a:bodyPr lIns="91440" tIns="45720" rIns="91440" bIns="45720"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27" name="Picture Placeholder 926">
            <a:extLst>
              <a:ext uri="{FF2B5EF4-FFF2-40B4-BE49-F238E27FC236}">
                <a16:creationId xmlns="" xmlns:a16="http://schemas.microsoft.com/office/drawing/2014/main" id="{E0D9F5FD-31A3-F83E-0559-2C0434E004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0"/>
            <a:ext cx="3971925" cy="5857875"/>
          </a:xfrm>
          <a:custGeom>
            <a:avLst/>
            <a:gdLst>
              <a:gd name="connsiteX0" fmla="*/ 0 w 3971925"/>
              <a:gd name="connsiteY0" fmla="*/ 0 h 5857875"/>
              <a:gd name="connsiteX1" fmla="*/ 3971925 w 3971925"/>
              <a:gd name="connsiteY1" fmla="*/ 0 h 5857875"/>
              <a:gd name="connsiteX2" fmla="*/ 3971925 w 3971925"/>
              <a:gd name="connsiteY2" fmla="*/ 5857875 h 5857875"/>
              <a:gd name="connsiteX3" fmla="*/ 1972187 w 3971925"/>
              <a:gd name="connsiteY3" fmla="*/ 5857875 h 5857875"/>
              <a:gd name="connsiteX4" fmla="*/ 1978760 w 3971925"/>
              <a:gd name="connsiteY4" fmla="*/ 5848548 h 5857875"/>
              <a:gd name="connsiteX5" fmla="*/ 2015275 w 3971925"/>
              <a:gd name="connsiteY5" fmla="*/ 5713664 h 5857875"/>
              <a:gd name="connsiteX6" fmla="*/ 2015275 w 3971925"/>
              <a:gd name="connsiteY6" fmla="*/ 5713663 h 5857875"/>
              <a:gd name="connsiteX7" fmla="*/ 2010932 w 3971925"/>
              <a:gd name="connsiteY7" fmla="*/ 5713083 h 5857875"/>
              <a:gd name="connsiteX8" fmla="*/ 2010064 w 3971925"/>
              <a:gd name="connsiteY8" fmla="*/ 5713083 h 5857875"/>
              <a:gd name="connsiteX9" fmla="*/ 1871116 w 3971925"/>
              <a:gd name="connsiteY9" fmla="*/ 5759476 h 5857875"/>
              <a:gd name="connsiteX10" fmla="*/ 1753300 w 3971925"/>
              <a:gd name="connsiteY10" fmla="*/ 5793691 h 5857875"/>
              <a:gd name="connsiteX11" fmla="*/ 1717404 w 3971925"/>
              <a:gd name="connsiteY11" fmla="*/ 5835082 h 5857875"/>
              <a:gd name="connsiteX12" fmla="*/ 1704691 w 3971925"/>
              <a:gd name="connsiteY12" fmla="*/ 5857875 h 5857875"/>
              <a:gd name="connsiteX13" fmla="*/ 0 w 3971925"/>
              <a:gd name="connsiteY13" fmla="*/ 5857875 h 5857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971925" h="5857875">
                <a:moveTo>
                  <a:pt x="0" y="0"/>
                </a:moveTo>
                <a:lnTo>
                  <a:pt x="3971925" y="0"/>
                </a:lnTo>
                <a:lnTo>
                  <a:pt x="3971925" y="5857875"/>
                </a:lnTo>
                <a:lnTo>
                  <a:pt x="1972187" y="5857875"/>
                </a:lnTo>
                <a:lnTo>
                  <a:pt x="1978760" y="5848548"/>
                </a:lnTo>
                <a:cubicBezTo>
                  <a:pt x="2003551" y="5807990"/>
                  <a:pt x="2018531" y="5763681"/>
                  <a:pt x="2015275" y="5713664"/>
                </a:cubicBezTo>
                <a:lnTo>
                  <a:pt x="2015275" y="5713663"/>
                </a:lnTo>
                <a:cubicBezTo>
                  <a:pt x="2015275" y="5711343"/>
                  <a:pt x="2011801" y="5711343"/>
                  <a:pt x="2010932" y="5713083"/>
                </a:cubicBezTo>
                <a:cubicBezTo>
                  <a:pt x="2010643" y="5713083"/>
                  <a:pt x="2010354" y="5713083"/>
                  <a:pt x="2010064" y="5713083"/>
                </a:cubicBezTo>
                <a:cubicBezTo>
                  <a:pt x="1966643" y="5741499"/>
                  <a:pt x="1921774" y="5751937"/>
                  <a:pt x="1871116" y="5759476"/>
                </a:cubicBezTo>
                <a:cubicBezTo>
                  <a:pt x="1832326" y="5765275"/>
                  <a:pt x="1786010" y="5769045"/>
                  <a:pt x="1753300" y="5793691"/>
                </a:cubicBezTo>
                <a:cubicBezTo>
                  <a:pt x="1738970" y="5804419"/>
                  <a:pt x="1727463" y="5819134"/>
                  <a:pt x="1717404" y="5835082"/>
                </a:cubicBezTo>
                <a:lnTo>
                  <a:pt x="1704691" y="5857875"/>
                </a:lnTo>
                <a:lnTo>
                  <a:pt x="0" y="585787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AE730C61-B0A5-15E4-EBDC-4DAA74F027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1652" b="34005"/>
          <a:stretch/>
        </p:blipFill>
        <p:spPr>
          <a:xfrm rot="5400000" flipH="1" flipV="1">
            <a:off x="9278992" y="3944992"/>
            <a:ext cx="2764120" cy="3061895"/>
          </a:xfrm>
          <a:prstGeom prst="rect">
            <a:avLst/>
          </a:prstGeom>
        </p:spPr>
      </p:pic>
      <p:pic>
        <p:nvPicPr>
          <p:cNvPr id="876" name="Graphic 875">
            <a:extLst>
              <a:ext uri="{FF2B5EF4-FFF2-40B4-BE49-F238E27FC236}">
                <a16:creationId xmlns="" xmlns:a16="http://schemas.microsoft.com/office/drawing/2014/main" id="{1AD600CE-8F3B-12A6-46EE-EFDBB7A1BB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r="53805" b="26651"/>
          <a:stretch/>
        </p:blipFill>
        <p:spPr>
          <a:xfrm rot="5400000">
            <a:off x="440621" y="2988379"/>
            <a:ext cx="3428999" cy="431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018863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AFAF073C-F11E-EB24-742E-8B7ED02C8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="" xmlns:a16="http://schemas.microsoft.com/office/drawing/2014/main" id="{A88B6212-D12B-E47E-327B-D1DDE7D713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8096" y="2130552"/>
            <a:ext cx="4206240" cy="3959352"/>
          </a:xfrm>
        </p:spPr>
        <p:txBody>
          <a:bodyPr anchor="t"/>
          <a:lstStyle>
            <a:lvl1pPr marL="347472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C168D94-20DF-9647-607F-3DEBED05ECE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513832" y="2176272"/>
            <a:ext cx="5907024" cy="3959352"/>
          </a:xfrm>
        </p:spPr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B11874E-F900-D5BE-5274-49CBA7F94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039C676-DCFE-2801-253F-061508F611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19B51A1E-902D-48AF-9020-955120F399B6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72764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AFAF073C-F11E-EB24-742E-8B7ED02C8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C168D94-20DF-9647-607F-3DEBED05ECE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8096" y="2176272"/>
            <a:ext cx="10652760" cy="3959352"/>
          </a:xfrm>
        </p:spPr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B11874E-F900-D5BE-5274-49CBA7F94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039C676-DCFE-2801-253F-061508F611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19B51A1E-902D-48AF-9020-955120F399B6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8148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029971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012034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256031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Footer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03936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Footer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218061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Footer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483288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402130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Add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51A1E-902D-48AF-9020-955120F39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66E99AD-9348-1084-6E11-26968BDE3782}"/>
              </a:ext>
            </a:extLst>
          </p:cNvPr>
          <p:cNvSpPr txBox="1"/>
          <p:nvPr userDrawn="1"/>
        </p:nvSpPr>
        <p:spPr>
          <a:xfrm>
            <a:off x="11741419" y="-1537"/>
            <a:ext cx="457200" cy="457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4000" b="0" dirty="0">
                <a:solidFill>
                  <a:schemeClr val="accent3"/>
                </a:solidFill>
                <a:latin typeface="+mn-lt"/>
                <a:ea typeface="BIZ UDPGothic" panose="020B0400000000000000" pitchFamily="34" charset="-128"/>
              </a:rPr>
              <a:t>*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12047422-8CC9-77AE-C87B-852011B8253E}"/>
              </a:ext>
            </a:extLst>
          </p:cNvPr>
          <p:cNvCxnSpPr>
            <a:cxnSpLocks/>
          </p:cNvCxnSpPr>
          <p:nvPr userDrawn="1"/>
        </p:nvCxnSpPr>
        <p:spPr>
          <a:xfrm>
            <a:off x="0" y="457200"/>
            <a:ext cx="12192000" cy="0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2FC25401-8B16-54B2-8DFB-324B1C3F7DD3}"/>
              </a:ext>
            </a:extLst>
          </p:cNvPr>
          <p:cNvCxnSpPr>
            <a:cxnSpLocks/>
          </p:cNvCxnSpPr>
          <p:nvPr userDrawn="1"/>
        </p:nvCxnSpPr>
        <p:spPr>
          <a:xfrm>
            <a:off x="11734800" y="0"/>
            <a:ext cx="0" cy="6858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731994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  <p:sldLayoutId id="2147484023" r:id="rId12"/>
    <p:sldLayoutId id="2147484024" r:id="rId13"/>
    <p:sldLayoutId id="2147484025" r:id="rId14"/>
    <p:sldLayoutId id="2147484026" r:id="rId15"/>
    <p:sldLayoutId id="2147484027" r:id="rId16"/>
    <p:sldLayoutId id="2147484028" r:id="rId17"/>
    <p:sldLayoutId id="2147484029" r:id="rId18"/>
    <p:sldLayoutId id="2147484030" r:id="rId19"/>
    <p:sldLayoutId id="2147484031" r:id="rId20"/>
    <p:sldLayoutId id="2147484032" r:id="rId21"/>
    <p:sldLayoutId id="2147484033" r:id="rId22"/>
    <p:sldLayoutId id="2147484035" r:id="rId23"/>
    <p:sldLayoutId id="2147484036" r:id="rId2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hive.blog/hive-116702/@sony101/tanguar-haor-of-sunamganj-and-15-of-us?utm_source=chatgpt.com" TargetMode="Externa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440570-13B1-E20C-28EA-4514891DB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118" y="1128501"/>
            <a:ext cx="6977449" cy="7414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Kalpurush" pitchFamily="2" charset="0"/>
                <a:cs typeface="Kalpurush" pitchFamily="2" charset="0"/>
              </a:rPr>
              <a:t>WELCOME</a:t>
            </a:r>
            <a:br>
              <a:rPr lang="en-US" dirty="0" smtClean="0">
                <a:latin typeface="Kalpurush" pitchFamily="2" charset="0"/>
                <a:cs typeface="Kalpurush" pitchFamily="2" charset="0"/>
              </a:rPr>
            </a:br>
            <a:r>
              <a:rPr lang="en-US" dirty="0" smtClean="0">
                <a:latin typeface="Kalpurush" pitchFamily="2" charset="0"/>
                <a:cs typeface="Kalpurush" pitchFamily="2" charset="0"/>
              </a:rPr>
              <a:t> TO </a:t>
            </a:r>
            <a:br>
              <a:rPr lang="en-US" dirty="0" smtClean="0">
                <a:latin typeface="Kalpurush" pitchFamily="2" charset="0"/>
                <a:cs typeface="Kalpurush" pitchFamily="2" charset="0"/>
              </a:rPr>
            </a:br>
            <a:r>
              <a:rPr lang="en-US" dirty="0" smtClean="0">
                <a:latin typeface="Kalpurush" pitchFamily="2" charset="0"/>
                <a:cs typeface="Kalpurush" pitchFamily="2" charset="0"/>
              </a:rPr>
              <a:t>MY PRESENTION</a:t>
            </a:r>
            <a:endParaRPr lang="en-US" dirty="0">
              <a:latin typeface="Kalpurush" pitchFamily="2" charset="0"/>
              <a:cs typeface="Kalpurus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8343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655052"/>
            <a:ext cx="10689336" cy="1193845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u="sng" dirty="0" smtClean="0">
                <a:latin typeface="Algerian" pitchFamily="82" charset="0"/>
                <a:cs typeface="Kalpurush" pitchFamily="2" charset="0"/>
              </a:rPr>
              <a:t>BEAUTIFUL </a:t>
            </a:r>
            <a:r>
              <a:rPr lang="en-US" i="1" u="sng" dirty="0" smtClean="0">
                <a:latin typeface="Algerian" pitchFamily="82" charset="0"/>
                <a:cs typeface="Kalpurush" pitchFamily="2" charset="0"/>
              </a:rPr>
              <a:t>Bangladesh</a:t>
            </a:r>
            <a:r>
              <a:rPr lang="en-US" i="1" u="sng" dirty="0">
                <a:latin typeface="Algerian" panose="04020705040A02060702" pitchFamily="82" charset="0"/>
              </a:rPr>
              <a:t/>
            </a:r>
            <a:br>
              <a:rPr lang="en-US" i="1" u="sng" dirty="0">
                <a:latin typeface="Algerian" panose="04020705040A02060702" pitchFamily="82" charset="0"/>
              </a:rPr>
            </a:br>
            <a:endParaRPr lang="en-US" i="1" u="sng" dirty="0">
              <a:latin typeface="Algerian" panose="04020705040A020607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6175" y="2409913"/>
            <a:ext cx="633587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TANGUA HAOR</a:t>
            </a:r>
          </a:p>
          <a:p>
            <a:pPr marL="514350" indent="-514350">
              <a:buFontTx/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SHIMULBAGAN</a:t>
            </a:r>
          </a:p>
          <a:p>
            <a:pPr marL="514350" indent="-514350">
              <a:buFontTx/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NILADRI </a:t>
            </a:r>
            <a:r>
              <a:rPr lang="en-US" sz="2800" dirty="0" smtClean="0">
                <a:solidFill>
                  <a:schemeClr val="bg1"/>
                </a:solidFill>
              </a:rPr>
              <a:t>LAKE</a:t>
            </a:r>
          </a:p>
          <a:p>
            <a:pPr marL="514350" indent="-514350">
              <a:buFontTx/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BAREKKARTILA</a:t>
            </a:r>
          </a:p>
          <a:p>
            <a:pPr marL="514350" indent="-514350">
              <a:buFontTx/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BANDARBAN</a:t>
            </a:r>
          </a:p>
          <a:p>
            <a:pPr marL="514350" indent="-514350">
              <a:buFontTx/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COXS BAZAR</a:t>
            </a:r>
          </a:p>
          <a:p>
            <a:pPr marL="514350" indent="-514350">
              <a:buFontTx/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SAINT MARTIN ISLAND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514350" indent="-514350">
              <a:buFontTx/>
              <a:buAutoNum type="arabicPeriod"/>
            </a:pPr>
            <a:endParaRPr lang="en-US" sz="2800" dirty="0" smtClean="0"/>
          </a:p>
          <a:p>
            <a:pPr marL="514350" indent="-514350">
              <a:buAutoNum type="arabicPeriod"/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09213" y="2383076"/>
            <a:ext cx="2491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 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7174" y="3426547"/>
            <a:ext cx="2592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 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9119380" y="3178865"/>
            <a:ext cx="288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 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7181" y="1748412"/>
            <a:ext cx="51703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The Most popular Tourist </a:t>
            </a:r>
            <a:r>
              <a:rPr lang="en-US" sz="3200" b="1" i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places:</a:t>
            </a:r>
            <a:endParaRPr lang="en-US" sz="3200" b="1" i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184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D3ADF6CA-8CF2-F784-C54C-19B5396237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3787540" y="7531768"/>
            <a:ext cx="5404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rgbClr val="002060"/>
                </a:solidFill>
              </a:rPr>
              <a:t>This is beautiful </a:t>
            </a:r>
            <a:r>
              <a:rPr lang="en-US" sz="3200" i="1" dirty="0" err="1" smtClean="0">
                <a:solidFill>
                  <a:srgbClr val="002060"/>
                </a:solidFill>
              </a:rPr>
              <a:t>Tanguar</a:t>
            </a:r>
            <a:r>
              <a:rPr lang="en-US" sz="3200" i="1" dirty="0" smtClean="0">
                <a:solidFill>
                  <a:srgbClr val="002060"/>
                </a:solidFill>
              </a:rPr>
              <a:t> </a:t>
            </a:r>
            <a:r>
              <a:rPr lang="en-US" sz="3200" i="1" dirty="0" err="1" smtClean="0">
                <a:solidFill>
                  <a:srgbClr val="002060"/>
                </a:solidFill>
              </a:rPr>
              <a:t>haor</a:t>
            </a:r>
            <a:endParaRPr lang="en-US" sz="3200" i="1" dirty="0">
              <a:solidFill>
                <a:srgbClr val="002060"/>
              </a:solidFill>
            </a:endParaRPr>
          </a:p>
        </p:txBody>
      </p:sp>
      <p:pic>
        <p:nvPicPr>
          <p:cNvPr id="8" name="Picture 4" descr="Tanguar Stock Photos - Free &amp; Royalty-Free Stock Photos from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473168" y="-2454649"/>
            <a:ext cx="12008676" cy="802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4667961" y="5888334"/>
            <a:ext cx="2747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err="1" smtClean="0">
                <a:solidFill>
                  <a:srgbClr val="00B0F0"/>
                </a:solidFill>
                <a:latin typeface="Kalpurush" pitchFamily="2" charset="0"/>
                <a:cs typeface="Kalpurush" pitchFamily="2" charset="0"/>
              </a:rPr>
              <a:t>Tanguar</a:t>
            </a:r>
            <a:r>
              <a:rPr lang="en-US" sz="2800" b="1" i="1" dirty="0" smtClean="0">
                <a:solidFill>
                  <a:srgbClr val="00B0F0"/>
                </a:solidFill>
                <a:latin typeface="Kalpurush" pitchFamily="2" charset="0"/>
                <a:cs typeface="Kalpurush" pitchFamily="2" charset="0"/>
              </a:rPr>
              <a:t> </a:t>
            </a:r>
            <a:r>
              <a:rPr lang="en-US" sz="2800" b="1" i="1" dirty="0" err="1" smtClean="0">
                <a:solidFill>
                  <a:srgbClr val="00B0F0"/>
                </a:solidFill>
                <a:latin typeface="Kalpurush" pitchFamily="2" charset="0"/>
                <a:cs typeface="Kalpurush" pitchFamily="2" charset="0"/>
              </a:rPr>
              <a:t>haor</a:t>
            </a:r>
            <a:endParaRPr lang="en-US" sz="2800" b="1" i="1" dirty="0">
              <a:solidFill>
                <a:srgbClr val="00B0F0"/>
              </a:solidFill>
              <a:latin typeface="Kalpurush" pitchFamily="2" charset="0"/>
              <a:cs typeface="Kalpurus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957016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isit Niladri Lake, Sunamganj: A Piece of Kashmir in Banglades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5574" y="-2157427"/>
            <a:ext cx="12885511" cy="843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738255" y="6273225"/>
            <a:ext cx="3023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err="1" smtClean="0">
                <a:solidFill>
                  <a:srgbClr val="00B050"/>
                </a:solidFill>
                <a:latin typeface="Kalpurush" pitchFamily="2" charset="0"/>
                <a:cs typeface="Kalpurush" pitchFamily="2" charset="0"/>
              </a:rPr>
              <a:t>Niladri</a:t>
            </a:r>
            <a:r>
              <a:rPr lang="en-US" sz="3200" b="1" i="1" dirty="0" smtClean="0">
                <a:solidFill>
                  <a:srgbClr val="00B050"/>
                </a:solidFill>
                <a:latin typeface="Kalpurush" pitchFamily="2" charset="0"/>
                <a:cs typeface="Kalpurush" pitchFamily="2" charset="0"/>
              </a:rPr>
              <a:t> lake</a:t>
            </a:r>
            <a:endParaRPr lang="en-US" sz="3200" b="1" i="1" dirty="0">
              <a:solidFill>
                <a:srgbClr val="00B050"/>
              </a:solidFill>
              <a:latin typeface="Kalpurush" pitchFamily="2" charset="0"/>
              <a:cs typeface="Kalpurus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016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3A923FBA-7788-70A6-BB80-20E32A13EA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25296" y="5635613"/>
            <a:ext cx="7251192" cy="1088136"/>
          </a:xfrm>
        </p:spPr>
        <p:txBody>
          <a:bodyPr>
            <a:normAutofit/>
          </a:bodyPr>
          <a:lstStyle/>
          <a:p>
            <a:pPr algn="ctr"/>
            <a:r>
              <a:rPr lang="en-US" sz="2800" b="1" i="1" dirty="0" err="1" smtClean="0">
                <a:solidFill>
                  <a:srgbClr val="FFFF00"/>
                </a:solidFill>
              </a:rPr>
              <a:t>Shimulbagan,badaghat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pic>
        <p:nvPicPr>
          <p:cNvPr id="2050" name="Picture 2" descr="সুনামগঞ্জ এর শিমুল ফুলের বাগান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35082" y="-997527"/>
            <a:ext cx="12327082" cy="735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0933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2278" y="1179445"/>
            <a:ext cx="14630403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Kalpurush" pitchFamily="2" charset="0"/>
                <a:cs typeface="Kalpurush" pitchFamily="2" charset="0"/>
              </a:rPr>
              <a:t>Day 1: </a:t>
            </a:r>
            <a:r>
              <a:rPr lang="en-US" sz="2000" b="1" dirty="0" err="1">
                <a:solidFill>
                  <a:schemeClr val="bg1"/>
                </a:solidFill>
                <a:latin typeface="Kalpurush" pitchFamily="2" charset="0"/>
                <a:cs typeface="Kalpurush" pitchFamily="2" charset="0"/>
              </a:rPr>
              <a:t>Sylhet</a:t>
            </a:r>
            <a:r>
              <a:rPr lang="en-US" sz="2000" b="1" dirty="0">
                <a:solidFill>
                  <a:schemeClr val="bg1"/>
                </a:solidFill>
                <a:latin typeface="Kalpurush" pitchFamily="2" charset="0"/>
                <a:cs typeface="Kalpurush" pitchFamily="2" charset="0"/>
              </a:rPr>
              <a:t> to </a:t>
            </a:r>
            <a:r>
              <a:rPr lang="en-US" sz="2000" b="1" dirty="0" err="1">
                <a:solidFill>
                  <a:schemeClr val="bg1"/>
                </a:solidFill>
                <a:latin typeface="Kalpurush" pitchFamily="2" charset="0"/>
                <a:cs typeface="Kalpurush" pitchFamily="2" charset="0"/>
              </a:rPr>
              <a:t>Tahirpur</a:t>
            </a:r>
            <a:endParaRPr lang="en-US" sz="2000" b="1" dirty="0">
              <a:solidFill>
                <a:schemeClr val="bg1"/>
              </a:solidFill>
              <a:latin typeface="Kalpurush" pitchFamily="2" charset="0"/>
              <a:cs typeface="Kalpurush" pitchFamily="2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Kalpurush" pitchFamily="2" charset="0"/>
                <a:cs typeface="Kalpurush" pitchFamily="2" charset="0"/>
              </a:rPr>
              <a:t>Morning: Departure from </a:t>
            </a:r>
            <a:r>
              <a:rPr lang="en-US" sz="2000" b="1" dirty="0" err="1">
                <a:solidFill>
                  <a:schemeClr val="bg1"/>
                </a:solidFill>
                <a:latin typeface="Kalpurush" pitchFamily="2" charset="0"/>
                <a:cs typeface="Kalpurush" pitchFamily="2" charset="0"/>
              </a:rPr>
              <a:t>Sylhet</a:t>
            </a:r>
            <a:endParaRPr lang="en-US" sz="2000" dirty="0">
              <a:solidFill>
                <a:schemeClr val="bg1"/>
              </a:solidFill>
              <a:latin typeface="Kalpurush" pitchFamily="2" charset="0"/>
              <a:cs typeface="Kalpurush" pitchFamily="2" charset="0"/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  <a:latin typeface="Kalpurush" pitchFamily="2" charset="0"/>
                <a:cs typeface="Kalpurush" pitchFamily="2" charset="0"/>
              </a:rPr>
              <a:t>Start your journey early in the morning around 6:00 AM.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Kalpurush" pitchFamily="2" charset="0"/>
                <a:cs typeface="Kalpurush" pitchFamily="2" charset="0"/>
              </a:rPr>
              <a:t>Hire a private car or take public transport (bus or CNG) to Sunamganj town (approx. 2 hours).</a:t>
            </a:r>
          </a:p>
          <a:p>
            <a:r>
              <a:rPr lang="en-US" sz="2000" b="1" dirty="0">
                <a:solidFill>
                  <a:schemeClr val="bg1"/>
                </a:solidFill>
                <a:latin typeface="Kalpurush" pitchFamily="2" charset="0"/>
                <a:cs typeface="Kalpurush" pitchFamily="2" charset="0"/>
              </a:rPr>
              <a:t>Mid-Morning: Sunamganj to </a:t>
            </a:r>
            <a:r>
              <a:rPr lang="en-US" sz="2000" b="1" dirty="0" err="1">
                <a:solidFill>
                  <a:schemeClr val="bg1"/>
                </a:solidFill>
                <a:latin typeface="Kalpurush" pitchFamily="2" charset="0"/>
                <a:cs typeface="Kalpurush" pitchFamily="2" charset="0"/>
              </a:rPr>
              <a:t>Tahirpur</a:t>
            </a:r>
            <a:endParaRPr lang="en-US" sz="2000" dirty="0">
              <a:solidFill>
                <a:schemeClr val="bg1"/>
              </a:solidFill>
              <a:latin typeface="Kalpurush" pitchFamily="2" charset="0"/>
              <a:cs typeface="Kalpurush" pitchFamily="2" charset="0"/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  <a:latin typeface="Kalpurush" pitchFamily="2" charset="0"/>
                <a:cs typeface="Kalpurush" pitchFamily="2" charset="0"/>
              </a:rPr>
              <a:t>From Sunamganj, hire a motorbike, auto-rickshaw, or boat to </a:t>
            </a:r>
            <a:r>
              <a:rPr lang="en-US" sz="2000" dirty="0" err="1">
                <a:solidFill>
                  <a:schemeClr val="bg1"/>
                </a:solidFill>
                <a:latin typeface="Kalpurush" pitchFamily="2" charset="0"/>
                <a:cs typeface="Kalpurush" pitchFamily="2" charset="0"/>
              </a:rPr>
              <a:t>Tahirpur</a:t>
            </a:r>
            <a:r>
              <a:rPr lang="en-US" sz="2000" dirty="0">
                <a:solidFill>
                  <a:schemeClr val="bg1"/>
                </a:solidFill>
                <a:latin typeface="Kalpurush" pitchFamily="2" charset="0"/>
                <a:cs typeface="Kalpurush" pitchFamily="2" charset="0"/>
              </a:rPr>
              <a:t>. The ride takes about 1–1.5 hours.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Kalpurush" pitchFamily="2" charset="0"/>
                <a:cs typeface="Kalpurush" pitchFamily="2" charset="0"/>
              </a:rPr>
              <a:t>Enjoy the scenic views of the </a:t>
            </a:r>
            <a:r>
              <a:rPr lang="en-US" sz="2000" dirty="0" err="1">
                <a:solidFill>
                  <a:schemeClr val="bg1"/>
                </a:solidFill>
                <a:latin typeface="Kalpurush" pitchFamily="2" charset="0"/>
                <a:cs typeface="Kalpurush" pitchFamily="2" charset="0"/>
              </a:rPr>
              <a:t>haor</a:t>
            </a:r>
            <a:r>
              <a:rPr lang="en-US" sz="2000" dirty="0">
                <a:solidFill>
                  <a:schemeClr val="bg1"/>
                </a:solidFill>
                <a:latin typeface="Kalpurush" pitchFamily="2" charset="0"/>
                <a:cs typeface="Kalpurush" pitchFamily="2" charset="0"/>
              </a:rPr>
              <a:t> and local villages along the way.</a:t>
            </a:r>
          </a:p>
          <a:p>
            <a:r>
              <a:rPr lang="en-US" sz="2000" b="1" dirty="0">
                <a:solidFill>
                  <a:schemeClr val="bg1"/>
                </a:solidFill>
                <a:latin typeface="Kalpurush" pitchFamily="2" charset="0"/>
                <a:cs typeface="Kalpurush" pitchFamily="2" charset="0"/>
              </a:rPr>
              <a:t>Afternoon: Check-in and Lunch</a:t>
            </a:r>
            <a:endParaRPr lang="en-US" sz="2000" dirty="0">
              <a:solidFill>
                <a:schemeClr val="bg1"/>
              </a:solidFill>
              <a:latin typeface="Kalpurush" pitchFamily="2" charset="0"/>
              <a:cs typeface="Kalpurush" pitchFamily="2" charset="0"/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  <a:latin typeface="Kalpurush" pitchFamily="2" charset="0"/>
                <a:cs typeface="Kalpurush" pitchFamily="2" charset="0"/>
              </a:rPr>
              <a:t>Check into a local guesthouse or eco-lodge in </a:t>
            </a:r>
            <a:r>
              <a:rPr lang="en-US" sz="2000" dirty="0" err="1">
                <a:solidFill>
                  <a:schemeClr val="bg1"/>
                </a:solidFill>
                <a:latin typeface="Kalpurush" pitchFamily="2" charset="0"/>
                <a:cs typeface="Kalpurush" pitchFamily="2" charset="0"/>
              </a:rPr>
              <a:t>Tahirpur</a:t>
            </a:r>
            <a:r>
              <a:rPr lang="en-US" sz="2000" dirty="0">
                <a:solidFill>
                  <a:schemeClr val="bg1"/>
                </a:solidFill>
                <a:latin typeface="Kalpurush" pitchFamily="2" charset="0"/>
                <a:cs typeface="Kalpurush" pitchFamily="2" charset="0"/>
              </a:rPr>
              <a:t>.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Kalpurush" pitchFamily="2" charset="0"/>
                <a:cs typeface="Kalpurush" pitchFamily="2" charset="0"/>
              </a:rPr>
              <a:t>Have lunch with traditional local dishes (fish curry, rice, and seasonal vegetables).</a:t>
            </a:r>
          </a:p>
          <a:p>
            <a:r>
              <a:rPr lang="en-US" sz="2000" b="1" dirty="0">
                <a:solidFill>
                  <a:schemeClr val="bg1"/>
                </a:solidFill>
                <a:latin typeface="Kalpurush" pitchFamily="2" charset="0"/>
                <a:cs typeface="Kalpurush" pitchFamily="2" charset="0"/>
              </a:rPr>
              <a:t>Evening: Explore the </a:t>
            </a:r>
            <a:r>
              <a:rPr lang="en-US" sz="2000" b="1" dirty="0" err="1">
                <a:solidFill>
                  <a:schemeClr val="bg1"/>
                </a:solidFill>
                <a:latin typeface="Kalpurush" pitchFamily="2" charset="0"/>
                <a:cs typeface="Kalpurush" pitchFamily="2" charset="0"/>
              </a:rPr>
              <a:t>Jadukata</a:t>
            </a:r>
            <a:r>
              <a:rPr lang="en-US" sz="2000" b="1" dirty="0">
                <a:solidFill>
                  <a:schemeClr val="bg1"/>
                </a:solidFill>
                <a:latin typeface="Kalpurush" pitchFamily="2" charset="0"/>
                <a:cs typeface="Kalpurush" pitchFamily="2" charset="0"/>
              </a:rPr>
              <a:t> River</a:t>
            </a:r>
            <a:endParaRPr lang="en-US" sz="2000" dirty="0">
              <a:solidFill>
                <a:schemeClr val="bg1"/>
              </a:solidFill>
              <a:latin typeface="Kalpurush" pitchFamily="2" charset="0"/>
              <a:cs typeface="Kalpurush" pitchFamily="2" charset="0"/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  <a:latin typeface="Kalpurush" pitchFamily="2" charset="0"/>
                <a:cs typeface="Kalpurush" pitchFamily="2" charset="0"/>
              </a:rPr>
              <a:t>Visit the </a:t>
            </a:r>
            <a:r>
              <a:rPr lang="en-US" sz="2000" dirty="0" err="1">
                <a:solidFill>
                  <a:schemeClr val="bg1"/>
                </a:solidFill>
                <a:latin typeface="Kalpurush" pitchFamily="2" charset="0"/>
                <a:cs typeface="Kalpurush" pitchFamily="2" charset="0"/>
              </a:rPr>
              <a:t>Jadukata</a:t>
            </a:r>
            <a:r>
              <a:rPr lang="en-US" sz="2000" dirty="0">
                <a:solidFill>
                  <a:schemeClr val="bg1"/>
                </a:solidFill>
                <a:latin typeface="Kalpurush" pitchFamily="2" charset="0"/>
                <a:cs typeface="Kalpurush" pitchFamily="2" charset="0"/>
              </a:rPr>
              <a:t> River and Meghalaya hills for breathtaking views of the sunset.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Kalpurush" pitchFamily="2" charset="0"/>
                <a:cs typeface="Kalpurush" pitchFamily="2" charset="0"/>
              </a:rPr>
              <a:t>Take a short boat ride on the river and enjoy the serene environment.</a:t>
            </a:r>
          </a:p>
          <a:p>
            <a:r>
              <a:rPr lang="en-US" sz="2000" b="1" dirty="0">
                <a:solidFill>
                  <a:schemeClr val="bg1"/>
                </a:solidFill>
                <a:latin typeface="Kalpurush" pitchFamily="2" charset="0"/>
                <a:cs typeface="Kalpurush" pitchFamily="2" charset="0"/>
              </a:rPr>
              <a:t>Night: Rest</a:t>
            </a:r>
            <a:endParaRPr lang="en-US" sz="2000" dirty="0">
              <a:solidFill>
                <a:schemeClr val="bg1"/>
              </a:solidFill>
              <a:latin typeface="Kalpurush" pitchFamily="2" charset="0"/>
              <a:cs typeface="Kalpurush" pitchFamily="2" charset="0"/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  <a:latin typeface="Kalpurush" pitchFamily="2" charset="0"/>
                <a:cs typeface="Kalpurush" pitchFamily="2" charset="0"/>
              </a:rPr>
              <a:t>Return to your accommodation, have dinner, and relax.</a:t>
            </a:r>
          </a:p>
        </p:txBody>
      </p:sp>
    </p:spTree>
    <p:extLst>
      <p:ext uri="{BB962C8B-B14F-4D97-AF65-F5344CB8AC3E}">
        <p14:creationId xmlns:p14="http://schemas.microsoft.com/office/powerpoint/2010/main" xmlns="" val="390193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9A187C4-2E9C-38FD-AFCE-B470CF80D6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919" y="552659"/>
            <a:ext cx="107818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Kalpurush" pitchFamily="2" charset="0"/>
                <a:cs typeface="Kalpurush" pitchFamily="2" charset="0"/>
              </a:rPr>
              <a:t>Travel </a:t>
            </a:r>
            <a:r>
              <a:rPr lang="en-US" sz="2000" b="1" dirty="0" smtClean="0">
                <a:solidFill>
                  <a:schemeClr val="bg1"/>
                </a:solidFill>
                <a:latin typeface="Kalpurush" pitchFamily="2" charset="0"/>
                <a:cs typeface="Kalpurush" pitchFamily="2" charset="0"/>
              </a:rPr>
              <a:t>Options :</a:t>
            </a:r>
            <a:endParaRPr lang="en-US" sz="2000" dirty="0">
              <a:solidFill>
                <a:schemeClr val="bg1"/>
              </a:solidFill>
              <a:latin typeface="Kalpurush" pitchFamily="2" charset="0"/>
              <a:cs typeface="Kalpurush" pitchFamily="2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Kalpurush" pitchFamily="2" charset="0"/>
                <a:cs typeface="Kalpurush" pitchFamily="2" charset="0"/>
              </a:rPr>
              <a:t>By </a:t>
            </a:r>
            <a:r>
              <a:rPr lang="en-US" sz="2000" b="1" dirty="0" smtClean="0">
                <a:solidFill>
                  <a:schemeClr val="bg1"/>
                </a:solidFill>
                <a:latin typeface="Kalpurush" pitchFamily="2" charset="0"/>
                <a:cs typeface="Kalpurush" pitchFamily="2" charset="0"/>
              </a:rPr>
              <a:t>Bus :</a:t>
            </a:r>
            <a:endParaRPr lang="en-US" sz="2000" dirty="0">
              <a:solidFill>
                <a:schemeClr val="bg1"/>
              </a:solidFill>
              <a:latin typeface="Kalpurush" pitchFamily="2" charset="0"/>
              <a:cs typeface="Kalpurush" pitchFamily="2" charset="0"/>
            </a:endParaRPr>
          </a:p>
          <a:p>
            <a:pPr lvl="1"/>
            <a:r>
              <a:rPr lang="en-US" sz="2000" b="1" dirty="0">
                <a:solidFill>
                  <a:schemeClr val="bg1"/>
                </a:solidFill>
                <a:latin typeface="Kalpurush" pitchFamily="2" charset="0"/>
                <a:cs typeface="Kalpurush" pitchFamily="2" charset="0"/>
              </a:rPr>
              <a:t>Sylhet to </a:t>
            </a:r>
            <a:r>
              <a:rPr lang="en-US" sz="2000" b="1" dirty="0" smtClean="0">
                <a:solidFill>
                  <a:schemeClr val="bg1"/>
                </a:solidFill>
                <a:latin typeface="Kalpurush" pitchFamily="2" charset="0"/>
                <a:cs typeface="Kalpurush" pitchFamily="2" charset="0"/>
              </a:rPr>
              <a:t>Sunamganj :</a:t>
            </a:r>
            <a:r>
              <a:rPr lang="en-US" sz="2000" dirty="0" smtClean="0">
                <a:solidFill>
                  <a:schemeClr val="bg1"/>
                </a:solidFill>
                <a:latin typeface="Kalpurush" pitchFamily="2" charset="0"/>
                <a:cs typeface="Kalpurush" pitchFamily="2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Kalpurush" pitchFamily="2" charset="0"/>
                <a:cs typeface="Kalpurush" pitchFamily="2" charset="0"/>
              </a:rPr>
              <a:t>Regular bus services operate between Sylhet and Sunamganj. The journey typically takes about 2 hours. BRTC offers non-AC bus services for approximately 110 BDT and AC services for around 160 BDT. </a:t>
            </a:r>
            <a:r>
              <a:rPr lang="en-US" sz="2000" dirty="0">
                <a:solidFill>
                  <a:schemeClr val="bg1"/>
                </a:solidFill>
                <a:latin typeface="Kalpurush" pitchFamily="2" charset="0"/>
                <a:cs typeface="Kalpurush" pitchFamily="2" charset="0"/>
                <a:hlinkClick r:id="rId2"/>
              </a:rPr>
              <a:t>Hive</a:t>
            </a:r>
            <a:endParaRPr lang="en-US" sz="2000" dirty="0">
              <a:solidFill>
                <a:schemeClr val="bg1"/>
              </a:solidFill>
              <a:latin typeface="Kalpurush" pitchFamily="2" charset="0"/>
              <a:cs typeface="Kalpurush" pitchFamily="2" charset="0"/>
            </a:endParaRPr>
          </a:p>
          <a:p>
            <a:pPr lvl="1"/>
            <a:r>
              <a:rPr lang="en-US" sz="2000" b="1" dirty="0">
                <a:solidFill>
                  <a:schemeClr val="bg1"/>
                </a:solidFill>
                <a:latin typeface="Kalpurush" pitchFamily="2" charset="0"/>
                <a:cs typeface="Kalpurush" pitchFamily="2" charset="0"/>
              </a:rPr>
              <a:t>Sunamganj to </a:t>
            </a:r>
            <a:r>
              <a:rPr lang="en-US" sz="2000" b="1" dirty="0" err="1">
                <a:solidFill>
                  <a:schemeClr val="bg1"/>
                </a:solidFill>
                <a:latin typeface="Kalpurush" pitchFamily="2" charset="0"/>
                <a:cs typeface="Kalpurush" pitchFamily="2" charset="0"/>
              </a:rPr>
              <a:t>Tahirpur</a:t>
            </a:r>
            <a:r>
              <a:rPr lang="en-US" sz="2000" b="1" dirty="0">
                <a:solidFill>
                  <a:schemeClr val="bg1"/>
                </a:solidFill>
                <a:latin typeface="Kalpurush" pitchFamily="2" charset="0"/>
                <a:cs typeface="Kalpurush" pitchFamily="2" charset="0"/>
              </a:rPr>
              <a:t>:</a:t>
            </a:r>
            <a:r>
              <a:rPr lang="en-US" sz="2000" dirty="0">
                <a:solidFill>
                  <a:schemeClr val="bg1"/>
                </a:solidFill>
                <a:latin typeface="Kalpurush" pitchFamily="2" charset="0"/>
                <a:cs typeface="Kalpurush" pitchFamily="2" charset="0"/>
              </a:rPr>
              <a:t> From Sunamganj, you can hire a local vehicle such as a "</a:t>
            </a:r>
            <a:r>
              <a:rPr lang="en-US" sz="2000" dirty="0" err="1">
                <a:solidFill>
                  <a:schemeClr val="bg1"/>
                </a:solidFill>
                <a:latin typeface="Kalpurush" pitchFamily="2" charset="0"/>
                <a:cs typeface="Kalpurush" pitchFamily="2" charset="0"/>
              </a:rPr>
              <a:t>Leguna</a:t>
            </a:r>
            <a:r>
              <a:rPr lang="en-US" sz="2000" dirty="0">
                <a:solidFill>
                  <a:schemeClr val="bg1"/>
                </a:solidFill>
                <a:latin typeface="Kalpurush" pitchFamily="2" charset="0"/>
                <a:cs typeface="Kalpurush" pitchFamily="2" charset="0"/>
              </a:rPr>
              <a:t>" (a type of shared transport) to reach </a:t>
            </a:r>
            <a:r>
              <a:rPr lang="en-US" sz="2000" dirty="0" err="1">
                <a:solidFill>
                  <a:schemeClr val="bg1"/>
                </a:solidFill>
                <a:latin typeface="Kalpurush" pitchFamily="2" charset="0"/>
                <a:cs typeface="Kalpurush" pitchFamily="2" charset="0"/>
              </a:rPr>
              <a:t>Tahirpur</a:t>
            </a:r>
            <a:r>
              <a:rPr lang="en-US" sz="2000" dirty="0">
                <a:solidFill>
                  <a:schemeClr val="bg1"/>
                </a:solidFill>
                <a:latin typeface="Kalpurush" pitchFamily="2" charset="0"/>
                <a:cs typeface="Kalpurush" pitchFamily="2" charset="0"/>
              </a:rPr>
              <a:t>. The fare is around 100 BDT per person. </a:t>
            </a:r>
            <a:r>
              <a:rPr lang="en-US" sz="2000" dirty="0" smtClean="0">
                <a:solidFill>
                  <a:schemeClr val="bg1"/>
                </a:solidFill>
                <a:latin typeface="Kalpurush" pitchFamily="2" charset="0"/>
                <a:cs typeface="Kalpurush" pitchFamily="2" charset="0"/>
              </a:rPr>
              <a:t> </a:t>
            </a:r>
            <a:endParaRPr lang="en-US" sz="2000" dirty="0">
              <a:solidFill>
                <a:schemeClr val="bg1"/>
              </a:solidFill>
              <a:latin typeface="Kalpurush" pitchFamily="2" charset="0"/>
              <a:cs typeface="Kalpurus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460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288F86E-044B-A8DC-720C-DF4B111A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>
                <a:solidFill>
                  <a:srgbClr val="FFC000"/>
                </a:solidFill>
              </a:rPr>
              <a:t>ENJOY YOUR TRIP</a:t>
            </a:r>
            <a:endParaRPr lang="en-US" b="1" i="1" dirty="0">
              <a:solidFill>
                <a:srgbClr val="FFC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DF61901-DE0D-961B-382E-62251EE7BB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8096" y="2130552"/>
            <a:ext cx="4889126" cy="3959352"/>
          </a:xfrm>
        </p:spPr>
        <p:txBody>
          <a:bodyPr>
            <a:normAutofit/>
          </a:bodyPr>
          <a:lstStyle/>
          <a:p>
            <a:r>
              <a:rPr lang="en-US" sz="8800" b="1" dirty="0" smtClean="0">
                <a:latin typeface="Algerian" pitchFamily="82" charset="0"/>
                <a:cs typeface="Kalpurush" pitchFamily="2" charset="0"/>
              </a:rPr>
              <a:t>THANK YOU</a:t>
            </a:r>
            <a:endParaRPr lang="en-US" sz="8800" b="1" dirty="0">
              <a:latin typeface="Algerian" pitchFamily="82" charset="0"/>
              <a:cs typeface="Kalpurush" pitchFamily="2" charset="0"/>
            </a:endParaRPr>
          </a:p>
        </p:txBody>
      </p:sp>
      <p:pic>
        <p:nvPicPr>
          <p:cNvPr id="7" name="Content Placeholder 6" descr="Rubel.jpeg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7301753" y="1463769"/>
            <a:ext cx="3743950" cy="4679938"/>
          </a:xfrm>
        </p:spPr>
      </p:pic>
    </p:spTree>
    <p:extLst>
      <p:ext uri="{BB962C8B-B14F-4D97-AF65-F5344CB8AC3E}">
        <p14:creationId xmlns:p14="http://schemas.microsoft.com/office/powerpoint/2010/main" xmlns="" val="36841762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208B4E59-CB4F-04A3-A58D-1C710346E2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PRESENTED BY: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61951" y="2110153"/>
            <a:ext cx="71907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Kalpurush" pitchFamily="2" charset="0"/>
                <a:cs typeface="Kalpurush" pitchFamily="2" charset="0"/>
              </a:rPr>
              <a:t>MD. RUBEL AHMED</a:t>
            </a:r>
            <a:endParaRPr lang="en-US" sz="4000" b="1" dirty="0" smtClean="0">
              <a:solidFill>
                <a:schemeClr val="bg1"/>
              </a:solidFill>
              <a:latin typeface="Kalpurush" pitchFamily="2" charset="0"/>
              <a:cs typeface="Kalpurush" pitchFamily="2" charset="0"/>
            </a:endParaRPr>
          </a:p>
          <a:p>
            <a:r>
              <a:rPr lang="en-US" sz="4000" b="1" dirty="0" smtClean="0">
                <a:solidFill>
                  <a:schemeClr val="bg1"/>
                </a:solidFill>
                <a:latin typeface="Kalpurush" pitchFamily="2" charset="0"/>
                <a:cs typeface="Kalpurush" pitchFamily="2" charset="0"/>
              </a:rPr>
              <a:t>ID : 12</a:t>
            </a:r>
          </a:p>
          <a:p>
            <a:r>
              <a:rPr lang="en-US" sz="4000" b="1" dirty="0" smtClean="0">
                <a:solidFill>
                  <a:schemeClr val="bg1"/>
                </a:solidFill>
                <a:latin typeface="Kalpurush" pitchFamily="2" charset="0"/>
                <a:cs typeface="Kalpurush" pitchFamily="2" charset="0"/>
              </a:rPr>
              <a:t>IS-07</a:t>
            </a:r>
            <a:endParaRPr lang="en-US" sz="4000" b="1" dirty="0" smtClean="0">
              <a:solidFill>
                <a:schemeClr val="bg1"/>
              </a:solidFill>
              <a:latin typeface="Kalpurush" pitchFamily="2" charset="0"/>
              <a:cs typeface="Kalpurush" pitchFamily="2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Kalpurush" pitchFamily="2" charset="0"/>
                <a:cs typeface="Kalpurush" pitchFamily="2" charset="0"/>
              </a:rPr>
              <a:t>(IT </a:t>
            </a:r>
            <a:r>
              <a:rPr lang="en-US" sz="2000" b="1" dirty="0" smtClean="0">
                <a:solidFill>
                  <a:schemeClr val="bg1"/>
                </a:solidFill>
                <a:latin typeface="Kalpurush" pitchFamily="2" charset="0"/>
                <a:cs typeface="Kalpurush" pitchFamily="2" charset="0"/>
              </a:rPr>
              <a:t>SUPPORT FOR OFFICE </a:t>
            </a:r>
            <a:r>
              <a:rPr lang="en-US" sz="2000" b="1" dirty="0" smtClean="0">
                <a:solidFill>
                  <a:schemeClr val="bg1"/>
                </a:solidFill>
                <a:latin typeface="Kalpurush" pitchFamily="2" charset="0"/>
                <a:cs typeface="Kalpurush" pitchFamily="2" charset="0"/>
              </a:rPr>
              <a:t>MANAGEMENT)</a:t>
            </a:r>
            <a:endParaRPr lang="en-US" sz="2000" b="1" dirty="0">
              <a:solidFill>
                <a:schemeClr val="bg1"/>
              </a:solidFill>
              <a:latin typeface="Kalpurush" pitchFamily="2" charset="0"/>
              <a:cs typeface="Kalpurus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0696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9" ma:contentTypeDescription="Create a new document." ma:contentTypeScope="" ma:versionID="6a914531ae0f23be31da2eba1f3b42a9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ae00154c9e66547f022c4923f88826d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D98FB304-576D-448B-AE91-D8EB9D495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7B38E9C-53F4-45B7-BB77-8539BB7040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111B19-7283-4751-B1F8-E7CC95678A87}">
  <ds:schemaRefs>
    <ds:schemaRef ds:uri="http://purl.org/dc/terms/"/>
    <ds:schemaRef ds:uri="16c05727-aa75-4e4a-9b5f-8a80a1165891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230e9df3-be65-4c73-a93b-d1236ebd677e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elements/1.1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599</TotalTime>
  <Words>314</Words>
  <Application>Microsoft Office PowerPoint</Application>
  <PresentationFormat>Custom</PresentationFormat>
  <Paragraphs>52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</vt:lpstr>
      <vt:lpstr>WELCOME  TO  MY PRESENTION</vt:lpstr>
      <vt:lpstr>BEAUTIFUL Bangladesh </vt:lpstr>
      <vt:lpstr>Slide 3</vt:lpstr>
      <vt:lpstr>Slide 4</vt:lpstr>
      <vt:lpstr>Slide 5</vt:lpstr>
      <vt:lpstr>Slide 6</vt:lpstr>
      <vt:lpstr>Slide 7</vt:lpstr>
      <vt:lpstr>ENJOY YOUR TRIP</vt:lpstr>
      <vt:lpstr>PRESENTED BY: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SHAKIB AMIN ZIHAN</dc:creator>
  <cp:lastModifiedBy>Rubel</cp:lastModifiedBy>
  <cp:revision>26</cp:revision>
  <dcterms:created xsi:type="dcterms:W3CDTF">2023-08-29T05:38:38Z</dcterms:created>
  <dcterms:modified xsi:type="dcterms:W3CDTF">2025-01-30T12:14:32Z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ClassificationContentMarkingFooterLocations">
    <vt:lpwstr>Office Theme:7</vt:lpwstr>
  </property>
  <property fmtid="{D5CDD505-2E9C-101B-9397-08002B2CF9AE}" pid="5" name="ClassificationContentMarkingFooterText">
    <vt:lpwstr>Classified as Microsoft Confidential</vt:lpwstr>
  </property>
</Properties>
</file>