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19280" y="30060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19280" y="215928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19280" y="44496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19280" y="30060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19280" y="215928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6560" y="215928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19280" y="44496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6560" y="44496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19280" y="30060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19280" y="215928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0320" y="215928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1720" y="215928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19280" y="44496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0320" y="44496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1720" y="44496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19280" y="30060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19280" y="2159280"/>
            <a:ext cx="864000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19280" y="30060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19280" y="2159280"/>
            <a:ext cx="864000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19280" y="30060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19280" y="2159280"/>
            <a:ext cx="421596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6560" y="2159280"/>
            <a:ext cx="421596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19280" y="30060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19280" y="300600"/>
            <a:ext cx="8855640" cy="5853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19280" y="30060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19280" y="215928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6560" y="2159280"/>
            <a:ext cx="421596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19280" y="44496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19280" y="30060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19280" y="2159280"/>
            <a:ext cx="864000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19280" y="30060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19280" y="2159280"/>
            <a:ext cx="421596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6560" y="215928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6560" y="44496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19280" y="30060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19280" y="215928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6560" y="215928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19280" y="44496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19280" y="30060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19280" y="215928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19280" y="44496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19280" y="30060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19280" y="215928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6560" y="215928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19280" y="44496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6560" y="44496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19280" y="30060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19280" y="215928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0320" y="215928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1720" y="215928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19280" y="44496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0320" y="44496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1720" y="4449600"/>
            <a:ext cx="27817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19280" y="30060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19280" y="2159280"/>
            <a:ext cx="864000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19280" y="30060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19280" y="2159280"/>
            <a:ext cx="421596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6560" y="2159280"/>
            <a:ext cx="421596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19280" y="30060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19280" y="300600"/>
            <a:ext cx="8855640" cy="5853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19280" y="30060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19280" y="215928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6560" y="2159280"/>
            <a:ext cx="421596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9280" y="44496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19280" y="30060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19280" y="2159280"/>
            <a:ext cx="421596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6560" y="215928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6560" y="444960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19280" y="300600"/>
            <a:ext cx="885564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19280" y="215928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6560" y="2159280"/>
            <a:ext cx="421596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19280" y="4449600"/>
            <a:ext cx="864000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1640" y="410364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 fontScale="80000"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1640" y="5903640"/>
            <a:ext cx="8568000" cy="98244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pPr marL="432000" indent="-324000">
              <a:spcAft>
                <a:spcPts val="1874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4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5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000" y="688572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5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2D6A8A6-379A-4508-AE64-6AB070819587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A3ABD318-1A48-4842-9CC0-869D5E2831E1}" type="slidecount">
              <a:rPr b="0" lang="en-US" sz="1400" spc="-1" strike="noStrike">
                <a:latin typeface="Noto Sans Regular"/>
              </a:rPr>
              <a:t>&lt;count&gt;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19640"/>
            <a:ext cx="50364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19280" y="300600"/>
            <a:ext cx="8855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19280" y="2159280"/>
            <a:ext cx="864000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06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28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39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78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78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78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364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48619D9-9773-4081-A918-7607E2D41C62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27BBFF14-F080-4FFA-B312-D3F41D87E8D7}" type="slidecount">
              <a:rPr b="0" lang="en-US" sz="1400" spc="-1" strike="noStrike">
                <a:latin typeface="Noto Sans Regular"/>
              </a:rPr>
              <a:t>8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7280"/>
            <a:ext cx="50364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1640" y="399312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ShoppingBot</a:t>
            </a:r>
            <a:br/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Serverless FB Chatbot</a:t>
            </a:r>
            <a:endParaRPr b="1" lang="en-US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1640" y="5234760"/>
            <a:ext cx="856836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200" spc="-1" strike="noStrike">
                <a:latin typeface="Noto Sans Regular"/>
              </a:rPr>
              <a:t>Farhad Hossain</a:t>
            </a:r>
            <a:endParaRPr b="0" lang="en-US" sz="3200" spc="-1" strike="noStrike">
              <a:latin typeface="Noto Sans Regular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791640" y="6072480"/>
            <a:ext cx="835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FB Chatbot, AWS Lambda, AWS API Gateway,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AWS DynamoDB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6583680" y="0"/>
            <a:ext cx="3488760" cy="75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19280" y="30060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Architecture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48640" y="2351520"/>
            <a:ext cx="8869320" cy="267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19280" y="30060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Main phases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19280" y="2159280"/>
            <a:ext cx="8640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06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Facebook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06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AWS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28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Lambda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28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DynamoDB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28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API Gateway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19280" y="30060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Facebook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19280" y="2159280"/>
            <a:ext cx="8640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06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Create FB developer account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06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Create FB page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06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Create new App, add FB messenger support and add FB page in the new App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06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ctr">
              <a:spcAft>
                <a:spcPts val="1406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0" lang="en-US" sz="2400" spc="-1" strike="noStrike">
                <a:solidFill>
                  <a:srgbClr val="3465a4"/>
                </a:solidFill>
                <a:latin typeface="Noto Sans Regular"/>
              </a:rPr>
              <a:t>https://developers.facebook.com/docs/messenger-platform/getting-started/quick-start/#starter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 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560320" y="3774600"/>
            <a:ext cx="7206120" cy="3083400"/>
          </a:xfrm>
          <a:prstGeom prst="rect">
            <a:avLst/>
          </a:prstGeom>
          <a:ln>
            <a:noFill/>
          </a:ln>
        </p:spPr>
      </p:pic>
      <p:sp>
        <p:nvSpPr>
          <p:cNvPr id="95" name="TextShape 1"/>
          <p:cNvSpPr txBox="1"/>
          <p:nvPr/>
        </p:nvSpPr>
        <p:spPr>
          <a:xfrm>
            <a:off x="719280" y="30060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AWS - Lambda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554480"/>
            <a:ext cx="8640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06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Create 2 new lambda functions with Python 3.7 language support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06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One for GET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06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One for POST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19280" y="30060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Create DynamoDB Table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86880" y="1376280"/>
            <a:ext cx="8640000" cy="136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06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Create DynamoDB table (</a:t>
            </a:r>
            <a:r>
              <a:rPr b="0" lang="en-US" sz="2000" spc="-1" strike="noStrike">
                <a:solidFill>
                  <a:srgbClr val="3465a4"/>
                </a:solidFill>
                <a:latin typeface="Noto Sans Regular"/>
              </a:rPr>
              <a:t>Table name and Primary Key</a:t>
            </a: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)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828800" y="2423520"/>
            <a:ext cx="5371920" cy="242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19280" y="30060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Create DynamoDB Table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31520" y="1828800"/>
            <a:ext cx="8640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06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Give access to Lambda functions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097280" y="2545560"/>
            <a:ext cx="7802640" cy="422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19280" y="30060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API Gateway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4114800"/>
            <a:ext cx="8640000" cy="323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06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33333"/>
                </a:solidFill>
                <a:latin typeface="Noto Sans Regular"/>
              </a:rPr>
              <a:t>Create one API Gateway with 2 endpoints </a:t>
            </a:r>
            <a:endParaRPr b="0" lang="en-US" sz="26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28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333333"/>
                </a:solidFill>
                <a:latin typeface="Noto Sans Regular"/>
              </a:rPr>
              <a:t>GET</a:t>
            </a:r>
            <a:endParaRPr b="0" lang="en-US" sz="26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28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333333"/>
                </a:solidFill>
                <a:latin typeface="Noto Sans Regular"/>
              </a:rPr>
              <a:t>POST</a:t>
            </a:r>
            <a:endParaRPr b="0" lang="en-US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06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33333"/>
                </a:solidFill>
                <a:latin typeface="Noto Sans Regular"/>
              </a:rPr>
              <a:t>Add lambda functions to each endpoint</a:t>
            </a:r>
            <a:endParaRPr b="0" lang="en-US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06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33333"/>
                </a:solidFill>
                <a:latin typeface="Noto Sans Regular"/>
              </a:rPr>
              <a:t>Stage them</a:t>
            </a:r>
            <a:endParaRPr b="0" lang="en-US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13920" y="1737360"/>
            <a:ext cx="9303840" cy="240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LibreOffice/6.3.2.2$Windows_X86_64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2019-10-21T20:06:45Z</dcterms:created>
  <dc:creator/>
  <dc:description/>
  <dc:language>en-US</dc:language>
  <cp:lastModifiedBy/>
  <dcterms:modified xsi:type="dcterms:W3CDTF">2019-10-21T22:40:41Z</dcterms:modified>
  <cp:revision>3</cp:revision>
  <dc:subject/>
  <dc:title>Impress</dc:title>
</cp:coreProperties>
</file>