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852" r:id="rId3"/>
    <p:sldId id="873" r:id="rId4"/>
    <p:sldId id="875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876" r:id="rId17"/>
    <p:sldId id="872" r:id="rId18"/>
  </p:sldIdLst>
  <p:sldSz cx="9144000" cy="6858000" type="screen4x3"/>
  <p:notesSz cx="6858000" cy="9144000"/>
  <p:defaultTextStyle>
    <a:defPPr>
      <a:defRPr lang="pt-BR"/>
    </a:defPPr>
    <a:lvl1pPr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indent="4572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indent="9144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indent="13716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indent="18288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3B104-EF7F-4EBA-BF36-F086DD20D808}" v="14" dt="2023-02-23T00:58:02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Costa" userId="730336868411a6e1" providerId="LiveId" clId="{2C3D9806-C2DD-49A8-898E-05AD0E7542DF}"/>
    <pc:docChg chg="delSld modSld sldOrd">
      <pc:chgData name="Anderson Costa" userId="730336868411a6e1" providerId="LiveId" clId="{2C3D9806-C2DD-49A8-898E-05AD0E7542DF}" dt="2021-07-07T02:07:12.586" v="2" actId="47"/>
      <pc:docMkLst>
        <pc:docMk/>
      </pc:docMkLst>
      <pc:sldChg chg="del ord">
        <pc:chgData name="Anderson Costa" userId="730336868411a6e1" providerId="LiveId" clId="{2C3D9806-C2DD-49A8-898E-05AD0E7542DF}" dt="2021-07-07T02:07:12.586" v="2" actId="47"/>
        <pc:sldMkLst>
          <pc:docMk/>
          <pc:sldMk cId="0" sldId="270"/>
        </pc:sldMkLst>
      </pc:sldChg>
      <pc:sldMasterChg chg="delSldLayout">
        <pc:chgData name="Anderson Costa" userId="730336868411a6e1" providerId="LiveId" clId="{2C3D9806-C2DD-49A8-898E-05AD0E7542DF}" dt="2021-07-07T02:07:12.586" v="2" actId="47"/>
        <pc:sldMasterMkLst>
          <pc:docMk/>
          <pc:sldMasterMk cId="0" sldId="2147483648"/>
        </pc:sldMasterMkLst>
        <pc:sldLayoutChg chg="del">
          <pc:chgData name="Anderson Costa" userId="730336868411a6e1" providerId="LiveId" clId="{2C3D9806-C2DD-49A8-898E-05AD0E7542DF}" dt="2021-07-07T02:07:12.586" v="2" actId="47"/>
          <pc:sldLayoutMkLst>
            <pc:docMk/>
            <pc:sldMasterMk cId="0" sldId="2147483648"/>
            <pc:sldLayoutMk cId="3840676382" sldId="2147483660"/>
          </pc:sldLayoutMkLst>
        </pc:sldLayoutChg>
      </pc:sldMasterChg>
    </pc:docChg>
  </pc:docChgLst>
  <pc:docChgLst>
    <pc:chgData name="Anderson Costa" userId="730336868411a6e1" providerId="LiveId" clId="{D1D2A1B0-1EDC-4F53-AFD7-CEBB3EF7D0E9}"/>
    <pc:docChg chg="undo custSel addSld delSld modSld">
      <pc:chgData name="Anderson Costa" userId="730336868411a6e1" providerId="LiveId" clId="{D1D2A1B0-1EDC-4F53-AFD7-CEBB3EF7D0E9}" dt="2022-09-12T22:23:12.580" v="9" actId="2696"/>
      <pc:docMkLst>
        <pc:docMk/>
      </pc:docMkLst>
      <pc:sldChg chg="modSp mod">
        <pc:chgData name="Anderson Costa" userId="730336868411a6e1" providerId="LiveId" clId="{D1D2A1B0-1EDC-4F53-AFD7-CEBB3EF7D0E9}" dt="2022-09-12T22:21:53.270" v="6" actId="6549"/>
        <pc:sldMkLst>
          <pc:docMk/>
          <pc:sldMk cId="0" sldId="256"/>
        </pc:sldMkLst>
        <pc:spChg chg="mod">
          <ac:chgData name="Anderson Costa" userId="730336868411a6e1" providerId="LiveId" clId="{D1D2A1B0-1EDC-4F53-AFD7-CEBB3EF7D0E9}" dt="2022-09-12T22:21:53.270" v="6" actId="6549"/>
          <ac:spMkLst>
            <pc:docMk/>
            <pc:sldMk cId="0" sldId="256"/>
            <ac:spMk id="3074" creationId="{B520882C-B6F3-4C76-8C80-10668329C870}"/>
          </ac:spMkLst>
        </pc:spChg>
      </pc:sldChg>
      <pc:sldChg chg="modSp mod">
        <pc:chgData name="Anderson Costa" userId="730336868411a6e1" providerId="LiveId" clId="{D1D2A1B0-1EDC-4F53-AFD7-CEBB3EF7D0E9}" dt="2022-09-12T22:21:58.567" v="7" actId="6549"/>
        <pc:sldMkLst>
          <pc:docMk/>
          <pc:sldMk cId="1151047177" sldId="331"/>
        </pc:sldMkLst>
        <pc:spChg chg="mod">
          <ac:chgData name="Anderson Costa" userId="730336868411a6e1" providerId="LiveId" clId="{D1D2A1B0-1EDC-4F53-AFD7-CEBB3EF7D0E9}" dt="2022-09-12T22:21:58.567" v="7" actId="6549"/>
          <ac:spMkLst>
            <pc:docMk/>
            <pc:sldMk cId="1151047177" sldId="331"/>
            <ac:spMk id="3074" creationId="{B520882C-B6F3-4C76-8C80-10668329C870}"/>
          </ac:spMkLst>
        </pc:spChg>
      </pc:sldChg>
      <pc:sldChg chg="add del">
        <pc:chgData name="Anderson Costa" userId="730336868411a6e1" providerId="LiveId" clId="{D1D2A1B0-1EDC-4F53-AFD7-CEBB3EF7D0E9}" dt="2022-09-12T22:23:12.580" v="9" actId="2696"/>
        <pc:sldMkLst>
          <pc:docMk/>
          <pc:sldMk cId="0" sldId="849"/>
        </pc:sldMkLst>
      </pc:sldChg>
      <pc:sldChg chg="add del">
        <pc:chgData name="Anderson Costa" userId="730336868411a6e1" providerId="LiveId" clId="{D1D2A1B0-1EDC-4F53-AFD7-CEBB3EF7D0E9}" dt="2022-09-12T22:23:12.580" v="9" actId="2696"/>
        <pc:sldMkLst>
          <pc:docMk/>
          <pc:sldMk cId="0" sldId="850"/>
        </pc:sldMkLst>
      </pc:sldChg>
      <pc:sldChg chg="add del">
        <pc:chgData name="Anderson Costa" userId="730336868411a6e1" providerId="LiveId" clId="{D1D2A1B0-1EDC-4F53-AFD7-CEBB3EF7D0E9}" dt="2022-09-12T22:23:12.580" v="9" actId="2696"/>
        <pc:sldMkLst>
          <pc:docMk/>
          <pc:sldMk cId="0" sldId="851"/>
        </pc:sldMkLst>
      </pc:sldChg>
    </pc:docChg>
  </pc:docChgLst>
  <pc:docChgLst>
    <pc:chgData name="Anderson Costa" userId="730336868411a6e1" providerId="LiveId" clId="{D2D865F3-6438-4549-A2D9-A9F46E90DCD0}"/>
    <pc:docChg chg="undo custSel addSld delSld modSld sldOrd">
      <pc:chgData name="Anderson Costa" userId="730336868411a6e1" providerId="LiveId" clId="{D2D865F3-6438-4549-A2D9-A9F46E90DCD0}" dt="2023-02-13T21:20:49.089" v="1351" actId="1076"/>
      <pc:docMkLst>
        <pc:docMk/>
      </pc:docMkLst>
      <pc:sldChg chg="modSp mod">
        <pc:chgData name="Anderson Costa" userId="730336868411a6e1" providerId="LiveId" clId="{D2D865F3-6438-4549-A2D9-A9F46E90DCD0}" dt="2023-02-11T00:50:37.583" v="76" actId="20577"/>
        <pc:sldMkLst>
          <pc:docMk/>
          <pc:sldMk cId="0" sldId="256"/>
        </pc:sldMkLst>
        <pc:spChg chg="mod">
          <ac:chgData name="Anderson Costa" userId="730336868411a6e1" providerId="LiveId" clId="{D2D865F3-6438-4549-A2D9-A9F46E90DCD0}" dt="2023-02-11T00:50:37.583" v="76" actId="20577"/>
          <ac:spMkLst>
            <pc:docMk/>
            <pc:sldMk cId="0" sldId="256"/>
            <ac:spMk id="3073" creationId="{661A5351-9685-4477-AF1F-F2C5CF81466A}"/>
          </ac:spMkLst>
        </pc:spChg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58"/>
        </pc:sldMkLst>
      </pc:sldChg>
      <pc:sldChg chg="modSp add mod">
        <pc:chgData name="Anderson Costa" userId="730336868411a6e1" providerId="LiveId" clId="{D2D865F3-6438-4549-A2D9-A9F46E90DCD0}" dt="2023-02-13T21:18:35.258" v="1345" actId="1036"/>
        <pc:sldMkLst>
          <pc:docMk/>
          <pc:sldMk cId="0" sldId="259"/>
        </pc:sldMkLst>
        <pc:spChg chg="mod">
          <ac:chgData name="Anderson Costa" userId="730336868411a6e1" providerId="LiveId" clId="{D2D865F3-6438-4549-A2D9-A9F46E90DCD0}" dt="2023-02-13T21:18:35.258" v="1345" actId="1036"/>
          <ac:spMkLst>
            <pc:docMk/>
            <pc:sldMk cId="0" sldId="259"/>
            <ac:spMk id="138" creationId="{00000000-0000-0000-0000-000000000000}"/>
          </ac:spMkLst>
        </pc:spChg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0"/>
        </pc:sldMkLst>
      </pc:sldChg>
      <pc:sldChg chg="addSp delSp modSp add mod ord">
        <pc:chgData name="Anderson Costa" userId="730336868411a6e1" providerId="LiveId" clId="{D2D865F3-6438-4549-A2D9-A9F46E90DCD0}" dt="2023-02-13T21:20:49.089" v="1351" actId="1076"/>
        <pc:sldMkLst>
          <pc:docMk/>
          <pc:sldMk cId="0" sldId="261"/>
        </pc:sldMkLst>
        <pc:spChg chg="add mod">
          <ac:chgData name="Anderson Costa" userId="730336868411a6e1" providerId="LiveId" clId="{D2D865F3-6438-4549-A2D9-A9F46E90DCD0}" dt="2023-02-13T21:14:40.623" v="1323" actId="113"/>
          <ac:spMkLst>
            <pc:docMk/>
            <pc:sldMk cId="0" sldId="261"/>
            <ac:spMk id="2" creationId="{DAD90AFF-3095-F506-A3D3-AE0A5A09A725}"/>
          </ac:spMkLst>
        </pc:spChg>
        <pc:spChg chg="del">
          <ac:chgData name="Anderson Costa" userId="730336868411a6e1" providerId="LiveId" clId="{D2D865F3-6438-4549-A2D9-A9F46E90DCD0}" dt="2023-02-13T21:14:03.555" v="1282" actId="478"/>
          <ac:spMkLst>
            <pc:docMk/>
            <pc:sldMk cId="0" sldId="261"/>
            <ac:spMk id="149" creationId="{00000000-0000-0000-0000-000000000000}"/>
          </ac:spMkLst>
        </pc:spChg>
        <pc:picChg chg="add mod">
          <ac:chgData name="Anderson Costa" userId="730336868411a6e1" providerId="LiveId" clId="{D2D865F3-6438-4549-A2D9-A9F46E90DCD0}" dt="2023-02-13T21:20:49.089" v="1351" actId="1076"/>
          <ac:picMkLst>
            <pc:docMk/>
            <pc:sldMk cId="0" sldId="261"/>
            <ac:picMk id="4" creationId="{D5C7CF6E-5C7D-301C-D82C-A85030B804D2}"/>
          </ac:picMkLst>
        </pc:picChg>
        <pc:picChg chg="del">
          <ac:chgData name="Anderson Costa" userId="730336868411a6e1" providerId="LiveId" clId="{D2D865F3-6438-4549-A2D9-A9F46E90DCD0}" dt="2023-02-13T21:20:42.031" v="1347" actId="478"/>
          <ac:picMkLst>
            <pc:docMk/>
            <pc:sldMk cId="0" sldId="261"/>
            <ac:picMk id="151" creationId="{00000000-0000-0000-0000-000000000000}"/>
          </ac:picMkLst>
        </pc:picChg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2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3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4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5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6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7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8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69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0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1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2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3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4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0" sldId="275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3710520219" sldId="276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1283330100" sldId="277"/>
        </pc:sldMkLst>
      </pc:sldChg>
      <pc:sldChg chg="add">
        <pc:chgData name="Anderson Costa" userId="730336868411a6e1" providerId="LiveId" clId="{D2D865F3-6438-4549-A2D9-A9F46E90DCD0}" dt="2023-02-13T21:17:43.370" v="1324"/>
        <pc:sldMkLst>
          <pc:docMk/>
          <pc:sldMk cId="33842059" sldId="278"/>
        </pc:sldMkLst>
      </pc:sldChg>
      <pc:sldChg chg="modSp add mod">
        <pc:chgData name="Anderson Costa" userId="730336868411a6e1" providerId="LiveId" clId="{D2D865F3-6438-4549-A2D9-A9F46E90DCD0}" dt="2023-02-11T23:02:10.046" v="408" actId="1076"/>
        <pc:sldMkLst>
          <pc:docMk/>
          <pc:sldMk cId="0" sldId="279"/>
        </pc:sldMkLst>
        <pc:spChg chg="mod">
          <ac:chgData name="Anderson Costa" userId="730336868411a6e1" providerId="LiveId" clId="{D2D865F3-6438-4549-A2D9-A9F46E90DCD0}" dt="2023-02-11T01:53:58.495" v="244"/>
          <ac:spMkLst>
            <pc:docMk/>
            <pc:sldMk cId="0" sldId="279"/>
            <ac:spMk id="4" creationId="{B41C3872-F5C8-49CF-E58B-4747BCF301B5}"/>
          </ac:spMkLst>
        </pc:spChg>
        <pc:spChg chg="mod">
          <ac:chgData name="Anderson Costa" userId="730336868411a6e1" providerId="LiveId" clId="{D2D865F3-6438-4549-A2D9-A9F46E90DCD0}" dt="2023-02-11T23:01:41.619" v="393" actId="5793"/>
          <ac:spMkLst>
            <pc:docMk/>
            <pc:sldMk cId="0" sldId="279"/>
            <ac:spMk id="6147" creationId="{0D7501A6-5F6D-5897-6956-48C138B6962B}"/>
          </ac:spMkLst>
        </pc:spChg>
        <pc:spChg chg="mod">
          <ac:chgData name="Anderson Costa" userId="730336868411a6e1" providerId="LiveId" clId="{D2D865F3-6438-4549-A2D9-A9F46E90DCD0}" dt="2023-02-11T23:02:04.703" v="407" actId="1036"/>
          <ac:spMkLst>
            <pc:docMk/>
            <pc:sldMk cId="0" sldId="279"/>
            <ac:spMk id="6148" creationId="{A965A5EA-F6F3-0A5B-04CA-10CFE7CA675B}"/>
          </ac:spMkLst>
        </pc:spChg>
        <pc:picChg chg="mod">
          <ac:chgData name="Anderson Costa" userId="730336868411a6e1" providerId="LiveId" clId="{D2D865F3-6438-4549-A2D9-A9F46E90DCD0}" dt="2023-02-11T23:02:10.046" v="408" actId="1076"/>
          <ac:picMkLst>
            <pc:docMk/>
            <pc:sldMk cId="0" sldId="279"/>
            <ac:picMk id="6149" creationId="{21BAB061-813B-0E82-A99B-A826037C5A80}"/>
          </ac:picMkLst>
        </pc:picChg>
      </pc:sldChg>
      <pc:sldChg chg="modSp add">
        <pc:chgData name="Anderson Costa" userId="730336868411a6e1" providerId="LiveId" clId="{D2D865F3-6438-4549-A2D9-A9F46E90DCD0}" dt="2023-02-11T01:52:25.061" v="242"/>
        <pc:sldMkLst>
          <pc:docMk/>
          <pc:sldMk cId="0" sldId="285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85"/>
            <ac:spMk id="48130" creationId="{12930465-65D5-87C0-CB52-C30CEA5F5189}"/>
          </ac:spMkLst>
        </pc:spChg>
      </pc:sldChg>
      <pc:sldChg chg="modSp add del">
        <pc:chgData name="Anderson Costa" userId="730336868411a6e1" providerId="LiveId" clId="{D2D865F3-6438-4549-A2D9-A9F46E90DCD0}" dt="2023-02-11T01:52:38.480" v="243" actId="47"/>
        <pc:sldMkLst>
          <pc:docMk/>
          <pc:sldMk cId="0" sldId="286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86"/>
            <ac:spMk id="49154" creationId="{52812E37-59EC-258D-342F-5AD62DCACB4F}"/>
          </ac:spMkLst>
        </pc:spChg>
      </pc:sldChg>
      <pc:sldChg chg="modSp add">
        <pc:chgData name="Anderson Costa" userId="730336868411a6e1" providerId="LiveId" clId="{D2D865F3-6438-4549-A2D9-A9F46E90DCD0}" dt="2023-02-11T01:52:25.061" v="242"/>
        <pc:sldMkLst>
          <pc:docMk/>
          <pc:sldMk cId="0" sldId="287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87"/>
            <ac:spMk id="50178" creationId="{9E1D6657-B805-AF30-E3FB-6E9A75D9C3AF}"/>
          </ac:spMkLst>
        </pc:spChg>
      </pc:sldChg>
      <pc:sldChg chg="modSp add">
        <pc:chgData name="Anderson Costa" userId="730336868411a6e1" providerId="LiveId" clId="{D2D865F3-6438-4549-A2D9-A9F46E90DCD0}" dt="2023-02-11T01:52:25.061" v="242"/>
        <pc:sldMkLst>
          <pc:docMk/>
          <pc:sldMk cId="0" sldId="288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88"/>
            <ac:spMk id="51202" creationId="{6FFD8036-A83A-C3DD-07DA-D8D8E68A964C}"/>
          </ac:spMkLst>
        </pc:spChg>
      </pc:sldChg>
      <pc:sldChg chg="modSp add">
        <pc:chgData name="Anderson Costa" userId="730336868411a6e1" providerId="LiveId" clId="{D2D865F3-6438-4549-A2D9-A9F46E90DCD0}" dt="2023-02-11T01:52:25.061" v="242"/>
        <pc:sldMkLst>
          <pc:docMk/>
          <pc:sldMk cId="0" sldId="289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89"/>
            <ac:spMk id="52226" creationId="{A34C2B9D-21A3-0E5B-E153-C332D5DEB808}"/>
          </ac:spMkLst>
        </pc:spChg>
      </pc:sldChg>
      <pc:sldChg chg="modSp add">
        <pc:chgData name="Anderson Costa" userId="730336868411a6e1" providerId="LiveId" clId="{D2D865F3-6438-4549-A2D9-A9F46E90DCD0}" dt="2023-02-12T19:25:48.183" v="688" actId="404"/>
        <pc:sldMkLst>
          <pc:docMk/>
          <pc:sldMk cId="0" sldId="290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0"/>
            <ac:spMk id="53250" creationId="{B56F9DAC-CE32-4103-6460-3B81DE5FDDFA}"/>
          </ac:spMkLst>
        </pc:spChg>
        <pc:spChg chg="mod">
          <ac:chgData name="Anderson Costa" userId="730336868411a6e1" providerId="LiveId" clId="{D2D865F3-6438-4549-A2D9-A9F46E90DCD0}" dt="2023-02-12T19:25:48.183" v="688" actId="404"/>
          <ac:spMkLst>
            <pc:docMk/>
            <pc:sldMk cId="0" sldId="290"/>
            <ac:spMk id="1141784" creationId="{26ED1993-CDD9-F1A1-7605-487C64ED3A90}"/>
          </ac:spMkLst>
        </pc:spChg>
      </pc:sldChg>
      <pc:sldChg chg="modSp add">
        <pc:chgData name="Anderson Costa" userId="730336868411a6e1" providerId="LiveId" clId="{D2D865F3-6438-4549-A2D9-A9F46E90DCD0}" dt="2023-02-11T23:28:16.773" v="573" actId="404"/>
        <pc:sldMkLst>
          <pc:docMk/>
          <pc:sldMk cId="0" sldId="291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1"/>
            <ac:spMk id="54274" creationId="{7953943D-F34F-FEF5-6970-096084224B64}"/>
          </ac:spMkLst>
        </pc:spChg>
        <pc:spChg chg="mod">
          <ac:chgData name="Anderson Costa" userId="730336868411a6e1" providerId="LiveId" clId="{D2D865F3-6438-4549-A2D9-A9F46E90DCD0}" dt="2023-02-11T23:28:16.773" v="573" actId="404"/>
          <ac:spMkLst>
            <pc:docMk/>
            <pc:sldMk cId="0" sldId="291"/>
            <ac:spMk id="54276" creationId="{7DE78A31-009E-FEBD-B098-56450DF922C9}"/>
          </ac:spMkLst>
        </pc:spChg>
      </pc:sldChg>
      <pc:sldChg chg="modSp add mod">
        <pc:chgData name="Anderson Costa" userId="730336868411a6e1" providerId="LiveId" clId="{D2D865F3-6438-4549-A2D9-A9F46E90DCD0}" dt="2023-02-11T23:28:00.368" v="572" actId="6549"/>
        <pc:sldMkLst>
          <pc:docMk/>
          <pc:sldMk cId="0" sldId="293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3"/>
            <ac:spMk id="4" creationId="{492F84D5-4F2C-6D6A-DF58-26DFC014DCCE}"/>
          </ac:spMkLst>
        </pc:spChg>
        <pc:spChg chg="mod">
          <ac:chgData name="Anderson Costa" userId="730336868411a6e1" providerId="LiveId" clId="{D2D865F3-6438-4549-A2D9-A9F46E90DCD0}" dt="2023-02-11T23:28:00.368" v="572" actId="6549"/>
          <ac:spMkLst>
            <pc:docMk/>
            <pc:sldMk cId="0" sldId="293"/>
            <ac:spMk id="25603" creationId="{9BEC4168-6EEF-53F6-1F12-3EB6A5BEB649}"/>
          </ac:spMkLst>
        </pc:spChg>
      </pc:sldChg>
      <pc:sldChg chg="modSp add">
        <pc:chgData name="Anderson Costa" userId="730336868411a6e1" providerId="LiveId" clId="{D2D865F3-6438-4549-A2D9-A9F46E90DCD0}" dt="2023-02-11T01:52:25.061" v="242"/>
        <pc:sldMkLst>
          <pc:docMk/>
          <pc:sldMk cId="0" sldId="294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4"/>
            <ac:spMk id="25" creationId="{31D0AEF4-F9DC-9201-B00B-AF9704DF2EB0}"/>
          </ac:spMkLst>
        </pc:spChg>
      </pc:sldChg>
      <pc:sldChg chg="modSp add mod">
        <pc:chgData name="Anderson Costa" userId="730336868411a6e1" providerId="LiveId" clId="{D2D865F3-6438-4549-A2D9-A9F46E90DCD0}" dt="2023-02-11T23:26:41.228" v="561" actId="20577"/>
        <pc:sldMkLst>
          <pc:docMk/>
          <pc:sldMk cId="0" sldId="295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5"/>
            <ac:spMk id="4" creationId="{2AF8D721-BB3C-60EA-82B7-8DCC1678FF6E}"/>
          </ac:spMkLst>
        </pc:spChg>
        <pc:spChg chg="mod">
          <ac:chgData name="Anderson Costa" userId="730336868411a6e1" providerId="LiveId" clId="{D2D865F3-6438-4549-A2D9-A9F46E90DCD0}" dt="2023-02-11T23:26:41.228" v="561" actId="20577"/>
          <ac:spMkLst>
            <pc:docMk/>
            <pc:sldMk cId="0" sldId="295"/>
            <ac:spMk id="26627" creationId="{1E8081A1-0547-DFDB-FD5A-0C4D023DB8C4}"/>
          </ac:spMkLst>
        </pc:spChg>
      </pc:sldChg>
      <pc:sldChg chg="modSp add mod">
        <pc:chgData name="Anderson Costa" userId="730336868411a6e1" providerId="LiveId" clId="{D2D865F3-6438-4549-A2D9-A9F46E90DCD0}" dt="2023-02-13T20:55:11.463" v="1132" actId="20577"/>
        <pc:sldMkLst>
          <pc:docMk/>
          <pc:sldMk cId="0" sldId="296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6"/>
            <ac:spMk id="4" creationId="{D49BB33C-3847-2004-0EC8-E1234ADECA66}"/>
          </ac:spMkLst>
        </pc:spChg>
        <pc:spChg chg="mod">
          <ac:chgData name="Anderson Costa" userId="730336868411a6e1" providerId="LiveId" clId="{D2D865F3-6438-4549-A2D9-A9F46E90DCD0}" dt="2023-02-13T20:55:11.463" v="1132" actId="20577"/>
          <ac:spMkLst>
            <pc:docMk/>
            <pc:sldMk cId="0" sldId="296"/>
            <ac:spMk id="27651" creationId="{5783F813-21BA-6A96-1E89-D453F67DA959}"/>
          </ac:spMkLst>
        </pc:spChg>
      </pc:sldChg>
      <pc:sldChg chg="modSp add mod">
        <pc:chgData name="Anderson Costa" userId="730336868411a6e1" providerId="LiveId" clId="{D2D865F3-6438-4549-A2D9-A9F46E90DCD0}" dt="2023-02-11T23:28:30.701" v="577" actId="403"/>
        <pc:sldMkLst>
          <pc:docMk/>
          <pc:sldMk cId="0" sldId="297"/>
        </pc:sldMkLst>
        <pc:spChg chg="mod">
          <ac:chgData name="Anderson Costa" userId="730336868411a6e1" providerId="LiveId" clId="{D2D865F3-6438-4549-A2D9-A9F46E90DCD0}" dt="2023-02-11T01:52:25.061" v="242"/>
          <ac:spMkLst>
            <pc:docMk/>
            <pc:sldMk cId="0" sldId="297"/>
            <ac:spMk id="56322" creationId="{3A24405C-2BD0-3119-FDA6-08BFABCF9A73}"/>
          </ac:spMkLst>
        </pc:spChg>
        <pc:spChg chg="mod">
          <ac:chgData name="Anderson Costa" userId="730336868411a6e1" providerId="LiveId" clId="{D2D865F3-6438-4549-A2D9-A9F46E90DCD0}" dt="2023-02-11T23:28:30.701" v="577" actId="403"/>
          <ac:spMkLst>
            <pc:docMk/>
            <pc:sldMk cId="0" sldId="297"/>
            <ac:spMk id="56325" creationId="{5905FC50-7FCB-BB95-CE01-EE73E0BE0124}"/>
          </ac:spMkLst>
        </pc:spChg>
      </pc:sldChg>
      <pc:sldChg chg="modSp add">
        <pc:chgData name="Anderson Costa" userId="730336868411a6e1" providerId="LiveId" clId="{D2D865F3-6438-4549-A2D9-A9F46E90DCD0}" dt="2023-02-11T01:54:07.125" v="245"/>
        <pc:sldMkLst>
          <pc:docMk/>
          <pc:sldMk cId="0" sldId="298"/>
        </pc:sldMkLst>
        <pc:spChg chg="mod">
          <ac:chgData name="Anderson Costa" userId="730336868411a6e1" providerId="LiveId" clId="{D2D865F3-6438-4549-A2D9-A9F46E90DCD0}" dt="2023-02-11T01:54:07.125" v="245"/>
          <ac:spMkLst>
            <pc:docMk/>
            <pc:sldMk cId="0" sldId="298"/>
            <ac:spMk id="6147" creationId="{3D8FA1F0-E55C-1FE7-3BCB-2DA345493550}"/>
          </ac:spMkLst>
        </pc:spChg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4181115540" sldId="319"/>
        </pc:sldMkLst>
      </pc:sldChg>
      <pc:sldChg chg="del">
        <pc:chgData name="Anderson Costa" userId="730336868411a6e1" providerId="LiveId" clId="{D2D865F3-6438-4549-A2D9-A9F46E90DCD0}" dt="2023-02-11T00:51:55.663" v="80" actId="47"/>
        <pc:sldMkLst>
          <pc:docMk/>
          <pc:sldMk cId="1151047177" sldId="331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2892961864" sldId="332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3563613997" sldId="333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2962311884" sldId="334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2286091515" sldId="335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1213598421" sldId="336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2189332478" sldId="337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870904703" sldId="338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907118742" sldId="339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3377812748" sldId="660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1605330713" sldId="662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1204695382" sldId="670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1518825675" sldId="671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2750579504" sldId="672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0" sldId="849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0" sldId="850"/>
        </pc:sldMkLst>
      </pc:sldChg>
      <pc:sldChg chg="del">
        <pc:chgData name="Anderson Costa" userId="730336868411a6e1" providerId="LiveId" clId="{D2D865F3-6438-4549-A2D9-A9F46E90DCD0}" dt="2023-02-11T00:51:49.472" v="78" actId="47"/>
        <pc:sldMkLst>
          <pc:docMk/>
          <pc:sldMk cId="0" sldId="851"/>
        </pc:sldMkLst>
      </pc:sldChg>
      <pc:sldChg chg="modSp add mod">
        <pc:chgData name="Anderson Costa" userId="730336868411a6e1" providerId="LiveId" clId="{D2D865F3-6438-4549-A2D9-A9F46E90DCD0}" dt="2023-02-11T01:01:20.638" v="143" actId="404"/>
        <pc:sldMkLst>
          <pc:docMk/>
          <pc:sldMk cId="2884504559" sldId="852"/>
        </pc:sldMkLst>
        <pc:spChg chg="mod">
          <ac:chgData name="Anderson Costa" userId="730336868411a6e1" providerId="LiveId" clId="{D2D865F3-6438-4549-A2D9-A9F46E90DCD0}" dt="2023-02-11T00:55:48.644" v="105" actId="20577"/>
          <ac:spMkLst>
            <pc:docMk/>
            <pc:sldMk cId="2884504559" sldId="852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01:01:20.638" v="143" actId="404"/>
          <ac:spMkLst>
            <pc:docMk/>
            <pc:sldMk cId="2884504559" sldId="852"/>
            <ac:spMk id="27650" creationId="{119F2B02-110E-44D9-88F8-2A375D5DDB61}"/>
          </ac:spMkLst>
        </pc:spChg>
      </pc:sldChg>
      <pc:sldChg chg="add">
        <pc:chgData name="Anderson Costa" userId="730336868411a6e1" providerId="LiveId" clId="{D2D865F3-6438-4549-A2D9-A9F46E90DCD0}" dt="2023-02-11T00:51:52.906" v="79"/>
        <pc:sldMkLst>
          <pc:docMk/>
          <pc:sldMk cId="2649230812" sldId="853"/>
        </pc:sldMkLst>
      </pc:sldChg>
      <pc:sldChg chg="modSp add mod">
        <pc:chgData name="Anderson Costa" userId="730336868411a6e1" providerId="LiveId" clId="{D2D865F3-6438-4549-A2D9-A9F46E90DCD0}" dt="2023-02-11T01:02:31.698" v="150" actId="20577"/>
        <pc:sldMkLst>
          <pc:docMk/>
          <pc:sldMk cId="784926815" sldId="854"/>
        </pc:sldMkLst>
        <pc:spChg chg="mod">
          <ac:chgData name="Anderson Costa" userId="730336868411a6e1" providerId="LiveId" clId="{D2D865F3-6438-4549-A2D9-A9F46E90DCD0}" dt="2023-02-11T01:00:41.102" v="140" actId="20577"/>
          <ac:spMkLst>
            <pc:docMk/>
            <pc:sldMk cId="784926815" sldId="854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01:02:31.698" v="150" actId="20577"/>
          <ac:spMkLst>
            <pc:docMk/>
            <pc:sldMk cId="784926815" sldId="854"/>
            <ac:spMk id="27650" creationId="{119F2B02-110E-44D9-88F8-2A375D5DDB61}"/>
          </ac:spMkLst>
        </pc:spChg>
      </pc:sldChg>
      <pc:sldChg chg="addSp delSp modSp add mod">
        <pc:chgData name="Anderson Costa" userId="730336868411a6e1" providerId="LiveId" clId="{D2D865F3-6438-4549-A2D9-A9F46E90DCD0}" dt="2023-02-11T01:12:13.866" v="174" actId="20577"/>
        <pc:sldMkLst>
          <pc:docMk/>
          <pc:sldMk cId="3303980084" sldId="855"/>
        </pc:sldMkLst>
        <pc:spChg chg="add del mod">
          <ac:chgData name="Anderson Costa" userId="730336868411a6e1" providerId="LiveId" clId="{D2D865F3-6438-4549-A2D9-A9F46E90DCD0}" dt="2023-02-11T01:10:33.246" v="153" actId="478"/>
          <ac:spMkLst>
            <pc:docMk/>
            <pc:sldMk cId="3303980084" sldId="855"/>
            <ac:spMk id="3" creationId="{619B080A-9B24-838E-0781-D8CC6437B2BF}"/>
          </ac:spMkLst>
        </pc:spChg>
        <pc:spChg chg="add mod">
          <ac:chgData name="Anderson Costa" userId="730336868411a6e1" providerId="LiveId" clId="{D2D865F3-6438-4549-A2D9-A9F46E90DCD0}" dt="2023-02-11T01:12:13.866" v="174" actId="20577"/>
          <ac:spMkLst>
            <pc:docMk/>
            <pc:sldMk cId="3303980084" sldId="855"/>
            <ac:spMk id="4" creationId="{A3F6C78D-6A05-B8AB-1DDD-E71F5DC31630}"/>
          </ac:spMkLst>
        </pc:spChg>
        <pc:spChg chg="del">
          <ac:chgData name="Anderson Costa" userId="730336868411a6e1" providerId="LiveId" clId="{D2D865F3-6438-4549-A2D9-A9F46E90DCD0}" dt="2023-02-11T01:10:31.221" v="152" actId="478"/>
          <ac:spMkLst>
            <pc:docMk/>
            <pc:sldMk cId="3303980084" sldId="855"/>
            <ac:spMk id="27650" creationId="{119F2B02-110E-44D9-88F8-2A375D5DDB61}"/>
          </ac:spMkLst>
        </pc:spChg>
        <pc:picChg chg="add mod">
          <ac:chgData name="Anderson Costa" userId="730336868411a6e1" providerId="LiveId" clId="{D2D865F3-6438-4549-A2D9-A9F46E90DCD0}" dt="2023-02-11T01:10:43.580" v="157" actId="1076"/>
          <ac:picMkLst>
            <pc:docMk/>
            <pc:sldMk cId="3303980084" sldId="855"/>
            <ac:picMk id="1026" creationId="{7486A36F-65B7-7FDE-FA8F-9D214EE56270}"/>
          </ac:picMkLst>
        </pc:picChg>
      </pc:sldChg>
      <pc:sldChg chg="addSp delSp modSp add mod">
        <pc:chgData name="Anderson Costa" userId="730336868411a6e1" providerId="LiveId" clId="{D2D865F3-6438-4549-A2D9-A9F46E90DCD0}" dt="2023-02-11T01:16:00.710" v="183" actId="1076"/>
        <pc:sldMkLst>
          <pc:docMk/>
          <pc:sldMk cId="1789844328" sldId="856"/>
        </pc:sldMkLst>
        <pc:spChg chg="mod">
          <ac:chgData name="Anderson Costa" userId="730336868411a6e1" providerId="LiveId" clId="{D2D865F3-6438-4549-A2D9-A9F46E90DCD0}" dt="2023-02-11T01:16:00.710" v="183" actId="1076"/>
          <ac:spMkLst>
            <pc:docMk/>
            <pc:sldMk cId="1789844328" sldId="856"/>
            <ac:spMk id="4" creationId="{A3F6C78D-6A05-B8AB-1DDD-E71F5DC31630}"/>
          </ac:spMkLst>
        </pc:spChg>
        <pc:picChg chg="del">
          <ac:chgData name="Anderson Costa" userId="730336868411a6e1" providerId="LiveId" clId="{D2D865F3-6438-4549-A2D9-A9F46E90DCD0}" dt="2023-02-11T01:15:46.907" v="179" actId="478"/>
          <ac:picMkLst>
            <pc:docMk/>
            <pc:sldMk cId="1789844328" sldId="856"/>
            <ac:picMk id="1026" creationId="{7486A36F-65B7-7FDE-FA8F-9D214EE56270}"/>
          </ac:picMkLst>
        </pc:picChg>
        <pc:picChg chg="add mod">
          <ac:chgData name="Anderson Costa" userId="730336868411a6e1" providerId="LiveId" clId="{D2D865F3-6438-4549-A2D9-A9F46E90DCD0}" dt="2023-02-11T01:15:55.950" v="182" actId="1076"/>
          <ac:picMkLst>
            <pc:docMk/>
            <pc:sldMk cId="1789844328" sldId="856"/>
            <ac:picMk id="2050" creationId="{7EDDFA02-9FFF-15BE-71D6-50798409E3DB}"/>
          </ac:picMkLst>
        </pc:picChg>
      </pc:sldChg>
      <pc:sldChg chg="addSp delSp modSp add mod">
        <pc:chgData name="Anderson Costa" userId="730336868411a6e1" providerId="LiveId" clId="{D2D865F3-6438-4549-A2D9-A9F46E90DCD0}" dt="2023-02-11T01:19:12.128" v="188"/>
        <pc:sldMkLst>
          <pc:docMk/>
          <pc:sldMk cId="2267528573" sldId="857"/>
        </pc:sldMkLst>
        <pc:spChg chg="mod">
          <ac:chgData name="Anderson Costa" userId="730336868411a6e1" providerId="LiveId" clId="{D2D865F3-6438-4549-A2D9-A9F46E90DCD0}" dt="2023-02-11T01:19:12.128" v="188"/>
          <ac:spMkLst>
            <pc:docMk/>
            <pc:sldMk cId="2267528573" sldId="857"/>
            <ac:spMk id="4" creationId="{A3F6C78D-6A05-B8AB-1DDD-E71F5DC31630}"/>
          </ac:spMkLst>
        </pc:spChg>
        <pc:picChg chg="del">
          <ac:chgData name="Anderson Costa" userId="730336868411a6e1" providerId="LiveId" clId="{D2D865F3-6438-4549-A2D9-A9F46E90DCD0}" dt="2023-02-11T01:18:07.412" v="185" actId="478"/>
          <ac:picMkLst>
            <pc:docMk/>
            <pc:sldMk cId="2267528573" sldId="857"/>
            <ac:picMk id="2050" creationId="{7EDDFA02-9FFF-15BE-71D6-50798409E3DB}"/>
          </ac:picMkLst>
        </pc:picChg>
        <pc:picChg chg="add mod">
          <ac:chgData name="Anderson Costa" userId="730336868411a6e1" providerId="LiveId" clId="{D2D865F3-6438-4549-A2D9-A9F46E90DCD0}" dt="2023-02-11T01:18:13.792" v="187" actId="14100"/>
          <ac:picMkLst>
            <pc:docMk/>
            <pc:sldMk cId="2267528573" sldId="857"/>
            <ac:picMk id="3074" creationId="{1349FCAF-925A-A176-9C91-F20234179085}"/>
          </ac:picMkLst>
        </pc:picChg>
      </pc:sldChg>
      <pc:sldChg chg="modSp add mod">
        <pc:chgData name="Anderson Costa" userId="730336868411a6e1" providerId="LiveId" clId="{D2D865F3-6438-4549-A2D9-A9F46E90DCD0}" dt="2023-02-11T01:43:48.794" v="206" actId="20577"/>
        <pc:sldMkLst>
          <pc:docMk/>
          <pc:sldMk cId="3054405729" sldId="858"/>
        </pc:sldMkLst>
        <pc:spChg chg="mod">
          <ac:chgData name="Anderson Costa" userId="730336868411a6e1" providerId="LiveId" clId="{D2D865F3-6438-4549-A2D9-A9F46E90DCD0}" dt="2023-02-11T01:42:38.285" v="200" actId="20577"/>
          <ac:spMkLst>
            <pc:docMk/>
            <pc:sldMk cId="3054405729" sldId="858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01:43:48.794" v="206" actId="20577"/>
          <ac:spMkLst>
            <pc:docMk/>
            <pc:sldMk cId="3054405729" sldId="858"/>
            <ac:spMk id="27650" creationId="{119F2B02-110E-44D9-88F8-2A375D5DDB61}"/>
          </ac:spMkLst>
        </pc:spChg>
      </pc:sldChg>
      <pc:sldChg chg="addSp delSp modSp add mod modAnim">
        <pc:chgData name="Anderson Costa" userId="730336868411a6e1" providerId="LiveId" clId="{D2D865F3-6438-4549-A2D9-A9F46E90DCD0}" dt="2023-02-11T01:47:02.565" v="241" actId="6549"/>
        <pc:sldMkLst>
          <pc:docMk/>
          <pc:sldMk cId="2905297923" sldId="859"/>
        </pc:sldMkLst>
        <pc:spChg chg="add del mod">
          <ac:chgData name="Anderson Costa" userId="730336868411a6e1" providerId="LiveId" clId="{D2D865F3-6438-4549-A2D9-A9F46E90DCD0}" dt="2023-02-11T01:45:05.999" v="210" actId="478"/>
          <ac:spMkLst>
            <pc:docMk/>
            <pc:sldMk cId="2905297923" sldId="859"/>
            <ac:spMk id="3" creationId="{541C7D90-84B7-0082-E994-A772B9202682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7" creationId="{2C6380A2-5F80-C86D-10E4-442421CE352F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8" creationId="{45530576-2B30-A0E8-67F7-2446308B7CC9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9" creationId="{45035A50-CF47-4083-D270-D3B8328516BE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0" creationId="{DFA2DE96-632D-6FC0-CACB-FB59FD12C701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2" creationId="{845A782C-384F-C8AB-937C-2A97F992628C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3" creationId="{CF805034-C293-22A4-8548-AD8DA943F92E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4" creationId="{40E1B59B-8B9F-76D4-260B-36B5219A3151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5" creationId="{3771B431-5D9B-EA44-574E-11C3728A9631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6" creationId="{54992948-D96B-F30B-F2E8-A2A6D837FEDF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8" creationId="{30746BCE-14B0-B831-2271-2D3E5C2955EB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19" creationId="{DD4DBF68-76E5-3D22-09AF-0FBCD511FCCB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0" creationId="{B6E6834C-86F0-B975-4A69-782D17BAFF83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1" creationId="{6E180FFA-78B3-F8B2-46D9-78951B1F63C5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2" creationId="{5EAE4D5B-36E0-0914-6918-7CD397763201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3" creationId="{FBA5B94A-CFC6-98AB-3C66-927BD618DF31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4" creationId="{C804AA45-E7A9-76A6-0410-9105678AC4C8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5" creationId="{ADBC68F8-CAAF-C9A1-E1BE-418CF6F7219A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7" creationId="{6356FD22-16BC-3ED9-1B5C-52D2CB23601D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8" creationId="{D3CA63DD-A368-CFA5-4914-D4B976C6DE9B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9" creationId="{F765E48F-839B-FE95-ADA2-09AC61802D0C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0" creationId="{5EE18E65-5A26-9CE1-46AA-73FBD86BE8DD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1" creationId="{6F73FB48-C9C2-EB72-3479-8E7875682149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2" creationId="{F37FF28F-F1CF-3883-2AB7-B2D8B3AED518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3" creationId="{17186B22-716C-2859-65E2-350F7D9347E8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4" creationId="{30567D4D-547A-2C6A-F31C-8B570D32C888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5" creationId="{E20DC91A-FB61-8558-3AC3-DA518954DE3B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6" creationId="{23C8304A-FE02-9C7E-B889-43E26ECBE1B5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37" creationId="{9E3F7B1C-D282-6104-5626-A7D26599AD13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40" creationId="{7C45EEFE-E0B5-A64A-F9E9-3362B7388F04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41" creationId="{F256AA67-F6BA-1464-161E-86D8ED9389D0}"/>
          </ac:spMkLst>
        </pc:spChg>
        <pc:spChg chg="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42" creationId="{6A77772C-7777-1B45-4234-C9A8DFD74C6B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58" creationId="{59085A86-1780-2019-24A9-4477730B4CF9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59" creationId="{FD1DF158-5FF6-1F35-9325-7CC4C400725F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60" creationId="{D1FC3D8D-7D49-DB80-4FA2-6B17E3093DD7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61" creationId="{F2A71BFC-0C24-1D0B-E39C-CE86402BA079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62" creationId="{BEB69288-4D08-B72A-608B-72A4EBA5ADA5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63" creationId="{98283DF3-0C0E-0592-415D-EE9DC00AB4AB}"/>
          </ac:spMkLst>
        </pc:spChg>
        <pc:spChg chg="add mod">
          <ac:chgData name="Anderson Costa" userId="730336868411a6e1" providerId="LiveId" clId="{D2D865F3-6438-4549-A2D9-A9F46E90DCD0}" dt="2023-02-11T01:46:41.243" v="219"/>
          <ac:spMkLst>
            <pc:docMk/>
            <pc:sldMk cId="2905297923" sldId="859"/>
            <ac:spMk id="27648" creationId="{91527CC0-6A7B-1D02-88D0-8E7F10612D1E}"/>
          </ac:spMkLst>
        </pc:spChg>
        <pc:spChg chg="mod">
          <ac:chgData name="Anderson Costa" userId="730336868411a6e1" providerId="LiveId" clId="{D2D865F3-6438-4549-A2D9-A9F46E90DCD0}" dt="2023-02-11T01:47:02.565" v="241" actId="6549"/>
          <ac:spMkLst>
            <pc:docMk/>
            <pc:sldMk cId="2905297923" sldId="859"/>
            <ac:spMk id="27649" creationId="{9EAA7F60-7668-43F3-8CFF-F5D208341EAB}"/>
          </ac:spMkLst>
        </pc:spChg>
        <pc:spChg chg="del">
          <ac:chgData name="Anderson Costa" userId="730336868411a6e1" providerId="LiveId" clId="{D2D865F3-6438-4549-A2D9-A9F46E90DCD0}" dt="2023-02-11T01:45:04.357" v="209" actId="478"/>
          <ac:spMkLst>
            <pc:docMk/>
            <pc:sldMk cId="2905297923" sldId="859"/>
            <ac:spMk id="27650" creationId="{119F2B02-110E-44D9-88F8-2A375D5DDB61}"/>
          </ac:spMkLst>
        </pc:spChg>
        <pc:grpChg chg="add mod">
          <ac:chgData name="Anderson Costa" userId="730336868411a6e1" providerId="LiveId" clId="{D2D865F3-6438-4549-A2D9-A9F46E90DCD0}" dt="2023-02-11T01:46:41.243" v="219"/>
          <ac:grpSpMkLst>
            <pc:docMk/>
            <pc:sldMk cId="2905297923" sldId="859"/>
            <ac:grpSpMk id="11" creationId="{E36F70AF-AB29-9AEB-6000-DDA6A0F26FC9}"/>
          </ac:grpSpMkLst>
        </pc:grpChg>
        <pc:grpChg chg="add mod">
          <ac:chgData name="Anderson Costa" userId="730336868411a6e1" providerId="LiveId" clId="{D2D865F3-6438-4549-A2D9-A9F46E90DCD0}" dt="2023-02-11T01:46:41.243" v="219"/>
          <ac:grpSpMkLst>
            <pc:docMk/>
            <pc:sldMk cId="2905297923" sldId="859"/>
            <ac:grpSpMk id="17" creationId="{90C54540-F3F5-B824-B15A-01E6A29DB466}"/>
          </ac:grpSpMkLst>
        </pc:grpChg>
        <pc:grpChg chg="add mod">
          <ac:chgData name="Anderson Costa" userId="730336868411a6e1" providerId="LiveId" clId="{D2D865F3-6438-4549-A2D9-A9F46E90DCD0}" dt="2023-02-11T01:46:41.243" v="219"/>
          <ac:grpSpMkLst>
            <pc:docMk/>
            <pc:sldMk cId="2905297923" sldId="859"/>
            <ac:grpSpMk id="26" creationId="{94528FEE-B3BF-27D7-73DC-08C9845DFAD5}"/>
          </ac:grpSpMkLst>
        </pc:grpChg>
        <pc:grpChg chg="add mod">
          <ac:chgData name="Anderson Costa" userId="730336868411a6e1" providerId="LiveId" clId="{D2D865F3-6438-4549-A2D9-A9F46E90DCD0}" dt="2023-02-11T01:46:41.243" v="219"/>
          <ac:grpSpMkLst>
            <pc:docMk/>
            <pc:sldMk cId="2905297923" sldId="859"/>
            <ac:grpSpMk id="38" creationId="{E07C07C3-771C-A017-A9C0-A1D1735A30C4}"/>
          </ac:grpSpMkLst>
        </pc:grpChg>
        <pc:grpChg chg="mod">
          <ac:chgData name="Anderson Costa" userId="730336868411a6e1" providerId="LiveId" clId="{D2D865F3-6438-4549-A2D9-A9F46E90DCD0}" dt="2023-02-11T01:46:41.243" v="219"/>
          <ac:grpSpMkLst>
            <pc:docMk/>
            <pc:sldMk cId="2905297923" sldId="859"/>
            <ac:grpSpMk id="39" creationId="{AFCED730-6AB9-1253-F50D-DA307219F10E}"/>
          </ac:grpSpMkLst>
        </pc:grpChg>
        <pc:picChg chg="add del mod">
          <ac:chgData name="Anderson Costa" userId="730336868411a6e1" providerId="LiveId" clId="{D2D865F3-6438-4549-A2D9-A9F46E90DCD0}" dt="2023-02-11T01:46:40.013" v="218" actId="478"/>
          <ac:picMkLst>
            <pc:docMk/>
            <pc:sldMk cId="2905297923" sldId="859"/>
            <ac:picMk id="4" creationId="{5C82FD8E-B364-179A-9543-AA77771B696D}"/>
          </ac:picMkLst>
        </pc:picChg>
        <pc:picChg chg="add del mod">
          <ac:chgData name="Anderson Costa" userId="730336868411a6e1" providerId="LiveId" clId="{D2D865F3-6438-4549-A2D9-A9F46E90DCD0}" dt="2023-02-11T01:45:45.185" v="213" actId="478"/>
          <ac:picMkLst>
            <pc:docMk/>
            <pc:sldMk cId="2905297923" sldId="859"/>
            <ac:picMk id="5" creationId="{EFF4817B-CB2D-3B17-D181-8C27A1DD1762}"/>
          </ac:picMkLst>
        </pc:picChg>
        <pc:picChg chg="add del mod">
          <ac:chgData name="Anderson Costa" userId="730336868411a6e1" providerId="LiveId" clId="{D2D865F3-6438-4549-A2D9-A9F46E90DCD0}" dt="2023-02-11T01:45:45.185" v="213" actId="478"/>
          <ac:picMkLst>
            <pc:docMk/>
            <pc:sldMk cId="2905297923" sldId="859"/>
            <ac:picMk id="6" creationId="{C604E503-27CC-89B2-DACA-1E006FADB15B}"/>
          </ac:picMkLst>
        </pc:pic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3" creationId="{BC3B25C2-55EC-15B7-3C0C-B4A1ABFCB80E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4" creationId="{7AA96200-8B72-253B-F0B6-C2B7CC6DECBF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5" creationId="{DD152538-C850-D851-D4BB-E44D8145EEDF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6" creationId="{228D8CB8-4C76-BEFB-FE59-BD0F9583CB76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7" creationId="{3F0CF262-77F3-A7F9-7034-1B90C4AAE1FD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8" creationId="{DDBD1716-0D2E-A21C-4A0D-66D637A40578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49" creationId="{A4F79FAB-C731-15E0-3E73-E22C5B7D8351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0" creationId="{4ADA499B-4F9C-72E0-EF00-F0A82C0C3F00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1" creationId="{96562656-75C4-40F3-C85F-C3499B3C1C5E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2" creationId="{FD35FB8A-ADA2-4472-A9CB-92689A84DD7A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3" creationId="{8564022B-E3C3-C0B5-80A1-E4BA6A686DA3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4" creationId="{E17E4F49-0404-8704-EF1B-531521891DF2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5" creationId="{0EB5A09E-A3F0-55EF-0ADD-189C2D351DBB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6" creationId="{2775C063-80CC-8735-6A44-7F7FF6B0E882}"/>
          </ac:cxnSpMkLst>
        </pc:cxnChg>
        <pc:cxnChg chg="mod">
          <ac:chgData name="Anderson Costa" userId="730336868411a6e1" providerId="LiveId" clId="{D2D865F3-6438-4549-A2D9-A9F46E90DCD0}" dt="2023-02-11T01:46:41.243" v="219"/>
          <ac:cxnSpMkLst>
            <pc:docMk/>
            <pc:sldMk cId="2905297923" sldId="859"/>
            <ac:cxnSpMk id="57" creationId="{97E73368-E1D4-B853-A2B4-8E00916D5E9C}"/>
          </ac:cxnSpMkLst>
        </pc:cxnChg>
      </pc:sldChg>
      <pc:sldChg chg="add">
        <pc:chgData name="Anderson Costa" userId="730336868411a6e1" providerId="LiveId" clId="{D2D865F3-6438-4549-A2D9-A9F46E90DCD0}" dt="2023-02-11T01:46:36.824" v="217" actId="2890"/>
        <pc:sldMkLst>
          <pc:docMk/>
          <pc:sldMk cId="3429325079" sldId="860"/>
        </pc:sldMkLst>
      </pc:sldChg>
      <pc:sldChg chg="modSp add mod">
        <pc:chgData name="Anderson Costa" userId="730336868411a6e1" providerId="LiveId" clId="{D2D865F3-6438-4549-A2D9-A9F46E90DCD0}" dt="2023-02-11T23:13:53.610" v="413" actId="20577"/>
        <pc:sldMkLst>
          <pc:docMk/>
          <pc:sldMk cId="2281162212" sldId="861"/>
        </pc:sldMkLst>
        <pc:spChg chg="mod">
          <ac:chgData name="Anderson Costa" userId="730336868411a6e1" providerId="LiveId" clId="{D2D865F3-6438-4549-A2D9-A9F46E90DCD0}" dt="2023-02-11T02:12:43.716" v="303" actId="20577"/>
          <ac:spMkLst>
            <pc:docMk/>
            <pc:sldMk cId="2281162212" sldId="861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23:13:53.610" v="413" actId="20577"/>
          <ac:spMkLst>
            <pc:docMk/>
            <pc:sldMk cId="2281162212" sldId="861"/>
            <ac:spMk id="27650" creationId="{119F2B02-110E-44D9-88F8-2A375D5DDB61}"/>
          </ac:spMkLst>
        </pc:spChg>
      </pc:sldChg>
      <pc:sldChg chg="modSp add mod">
        <pc:chgData name="Anderson Costa" userId="730336868411a6e1" providerId="LiveId" clId="{D2D865F3-6438-4549-A2D9-A9F46E90DCD0}" dt="2023-02-11T23:14:28.966" v="455" actId="20577"/>
        <pc:sldMkLst>
          <pc:docMk/>
          <pc:sldMk cId="1897020668" sldId="862"/>
        </pc:sldMkLst>
        <pc:spChg chg="mod">
          <ac:chgData name="Anderson Costa" userId="730336868411a6e1" providerId="LiveId" clId="{D2D865F3-6438-4549-A2D9-A9F46E90DCD0}" dt="2023-02-11T23:14:15.336" v="434" actId="20577"/>
          <ac:spMkLst>
            <pc:docMk/>
            <pc:sldMk cId="1897020668" sldId="862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23:14:28.966" v="455" actId="20577"/>
          <ac:spMkLst>
            <pc:docMk/>
            <pc:sldMk cId="1897020668" sldId="862"/>
            <ac:spMk id="27650" creationId="{119F2B02-110E-44D9-88F8-2A375D5DDB61}"/>
          </ac:spMkLst>
        </pc:spChg>
      </pc:sldChg>
      <pc:sldChg chg="addSp modSp add mod">
        <pc:chgData name="Anderson Costa" userId="730336868411a6e1" providerId="LiveId" clId="{D2D865F3-6438-4549-A2D9-A9F46E90DCD0}" dt="2023-02-11T23:30:53.916" v="632" actId="20577"/>
        <pc:sldMkLst>
          <pc:docMk/>
          <pc:sldMk cId="3062068355" sldId="863"/>
        </pc:sldMkLst>
        <pc:spChg chg="mod">
          <ac:chgData name="Anderson Costa" userId="730336868411a6e1" providerId="LiveId" clId="{D2D865F3-6438-4549-A2D9-A9F46E90DCD0}" dt="2023-02-11T23:19:39.365" v="460" actId="20577"/>
          <ac:spMkLst>
            <pc:docMk/>
            <pc:sldMk cId="3062068355" sldId="863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1T23:30:53.916" v="632" actId="20577"/>
          <ac:spMkLst>
            <pc:docMk/>
            <pc:sldMk cId="3062068355" sldId="863"/>
            <ac:spMk id="27650" creationId="{119F2B02-110E-44D9-88F8-2A375D5DDB61}"/>
          </ac:spMkLst>
        </pc:spChg>
        <pc:picChg chg="add mod">
          <ac:chgData name="Anderson Costa" userId="730336868411a6e1" providerId="LiveId" clId="{D2D865F3-6438-4549-A2D9-A9F46E90DCD0}" dt="2023-02-11T23:21:39.782" v="477" actId="1076"/>
          <ac:picMkLst>
            <pc:docMk/>
            <pc:sldMk cId="3062068355" sldId="863"/>
            <ac:picMk id="4098" creationId="{3C7BB959-4393-7A10-9D1B-D61219162A21}"/>
          </ac:picMkLst>
        </pc:picChg>
      </pc:sldChg>
      <pc:sldChg chg="addSp delSp modSp add mod">
        <pc:chgData name="Anderson Costa" userId="730336868411a6e1" providerId="LiveId" clId="{D2D865F3-6438-4549-A2D9-A9F46E90DCD0}" dt="2023-02-11T23:32:29.575" v="687" actId="1076"/>
        <pc:sldMkLst>
          <pc:docMk/>
          <pc:sldMk cId="3605052860" sldId="864"/>
        </pc:sldMkLst>
        <pc:spChg chg="add del mod">
          <ac:chgData name="Anderson Costa" userId="730336868411a6e1" providerId="LiveId" clId="{D2D865F3-6438-4549-A2D9-A9F46E90DCD0}" dt="2023-02-11T23:32:25.154" v="685" actId="20577"/>
          <ac:spMkLst>
            <pc:docMk/>
            <pc:sldMk cId="3605052860" sldId="864"/>
            <ac:spMk id="3" creationId="{83174B3A-58ED-7C0E-7B22-3DA0D35CE0E5}"/>
          </ac:spMkLst>
        </pc:spChg>
        <pc:spChg chg="del">
          <ac:chgData name="Anderson Costa" userId="730336868411a6e1" providerId="LiveId" clId="{D2D865F3-6438-4549-A2D9-A9F46E90DCD0}" dt="2023-02-11T23:31:45.835" v="634" actId="478"/>
          <ac:spMkLst>
            <pc:docMk/>
            <pc:sldMk cId="3605052860" sldId="864"/>
            <ac:spMk id="27650" creationId="{119F2B02-110E-44D9-88F8-2A375D5DDB61}"/>
          </ac:spMkLst>
        </pc:spChg>
        <pc:picChg chg="add del">
          <ac:chgData name="Anderson Costa" userId="730336868411a6e1" providerId="LiveId" clId="{D2D865F3-6438-4549-A2D9-A9F46E90DCD0}" dt="2023-02-11T23:32:01.516" v="642" actId="478"/>
          <ac:picMkLst>
            <pc:docMk/>
            <pc:sldMk cId="3605052860" sldId="864"/>
            <ac:picMk id="4098" creationId="{3C7BB959-4393-7A10-9D1B-D61219162A21}"/>
          </ac:picMkLst>
        </pc:picChg>
        <pc:picChg chg="add del">
          <ac:chgData name="Anderson Costa" userId="730336868411a6e1" providerId="LiveId" clId="{D2D865F3-6438-4549-A2D9-A9F46E90DCD0}" dt="2023-02-11T23:31:56.314" v="639"/>
          <ac:picMkLst>
            <pc:docMk/>
            <pc:sldMk cId="3605052860" sldId="864"/>
            <ac:picMk id="20482" creationId="{1E13E9FF-2218-9A40-5890-75ADB44E550C}"/>
          </ac:picMkLst>
        </pc:picChg>
        <pc:picChg chg="add mod">
          <ac:chgData name="Anderson Costa" userId="730336868411a6e1" providerId="LiveId" clId="{D2D865F3-6438-4549-A2D9-A9F46E90DCD0}" dt="2023-02-11T23:32:29.575" v="687" actId="1076"/>
          <ac:picMkLst>
            <pc:docMk/>
            <pc:sldMk cId="3605052860" sldId="864"/>
            <ac:picMk id="20484" creationId="{D1DC1576-1889-3D76-2094-6CE0C846F66A}"/>
          </ac:picMkLst>
        </pc:picChg>
      </pc:sldChg>
      <pc:sldChg chg="addSp delSp modSp add mod">
        <pc:chgData name="Anderson Costa" userId="730336868411a6e1" providerId="LiveId" clId="{D2D865F3-6438-4549-A2D9-A9F46E90DCD0}" dt="2023-02-12T19:59:23.413" v="782" actId="1076"/>
        <pc:sldMkLst>
          <pc:docMk/>
          <pc:sldMk cId="2478047512" sldId="865"/>
        </pc:sldMkLst>
        <pc:spChg chg="mod">
          <ac:chgData name="Anderson Costa" userId="730336868411a6e1" providerId="LiveId" clId="{D2D865F3-6438-4549-A2D9-A9F46E90DCD0}" dt="2023-02-12T19:59:00.798" v="781" actId="20577"/>
          <ac:spMkLst>
            <pc:docMk/>
            <pc:sldMk cId="2478047512" sldId="865"/>
            <ac:spMk id="27649" creationId="{9EAA7F60-7668-43F3-8CFF-F5D208341EAB}"/>
          </ac:spMkLst>
        </pc:spChg>
        <pc:picChg chg="del">
          <ac:chgData name="Anderson Costa" userId="730336868411a6e1" providerId="LiveId" clId="{D2D865F3-6438-4549-A2D9-A9F46E90DCD0}" dt="2023-02-12T19:55:07.093" v="750" actId="478"/>
          <ac:picMkLst>
            <pc:docMk/>
            <pc:sldMk cId="2478047512" sldId="865"/>
            <ac:picMk id="4" creationId="{5C82FD8E-B364-179A-9543-AA77771B696D}"/>
          </ac:picMkLst>
        </pc:picChg>
        <pc:picChg chg="add del">
          <ac:chgData name="Anderson Costa" userId="730336868411a6e1" providerId="LiveId" clId="{D2D865F3-6438-4549-A2D9-A9F46E90DCD0}" dt="2023-02-12T19:55:21.147" v="752" actId="478"/>
          <ac:picMkLst>
            <pc:docMk/>
            <pc:sldMk cId="2478047512" sldId="865"/>
            <ac:picMk id="5" creationId="{4C498EC0-5347-B0BB-943D-B40AA8D02F4E}"/>
          </ac:picMkLst>
        </pc:picChg>
        <pc:picChg chg="add mod">
          <ac:chgData name="Anderson Costa" userId="730336868411a6e1" providerId="LiveId" clId="{D2D865F3-6438-4549-A2D9-A9F46E90DCD0}" dt="2023-02-12T19:59:23.413" v="782" actId="1076"/>
          <ac:picMkLst>
            <pc:docMk/>
            <pc:sldMk cId="2478047512" sldId="865"/>
            <ac:picMk id="7" creationId="{5D7BD873-AEC3-0C2B-75AA-367F2DBAD002}"/>
          </ac:picMkLst>
        </pc:picChg>
      </pc:sldChg>
      <pc:sldChg chg="delSp modSp add mod">
        <pc:chgData name="Anderson Costa" userId="730336868411a6e1" providerId="LiveId" clId="{D2D865F3-6438-4549-A2D9-A9F46E90DCD0}" dt="2023-02-13T21:05:59.229" v="1210" actId="20577"/>
        <pc:sldMkLst>
          <pc:docMk/>
          <pc:sldMk cId="3661166335" sldId="866"/>
        </pc:sldMkLst>
        <pc:spChg chg="mod">
          <ac:chgData name="Anderson Costa" userId="730336868411a6e1" providerId="LiveId" clId="{D2D865F3-6438-4549-A2D9-A9F46E90DCD0}" dt="2023-02-12T20:16:37.354" v="786" actId="20577"/>
          <ac:spMkLst>
            <pc:docMk/>
            <pc:sldMk cId="3661166335" sldId="866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3T21:05:59.229" v="1210" actId="20577"/>
          <ac:spMkLst>
            <pc:docMk/>
            <pc:sldMk cId="3661166335" sldId="866"/>
            <ac:spMk id="27650" creationId="{119F2B02-110E-44D9-88F8-2A375D5DDB61}"/>
          </ac:spMkLst>
        </pc:spChg>
        <pc:picChg chg="del mod">
          <ac:chgData name="Anderson Costa" userId="730336868411a6e1" providerId="LiveId" clId="{D2D865F3-6438-4549-A2D9-A9F46E90DCD0}" dt="2023-02-13T21:05:50.503" v="1202" actId="478"/>
          <ac:picMkLst>
            <pc:docMk/>
            <pc:sldMk cId="3661166335" sldId="866"/>
            <ac:picMk id="4098" creationId="{3C7BB959-4393-7A10-9D1B-D61219162A21}"/>
          </ac:picMkLst>
        </pc:picChg>
      </pc:sldChg>
      <pc:sldChg chg="addSp delSp modSp add mod ord">
        <pc:chgData name="Anderson Costa" userId="730336868411a6e1" providerId="LiveId" clId="{D2D865F3-6438-4549-A2D9-A9F46E90DCD0}" dt="2023-02-13T21:13:54.042" v="1281" actId="1036"/>
        <pc:sldMkLst>
          <pc:docMk/>
          <pc:sldMk cId="1294859651" sldId="867"/>
        </pc:sldMkLst>
        <pc:spChg chg="mod">
          <ac:chgData name="Anderson Costa" userId="730336868411a6e1" providerId="LiveId" clId="{D2D865F3-6438-4549-A2D9-A9F46E90DCD0}" dt="2023-02-12T20:21:52.087" v="1093" actId="20577"/>
          <ac:spMkLst>
            <pc:docMk/>
            <pc:sldMk cId="1294859651" sldId="867"/>
            <ac:spMk id="3" creationId="{83174B3A-58ED-7C0E-7B22-3DA0D35CE0E5}"/>
          </ac:spMkLst>
        </pc:spChg>
        <pc:spChg chg="mod">
          <ac:chgData name="Anderson Costa" userId="730336868411a6e1" providerId="LiveId" clId="{D2D865F3-6438-4549-A2D9-A9F46E90DCD0}" dt="2023-02-13T21:13:54.042" v="1281" actId="1036"/>
          <ac:spMkLst>
            <pc:docMk/>
            <pc:sldMk cId="1294859651" sldId="867"/>
            <ac:spMk id="27649" creationId="{9EAA7F60-7668-43F3-8CFF-F5D208341EAB}"/>
          </ac:spMkLst>
        </pc:spChg>
        <pc:picChg chg="add mod">
          <ac:chgData name="Anderson Costa" userId="730336868411a6e1" providerId="LiveId" clId="{D2D865F3-6438-4549-A2D9-A9F46E90DCD0}" dt="2023-02-12T20:21:20.975" v="1029" actId="1076"/>
          <ac:picMkLst>
            <pc:docMk/>
            <pc:sldMk cId="1294859651" sldId="867"/>
            <ac:picMk id="5" creationId="{399C825D-BBC0-4EF5-FA5E-C844C2074369}"/>
          </ac:picMkLst>
        </pc:picChg>
        <pc:picChg chg="del">
          <ac:chgData name="Anderson Costa" userId="730336868411a6e1" providerId="LiveId" clId="{D2D865F3-6438-4549-A2D9-A9F46E90DCD0}" dt="2023-02-12T20:21:14.702" v="1025" actId="478"/>
          <ac:picMkLst>
            <pc:docMk/>
            <pc:sldMk cId="1294859651" sldId="867"/>
            <ac:picMk id="20484" creationId="{D1DC1576-1889-3D76-2094-6CE0C846F66A}"/>
          </ac:picMkLst>
        </pc:picChg>
      </pc:sldChg>
      <pc:sldChg chg="modSp add mod">
        <pc:chgData name="Anderson Costa" userId="730336868411a6e1" providerId="LiveId" clId="{D2D865F3-6438-4549-A2D9-A9F46E90DCD0}" dt="2023-02-13T20:58:43.650" v="1201"/>
        <pc:sldMkLst>
          <pc:docMk/>
          <pc:sldMk cId="56071859" sldId="868"/>
        </pc:sldMkLst>
        <pc:spChg chg="mod">
          <ac:chgData name="Anderson Costa" userId="730336868411a6e1" providerId="LiveId" clId="{D2D865F3-6438-4549-A2D9-A9F46E90DCD0}" dt="2023-02-13T20:56:30.247" v="1172" actId="20577"/>
          <ac:spMkLst>
            <pc:docMk/>
            <pc:sldMk cId="56071859" sldId="868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3T20:58:43.650" v="1201"/>
          <ac:spMkLst>
            <pc:docMk/>
            <pc:sldMk cId="56071859" sldId="868"/>
            <ac:spMk id="27650" creationId="{119F2B02-110E-44D9-88F8-2A375D5DDB61}"/>
          </ac:spMkLst>
        </pc:spChg>
      </pc:sldChg>
      <pc:sldChg chg="modSp add mod">
        <pc:chgData name="Anderson Costa" userId="730336868411a6e1" providerId="LiveId" clId="{D2D865F3-6438-4549-A2D9-A9F46E90DCD0}" dt="2023-02-13T21:10:55.149" v="1279" actId="20577"/>
        <pc:sldMkLst>
          <pc:docMk/>
          <pc:sldMk cId="2465737786" sldId="869"/>
        </pc:sldMkLst>
        <pc:spChg chg="mod">
          <ac:chgData name="Anderson Costa" userId="730336868411a6e1" providerId="LiveId" clId="{D2D865F3-6438-4549-A2D9-A9F46E90DCD0}" dt="2023-02-13T21:08:55.684" v="1229" actId="20577"/>
          <ac:spMkLst>
            <pc:docMk/>
            <pc:sldMk cId="2465737786" sldId="869"/>
            <ac:spMk id="27649" creationId="{9EAA7F60-7668-43F3-8CFF-F5D208341EAB}"/>
          </ac:spMkLst>
        </pc:spChg>
        <pc:spChg chg="mod">
          <ac:chgData name="Anderson Costa" userId="730336868411a6e1" providerId="LiveId" clId="{D2D865F3-6438-4549-A2D9-A9F46E90DCD0}" dt="2023-02-13T21:10:55.149" v="1279" actId="20577"/>
          <ac:spMkLst>
            <pc:docMk/>
            <pc:sldMk cId="2465737786" sldId="869"/>
            <ac:spMk id="27650" creationId="{119F2B02-110E-44D9-88F8-2A375D5DDB61}"/>
          </ac:spMkLst>
        </pc:spChg>
      </pc:sldChg>
      <pc:sldChg chg="add del">
        <pc:chgData name="Anderson Costa" userId="730336868411a6e1" providerId="LiveId" clId="{D2D865F3-6438-4549-A2D9-A9F46E90DCD0}" dt="2023-02-13T21:18:42.564" v="1346" actId="47"/>
        <pc:sldMkLst>
          <pc:docMk/>
          <pc:sldMk cId="0" sldId="870"/>
        </pc:sldMkLst>
      </pc:sldChg>
      <pc:sldChg chg="modSp add mod">
        <pc:chgData name="Anderson Costa" userId="730336868411a6e1" providerId="LiveId" clId="{D2D865F3-6438-4549-A2D9-A9F46E90DCD0}" dt="2023-02-13T21:18:03.433" v="1329" actId="20577"/>
        <pc:sldMkLst>
          <pc:docMk/>
          <pc:sldMk cId="1404669676" sldId="871"/>
        </pc:sldMkLst>
        <pc:spChg chg="mod">
          <ac:chgData name="Anderson Costa" userId="730336868411a6e1" providerId="LiveId" clId="{D2D865F3-6438-4549-A2D9-A9F46E90DCD0}" dt="2023-02-13T21:18:03.433" v="1329" actId="20577"/>
          <ac:spMkLst>
            <pc:docMk/>
            <pc:sldMk cId="1404669676" sldId="871"/>
            <ac:spMk id="3073" creationId="{661A5351-9685-4477-AF1F-F2C5CF81466A}"/>
          </ac:spMkLst>
        </pc:spChg>
      </pc:sldChg>
      <pc:sldChg chg="modSp add mod">
        <pc:chgData name="Anderson Costa" userId="730336868411a6e1" providerId="LiveId" clId="{D2D865F3-6438-4549-A2D9-A9F46E90DCD0}" dt="2023-02-13T21:18:15.226" v="1342" actId="20577"/>
        <pc:sldMkLst>
          <pc:docMk/>
          <pc:sldMk cId="2389440252" sldId="872"/>
        </pc:sldMkLst>
        <pc:spChg chg="mod">
          <ac:chgData name="Anderson Costa" userId="730336868411a6e1" providerId="LiveId" clId="{D2D865F3-6438-4549-A2D9-A9F46E90DCD0}" dt="2023-02-13T21:18:15.226" v="1342" actId="20577"/>
          <ac:spMkLst>
            <pc:docMk/>
            <pc:sldMk cId="2389440252" sldId="872"/>
            <ac:spMk id="3073" creationId="{661A5351-9685-4477-AF1F-F2C5CF81466A}"/>
          </ac:spMkLst>
        </pc:spChg>
      </pc:sldChg>
    </pc:docChg>
  </pc:docChgLst>
  <pc:docChgLst>
    <pc:chgData name="Anderson Costa" userId="730336868411a6e1" providerId="LiveId" clId="{ACF3B104-EF7F-4EBA-BF36-F086DD20D808}"/>
    <pc:docChg chg="undo custSel addSld delSld modSld sldOrd">
      <pc:chgData name="Anderson Costa" userId="730336868411a6e1" providerId="LiveId" clId="{ACF3B104-EF7F-4EBA-BF36-F086DD20D808}" dt="2023-02-27T20:09:59.833" v="517" actId="47"/>
      <pc:docMkLst>
        <pc:docMk/>
      </pc:docMkLst>
      <pc:sldChg chg="modSp mod">
        <pc:chgData name="Anderson Costa" userId="730336868411a6e1" providerId="LiveId" clId="{ACF3B104-EF7F-4EBA-BF36-F086DD20D808}" dt="2023-02-18T13:45:11.055" v="14" actId="20577"/>
        <pc:sldMkLst>
          <pc:docMk/>
          <pc:sldMk cId="0" sldId="256"/>
        </pc:sldMkLst>
        <pc:spChg chg="mod">
          <ac:chgData name="Anderson Costa" userId="730336868411a6e1" providerId="LiveId" clId="{ACF3B104-EF7F-4EBA-BF36-F086DD20D808}" dt="2023-02-18T13:45:11.055" v="14" actId="20577"/>
          <ac:spMkLst>
            <pc:docMk/>
            <pc:sldMk cId="0" sldId="256"/>
            <ac:spMk id="3073" creationId="{661A5351-9685-4477-AF1F-F2C5CF81466A}"/>
          </ac:spMkLst>
        </pc:spChg>
      </pc:sldChg>
      <pc:sldChg chg="del">
        <pc:chgData name="Anderson Costa" userId="730336868411a6e1" providerId="LiveId" clId="{ACF3B104-EF7F-4EBA-BF36-F086DD20D808}" dt="2023-02-18T13:45:55.199" v="17" actId="47"/>
        <pc:sldMkLst>
          <pc:docMk/>
          <pc:sldMk cId="0" sldId="258"/>
        </pc:sldMkLst>
      </pc:sldChg>
      <pc:sldChg chg="del">
        <pc:chgData name="Anderson Costa" userId="730336868411a6e1" providerId="LiveId" clId="{ACF3B104-EF7F-4EBA-BF36-F086DD20D808}" dt="2023-02-18T13:45:55.199" v="17" actId="47"/>
        <pc:sldMkLst>
          <pc:docMk/>
          <pc:sldMk cId="0" sldId="259"/>
        </pc:sldMkLst>
      </pc:sldChg>
      <pc:sldChg chg="del">
        <pc:chgData name="Anderson Costa" userId="730336868411a6e1" providerId="LiveId" clId="{ACF3B104-EF7F-4EBA-BF36-F086DD20D808}" dt="2023-02-18T13:45:55.199" v="17" actId="47"/>
        <pc:sldMkLst>
          <pc:docMk/>
          <pc:sldMk cId="0" sldId="260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61"/>
        </pc:sldMkLst>
      </pc:sldChg>
      <pc:sldChg chg="del">
        <pc:chgData name="Anderson Costa" userId="730336868411a6e1" providerId="LiveId" clId="{ACF3B104-EF7F-4EBA-BF36-F086DD20D808}" dt="2023-02-18T13:45:55.199" v="17" actId="47"/>
        <pc:sldMkLst>
          <pc:docMk/>
          <pc:sldMk cId="0" sldId="262"/>
        </pc:sldMkLst>
      </pc:sldChg>
      <pc:sldChg chg="del">
        <pc:chgData name="Anderson Costa" userId="730336868411a6e1" providerId="LiveId" clId="{ACF3B104-EF7F-4EBA-BF36-F086DD20D808}" dt="2023-02-18T13:45:55.199" v="17" actId="47"/>
        <pc:sldMkLst>
          <pc:docMk/>
          <pc:sldMk cId="0" sldId="263"/>
        </pc:sldMkLst>
      </pc:sldChg>
      <pc:sldChg chg="del">
        <pc:chgData name="Anderson Costa" userId="730336868411a6e1" providerId="LiveId" clId="{ACF3B104-EF7F-4EBA-BF36-F086DD20D808}" dt="2023-02-19T00:39:45.078" v="101" actId="47"/>
        <pc:sldMkLst>
          <pc:docMk/>
          <pc:sldMk cId="0" sldId="264"/>
        </pc:sldMkLst>
      </pc:sldChg>
      <pc:sldChg chg="modSp mod ord">
        <pc:chgData name="Anderson Costa" userId="730336868411a6e1" providerId="LiveId" clId="{ACF3B104-EF7F-4EBA-BF36-F086DD20D808}" dt="2023-02-19T00:39:22.004" v="100" actId="113"/>
        <pc:sldMkLst>
          <pc:docMk/>
          <pc:sldMk cId="0" sldId="265"/>
        </pc:sldMkLst>
        <pc:spChg chg="mod">
          <ac:chgData name="Anderson Costa" userId="730336868411a6e1" providerId="LiveId" clId="{ACF3B104-EF7F-4EBA-BF36-F086DD20D808}" dt="2023-02-19T00:38:40.839" v="96" actId="122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0:39:22.004" v="100" actId="113"/>
          <ac:spMkLst>
            <pc:docMk/>
            <pc:sldMk cId="0" sldId="265"/>
            <ac:spMk id="188" creationId="{00000000-0000-0000-0000-000000000000}"/>
          </ac:spMkLst>
        </pc:spChg>
      </pc:sldChg>
      <pc:sldChg chg="addSp delSp modSp mod ord modNotes">
        <pc:chgData name="Anderson Costa" userId="730336868411a6e1" providerId="LiveId" clId="{ACF3B104-EF7F-4EBA-BF36-F086DD20D808}" dt="2023-02-19T00:57:37.134" v="150" actId="113"/>
        <pc:sldMkLst>
          <pc:docMk/>
          <pc:sldMk cId="0" sldId="266"/>
        </pc:sldMkLst>
        <pc:spChg chg="add del">
          <ac:chgData name="Anderson Costa" userId="730336868411a6e1" providerId="LiveId" clId="{ACF3B104-EF7F-4EBA-BF36-F086DD20D808}" dt="2023-02-19T00:40:14.995" v="110" actId="22"/>
          <ac:spMkLst>
            <pc:docMk/>
            <pc:sldMk cId="0" sldId="266"/>
            <ac:spMk id="3" creationId="{533DE21D-E4FA-9E28-A059-8650B5A9CBA9}"/>
          </ac:spMkLst>
        </pc:spChg>
        <pc:spChg chg="mod">
          <ac:chgData name="Anderson Costa" userId="730336868411a6e1" providerId="LiveId" clId="{ACF3B104-EF7F-4EBA-BF36-F086DD20D808}" dt="2023-02-19T00:40:24.791" v="112" actId="122"/>
          <ac:spMkLst>
            <pc:docMk/>
            <pc:sldMk cId="0" sldId="266"/>
            <ac:spMk id="193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0:57:37.134" v="150" actId="113"/>
          <ac:spMkLst>
            <pc:docMk/>
            <pc:sldMk cId="0" sldId="266"/>
            <ac:spMk id="194" creationId="{00000000-0000-0000-0000-000000000000}"/>
          </ac:spMkLst>
        </pc:spChg>
      </pc:sldChg>
      <pc:sldChg chg="modSp mod">
        <pc:chgData name="Anderson Costa" userId="730336868411a6e1" providerId="LiveId" clId="{ACF3B104-EF7F-4EBA-BF36-F086DD20D808}" dt="2023-02-19T00:52:39.805" v="142" actId="20577"/>
        <pc:sldMkLst>
          <pc:docMk/>
          <pc:sldMk cId="0" sldId="267"/>
        </pc:sldMkLst>
        <pc:spChg chg="mod">
          <ac:chgData name="Anderson Costa" userId="730336868411a6e1" providerId="LiveId" clId="{ACF3B104-EF7F-4EBA-BF36-F086DD20D808}" dt="2023-02-19T00:51:35.335" v="134" actId="122"/>
          <ac:spMkLst>
            <pc:docMk/>
            <pc:sldMk cId="0" sldId="267"/>
            <ac:spMk id="199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0:52:39.805" v="142" actId="20577"/>
          <ac:spMkLst>
            <pc:docMk/>
            <pc:sldMk cId="0" sldId="267"/>
            <ac:spMk id="200" creationId="{00000000-0000-0000-0000-000000000000}"/>
          </ac:spMkLst>
        </pc:spChg>
      </pc:sldChg>
      <pc:sldChg chg="addSp delSp modSp mod">
        <pc:chgData name="Anderson Costa" userId="730336868411a6e1" providerId="LiveId" clId="{ACF3B104-EF7F-4EBA-BF36-F086DD20D808}" dt="2023-02-19T00:52:57.263" v="144"/>
        <pc:sldMkLst>
          <pc:docMk/>
          <pc:sldMk cId="0" sldId="268"/>
        </pc:sldMkLst>
        <pc:spChg chg="add mod">
          <ac:chgData name="Anderson Costa" userId="730336868411a6e1" providerId="LiveId" clId="{ACF3B104-EF7F-4EBA-BF36-F086DD20D808}" dt="2023-02-19T00:52:57.263" v="144"/>
          <ac:spMkLst>
            <pc:docMk/>
            <pc:sldMk cId="0" sldId="268"/>
            <ac:spMk id="2" creationId="{2FAFA906-88BF-1988-9E75-48A9A237E522}"/>
          </ac:spMkLst>
        </pc:spChg>
        <pc:spChg chg="del">
          <ac:chgData name="Anderson Costa" userId="730336868411a6e1" providerId="LiveId" clId="{ACF3B104-EF7F-4EBA-BF36-F086DD20D808}" dt="2023-02-19T00:52:56.463" v="143" actId="478"/>
          <ac:spMkLst>
            <pc:docMk/>
            <pc:sldMk cId="0" sldId="268"/>
            <ac:spMk id="205" creationId="{00000000-0000-0000-0000-000000000000}"/>
          </ac:spMkLst>
        </pc:spChg>
      </pc:sldChg>
      <pc:sldChg chg="modSp mod ord">
        <pc:chgData name="Anderson Costa" userId="730336868411a6e1" providerId="LiveId" clId="{ACF3B104-EF7F-4EBA-BF36-F086DD20D808}" dt="2023-02-22T22:29:21.881" v="176" actId="20578"/>
        <pc:sldMkLst>
          <pc:docMk/>
          <pc:sldMk cId="0" sldId="269"/>
        </pc:sldMkLst>
        <pc:spChg chg="mod">
          <ac:chgData name="Anderson Costa" userId="730336868411a6e1" providerId="LiveId" clId="{ACF3B104-EF7F-4EBA-BF36-F086DD20D808}" dt="2023-02-19T00:56:48.826" v="146" actId="122"/>
          <ac:spMkLst>
            <pc:docMk/>
            <pc:sldMk cId="0" sldId="269"/>
            <ac:spMk id="214" creationId="{00000000-0000-0000-0000-000000000000}"/>
          </ac:spMkLst>
        </pc:spChg>
      </pc:sldChg>
      <pc:sldChg chg="addSp delSp modSp mod">
        <pc:chgData name="Anderson Costa" userId="730336868411a6e1" providerId="LiveId" clId="{ACF3B104-EF7F-4EBA-BF36-F086DD20D808}" dt="2023-02-19T00:58:24.886" v="155" actId="108"/>
        <pc:sldMkLst>
          <pc:docMk/>
          <pc:sldMk cId="0" sldId="270"/>
        </pc:sldMkLst>
        <pc:spChg chg="add mod">
          <ac:chgData name="Anderson Costa" userId="730336868411a6e1" providerId="LiveId" clId="{ACF3B104-EF7F-4EBA-BF36-F086DD20D808}" dt="2023-02-19T00:57:17.542" v="148"/>
          <ac:spMkLst>
            <pc:docMk/>
            <pc:sldMk cId="0" sldId="270"/>
            <ac:spMk id="2" creationId="{64766E54-AEBC-D40E-989F-F57180CED328}"/>
          </ac:spMkLst>
        </pc:spChg>
        <pc:spChg chg="del">
          <ac:chgData name="Anderson Costa" userId="730336868411a6e1" providerId="LiveId" clId="{ACF3B104-EF7F-4EBA-BF36-F086DD20D808}" dt="2023-02-19T00:57:16.824" v="147" actId="478"/>
          <ac:spMkLst>
            <pc:docMk/>
            <pc:sldMk cId="0" sldId="270"/>
            <ac:spMk id="223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0:58:24.886" v="155" actId="108"/>
          <ac:spMkLst>
            <pc:docMk/>
            <pc:sldMk cId="0" sldId="270"/>
            <ac:spMk id="224" creationId="{00000000-0000-0000-0000-000000000000}"/>
          </ac:spMkLst>
        </pc:spChg>
      </pc:sldChg>
      <pc:sldChg chg="addSp delSp modSp mod">
        <pc:chgData name="Anderson Costa" userId="730336868411a6e1" providerId="LiveId" clId="{ACF3B104-EF7F-4EBA-BF36-F086DD20D808}" dt="2023-02-19T00:59:51.781" v="171" actId="20577"/>
        <pc:sldMkLst>
          <pc:docMk/>
          <pc:sldMk cId="0" sldId="271"/>
        </pc:sldMkLst>
        <pc:spChg chg="add mod">
          <ac:chgData name="Anderson Costa" userId="730336868411a6e1" providerId="LiveId" clId="{ACF3B104-EF7F-4EBA-BF36-F086DD20D808}" dt="2023-02-19T00:59:44.090" v="157"/>
          <ac:spMkLst>
            <pc:docMk/>
            <pc:sldMk cId="0" sldId="271"/>
            <ac:spMk id="2" creationId="{D5BE991E-BA11-742D-D46D-015F24438A09}"/>
          </ac:spMkLst>
        </pc:spChg>
        <pc:spChg chg="del">
          <ac:chgData name="Anderson Costa" userId="730336868411a6e1" providerId="LiveId" clId="{ACF3B104-EF7F-4EBA-BF36-F086DD20D808}" dt="2023-02-19T00:59:43.455" v="156" actId="478"/>
          <ac:spMkLst>
            <pc:docMk/>
            <pc:sldMk cId="0" sldId="271"/>
            <ac:spMk id="229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0:59:51.781" v="171" actId="20577"/>
          <ac:spMkLst>
            <pc:docMk/>
            <pc:sldMk cId="0" sldId="271"/>
            <ac:spMk id="231" creationId="{00000000-0000-0000-0000-000000000000}"/>
          </ac:spMkLst>
        </pc:spChg>
      </pc:sldChg>
      <pc:sldChg chg="modSp mod">
        <pc:chgData name="Anderson Costa" userId="730336868411a6e1" providerId="LiveId" clId="{ACF3B104-EF7F-4EBA-BF36-F086DD20D808}" dt="2023-02-19T01:00:38.456" v="174" actId="108"/>
        <pc:sldMkLst>
          <pc:docMk/>
          <pc:sldMk cId="0" sldId="272"/>
        </pc:sldMkLst>
        <pc:spChg chg="mod">
          <ac:chgData name="Anderson Costa" userId="730336868411a6e1" providerId="LiveId" clId="{ACF3B104-EF7F-4EBA-BF36-F086DD20D808}" dt="2023-02-19T01:00:29.291" v="173" actId="122"/>
          <ac:spMkLst>
            <pc:docMk/>
            <pc:sldMk cId="0" sldId="272"/>
            <ac:spMk id="248" creationId="{00000000-0000-0000-0000-000000000000}"/>
          </ac:spMkLst>
        </pc:spChg>
        <pc:spChg chg="mod">
          <ac:chgData name="Anderson Costa" userId="730336868411a6e1" providerId="LiveId" clId="{ACF3B104-EF7F-4EBA-BF36-F086DD20D808}" dt="2023-02-19T01:00:38.456" v="174" actId="108"/>
          <ac:spMkLst>
            <pc:docMk/>
            <pc:sldMk cId="0" sldId="272"/>
            <ac:spMk id="249" creationId="{00000000-0000-0000-0000-000000000000}"/>
          </ac:spMkLst>
        </pc:spChg>
      </pc:sldChg>
      <pc:sldChg chg="modSp mod setBg modNotes">
        <pc:chgData name="Anderson Costa" userId="730336868411a6e1" providerId="LiveId" clId="{ACF3B104-EF7F-4EBA-BF36-F086DD20D808}" dt="2023-02-22T22:30:12.160" v="180" actId="123"/>
        <pc:sldMkLst>
          <pc:docMk/>
          <pc:sldMk cId="0" sldId="273"/>
        </pc:sldMkLst>
        <pc:spChg chg="mod">
          <ac:chgData name="Anderson Costa" userId="730336868411a6e1" providerId="LiveId" clId="{ACF3B104-EF7F-4EBA-BF36-F086DD20D808}" dt="2023-02-22T22:30:02.346" v="178" actId="122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Anderson Costa" userId="730336868411a6e1" providerId="LiveId" clId="{ACF3B104-EF7F-4EBA-BF36-F086DD20D808}" dt="2023-02-22T22:30:12.160" v="180" actId="123"/>
          <ac:spMkLst>
            <pc:docMk/>
            <pc:sldMk cId="0" sldId="273"/>
            <ac:spMk id="257" creationId="{00000000-0000-0000-0000-000000000000}"/>
          </ac:spMkLst>
        </pc:spChg>
      </pc:sldChg>
      <pc:sldChg chg="modSp mod modNotes">
        <pc:chgData name="Anderson Costa" userId="730336868411a6e1" providerId="LiveId" clId="{ACF3B104-EF7F-4EBA-BF36-F086DD20D808}" dt="2023-02-22T22:30:24.841" v="182" actId="122"/>
        <pc:sldMkLst>
          <pc:docMk/>
          <pc:sldMk cId="0" sldId="274"/>
        </pc:sldMkLst>
        <pc:spChg chg="mod">
          <ac:chgData name="Anderson Costa" userId="730336868411a6e1" providerId="LiveId" clId="{ACF3B104-EF7F-4EBA-BF36-F086DD20D808}" dt="2023-02-22T22:30:24.841" v="182" actId="122"/>
          <ac:spMkLst>
            <pc:docMk/>
            <pc:sldMk cId="0" sldId="274"/>
            <ac:spMk id="262" creationId="{00000000-0000-0000-0000-000000000000}"/>
          </ac:spMkLst>
        </pc:spChg>
      </pc:sldChg>
      <pc:sldChg chg="modSp mod modNotes">
        <pc:chgData name="Anderson Costa" userId="730336868411a6e1" providerId="LiveId" clId="{ACF3B104-EF7F-4EBA-BF36-F086DD20D808}" dt="2023-02-22T22:30:41.018" v="184" actId="122"/>
        <pc:sldMkLst>
          <pc:docMk/>
          <pc:sldMk cId="0" sldId="275"/>
        </pc:sldMkLst>
        <pc:spChg chg="mod">
          <ac:chgData name="Anderson Costa" userId="730336868411a6e1" providerId="LiveId" clId="{ACF3B104-EF7F-4EBA-BF36-F086DD20D808}" dt="2023-02-22T22:30:41.018" v="184" actId="122"/>
          <ac:spMkLst>
            <pc:docMk/>
            <pc:sldMk cId="0" sldId="275"/>
            <ac:spMk id="277" creationId="{00000000-0000-0000-0000-000000000000}"/>
          </ac:spMkLst>
        </pc:spChg>
      </pc:sldChg>
      <pc:sldChg chg="del modNotes">
        <pc:chgData name="Anderson Costa" userId="730336868411a6e1" providerId="LiveId" clId="{ACF3B104-EF7F-4EBA-BF36-F086DD20D808}" dt="2023-02-27T20:09:59.833" v="517" actId="47"/>
        <pc:sldMkLst>
          <pc:docMk/>
          <pc:sldMk cId="3710520219" sldId="276"/>
        </pc:sldMkLst>
      </pc:sldChg>
      <pc:sldChg chg="del modNotes">
        <pc:chgData name="Anderson Costa" userId="730336868411a6e1" providerId="LiveId" clId="{ACF3B104-EF7F-4EBA-BF36-F086DD20D808}" dt="2023-02-27T20:09:59.833" v="517" actId="47"/>
        <pc:sldMkLst>
          <pc:docMk/>
          <pc:sldMk cId="1283330100" sldId="277"/>
        </pc:sldMkLst>
      </pc:sldChg>
      <pc:sldChg chg="add del">
        <pc:chgData name="Anderson Costa" userId="730336868411a6e1" providerId="LiveId" clId="{ACF3B104-EF7F-4EBA-BF36-F086DD20D808}" dt="2023-02-27T20:09:59.833" v="517" actId="47"/>
        <pc:sldMkLst>
          <pc:docMk/>
          <pc:sldMk cId="33842059" sldId="278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79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85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87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88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89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0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1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3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4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5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6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7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0" sldId="298"/>
        </pc:sldMkLst>
      </pc:sldChg>
      <pc:sldChg chg="addSp delSp modSp mod">
        <pc:chgData name="Anderson Costa" userId="730336868411a6e1" providerId="LiveId" clId="{ACF3B104-EF7F-4EBA-BF36-F086DD20D808}" dt="2023-02-18T13:47:21.308" v="69" actId="1076"/>
        <pc:sldMkLst>
          <pc:docMk/>
          <pc:sldMk cId="2884504559" sldId="852"/>
        </pc:sldMkLst>
        <pc:spChg chg="add del mod">
          <ac:chgData name="Anderson Costa" userId="730336868411a6e1" providerId="LiveId" clId="{ACF3B104-EF7F-4EBA-BF36-F086DD20D808}" dt="2023-02-18T13:46:42.024" v="53" actId="478"/>
          <ac:spMkLst>
            <pc:docMk/>
            <pc:sldMk cId="2884504559" sldId="852"/>
            <ac:spMk id="3" creationId="{AF679780-60BA-C139-7222-31531D65B5DD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4" creationId="{EFF1709E-AE3D-4029-E7C4-391A5001FB14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5" creationId="{A4E9CDAB-5447-21AF-D150-835D34FDB0D3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6" creationId="{F15AF172-3D65-A3FE-28AF-E5161C2E1FBD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7" creationId="{BD374325-E17C-CFF8-E2D8-40A4BD0A6680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8" creationId="{28F2F054-36A1-56F6-94AF-D3B8EA03DCE3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9" creationId="{3A27979F-FC70-DBED-EF5D-665980107CF9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10" creationId="{FEF7558D-B24E-D93F-DA75-2872703AE6B1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11" creationId="{CEE1E800-5DFB-BB05-E9C0-F5404F4C7BFB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12" creationId="{6A88902D-AE2C-2793-8C19-79DB6424ABDD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13" creationId="{030EF4A6-4ED3-FCD8-18EE-71AE8FF89420}"/>
          </ac:spMkLst>
        </pc:spChg>
        <pc:spChg chg="add mod">
          <ac:chgData name="Anderson Costa" userId="730336868411a6e1" providerId="LiveId" clId="{ACF3B104-EF7F-4EBA-BF36-F086DD20D808}" dt="2023-02-18T13:46:46.726" v="67" actId="1037"/>
          <ac:spMkLst>
            <pc:docMk/>
            <pc:sldMk cId="2884504559" sldId="852"/>
            <ac:spMk id="14" creationId="{3E8FA1CE-3C15-9D97-71B1-E548D999DBEF}"/>
          </ac:spMkLst>
        </pc:spChg>
        <pc:spChg chg="add mod">
          <ac:chgData name="Anderson Costa" userId="730336868411a6e1" providerId="LiveId" clId="{ACF3B104-EF7F-4EBA-BF36-F086DD20D808}" dt="2023-02-18T13:47:21.308" v="69" actId="1076"/>
          <ac:spMkLst>
            <pc:docMk/>
            <pc:sldMk cId="2884504559" sldId="852"/>
            <ac:spMk id="15" creationId="{C067D832-EDC7-2BBC-AC24-33703902F262}"/>
          </ac:spMkLst>
        </pc:spChg>
        <pc:spChg chg="mod">
          <ac:chgData name="Anderson Costa" userId="730336868411a6e1" providerId="LiveId" clId="{ACF3B104-EF7F-4EBA-BF36-F086DD20D808}" dt="2023-02-18T13:46:13.654" v="50" actId="113"/>
          <ac:spMkLst>
            <pc:docMk/>
            <pc:sldMk cId="2884504559" sldId="852"/>
            <ac:spMk id="27649" creationId="{9EAA7F60-7668-43F3-8CFF-F5D208341EAB}"/>
          </ac:spMkLst>
        </pc:spChg>
        <pc:spChg chg="del">
          <ac:chgData name="Anderson Costa" userId="730336868411a6e1" providerId="LiveId" clId="{ACF3B104-EF7F-4EBA-BF36-F086DD20D808}" dt="2023-02-18T13:46:40.087" v="52" actId="478"/>
          <ac:spMkLst>
            <pc:docMk/>
            <pc:sldMk cId="2884504559" sldId="852"/>
            <ac:spMk id="27650" creationId="{119F2B02-110E-44D9-88F8-2A375D5DDB61}"/>
          </ac:spMkLst>
        </pc:spChg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649230812" sldId="853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784926815" sldId="854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303980084" sldId="855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1789844328" sldId="856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267528573" sldId="857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054405729" sldId="858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905297923" sldId="859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429325079" sldId="860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281162212" sldId="861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1897020668" sldId="862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062068355" sldId="863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605052860" sldId="864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478047512" sldId="865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3661166335" sldId="866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1294859651" sldId="867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56071859" sldId="868"/>
        </pc:sldMkLst>
      </pc:sldChg>
      <pc:sldChg chg="del">
        <pc:chgData name="Anderson Costa" userId="730336868411a6e1" providerId="LiveId" clId="{ACF3B104-EF7F-4EBA-BF36-F086DD20D808}" dt="2023-02-18T13:45:33" v="15" actId="47"/>
        <pc:sldMkLst>
          <pc:docMk/>
          <pc:sldMk cId="2465737786" sldId="869"/>
        </pc:sldMkLst>
      </pc:sldChg>
      <pc:sldChg chg="del">
        <pc:chgData name="Anderson Costa" userId="730336868411a6e1" providerId="LiveId" clId="{ACF3B104-EF7F-4EBA-BF36-F086DD20D808}" dt="2023-02-18T13:45:34.907" v="16" actId="47"/>
        <pc:sldMkLst>
          <pc:docMk/>
          <pc:sldMk cId="1404669676" sldId="871"/>
        </pc:sldMkLst>
      </pc:sldChg>
      <pc:sldChg chg="addSp delSp modSp add mod">
        <pc:chgData name="Anderson Costa" userId="730336868411a6e1" providerId="LiveId" clId="{ACF3B104-EF7F-4EBA-BF36-F086DD20D808}" dt="2023-02-18T22:26:53.383" v="77" actId="1076"/>
        <pc:sldMkLst>
          <pc:docMk/>
          <pc:sldMk cId="2117870170" sldId="873"/>
        </pc:sldMkLst>
        <pc:spChg chg="add del mod">
          <ac:chgData name="Anderson Costa" userId="730336868411a6e1" providerId="LiveId" clId="{ACF3B104-EF7F-4EBA-BF36-F086DD20D808}" dt="2023-02-18T13:50:25.239" v="72" actId="478"/>
          <ac:spMkLst>
            <pc:docMk/>
            <pc:sldMk cId="2117870170" sldId="873"/>
            <ac:spMk id="3" creationId="{FD503AEA-5DD6-0788-E4E7-4B5C65013D92}"/>
          </ac:spMkLst>
        </pc:spChg>
        <pc:spChg chg="del">
          <ac:chgData name="Anderson Costa" userId="730336868411a6e1" providerId="LiveId" clId="{ACF3B104-EF7F-4EBA-BF36-F086DD20D808}" dt="2023-02-18T13:50:23.251" v="71" actId="478"/>
          <ac:spMkLst>
            <pc:docMk/>
            <pc:sldMk cId="2117870170" sldId="873"/>
            <ac:spMk id="27650" creationId="{119F2B02-110E-44D9-88F8-2A375D5DDB61}"/>
          </ac:spMkLst>
        </pc:spChg>
        <pc:picChg chg="add del mod">
          <ac:chgData name="Anderson Costa" userId="730336868411a6e1" providerId="LiveId" clId="{ACF3B104-EF7F-4EBA-BF36-F086DD20D808}" dt="2023-02-18T22:26:48.212" v="75" actId="478"/>
          <ac:picMkLst>
            <pc:docMk/>
            <pc:sldMk cId="2117870170" sldId="873"/>
            <ac:picMk id="5" creationId="{A4FE59A2-5448-EF66-1688-410F444DBEAE}"/>
          </ac:picMkLst>
        </pc:picChg>
        <pc:picChg chg="add mod">
          <ac:chgData name="Anderson Costa" userId="730336868411a6e1" providerId="LiveId" clId="{ACF3B104-EF7F-4EBA-BF36-F086DD20D808}" dt="2023-02-18T22:26:53.383" v="77" actId="1076"/>
          <ac:picMkLst>
            <pc:docMk/>
            <pc:sldMk cId="2117870170" sldId="873"/>
            <ac:picMk id="7" creationId="{E0D6468C-00D2-B336-AF9D-76C06809982B}"/>
          </ac:picMkLst>
        </pc:picChg>
      </pc:sldChg>
      <pc:sldChg chg="add del">
        <pc:chgData name="Anderson Costa" userId="730336868411a6e1" providerId="LiveId" clId="{ACF3B104-EF7F-4EBA-BF36-F086DD20D808}" dt="2023-02-19T00:50:47.103" v="125" actId="47"/>
        <pc:sldMkLst>
          <pc:docMk/>
          <pc:sldMk cId="2622018086" sldId="874"/>
        </pc:sldMkLst>
      </pc:sldChg>
      <pc:sldChg chg="addSp delSp modSp add mod">
        <pc:chgData name="Anderson Costa" userId="730336868411a6e1" providerId="LiveId" clId="{ACF3B104-EF7F-4EBA-BF36-F086DD20D808}" dt="2023-02-18T22:31:51.416" v="89" actId="732"/>
        <pc:sldMkLst>
          <pc:docMk/>
          <pc:sldMk cId="391258606" sldId="875"/>
        </pc:sldMkLst>
        <pc:picChg chg="add del mod">
          <ac:chgData name="Anderson Costa" userId="730336868411a6e1" providerId="LiveId" clId="{ACF3B104-EF7F-4EBA-BF36-F086DD20D808}" dt="2023-02-18T22:28:31.323" v="83" actId="478"/>
          <ac:picMkLst>
            <pc:docMk/>
            <pc:sldMk cId="391258606" sldId="875"/>
            <ac:picMk id="4" creationId="{EEDD062C-8157-2D43-4696-48CAE97F4F5A}"/>
          </ac:picMkLst>
        </pc:picChg>
        <pc:picChg chg="add mod modCrop">
          <ac:chgData name="Anderson Costa" userId="730336868411a6e1" providerId="LiveId" clId="{ACF3B104-EF7F-4EBA-BF36-F086DD20D808}" dt="2023-02-18T22:31:51.416" v="89" actId="732"/>
          <ac:picMkLst>
            <pc:docMk/>
            <pc:sldMk cId="391258606" sldId="875"/>
            <ac:picMk id="6" creationId="{6388DD8B-AE56-6487-5A0A-A40312A0F91F}"/>
          </ac:picMkLst>
        </pc:picChg>
        <pc:picChg chg="del">
          <ac:chgData name="Anderson Costa" userId="730336868411a6e1" providerId="LiveId" clId="{ACF3B104-EF7F-4EBA-BF36-F086DD20D808}" dt="2023-02-18T22:27:29.286" v="79" actId="478"/>
          <ac:picMkLst>
            <pc:docMk/>
            <pc:sldMk cId="391258606" sldId="875"/>
            <ac:picMk id="7" creationId="{E0D6468C-00D2-B336-AF9D-76C06809982B}"/>
          </ac:picMkLst>
        </pc:picChg>
      </pc:sldChg>
      <pc:sldChg chg="modSp add mod setBg">
        <pc:chgData name="Anderson Costa" userId="730336868411a6e1" providerId="LiveId" clId="{ACF3B104-EF7F-4EBA-BF36-F086DD20D808}" dt="2023-02-26T23:03:09.053" v="516" actId="20577"/>
        <pc:sldMkLst>
          <pc:docMk/>
          <pc:sldMk cId="3565724750" sldId="876"/>
        </pc:sldMkLst>
        <pc:spChg chg="mod">
          <ac:chgData name="Anderson Costa" userId="730336868411a6e1" providerId="LiveId" clId="{ACF3B104-EF7F-4EBA-BF36-F086DD20D808}" dt="2023-02-26T23:03:09.053" v="516" actId="20577"/>
          <ac:spMkLst>
            <pc:docMk/>
            <pc:sldMk cId="3565724750" sldId="876"/>
            <ac:spMk id="257" creationId="{00000000-0000-0000-0000-000000000000}"/>
          </ac:spMkLst>
        </pc:spChg>
      </pc:sldChg>
    </pc:docChg>
  </pc:docChgLst>
  <pc:docChgLst>
    <pc:chgData name="Anderson Costa" userId="730336868411a6e1" providerId="LiveId" clId="{B92A9737-65D5-4BF6-A234-B1CAFF0C049C}"/>
    <pc:docChg chg="modSld">
      <pc:chgData name="Anderson Costa" userId="730336868411a6e1" providerId="LiveId" clId="{B92A9737-65D5-4BF6-A234-B1CAFF0C049C}" dt="2022-04-12T23:40:01.268" v="35" actId="20577"/>
      <pc:docMkLst>
        <pc:docMk/>
      </pc:docMkLst>
      <pc:sldChg chg="modSp mod">
        <pc:chgData name="Anderson Costa" userId="730336868411a6e1" providerId="LiveId" clId="{B92A9737-65D5-4BF6-A234-B1CAFF0C049C}" dt="2022-04-11T19:06:17.159" v="1" actId="20577"/>
        <pc:sldMkLst>
          <pc:docMk/>
          <pc:sldMk cId="0" sldId="256"/>
        </pc:sldMkLst>
        <pc:spChg chg="mod">
          <ac:chgData name="Anderson Costa" userId="730336868411a6e1" providerId="LiveId" clId="{B92A9737-65D5-4BF6-A234-B1CAFF0C049C}" dt="2022-04-11T19:06:17.159" v="1" actId="20577"/>
          <ac:spMkLst>
            <pc:docMk/>
            <pc:sldMk cId="0" sldId="256"/>
            <ac:spMk id="3074" creationId="{B520882C-B6F3-4C76-8C80-10668329C870}"/>
          </ac:spMkLst>
        </pc:spChg>
      </pc:sldChg>
      <pc:sldChg chg="modSp mod">
        <pc:chgData name="Anderson Costa" userId="730336868411a6e1" providerId="LiveId" clId="{B92A9737-65D5-4BF6-A234-B1CAFF0C049C}" dt="2022-04-11T19:06:22.394" v="3" actId="20577"/>
        <pc:sldMkLst>
          <pc:docMk/>
          <pc:sldMk cId="1151047177" sldId="331"/>
        </pc:sldMkLst>
        <pc:spChg chg="mod">
          <ac:chgData name="Anderson Costa" userId="730336868411a6e1" providerId="LiveId" clId="{B92A9737-65D5-4BF6-A234-B1CAFF0C049C}" dt="2022-04-11T19:06:22.394" v="3" actId="20577"/>
          <ac:spMkLst>
            <pc:docMk/>
            <pc:sldMk cId="1151047177" sldId="331"/>
            <ac:spMk id="3074" creationId="{B520882C-B6F3-4C76-8C80-10668329C870}"/>
          </ac:spMkLst>
        </pc:spChg>
      </pc:sldChg>
      <pc:sldChg chg="modSp mod">
        <pc:chgData name="Anderson Costa" userId="730336868411a6e1" providerId="LiveId" clId="{B92A9737-65D5-4BF6-A234-B1CAFF0C049C}" dt="2022-04-12T23:40:01.268" v="35" actId="20577"/>
        <pc:sldMkLst>
          <pc:docMk/>
          <pc:sldMk cId="870904703" sldId="338"/>
        </pc:sldMkLst>
        <pc:spChg chg="mod">
          <ac:chgData name="Anderson Costa" userId="730336868411a6e1" providerId="LiveId" clId="{B92A9737-65D5-4BF6-A234-B1CAFF0C049C}" dt="2022-04-12T23:40:01.268" v="35" actId="20577"/>
          <ac:spMkLst>
            <pc:docMk/>
            <pc:sldMk cId="870904703" sldId="338"/>
            <ac:spMk id="27650" creationId="{119F2B02-110E-44D9-88F8-2A375D5DDB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076394F-917D-418F-B6E9-1A2847204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450737E-96F3-466A-8526-C418D95A74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pt-BR" altLang="pt-BR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pt-BR" altLang="pt-BR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pt-BR" altLang="pt-BR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indent="2286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indent="4572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indent="6858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indent="9144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2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277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00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91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B26C4-63AC-4550-A6A3-4C1EA5953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60242-9765-47DE-9690-E5800C2D1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43F1ED-B82B-4D7F-8B5F-BBADB97FA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C5A810-5A23-41DF-AD6B-AC334D2408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73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A058B-5187-4136-B6DA-D6A91336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E96525-C6EF-4329-A8F9-C1D38C9A3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2A8477-12EF-491C-A3C7-7A207761B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DBEDD8-771F-4EAA-9DA8-0BF80318C87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3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38393-BE16-42DA-94F4-FF8FEC33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01DD0-01B0-431C-BBC4-3998C88D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1D95A-57B0-41B9-AEBE-3D645D894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57597F-4C44-489F-9B5A-AEB98DF070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14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B98E4-921C-47F9-AB15-767D2D7C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D5E6B-118F-45F7-821C-39B561CE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D6E35E-3C3E-49AC-9BE1-7E4883F6E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3513FF-7BCC-44FA-ADA2-DDA78C4D217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033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42E-39D0-49D6-A15A-6FF0BF64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518B44-6B8D-47A9-B134-5E185446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EF012-97AA-42A8-A4CD-F7F7B2D6C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F85FEC-2219-4F75-83E1-F1859E2070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49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2513E-229D-470B-BEED-928EBF35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B1057-CA24-41F4-A738-8A7E442FF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D36427-5C84-47A7-85C7-CECE0A419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1DE93C-0FAD-4C90-9C31-A0AF8DFD3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E00389-8E53-4904-A471-4ED6295F24D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893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341CA-449C-4865-9D9E-E56480D5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33620-84D3-4ECC-BE31-09FD57EB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5DAA6F-04B3-452C-A172-F21DB07F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567308-B6CE-44F8-91FE-F5BAFCE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7195C1-A53D-4C88-A66D-D9BD4697E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11CB1-5F1D-4380-B1B0-19F297D0A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A27271-335F-4E79-AD22-3D8C9C0F5D8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56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6A74F-CCB2-484D-9DEC-A38AFF2C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999786-313B-45DA-A432-CFAB49478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BDD8CD-9CAC-4773-910D-639FF304353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767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455AAEC-DDEB-4DFC-9B13-138EC5261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890753-0CA2-4AD4-AB9F-149ED7C154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61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7CF69-7ADD-41B8-AD61-A0F02690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9787C-CEBD-448D-81D9-B3F3DF5C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2BD9A2-3E0D-465E-B112-9A49B33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F62ACD-CE9D-4268-90FE-266C7DC18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8AC37E-0D53-42D3-9895-46967D99684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51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A8A8F-4D35-4A45-A149-3BF8201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27FD4-70C2-4045-AFD7-CAED1DDFC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EF214-2F45-4C3F-BA18-65D95ADA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11620D-C07F-4CB5-AAF0-499172E7D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5CC432-5AE1-432D-9B11-0ABEFBD6A4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72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EAFA3D2C-4981-4901-8679-C5E60F6B42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61428F6A-E07F-4526-A5F9-AB3753B030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pt-BR" altLang="pt-BR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pt-BR" altLang="pt-BR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pt-BR" altLang="pt-BR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4DCE4-39F0-4B1A-887A-D1724E69EC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28038" y="6413500"/>
            <a:ext cx="257175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32468BA-55A7-41AA-82A5-57464269F2A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defTabSz="457200" rtl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82638" indent="-325438" algn="l" defTabSz="457200" rtl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219200" indent="-304800" algn="l" defTabSz="457200" rtl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36725" indent="-365125" algn="l" defTabSz="457200" rtl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193925" indent="-365125" algn="l" defTabSz="457200" rtl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 descr="Title 1">
            <a:extLst>
              <a:ext uri="{FF2B5EF4-FFF2-40B4-BE49-F238E27FC236}">
                <a16:creationId xmlns:a16="http://schemas.microsoft.com/office/drawing/2014/main" id="{661A5351-9685-4477-AF1F-F2C5CF8146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4000" y="1609725"/>
            <a:ext cx="8413750" cy="2281238"/>
          </a:xfrm>
        </p:spPr>
        <p:txBody>
          <a:bodyPr anchor="ctr"/>
          <a:lstStyle/>
          <a:p>
            <a:r>
              <a:rPr lang="pt-BR" altLang="pt-BR" sz="4800" b="1" u="sng" dirty="0"/>
              <a:t>Desenvolvimento Web 1</a:t>
            </a:r>
            <a:br>
              <a:rPr lang="pt-BR" altLang="pt-BR" sz="4800" dirty="0"/>
            </a:br>
            <a:r>
              <a:rPr lang="pt-BR" altLang="pt-BR" sz="4800" dirty="0">
                <a:solidFill>
                  <a:srgbClr val="0000FF"/>
                </a:solidFill>
              </a:rPr>
              <a:t>Curso Técnico em Informática</a:t>
            </a:r>
            <a:br>
              <a:rPr lang="pt-BR" altLang="pt-BR" sz="4800" dirty="0"/>
            </a:br>
            <a:br>
              <a:rPr lang="pt-BR" altLang="pt-BR" sz="4800" dirty="0"/>
            </a:br>
            <a:r>
              <a:rPr lang="pt-BR" altLang="pt-BR" sz="4800" b="1" dirty="0"/>
              <a:t>HTML – Parte 1</a:t>
            </a:r>
          </a:p>
        </p:txBody>
      </p:sp>
      <p:sp>
        <p:nvSpPr>
          <p:cNvPr id="3074" name="Rectangle 2" descr="Subtitle 2">
            <a:extLst>
              <a:ext uri="{FF2B5EF4-FFF2-40B4-BE49-F238E27FC236}">
                <a16:creationId xmlns:a16="http://schemas.microsoft.com/office/drawing/2014/main" id="{B520882C-B6F3-4C76-8C80-10668329C87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0475" y="4368800"/>
            <a:ext cx="6400800" cy="1752600"/>
          </a:xfrm>
        </p:spPr>
        <p:txBody>
          <a:bodyPr/>
          <a:lstStyle/>
          <a:p>
            <a:pPr>
              <a:buSzTx/>
            </a:pPr>
            <a:r>
              <a:rPr lang="pt-BR" altLang="pt-BR" sz="3200" dirty="0">
                <a:solidFill>
                  <a:srgbClr val="888888"/>
                </a:solidFill>
              </a:rPr>
              <a:t>Professor Anderson Costa</a:t>
            </a:r>
          </a:p>
          <a:p>
            <a:pPr>
              <a:buSzTx/>
            </a:pPr>
            <a:r>
              <a:rPr lang="pt-BR" altLang="pt-BR" sz="3200" b="1" dirty="0">
                <a:solidFill>
                  <a:srgbClr val="0000FF"/>
                </a:solidFill>
              </a:rPr>
              <a:t>anderson@ifpb.edu.br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52E9D86-2DE5-4268-9174-DEF4FD303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A810-5A23-41DF-AD6B-AC334D2408A7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Marcador &lt;meta /&gt; 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vazia: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Pode ser abreviado de &lt;meta ... &gt;&lt;/meta&gt;, para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	&lt;meta ... /&gt;.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Pode ser usado para: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Define as palavras-chave para os motores de busca;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Descrição da página Web;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Informar o autor da página;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E atualização a cada período de tempo;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Entre outros.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</p:txBody>
      </p:sp>
      <p:sp>
        <p:nvSpPr>
          <p:cNvPr id="2" name="Google Shape;214;p40">
            <a:extLst>
              <a:ext uri="{FF2B5EF4-FFF2-40B4-BE49-F238E27FC236}">
                <a16:creationId xmlns:a16="http://schemas.microsoft.com/office/drawing/2014/main" id="{64766E54-AEBC-D40E-989F-F57180CED328}"/>
              </a:ext>
            </a:extLst>
          </p:cNvPr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152280" y="1752480"/>
            <a:ext cx="8457840" cy="3408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&lt;!DOCTYPE 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pt-BR" sz="16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pt-BR" sz="16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000" b="0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Primeira Página Web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=“Aprendiz, Início, Primeira Página”&gt;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=“Minha primeira página” /&gt;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=“Anderson Costa”&gt;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&lt;meta http-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equiv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pt-BR" sz="14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pt-BR" sz="14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=“50s” /&gt;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&lt;/</a:t>
            </a:r>
            <a:r>
              <a:rPr lang="pt-BR" sz="1600" b="1" strike="noStrike" dirty="0" err="1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pt-BR" sz="16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 dirty="0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  &lt;h1&gt;</a:t>
            </a:r>
            <a:r>
              <a:rPr lang="pt-BR" sz="1000" b="0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Minha primeira página Web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pt-BR" sz="1000" b="0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Aqui vai um parágrafo...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=“web.gif” /&gt;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000" b="1" strike="noStrike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000" b="1" strike="noStrik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2"/>
          <p:cNvSpPr/>
          <p:nvPr/>
        </p:nvSpPr>
        <p:spPr>
          <a:xfrm>
            <a:off x="6019920" y="289548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2"/>
          <p:cNvSpPr/>
          <p:nvPr/>
        </p:nvSpPr>
        <p:spPr>
          <a:xfrm>
            <a:off x="6629400" y="259092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5105520" y="327672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4419720" y="358128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957960" y="593424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968760" y="547704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4114800" y="547704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4114800" y="5934240"/>
            <a:ext cx="30456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1184040" y="5456160"/>
            <a:ext cx="28040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Palavras-chave da página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1169280" y="5934240"/>
            <a:ext cx="22766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Descrição da página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4374360" y="5477040"/>
            <a:ext cx="18378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Autor da página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/>
          <p:nvPr/>
        </p:nvSpPr>
        <p:spPr>
          <a:xfrm>
            <a:off x="4260960" y="5955120"/>
            <a:ext cx="42670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Periodicidade de atualização da página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4;p40">
            <a:extLst>
              <a:ext uri="{FF2B5EF4-FFF2-40B4-BE49-F238E27FC236}">
                <a16:creationId xmlns:a16="http://schemas.microsoft.com/office/drawing/2014/main" id="{D5BE991E-BA11-742D-D46D-015F24438A09}"/>
              </a:ext>
            </a:extLst>
          </p:cNvPr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49" name="Google Shape;249;p4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Os principais marcadores que podem ser adicionados dentro da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head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são: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 ... &lt;/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Define o título do documento.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&lt;meta&gt; ... &lt;/meta&gt;: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Informação sobre a página Web.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&lt;script&gt; ... &lt;/script&gt;: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style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 ... &lt;/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style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&lt;link&gt; ... &lt;/link&gt;: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Google Shape;250;p43"/>
          <p:cNvSpPr/>
          <p:nvPr/>
        </p:nvSpPr>
        <p:spPr>
          <a:xfrm>
            <a:off x="5029200" y="4952880"/>
            <a:ext cx="2742840" cy="6382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Serão vistos mais </a:t>
            </a:r>
            <a:r>
              <a:rPr lang="pt-BR" sz="1800" b="1">
                <a:latin typeface="Questrial"/>
                <a:ea typeface="Questrial"/>
                <a:cs typeface="Questrial"/>
                <a:sym typeface="Questrial"/>
              </a:rPr>
              <a:t>à</a:t>
            </a:r>
            <a:r>
              <a:rPr lang="pt-BR" sz="1800" b="1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frente!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191120" y="4267080"/>
            <a:ext cx="685440" cy="1676160"/>
          </a:xfrm>
          <a:prstGeom prst="rightBrace">
            <a:avLst>
              <a:gd name="adj1" fmla="val 8333"/>
              <a:gd name="adj2" fmla="val 50000"/>
            </a:avLst>
          </a:prstGeom>
          <a:noFill/>
          <a:ln w="100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Na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&lt;body&gt; ... &lt;/body&gt; localiza-se a estruturação e o conteúdo que será apresentado ao usuário: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Parágrafos;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Tabelas;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Imagens;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Hiperlinks;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Formulários;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Entre outros.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762120" y="1828800"/>
            <a:ext cx="8229240" cy="43491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Página Web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Minha primeira página Web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pt-BR" sz="1600" b="0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 vai um parágrafo...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600" b="0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&lt;img src=“web.gif” /&gt;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1371600" y="4038480"/>
            <a:ext cx="7619760" cy="1523520"/>
          </a:xfrm>
          <a:prstGeom prst="rect">
            <a:avLst/>
          </a:prstGeom>
          <a:solidFill>
            <a:srgbClr val="D4E2ED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&lt;h1&gt;</a:t>
            </a: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Minha primeira página Web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 vai um parágrafo...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&lt;img src=“web.gif” /&gt;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1066680" y="4114800"/>
            <a:ext cx="40608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1066680" y="4495680"/>
            <a:ext cx="40608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1066680" y="4876920"/>
            <a:ext cx="40608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1371600" y="3015360"/>
            <a:ext cx="7619760" cy="380520"/>
          </a:xfrm>
          <a:prstGeom prst="rect">
            <a:avLst/>
          </a:prstGeom>
          <a:solidFill>
            <a:srgbClr val="F8E6DA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&lt;title&gt;</a:t>
            </a:r>
            <a:r>
              <a:rPr lang="pt-BR" sz="1600" b="0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Primeira Página Web</a:t>
            </a: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1066680" y="3048120"/>
            <a:ext cx="406080" cy="30456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5369040" y="2743200"/>
            <a:ext cx="3292920" cy="639000"/>
          </a:xfrm>
          <a:prstGeom prst="rect">
            <a:avLst/>
          </a:prstGeom>
          <a:solidFill>
            <a:srgbClr val="DD8047"/>
          </a:solidFill>
          <a:ln w="19075" cap="flat" cmpd="sng">
            <a:solidFill>
              <a:srgbClr val="A35E34"/>
            </a:solidFill>
            <a:prstDash val="solid"/>
            <a:round/>
            <a:headEnd type="none" w="sm" len="sm"/>
            <a:tailEnd type="none" w="sm" len="sm"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Informações da página Web, e</a:t>
            </a:r>
            <a:endParaRPr sz="17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não aparece como conteúdo!</a:t>
            </a:r>
            <a:endParaRPr sz="17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4961880" y="4419720"/>
            <a:ext cx="3521520" cy="364680"/>
          </a:xfrm>
          <a:prstGeom prst="rect">
            <a:avLst/>
          </a:prstGeom>
          <a:solidFill>
            <a:srgbClr val="DD8047"/>
          </a:solidFill>
          <a:ln w="19075" cap="flat" cmpd="sng">
            <a:solidFill>
              <a:srgbClr val="A35E34"/>
            </a:solidFill>
            <a:prstDash val="solid"/>
            <a:round/>
            <a:headEnd type="none" w="sm" len="sm"/>
            <a:tailEnd type="none" w="sm" len="sm"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Aparece no conteúdo da página!</a:t>
            </a:r>
            <a:endParaRPr sz="17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/>
          </a:blip>
          <a:srcRect r="70491" b="54016"/>
          <a:stretch/>
        </p:blipFill>
        <p:spPr>
          <a:xfrm>
            <a:off x="1752480" y="2057400"/>
            <a:ext cx="5257440" cy="445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3276720" y="2057400"/>
            <a:ext cx="356040" cy="35604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6248520" y="2971800"/>
            <a:ext cx="356040" cy="35604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3581280" y="3505320"/>
            <a:ext cx="356040" cy="35604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1905120" y="4267080"/>
            <a:ext cx="356040" cy="356040"/>
          </a:xfrm>
          <a:prstGeom prst="ellipse">
            <a:avLst/>
          </a:prstGeom>
          <a:solidFill>
            <a:srgbClr val="DD8047"/>
          </a:solidFill>
          <a:ln w="10075" cap="flat" cmpd="sng">
            <a:solidFill>
              <a:srgbClr val="DD8047"/>
            </a:solidFill>
            <a:prstDash val="solid"/>
            <a:round/>
            <a:headEnd type="none" w="sm" len="sm"/>
            <a:tailEnd type="none" w="sm" len="sm"/>
          </a:ln>
          <a:effectLst>
            <a:outerShdw dist="29880" dir="5400000">
              <a:srgbClr val="000000">
                <a:alpha val="44705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Nesta aula vamos utilizar as seguintes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tags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: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&lt;p&gt;, &lt;h1&gt; ... &lt;h6&gt;,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hr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br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&lt;big&gt;,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small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&lt;em&gt;,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strong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&lt;sub&gt;,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sup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ins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del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mark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pre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code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img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ul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ol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&lt;li&gt;.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&lt;dl&gt;,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dt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dd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&lt;q&gt;,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blockquote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&gt;, &lt;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abbr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&gt;</a:t>
            </a: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Símbolos,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emojis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e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favicon</a:t>
            </a:r>
            <a:endParaRPr lang="pt-BR" sz="2800" dirty="0">
              <a:latin typeface="+mn-lt"/>
              <a:ea typeface="+mn-ea"/>
              <a:cs typeface="+mn-cs"/>
              <a:sym typeface="Questrial"/>
            </a:endParaRP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endParaRPr lang="pt-BR" sz="2800" dirty="0">
              <a:latin typeface="+mn-lt"/>
              <a:ea typeface="+mn-ea"/>
              <a:cs typeface="+mn-cs"/>
              <a:sym typeface="Questrial"/>
            </a:endParaRPr>
          </a:p>
          <a:p>
            <a:pPr marL="320040" lvl="4" indent="-319680" algn="just"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endParaRPr sz="2800" dirty="0">
              <a:latin typeface="+mn-lt"/>
              <a:ea typeface="+mn-ea"/>
              <a:cs typeface="+mn-cs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56572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 descr="Title 1">
            <a:extLst>
              <a:ext uri="{FF2B5EF4-FFF2-40B4-BE49-F238E27FC236}">
                <a16:creationId xmlns:a16="http://schemas.microsoft.com/office/drawing/2014/main" id="{661A5351-9685-4477-AF1F-F2C5CF8146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4000" y="1609725"/>
            <a:ext cx="8413750" cy="2281238"/>
          </a:xfrm>
        </p:spPr>
        <p:txBody>
          <a:bodyPr anchor="ctr"/>
          <a:lstStyle/>
          <a:p>
            <a:r>
              <a:rPr lang="pt-BR" altLang="pt-BR" sz="4800" b="1" u="sng" dirty="0"/>
              <a:t>Desenvolvimento Web 1</a:t>
            </a:r>
            <a:br>
              <a:rPr lang="pt-BR" altLang="pt-BR" sz="4800" dirty="0"/>
            </a:br>
            <a:r>
              <a:rPr lang="pt-BR" altLang="pt-BR" sz="4800" dirty="0">
                <a:solidFill>
                  <a:srgbClr val="0000FF"/>
                </a:solidFill>
              </a:rPr>
              <a:t>Curso Técnico em Informática</a:t>
            </a:r>
            <a:br>
              <a:rPr lang="pt-BR" altLang="pt-BR" sz="4800" dirty="0"/>
            </a:br>
            <a:br>
              <a:rPr lang="pt-BR" altLang="pt-BR" sz="4800" dirty="0"/>
            </a:br>
            <a:r>
              <a:rPr lang="pt-BR" altLang="pt-BR" sz="4800" b="1" dirty="0"/>
              <a:t>HTML</a:t>
            </a:r>
          </a:p>
        </p:txBody>
      </p:sp>
      <p:sp>
        <p:nvSpPr>
          <p:cNvPr id="3074" name="Rectangle 2" descr="Subtitle 2">
            <a:extLst>
              <a:ext uri="{FF2B5EF4-FFF2-40B4-BE49-F238E27FC236}">
                <a16:creationId xmlns:a16="http://schemas.microsoft.com/office/drawing/2014/main" id="{B520882C-B6F3-4C76-8C80-10668329C87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0475" y="4368800"/>
            <a:ext cx="6400800" cy="1752600"/>
          </a:xfrm>
        </p:spPr>
        <p:txBody>
          <a:bodyPr/>
          <a:lstStyle/>
          <a:p>
            <a:pPr>
              <a:buSzTx/>
            </a:pPr>
            <a:r>
              <a:rPr lang="pt-BR" altLang="pt-BR" sz="3200" dirty="0">
                <a:solidFill>
                  <a:srgbClr val="888888"/>
                </a:solidFill>
              </a:rPr>
              <a:t>Professor Anderson Costa</a:t>
            </a:r>
          </a:p>
          <a:p>
            <a:pPr>
              <a:buSzTx/>
            </a:pPr>
            <a:r>
              <a:rPr lang="pt-BR" altLang="pt-BR" sz="3200" b="1" dirty="0">
                <a:solidFill>
                  <a:srgbClr val="0000FF"/>
                </a:solidFill>
              </a:rPr>
              <a:t>anderson@ifpb.edu.br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52E9D86-2DE5-4268-9174-DEF4FD303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5A810-5A23-41DF-AD6B-AC334D2408A7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4402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 descr="Title 1">
            <a:extLst>
              <a:ext uri="{FF2B5EF4-FFF2-40B4-BE49-F238E27FC236}">
                <a16:creationId xmlns:a16="http://schemas.microsoft.com/office/drawing/2014/main" id="{9EAA7F60-7668-43F3-8CFF-F5D20834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Estrutura de um documento HTML</a:t>
            </a:r>
            <a:endParaRPr lang="pt-BR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8297175-B22F-4102-A381-A71A7B77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13FF-7BCC-44FA-ADA2-DDA78C4D2174}" type="slidenum">
              <a:rPr lang="pt-BR" altLang="pt-BR" smtClean="0"/>
              <a:pPr/>
              <a:t>2</a:t>
            </a:fld>
            <a:endParaRPr lang="pt-BR" altLang="pt-BR"/>
          </a:p>
        </p:txBody>
      </p:sp>
      <p:sp>
        <p:nvSpPr>
          <p:cNvPr id="4" name="Google Shape;171;p35">
            <a:extLst>
              <a:ext uri="{FF2B5EF4-FFF2-40B4-BE49-F238E27FC236}">
                <a16:creationId xmlns:a16="http://schemas.microsoft.com/office/drawing/2014/main" id="{EFF1709E-AE3D-4029-E7C4-391A5001FB14}"/>
              </a:ext>
            </a:extLst>
          </p:cNvPr>
          <p:cNvSpPr/>
          <p:nvPr/>
        </p:nvSpPr>
        <p:spPr>
          <a:xfrm>
            <a:off x="1090800" y="2372880"/>
            <a:ext cx="2361960" cy="1371240"/>
          </a:xfrm>
          <a:prstGeom prst="rect">
            <a:avLst/>
          </a:prstGeom>
          <a:solidFill>
            <a:srgbClr val="94B6D2"/>
          </a:solidFill>
          <a:ln w="19075" cap="flat" cmpd="sng">
            <a:solidFill>
              <a:srgbClr val="6D86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2;p35">
            <a:extLst>
              <a:ext uri="{FF2B5EF4-FFF2-40B4-BE49-F238E27FC236}">
                <a16:creationId xmlns:a16="http://schemas.microsoft.com/office/drawing/2014/main" id="{A4E9CDAB-5447-21AF-D150-835D34FDB0D3}"/>
              </a:ext>
            </a:extLst>
          </p:cNvPr>
          <p:cNvSpPr/>
          <p:nvPr/>
        </p:nvSpPr>
        <p:spPr>
          <a:xfrm>
            <a:off x="1090800" y="3896760"/>
            <a:ext cx="2361960" cy="2057040"/>
          </a:xfrm>
          <a:prstGeom prst="rect">
            <a:avLst/>
          </a:prstGeom>
          <a:solidFill>
            <a:srgbClr val="94B6D2"/>
          </a:solidFill>
          <a:ln w="19075" cap="flat" cmpd="sng">
            <a:solidFill>
              <a:srgbClr val="6D86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;p35">
            <a:extLst>
              <a:ext uri="{FF2B5EF4-FFF2-40B4-BE49-F238E27FC236}">
                <a16:creationId xmlns:a16="http://schemas.microsoft.com/office/drawing/2014/main" id="{F15AF172-3D65-A3FE-28AF-E5161C2E1FBD}"/>
              </a:ext>
            </a:extLst>
          </p:cNvPr>
          <p:cNvSpPr/>
          <p:nvPr/>
        </p:nvSpPr>
        <p:spPr>
          <a:xfrm>
            <a:off x="685800" y="1752600"/>
            <a:ext cx="207684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&lt;!DOCTYPE </a:t>
            </a:r>
            <a:r>
              <a:rPr lang="pt-BR" sz="1800" b="0" strike="noStrik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  <a:r>
              <a:rPr lang="pt-BR" sz="1800" b="0" strike="noStrik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</a:t>
            </a:r>
            <a:r>
              <a:rPr lang="pt-BR" sz="1800" b="0" strike="noStrike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  <a:r>
              <a:rPr lang="pt-BR" sz="1800" b="0" strike="noStrik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5;p35">
            <a:extLst>
              <a:ext uri="{FF2B5EF4-FFF2-40B4-BE49-F238E27FC236}">
                <a16:creationId xmlns:a16="http://schemas.microsoft.com/office/drawing/2014/main" id="{BD374325-E17C-CFF8-E2D8-40A4BD0A6680}"/>
              </a:ext>
            </a:extLst>
          </p:cNvPr>
          <p:cNvSpPr/>
          <p:nvPr/>
        </p:nvSpPr>
        <p:spPr>
          <a:xfrm>
            <a:off x="972360" y="2296560"/>
            <a:ext cx="969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6;p35">
            <a:extLst>
              <a:ext uri="{FF2B5EF4-FFF2-40B4-BE49-F238E27FC236}">
                <a16:creationId xmlns:a16="http://schemas.microsoft.com/office/drawing/2014/main" id="{28F2F054-36A1-56F6-94AF-D3B8EA03DCE3}"/>
              </a:ext>
            </a:extLst>
          </p:cNvPr>
          <p:cNvSpPr/>
          <p:nvPr/>
        </p:nvSpPr>
        <p:spPr>
          <a:xfrm>
            <a:off x="981360" y="3418680"/>
            <a:ext cx="1084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7;p35">
            <a:extLst>
              <a:ext uri="{FF2B5EF4-FFF2-40B4-BE49-F238E27FC236}">
                <a16:creationId xmlns:a16="http://schemas.microsoft.com/office/drawing/2014/main" id="{3A27979F-FC70-DBED-EF5D-665980107CF9}"/>
              </a:ext>
            </a:extLst>
          </p:cNvPr>
          <p:cNvSpPr/>
          <p:nvPr/>
        </p:nvSpPr>
        <p:spPr>
          <a:xfrm>
            <a:off x="971640" y="3896760"/>
            <a:ext cx="970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8;p35">
            <a:extLst>
              <a:ext uri="{FF2B5EF4-FFF2-40B4-BE49-F238E27FC236}">
                <a16:creationId xmlns:a16="http://schemas.microsoft.com/office/drawing/2014/main" id="{FEF7558D-B24E-D93F-DA75-2872703AE6B1}"/>
              </a:ext>
            </a:extLst>
          </p:cNvPr>
          <p:cNvSpPr/>
          <p:nvPr/>
        </p:nvSpPr>
        <p:spPr>
          <a:xfrm>
            <a:off x="969840" y="5616840"/>
            <a:ext cx="1086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9;p35">
            <a:extLst>
              <a:ext uri="{FF2B5EF4-FFF2-40B4-BE49-F238E27FC236}">
                <a16:creationId xmlns:a16="http://schemas.microsoft.com/office/drawing/2014/main" id="{CEE1E800-5DFB-BB05-E9C0-F5404F4C7BFB}"/>
              </a:ext>
            </a:extLst>
          </p:cNvPr>
          <p:cNvSpPr/>
          <p:nvPr/>
        </p:nvSpPr>
        <p:spPr>
          <a:xfrm>
            <a:off x="4239360" y="4143360"/>
            <a:ext cx="3486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Conteúdo que será apresentado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ao usuário na tela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0;p35">
            <a:extLst>
              <a:ext uri="{FF2B5EF4-FFF2-40B4-BE49-F238E27FC236}">
                <a16:creationId xmlns:a16="http://schemas.microsoft.com/office/drawing/2014/main" id="{6A88902D-AE2C-2793-8C19-79DB6424ABDD}"/>
              </a:ext>
            </a:extLst>
          </p:cNvPr>
          <p:cNvSpPr/>
          <p:nvPr/>
        </p:nvSpPr>
        <p:spPr>
          <a:xfrm>
            <a:off x="3300480" y="4484640"/>
            <a:ext cx="837720" cy="1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75" cap="flat" cmpd="sng">
            <a:solidFill>
              <a:srgbClr val="94B6D2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13" name="Google Shape;181;p35">
            <a:extLst>
              <a:ext uri="{FF2B5EF4-FFF2-40B4-BE49-F238E27FC236}">
                <a16:creationId xmlns:a16="http://schemas.microsoft.com/office/drawing/2014/main" id="{030EF4A6-4ED3-FCD8-18EE-71AE8FF89420}"/>
              </a:ext>
            </a:extLst>
          </p:cNvPr>
          <p:cNvSpPr/>
          <p:nvPr/>
        </p:nvSpPr>
        <p:spPr>
          <a:xfrm>
            <a:off x="4402320" y="2122680"/>
            <a:ext cx="44694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Informações relevantes sobre o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documento: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Importantes para mecanismos de busca;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-"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Títulos dos documentos.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2;p35">
            <a:extLst>
              <a:ext uri="{FF2B5EF4-FFF2-40B4-BE49-F238E27FC236}">
                <a16:creationId xmlns:a16="http://schemas.microsoft.com/office/drawing/2014/main" id="{3E8FA1CE-3C15-9D97-71B1-E548D999DBEF}"/>
              </a:ext>
            </a:extLst>
          </p:cNvPr>
          <p:cNvSpPr/>
          <p:nvPr/>
        </p:nvSpPr>
        <p:spPr>
          <a:xfrm>
            <a:off x="3300480" y="2579880"/>
            <a:ext cx="990360" cy="1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075" cap="flat" cmpd="sng">
            <a:solidFill>
              <a:srgbClr val="94B6D2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15" name="Google Shape;174;p35">
            <a:extLst>
              <a:ext uri="{FF2B5EF4-FFF2-40B4-BE49-F238E27FC236}">
                <a16:creationId xmlns:a16="http://schemas.microsoft.com/office/drawing/2014/main" id="{C067D832-EDC7-2BBC-AC24-33703902F262}"/>
              </a:ext>
            </a:extLst>
          </p:cNvPr>
          <p:cNvSpPr/>
          <p:nvPr/>
        </p:nvSpPr>
        <p:spPr>
          <a:xfrm>
            <a:off x="666900" y="6189179"/>
            <a:ext cx="10573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045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 descr="Title 1">
            <a:extLst>
              <a:ext uri="{FF2B5EF4-FFF2-40B4-BE49-F238E27FC236}">
                <a16:creationId xmlns:a16="http://schemas.microsoft.com/office/drawing/2014/main" id="{9EAA7F60-7668-43F3-8CFF-F5D20834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Estrutura de um documento HTML</a:t>
            </a:r>
            <a:endParaRPr lang="pt-BR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8297175-B22F-4102-A381-A71A7B77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13FF-7BCC-44FA-ADA2-DDA78C4D2174}" type="slidenum">
              <a:rPr lang="pt-BR" altLang="pt-BR" smtClean="0"/>
              <a:pPr/>
              <a:t>3</a:t>
            </a:fld>
            <a:endParaRPr lang="pt-BR" alt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D6468C-00D2-B336-AF9D-76C06809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2" y="1600200"/>
            <a:ext cx="8648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01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 descr="Title 1">
            <a:extLst>
              <a:ext uri="{FF2B5EF4-FFF2-40B4-BE49-F238E27FC236}">
                <a16:creationId xmlns:a16="http://schemas.microsoft.com/office/drawing/2014/main" id="{9EAA7F60-7668-43F3-8CFF-F5D20834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/>
              <a:t>Estrutura de um documento HTML</a:t>
            </a:r>
            <a:endParaRPr lang="pt-BR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8297175-B22F-4102-A381-A71A7B77D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513FF-7BCC-44FA-ADA2-DDA78C4D2174}" type="slidenum">
              <a:rPr lang="pt-BR" altLang="pt-BR" smtClean="0"/>
              <a:pPr/>
              <a:t>4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88DD8B-AE56-6487-5A0A-A40312A0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" b="3218"/>
          <a:stretch/>
        </p:blipFill>
        <p:spPr>
          <a:xfrm>
            <a:off x="457200" y="1600200"/>
            <a:ext cx="797083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8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Entre a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head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 ... &lt;/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head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 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estão localizadas informações a respeito da página HTML: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Título da página;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Inclusão ou referência a script e folhas de estilo (CSS);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Meta informação sobre a página: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Palavras-chave, descrição, etc.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612720" y="118134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Os principais marcadores que podem ser adicionados dentro da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tag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head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 são: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 ... &lt;/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&gt;:</a:t>
            </a:r>
            <a:endParaRPr sz="2800" b="1" dirty="0">
              <a:solidFill>
                <a:srgbClr val="0000FF"/>
              </a:solidFill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Define o título do documento.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&lt;meta&gt; ... &lt;/meta&gt;:</a:t>
            </a:r>
            <a:endParaRPr sz="2800" b="1" dirty="0">
              <a:solidFill>
                <a:srgbClr val="0000FF"/>
              </a:solidFill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Informação sobre a página Web.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&lt;script&gt; ... &lt;/script&gt;:</a:t>
            </a:r>
            <a:endParaRPr sz="2800" b="1" dirty="0">
              <a:solidFill>
                <a:srgbClr val="0000FF"/>
              </a:solidFill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Definição de um script a ser no navegador (</a:t>
            </a:r>
            <a:r>
              <a:rPr lang="pt-BR" sz="2800" dirty="0" err="1">
                <a:latin typeface="+mn-lt"/>
                <a:ea typeface="+mn-ea"/>
                <a:cs typeface="+mn-cs"/>
                <a:sym typeface="Questrial"/>
              </a:rPr>
              <a:t>JavaScript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).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style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 ... &lt;/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style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&gt;:</a:t>
            </a:r>
            <a:endParaRPr sz="2800" b="1" dirty="0">
              <a:solidFill>
                <a:srgbClr val="0000FF"/>
              </a:solidFill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Definição de folha de estilo (CSS).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&lt;link&gt; ... &lt;/link&gt;:</a:t>
            </a:r>
            <a:endParaRPr sz="2800" b="1" dirty="0">
              <a:solidFill>
                <a:srgbClr val="0000FF"/>
              </a:solidFill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Uso de algum documento externo.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20040" marR="0" lvl="0" indent="-319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40"/>
              <a:buFont typeface="Noto Sans Symbols"/>
              <a:buChar char="◻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Marcador 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&lt;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&gt;...&lt;/</a:t>
            </a:r>
            <a:r>
              <a:rPr lang="pt-BR" sz="2800" b="1" dirty="0" err="1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title</a:t>
            </a:r>
            <a:r>
              <a:rPr lang="pt-BR" sz="2800" b="1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Questrial"/>
              </a:rPr>
              <a:t>&gt;</a:t>
            </a: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Define o título que vai aparecer no navegador;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É o nome que vai ser armazenado, ao adicionar aquela página nos favoritos;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640080" marR="0" lvl="1" indent="-273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6D2"/>
              </a:buClr>
              <a:buSzPts val="1820"/>
              <a:buFont typeface="Noto Sans Symbols"/>
              <a:buChar char="⬜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É o texto apresentado em uma busca: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  <a:p>
            <a:pPr marL="914400" marR="0" lvl="2" indent="-228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7"/>
              </a:buClr>
              <a:buSzPts val="1725"/>
              <a:buFont typeface="Noto Sans Symbols"/>
              <a:buChar char="■"/>
            </a:pPr>
            <a:r>
              <a:rPr lang="pt-BR" sz="2800" dirty="0">
                <a:latin typeface="+mn-lt"/>
                <a:ea typeface="+mn-ea"/>
                <a:cs typeface="+mn-cs"/>
                <a:sym typeface="Questrial"/>
              </a:rPr>
              <a:t>Google, Bing, etc.</a:t>
            </a:r>
            <a:endParaRPr sz="2800" dirty="0">
              <a:latin typeface="+mn-lt"/>
              <a:ea typeface="+mn-ea"/>
              <a:cs typeface="+mn-cs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152280" y="1752480"/>
            <a:ext cx="4952520" cy="2191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pt-BR" sz="20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r>
              <a:rPr lang="pt-BR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Página Web</a:t>
            </a:r>
            <a:r>
              <a:rPr lang="pt-BR" sz="20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&lt;/head&gt;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strike="noStrike">
                <a:solidFill>
                  <a:srgbClr val="355D7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  &lt;h1&gt;</a:t>
            </a:r>
            <a:r>
              <a:rPr lang="pt-BR" sz="1000" b="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Minha primeira página Web</a:t>
            </a: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pt-BR" sz="1000" b="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Aqui vai um parágrafo...</a:t>
            </a: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&lt;img src=“web.gif” /&gt;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r="70491" b="54016"/>
          <a:stretch/>
        </p:blipFill>
        <p:spPr>
          <a:xfrm>
            <a:off x="4114800" y="3048120"/>
            <a:ext cx="449532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9"/>
          <p:cNvSpPr/>
          <p:nvPr/>
        </p:nvSpPr>
        <p:spPr>
          <a:xfrm>
            <a:off x="3962520" y="2895480"/>
            <a:ext cx="2133360" cy="533160"/>
          </a:xfrm>
          <a:prstGeom prst="ellipse">
            <a:avLst/>
          </a:prstGeom>
          <a:noFill/>
          <a:ln w="76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9;p38">
            <a:extLst>
              <a:ext uri="{FF2B5EF4-FFF2-40B4-BE49-F238E27FC236}">
                <a16:creationId xmlns:a16="http://schemas.microsoft.com/office/drawing/2014/main" id="{2FAFA906-88BF-1988-9E75-48A9A237E522}"/>
              </a:ext>
            </a:extLst>
          </p:cNvPr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+mj-lt"/>
                <a:ea typeface="+mj-ea"/>
                <a:cs typeface="+mj-cs"/>
                <a:sym typeface="Questrial"/>
              </a:rPr>
              <a:t>HTML - Head</a:t>
            </a:r>
            <a:endParaRPr sz="4400" b="1" dirty="0">
              <a:latin typeface="+mj-lt"/>
              <a:ea typeface="+mj-ea"/>
              <a:cs typeface="+mj-cs"/>
              <a:sym typeface="Questrial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 rotWithShape="1">
          <a:blip r:embed="rId3">
            <a:alphaModFix/>
          </a:blip>
          <a:srcRect l="12868" t="17851" r="13859" b="24997"/>
          <a:stretch/>
        </p:blipFill>
        <p:spPr>
          <a:xfrm>
            <a:off x="533520" y="1752480"/>
            <a:ext cx="5638320" cy="243792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69803"/>
              </a:srgbClr>
            </a:outerShdw>
          </a:effectLst>
        </p:spPr>
      </p:pic>
      <p:sp>
        <p:nvSpPr>
          <p:cNvPr id="217" name="Google Shape;217;p40"/>
          <p:cNvSpPr/>
          <p:nvPr/>
        </p:nvSpPr>
        <p:spPr>
          <a:xfrm>
            <a:off x="685800" y="3200400"/>
            <a:ext cx="2437920" cy="533160"/>
          </a:xfrm>
          <a:prstGeom prst="ellipse">
            <a:avLst/>
          </a:prstGeom>
          <a:noFill/>
          <a:ln w="76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4">
            <a:alphaModFix/>
          </a:blip>
          <a:srcRect t="40454" r="56993" b="48499"/>
          <a:stretch/>
        </p:blipFill>
        <p:spPr>
          <a:xfrm>
            <a:off x="2286000" y="4800600"/>
            <a:ext cx="6552720" cy="914040"/>
          </a:xfrm>
          <a:prstGeom prst="rect">
            <a:avLst/>
          </a:prstGeom>
          <a:noFill/>
          <a:ln w="889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10569</TotalTime>
  <Words>912</Words>
  <Application>Microsoft Office PowerPoint</Application>
  <PresentationFormat>Apresentação na tela (4:3)</PresentationFormat>
  <Paragraphs>164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Questrial</vt:lpstr>
      <vt:lpstr>Office Theme</vt:lpstr>
      <vt:lpstr>Desenvolvimento Web 1 Curso Técnico em Informática  HTML – Parte 1</vt:lpstr>
      <vt:lpstr>Estrutura de um documento HTML</vt:lpstr>
      <vt:lpstr>Estrutura de um documento HTML</vt:lpstr>
      <vt:lpstr>Estrutura de um documento 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Desenvolvimento Web 1 Curso Técnico em Informática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- Introdução</dc:title>
  <dc:creator>Usuario</dc:creator>
  <cp:lastModifiedBy>Anderson Costa</cp:lastModifiedBy>
  <cp:revision>628</cp:revision>
  <dcterms:modified xsi:type="dcterms:W3CDTF">2023-02-27T20:10:04Z</dcterms:modified>
</cp:coreProperties>
</file>