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82" r:id="rId3"/>
    <p:sldId id="283" r:id="rId4"/>
    <p:sldId id="276" r:id="rId5"/>
    <p:sldId id="285" r:id="rId6"/>
    <p:sldId id="294" r:id="rId7"/>
    <p:sldId id="267" r:id="rId8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0"/>
      <p:bold r:id="rId11"/>
      <p:italic r:id="rId12"/>
      <p:boldItalic r:id="rId13"/>
    </p:embeddedFont>
    <p:embeddedFont>
      <p:font typeface="Montserrat" pitchFamily="2" charset="77"/>
      <p:regular r:id="rId14"/>
      <p:bold r:id="rId15"/>
      <p:italic r:id="rId16"/>
      <p:boldItalic r:id="rId17"/>
    </p:embeddedFont>
    <p:embeddedFont>
      <p:font typeface="Montserrat Black" panose="020F0502020204030204" pitchFamily="34" charset="0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5">
          <p15:clr>
            <a:srgbClr val="A4A3A4"/>
          </p15:clr>
        </p15:guide>
        <p15:guide id="2" pos="2880">
          <p15:clr>
            <a:srgbClr val="A4A3A4"/>
          </p15:clr>
        </p15:guide>
        <p15:guide id="3" pos="283">
          <p15:clr>
            <a:srgbClr val="9AA0A6"/>
          </p15:clr>
        </p15:guide>
        <p15:guide id="4" pos="5477">
          <p15:clr>
            <a:srgbClr val="9AA0A6"/>
          </p15:clr>
        </p15:guide>
        <p15:guide id="5" orient="horz" pos="3005">
          <p15:clr>
            <a:srgbClr val="9AA0A6"/>
          </p15:clr>
        </p15:guide>
        <p15:guide id="6" orient="horz" pos="794">
          <p15:clr>
            <a:srgbClr val="9AA0A6"/>
          </p15:clr>
        </p15:guide>
        <p15:guide id="7" orient="horz" pos="277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609B"/>
    <a:srgbClr val="FCAFD0"/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2C9FAB-2874-4607-9E5F-5376A0A64374}">
  <a:tblStyle styleId="{FA2C9FAB-2874-4607-9E5F-5376A0A643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35"/>
    <p:restoredTop sz="66083"/>
  </p:normalViewPr>
  <p:slideViewPr>
    <p:cSldViewPr snapToGrid="0">
      <p:cViewPr varScale="1">
        <p:scale>
          <a:sx n="92" d="100"/>
          <a:sy n="92" d="100"/>
        </p:scale>
        <p:origin x="1632" y="176"/>
      </p:cViewPr>
      <p:guideLst>
        <p:guide orient="horz" pos="235"/>
        <p:guide pos="2880"/>
        <p:guide pos="283"/>
        <p:guide pos="5477"/>
        <p:guide orient="horz" pos="3005"/>
        <p:guide orient="horz" pos="794"/>
        <p:guide orient="horz" pos="27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59654baf8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59654baf8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425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59654baf8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59654baf8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588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59654baf8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59654baf8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383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59654baf8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59654baf8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8006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3587649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59654baf8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59654baf8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8928" y="1008621"/>
            <a:ext cx="8605678" cy="1848553"/>
          </a:xfrm>
        </p:spPr>
        <p:txBody>
          <a:bodyPr>
            <a:spAutoFit/>
          </a:bodyPr>
          <a:lstStyle>
            <a:lvl1pPr marL="0" indent="0">
              <a:spcBef>
                <a:spcPts val="441"/>
              </a:spcBef>
              <a:buNone/>
              <a:defRPr sz="2353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168090" indent="0">
              <a:spcBef>
                <a:spcPts val="441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336179" indent="0">
              <a:spcBef>
                <a:spcPts val="441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04269" indent="0">
              <a:spcBef>
                <a:spcPts val="441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672358" indent="0">
              <a:spcBef>
                <a:spcPts val="441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0361853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50000" y="1080000"/>
            <a:ext cx="6582000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Módulo</a:t>
            </a:r>
            <a:r>
              <a:rPr lang="en-US" sz="3600" dirty="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Introdução</a:t>
            </a:r>
            <a:r>
              <a:rPr lang="en-US" sz="3600" dirty="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-US" sz="3600" dirty="0" err="1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ao</a:t>
            </a:r>
            <a:r>
              <a:rPr lang="en-US" sz="3600" dirty="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Python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600" dirty="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Aula 3</a:t>
            </a:r>
            <a:endParaRPr sz="3600" dirty="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50001" y="4327833"/>
            <a:ext cx="6581999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 err="1">
                <a:solidFill>
                  <a:srgbClr val="FF609A"/>
                </a:solidFill>
                <a:latin typeface="Montserrat"/>
                <a:ea typeface="Montserrat"/>
                <a:cs typeface="Montserrat"/>
                <a:sym typeface="Montserrat"/>
              </a:rPr>
              <a:t>ConstruDelas</a:t>
            </a:r>
            <a:r>
              <a:rPr lang="pt-BR" sz="2000" b="1" dirty="0">
                <a:solidFill>
                  <a:srgbClr val="FF609A"/>
                </a:solidFill>
                <a:latin typeface="Montserrat"/>
                <a:ea typeface="Montserrat"/>
                <a:cs typeface="Montserrat"/>
                <a:sym typeface="Montserrat"/>
              </a:rPr>
              <a:t> 2022</a:t>
            </a:r>
            <a:endParaRPr lang="pt-BR" sz="2000" b="1" dirty="0">
              <a:solidFill>
                <a:srgbClr val="FF609A"/>
              </a:solidFill>
              <a:latin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/>
        </p:nvSpPr>
        <p:spPr>
          <a:xfrm>
            <a:off x="450000" y="373500"/>
            <a:ext cx="7156200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1" dirty="0">
                <a:latin typeface="Montserrat"/>
                <a:ea typeface="Montserrat"/>
                <a:cs typeface="Montserrat"/>
                <a:sym typeface="Montserrat"/>
              </a:rPr>
              <a:t>Na aula anterior...</a:t>
            </a:r>
            <a:endParaRPr sz="26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" name="Google Shape;81;p16">
            <a:extLst>
              <a:ext uri="{FF2B5EF4-FFF2-40B4-BE49-F238E27FC236}">
                <a16:creationId xmlns:a16="http://schemas.microsoft.com/office/drawing/2014/main" id="{280165E0-35B5-D94F-989F-ADA311792B6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4019" y="4404127"/>
            <a:ext cx="1139979" cy="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7C27982C-5AE5-C147-B440-6186554A0F2F}"/>
              </a:ext>
            </a:extLst>
          </p:cNvPr>
          <p:cNvSpPr txBox="1">
            <a:spLocks/>
          </p:cNvSpPr>
          <p:nvPr/>
        </p:nvSpPr>
        <p:spPr>
          <a:xfrm>
            <a:off x="4114171" y="1019181"/>
            <a:ext cx="4804829" cy="1461939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91440" tIns="91440" rIns="91440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Soma: 5.0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Divisão</a:t>
            </a:r>
            <a:r>
              <a:rPr lang="en-US" sz="1400" dirty="0">
                <a:solidFill>
                  <a:schemeClr val="bg1"/>
                </a:solidFill>
              </a:rPr>
              <a:t>: 1.5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A Dori </a:t>
            </a:r>
            <a:r>
              <a:rPr lang="en-US" sz="1400" dirty="0" err="1">
                <a:solidFill>
                  <a:schemeClr val="bg1"/>
                </a:solidFill>
              </a:rPr>
              <a:t>é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fofinha</a:t>
            </a:r>
            <a:r>
              <a:rPr lang="en-US" sz="1400" dirty="0">
                <a:solidFill>
                  <a:schemeClr val="bg1"/>
                </a:solidFill>
              </a:rPr>
              <a:t> E </a:t>
            </a:r>
            <a:r>
              <a:rPr lang="en-US" sz="1400" dirty="0" err="1">
                <a:solidFill>
                  <a:schemeClr val="bg1"/>
                </a:solidFill>
              </a:rPr>
              <a:t>famosa</a:t>
            </a:r>
            <a:r>
              <a:rPr lang="en-US" sz="1400" dirty="0">
                <a:solidFill>
                  <a:schemeClr val="bg1"/>
                </a:solidFill>
              </a:rPr>
              <a:t>? False</a:t>
            </a:r>
          </a:p>
          <a:p>
            <a:r>
              <a:rPr lang="en-US" sz="1400" dirty="0">
                <a:solidFill>
                  <a:schemeClr val="bg1"/>
                </a:solidFill>
              </a:rPr>
              <a:t>A Dori </a:t>
            </a:r>
            <a:r>
              <a:rPr lang="en-US" sz="1400" dirty="0" err="1">
                <a:solidFill>
                  <a:schemeClr val="bg1"/>
                </a:solidFill>
              </a:rPr>
              <a:t>é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fofinha</a:t>
            </a:r>
            <a:r>
              <a:rPr lang="en-US" sz="1400" dirty="0">
                <a:solidFill>
                  <a:schemeClr val="bg1"/>
                </a:solidFill>
              </a:rPr>
              <a:t> OU </a:t>
            </a:r>
            <a:r>
              <a:rPr lang="en-US" sz="1400" dirty="0" err="1">
                <a:solidFill>
                  <a:schemeClr val="bg1"/>
                </a:solidFill>
              </a:rPr>
              <a:t>famosa</a:t>
            </a:r>
            <a:r>
              <a:rPr lang="en-US" sz="1400" dirty="0">
                <a:solidFill>
                  <a:schemeClr val="bg1"/>
                </a:solidFill>
              </a:rPr>
              <a:t>? True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590FA8-99C5-2A4C-B576-89150343ECD7}"/>
              </a:ext>
            </a:extLst>
          </p:cNvPr>
          <p:cNvSpPr/>
          <p:nvPr/>
        </p:nvSpPr>
        <p:spPr>
          <a:xfrm>
            <a:off x="225000" y="1472359"/>
            <a:ext cx="869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x = </a:t>
            </a:r>
            <a:r>
              <a:rPr lang="en-US" b="1" dirty="0">
                <a:solidFill>
                  <a:srgbClr val="5100E9"/>
                </a:solidFill>
                <a:latin typeface="Courier-Bold" pitchFamily="2" charset="0"/>
              </a:rPr>
              <a:t>3.0</a:t>
            </a:r>
            <a:br>
              <a:rPr lang="en-US" b="1" dirty="0">
                <a:solidFill>
                  <a:srgbClr val="5100E9"/>
                </a:solidFill>
                <a:latin typeface="Courier-Bold" pitchFamily="2" charset="0"/>
              </a:rPr>
            </a:b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y = </a:t>
            </a:r>
            <a:r>
              <a:rPr lang="en-US" b="1" dirty="0">
                <a:solidFill>
                  <a:srgbClr val="0000D5"/>
                </a:solidFill>
                <a:latin typeface="Courier-Bold" pitchFamily="2" charset="0"/>
              </a:rPr>
              <a:t>2</a:t>
            </a:r>
            <a:br>
              <a:rPr lang="en-US" b="1" dirty="0">
                <a:solidFill>
                  <a:srgbClr val="0000D5"/>
                </a:solidFill>
                <a:latin typeface="Courier-Bold" pitchFamily="2" charset="0"/>
              </a:rPr>
            </a:br>
            <a:r>
              <a:rPr lang="en-US" b="1" dirty="0">
                <a:solidFill>
                  <a:srgbClr val="107902"/>
                </a:solidFill>
                <a:latin typeface="Courier-Bold" pitchFamily="2" charset="0"/>
              </a:rPr>
              <a:t>print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('Soma: ', </a:t>
            </a:r>
            <a:r>
              <a:rPr lang="en-US" dirty="0">
                <a:solidFill>
                  <a:srgbClr val="0D5F18"/>
                </a:solidFill>
                <a:latin typeface="Courier" pitchFamily="2" charset="0"/>
              </a:rPr>
              <a:t>str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(x + y))</a:t>
            </a:r>
            <a:br>
              <a:rPr lang="en-US" dirty="0">
                <a:solidFill>
                  <a:srgbClr val="262626"/>
                </a:solidFill>
                <a:latin typeface="Courier" pitchFamily="2" charset="0"/>
              </a:rPr>
            </a:br>
            <a:r>
              <a:rPr lang="en-US" b="1" dirty="0">
                <a:solidFill>
                  <a:srgbClr val="107902"/>
                </a:solidFill>
                <a:latin typeface="Courier-Bold" pitchFamily="2" charset="0"/>
              </a:rPr>
              <a:t>print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('</a:t>
            </a:r>
            <a:r>
              <a:rPr lang="en-US" dirty="0" err="1">
                <a:solidFill>
                  <a:srgbClr val="262626"/>
                </a:solidFill>
                <a:latin typeface="Courier" pitchFamily="2" charset="0"/>
              </a:rPr>
              <a:t>Divisão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: ', </a:t>
            </a:r>
            <a:r>
              <a:rPr lang="en-US" dirty="0">
                <a:solidFill>
                  <a:srgbClr val="0D5F18"/>
                </a:solidFill>
                <a:latin typeface="Courier" pitchFamily="2" charset="0"/>
              </a:rPr>
              <a:t>str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(x / y))</a:t>
            </a:r>
            <a:br>
              <a:rPr lang="en-US" dirty="0">
                <a:solidFill>
                  <a:srgbClr val="262626"/>
                </a:solidFill>
                <a:latin typeface="Courier" pitchFamily="2" charset="0"/>
              </a:rPr>
            </a:br>
            <a:r>
              <a:rPr lang="en-US" b="1" dirty="0">
                <a:solidFill>
                  <a:srgbClr val="107902"/>
                </a:solidFill>
                <a:latin typeface="Courier-Bold" pitchFamily="2" charset="0"/>
              </a:rPr>
              <a:t>print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()</a:t>
            </a:r>
            <a:br>
              <a:rPr lang="en-US" dirty="0">
                <a:solidFill>
                  <a:srgbClr val="262626"/>
                </a:solidFill>
                <a:latin typeface="Courier" pitchFamily="2" charset="0"/>
              </a:rPr>
            </a:br>
            <a:br>
              <a:rPr lang="en-US" dirty="0">
                <a:solidFill>
                  <a:srgbClr val="262626"/>
                </a:solidFill>
                <a:latin typeface="Courier" pitchFamily="2" charset="0"/>
              </a:rPr>
            </a:br>
            <a:r>
              <a:rPr lang="en-US" dirty="0" err="1">
                <a:solidFill>
                  <a:srgbClr val="262626"/>
                </a:solidFill>
                <a:latin typeface="Courier" pitchFamily="2" charset="0"/>
              </a:rPr>
              <a:t>a_dori_eh_fofinha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 = </a:t>
            </a:r>
            <a:r>
              <a:rPr lang="en-US" dirty="0">
                <a:solidFill>
                  <a:srgbClr val="0D5F18"/>
                </a:solidFill>
                <a:latin typeface="Courier" pitchFamily="2" charset="0"/>
              </a:rPr>
              <a:t>True</a:t>
            </a:r>
            <a:br>
              <a:rPr lang="en-US" dirty="0">
                <a:solidFill>
                  <a:srgbClr val="0D5F18"/>
                </a:solidFill>
                <a:latin typeface="Courier" pitchFamily="2" charset="0"/>
              </a:rPr>
            </a:br>
            <a:r>
              <a:rPr lang="en-US" dirty="0" err="1">
                <a:solidFill>
                  <a:srgbClr val="262626"/>
                </a:solidFill>
                <a:latin typeface="Courier" pitchFamily="2" charset="0"/>
              </a:rPr>
              <a:t>a_dori_eh_macho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 = </a:t>
            </a:r>
            <a:r>
              <a:rPr lang="en-US" dirty="0">
                <a:solidFill>
                  <a:srgbClr val="0D5F18"/>
                </a:solidFill>
                <a:latin typeface="Courier" pitchFamily="2" charset="0"/>
              </a:rPr>
              <a:t>False</a:t>
            </a:r>
            <a:br>
              <a:rPr lang="en-US" dirty="0">
                <a:solidFill>
                  <a:srgbClr val="0D5F18"/>
                </a:solidFill>
                <a:latin typeface="Courier" pitchFamily="2" charset="0"/>
              </a:rPr>
            </a:br>
            <a:br>
              <a:rPr lang="en-US" dirty="0">
                <a:solidFill>
                  <a:srgbClr val="0D5F18"/>
                </a:solidFill>
                <a:latin typeface="Courier" pitchFamily="2" charset="0"/>
              </a:rPr>
            </a:br>
            <a:r>
              <a:rPr lang="en-US" b="1" dirty="0">
                <a:solidFill>
                  <a:srgbClr val="107902"/>
                </a:solidFill>
                <a:latin typeface="Courier-Bold" pitchFamily="2" charset="0"/>
              </a:rPr>
              <a:t>print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('A Dori </a:t>
            </a:r>
            <a:r>
              <a:rPr lang="en-US" dirty="0" err="1">
                <a:solidFill>
                  <a:srgbClr val="262626"/>
                </a:solidFill>
                <a:latin typeface="Courier" pitchFamily="2" charset="0"/>
              </a:rPr>
              <a:t>é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ourier" pitchFamily="2" charset="0"/>
              </a:rPr>
              <a:t>fofinha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 E macho? ' + </a:t>
            </a:r>
            <a:r>
              <a:rPr lang="en-US" dirty="0">
                <a:solidFill>
                  <a:srgbClr val="0D5F18"/>
                </a:solidFill>
                <a:latin typeface="Courier" pitchFamily="2" charset="0"/>
              </a:rPr>
              <a:t>str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(</a:t>
            </a:r>
            <a:r>
              <a:rPr lang="en-US" dirty="0" err="1">
                <a:solidFill>
                  <a:srgbClr val="262626"/>
                </a:solidFill>
                <a:latin typeface="Courier" pitchFamily="2" charset="0"/>
              </a:rPr>
              <a:t>a_dori_eh_fofinha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 </a:t>
            </a:r>
            <a:r>
              <a:rPr lang="en-US" b="1" dirty="0">
                <a:latin typeface="Courier-Bold" pitchFamily="2" charset="0"/>
              </a:rPr>
              <a:t>and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ourier" pitchFamily="2" charset="0"/>
              </a:rPr>
              <a:t>a_dori_eh_macho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))</a:t>
            </a:r>
            <a:br>
              <a:rPr lang="en-US" dirty="0">
                <a:solidFill>
                  <a:srgbClr val="262626"/>
                </a:solidFill>
                <a:latin typeface="Courier" pitchFamily="2" charset="0"/>
              </a:rPr>
            </a:br>
            <a:br>
              <a:rPr lang="en-US" dirty="0">
                <a:solidFill>
                  <a:srgbClr val="262626"/>
                </a:solidFill>
                <a:latin typeface="Courier" pitchFamily="2" charset="0"/>
              </a:rPr>
            </a:br>
            <a:r>
              <a:rPr lang="en-US" b="1" dirty="0">
                <a:solidFill>
                  <a:srgbClr val="107902"/>
                </a:solidFill>
                <a:latin typeface="Courier-Bold" pitchFamily="2" charset="0"/>
              </a:rPr>
              <a:t>print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('A Dori </a:t>
            </a:r>
            <a:r>
              <a:rPr lang="en-US" dirty="0" err="1">
                <a:solidFill>
                  <a:srgbClr val="262626"/>
                </a:solidFill>
                <a:latin typeface="Courier" pitchFamily="2" charset="0"/>
              </a:rPr>
              <a:t>é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ourier" pitchFamily="2" charset="0"/>
              </a:rPr>
              <a:t>fofinha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 OU macho? ' + </a:t>
            </a:r>
            <a:r>
              <a:rPr lang="en-US" dirty="0">
                <a:solidFill>
                  <a:srgbClr val="0D5F18"/>
                </a:solidFill>
                <a:latin typeface="Courier" pitchFamily="2" charset="0"/>
              </a:rPr>
              <a:t>str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(</a:t>
            </a:r>
            <a:r>
              <a:rPr lang="en-US" dirty="0" err="1">
                <a:solidFill>
                  <a:srgbClr val="262626"/>
                </a:solidFill>
                <a:latin typeface="Courier" pitchFamily="2" charset="0"/>
              </a:rPr>
              <a:t>a_dori_eh_fofinha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 </a:t>
            </a:r>
            <a:r>
              <a:rPr lang="en-US" b="1" dirty="0">
                <a:latin typeface="Courier-Bold" pitchFamily="2" charset="0"/>
              </a:rPr>
              <a:t>or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ourier" pitchFamily="2" charset="0"/>
              </a:rPr>
              <a:t>a_dori_eh_macho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))</a:t>
            </a: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51534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81;p16">
            <a:extLst>
              <a:ext uri="{FF2B5EF4-FFF2-40B4-BE49-F238E27FC236}">
                <a16:creationId xmlns:a16="http://schemas.microsoft.com/office/drawing/2014/main" id="{280165E0-35B5-D94F-989F-ADA311792B6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4019" y="4404127"/>
            <a:ext cx="1139979" cy="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7C27982C-5AE5-C147-B440-6186554A0F2F}"/>
              </a:ext>
            </a:extLst>
          </p:cNvPr>
          <p:cNvSpPr txBox="1">
            <a:spLocks/>
          </p:cNvSpPr>
          <p:nvPr/>
        </p:nvSpPr>
        <p:spPr>
          <a:xfrm>
            <a:off x="6261287" y="491625"/>
            <a:ext cx="2585463" cy="920252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91440" tIns="91440" rIns="91440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solidFill>
                  <a:schemeClr val="bg1"/>
                </a:solidFill>
              </a:rPr>
              <a:t>Hoje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é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dia</a:t>
            </a:r>
            <a:r>
              <a:rPr lang="en-US" sz="1400" dirty="0">
                <a:solidFill>
                  <a:schemeClr val="bg1"/>
                </a:solidFill>
              </a:rPr>
              <a:t> 25/04/2022</a:t>
            </a:r>
          </a:p>
          <a:p>
            <a:r>
              <a:rPr lang="en-US" sz="1400" dirty="0">
                <a:solidFill>
                  <a:schemeClr val="bg1"/>
                </a:solidFill>
              </a:rPr>
              <a:t>Agora </a:t>
            </a:r>
            <a:r>
              <a:rPr lang="en-US" sz="1400" dirty="0" err="1">
                <a:solidFill>
                  <a:schemeClr val="bg1"/>
                </a:solidFill>
              </a:rPr>
              <a:t>são</a:t>
            </a:r>
            <a:r>
              <a:rPr lang="en-US" sz="1400" dirty="0">
                <a:solidFill>
                  <a:schemeClr val="bg1"/>
                </a:solidFill>
              </a:rPr>
              <a:t> 20:30:23</a:t>
            </a:r>
          </a:p>
          <a:p>
            <a:r>
              <a:rPr lang="en-US" sz="1400" dirty="0">
                <a:solidFill>
                  <a:schemeClr val="bg1"/>
                </a:solidFill>
              </a:rPr>
              <a:t>Estamos no </a:t>
            </a:r>
            <a:r>
              <a:rPr lang="en-US" sz="1400" dirty="0" err="1">
                <a:solidFill>
                  <a:schemeClr val="bg1"/>
                </a:solidFill>
              </a:rPr>
              <a:t>Outono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C717CA-42A0-AC47-AFD3-8C1A20CF9459}"/>
              </a:ext>
            </a:extLst>
          </p:cNvPr>
          <p:cNvSpPr/>
          <p:nvPr/>
        </p:nvSpPr>
        <p:spPr>
          <a:xfrm>
            <a:off x="232889" y="250670"/>
            <a:ext cx="7730765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107902"/>
                </a:solidFill>
                <a:latin typeface="Courier-Bold" pitchFamily="2" charset="0"/>
              </a:rPr>
              <a:t>from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 datetime </a:t>
            </a:r>
            <a:r>
              <a:rPr lang="en-US" b="1" dirty="0">
                <a:solidFill>
                  <a:srgbClr val="107902"/>
                </a:solidFill>
                <a:latin typeface="Courier-Bold" pitchFamily="2" charset="0"/>
              </a:rPr>
              <a:t>import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 datetime</a:t>
            </a:r>
          </a:p>
          <a:p>
            <a:endParaRPr lang="en-US" dirty="0">
              <a:solidFill>
                <a:srgbClr val="262626"/>
              </a:solidFill>
              <a:latin typeface="Courier" pitchFamily="2" charset="0"/>
            </a:endParaRPr>
          </a:p>
          <a:p>
            <a:r>
              <a:rPr lang="en-US" dirty="0" err="1">
                <a:solidFill>
                  <a:srgbClr val="262626"/>
                </a:solidFill>
                <a:latin typeface="Courier" pitchFamily="2" charset="0"/>
              </a:rPr>
              <a:t>hoje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 = </a:t>
            </a:r>
            <a:r>
              <a:rPr lang="en-US" dirty="0" err="1">
                <a:solidFill>
                  <a:srgbClr val="262626"/>
                </a:solidFill>
                <a:latin typeface="Courier" pitchFamily="2" charset="0"/>
              </a:rPr>
              <a:t>datetime.now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()</a:t>
            </a:r>
          </a:p>
          <a:p>
            <a:r>
              <a:rPr lang="en-US" b="1" dirty="0">
                <a:solidFill>
                  <a:srgbClr val="107902"/>
                </a:solidFill>
                <a:latin typeface="Courier-Bold" pitchFamily="2" charset="0"/>
              </a:rPr>
              <a:t>print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(‘</a:t>
            </a:r>
            <a:r>
              <a:rPr lang="en-US" dirty="0" err="1">
                <a:solidFill>
                  <a:srgbClr val="262626"/>
                </a:solidFill>
                <a:latin typeface="Courier" pitchFamily="2" charset="0"/>
              </a:rPr>
              <a:t>Hoje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ourier" pitchFamily="2" charset="0"/>
              </a:rPr>
              <a:t>é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ourier" pitchFamily="2" charset="0"/>
              </a:rPr>
              <a:t>dia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 ’ + </a:t>
            </a:r>
            <a:r>
              <a:rPr lang="en-US" dirty="0" err="1">
                <a:solidFill>
                  <a:srgbClr val="262626"/>
                </a:solidFill>
                <a:latin typeface="Courier" pitchFamily="2" charset="0"/>
              </a:rPr>
              <a:t>hoje.</a:t>
            </a:r>
            <a:r>
              <a:rPr lang="en-US" b="1" dirty="0" err="1">
                <a:solidFill>
                  <a:srgbClr val="107902"/>
                </a:solidFill>
                <a:latin typeface="Courier-Bold" pitchFamily="2" charset="0"/>
              </a:rPr>
              <a:t>strftime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(‘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%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d/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%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m/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%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y’))</a:t>
            </a:r>
          </a:p>
          <a:p>
            <a:r>
              <a:rPr lang="en-US" b="1" dirty="0">
                <a:solidFill>
                  <a:srgbClr val="107902"/>
                </a:solidFill>
                <a:latin typeface="Courier-Bold" pitchFamily="2" charset="0"/>
              </a:rPr>
              <a:t>print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(‘Agora </a:t>
            </a:r>
            <a:r>
              <a:rPr lang="en-US" dirty="0" err="1">
                <a:solidFill>
                  <a:srgbClr val="262626"/>
                </a:solidFill>
                <a:latin typeface="Courier" pitchFamily="2" charset="0"/>
              </a:rPr>
              <a:t>são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 ’ + </a:t>
            </a:r>
            <a:r>
              <a:rPr lang="en-US" dirty="0" err="1">
                <a:solidFill>
                  <a:srgbClr val="262626"/>
                </a:solidFill>
                <a:latin typeface="Courier" pitchFamily="2" charset="0"/>
              </a:rPr>
              <a:t>hoje.</a:t>
            </a:r>
            <a:r>
              <a:rPr lang="en-US" b="1" dirty="0" err="1">
                <a:solidFill>
                  <a:srgbClr val="107902"/>
                </a:solidFill>
                <a:latin typeface="Courier-Bold" pitchFamily="2" charset="0"/>
              </a:rPr>
              <a:t>strftime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(‘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%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H: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%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M: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%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S’))</a:t>
            </a:r>
            <a:br>
              <a:rPr lang="en-US" dirty="0">
                <a:solidFill>
                  <a:srgbClr val="262626"/>
                </a:solidFill>
                <a:latin typeface="Courier" pitchFamily="2" charset="0"/>
              </a:rPr>
            </a:br>
            <a:r>
              <a:rPr lang="en-US" dirty="0" err="1">
                <a:solidFill>
                  <a:srgbClr val="262626"/>
                </a:solidFill>
                <a:latin typeface="Courier" pitchFamily="2" charset="0"/>
              </a:rPr>
              <a:t>inicio_outono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 = datetime(</a:t>
            </a:r>
            <a:r>
              <a:rPr lang="en-US" b="1" dirty="0">
                <a:solidFill>
                  <a:srgbClr val="0000D5"/>
                </a:solidFill>
                <a:latin typeface="Courier-Bold" pitchFamily="2" charset="0"/>
              </a:rPr>
              <a:t>2022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, </a:t>
            </a:r>
            <a:r>
              <a:rPr lang="en-US" b="1" dirty="0">
                <a:solidFill>
                  <a:srgbClr val="0000D5"/>
                </a:solidFill>
                <a:latin typeface="Courier-Bold" pitchFamily="2" charset="0"/>
              </a:rPr>
              <a:t>3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, </a:t>
            </a:r>
            <a:r>
              <a:rPr lang="en-US" b="1" dirty="0">
                <a:solidFill>
                  <a:srgbClr val="0000D5"/>
                </a:solidFill>
                <a:latin typeface="Courier-Bold" pitchFamily="2" charset="0"/>
              </a:rPr>
              <a:t>20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, </a:t>
            </a:r>
            <a:r>
              <a:rPr lang="en-US" b="1" dirty="0">
                <a:solidFill>
                  <a:srgbClr val="0000D5"/>
                </a:solidFill>
                <a:latin typeface="Courier-Bold" pitchFamily="2" charset="0"/>
              </a:rPr>
              <a:t>12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, </a:t>
            </a:r>
            <a:r>
              <a:rPr lang="en-US" b="1" dirty="0">
                <a:solidFill>
                  <a:srgbClr val="0000D5"/>
                </a:solidFill>
                <a:latin typeface="Courier-Bold" pitchFamily="2" charset="0"/>
              </a:rPr>
              <a:t>33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, </a:t>
            </a:r>
            <a:r>
              <a:rPr lang="en-US" b="1" dirty="0">
                <a:solidFill>
                  <a:srgbClr val="3300E9"/>
                </a:solidFill>
                <a:latin typeface="Courier-Bold" pitchFamily="2" charset="0"/>
              </a:rPr>
              <a:t>00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)</a:t>
            </a:r>
            <a:br>
              <a:rPr lang="en-US" dirty="0">
                <a:solidFill>
                  <a:srgbClr val="262626"/>
                </a:solidFill>
                <a:latin typeface="Courier" pitchFamily="2" charset="0"/>
              </a:rPr>
            </a:br>
            <a:r>
              <a:rPr lang="en-US" dirty="0" err="1">
                <a:solidFill>
                  <a:srgbClr val="262626"/>
                </a:solidFill>
                <a:latin typeface="Courier" pitchFamily="2" charset="0"/>
              </a:rPr>
              <a:t>inicio_inverno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 = datetime(</a:t>
            </a:r>
            <a:r>
              <a:rPr lang="en-US" b="1" dirty="0">
                <a:solidFill>
                  <a:srgbClr val="0000D5"/>
                </a:solidFill>
                <a:latin typeface="Courier-Bold" pitchFamily="2" charset="0"/>
              </a:rPr>
              <a:t>2022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, </a:t>
            </a:r>
            <a:r>
              <a:rPr lang="en-US" b="1" dirty="0">
                <a:solidFill>
                  <a:srgbClr val="0000D5"/>
                </a:solidFill>
                <a:latin typeface="Courier-Bold" pitchFamily="2" charset="0"/>
              </a:rPr>
              <a:t>6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, </a:t>
            </a:r>
            <a:r>
              <a:rPr lang="en-US" b="1" dirty="0">
                <a:solidFill>
                  <a:srgbClr val="0000D5"/>
                </a:solidFill>
                <a:latin typeface="Courier-Bold" pitchFamily="2" charset="0"/>
              </a:rPr>
              <a:t>21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, </a:t>
            </a:r>
            <a:r>
              <a:rPr lang="en-US" b="1" dirty="0">
                <a:solidFill>
                  <a:srgbClr val="0000D5"/>
                </a:solidFill>
                <a:latin typeface="Courier-Bold" pitchFamily="2" charset="0"/>
              </a:rPr>
              <a:t>6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, </a:t>
            </a:r>
            <a:r>
              <a:rPr lang="en-US" b="1" dirty="0">
                <a:solidFill>
                  <a:srgbClr val="0000D5"/>
                </a:solidFill>
                <a:latin typeface="Courier-Bold" pitchFamily="2" charset="0"/>
              </a:rPr>
              <a:t>14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, </a:t>
            </a:r>
            <a:r>
              <a:rPr lang="en-US" b="1" dirty="0">
                <a:solidFill>
                  <a:srgbClr val="3300E9"/>
                </a:solidFill>
                <a:latin typeface="Courier-Bold" pitchFamily="2" charset="0"/>
              </a:rPr>
              <a:t>00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)</a:t>
            </a:r>
            <a:br>
              <a:rPr lang="en-US" dirty="0">
                <a:solidFill>
                  <a:srgbClr val="262626"/>
                </a:solidFill>
                <a:latin typeface="Courier" pitchFamily="2" charset="0"/>
              </a:rPr>
            </a:br>
            <a:r>
              <a:rPr lang="en-US" dirty="0" err="1">
                <a:solidFill>
                  <a:srgbClr val="262626"/>
                </a:solidFill>
                <a:latin typeface="Courier" pitchFamily="2" charset="0"/>
              </a:rPr>
              <a:t>inicio_primavera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 = datetime(</a:t>
            </a:r>
            <a:r>
              <a:rPr lang="en-US" b="1" dirty="0">
                <a:solidFill>
                  <a:srgbClr val="0000D5"/>
                </a:solidFill>
                <a:latin typeface="Courier-Bold" pitchFamily="2" charset="0"/>
              </a:rPr>
              <a:t>2022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, </a:t>
            </a:r>
            <a:r>
              <a:rPr lang="en-US" b="1" dirty="0">
                <a:solidFill>
                  <a:srgbClr val="0000D5"/>
                </a:solidFill>
                <a:latin typeface="Courier-Bold" pitchFamily="2" charset="0"/>
              </a:rPr>
              <a:t>9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, </a:t>
            </a:r>
            <a:r>
              <a:rPr lang="en-US" b="1" dirty="0">
                <a:solidFill>
                  <a:srgbClr val="0000D5"/>
                </a:solidFill>
                <a:latin typeface="Courier-Bold" pitchFamily="2" charset="0"/>
              </a:rPr>
              <a:t>21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, </a:t>
            </a:r>
            <a:r>
              <a:rPr lang="en-US" b="1" dirty="0">
                <a:solidFill>
                  <a:srgbClr val="0000D5"/>
                </a:solidFill>
                <a:latin typeface="Courier-Bold" pitchFamily="2" charset="0"/>
              </a:rPr>
              <a:t>22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, </a:t>
            </a:r>
            <a:r>
              <a:rPr lang="en-US" b="1" dirty="0">
                <a:solidFill>
                  <a:srgbClr val="3300E9"/>
                </a:solidFill>
                <a:latin typeface="Courier-Bold" pitchFamily="2" charset="0"/>
              </a:rPr>
              <a:t>04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, </a:t>
            </a:r>
            <a:r>
              <a:rPr lang="en-US" b="1" dirty="0">
                <a:solidFill>
                  <a:srgbClr val="3300E9"/>
                </a:solidFill>
                <a:latin typeface="Courier-Bold" pitchFamily="2" charset="0"/>
              </a:rPr>
              <a:t>00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)</a:t>
            </a:r>
            <a:br>
              <a:rPr lang="en-US" dirty="0">
                <a:solidFill>
                  <a:srgbClr val="262626"/>
                </a:solidFill>
                <a:latin typeface="Courier" pitchFamily="2" charset="0"/>
              </a:rPr>
            </a:br>
            <a:r>
              <a:rPr lang="en-US" dirty="0" err="1">
                <a:solidFill>
                  <a:srgbClr val="262626"/>
                </a:solidFill>
                <a:latin typeface="Courier" pitchFamily="2" charset="0"/>
              </a:rPr>
              <a:t>inicio_verao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 = datetime(</a:t>
            </a:r>
            <a:r>
              <a:rPr lang="en-US" b="1" dirty="0">
                <a:solidFill>
                  <a:srgbClr val="0000D5"/>
                </a:solidFill>
                <a:latin typeface="Courier-Bold" pitchFamily="2" charset="0"/>
              </a:rPr>
              <a:t>2022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, </a:t>
            </a:r>
            <a:r>
              <a:rPr lang="en-US" b="1" dirty="0">
                <a:solidFill>
                  <a:srgbClr val="0000D5"/>
                </a:solidFill>
                <a:latin typeface="Courier-Bold" pitchFamily="2" charset="0"/>
              </a:rPr>
              <a:t>12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, </a:t>
            </a:r>
            <a:r>
              <a:rPr lang="en-US" b="1" dirty="0">
                <a:solidFill>
                  <a:srgbClr val="0000D5"/>
                </a:solidFill>
                <a:latin typeface="Courier-Bold" pitchFamily="2" charset="0"/>
              </a:rPr>
              <a:t>21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, </a:t>
            </a:r>
            <a:r>
              <a:rPr lang="en-US" b="1" dirty="0">
                <a:solidFill>
                  <a:srgbClr val="0000D5"/>
                </a:solidFill>
                <a:latin typeface="Courier-Bold" pitchFamily="2" charset="0"/>
              </a:rPr>
              <a:t>18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, </a:t>
            </a:r>
            <a:r>
              <a:rPr lang="en-US" b="1" dirty="0">
                <a:solidFill>
                  <a:srgbClr val="0000D5"/>
                </a:solidFill>
                <a:latin typeface="Courier-Bold" pitchFamily="2" charset="0"/>
              </a:rPr>
              <a:t>48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, </a:t>
            </a:r>
            <a:r>
              <a:rPr lang="en-US" b="1" dirty="0">
                <a:solidFill>
                  <a:srgbClr val="3300E9"/>
                </a:solidFill>
                <a:latin typeface="Courier-Bold" pitchFamily="2" charset="0"/>
              </a:rPr>
              <a:t>00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)</a:t>
            </a:r>
            <a:br>
              <a:rPr lang="en-US" dirty="0">
                <a:solidFill>
                  <a:srgbClr val="262626"/>
                </a:solidFill>
                <a:latin typeface="Courier" pitchFamily="2" charset="0"/>
              </a:rPr>
            </a:br>
            <a:br>
              <a:rPr lang="en-US" dirty="0">
                <a:solidFill>
                  <a:srgbClr val="262626"/>
                </a:solidFill>
                <a:latin typeface="Courier" pitchFamily="2" charset="0"/>
              </a:rPr>
            </a:br>
            <a:r>
              <a:rPr lang="en-US" b="1" dirty="0">
                <a:solidFill>
                  <a:srgbClr val="107902"/>
                </a:solidFill>
                <a:latin typeface="Courier-Bold" pitchFamily="2" charset="0"/>
              </a:rPr>
              <a:t>if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ourier" pitchFamily="2" charset="0"/>
              </a:rPr>
              <a:t>hoje.year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 == </a:t>
            </a:r>
            <a:r>
              <a:rPr lang="en-US" b="1" dirty="0">
                <a:solidFill>
                  <a:srgbClr val="0000D5"/>
                </a:solidFill>
                <a:latin typeface="Courier-Bold" pitchFamily="2" charset="0"/>
              </a:rPr>
              <a:t>2022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:</a:t>
            </a:r>
            <a:br>
              <a:rPr lang="en-US" dirty="0">
                <a:solidFill>
                  <a:srgbClr val="262626"/>
                </a:solidFill>
                <a:latin typeface="Courier" pitchFamily="2" charset="0"/>
              </a:rPr>
            </a:b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    </a:t>
            </a:r>
            <a:r>
              <a:rPr lang="en-US" b="1" dirty="0">
                <a:solidFill>
                  <a:srgbClr val="107902"/>
                </a:solidFill>
                <a:latin typeface="Courier-Bold" pitchFamily="2" charset="0"/>
              </a:rPr>
              <a:t>if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ourier" pitchFamily="2" charset="0"/>
              </a:rPr>
              <a:t>hoje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 &gt;= </a:t>
            </a:r>
            <a:r>
              <a:rPr lang="en-US" dirty="0" err="1">
                <a:solidFill>
                  <a:srgbClr val="262626"/>
                </a:solidFill>
                <a:latin typeface="Courier" pitchFamily="2" charset="0"/>
              </a:rPr>
              <a:t>inicio_outono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 </a:t>
            </a:r>
            <a:r>
              <a:rPr lang="en-US" b="1" dirty="0">
                <a:latin typeface="Courier-Bold" pitchFamily="2" charset="0"/>
              </a:rPr>
              <a:t>and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ourier" pitchFamily="2" charset="0"/>
              </a:rPr>
              <a:t>hoje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 &lt; </a:t>
            </a:r>
            <a:r>
              <a:rPr lang="en-US" dirty="0" err="1">
                <a:solidFill>
                  <a:srgbClr val="262626"/>
                </a:solidFill>
                <a:latin typeface="Courier" pitchFamily="2" charset="0"/>
              </a:rPr>
              <a:t>inicio_inverno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:</a:t>
            </a:r>
          </a:p>
          <a:p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         </a:t>
            </a:r>
            <a:r>
              <a:rPr lang="en-US" b="1" dirty="0">
                <a:solidFill>
                  <a:srgbClr val="107902"/>
                </a:solidFill>
                <a:latin typeface="Courier-Bold" pitchFamily="2" charset="0"/>
              </a:rPr>
              <a:t>print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(‘Estamos no </a:t>
            </a:r>
            <a:r>
              <a:rPr lang="en-US" dirty="0" err="1">
                <a:solidFill>
                  <a:srgbClr val="262626"/>
                </a:solidFill>
                <a:latin typeface="Courier" pitchFamily="2" charset="0"/>
              </a:rPr>
              <a:t>Outono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’)</a:t>
            </a:r>
          </a:p>
          <a:p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    </a:t>
            </a:r>
            <a:r>
              <a:rPr lang="en-US" b="1" dirty="0" err="1">
                <a:solidFill>
                  <a:srgbClr val="107902"/>
                </a:solidFill>
                <a:latin typeface="Courier-Bold" pitchFamily="2" charset="0"/>
              </a:rPr>
              <a:t>elif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ourier" pitchFamily="2" charset="0"/>
              </a:rPr>
              <a:t>hoje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 &gt;= </a:t>
            </a:r>
            <a:r>
              <a:rPr lang="en-US" dirty="0" err="1">
                <a:solidFill>
                  <a:srgbClr val="262626"/>
                </a:solidFill>
                <a:latin typeface="Courier" pitchFamily="2" charset="0"/>
              </a:rPr>
              <a:t>inicio_inverno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 </a:t>
            </a:r>
            <a:r>
              <a:rPr lang="en-US" b="1" dirty="0">
                <a:latin typeface="Courier-Bold" pitchFamily="2" charset="0"/>
              </a:rPr>
              <a:t>and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ourier" pitchFamily="2" charset="0"/>
              </a:rPr>
              <a:t>hoje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 &lt; </a:t>
            </a:r>
            <a:r>
              <a:rPr lang="en-US" dirty="0" err="1">
                <a:solidFill>
                  <a:srgbClr val="262626"/>
                </a:solidFill>
                <a:latin typeface="Courier" pitchFamily="2" charset="0"/>
              </a:rPr>
              <a:t>inicio_primavera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:</a:t>
            </a:r>
          </a:p>
          <a:p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         </a:t>
            </a:r>
            <a:r>
              <a:rPr lang="en-US" b="1" dirty="0">
                <a:solidFill>
                  <a:srgbClr val="107902"/>
                </a:solidFill>
                <a:latin typeface="Courier-Bold" pitchFamily="2" charset="0"/>
              </a:rPr>
              <a:t>print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(‘Estamos no </a:t>
            </a:r>
            <a:r>
              <a:rPr lang="en-US" dirty="0" err="1">
                <a:solidFill>
                  <a:srgbClr val="262626"/>
                </a:solidFill>
                <a:latin typeface="Courier" pitchFamily="2" charset="0"/>
              </a:rPr>
              <a:t>Inverno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’)</a:t>
            </a:r>
          </a:p>
          <a:p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    </a:t>
            </a:r>
            <a:r>
              <a:rPr lang="en-US" b="1" dirty="0" err="1">
                <a:solidFill>
                  <a:srgbClr val="107902"/>
                </a:solidFill>
                <a:latin typeface="Courier-Bold" pitchFamily="2" charset="0"/>
              </a:rPr>
              <a:t>elif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ourier" pitchFamily="2" charset="0"/>
              </a:rPr>
              <a:t>hoje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 &gt;= </a:t>
            </a:r>
            <a:r>
              <a:rPr lang="en-US" dirty="0" err="1">
                <a:solidFill>
                  <a:srgbClr val="262626"/>
                </a:solidFill>
                <a:latin typeface="Courier" pitchFamily="2" charset="0"/>
              </a:rPr>
              <a:t>inicio_primavera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 </a:t>
            </a:r>
            <a:r>
              <a:rPr lang="en-US" b="1" dirty="0">
                <a:latin typeface="Courier-Bold" pitchFamily="2" charset="0"/>
              </a:rPr>
              <a:t>and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ourier" pitchFamily="2" charset="0"/>
              </a:rPr>
              <a:t>hoje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 &lt; </a:t>
            </a:r>
            <a:r>
              <a:rPr lang="en-US" dirty="0" err="1">
                <a:solidFill>
                  <a:srgbClr val="262626"/>
                </a:solidFill>
                <a:latin typeface="Courier" pitchFamily="2" charset="0"/>
              </a:rPr>
              <a:t>inicio_verao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:</a:t>
            </a:r>
          </a:p>
          <a:p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         </a:t>
            </a:r>
            <a:r>
              <a:rPr lang="en-US" b="1" dirty="0">
                <a:solidFill>
                  <a:srgbClr val="107902"/>
                </a:solidFill>
                <a:latin typeface="Courier-Bold" pitchFamily="2" charset="0"/>
              </a:rPr>
              <a:t>print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(‘Estamos </a:t>
            </a:r>
            <a:r>
              <a:rPr lang="en-US" dirty="0" err="1">
                <a:solidFill>
                  <a:srgbClr val="262626"/>
                </a:solidFill>
                <a:latin typeface="Courier" pitchFamily="2" charset="0"/>
              </a:rPr>
              <a:t>na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 Primavera’)</a:t>
            </a:r>
          </a:p>
          <a:p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    </a:t>
            </a:r>
            <a:r>
              <a:rPr lang="en-US" b="1" dirty="0">
                <a:solidFill>
                  <a:srgbClr val="107902"/>
                </a:solidFill>
                <a:latin typeface="Courier-Bold" pitchFamily="2" charset="0"/>
              </a:rPr>
              <a:t>else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:</a:t>
            </a:r>
          </a:p>
          <a:p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         </a:t>
            </a:r>
            <a:r>
              <a:rPr lang="en-US" b="1" dirty="0">
                <a:solidFill>
                  <a:srgbClr val="107902"/>
                </a:solidFill>
                <a:latin typeface="Courier-Bold" pitchFamily="2" charset="0"/>
              </a:rPr>
              <a:t>print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(‘Estamos no </a:t>
            </a:r>
            <a:r>
              <a:rPr lang="en-US" dirty="0" err="1">
                <a:solidFill>
                  <a:srgbClr val="262626"/>
                </a:solidFill>
                <a:latin typeface="Courier" pitchFamily="2" charset="0"/>
              </a:rPr>
              <a:t>Verão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’)</a:t>
            </a:r>
          </a:p>
          <a:p>
            <a:r>
              <a:rPr lang="en-US" b="1" dirty="0">
                <a:solidFill>
                  <a:srgbClr val="107902"/>
                </a:solidFill>
                <a:latin typeface="Courier-Bold" pitchFamily="2" charset="0"/>
              </a:rPr>
              <a:t>else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:</a:t>
            </a:r>
          </a:p>
          <a:p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    </a:t>
            </a:r>
            <a:r>
              <a:rPr lang="en-US" b="1" dirty="0">
                <a:solidFill>
                  <a:srgbClr val="107902"/>
                </a:solidFill>
                <a:latin typeface="Courier-Bold" pitchFamily="2" charset="0"/>
              </a:rPr>
              <a:t>print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('</a:t>
            </a:r>
            <a:r>
              <a:rPr lang="en-US" dirty="0" err="1">
                <a:solidFill>
                  <a:srgbClr val="262626"/>
                </a:solidFill>
                <a:latin typeface="Courier" pitchFamily="2" charset="0"/>
              </a:rPr>
              <a:t>Erro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: </a:t>
            </a:r>
            <a:r>
              <a:rPr lang="en-US" dirty="0" err="1">
                <a:solidFill>
                  <a:srgbClr val="262626"/>
                </a:solidFill>
                <a:latin typeface="Courier" pitchFamily="2" charset="0"/>
              </a:rPr>
              <a:t>este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ourier" pitchFamily="2" charset="0"/>
              </a:rPr>
              <a:t>programa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ourier" pitchFamily="2" charset="0"/>
              </a:rPr>
              <a:t>só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ourier" pitchFamily="2" charset="0"/>
              </a:rPr>
              <a:t>conhece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 as </a:t>
            </a:r>
            <a:r>
              <a:rPr lang="en-US" dirty="0" err="1">
                <a:solidFill>
                  <a:srgbClr val="262626"/>
                </a:solidFill>
                <a:latin typeface="Courier" pitchFamily="2" charset="0"/>
              </a:rPr>
              <a:t>estações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 do </a:t>
            </a:r>
            <a:r>
              <a:rPr lang="en-US" dirty="0" err="1">
                <a:solidFill>
                  <a:srgbClr val="262626"/>
                </a:solidFill>
                <a:latin typeface="Courier" pitchFamily="2" charset="0"/>
              </a:rPr>
              <a:t>ano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 2022')</a:t>
            </a: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597487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385616" y="391552"/>
            <a:ext cx="62769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[Hora do Código]</a:t>
            </a:r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 amt="72000"/>
          </a:blip>
          <a:srcRect t="42847"/>
          <a:stretch/>
        </p:blipFill>
        <p:spPr>
          <a:xfrm>
            <a:off x="8918300" y="1082579"/>
            <a:ext cx="225700" cy="16622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4719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385616" y="391552"/>
            <a:ext cx="62769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Módulos e </a:t>
            </a:r>
            <a:r>
              <a:rPr lang="pt-BR" sz="2400" b="1" i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Namespaces</a:t>
            </a:r>
            <a:endParaRPr lang="pt-BR" sz="2400" b="1" i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 amt="72000"/>
          </a:blip>
          <a:srcRect t="42847"/>
          <a:stretch/>
        </p:blipFill>
        <p:spPr>
          <a:xfrm>
            <a:off x="8918300" y="1082579"/>
            <a:ext cx="225700" cy="1662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81;p16">
            <a:extLst>
              <a:ext uri="{FF2B5EF4-FFF2-40B4-BE49-F238E27FC236}">
                <a16:creationId xmlns:a16="http://schemas.microsoft.com/office/drawing/2014/main" id="{E99B1031-752B-2F4B-968B-6E4123AFAFA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4019" y="4404127"/>
            <a:ext cx="1139979" cy="365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EC5E22EC-95F3-2A4A-A0BE-A4ADED80EA7B}"/>
              </a:ext>
            </a:extLst>
          </p:cNvPr>
          <p:cNvGrpSpPr/>
          <p:nvPr/>
        </p:nvGrpSpPr>
        <p:grpSpPr>
          <a:xfrm>
            <a:off x="4687411" y="2953450"/>
            <a:ext cx="3968497" cy="1313618"/>
            <a:chOff x="4678267" y="972383"/>
            <a:chExt cx="3968497" cy="131361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A15A302-BB69-4240-BACD-1C0AC0419F5B}"/>
                </a:ext>
              </a:extLst>
            </p:cNvPr>
            <p:cNvGrpSpPr/>
            <p:nvPr/>
          </p:nvGrpSpPr>
          <p:grpSpPr>
            <a:xfrm>
              <a:off x="4678267" y="972383"/>
              <a:ext cx="3968497" cy="1313618"/>
              <a:chOff x="484631" y="972383"/>
              <a:chExt cx="3968497" cy="1313618"/>
            </a:xfrm>
            <a:solidFill>
              <a:schemeClr val="accent2"/>
            </a:solidFill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02DD038-E4E0-2146-8BFB-37B29E0251D1}"/>
                  </a:ext>
                </a:extLst>
              </p:cNvPr>
              <p:cNvSpPr/>
              <p:nvPr/>
            </p:nvSpPr>
            <p:spPr>
              <a:xfrm>
                <a:off x="484632" y="1280161"/>
                <a:ext cx="3968496" cy="1005840"/>
              </a:xfrm>
              <a:prstGeom prst="rect">
                <a:avLst/>
              </a:prstGeom>
              <a:grpFill/>
              <a:ln>
                <a:solidFill>
                  <a:srgbClr val="FA609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R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B692C90-24CF-674C-A1A8-2D2FF4554650}"/>
                  </a:ext>
                </a:extLst>
              </p:cNvPr>
              <p:cNvSpPr/>
              <p:nvPr/>
            </p:nvSpPr>
            <p:spPr>
              <a:xfrm>
                <a:off x="484631" y="972383"/>
                <a:ext cx="396849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 err="1">
                    <a:solidFill>
                      <a:srgbClr val="262626"/>
                    </a:solidFill>
                    <a:latin typeface="Courier" pitchFamily="2" charset="0"/>
                  </a:rPr>
                  <a:t>app.py</a:t>
                </a:r>
                <a:endParaRPr lang="en-BR" dirty="0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7F58AA0-9FF3-2F43-82D6-339175B1B526}"/>
                </a:ext>
              </a:extLst>
            </p:cNvPr>
            <p:cNvSpPr/>
            <p:nvPr/>
          </p:nvSpPr>
          <p:spPr>
            <a:xfrm>
              <a:off x="4678267" y="1318362"/>
              <a:ext cx="3968496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rgbClr val="75715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</a:t>
              </a:r>
              <a:r>
                <a:rPr lang="en-US" sz="1000" dirty="0" err="1">
                  <a:solidFill>
                    <a:srgbClr val="75715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importar</a:t>
              </a:r>
              <a:r>
                <a:rPr lang="en-US" sz="1000" dirty="0">
                  <a:solidFill>
                    <a:srgbClr val="75715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um </a:t>
              </a:r>
              <a:r>
                <a:rPr lang="en-US" sz="1000" dirty="0" err="1">
                  <a:solidFill>
                    <a:srgbClr val="75715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módulo</a:t>
              </a:r>
              <a:r>
                <a:rPr lang="en-US" sz="1000" dirty="0">
                  <a:solidFill>
                    <a:srgbClr val="75715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000" dirty="0" err="1">
                  <a:solidFill>
                    <a:srgbClr val="75715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na</a:t>
              </a:r>
              <a:r>
                <a:rPr lang="en-US" sz="1000" dirty="0">
                  <a:solidFill>
                    <a:srgbClr val="75715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forma de um namespace </a:t>
              </a:r>
              <a:r>
                <a:rPr lang="en-US" sz="1000" dirty="0" err="1">
                  <a:solidFill>
                    <a:srgbClr val="75715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à</a:t>
              </a:r>
              <a:r>
                <a:rPr lang="en-US" sz="1000" dirty="0">
                  <a:solidFill>
                    <a:srgbClr val="75715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000" dirty="0" err="1">
                  <a:solidFill>
                    <a:srgbClr val="75715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parte</a:t>
              </a:r>
              <a:br>
                <a:rPr lang="en-US" sz="1000" dirty="0">
                  <a:solidFill>
                    <a:srgbClr val="75715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000" dirty="0">
                  <a:solidFill>
                    <a:srgbClr val="F9267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import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000" dirty="0" err="1">
                  <a:solidFill>
                    <a:srgbClr val="F8F8F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meu_modulo</a:t>
              </a:r>
              <a:endParaRPr lang="en-US" sz="10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10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dirty="0" err="1">
                  <a:solidFill>
                    <a:srgbClr val="F8F8F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mensagem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000" dirty="0">
                  <a:solidFill>
                    <a:srgbClr val="F9267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000" dirty="0">
                  <a:solidFill>
                    <a:srgbClr val="E6DB74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'</a:t>
              </a:r>
              <a:r>
                <a:rPr lang="en-US" sz="1000" dirty="0" err="1">
                  <a:solidFill>
                    <a:srgbClr val="E6DB74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Usando</a:t>
              </a:r>
              <a:r>
                <a:rPr lang="en-US" sz="1000" dirty="0">
                  <a:solidFill>
                    <a:srgbClr val="E6DB74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000" dirty="0" err="1">
                  <a:solidFill>
                    <a:srgbClr val="E6DB74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versão</a:t>
              </a:r>
              <a:r>
                <a:rPr lang="en-US" sz="1000" dirty="0">
                  <a:solidFill>
                    <a:srgbClr val="E6DB74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'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000" dirty="0">
                  <a:solidFill>
                    <a:srgbClr val="F9267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000" dirty="0" err="1">
                  <a:solidFill>
                    <a:srgbClr val="F8F8F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meu_modulo</a:t>
              </a:r>
              <a:r>
                <a:rPr lang="en-US" sz="1000" dirty="0" err="1">
                  <a:solidFill>
                    <a:srgbClr val="F9267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sz="1000" dirty="0" err="1">
                  <a:solidFill>
                    <a:srgbClr val="F8F8F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versao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000" dirty="0" err="1">
                  <a:solidFill>
                    <a:srgbClr val="F8F8F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meu_modulo</a:t>
              </a:r>
              <a:r>
                <a:rPr lang="en-US" sz="1000" dirty="0" err="1">
                  <a:solidFill>
                    <a:srgbClr val="F9267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sz="1000" dirty="0" err="1">
                  <a:solidFill>
                    <a:srgbClr val="F8F8F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mostrar_mensagem</a:t>
              </a:r>
              <a:r>
                <a:rPr lang="en-US" sz="1000" dirty="0">
                  <a:solidFill>
                    <a:srgbClr val="F8F8F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000" dirty="0" err="1">
                  <a:solidFill>
                    <a:srgbClr val="F8F8F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mensagem</a:t>
              </a:r>
              <a:r>
                <a:rPr lang="en-US" sz="1000" dirty="0">
                  <a:solidFill>
                    <a:srgbClr val="F8F8F2"/>
                  </a:solidFill>
                </a:rPr>
                <a:t>)</a:t>
              </a:r>
              <a:endParaRPr lang="en-BR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900C509-0A2F-D543-85E8-6C386811E28F}"/>
              </a:ext>
            </a:extLst>
          </p:cNvPr>
          <p:cNvGrpSpPr/>
          <p:nvPr/>
        </p:nvGrpSpPr>
        <p:grpSpPr>
          <a:xfrm>
            <a:off x="4687411" y="1169339"/>
            <a:ext cx="3968497" cy="1313618"/>
            <a:chOff x="292607" y="972383"/>
            <a:chExt cx="3968497" cy="131361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667B47F-409B-F940-8036-D153A7E879F9}"/>
                </a:ext>
              </a:extLst>
            </p:cNvPr>
            <p:cNvGrpSpPr/>
            <p:nvPr/>
          </p:nvGrpSpPr>
          <p:grpSpPr>
            <a:xfrm>
              <a:off x="292607" y="972383"/>
              <a:ext cx="3968497" cy="1313618"/>
              <a:chOff x="484631" y="972383"/>
              <a:chExt cx="3968497" cy="1313618"/>
            </a:xfrm>
            <a:solidFill>
              <a:schemeClr val="accent2"/>
            </a:solidFill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2B42CA5-7902-1744-89EB-F2035D77BDCA}"/>
                  </a:ext>
                </a:extLst>
              </p:cNvPr>
              <p:cNvSpPr/>
              <p:nvPr/>
            </p:nvSpPr>
            <p:spPr>
              <a:xfrm>
                <a:off x="484632" y="1280161"/>
                <a:ext cx="3968496" cy="1005840"/>
              </a:xfrm>
              <a:prstGeom prst="rect">
                <a:avLst/>
              </a:prstGeom>
              <a:grpFill/>
              <a:ln>
                <a:solidFill>
                  <a:srgbClr val="FA609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R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81E7BA0-4E9F-F744-893A-7B691265DDCF}"/>
                  </a:ext>
                </a:extLst>
              </p:cNvPr>
              <p:cNvSpPr/>
              <p:nvPr/>
            </p:nvSpPr>
            <p:spPr>
              <a:xfrm>
                <a:off x="484631" y="972383"/>
                <a:ext cx="396849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 err="1">
                    <a:solidFill>
                      <a:srgbClr val="262626"/>
                    </a:solidFill>
                    <a:latin typeface="Courier" pitchFamily="2" charset="0"/>
                  </a:rPr>
                  <a:t>meu_modulo.py</a:t>
                </a:r>
                <a:endParaRPr lang="en-BR" dirty="0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908EA38-244A-7C4A-8D9F-F7198122C3F1}"/>
                </a:ext>
              </a:extLst>
            </p:cNvPr>
            <p:cNvSpPr/>
            <p:nvPr/>
          </p:nvSpPr>
          <p:spPr>
            <a:xfrm>
              <a:off x="292607" y="1318362"/>
              <a:ext cx="396849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 err="1">
                  <a:solidFill>
                    <a:srgbClr val="F8F8F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versao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000" dirty="0">
                  <a:solidFill>
                    <a:srgbClr val="F9267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000" dirty="0">
                  <a:solidFill>
                    <a:srgbClr val="E6DB74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‘0.1.1’</a:t>
              </a:r>
              <a:br>
                <a:rPr lang="en-US" sz="1000" dirty="0">
                  <a:solidFill>
                    <a:srgbClr val="960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br>
                <a:rPr lang="en-US" sz="1000" dirty="0">
                  <a:solidFill>
                    <a:srgbClr val="960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000" dirty="0">
                  <a:solidFill>
                    <a:srgbClr val="66D9E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def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000" dirty="0" err="1">
                  <a:solidFill>
                    <a:srgbClr val="A6E22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mostrar_mensagem</a:t>
              </a:r>
              <a:r>
                <a:rPr lang="en-US" sz="1000" dirty="0">
                  <a:solidFill>
                    <a:srgbClr val="F8F8F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000" dirty="0" err="1">
                  <a:solidFill>
                    <a:srgbClr val="F8F8F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texto</a:t>
              </a:r>
              <a:r>
                <a:rPr lang="en-US" sz="1000" dirty="0">
                  <a:solidFill>
                    <a:srgbClr val="F8F8F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):</a:t>
              </a:r>
            </a:p>
            <a:p>
              <a:r>
                <a:rPr lang="en-US" sz="1000" dirty="0">
                  <a:solidFill>
                    <a:srgbClr val="F8F8F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000" dirty="0">
                  <a:solidFill>
                    <a:srgbClr val="66D9E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en-US" sz="1000" dirty="0">
                  <a:solidFill>
                    <a:srgbClr val="F8F8F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000" dirty="0" err="1">
                  <a:solidFill>
                    <a:srgbClr val="F8F8F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texto</a:t>
              </a:r>
              <a:r>
                <a:rPr lang="en-US" sz="1000" dirty="0">
                  <a:solidFill>
                    <a:srgbClr val="F8F8F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BR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8" name="Google Shape;89;p17">
            <a:extLst>
              <a:ext uri="{FF2B5EF4-FFF2-40B4-BE49-F238E27FC236}">
                <a16:creationId xmlns:a16="http://schemas.microsoft.com/office/drawing/2014/main" id="{E554A59B-913A-784E-ADFE-68B85FE85CCF}"/>
              </a:ext>
            </a:extLst>
          </p:cNvPr>
          <p:cNvSpPr txBox="1"/>
          <p:nvPr/>
        </p:nvSpPr>
        <p:spPr>
          <a:xfrm>
            <a:off x="210312" y="1044423"/>
            <a:ext cx="4016100" cy="361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C343D"/>
              </a:buClr>
              <a:buSzPts val="1800"/>
              <a:buFont typeface="Montserrat"/>
              <a:buChar char="▹"/>
            </a:pPr>
            <a:r>
              <a:rPr lang="en-US" sz="1100" dirty="0" err="1">
                <a:solidFill>
                  <a:schemeClr val="dk1"/>
                </a:solidFill>
                <a:latin typeface="Montserrat"/>
                <a:sym typeface="Montserrat"/>
              </a:rPr>
              <a:t>Módulos</a:t>
            </a:r>
            <a:r>
              <a:rPr lang="en-US" sz="1100" dirty="0">
                <a:solidFill>
                  <a:schemeClr val="dk1"/>
                </a:solidFill>
                <a:latin typeface="Montserrat"/>
                <a:sym typeface="Montserrat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/>
                <a:sym typeface="Montserrat"/>
              </a:rPr>
              <a:t>são</a:t>
            </a:r>
            <a:r>
              <a:rPr lang="en-US" sz="1100" dirty="0">
                <a:solidFill>
                  <a:schemeClr val="dk1"/>
                </a:solidFill>
                <a:latin typeface="Montserrat"/>
                <a:sym typeface="Montserrat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/>
                <a:sym typeface="Montserrat"/>
              </a:rPr>
              <a:t>locais</a:t>
            </a:r>
            <a:r>
              <a:rPr lang="en-US" sz="1100" dirty="0">
                <a:solidFill>
                  <a:schemeClr val="dk1"/>
                </a:solidFill>
                <a:latin typeface="Montserrat"/>
                <a:sym typeface="Montserrat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/>
                <a:sym typeface="Montserrat"/>
              </a:rPr>
              <a:t>onde</a:t>
            </a:r>
            <a:r>
              <a:rPr lang="en-US" sz="1100" dirty="0">
                <a:solidFill>
                  <a:schemeClr val="dk1"/>
                </a:solidFill>
                <a:latin typeface="Montserrat"/>
                <a:sym typeface="Montserrat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/>
                <a:sym typeface="Montserrat"/>
              </a:rPr>
              <a:t>você</a:t>
            </a:r>
            <a:r>
              <a:rPr lang="en-US" sz="1100" dirty="0">
                <a:solidFill>
                  <a:schemeClr val="dk1"/>
                </a:solidFill>
                <a:latin typeface="Montserrat"/>
                <a:sym typeface="Montserrat"/>
              </a:rPr>
              <a:t> define </a:t>
            </a:r>
            <a:r>
              <a:rPr lang="en-US" sz="1100" dirty="0" err="1">
                <a:solidFill>
                  <a:schemeClr val="dk1"/>
                </a:solidFill>
                <a:latin typeface="Montserrat"/>
                <a:sym typeface="Montserrat"/>
              </a:rPr>
              <a:t>os</a:t>
            </a:r>
            <a:r>
              <a:rPr lang="en-US" sz="1100" dirty="0">
                <a:solidFill>
                  <a:schemeClr val="dk1"/>
                </a:solidFill>
                <a:latin typeface="Montserrat"/>
                <a:sym typeface="Montserrat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/>
                <a:sym typeface="Montserrat"/>
              </a:rPr>
              <a:t>nomes</a:t>
            </a:r>
            <a:r>
              <a:rPr lang="en-US" sz="1100" dirty="0">
                <a:solidFill>
                  <a:schemeClr val="dk1"/>
                </a:solidFill>
                <a:latin typeface="Montserrat"/>
                <a:sym typeface="Montserrat"/>
              </a:rPr>
              <a:t> e </a:t>
            </a:r>
            <a:r>
              <a:rPr lang="en-US" sz="1100" dirty="0" err="1">
                <a:solidFill>
                  <a:schemeClr val="dk1"/>
                </a:solidFill>
                <a:latin typeface="Montserrat"/>
                <a:sym typeface="Montserrat"/>
              </a:rPr>
              <a:t>funções</a:t>
            </a:r>
            <a:r>
              <a:rPr lang="en-US" sz="1100" dirty="0">
                <a:solidFill>
                  <a:schemeClr val="dk1"/>
                </a:solidFill>
                <a:latin typeface="Montserrat"/>
                <a:sym typeface="Montserrat"/>
              </a:rPr>
              <a:t> que </a:t>
            </a:r>
            <a:r>
              <a:rPr lang="en-US" sz="1100" dirty="0" err="1">
                <a:solidFill>
                  <a:schemeClr val="dk1"/>
                </a:solidFill>
                <a:latin typeface="Montserrat"/>
                <a:sym typeface="Montserrat"/>
              </a:rPr>
              <a:t>quer</a:t>
            </a:r>
            <a:r>
              <a:rPr lang="en-US" sz="1100" dirty="0">
                <a:solidFill>
                  <a:schemeClr val="dk1"/>
                </a:solidFill>
                <a:latin typeface="Montserrat"/>
                <a:sym typeface="Montserrat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/>
                <a:sym typeface="Montserrat"/>
              </a:rPr>
              <a:t>quer</a:t>
            </a:r>
            <a:r>
              <a:rPr lang="en-US" sz="1100" dirty="0">
                <a:solidFill>
                  <a:schemeClr val="dk1"/>
                </a:solidFill>
                <a:latin typeface="Montserrat"/>
                <a:sym typeface="Montserrat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/>
                <a:sym typeface="Montserrat"/>
              </a:rPr>
              <a:t>fiquem</a:t>
            </a:r>
            <a:r>
              <a:rPr lang="en-US" sz="1100" dirty="0">
                <a:solidFill>
                  <a:schemeClr val="dk1"/>
                </a:solidFill>
                <a:latin typeface="Montserrat"/>
                <a:sym typeface="Montserrat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/>
                <a:sym typeface="Montserrat"/>
              </a:rPr>
              <a:t>visíveis</a:t>
            </a:r>
            <a:r>
              <a:rPr lang="en-US" sz="1100" dirty="0">
                <a:solidFill>
                  <a:schemeClr val="dk1"/>
                </a:solidFill>
                <a:latin typeface="Montserrat"/>
                <a:sym typeface="Montserrat"/>
              </a:rPr>
              <a:t> para o resto do </a:t>
            </a:r>
            <a:r>
              <a:rPr lang="en-US" sz="1100" dirty="0" err="1">
                <a:solidFill>
                  <a:schemeClr val="dk1"/>
                </a:solidFill>
                <a:latin typeface="Montserrat"/>
                <a:sym typeface="Montserrat"/>
              </a:rPr>
              <a:t>sistema</a:t>
            </a:r>
            <a:r>
              <a:rPr lang="en-US" sz="1100" dirty="0">
                <a:solidFill>
                  <a:schemeClr val="dk1"/>
                </a:solidFill>
                <a:latin typeface="Montserrat"/>
                <a:sym typeface="Montserrat"/>
              </a:rPr>
              <a:t>.</a:t>
            </a:r>
          </a:p>
          <a:p>
            <a:pPr marL="457200" lvl="0" indent="-342900">
              <a:lnSpc>
                <a:spcPct val="150000"/>
              </a:lnSpc>
              <a:spcBef>
                <a:spcPts val="600"/>
              </a:spcBef>
              <a:buClr>
                <a:srgbClr val="0C343D"/>
              </a:buClr>
              <a:buSzPts val="1800"/>
              <a:buFont typeface="Montserrat"/>
              <a:buChar char="▹"/>
            </a:pPr>
            <a:r>
              <a:rPr lang="en-US" sz="1100" dirty="0" err="1">
                <a:solidFill>
                  <a:schemeClr val="dk1"/>
                </a:solidFill>
                <a:latin typeface="Montserrat"/>
                <a:sym typeface="Montserrat"/>
              </a:rPr>
              <a:t>Falando</a:t>
            </a:r>
            <a:r>
              <a:rPr lang="en-US" sz="1100" dirty="0">
                <a:solidFill>
                  <a:schemeClr val="dk1"/>
                </a:solidFill>
                <a:latin typeface="Montserrat"/>
                <a:sym typeface="Montserrat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/>
                <a:sym typeface="Montserrat"/>
              </a:rPr>
              <a:t>tecnicamente</a:t>
            </a:r>
            <a:r>
              <a:rPr lang="en-US" sz="1100" dirty="0">
                <a:solidFill>
                  <a:schemeClr val="dk1"/>
                </a:solidFill>
                <a:latin typeface="Montserrat"/>
                <a:sym typeface="Montserrat"/>
              </a:rPr>
              <a:t>, um </a:t>
            </a:r>
            <a:r>
              <a:rPr lang="en-US" sz="1100" dirty="0" err="1">
                <a:solidFill>
                  <a:schemeClr val="dk1"/>
                </a:solidFill>
                <a:latin typeface="Montserrat"/>
                <a:sym typeface="Montserrat"/>
              </a:rPr>
              <a:t>módulo</a:t>
            </a:r>
            <a:r>
              <a:rPr lang="en-US" sz="1100" dirty="0">
                <a:solidFill>
                  <a:schemeClr val="dk1"/>
                </a:solidFill>
                <a:latin typeface="Montserrat"/>
                <a:sym typeface="Montserrat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/>
                <a:sym typeface="Montserrat"/>
              </a:rPr>
              <a:t>é</a:t>
            </a:r>
            <a:r>
              <a:rPr lang="en-US" sz="1100" dirty="0">
                <a:solidFill>
                  <a:schemeClr val="dk1"/>
                </a:solidFill>
                <a:latin typeface="Montserrat"/>
                <a:sym typeface="Montserrat"/>
              </a:rPr>
              <a:t> um “</a:t>
            </a:r>
            <a:r>
              <a:rPr lang="en-US" sz="1100" dirty="0" err="1">
                <a:solidFill>
                  <a:schemeClr val="dk1"/>
                </a:solidFill>
                <a:latin typeface="Montserrat"/>
                <a:sym typeface="Montserrat"/>
              </a:rPr>
              <a:t>espaço</a:t>
            </a:r>
            <a:r>
              <a:rPr lang="en-US" sz="1100" dirty="0">
                <a:solidFill>
                  <a:schemeClr val="dk1"/>
                </a:solidFill>
                <a:latin typeface="Montserrat"/>
                <a:sym typeface="Montserrat"/>
              </a:rPr>
              <a:t> que serve para a </a:t>
            </a:r>
            <a:r>
              <a:rPr lang="en-US" sz="1100" dirty="0" err="1">
                <a:solidFill>
                  <a:schemeClr val="dk1"/>
                </a:solidFill>
                <a:latin typeface="Montserrat"/>
                <a:sym typeface="Montserrat"/>
              </a:rPr>
              <a:t>declaração</a:t>
            </a:r>
            <a:r>
              <a:rPr lang="en-US" sz="1100" dirty="0">
                <a:solidFill>
                  <a:schemeClr val="dk1"/>
                </a:solidFill>
                <a:latin typeface="Montserrat"/>
                <a:sym typeface="Montserrat"/>
              </a:rPr>
              <a:t> de </a:t>
            </a:r>
            <a:r>
              <a:rPr lang="en-US" sz="1100" dirty="0" err="1">
                <a:solidFill>
                  <a:schemeClr val="dk1"/>
                </a:solidFill>
                <a:latin typeface="Montserrat"/>
                <a:sym typeface="Montserrat"/>
              </a:rPr>
              <a:t>nomes</a:t>
            </a:r>
            <a:r>
              <a:rPr lang="en-US" sz="1100" dirty="0">
                <a:solidFill>
                  <a:schemeClr val="dk1"/>
                </a:solidFill>
                <a:latin typeface="Montserrat"/>
                <a:sym typeface="Montserrat"/>
              </a:rPr>
              <a:t>”, </a:t>
            </a:r>
            <a:r>
              <a:rPr lang="en-US" sz="1100" dirty="0" err="1">
                <a:solidFill>
                  <a:schemeClr val="dk1"/>
                </a:solidFill>
                <a:latin typeface="Montserrat"/>
                <a:sym typeface="Montserrat"/>
              </a:rPr>
              <a:t>ou</a:t>
            </a:r>
            <a:r>
              <a:rPr lang="en-US" sz="1100" dirty="0">
                <a:solidFill>
                  <a:schemeClr val="dk1"/>
                </a:solidFill>
                <a:latin typeface="Montserrat"/>
                <a:sym typeface="Montserrat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/>
                <a:sym typeface="Montserrat"/>
              </a:rPr>
              <a:t>seja</a:t>
            </a:r>
            <a:r>
              <a:rPr lang="en-US" sz="1100" dirty="0">
                <a:solidFill>
                  <a:schemeClr val="dk1"/>
                </a:solidFill>
                <a:latin typeface="Montserrat"/>
                <a:sym typeface="Montserrat"/>
              </a:rPr>
              <a:t>, um </a:t>
            </a:r>
            <a:r>
              <a:rPr lang="en-US" sz="1100" i="1" dirty="0">
                <a:solidFill>
                  <a:schemeClr val="dk1"/>
                </a:solidFill>
                <a:latin typeface="Montserrat"/>
                <a:sym typeface="Montserrat"/>
              </a:rPr>
              <a:t>namespace</a:t>
            </a:r>
            <a:r>
              <a:rPr lang="en-US" sz="1100" dirty="0">
                <a:solidFill>
                  <a:schemeClr val="dk1"/>
                </a:solidFill>
                <a:latin typeface="Montserrat"/>
                <a:sym typeface="Montserrat"/>
              </a:rPr>
              <a:t>.</a:t>
            </a:r>
          </a:p>
          <a:p>
            <a:pPr marL="457200" indent="-342900">
              <a:lnSpc>
                <a:spcPct val="150000"/>
              </a:lnSpc>
              <a:spcBef>
                <a:spcPts val="600"/>
              </a:spcBef>
              <a:buClr>
                <a:srgbClr val="0C343D"/>
              </a:buClr>
              <a:buSzPts val="1800"/>
              <a:buFont typeface="Montserrat"/>
              <a:buChar char="▹"/>
            </a:pPr>
            <a:r>
              <a:rPr lang="en-US" sz="1100" dirty="0">
                <a:solidFill>
                  <a:schemeClr val="dk1"/>
                </a:solidFill>
                <a:latin typeface="Montserrat"/>
              </a:rPr>
              <a:t>Na </a:t>
            </a:r>
            <a:r>
              <a:rPr lang="en-US" sz="1100" dirty="0" err="1">
                <a:solidFill>
                  <a:schemeClr val="dk1"/>
                </a:solidFill>
                <a:latin typeface="Montserrat"/>
              </a:rPr>
              <a:t>prática</a:t>
            </a:r>
            <a:r>
              <a:rPr lang="en-US" sz="1100" dirty="0">
                <a:solidFill>
                  <a:schemeClr val="dk1"/>
                </a:solidFill>
                <a:latin typeface="Montserrat"/>
              </a:rPr>
              <a:t>, um </a:t>
            </a:r>
            <a:r>
              <a:rPr lang="en-US" sz="1100" dirty="0" err="1">
                <a:solidFill>
                  <a:schemeClr val="dk1"/>
                </a:solidFill>
                <a:latin typeface="Montserrat"/>
              </a:rPr>
              <a:t>módulo</a:t>
            </a:r>
            <a:r>
              <a:rPr lang="en-US" sz="1100" dirty="0">
                <a:solidFill>
                  <a:schemeClr val="dk1"/>
                </a:solidFill>
                <a:latin typeface="Montserrat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/>
              </a:rPr>
              <a:t>é</a:t>
            </a:r>
            <a:r>
              <a:rPr lang="en-US" sz="1100" dirty="0">
                <a:solidFill>
                  <a:schemeClr val="dk1"/>
                </a:solidFill>
                <a:latin typeface="Montserrat"/>
              </a:rPr>
              <a:t> um </a:t>
            </a:r>
            <a:r>
              <a:rPr lang="en-US" sz="1100" dirty="0" err="1">
                <a:solidFill>
                  <a:schemeClr val="dk1"/>
                </a:solidFill>
                <a:latin typeface="Montserrat"/>
              </a:rPr>
              <a:t>arquivo</a:t>
            </a:r>
            <a:r>
              <a:rPr lang="en-US" sz="1100" dirty="0">
                <a:solidFill>
                  <a:schemeClr val="dk1"/>
                </a:solidFill>
                <a:latin typeface="Montserrat"/>
              </a:rPr>
              <a:t> Python.</a:t>
            </a:r>
          </a:p>
          <a:p>
            <a:pPr marL="457200" indent="-342900">
              <a:lnSpc>
                <a:spcPct val="150000"/>
              </a:lnSpc>
              <a:spcBef>
                <a:spcPts val="600"/>
              </a:spcBef>
              <a:buClr>
                <a:srgbClr val="0C343D"/>
              </a:buClr>
              <a:buSzPts val="1800"/>
              <a:buFont typeface="Montserrat"/>
              <a:buChar char="▹"/>
            </a:pPr>
            <a:r>
              <a:rPr lang="en-US" sz="1100" dirty="0" err="1">
                <a:solidFill>
                  <a:schemeClr val="dk1"/>
                </a:solidFill>
                <a:latin typeface="Montserrat"/>
              </a:rPr>
              <a:t>Em</a:t>
            </a:r>
            <a:r>
              <a:rPr lang="en-US" sz="1100" dirty="0">
                <a:solidFill>
                  <a:schemeClr val="dk1"/>
                </a:solidFill>
                <a:latin typeface="Montserrat"/>
              </a:rPr>
              <a:t> um </a:t>
            </a:r>
            <a:r>
              <a:rPr lang="en-US" sz="1100" dirty="0" err="1">
                <a:solidFill>
                  <a:schemeClr val="dk1"/>
                </a:solidFill>
                <a:latin typeface="Montserrat"/>
              </a:rPr>
              <a:t>módulo</a:t>
            </a:r>
            <a:r>
              <a:rPr lang="en-US" sz="1100" dirty="0">
                <a:solidFill>
                  <a:schemeClr val="dk1"/>
                </a:solidFill>
                <a:latin typeface="Montserrat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/>
              </a:rPr>
              <a:t>podem</a:t>
            </a:r>
            <a:r>
              <a:rPr lang="en-US" sz="1100" dirty="0">
                <a:solidFill>
                  <a:schemeClr val="dk1"/>
                </a:solidFill>
                <a:latin typeface="Montserrat"/>
              </a:rPr>
              <a:t> ser </a:t>
            </a:r>
            <a:r>
              <a:rPr lang="en-US" sz="1100" dirty="0" err="1">
                <a:solidFill>
                  <a:schemeClr val="dk1"/>
                </a:solidFill>
                <a:latin typeface="Montserrat"/>
              </a:rPr>
              <a:t>definidos</a:t>
            </a:r>
            <a:r>
              <a:rPr lang="en-US" sz="1100" dirty="0">
                <a:solidFill>
                  <a:schemeClr val="dk1"/>
                </a:solidFill>
                <a:latin typeface="Montserrat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/>
              </a:rPr>
              <a:t>componentes</a:t>
            </a:r>
            <a:r>
              <a:rPr lang="en-US" sz="1100" dirty="0">
                <a:solidFill>
                  <a:schemeClr val="dk1"/>
                </a:solidFill>
                <a:latin typeface="Montserrat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/>
              </a:rPr>
              <a:t>reutilizáveis</a:t>
            </a:r>
            <a:r>
              <a:rPr lang="en-US" sz="1100" dirty="0">
                <a:solidFill>
                  <a:schemeClr val="dk1"/>
                </a:solidFill>
                <a:latin typeface="Montserrat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/>
              </a:rPr>
              <a:t>em</a:t>
            </a:r>
            <a:r>
              <a:rPr lang="en-US" sz="1100" dirty="0">
                <a:solidFill>
                  <a:schemeClr val="dk1"/>
                </a:solidFill>
                <a:latin typeface="Montserrat"/>
              </a:rPr>
              <a:t> outros </a:t>
            </a:r>
            <a:r>
              <a:rPr lang="en-US" sz="1100" dirty="0" err="1">
                <a:solidFill>
                  <a:schemeClr val="dk1"/>
                </a:solidFill>
                <a:latin typeface="Montserrat"/>
              </a:rPr>
              <a:t>arquivos</a:t>
            </a:r>
            <a:r>
              <a:rPr lang="en-US" sz="1100" dirty="0">
                <a:solidFill>
                  <a:schemeClr val="dk1"/>
                </a:solidFill>
                <a:latin typeface="Montserrat"/>
              </a:rPr>
              <a:t> Python. Ex: </a:t>
            </a:r>
            <a:r>
              <a:rPr lang="en-US" sz="1100" dirty="0" err="1">
                <a:solidFill>
                  <a:schemeClr val="dk1"/>
                </a:solidFill>
                <a:latin typeface="Montserrat"/>
              </a:rPr>
              <a:t>variáveis</a:t>
            </a:r>
            <a:r>
              <a:rPr lang="en-US" sz="1100" dirty="0">
                <a:solidFill>
                  <a:schemeClr val="dk1"/>
                </a:solidFill>
                <a:latin typeface="Montserrat"/>
              </a:rPr>
              <a:t>, </a:t>
            </a:r>
            <a:r>
              <a:rPr lang="en-US" sz="1100" dirty="0" err="1">
                <a:solidFill>
                  <a:schemeClr val="dk1"/>
                </a:solidFill>
                <a:latin typeface="Montserrat"/>
              </a:rPr>
              <a:t>funções</a:t>
            </a:r>
            <a:r>
              <a:rPr lang="en-US" sz="1100" dirty="0">
                <a:solidFill>
                  <a:schemeClr val="dk1"/>
                </a:solidFill>
                <a:latin typeface="Montserrat"/>
              </a:rPr>
              <a:t>, classes, etc.</a:t>
            </a:r>
          </a:p>
          <a:p>
            <a:pPr marL="457200" indent="-342900">
              <a:lnSpc>
                <a:spcPct val="150000"/>
              </a:lnSpc>
              <a:spcBef>
                <a:spcPts val="600"/>
              </a:spcBef>
              <a:buClr>
                <a:srgbClr val="0C343D"/>
              </a:buClr>
              <a:buSzPts val="1800"/>
              <a:buFont typeface="Montserrat"/>
              <a:buChar char="▹"/>
            </a:pPr>
            <a:r>
              <a:rPr lang="en-US" sz="1100" dirty="0" err="1">
                <a:solidFill>
                  <a:schemeClr val="dk1"/>
                </a:solidFill>
                <a:latin typeface="Montserrat"/>
              </a:rPr>
              <a:t>Variáveis</a:t>
            </a:r>
            <a:r>
              <a:rPr lang="en-US" sz="1100" dirty="0">
                <a:solidFill>
                  <a:schemeClr val="dk1"/>
                </a:solidFill>
                <a:latin typeface="Montserrat"/>
              </a:rPr>
              <a:t> que </a:t>
            </a:r>
            <a:r>
              <a:rPr lang="en-US" sz="1100" dirty="0" err="1">
                <a:solidFill>
                  <a:schemeClr val="dk1"/>
                </a:solidFill>
                <a:latin typeface="Montserrat"/>
              </a:rPr>
              <a:t>são</a:t>
            </a:r>
            <a:r>
              <a:rPr lang="en-US" sz="1100" dirty="0">
                <a:solidFill>
                  <a:schemeClr val="dk1"/>
                </a:solidFill>
                <a:latin typeface="Montserrat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/>
              </a:rPr>
              <a:t>definidas</a:t>
            </a:r>
            <a:r>
              <a:rPr lang="en-US" sz="1100" dirty="0">
                <a:solidFill>
                  <a:schemeClr val="dk1"/>
                </a:solidFill>
                <a:latin typeface="Montserrat"/>
              </a:rPr>
              <a:t> dentro de um </a:t>
            </a:r>
            <a:r>
              <a:rPr lang="en-US" sz="1100" i="1" dirty="0">
                <a:solidFill>
                  <a:schemeClr val="dk1"/>
                </a:solidFill>
                <a:latin typeface="Montserrat"/>
              </a:rPr>
              <a:t>namespace</a:t>
            </a:r>
            <a:r>
              <a:rPr lang="en-US" sz="1100" dirty="0">
                <a:solidFill>
                  <a:schemeClr val="dk1"/>
                </a:solidFill>
                <a:latin typeface="Montserrat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/>
              </a:rPr>
              <a:t>são</a:t>
            </a:r>
            <a:r>
              <a:rPr lang="en-US" sz="1100" dirty="0">
                <a:solidFill>
                  <a:schemeClr val="dk1"/>
                </a:solidFill>
                <a:latin typeface="Montserrat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/>
              </a:rPr>
              <a:t>chamadas</a:t>
            </a:r>
            <a:r>
              <a:rPr lang="en-US" sz="1100" dirty="0">
                <a:solidFill>
                  <a:schemeClr val="dk1"/>
                </a:solidFill>
                <a:latin typeface="Montserrat"/>
              </a:rPr>
              <a:t> de </a:t>
            </a:r>
            <a:r>
              <a:rPr lang="en-US" sz="1100" b="1" dirty="0" err="1">
                <a:solidFill>
                  <a:schemeClr val="dk1"/>
                </a:solidFill>
                <a:latin typeface="Montserrat"/>
              </a:rPr>
              <a:t>atributos</a:t>
            </a:r>
            <a:r>
              <a:rPr lang="en-US" sz="1100" dirty="0">
                <a:solidFill>
                  <a:schemeClr val="dk1"/>
                </a:solidFill>
                <a:latin typeface="Montserrat"/>
              </a:rPr>
              <a:t>.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0A914C9-281F-C049-810C-92A5A2238E02}"/>
              </a:ext>
            </a:extLst>
          </p:cNvPr>
          <p:cNvGrpSpPr/>
          <p:nvPr/>
        </p:nvGrpSpPr>
        <p:grpSpPr>
          <a:xfrm>
            <a:off x="4761757" y="3774453"/>
            <a:ext cx="2819694" cy="1126354"/>
            <a:chOff x="4761757" y="3774453"/>
            <a:chExt cx="2819694" cy="1126354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4D8A5A82-59E0-4341-A991-98B94CB8A75C}"/>
                </a:ext>
              </a:extLst>
            </p:cNvPr>
            <p:cNvSpPr/>
            <p:nvPr/>
          </p:nvSpPr>
          <p:spPr>
            <a:xfrm>
              <a:off x="6858000" y="3774453"/>
              <a:ext cx="723451" cy="21702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C19D9D16-4624-2248-8310-5DC204A608BA}"/>
                </a:ext>
              </a:extLst>
            </p:cNvPr>
            <p:cNvSpPr/>
            <p:nvPr/>
          </p:nvSpPr>
          <p:spPr>
            <a:xfrm>
              <a:off x="4761757" y="3944183"/>
              <a:ext cx="723451" cy="21702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A76F8A-F0DB-8D43-AFD6-A475013EDFFD}"/>
                </a:ext>
              </a:extLst>
            </p:cNvPr>
            <p:cNvSpPr txBox="1"/>
            <p:nvPr/>
          </p:nvSpPr>
          <p:spPr>
            <a:xfrm>
              <a:off x="5846185" y="4639197"/>
              <a:ext cx="10374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R" sz="1100" i="1" dirty="0">
                  <a:solidFill>
                    <a:srgbClr val="C00000"/>
                  </a:solidFill>
                  <a:latin typeface="Montserrat"/>
                </a:rPr>
                <a:t>namespace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6CB6844-ACDE-B84B-B2DA-7112F2347861}"/>
                </a:ext>
              </a:extLst>
            </p:cNvPr>
            <p:cNvCxnSpPr>
              <a:stCxn id="23" idx="2"/>
              <a:endCxn id="20" idx="0"/>
            </p:cNvCxnSpPr>
            <p:nvPr/>
          </p:nvCxnSpPr>
          <p:spPr>
            <a:xfrm>
              <a:off x="5123483" y="4161203"/>
              <a:ext cx="1241434" cy="47799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94225C-42A0-4240-A614-68E84FE0A1F2}"/>
                </a:ext>
              </a:extLst>
            </p:cNvPr>
            <p:cNvCxnSpPr>
              <a:cxnSpLocks/>
              <a:stCxn id="22" idx="2"/>
              <a:endCxn id="20" idx="0"/>
            </p:cNvCxnSpPr>
            <p:nvPr/>
          </p:nvCxnSpPr>
          <p:spPr>
            <a:xfrm flipH="1">
              <a:off x="6364917" y="3991473"/>
              <a:ext cx="854809" cy="64772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524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19E9B4-A9E4-4ADB-BA55-4E3FE9C19E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1208" y="1008844"/>
            <a:ext cx="6071616" cy="3395284"/>
          </a:xfrm>
        </p:spPr>
        <p:txBody>
          <a:bodyPr/>
          <a:lstStyle/>
          <a:p>
            <a:r>
              <a:rPr lang="en-US" sz="2000" dirty="0">
                <a:solidFill>
                  <a:schemeClr val="bg2"/>
                </a:solidFill>
              </a:rPr>
              <a:t># </a:t>
            </a:r>
            <a:r>
              <a:rPr lang="en-US" sz="2000" dirty="0" err="1">
                <a:solidFill>
                  <a:schemeClr val="bg2"/>
                </a:solidFill>
              </a:rPr>
              <a:t>Instalar</a:t>
            </a:r>
            <a:r>
              <a:rPr lang="en-US" sz="2000" dirty="0">
                <a:solidFill>
                  <a:schemeClr val="bg2"/>
                </a:solidFill>
              </a:rPr>
              <a:t> um </a:t>
            </a:r>
            <a:r>
              <a:rPr lang="en-US" sz="2000" dirty="0" err="1">
                <a:solidFill>
                  <a:schemeClr val="bg2"/>
                </a:solidFill>
              </a:rPr>
              <a:t>pacote</a:t>
            </a:r>
            <a:r>
              <a:rPr lang="en-US" sz="2000" dirty="0">
                <a:solidFill>
                  <a:schemeClr val="bg2"/>
                </a:solidFill>
              </a:rPr>
              <a:t> </a:t>
            </a:r>
            <a:r>
              <a:rPr lang="en-US" sz="2000" dirty="0" err="1">
                <a:solidFill>
                  <a:schemeClr val="bg2"/>
                </a:solidFill>
              </a:rPr>
              <a:t>individualmente</a:t>
            </a:r>
            <a:endParaRPr lang="en-US" sz="2000" dirty="0">
              <a:solidFill>
                <a:schemeClr val="bg2"/>
              </a:solidFill>
            </a:endParaRPr>
          </a:p>
          <a:p>
            <a:r>
              <a:rPr lang="en-US" sz="2000" dirty="0"/>
              <a:t>pip install </a:t>
            </a:r>
            <a:r>
              <a:rPr lang="en-US" sz="2000" dirty="0" err="1"/>
              <a:t>colorama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solidFill>
                  <a:schemeClr val="bg2"/>
                </a:solidFill>
              </a:rPr>
              <a:t># </a:t>
            </a:r>
            <a:r>
              <a:rPr lang="en-US" sz="2000" dirty="0" err="1">
                <a:solidFill>
                  <a:schemeClr val="bg2"/>
                </a:solidFill>
              </a:rPr>
              <a:t>Instalar</a:t>
            </a:r>
            <a:r>
              <a:rPr lang="en-US" sz="2000" dirty="0">
                <a:solidFill>
                  <a:schemeClr val="bg2"/>
                </a:solidFill>
              </a:rPr>
              <a:t> </a:t>
            </a:r>
            <a:r>
              <a:rPr lang="en-US" sz="2000" dirty="0" err="1">
                <a:solidFill>
                  <a:schemeClr val="bg2"/>
                </a:solidFill>
              </a:rPr>
              <a:t>uma</a:t>
            </a:r>
            <a:r>
              <a:rPr lang="en-US" sz="2000" dirty="0">
                <a:solidFill>
                  <a:schemeClr val="bg2"/>
                </a:solidFill>
              </a:rPr>
              <a:t> </a:t>
            </a:r>
            <a:r>
              <a:rPr lang="en-US" sz="2000" dirty="0" err="1">
                <a:solidFill>
                  <a:schemeClr val="bg2"/>
                </a:solidFill>
              </a:rPr>
              <a:t>lista</a:t>
            </a:r>
            <a:r>
              <a:rPr lang="en-US" sz="2000" dirty="0">
                <a:solidFill>
                  <a:schemeClr val="bg2"/>
                </a:solidFill>
              </a:rPr>
              <a:t> de </a:t>
            </a:r>
            <a:r>
              <a:rPr lang="en-US" sz="2000" dirty="0" err="1">
                <a:solidFill>
                  <a:schemeClr val="bg2"/>
                </a:solidFill>
              </a:rPr>
              <a:t>pacotes</a:t>
            </a:r>
            <a:endParaRPr lang="en-US" sz="2000" dirty="0">
              <a:solidFill>
                <a:schemeClr val="bg2"/>
              </a:solidFill>
            </a:endParaRPr>
          </a:p>
          <a:p>
            <a:r>
              <a:rPr lang="en-US" sz="2000" dirty="0"/>
              <a:t>pip install -r requirements.txt</a:t>
            </a:r>
          </a:p>
          <a:p>
            <a:endParaRPr lang="en-US" sz="2000" dirty="0"/>
          </a:p>
          <a:p>
            <a:r>
              <a:rPr lang="en-US" sz="2000" dirty="0">
                <a:solidFill>
                  <a:schemeClr val="bg2"/>
                </a:solidFill>
              </a:rPr>
              <a:t># requirements.txt</a:t>
            </a:r>
          </a:p>
          <a:p>
            <a:r>
              <a:rPr lang="en-US" sz="2000" dirty="0" err="1"/>
              <a:t>colorama</a:t>
            </a:r>
            <a:endParaRPr lang="en-US" sz="2000" dirty="0"/>
          </a:p>
        </p:txBody>
      </p:sp>
      <p:sp>
        <p:nvSpPr>
          <p:cNvPr id="7" name="Google Shape;79;p16">
            <a:extLst>
              <a:ext uri="{FF2B5EF4-FFF2-40B4-BE49-F238E27FC236}">
                <a16:creationId xmlns:a16="http://schemas.microsoft.com/office/drawing/2014/main" id="{4E6012D3-8873-BE40-8065-A6179B2A7B8D}"/>
              </a:ext>
            </a:extLst>
          </p:cNvPr>
          <p:cNvSpPr txBox="1"/>
          <p:nvPr/>
        </p:nvSpPr>
        <p:spPr>
          <a:xfrm>
            <a:off x="385616" y="391552"/>
            <a:ext cx="62769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Instalando pacotes em seu ambiente</a:t>
            </a:r>
            <a:endParaRPr lang="pt-BR" sz="2400" b="1" i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" name="Google Shape;165;p25">
            <a:extLst>
              <a:ext uri="{FF2B5EF4-FFF2-40B4-BE49-F238E27FC236}">
                <a16:creationId xmlns:a16="http://schemas.microsoft.com/office/drawing/2014/main" id="{92AD198D-229F-E84A-A560-B923B25AC1A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8275" y="1362456"/>
            <a:ext cx="2199069" cy="2580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82;p16">
            <a:extLst>
              <a:ext uri="{FF2B5EF4-FFF2-40B4-BE49-F238E27FC236}">
                <a16:creationId xmlns:a16="http://schemas.microsoft.com/office/drawing/2014/main" id="{21AE0AE8-33A5-1349-BBD8-8EAB37D22625}"/>
              </a:ext>
            </a:extLst>
          </p:cNvPr>
          <p:cNvPicPr preferRelativeResize="0"/>
          <p:nvPr/>
        </p:nvPicPr>
        <p:blipFill rotWithShape="1">
          <a:blip r:embed="rId4">
            <a:alphaModFix amt="72000"/>
          </a:blip>
          <a:srcRect t="42847"/>
          <a:stretch/>
        </p:blipFill>
        <p:spPr>
          <a:xfrm>
            <a:off x="8918300" y="1082579"/>
            <a:ext cx="225700" cy="1662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81;p16">
            <a:extLst>
              <a:ext uri="{FF2B5EF4-FFF2-40B4-BE49-F238E27FC236}">
                <a16:creationId xmlns:a16="http://schemas.microsoft.com/office/drawing/2014/main" id="{56DEA742-53F5-644E-8787-E493B4639CD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54019" y="4404127"/>
            <a:ext cx="1139979" cy="365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292170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09A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981012-8926-224D-A170-BC4DBE994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52" name="Google Shape;152;p24"/>
          <p:cNvSpPr txBox="1"/>
          <p:nvPr/>
        </p:nvSpPr>
        <p:spPr>
          <a:xfrm>
            <a:off x="450000" y="927425"/>
            <a:ext cx="4206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Obrigada!</a:t>
            </a:r>
            <a:endParaRPr sz="3600" dirty="0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9263" y="4404125"/>
            <a:ext cx="1134737" cy="36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2050</TotalTime>
  <Words>577</Words>
  <Application>Microsoft Macintosh PowerPoint</Application>
  <PresentationFormat>On-screen Show (16:9)</PresentationFormat>
  <Paragraphs>54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Montserrat Black</vt:lpstr>
      <vt:lpstr>Arial</vt:lpstr>
      <vt:lpstr>Consolas</vt:lpstr>
      <vt:lpstr>Montserrat</vt:lpstr>
      <vt:lpstr>Courier-Bold</vt:lpstr>
      <vt:lpstr>Courier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Cla Simões</cp:lastModifiedBy>
  <cp:revision>92</cp:revision>
  <dcterms:modified xsi:type="dcterms:W3CDTF">2022-04-24T21:39:46Z</dcterms:modified>
</cp:coreProperties>
</file>