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5" r:id="rId3"/>
    <p:sldId id="307" r:id="rId4"/>
    <p:sldId id="308" r:id="rId5"/>
    <p:sldId id="276" r:id="rId6"/>
    <p:sldId id="309" r:id="rId7"/>
    <p:sldId id="310" r:id="rId8"/>
    <p:sldId id="303" r:id="rId9"/>
    <p:sldId id="267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Montserrat Black" panose="020F0502020204030204" pitchFamily="34" charset="0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53928"/>
  </p:normalViewPr>
  <p:slideViewPr>
    <p:cSldViewPr snapToGrid="0">
      <p:cViewPr varScale="1">
        <p:scale>
          <a:sx n="90" d="100"/>
          <a:sy n="90" d="100"/>
        </p:scale>
        <p:origin x="2816" y="176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2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63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10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9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menti.com/ua5ixjky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5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CFF7601D-297E-F044-B38F-662509A3887F}"/>
              </a:ext>
            </a:extLst>
          </p:cNvPr>
          <p:cNvSpPr txBox="1"/>
          <p:nvPr/>
        </p:nvSpPr>
        <p:spPr>
          <a:xfrm>
            <a:off x="449999" y="1115700"/>
            <a:ext cx="322937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FF609A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Erros, Exceções e Debug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609A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89;p17">
            <a:extLst>
              <a:ext uri="{FF2B5EF4-FFF2-40B4-BE49-F238E27FC236}">
                <a16:creationId xmlns:a16="http://schemas.microsoft.com/office/drawing/2014/main" id="{203CA753-4E66-8047-97DA-E6B9E331327A}"/>
              </a:ext>
            </a:extLst>
          </p:cNvPr>
          <p:cNvSpPr txBox="1"/>
          <p:nvPr/>
        </p:nvSpPr>
        <p:spPr>
          <a:xfrm>
            <a:off x="555750" y="1525600"/>
            <a:ext cx="666801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Tipos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erros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Python: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erros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exceções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779C36-B1CC-154D-91B7-AB2E1E8F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0" y="2126916"/>
            <a:ext cx="3200400" cy="977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EC0B8B-0DCA-4542-9F6F-18C15EF42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490" y="2126916"/>
            <a:ext cx="3990284" cy="97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0BEBCB-EE23-284D-90C9-7E273812C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344" y="3288327"/>
            <a:ext cx="4650291" cy="14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CFF7601D-297E-F044-B38F-662509A3887F}"/>
              </a:ext>
            </a:extLst>
          </p:cNvPr>
          <p:cNvSpPr txBox="1"/>
          <p:nvPr/>
        </p:nvSpPr>
        <p:spPr>
          <a:xfrm>
            <a:off x="449999" y="1115700"/>
            <a:ext cx="322937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Listas, Fatiamento, </a:t>
            </a:r>
            <a:r>
              <a:rPr lang="pt-BR" sz="16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lang="pt-BR" sz="1600" b="1" dirty="0">
              <a:solidFill>
                <a:srgbClr val="FF60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D4776B-9E97-AD45-96F0-678A27FE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" y="2571750"/>
            <a:ext cx="3943995" cy="166279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99DAD59-F878-F045-8CE1-F4C552C53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100" y="2562919"/>
            <a:ext cx="3964940" cy="16716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3DAC54D-7387-8B49-92A7-EF0DC1310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8" y="1639932"/>
            <a:ext cx="3943995" cy="2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CFF7601D-297E-F044-B38F-662509A3887F}"/>
              </a:ext>
            </a:extLst>
          </p:cNvPr>
          <p:cNvSpPr txBox="1"/>
          <p:nvPr/>
        </p:nvSpPr>
        <p:spPr>
          <a:xfrm>
            <a:off x="449999" y="1115700"/>
            <a:ext cx="322937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Pilhas e Filas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FD64-820D-1B43-B242-38E37F748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0" y="1893121"/>
            <a:ext cx="1226110" cy="2511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D274D-F181-EC45-8AD3-DD3EEA9E5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118019" y="3973269"/>
            <a:ext cx="2701151" cy="430858"/>
          </a:xfrm>
          <a:prstGeom prst="rect">
            <a:avLst/>
          </a:prstGeom>
        </p:spPr>
      </p:pic>
      <p:sp>
        <p:nvSpPr>
          <p:cNvPr id="18" name="Google Shape;97;p18">
            <a:extLst>
              <a:ext uri="{FF2B5EF4-FFF2-40B4-BE49-F238E27FC236}">
                <a16:creationId xmlns:a16="http://schemas.microsoft.com/office/drawing/2014/main" id="{B9855578-FA3B-0C4B-81DC-6AA785091E01}"/>
              </a:ext>
            </a:extLst>
          </p:cNvPr>
          <p:cNvSpPr txBox="1"/>
          <p:nvPr/>
        </p:nvSpPr>
        <p:spPr>
          <a:xfrm>
            <a:off x="5597309" y="1115699"/>
            <a:ext cx="322937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pt-BR" sz="16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Tuplas</a:t>
            </a:r>
            <a:endParaRPr lang="pt-BR" sz="1600" b="1" dirty="0">
              <a:solidFill>
                <a:srgbClr val="FF60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B5BE4-A4C1-6E4F-B13E-1584EC22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919" y="1729613"/>
            <a:ext cx="19431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73270-F393-C149-9F00-6D9B7AB9B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919" y="2435988"/>
            <a:ext cx="2755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377320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Operações com Sets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85B88E-789A-5044-A00E-1E72EDBE93B6}"/>
              </a:ext>
            </a:extLst>
          </p:cNvPr>
          <p:cNvGrpSpPr/>
          <p:nvPr/>
        </p:nvGrpSpPr>
        <p:grpSpPr>
          <a:xfrm>
            <a:off x="2454692" y="1753224"/>
            <a:ext cx="1274849" cy="1441447"/>
            <a:chOff x="1712679" y="1031297"/>
            <a:chExt cx="1274849" cy="14414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B63C38-3620-BD49-AD17-522E3484B735}"/>
                </a:ext>
              </a:extLst>
            </p:cNvPr>
            <p:cNvSpPr/>
            <p:nvPr/>
          </p:nvSpPr>
          <p:spPr>
            <a:xfrm>
              <a:off x="1712679" y="1262129"/>
              <a:ext cx="1274849" cy="1210615"/>
            </a:xfrm>
            <a:prstGeom prst="ellipse">
              <a:avLst/>
            </a:prstGeom>
            <a:solidFill>
              <a:srgbClr val="FCAFD0"/>
            </a:solidFill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9FBECD-8456-9A44-81AB-8791DB39DDFC}"/>
                </a:ext>
              </a:extLst>
            </p:cNvPr>
            <p:cNvSpPr txBox="1"/>
            <p:nvPr/>
          </p:nvSpPr>
          <p:spPr>
            <a:xfrm>
              <a:off x="1966224" y="1461541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72C144-A29F-0049-A2C6-082688DCA23A}"/>
                </a:ext>
              </a:extLst>
            </p:cNvPr>
            <p:cNvSpPr txBox="1"/>
            <p:nvPr/>
          </p:nvSpPr>
          <p:spPr>
            <a:xfrm>
              <a:off x="2101317" y="1716019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852DD0-BE32-C24F-9252-CA2E719A5876}"/>
                </a:ext>
              </a:extLst>
            </p:cNvPr>
            <p:cNvSpPr txBox="1"/>
            <p:nvPr/>
          </p:nvSpPr>
          <p:spPr>
            <a:xfrm>
              <a:off x="2409329" y="149866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56BFB-E608-6544-85C9-6A7FF4086810}"/>
                </a:ext>
              </a:extLst>
            </p:cNvPr>
            <p:cNvSpPr txBox="1"/>
            <p:nvPr/>
          </p:nvSpPr>
          <p:spPr>
            <a:xfrm>
              <a:off x="2521768" y="198570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9CA15C-AAED-AC4B-8A3A-F616E2EDB489}"/>
                </a:ext>
              </a:extLst>
            </p:cNvPr>
            <p:cNvSpPr txBox="1"/>
            <p:nvPr/>
          </p:nvSpPr>
          <p:spPr>
            <a:xfrm>
              <a:off x="2116706" y="1031297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Set 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61934-2864-6842-B8FA-BFE1DA519D13}"/>
              </a:ext>
            </a:extLst>
          </p:cNvPr>
          <p:cNvGrpSpPr/>
          <p:nvPr/>
        </p:nvGrpSpPr>
        <p:grpSpPr>
          <a:xfrm>
            <a:off x="1097950" y="1750821"/>
            <a:ext cx="1274849" cy="1446252"/>
            <a:chOff x="270616" y="1026492"/>
            <a:chExt cx="1274849" cy="144625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C97E2B8-68DA-F54B-A34A-641D52C06667}"/>
                </a:ext>
              </a:extLst>
            </p:cNvPr>
            <p:cNvSpPr/>
            <p:nvPr/>
          </p:nvSpPr>
          <p:spPr>
            <a:xfrm>
              <a:off x="270616" y="1262129"/>
              <a:ext cx="1274849" cy="1210615"/>
            </a:xfrm>
            <a:prstGeom prst="ellipse">
              <a:avLst/>
            </a:prstGeom>
            <a:solidFill>
              <a:srgbClr val="FCAFD0"/>
            </a:solidFill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2B08C1-1EAD-0445-9A4A-2A7D789AAF1D}"/>
                </a:ext>
              </a:extLst>
            </p:cNvPr>
            <p:cNvSpPr txBox="1"/>
            <p:nvPr/>
          </p:nvSpPr>
          <p:spPr>
            <a:xfrm>
              <a:off x="472190" y="1461541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C7F034-692A-DB42-9443-1198FC1922FD}"/>
                </a:ext>
              </a:extLst>
            </p:cNvPr>
            <p:cNvSpPr txBox="1"/>
            <p:nvPr/>
          </p:nvSpPr>
          <p:spPr>
            <a:xfrm>
              <a:off x="472190" y="1778150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F16A5A-A183-0E46-821D-2093B2D5A65D}"/>
                </a:ext>
              </a:extLst>
            </p:cNvPr>
            <p:cNvSpPr txBox="1"/>
            <p:nvPr/>
          </p:nvSpPr>
          <p:spPr>
            <a:xfrm>
              <a:off x="884434" y="157695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9B34B-9426-D144-A361-3E4FBF53D517}"/>
                </a:ext>
              </a:extLst>
            </p:cNvPr>
            <p:cNvSpPr txBox="1"/>
            <p:nvPr/>
          </p:nvSpPr>
          <p:spPr>
            <a:xfrm>
              <a:off x="651037" y="1026492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Set 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C82157-2CCC-6B45-8A34-FE6564B6AB17}"/>
              </a:ext>
            </a:extLst>
          </p:cNvPr>
          <p:cNvSpPr txBox="1"/>
          <p:nvPr/>
        </p:nvSpPr>
        <p:spPr>
          <a:xfrm>
            <a:off x="4485002" y="858946"/>
            <a:ext cx="14446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>
                <a:solidFill>
                  <a:srgbClr val="FF609A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BR" dirty="0"/>
              <a:t>Intersecção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F2DCF-052D-6B45-BD81-0089FCE74E00}"/>
              </a:ext>
            </a:extLst>
          </p:cNvPr>
          <p:cNvSpPr txBox="1"/>
          <p:nvPr/>
        </p:nvSpPr>
        <p:spPr>
          <a:xfrm>
            <a:off x="4516840" y="2434325"/>
            <a:ext cx="14446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>
                <a:solidFill>
                  <a:srgbClr val="FF609A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BR" dirty="0"/>
              <a:t>União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A7270-742E-A349-AA85-FAA126B684C0}"/>
              </a:ext>
            </a:extLst>
          </p:cNvPr>
          <p:cNvSpPr txBox="1"/>
          <p:nvPr/>
        </p:nvSpPr>
        <p:spPr>
          <a:xfrm>
            <a:off x="4516840" y="3982272"/>
            <a:ext cx="14446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>
                <a:solidFill>
                  <a:srgbClr val="FF609A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BR" dirty="0"/>
              <a:t>Diferença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BFD12E-0FFC-AD47-AB04-AECAD5615052}"/>
              </a:ext>
            </a:extLst>
          </p:cNvPr>
          <p:cNvGrpSpPr/>
          <p:nvPr/>
        </p:nvGrpSpPr>
        <p:grpSpPr>
          <a:xfrm>
            <a:off x="7028586" y="245410"/>
            <a:ext cx="1274849" cy="1432986"/>
            <a:chOff x="1712679" y="1039758"/>
            <a:chExt cx="1274849" cy="1432986"/>
          </a:xfrm>
          <a:solidFill>
            <a:srgbClr val="FCAFD0">
              <a:alpha val="50000"/>
            </a:srgb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1B61DA-08EA-3045-82FB-6FF6DE23413A}"/>
                </a:ext>
              </a:extLst>
            </p:cNvPr>
            <p:cNvSpPr/>
            <p:nvPr/>
          </p:nvSpPr>
          <p:spPr>
            <a:xfrm>
              <a:off x="1712679" y="1262129"/>
              <a:ext cx="1274849" cy="1210615"/>
            </a:xfrm>
            <a:prstGeom prst="ellipse">
              <a:avLst/>
            </a:prstGeom>
            <a:grpFill/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708FC3-E672-4A4A-AA5F-D71C29DF4C10}"/>
                </a:ext>
              </a:extLst>
            </p:cNvPr>
            <p:cNvSpPr txBox="1"/>
            <p:nvPr/>
          </p:nvSpPr>
          <p:spPr>
            <a:xfrm>
              <a:off x="2409329" y="149866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4F2BD1-E1CE-BF4A-BE86-7D8676A43AF3}"/>
                </a:ext>
              </a:extLst>
            </p:cNvPr>
            <p:cNvSpPr txBox="1"/>
            <p:nvPr/>
          </p:nvSpPr>
          <p:spPr>
            <a:xfrm>
              <a:off x="2521768" y="198570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ACBB1E-8113-E942-A78F-B88590877114}"/>
                </a:ext>
              </a:extLst>
            </p:cNvPr>
            <p:cNvSpPr txBox="1"/>
            <p:nvPr/>
          </p:nvSpPr>
          <p:spPr>
            <a:xfrm>
              <a:off x="2219298" y="1039758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584EEB-12E3-C54A-ADAF-E8D599C8CFF4}"/>
              </a:ext>
            </a:extLst>
          </p:cNvPr>
          <p:cNvGrpSpPr/>
          <p:nvPr/>
        </p:nvGrpSpPr>
        <p:grpSpPr>
          <a:xfrm>
            <a:off x="6036874" y="243970"/>
            <a:ext cx="1274849" cy="1453518"/>
            <a:chOff x="270616" y="1019226"/>
            <a:chExt cx="1274849" cy="14535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B31EB7-20E4-3A4B-9259-E7BC18C7D6EA}"/>
                </a:ext>
              </a:extLst>
            </p:cNvPr>
            <p:cNvSpPr/>
            <p:nvPr/>
          </p:nvSpPr>
          <p:spPr>
            <a:xfrm>
              <a:off x="270616" y="1262129"/>
              <a:ext cx="1274849" cy="1210615"/>
            </a:xfrm>
            <a:prstGeom prst="ellipse">
              <a:avLst/>
            </a:prstGeom>
            <a:solidFill>
              <a:srgbClr val="FCAFD0">
                <a:alpha val="50000"/>
              </a:srgbClr>
            </a:solidFill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F69249-AB5E-E347-84AE-242FF7285B9C}"/>
                </a:ext>
              </a:extLst>
            </p:cNvPr>
            <p:cNvSpPr txBox="1"/>
            <p:nvPr/>
          </p:nvSpPr>
          <p:spPr>
            <a:xfrm>
              <a:off x="472190" y="1461541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E1791F-E4D6-E142-B150-AFEC3E9895F3}"/>
                </a:ext>
              </a:extLst>
            </p:cNvPr>
            <p:cNvSpPr txBox="1"/>
            <p:nvPr/>
          </p:nvSpPr>
          <p:spPr>
            <a:xfrm>
              <a:off x="1296679" y="186743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055B0C-25BE-4E42-BB56-1CD533CD7B7E}"/>
                </a:ext>
              </a:extLst>
            </p:cNvPr>
            <p:cNvSpPr txBox="1"/>
            <p:nvPr/>
          </p:nvSpPr>
          <p:spPr>
            <a:xfrm>
              <a:off x="1305848" y="1634202"/>
              <a:ext cx="237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9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2C25AF-717D-314B-824E-4C2178572D68}"/>
                </a:ext>
              </a:extLst>
            </p:cNvPr>
            <p:cNvSpPr txBox="1"/>
            <p:nvPr/>
          </p:nvSpPr>
          <p:spPr>
            <a:xfrm>
              <a:off x="786688" y="1019226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5D185-7BD9-CA49-8CCC-4F5D755D0370}"/>
              </a:ext>
            </a:extLst>
          </p:cNvPr>
          <p:cNvGrpSpPr/>
          <p:nvPr/>
        </p:nvGrpSpPr>
        <p:grpSpPr>
          <a:xfrm>
            <a:off x="6374058" y="1824644"/>
            <a:ext cx="1274849" cy="1455178"/>
            <a:chOff x="5678931" y="2186426"/>
            <a:chExt cx="1274849" cy="14551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DD2513-21AC-AF4A-B3AF-C13FC787BE42}"/>
                </a:ext>
              </a:extLst>
            </p:cNvPr>
            <p:cNvGrpSpPr/>
            <p:nvPr/>
          </p:nvGrpSpPr>
          <p:grpSpPr>
            <a:xfrm>
              <a:off x="5678931" y="2186426"/>
              <a:ext cx="1274849" cy="1455178"/>
              <a:chOff x="1712679" y="1017566"/>
              <a:chExt cx="1274849" cy="1455178"/>
            </a:xfrm>
            <a:solidFill>
              <a:srgbClr val="FCAFD0">
                <a:alpha val="50000"/>
              </a:srgb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3150B30-0F4A-9548-A828-FEC390C66772}"/>
                  </a:ext>
                </a:extLst>
              </p:cNvPr>
              <p:cNvSpPr/>
              <p:nvPr/>
            </p:nvSpPr>
            <p:spPr>
              <a:xfrm>
                <a:off x="1712679" y="1262129"/>
                <a:ext cx="1274849" cy="1210615"/>
              </a:xfrm>
              <a:prstGeom prst="ellipse">
                <a:avLst/>
              </a:prstGeom>
              <a:grpFill/>
              <a:ln>
                <a:solidFill>
                  <a:srgbClr val="FA60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441004-42C8-1A4B-BC59-910B8A4EC39C}"/>
                  </a:ext>
                </a:extLst>
              </p:cNvPr>
              <p:cNvSpPr txBox="1"/>
              <p:nvPr/>
            </p:nvSpPr>
            <p:spPr>
              <a:xfrm>
                <a:off x="2421138" y="1992631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4253A-0A7C-1743-9D7D-BFDE5AF8F1F2}"/>
                  </a:ext>
                </a:extLst>
              </p:cNvPr>
              <p:cNvSpPr txBox="1"/>
              <p:nvPr/>
            </p:nvSpPr>
            <p:spPr>
              <a:xfrm>
                <a:off x="2033936" y="1568595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87EAAD-6DB8-594A-A9FA-332BF9A3C120}"/>
                  </a:ext>
                </a:extLst>
              </p:cNvPr>
              <p:cNvSpPr txBox="1"/>
              <p:nvPr/>
            </p:nvSpPr>
            <p:spPr>
              <a:xfrm>
                <a:off x="2119428" y="1017566"/>
                <a:ext cx="433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A | B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0189459-84BB-4F4C-BC5B-025257842718}"/>
                </a:ext>
              </a:extLst>
            </p:cNvPr>
            <p:cNvGrpSpPr/>
            <p:nvPr/>
          </p:nvGrpSpPr>
          <p:grpSpPr>
            <a:xfrm>
              <a:off x="6199527" y="2615174"/>
              <a:ext cx="594621" cy="632276"/>
              <a:chOff x="-518692" y="1454676"/>
              <a:chExt cx="594621" cy="63227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3E5A27-1900-1643-8692-7BC33C47CF40}"/>
                  </a:ext>
                </a:extLst>
              </p:cNvPr>
              <p:cNvSpPr txBox="1"/>
              <p:nvPr/>
            </p:nvSpPr>
            <p:spPr>
              <a:xfrm>
                <a:off x="-490021" y="1454676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9F6054-DC10-0848-84F4-093063868C0A}"/>
                  </a:ext>
                </a:extLst>
              </p:cNvPr>
              <p:cNvSpPr txBox="1"/>
              <p:nvPr/>
            </p:nvSpPr>
            <p:spPr>
              <a:xfrm>
                <a:off x="-518692" y="1856120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7CBA8E-1237-3E4D-9104-EFD65231362F}"/>
                  </a:ext>
                </a:extLst>
              </p:cNvPr>
              <p:cNvSpPr txBox="1"/>
              <p:nvPr/>
            </p:nvSpPr>
            <p:spPr>
              <a:xfrm>
                <a:off x="-161514" y="1662548"/>
                <a:ext cx="2374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dirty="0"/>
                  <a:t>2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43E89FA-1932-4E47-845C-86A643F567E4}"/>
              </a:ext>
            </a:extLst>
          </p:cNvPr>
          <p:cNvSpPr txBox="1"/>
          <p:nvPr/>
        </p:nvSpPr>
        <p:spPr>
          <a:xfrm>
            <a:off x="6962510" y="652214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900" dirty="0"/>
              <a:t>A &amp; B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7AB3DD-F253-7947-A7BC-AA29DAEE2B5C}"/>
              </a:ext>
            </a:extLst>
          </p:cNvPr>
          <p:cNvGrpSpPr/>
          <p:nvPr/>
        </p:nvGrpSpPr>
        <p:grpSpPr>
          <a:xfrm>
            <a:off x="6384161" y="3347831"/>
            <a:ext cx="1274849" cy="1455178"/>
            <a:chOff x="5678931" y="2186426"/>
            <a:chExt cx="1274849" cy="14551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7BCFE59-72CB-2944-A155-5A4833C2756D}"/>
                </a:ext>
              </a:extLst>
            </p:cNvPr>
            <p:cNvGrpSpPr/>
            <p:nvPr/>
          </p:nvGrpSpPr>
          <p:grpSpPr>
            <a:xfrm>
              <a:off x="5678931" y="2186426"/>
              <a:ext cx="1274849" cy="1455178"/>
              <a:chOff x="1712679" y="1017566"/>
              <a:chExt cx="1274849" cy="1455178"/>
            </a:xfrm>
            <a:solidFill>
              <a:srgbClr val="FCAFD0">
                <a:alpha val="50000"/>
              </a:srgbClr>
            </a:solidFill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890BC80-72BD-0342-A1FA-2813ED0A015C}"/>
                  </a:ext>
                </a:extLst>
              </p:cNvPr>
              <p:cNvSpPr/>
              <p:nvPr/>
            </p:nvSpPr>
            <p:spPr>
              <a:xfrm>
                <a:off x="1712679" y="1262129"/>
                <a:ext cx="1274849" cy="1210615"/>
              </a:xfrm>
              <a:prstGeom prst="ellipse">
                <a:avLst/>
              </a:prstGeom>
              <a:grpFill/>
              <a:ln>
                <a:solidFill>
                  <a:srgbClr val="FA60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B7354A-7E6A-DC48-B3ED-791F92A7621B}"/>
                  </a:ext>
                </a:extLst>
              </p:cNvPr>
              <p:cNvSpPr txBox="1"/>
              <p:nvPr/>
            </p:nvSpPr>
            <p:spPr>
              <a:xfrm>
                <a:off x="2033936" y="1568595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BR" sz="9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49CF9C-CE5D-B742-9496-6982E99A7C1E}"/>
                  </a:ext>
                </a:extLst>
              </p:cNvPr>
              <p:cNvSpPr txBox="1"/>
              <p:nvPr/>
            </p:nvSpPr>
            <p:spPr>
              <a:xfrm>
                <a:off x="2119428" y="1017566"/>
                <a:ext cx="4411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900" dirty="0"/>
                  <a:t>A - B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D1E8E4-A7D1-8248-8210-4F1AE4C11DBD}"/>
                </a:ext>
              </a:extLst>
            </p:cNvPr>
            <p:cNvSpPr txBox="1"/>
            <p:nvPr/>
          </p:nvSpPr>
          <p:spPr>
            <a:xfrm>
              <a:off x="6228198" y="261517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62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377320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Operações com Sets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C6085-C1DC-3A42-837C-ECFAAF874C45}"/>
              </a:ext>
            </a:extLst>
          </p:cNvPr>
          <p:cNvGrpSpPr/>
          <p:nvPr/>
        </p:nvGrpSpPr>
        <p:grpSpPr>
          <a:xfrm>
            <a:off x="1068624" y="1688832"/>
            <a:ext cx="2181231" cy="2112092"/>
            <a:chOff x="806297" y="360653"/>
            <a:chExt cx="2181231" cy="211209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885481-620B-C64E-B782-94A104F16D05}"/>
                </a:ext>
              </a:extLst>
            </p:cNvPr>
            <p:cNvSpPr/>
            <p:nvPr/>
          </p:nvSpPr>
          <p:spPr>
            <a:xfrm>
              <a:off x="806297" y="360653"/>
              <a:ext cx="2181231" cy="2112092"/>
            </a:xfrm>
            <a:prstGeom prst="ellipse">
              <a:avLst/>
            </a:prstGeom>
            <a:solidFill>
              <a:srgbClr val="FCAFD0"/>
            </a:solidFill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7193CA-9639-E24A-A54C-93EC665DABAF}"/>
                </a:ext>
              </a:extLst>
            </p:cNvPr>
            <p:cNvSpPr txBox="1"/>
            <p:nvPr/>
          </p:nvSpPr>
          <p:spPr>
            <a:xfrm>
              <a:off x="2398629" y="696121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21167F-15D2-A343-813F-5C7A9C002C31}"/>
                </a:ext>
              </a:extLst>
            </p:cNvPr>
            <p:cNvSpPr txBox="1"/>
            <p:nvPr/>
          </p:nvSpPr>
          <p:spPr>
            <a:xfrm>
              <a:off x="2511068" y="118316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3E25AC-A801-5F4B-A4F8-3C67E4553B48}"/>
                </a:ext>
              </a:extLst>
            </p:cNvPr>
            <p:cNvSpPr txBox="1"/>
            <p:nvPr/>
          </p:nvSpPr>
          <p:spPr>
            <a:xfrm>
              <a:off x="1617411" y="45033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Set 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7893A5-7C4C-1249-B2F0-A33D507FEE88}"/>
              </a:ext>
            </a:extLst>
          </p:cNvPr>
          <p:cNvGrpSpPr/>
          <p:nvPr/>
        </p:nvGrpSpPr>
        <p:grpSpPr>
          <a:xfrm>
            <a:off x="1372042" y="2182010"/>
            <a:ext cx="1274849" cy="1446252"/>
            <a:chOff x="270616" y="1026492"/>
            <a:chExt cx="1274849" cy="14462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1C99761-0731-584B-8809-E5D914B5D683}"/>
                </a:ext>
              </a:extLst>
            </p:cNvPr>
            <p:cNvSpPr/>
            <p:nvPr/>
          </p:nvSpPr>
          <p:spPr>
            <a:xfrm>
              <a:off x="270616" y="1262129"/>
              <a:ext cx="1274849" cy="1210615"/>
            </a:xfrm>
            <a:prstGeom prst="ellipse">
              <a:avLst/>
            </a:prstGeom>
            <a:solidFill>
              <a:srgbClr val="FCAFD0"/>
            </a:solidFill>
            <a:ln>
              <a:solidFill>
                <a:srgbClr val="FA60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5F7C3D-FF32-8046-8EF4-F5B43389C0F1}"/>
                </a:ext>
              </a:extLst>
            </p:cNvPr>
            <p:cNvSpPr txBox="1"/>
            <p:nvPr/>
          </p:nvSpPr>
          <p:spPr>
            <a:xfrm>
              <a:off x="472190" y="1778150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335518-AEA2-B840-BA19-859B53174096}"/>
                </a:ext>
              </a:extLst>
            </p:cNvPr>
            <p:cNvSpPr txBox="1"/>
            <p:nvPr/>
          </p:nvSpPr>
          <p:spPr>
            <a:xfrm>
              <a:off x="884434" y="157695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22C6C9-EAAD-3B4C-80A6-A1B19B4006B1}"/>
                </a:ext>
              </a:extLst>
            </p:cNvPr>
            <p:cNvSpPr txBox="1"/>
            <p:nvPr/>
          </p:nvSpPr>
          <p:spPr>
            <a:xfrm>
              <a:off x="651037" y="1026492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900" dirty="0"/>
                <a:t>Set C</a:t>
              </a:r>
            </a:p>
          </p:txBody>
        </p:sp>
      </p:grpSp>
      <p:sp>
        <p:nvSpPr>
          <p:cNvPr id="67" name="Google Shape;89;p17">
            <a:extLst>
              <a:ext uri="{FF2B5EF4-FFF2-40B4-BE49-F238E27FC236}">
                <a16:creationId xmlns:a16="http://schemas.microsoft.com/office/drawing/2014/main" id="{6A9FFB42-F8AE-5A4F-8853-AD66540223D5}"/>
              </a:ext>
            </a:extLst>
          </p:cNvPr>
          <p:cNvSpPr txBox="1"/>
          <p:nvPr/>
        </p:nvSpPr>
        <p:spPr>
          <a:xfrm>
            <a:off x="3630276" y="1809160"/>
            <a:ext cx="4900305" cy="207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  <a:tabLst/>
              <a:defRPr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 set C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está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contido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no set D,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seja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, C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subset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de 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  <a:tabLst/>
              <a:defRPr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  <a:tabLst/>
              <a:defRPr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  <a:tabLst/>
              <a:defRPr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 set D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contém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o set C,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seja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, D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superset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de C</a:t>
            </a:r>
          </a:p>
          <a:p>
            <a:pPr marL="457200" lvl="2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95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7" y="4404125"/>
            <a:ext cx="1134744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3;p15">
            <a:extLst>
              <a:ext uri="{FF2B5EF4-FFF2-40B4-BE49-F238E27FC236}">
                <a16:creationId xmlns:a16="http://schemas.microsoft.com/office/drawing/2014/main" id="{06A473B9-0584-924D-87CD-91FE0BA0AC15}"/>
              </a:ext>
            </a:extLst>
          </p:cNvPr>
          <p:cNvSpPr txBox="1"/>
          <p:nvPr/>
        </p:nvSpPr>
        <p:spPr>
          <a:xfrm>
            <a:off x="1519807" y="958245"/>
            <a:ext cx="627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rgbClr val="FF609A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https://www.menti.com/ua5ixjkyas</a:t>
            </a:r>
            <a:r>
              <a:rPr lang="pt-BR" sz="2000" b="1" dirty="0">
                <a:solidFill>
                  <a:srgbClr val="FF609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1" name="Google Shape;124;p21">
            <a:extLst>
              <a:ext uri="{FF2B5EF4-FFF2-40B4-BE49-F238E27FC236}">
                <a16:creationId xmlns:a16="http://schemas.microsoft.com/office/drawing/2014/main" id="{56A11AF6-CC82-2840-B3BF-AA49013047D5}"/>
              </a:ext>
            </a:extLst>
          </p:cNvPr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Desafio 10</a:t>
            </a:r>
            <a:endParaRPr sz="26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Google Shape;163;p25">
            <a:extLst>
              <a:ext uri="{FF2B5EF4-FFF2-40B4-BE49-F238E27FC236}">
                <a16:creationId xmlns:a16="http://schemas.microsoft.com/office/drawing/2014/main" id="{CE7578B4-CA7F-B347-87E4-723D944EF34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00" y="2141874"/>
            <a:ext cx="2407500" cy="18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ACC66-BFB9-D242-9EC2-77119DD73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863" y="161350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149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 Black</vt:lpstr>
      <vt:lpstr>Montserrat</vt:lpstr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124</cp:revision>
  <dcterms:modified xsi:type="dcterms:W3CDTF">2022-04-26T13:02:57Z</dcterms:modified>
</cp:coreProperties>
</file>