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PT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2" Type="http://schemas.openxmlformats.org/officeDocument/2006/relationships/font" Target="fonts/PTSans-regular.fntdata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44" Type="http://schemas.openxmlformats.org/officeDocument/2006/relationships/font" Target="fonts/PTSans-italic.fntdata"/><Relationship Id="rId21" Type="http://schemas.openxmlformats.org/officeDocument/2006/relationships/slide" Target="slides/slide16.xml"/><Relationship Id="rId43" Type="http://schemas.openxmlformats.org/officeDocument/2006/relationships/font" Target="fonts/PTSans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PT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cec4d27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cec4d27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2d6f0a3d88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2d6f0a3d88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da207c6ab3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da207c6ab3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bd6c00e73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bd6c00e73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g12d6f0a3d88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4" name="Google Shape;1814;g12d6f0a3d88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12d6f0a3d88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12d6f0a3d88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12d6f0a3d88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12d6f0a3d88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12d6f0a3d88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3" name="Google Shape;1833;g12d6f0a3d88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gda207c6ab3_0_1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Google Shape;1838;gda207c6ab3_0_1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da207c6ab3_0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da207c6ab3_0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da207c6ab3_0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da207c6ab3_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99f2f57a7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99f2f57a7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12d6f0a3d88_0_2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g12d6f0a3d88_0_2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da207c6ab3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da207c6ab3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g12d6f0a3d88_0_2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7" name="Google Shape;2047;g12d6f0a3d88_0_2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g12d6f0a3d88_0_2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3" name="Google Shape;2053;g12d6f0a3d88_0_2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12d6f0a3d88_0_2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12d6f0a3d88_0_2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99f2f57a7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99f2f57a7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da207c6ab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da207c6ab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2d6f0a3d8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2d6f0a3d8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2d6f0a3d8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2d6f0a3d8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2d6f0a3d8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2d6f0a3d8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2d6f0a3d88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2d6f0a3d8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92275" y="1660534"/>
            <a:ext cx="4344000" cy="18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92275" y="3505428"/>
            <a:ext cx="4344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3256651" y="-3764375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9772212">
            <a:off x="7819898" y="-683140"/>
            <a:ext cx="494463" cy="1836026"/>
            <a:chOff x="3468500" y="2304425"/>
            <a:chExt cx="276300" cy="1025950"/>
          </a:xfrm>
        </p:grpSpPr>
        <p:sp>
          <p:nvSpPr>
            <p:cNvPr id="13" name="Google Shape;13;p2"/>
            <p:cNvSpPr/>
            <p:nvPr/>
          </p:nvSpPr>
          <p:spPr>
            <a:xfrm>
              <a:off x="3468500" y="2304425"/>
              <a:ext cx="276300" cy="1025950"/>
            </a:xfrm>
            <a:custGeom>
              <a:rect b="b" l="l" r="r" t="t"/>
              <a:pathLst>
                <a:path extrusionOk="0" h="41038" w="11052">
                  <a:moveTo>
                    <a:pt x="2512" y="1"/>
                  </a:moveTo>
                  <a:lnTo>
                    <a:pt x="2435" y="39"/>
                  </a:lnTo>
                  <a:lnTo>
                    <a:pt x="2396" y="78"/>
                  </a:lnTo>
                  <a:lnTo>
                    <a:pt x="2396" y="194"/>
                  </a:lnTo>
                  <a:lnTo>
                    <a:pt x="2358" y="967"/>
                  </a:lnTo>
                  <a:lnTo>
                    <a:pt x="2242" y="1739"/>
                  </a:lnTo>
                  <a:lnTo>
                    <a:pt x="2126" y="2474"/>
                  </a:lnTo>
                  <a:lnTo>
                    <a:pt x="1932" y="3208"/>
                  </a:lnTo>
                  <a:lnTo>
                    <a:pt x="1739" y="3903"/>
                  </a:lnTo>
                  <a:lnTo>
                    <a:pt x="1507" y="4599"/>
                  </a:lnTo>
                  <a:lnTo>
                    <a:pt x="966" y="6029"/>
                  </a:lnTo>
                  <a:lnTo>
                    <a:pt x="619" y="7111"/>
                  </a:lnTo>
                  <a:lnTo>
                    <a:pt x="425" y="7652"/>
                  </a:lnTo>
                  <a:lnTo>
                    <a:pt x="271" y="8231"/>
                  </a:lnTo>
                  <a:lnTo>
                    <a:pt x="155" y="8772"/>
                  </a:lnTo>
                  <a:lnTo>
                    <a:pt x="78" y="9390"/>
                  </a:lnTo>
                  <a:lnTo>
                    <a:pt x="0" y="9970"/>
                  </a:lnTo>
                  <a:lnTo>
                    <a:pt x="0" y="10588"/>
                  </a:lnTo>
                  <a:lnTo>
                    <a:pt x="0" y="11206"/>
                  </a:lnTo>
                  <a:lnTo>
                    <a:pt x="78" y="11825"/>
                  </a:lnTo>
                  <a:lnTo>
                    <a:pt x="232" y="12443"/>
                  </a:lnTo>
                  <a:lnTo>
                    <a:pt x="387" y="13061"/>
                  </a:lnTo>
                  <a:lnTo>
                    <a:pt x="580" y="13641"/>
                  </a:lnTo>
                  <a:lnTo>
                    <a:pt x="812" y="14259"/>
                  </a:lnTo>
                  <a:lnTo>
                    <a:pt x="1082" y="14800"/>
                  </a:lnTo>
                  <a:lnTo>
                    <a:pt x="1353" y="15341"/>
                  </a:lnTo>
                  <a:lnTo>
                    <a:pt x="1778" y="15998"/>
                  </a:lnTo>
                  <a:lnTo>
                    <a:pt x="2203" y="16578"/>
                  </a:lnTo>
                  <a:lnTo>
                    <a:pt x="2667" y="17157"/>
                  </a:lnTo>
                  <a:lnTo>
                    <a:pt x="3130" y="17698"/>
                  </a:lnTo>
                  <a:lnTo>
                    <a:pt x="4096" y="18741"/>
                  </a:lnTo>
                  <a:lnTo>
                    <a:pt x="4560" y="19321"/>
                  </a:lnTo>
                  <a:lnTo>
                    <a:pt x="4985" y="19939"/>
                  </a:lnTo>
                  <a:lnTo>
                    <a:pt x="5217" y="20326"/>
                  </a:lnTo>
                  <a:lnTo>
                    <a:pt x="5410" y="20712"/>
                  </a:lnTo>
                  <a:lnTo>
                    <a:pt x="5603" y="21137"/>
                  </a:lnTo>
                  <a:lnTo>
                    <a:pt x="5758" y="21562"/>
                  </a:lnTo>
                  <a:lnTo>
                    <a:pt x="5874" y="21987"/>
                  </a:lnTo>
                  <a:lnTo>
                    <a:pt x="5990" y="22412"/>
                  </a:lnTo>
                  <a:lnTo>
                    <a:pt x="6067" y="22837"/>
                  </a:lnTo>
                  <a:lnTo>
                    <a:pt x="6106" y="23301"/>
                  </a:lnTo>
                  <a:lnTo>
                    <a:pt x="6106" y="23726"/>
                  </a:lnTo>
                  <a:lnTo>
                    <a:pt x="6106" y="24151"/>
                  </a:lnTo>
                  <a:lnTo>
                    <a:pt x="6067" y="24615"/>
                  </a:lnTo>
                  <a:lnTo>
                    <a:pt x="6028" y="25040"/>
                  </a:lnTo>
                  <a:lnTo>
                    <a:pt x="5951" y="25465"/>
                  </a:lnTo>
                  <a:lnTo>
                    <a:pt x="5835" y="25851"/>
                  </a:lnTo>
                  <a:lnTo>
                    <a:pt x="5719" y="26276"/>
                  </a:lnTo>
                  <a:lnTo>
                    <a:pt x="5565" y="26663"/>
                  </a:lnTo>
                  <a:lnTo>
                    <a:pt x="5256" y="27281"/>
                  </a:lnTo>
                  <a:lnTo>
                    <a:pt x="4946" y="27899"/>
                  </a:lnTo>
                  <a:lnTo>
                    <a:pt x="4328" y="29097"/>
                  </a:lnTo>
                  <a:lnTo>
                    <a:pt x="4019" y="29677"/>
                  </a:lnTo>
                  <a:lnTo>
                    <a:pt x="3749" y="30334"/>
                  </a:lnTo>
                  <a:lnTo>
                    <a:pt x="3517" y="30952"/>
                  </a:lnTo>
                  <a:lnTo>
                    <a:pt x="3285" y="31647"/>
                  </a:lnTo>
                  <a:lnTo>
                    <a:pt x="3130" y="32227"/>
                  </a:lnTo>
                  <a:lnTo>
                    <a:pt x="3014" y="32845"/>
                  </a:lnTo>
                  <a:lnTo>
                    <a:pt x="2937" y="33464"/>
                  </a:lnTo>
                  <a:lnTo>
                    <a:pt x="2898" y="34120"/>
                  </a:lnTo>
                  <a:lnTo>
                    <a:pt x="2898" y="34739"/>
                  </a:lnTo>
                  <a:lnTo>
                    <a:pt x="2937" y="35396"/>
                  </a:lnTo>
                  <a:lnTo>
                    <a:pt x="3014" y="36014"/>
                  </a:lnTo>
                  <a:lnTo>
                    <a:pt x="3130" y="36671"/>
                  </a:lnTo>
                  <a:lnTo>
                    <a:pt x="3285" y="37250"/>
                  </a:lnTo>
                  <a:lnTo>
                    <a:pt x="3478" y="37869"/>
                  </a:lnTo>
                  <a:lnTo>
                    <a:pt x="3710" y="38448"/>
                  </a:lnTo>
                  <a:lnTo>
                    <a:pt x="4019" y="38989"/>
                  </a:lnTo>
                  <a:lnTo>
                    <a:pt x="4328" y="39492"/>
                  </a:lnTo>
                  <a:lnTo>
                    <a:pt x="4715" y="39994"/>
                  </a:lnTo>
                  <a:lnTo>
                    <a:pt x="5140" y="40419"/>
                  </a:lnTo>
                  <a:lnTo>
                    <a:pt x="5603" y="40805"/>
                  </a:lnTo>
                  <a:lnTo>
                    <a:pt x="5642" y="40921"/>
                  </a:lnTo>
                  <a:lnTo>
                    <a:pt x="5681" y="40999"/>
                  </a:lnTo>
                  <a:lnTo>
                    <a:pt x="5719" y="41037"/>
                  </a:lnTo>
                  <a:lnTo>
                    <a:pt x="5874" y="41037"/>
                  </a:lnTo>
                  <a:lnTo>
                    <a:pt x="5951" y="40999"/>
                  </a:lnTo>
                  <a:lnTo>
                    <a:pt x="5990" y="40921"/>
                  </a:lnTo>
                  <a:lnTo>
                    <a:pt x="5990" y="40844"/>
                  </a:lnTo>
                  <a:lnTo>
                    <a:pt x="6067" y="40380"/>
                  </a:lnTo>
                  <a:lnTo>
                    <a:pt x="6106" y="39955"/>
                  </a:lnTo>
                  <a:lnTo>
                    <a:pt x="6222" y="39530"/>
                  </a:lnTo>
                  <a:lnTo>
                    <a:pt x="6299" y="39182"/>
                  </a:lnTo>
                  <a:lnTo>
                    <a:pt x="6569" y="38448"/>
                  </a:lnTo>
                  <a:lnTo>
                    <a:pt x="6917" y="37791"/>
                  </a:lnTo>
                  <a:lnTo>
                    <a:pt x="7304" y="37212"/>
                  </a:lnTo>
                  <a:lnTo>
                    <a:pt x="7729" y="36632"/>
                  </a:lnTo>
                  <a:lnTo>
                    <a:pt x="8192" y="36091"/>
                  </a:lnTo>
                  <a:lnTo>
                    <a:pt x="8733" y="35550"/>
                  </a:lnTo>
                  <a:lnTo>
                    <a:pt x="9042" y="35125"/>
                  </a:lnTo>
                  <a:lnTo>
                    <a:pt x="9352" y="34700"/>
                  </a:lnTo>
                  <a:lnTo>
                    <a:pt x="9583" y="34275"/>
                  </a:lnTo>
                  <a:lnTo>
                    <a:pt x="9777" y="33811"/>
                  </a:lnTo>
                  <a:lnTo>
                    <a:pt x="9893" y="33309"/>
                  </a:lnTo>
                  <a:lnTo>
                    <a:pt x="9931" y="32768"/>
                  </a:lnTo>
                  <a:lnTo>
                    <a:pt x="9931" y="32188"/>
                  </a:lnTo>
                  <a:lnTo>
                    <a:pt x="9893" y="31570"/>
                  </a:lnTo>
                  <a:lnTo>
                    <a:pt x="9661" y="29793"/>
                  </a:lnTo>
                  <a:lnTo>
                    <a:pt x="9583" y="28904"/>
                  </a:lnTo>
                  <a:lnTo>
                    <a:pt x="9583" y="28479"/>
                  </a:lnTo>
                  <a:lnTo>
                    <a:pt x="9622" y="28015"/>
                  </a:lnTo>
                  <a:lnTo>
                    <a:pt x="9699" y="27358"/>
                  </a:lnTo>
                  <a:lnTo>
                    <a:pt x="9854" y="26740"/>
                  </a:lnTo>
                  <a:lnTo>
                    <a:pt x="10202" y="25504"/>
                  </a:lnTo>
                  <a:lnTo>
                    <a:pt x="10588" y="24228"/>
                  </a:lnTo>
                  <a:lnTo>
                    <a:pt x="10743" y="23610"/>
                  </a:lnTo>
                  <a:lnTo>
                    <a:pt x="10897" y="22953"/>
                  </a:lnTo>
                  <a:lnTo>
                    <a:pt x="10974" y="22296"/>
                  </a:lnTo>
                  <a:lnTo>
                    <a:pt x="11052" y="21639"/>
                  </a:lnTo>
                  <a:lnTo>
                    <a:pt x="11052" y="20944"/>
                  </a:lnTo>
                  <a:lnTo>
                    <a:pt x="10974" y="20248"/>
                  </a:lnTo>
                  <a:lnTo>
                    <a:pt x="10897" y="19630"/>
                  </a:lnTo>
                  <a:lnTo>
                    <a:pt x="10781" y="19051"/>
                  </a:lnTo>
                  <a:lnTo>
                    <a:pt x="10588" y="18471"/>
                  </a:lnTo>
                  <a:lnTo>
                    <a:pt x="10395" y="17891"/>
                  </a:lnTo>
                  <a:lnTo>
                    <a:pt x="10163" y="17350"/>
                  </a:lnTo>
                  <a:lnTo>
                    <a:pt x="9931" y="16809"/>
                  </a:lnTo>
                  <a:lnTo>
                    <a:pt x="9622" y="16268"/>
                  </a:lnTo>
                  <a:lnTo>
                    <a:pt x="9313" y="15766"/>
                  </a:lnTo>
                  <a:lnTo>
                    <a:pt x="8926" y="15186"/>
                  </a:lnTo>
                  <a:lnTo>
                    <a:pt x="8501" y="14645"/>
                  </a:lnTo>
                  <a:lnTo>
                    <a:pt x="8076" y="14143"/>
                  </a:lnTo>
                  <a:lnTo>
                    <a:pt x="7613" y="13641"/>
                  </a:lnTo>
                  <a:lnTo>
                    <a:pt x="6685" y="12752"/>
                  </a:lnTo>
                  <a:lnTo>
                    <a:pt x="5719" y="11825"/>
                  </a:lnTo>
                  <a:lnTo>
                    <a:pt x="5178" y="11284"/>
                  </a:lnTo>
                  <a:lnTo>
                    <a:pt x="4676" y="10665"/>
                  </a:lnTo>
                  <a:lnTo>
                    <a:pt x="4444" y="10318"/>
                  </a:lnTo>
                  <a:lnTo>
                    <a:pt x="4212" y="9970"/>
                  </a:lnTo>
                  <a:lnTo>
                    <a:pt x="4058" y="9622"/>
                  </a:lnTo>
                  <a:lnTo>
                    <a:pt x="3865" y="9236"/>
                  </a:lnTo>
                  <a:lnTo>
                    <a:pt x="3710" y="8772"/>
                  </a:lnTo>
                  <a:lnTo>
                    <a:pt x="3633" y="8270"/>
                  </a:lnTo>
                  <a:lnTo>
                    <a:pt x="3594" y="7806"/>
                  </a:lnTo>
                  <a:lnTo>
                    <a:pt x="3594" y="7342"/>
                  </a:lnTo>
                  <a:lnTo>
                    <a:pt x="3633" y="6376"/>
                  </a:lnTo>
                  <a:lnTo>
                    <a:pt x="3710" y="5410"/>
                  </a:lnTo>
                  <a:lnTo>
                    <a:pt x="3749" y="4753"/>
                  </a:lnTo>
                  <a:lnTo>
                    <a:pt x="3749" y="4097"/>
                  </a:lnTo>
                  <a:lnTo>
                    <a:pt x="3671" y="3440"/>
                  </a:lnTo>
                  <a:lnTo>
                    <a:pt x="3555" y="2783"/>
                  </a:lnTo>
                  <a:lnTo>
                    <a:pt x="3401" y="2126"/>
                  </a:lnTo>
                  <a:lnTo>
                    <a:pt x="3208" y="1508"/>
                  </a:lnTo>
                  <a:lnTo>
                    <a:pt x="2976" y="88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28" y="39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468500" y="2304425"/>
              <a:ext cx="275350" cy="1025950"/>
            </a:xfrm>
            <a:custGeom>
              <a:rect b="b" l="l" r="r" t="t"/>
              <a:pathLst>
                <a:path extrusionOk="0" h="41038" w="11014">
                  <a:moveTo>
                    <a:pt x="2551" y="1"/>
                  </a:moveTo>
                  <a:lnTo>
                    <a:pt x="2628" y="542"/>
                  </a:lnTo>
                  <a:lnTo>
                    <a:pt x="2705" y="1121"/>
                  </a:lnTo>
                  <a:lnTo>
                    <a:pt x="2358" y="851"/>
                  </a:lnTo>
                  <a:lnTo>
                    <a:pt x="2358" y="1083"/>
                  </a:lnTo>
                  <a:lnTo>
                    <a:pt x="2744" y="1353"/>
                  </a:lnTo>
                  <a:lnTo>
                    <a:pt x="2744" y="1817"/>
                  </a:lnTo>
                  <a:lnTo>
                    <a:pt x="2744" y="2242"/>
                  </a:lnTo>
                  <a:lnTo>
                    <a:pt x="2203" y="1894"/>
                  </a:lnTo>
                  <a:lnTo>
                    <a:pt x="2164" y="2126"/>
                  </a:lnTo>
                  <a:lnTo>
                    <a:pt x="2435" y="2319"/>
                  </a:lnTo>
                  <a:lnTo>
                    <a:pt x="2705" y="2435"/>
                  </a:lnTo>
                  <a:lnTo>
                    <a:pt x="2628" y="3208"/>
                  </a:lnTo>
                  <a:lnTo>
                    <a:pt x="2358" y="2976"/>
                  </a:lnTo>
                  <a:lnTo>
                    <a:pt x="2048" y="2783"/>
                  </a:lnTo>
                  <a:lnTo>
                    <a:pt x="2010" y="2976"/>
                  </a:lnTo>
                  <a:lnTo>
                    <a:pt x="2628" y="3362"/>
                  </a:lnTo>
                  <a:lnTo>
                    <a:pt x="2435" y="4290"/>
                  </a:lnTo>
                  <a:lnTo>
                    <a:pt x="2396" y="4290"/>
                  </a:lnTo>
                  <a:lnTo>
                    <a:pt x="1739" y="3942"/>
                  </a:lnTo>
                  <a:lnTo>
                    <a:pt x="1739" y="3903"/>
                  </a:lnTo>
                  <a:lnTo>
                    <a:pt x="1662" y="4135"/>
                  </a:lnTo>
                  <a:lnTo>
                    <a:pt x="2358" y="4406"/>
                  </a:lnTo>
                  <a:lnTo>
                    <a:pt x="2396" y="4406"/>
                  </a:lnTo>
                  <a:lnTo>
                    <a:pt x="2358" y="4560"/>
                  </a:lnTo>
                  <a:lnTo>
                    <a:pt x="2087" y="5449"/>
                  </a:lnTo>
                  <a:lnTo>
                    <a:pt x="1469" y="5140"/>
                  </a:lnTo>
                  <a:lnTo>
                    <a:pt x="1314" y="5101"/>
                  </a:lnTo>
                  <a:lnTo>
                    <a:pt x="1237" y="5333"/>
                  </a:lnTo>
                  <a:lnTo>
                    <a:pt x="1469" y="5410"/>
                  </a:lnTo>
                  <a:lnTo>
                    <a:pt x="1778" y="5565"/>
                  </a:lnTo>
                  <a:lnTo>
                    <a:pt x="2048" y="5642"/>
                  </a:lnTo>
                  <a:lnTo>
                    <a:pt x="1817" y="6492"/>
                  </a:lnTo>
                  <a:lnTo>
                    <a:pt x="1623" y="6415"/>
                  </a:lnTo>
                  <a:lnTo>
                    <a:pt x="1391" y="6338"/>
                  </a:lnTo>
                  <a:lnTo>
                    <a:pt x="1160" y="6260"/>
                  </a:lnTo>
                  <a:lnTo>
                    <a:pt x="928" y="6222"/>
                  </a:lnTo>
                  <a:lnTo>
                    <a:pt x="812" y="6454"/>
                  </a:lnTo>
                  <a:lnTo>
                    <a:pt x="1160" y="6531"/>
                  </a:lnTo>
                  <a:lnTo>
                    <a:pt x="1469" y="6608"/>
                  </a:lnTo>
                  <a:lnTo>
                    <a:pt x="1778" y="6685"/>
                  </a:lnTo>
                  <a:lnTo>
                    <a:pt x="1662" y="7304"/>
                  </a:lnTo>
                  <a:lnTo>
                    <a:pt x="1585" y="7961"/>
                  </a:lnTo>
                  <a:lnTo>
                    <a:pt x="1082" y="7922"/>
                  </a:lnTo>
                  <a:lnTo>
                    <a:pt x="348" y="7922"/>
                  </a:lnTo>
                  <a:lnTo>
                    <a:pt x="271" y="8231"/>
                  </a:lnTo>
                  <a:lnTo>
                    <a:pt x="271" y="8231"/>
                  </a:lnTo>
                  <a:lnTo>
                    <a:pt x="657" y="8192"/>
                  </a:lnTo>
                  <a:lnTo>
                    <a:pt x="1585" y="8192"/>
                  </a:lnTo>
                  <a:lnTo>
                    <a:pt x="1585" y="8656"/>
                  </a:lnTo>
                  <a:lnTo>
                    <a:pt x="1585" y="9081"/>
                  </a:lnTo>
                  <a:lnTo>
                    <a:pt x="1314" y="9120"/>
                  </a:lnTo>
                  <a:lnTo>
                    <a:pt x="1044" y="9158"/>
                  </a:lnTo>
                  <a:lnTo>
                    <a:pt x="503" y="9236"/>
                  </a:lnTo>
                  <a:lnTo>
                    <a:pt x="78" y="9313"/>
                  </a:lnTo>
                  <a:lnTo>
                    <a:pt x="39" y="9661"/>
                  </a:lnTo>
                  <a:lnTo>
                    <a:pt x="425" y="9584"/>
                  </a:lnTo>
                  <a:lnTo>
                    <a:pt x="812" y="9506"/>
                  </a:lnTo>
                  <a:lnTo>
                    <a:pt x="1585" y="9313"/>
                  </a:lnTo>
                  <a:lnTo>
                    <a:pt x="1662" y="9970"/>
                  </a:lnTo>
                  <a:lnTo>
                    <a:pt x="1739" y="10627"/>
                  </a:lnTo>
                  <a:lnTo>
                    <a:pt x="1314" y="10704"/>
                  </a:lnTo>
                  <a:lnTo>
                    <a:pt x="889" y="10859"/>
                  </a:lnTo>
                  <a:lnTo>
                    <a:pt x="0" y="11129"/>
                  </a:lnTo>
                  <a:lnTo>
                    <a:pt x="39" y="11361"/>
                  </a:lnTo>
                  <a:lnTo>
                    <a:pt x="78" y="11361"/>
                  </a:lnTo>
                  <a:lnTo>
                    <a:pt x="928" y="11091"/>
                  </a:lnTo>
                  <a:lnTo>
                    <a:pt x="1353" y="10936"/>
                  </a:lnTo>
                  <a:lnTo>
                    <a:pt x="1778" y="10781"/>
                  </a:lnTo>
                  <a:lnTo>
                    <a:pt x="2010" y="11747"/>
                  </a:lnTo>
                  <a:lnTo>
                    <a:pt x="1817" y="11979"/>
                  </a:lnTo>
                  <a:lnTo>
                    <a:pt x="1623" y="12134"/>
                  </a:lnTo>
                  <a:lnTo>
                    <a:pt x="1237" y="12443"/>
                  </a:lnTo>
                  <a:lnTo>
                    <a:pt x="812" y="12675"/>
                  </a:lnTo>
                  <a:lnTo>
                    <a:pt x="348" y="12907"/>
                  </a:lnTo>
                  <a:lnTo>
                    <a:pt x="425" y="13216"/>
                  </a:lnTo>
                  <a:lnTo>
                    <a:pt x="657" y="13100"/>
                  </a:lnTo>
                  <a:lnTo>
                    <a:pt x="1044" y="12907"/>
                  </a:lnTo>
                  <a:lnTo>
                    <a:pt x="1430" y="12675"/>
                  </a:lnTo>
                  <a:lnTo>
                    <a:pt x="1778" y="12404"/>
                  </a:lnTo>
                  <a:lnTo>
                    <a:pt x="1932" y="12211"/>
                  </a:lnTo>
                  <a:lnTo>
                    <a:pt x="2087" y="12018"/>
                  </a:lnTo>
                  <a:lnTo>
                    <a:pt x="2319" y="12791"/>
                  </a:lnTo>
                  <a:lnTo>
                    <a:pt x="2628" y="13486"/>
                  </a:lnTo>
                  <a:lnTo>
                    <a:pt x="2358" y="13989"/>
                  </a:lnTo>
                  <a:lnTo>
                    <a:pt x="2010" y="14452"/>
                  </a:lnTo>
                  <a:lnTo>
                    <a:pt x="1662" y="14839"/>
                  </a:lnTo>
                  <a:lnTo>
                    <a:pt x="1276" y="15225"/>
                  </a:lnTo>
                  <a:lnTo>
                    <a:pt x="1353" y="15341"/>
                  </a:lnTo>
                  <a:lnTo>
                    <a:pt x="1507" y="15573"/>
                  </a:lnTo>
                  <a:lnTo>
                    <a:pt x="1855" y="15148"/>
                  </a:lnTo>
                  <a:lnTo>
                    <a:pt x="2164" y="14684"/>
                  </a:lnTo>
                  <a:lnTo>
                    <a:pt x="2473" y="14220"/>
                  </a:lnTo>
                  <a:lnTo>
                    <a:pt x="2705" y="13718"/>
                  </a:lnTo>
                  <a:lnTo>
                    <a:pt x="2937" y="14182"/>
                  </a:lnTo>
                  <a:lnTo>
                    <a:pt x="3246" y="14607"/>
                  </a:lnTo>
                  <a:lnTo>
                    <a:pt x="3555" y="14993"/>
                  </a:lnTo>
                  <a:lnTo>
                    <a:pt x="3903" y="15341"/>
                  </a:lnTo>
                  <a:lnTo>
                    <a:pt x="3826" y="15573"/>
                  </a:lnTo>
                  <a:lnTo>
                    <a:pt x="3749" y="15843"/>
                  </a:lnTo>
                  <a:lnTo>
                    <a:pt x="3594" y="16075"/>
                  </a:lnTo>
                  <a:lnTo>
                    <a:pt x="3439" y="16346"/>
                  </a:lnTo>
                  <a:lnTo>
                    <a:pt x="3053" y="16809"/>
                  </a:lnTo>
                  <a:lnTo>
                    <a:pt x="2705" y="17196"/>
                  </a:lnTo>
                  <a:lnTo>
                    <a:pt x="2898" y="17428"/>
                  </a:lnTo>
                  <a:lnTo>
                    <a:pt x="3246" y="16964"/>
                  </a:lnTo>
                  <a:lnTo>
                    <a:pt x="3517" y="16655"/>
                  </a:lnTo>
                  <a:lnTo>
                    <a:pt x="3749" y="16268"/>
                  </a:lnTo>
                  <a:lnTo>
                    <a:pt x="3942" y="15882"/>
                  </a:lnTo>
                  <a:lnTo>
                    <a:pt x="4019" y="15689"/>
                  </a:lnTo>
                  <a:lnTo>
                    <a:pt x="4058" y="15457"/>
                  </a:lnTo>
                  <a:lnTo>
                    <a:pt x="4676" y="15998"/>
                  </a:lnTo>
                  <a:lnTo>
                    <a:pt x="5372" y="16539"/>
                  </a:lnTo>
                  <a:lnTo>
                    <a:pt x="5565" y="16655"/>
                  </a:lnTo>
                  <a:lnTo>
                    <a:pt x="5140" y="17119"/>
                  </a:lnTo>
                  <a:lnTo>
                    <a:pt x="4676" y="17544"/>
                  </a:lnTo>
                  <a:lnTo>
                    <a:pt x="4174" y="17930"/>
                  </a:lnTo>
                  <a:lnTo>
                    <a:pt x="3671" y="18278"/>
                  </a:lnTo>
                  <a:lnTo>
                    <a:pt x="3865" y="18510"/>
                  </a:lnTo>
                  <a:lnTo>
                    <a:pt x="4405" y="18123"/>
                  </a:lnTo>
                  <a:lnTo>
                    <a:pt x="4908" y="17737"/>
                  </a:lnTo>
                  <a:lnTo>
                    <a:pt x="5333" y="17273"/>
                  </a:lnTo>
                  <a:lnTo>
                    <a:pt x="5526" y="17041"/>
                  </a:lnTo>
                  <a:lnTo>
                    <a:pt x="5681" y="16771"/>
                  </a:lnTo>
                  <a:lnTo>
                    <a:pt x="6299" y="17312"/>
                  </a:lnTo>
                  <a:lnTo>
                    <a:pt x="6840" y="17930"/>
                  </a:lnTo>
                  <a:lnTo>
                    <a:pt x="5835" y="18819"/>
                  </a:lnTo>
                  <a:lnTo>
                    <a:pt x="4831" y="19746"/>
                  </a:lnTo>
                  <a:lnTo>
                    <a:pt x="4985" y="19939"/>
                  </a:lnTo>
                  <a:lnTo>
                    <a:pt x="5062" y="20055"/>
                  </a:lnTo>
                  <a:lnTo>
                    <a:pt x="5565" y="19592"/>
                  </a:lnTo>
                  <a:lnTo>
                    <a:pt x="6067" y="19128"/>
                  </a:lnTo>
                  <a:lnTo>
                    <a:pt x="6531" y="18626"/>
                  </a:lnTo>
                  <a:lnTo>
                    <a:pt x="6994" y="18085"/>
                  </a:lnTo>
                  <a:lnTo>
                    <a:pt x="7304" y="18548"/>
                  </a:lnTo>
                  <a:lnTo>
                    <a:pt x="7613" y="19012"/>
                  </a:lnTo>
                  <a:lnTo>
                    <a:pt x="7883" y="19476"/>
                  </a:lnTo>
                  <a:lnTo>
                    <a:pt x="8115" y="19978"/>
                  </a:lnTo>
                  <a:lnTo>
                    <a:pt x="7845" y="20248"/>
                  </a:lnTo>
                  <a:lnTo>
                    <a:pt x="7574" y="20442"/>
                  </a:lnTo>
                  <a:lnTo>
                    <a:pt x="7265" y="20635"/>
                  </a:lnTo>
                  <a:lnTo>
                    <a:pt x="6956" y="20828"/>
                  </a:lnTo>
                  <a:lnTo>
                    <a:pt x="6338" y="21099"/>
                  </a:lnTo>
                  <a:lnTo>
                    <a:pt x="5681" y="21330"/>
                  </a:lnTo>
                  <a:lnTo>
                    <a:pt x="5758" y="21601"/>
                  </a:lnTo>
                  <a:lnTo>
                    <a:pt x="6453" y="21408"/>
                  </a:lnTo>
                  <a:lnTo>
                    <a:pt x="6763" y="21253"/>
                  </a:lnTo>
                  <a:lnTo>
                    <a:pt x="7110" y="21099"/>
                  </a:lnTo>
                  <a:lnTo>
                    <a:pt x="7419" y="20905"/>
                  </a:lnTo>
                  <a:lnTo>
                    <a:pt x="7690" y="20673"/>
                  </a:lnTo>
                  <a:lnTo>
                    <a:pt x="7960" y="20442"/>
                  </a:lnTo>
                  <a:lnTo>
                    <a:pt x="8192" y="20210"/>
                  </a:lnTo>
                  <a:lnTo>
                    <a:pt x="8347" y="20635"/>
                  </a:lnTo>
                  <a:lnTo>
                    <a:pt x="8463" y="21099"/>
                  </a:lnTo>
                  <a:lnTo>
                    <a:pt x="8540" y="21524"/>
                  </a:lnTo>
                  <a:lnTo>
                    <a:pt x="8540" y="21949"/>
                  </a:lnTo>
                  <a:lnTo>
                    <a:pt x="8540" y="22335"/>
                  </a:lnTo>
                  <a:lnTo>
                    <a:pt x="8501" y="22721"/>
                  </a:lnTo>
                  <a:lnTo>
                    <a:pt x="8270" y="22876"/>
                  </a:lnTo>
                  <a:lnTo>
                    <a:pt x="7999" y="22992"/>
                  </a:lnTo>
                  <a:lnTo>
                    <a:pt x="7497" y="23185"/>
                  </a:lnTo>
                  <a:lnTo>
                    <a:pt x="6956" y="23262"/>
                  </a:lnTo>
                  <a:lnTo>
                    <a:pt x="6415" y="23378"/>
                  </a:lnTo>
                  <a:lnTo>
                    <a:pt x="6106" y="23417"/>
                  </a:lnTo>
                  <a:lnTo>
                    <a:pt x="6106" y="23687"/>
                  </a:lnTo>
                  <a:lnTo>
                    <a:pt x="7072" y="23494"/>
                  </a:lnTo>
                  <a:lnTo>
                    <a:pt x="7419" y="23417"/>
                  </a:lnTo>
                  <a:lnTo>
                    <a:pt x="7767" y="23340"/>
                  </a:lnTo>
                  <a:lnTo>
                    <a:pt x="8115" y="23185"/>
                  </a:lnTo>
                  <a:lnTo>
                    <a:pt x="8424" y="23031"/>
                  </a:lnTo>
                  <a:lnTo>
                    <a:pt x="8231" y="23610"/>
                  </a:lnTo>
                  <a:lnTo>
                    <a:pt x="7999" y="24151"/>
                  </a:lnTo>
                  <a:lnTo>
                    <a:pt x="7419" y="25233"/>
                  </a:lnTo>
                  <a:lnTo>
                    <a:pt x="7072" y="25504"/>
                  </a:lnTo>
                  <a:lnTo>
                    <a:pt x="6647" y="25697"/>
                  </a:lnTo>
                  <a:lnTo>
                    <a:pt x="6222" y="25851"/>
                  </a:lnTo>
                  <a:lnTo>
                    <a:pt x="5797" y="25967"/>
                  </a:lnTo>
                  <a:lnTo>
                    <a:pt x="5681" y="26354"/>
                  </a:lnTo>
                  <a:lnTo>
                    <a:pt x="6106" y="26238"/>
                  </a:lnTo>
                  <a:lnTo>
                    <a:pt x="6531" y="26083"/>
                  </a:lnTo>
                  <a:lnTo>
                    <a:pt x="6917" y="25851"/>
                  </a:lnTo>
                  <a:lnTo>
                    <a:pt x="7226" y="25620"/>
                  </a:lnTo>
                  <a:lnTo>
                    <a:pt x="7226" y="25620"/>
                  </a:lnTo>
                  <a:lnTo>
                    <a:pt x="7072" y="26006"/>
                  </a:lnTo>
                  <a:lnTo>
                    <a:pt x="6879" y="26508"/>
                  </a:lnTo>
                  <a:lnTo>
                    <a:pt x="6724" y="27049"/>
                  </a:lnTo>
                  <a:lnTo>
                    <a:pt x="6569" y="27590"/>
                  </a:lnTo>
                  <a:lnTo>
                    <a:pt x="6492" y="28131"/>
                  </a:lnTo>
                  <a:lnTo>
                    <a:pt x="6453" y="28131"/>
                  </a:lnTo>
                  <a:lnTo>
                    <a:pt x="6028" y="28286"/>
                  </a:lnTo>
                  <a:lnTo>
                    <a:pt x="5603" y="28363"/>
                  </a:lnTo>
                  <a:lnTo>
                    <a:pt x="4715" y="28363"/>
                  </a:lnTo>
                  <a:lnTo>
                    <a:pt x="4560" y="28672"/>
                  </a:lnTo>
                  <a:lnTo>
                    <a:pt x="5062" y="28672"/>
                  </a:lnTo>
                  <a:lnTo>
                    <a:pt x="5565" y="28595"/>
                  </a:lnTo>
                  <a:lnTo>
                    <a:pt x="6028" y="28518"/>
                  </a:lnTo>
                  <a:lnTo>
                    <a:pt x="6492" y="28324"/>
                  </a:lnTo>
                  <a:lnTo>
                    <a:pt x="6492" y="28324"/>
                  </a:lnTo>
                  <a:lnTo>
                    <a:pt x="6415" y="29136"/>
                  </a:lnTo>
                  <a:lnTo>
                    <a:pt x="6453" y="29947"/>
                  </a:lnTo>
                  <a:lnTo>
                    <a:pt x="6492" y="30295"/>
                  </a:lnTo>
                  <a:lnTo>
                    <a:pt x="6492" y="30295"/>
                  </a:lnTo>
                  <a:lnTo>
                    <a:pt x="5990" y="30256"/>
                  </a:lnTo>
                  <a:lnTo>
                    <a:pt x="5449" y="30179"/>
                  </a:lnTo>
                  <a:lnTo>
                    <a:pt x="4908" y="30140"/>
                  </a:lnTo>
                  <a:lnTo>
                    <a:pt x="4367" y="30140"/>
                  </a:lnTo>
                  <a:lnTo>
                    <a:pt x="3787" y="30256"/>
                  </a:lnTo>
                  <a:lnTo>
                    <a:pt x="3633" y="30643"/>
                  </a:lnTo>
                  <a:lnTo>
                    <a:pt x="3633" y="30643"/>
                  </a:lnTo>
                  <a:lnTo>
                    <a:pt x="4212" y="30488"/>
                  </a:lnTo>
                  <a:lnTo>
                    <a:pt x="4521" y="30411"/>
                  </a:lnTo>
                  <a:lnTo>
                    <a:pt x="5256" y="30411"/>
                  </a:lnTo>
                  <a:lnTo>
                    <a:pt x="5681" y="30488"/>
                  </a:lnTo>
                  <a:lnTo>
                    <a:pt x="6106" y="30527"/>
                  </a:lnTo>
                  <a:lnTo>
                    <a:pt x="6531" y="30527"/>
                  </a:lnTo>
                  <a:lnTo>
                    <a:pt x="6608" y="31300"/>
                  </a:lnTo>
                  <a:lnTo>
                    <a:pt x="6647" y="31686"/>
                  </a:lnTo>
                  <a:lnTo>
                    <a:pt x="6647" y="32073"/>
                  </a:lnTo>
                  <a:lnTo>
                    <a:pt x="6067" y="32266"/>
                  </a:lnTo>
                  <a:lnTo>
                    <a:pt x="5487" y="32420"/>
                  </a:lnTo>
                  <a:lnTo>
                    <a:pt x="4290" y="32613"/>
                  </a:lnTo>
                  <a:lnTo>
                    <a:pt x="3053" y="32807"/>
                  </a:lnTo>
                  <a:lnTo>
                    <a:pt x="3014" y="33116"/>
                  </a:lnTo>
                  <a:lnTo>
                    <a:pt x="3787" y="33000"/>
                  </a:lnTo>
                  <a:lnTo>
                    <a:pt x="4521" y="32845"/>
                  </a:lnTo>
                  <a:lnTo>
                    <a:pt x="5603" y="32691"/>
                  </a:lnTo>
                  <a:lnTo>
                    <a:pt x="6144" y="32575"/>
                  </a:lnTo>
                  <a:lnTo>
                    <a:pt x="6376" y="32459"/>
                  </a:lnTo>
                  <a:lnTo>
                    <a:pt x="6608" y="32343"/>
                  </a:lnTo>
                  <a:lnTo>
                    <a:pt x="6608" y="32343"/>
                  </a:lnTo>
                  <a:lnTo>
                    <a:pt x="6569" y="32613"/>
                  </a:lnTo>
                  <a:lnTo>
                    <a:pt x="6492" y="32845"/>
                  </a:lnTo>
                  <a:lnTo>
                    <a:pt x="6376" y="33193"/>
                  </a:lnTo>
                  <a:lnTo>
                    <a:pt x="6260" y="33541"/>
                  </a:lnTo>
                  <a:lnTo>
                    <a:pt x="5912" y="34159"/>
                  </a:lnTo>
                  <a:lnTo>
                    <a:pt x="5062" y="34352"/>
                  </a:lnTo>
                  <a:lnTo>
                    <a:pt x="4251" y="34507"/>
                  </a:lnTo>
                  <a:lnTo>
                    <a:pt x="3555" y="34584"/>
                  </a:lnTo>
                  <a:lnTo>
                    <a:pt x="2898" y="34623"/>
                  </a:lnTo>
                  <a:lnTo>
                    <a:pt x="2898" y="34855"/>
                  </a:lnTo>
                  <a:lnTo>
                    <a:pt x="3633" y="34855"/>
                  </a:lnTo>
                  <a:lnTo>
                    <a:pt x="4405" y="34777"/>
                  </a:lnTo>
                  <a:lnTo>
                    <a:pt x="5101" y="34623"/>
                  </a:lnTo>
                  <a:lnTo>
                    <a:pt x="5797" y="34391"/>
                  </a:lnTo>
                  <a:lnTo>
                    <a:pt x="5565" y="34816"/>
                  </a:lnTo>
                  <a:lnTo>
                    <a:pt x="5294" y="35396"/>
                  </a:lnTo>
                  <a:lnTo>
                    <a:pt x="5062" y="36014"/>
                  </a:lnTo>
                  <a:lnTo>
                    <a:pt x="4560" y="36130"/>
                  </a:lnTo>
                  <a:lnTo>
                    <a:pt x="4058" y="36284"/>
                  </a:lnTo>
                  <a:lnTo>
                    <a:pt x="3594" y="36516"/>
                  </a:lnTo>
                  <a:lnTo>
                    <a:pt x="3169" y="36787"/>
                  </a:lnTo>
                  <a:lnTo>
                    <a:pt x="3246" y="37057"/>
                  </a:lnTo>
                  <a:lnTo>
                    <a:pt x="3633" y="36787"/>
                  </a:lnTo>
                  <a:lnTo>
                    <a:pt x="4096" y="36555"/>
                  </a:lnTo>
                  <a:lnTo>
                    <a:pt x="4560" y="36362"/>
                  </a:lnTo>
                  <a:lnTo>
                    <a:pt x="5024" y="36207"/>
                  </a:lnTo>
                  <a:lnTo>
                    <a:pt x="4869" y="36941"/>
                  </a:lnTo>
                  <a:lnTo>
                    <a:pt x="4792" y="37675"/>
                  </a:lnTo>
                  <a:lnTo>
                    <a:pt x="4521" y="37830"/>
                  </a:lnTo>
                  <a:lnTo>
                    <a:pt x="4251" y="38023"/>
                  </a:lnTo>
                  <a:lnTo>
                    <a:pt x="3749" y="38487"/>
                  </a:lnTo>
                  <a:lnTo>
                    <a:pt x="3865" y="38757"/>
                  </a:lnTo>
                  <a:lnTo>
                    <a:pt x="3903" y="38719"/>
                  </a:lnTo>
                  <a:lnTo>
                    <a:pt x="4328" y="38332"/>
                  </a:lnTo>
                  <a:lnTo>
                    <a:pt x="4792" y="37907"/>
                  </a:lnTo>
                  <a:lnTo>
                    <a:pt x="4831" y="38641"/>
                  </a:lnTo>
                  <a:lnTo>
                    <a:pt x="4946" y="39337"/>
                  </a:lnTo>
                  <a:lnTo>
                    <a:pt x="5140" y="39994"/>
                  </a:lnTo>
                  <a:lnTo>
                    <a:pt x="5256" y="40342"/>
                  </a:lnTo>
                  <a:lnTo>
                    <a:pt x="5410" y="40651"/>
                  </a:lnTo>
                  <a:lnTo>
                    <a:pt x="5603" y="40805"/>
                  </a:lnTo>
                  <a:lnTo>
                    <a:pt x="5642" y="40960"/>
                  </a:lnTo>
                  <a:lnTo>
                    <a:pt x="5758" y="41037"/>
                  </a:lnTo>
                  <a:lnTo>
                    <a:pt x="5835" y="41037"/>
                  </a:lnTo>
                  <a:lnTo>
                    <a:pt x="5951" y="40960"/>
                  </a:lnTo>
                  <a:lnTo>
                    <a:pt x="5603" y="40380"/>
                  </a:lnTo>
                  <a:lnTo>
                    <a:pt x="5333" y="39762"/>
                  </a:lnTo>
                  <a:lnTo>
                    <a:pt x="5140" y="39067"/>
                  </a:lnTo>
                  <a:lnTo>
                    <a:pt x="5024" y="38410"/>
                  </a:lnTo>
                  <a:lnTo>
                    <a:pt x="5603" y="38757"/>
                  </a:lnTo>
                  <a:lnTo>
                    <a:pt x="6183" y="39105"/>
                  </a:lnTo>
                  <a:lnTo>
                    <a:pt x="6299" y="39144"/>
                  </a:lnTo>
                  <a:lnTo>
                    <a:pt x="6376" y="38951"/>
                  </a:lnTo>
                  <a:lnTo>
                    <a:pt x="5681" y="38603"/>
                  </a:lnTo>
                  <a:lnTo>
                    <a:pt x="5024" y="38216"/>
                  </a:lnTo>
                  <a:lnTo>
                    <a:pt x="4985" y="37753"/>
                  </a:lnTo>
                  <a:lnTo>
                    <a:pt x="5024" y="37212"/>
                  </a:lnTo>
                  <a:lnTo>
                    <a:pt x="5140" y="36671"/>
                  </a:lnTo>
                  <a:lnTo>
                    <a:pt x="5526" y="37019"/>
                  </a:lnTo>
                  <a:lnTo>
                    <a:pt x="5951" y="37366"/>
                  </a:lnTo>
                  <a:lnTo>
                    <a:pt x="6415" y="37637"/>
                  </a:lnTo>
                  <a:lnTo>
                    <a:pt x="6879" y="37830"/>
                  </a:lnTo>
                  <a:lnTo>
                    <a:pt x="6994" y="37637"/>
                  </a:lnTo>
                  <a:lnTo>
                    <a:pt x="6608" y="37444"/>
                  </a:lnTo>
                  <a:lnTo>
                    <a:pt x="6222" y="37250"/>
                  </a:lnTo>
                  <a:lnTo>
                    <a:pt x="5681" y="36903"/>
                  </a:lnTo>
                  <a:lnTo>
                    <a:pt x="5178" y="36516"/>
                  </a:lnTo>
                  <a:lnTo>
                    <a:pt x="5410" y="35859"/>
                  </a:lnTo>
                  <a:lnTo>
                    <a:pt x="5681" y="35241"/>
                  </a:lnTo>
                  <a:lnTo>
                    <a:pt x="6260" y="35743"/>
                  </a:lnTo>
                  <a:lnTo>
                    <a:pt x="6569" y="35975"/>
                  </a:lnTo>
                  <a:lnTo>
                    <a:pt x="6879" y="36168"/>
                  </a:lnTo>
                  <a:lnTo>
                    <a:pt x="7304" y="36400"/>
                  </a:lnTo>
                  <a:lnTo>
                    <a:pt x="7535" y="36516"/>
                  </a:lnTo>
                  <a:lnTo>
                    <a:pt x="7767" y="36594"/>
                  </a:lnTo>
                  <a:lnTo>
                    <a:pt x="7960" y="36362"/>
                  </a:lnTo>
                  <a:lnTo>
                    <a:pt x="7690" y="36246"/>
                  </a:lnTo>
                  <a:lnTo>
                    <a:pt x="7419" y="36130"/>
                  </a:lnTo>
                  <a:lnTo>
                    <a:pt x="7149" y="36014"/>
                  </a:lnTo>
                  <a:lnTo>
                    <a:pt x="6879" y="35898"/>
                  </a:lnTo>
                  <a:lnTo>
                    <a:pt x="6338" y="35512"/>
                  </a:lnTo>
                  <a:lnTo>
                    <a:pt x="5758" y="35087"/>
                  </a:lnTo>
                  <a:lnTo>
                    <a:pt x="6144" y="34391"/>
                  </a:lnTo>
                  <a:lnTo>
                    <a:pt x="6492" y="33695"/>
                  </a:lnTo>
                  <a:lnTo>
                    <a:pt x="6492" y="33734"/>
                  </a:lnTo>
                  <a:lnTo>
                    <a:pt x="6879" y="34005"/>
                  </a:lnTo>
                  <a:lnTo>
                    <a:pt x="7226" y="34275"/>
                  </a:lnTo>
                  <a:lnTo>
                    <a:pt x="7922" y="34893"/>
                  </a:lnTo>
                  <a:lnTo>
                    <a:pt x="8308" y="35202"/>
                  </a:lnTo>
                  <a:lnTo>
                    <a:pt x="8540" y="35357"/>
                  </a:lnTo>
                  <a:lnTo>
                    <a:pt x="8772" y="35473"/>
                  </a:lnTo>
                  <a:lnTo>
                    <a:pt x="8965" y="35241"/>
                  </a:lnTo>
                  <a:lnTo>
                    <a:pt x="8579" y="35048"/>
                  </a:lnTo>
                  <a:lnTo>
                    <a:pt x="8231" y="34816"/>
                  </a:lnTo>
                  <a:lnTo>
                    <a:pt x="7845" y="34546"/>
                  </a:lnTo>
                  <a:lnTo>
                    <a:pt x="7226" y="34082"/>
                  </a:lnTo>
                  <a:lnTo>
                    <a:pt x="6879" y="33850"/>
                  </a:lnTo>
                  <a:lnTo>
                    <a:pt x="6531" y="33657"/>
                  </a:lnTo>
                  <a:lnTo>
                    <a:pt x="6492" y="33657"/>
                  </a:lnTo>
                  <a:lnTo>
                    <a:pt x="6724" y="33154"/>
                  </a:lnTo>
                  <a:lnTo>
                    <a:pt x="6879" y="32613"/>
                  </a:lnTo>
                  <a:lnTo>
                    <a:pt x="7188" y="32807"/>
                  </a:lnTo>
                  <a:lnTo>
                    <a:pt x="7574" y="33000"/>
                  </a:lnTo>
                  <a:lnTo>
                    <a:pt x="7922" y="33154"/>
                  </a:lnTo>
                  <a:lnTo>
                    <a:pt x="8308" y="33270"/>
                  </a:lnTo>
                  <a:lnTo>
                    <a:pt x="8695" y="33348"/>
                  </a:lnTo>
                  <a:lnTo>
                    <a:pt x="9081" y="33386"/>
                  </a:lnTo>
                  <a:lnTo>
                    <a:pt x="9467" y="33425"/>
                  </a:lnTo>
                  <a:lnTo>
                    <a:pt x="9854" y="33425"/>
                  </a:lnTo>
                  <a:lnTo>
                    <a:pt x="9931" y="33000"/>
                  </a:lnTo>
                  <a:lnTo>
                    <a:pt x="9158" y="33000"/>
                  </a:lnTo>
                  <a:lnTo>
                    <a:pt x="8424" y="32923"/>
                  </a:lnTo>
                  <a:lnTo>
                    <a:pt x="8038" y="32884"/>
                  </a:lnTo>
                  <a:lnTo>
                    <a:pt x="7651" y="32768"/>
                  </a:lnTo>
                  <a:lnTo>
                    <a:pt x="7265" y="32613"/>
                  </a:lnTo>
                  <a:lnTo>
                    <a:pt x="6879" y="32459"/>
                  </a:lnTo>
                  <a:lnTo>
                    <a:pt x="6917" y="32188"/>
                  </a:lnTo>
                  <a:lnTo>
                    <a:pt x="6956" y="32073"/>
                  </a:lnTo>
                  <a:lnTo>
                    <a:pt x="6956" y="31493"/>
                  </a:lnTo>
                  <a:lnTo>
                    <a:pt x="7690" y="31570"/>
                  </a:lnTo>
                  <a:lnTo>
                    <a:pt x="8424" y="31532"/>
                  </a:lnTo>
                  <a:lnTo>
                    <a:pt x="8772" y="31493"/>
                  </a:lnTo>
                  <a:lnTo>
                    <a:pt x="9158" y="31416"/>
                  </a:lnTo>
                  <a:lnTo>
                    <a:pt x="9506" y="31300"/>
                  </a:lnTo>
                  <a:lnTo>
                    <a:pt x="9854" y="31184"/>
                  </a:lnTo>
                  <a:lnTo>
                    <a:pt x="9777" y="30759"/>
                  </a:lnTo>
                  <a:lnTo>
                    <a:pt x="9081" y="31029"/>
                  </a:lnTo>
                  <a:lnTo>
                    <a:pt x="8386" y="31184"/>
                  </a:lnTo>
                  <a:lnTo>
                    <a:pt x="7690" y="31300"/>
                  </a:lnTo>
                  <a:lnTo>
                    <a:pt x="7304" y="31338"/>
                  </a:lnTo>
                  <a:lnTo>
                    <a:pt x="6917" y="31338"/>
                  </a:lnTo>
                  <a:lnTo>
                    <a:pt x="6801" y="30488"/>
                  </a:lnTo>
                  <a:lnTo>
                    <a:pt x="6763" y="30063"/>
                  </a:lnTo>
                  <a:lnTo>
                    <a:pt x="6724" y="29600"/>
                  </a:lnTo>
                  <a:lnTo>
                    <a:pt x="6724" y="29252"/>
                  </a:lnTo>
                  <a:lnTo>
                    <a:pt x="6917" y="29406"/>
                  </a:lnTo>
                  <a:lnTo>
                    <a:pt x="7188" y="29561"/>
                  </a:lnTo>
                  <a:lnTo>
                    <a:pt x="7419" y="29638"/>
                  </a:lnTo>
                  <a:lnTo>
                    <a:pt x="7690" y="29715"/>
                  </a:lnTo>
                  <a:lnTo>
                    <a:pt x="8270" y="29793"/>
                  </a:lnTo>
                  <a:lnTo>
                    <a:pt x="9197" y="29793"/>
                  </a:lnTo>
                  <a:lnTo>
                    <a:pt x="9661" y="29754"/>
                  </a:lnTo>
                  <a:lnTo>
                    <a:pt x="9622" y="29484"/>
                  </a:lnTo>
                  <a:lnTo>
                    <a:pt x="8849" y="29561"/>
                  </a:lnTo>
                  <a:lnTo>
                    <a:pt x="8463" y="29600"/>
                  </a:lnTo>
                  <a:lnTo>
                    <a:pt x="8076" y="29561"/>
                  </a:lnTo>
                  <a:lnTo>
                    <a:pt x="7729" y="29522"/>
                  </a:lnTo>
                  <a:lnTo>
                    <a:pt x="7381" y="29406"/>
                  </a:lnTo>
                  <a:lnTo>
                    <a:pt x="7033" y="29252"/>
                  </a:lnTo>
                  <a:lnTo>
                    <a:pt x="6724" y="29059"/>
                  </a:lnTo>
                  <a:lnTo>
                    <a:pt x="6763" y="28518"/>
                  </a:lnTo>
                  <a:lnTo>
                    <a:pt x="6840" y="28015"/>
                  </a:lnTo>
                  <a:lnTo>
                    <a:pt x="6917" y="27513"/>
                  </a:lnTo>
                  <a:lnTo>
                    <a:pt x="7072" y="27011"/>
                  </a:lnTo>
                  <a:lnTo>
                    <a:pt x="7342" y="27204"/>
                  </a:lnTo>
                  <a:lnTo>
                    <a:pt x="7651" y="27358"/>
                  </a:lnTo>
                  <a:lnTo>
                    <a:pt x="7960" y="27513"/>
                  </a:lnTo>
                  <a:lnTo>
                    <a:pt x="8308" y="27629"/>
                  </a:lnTo>
                  <a:lnTo>
                    <a:pt x="8617" y="27706"/>
                  </a:lnTo>
                  <a:lnTo>
                    <a:pt x="8965" y="27783"/>
                  </a:lnTo>
                  <a:lnTo>
                    <a:pt x="9313" y="27822"/>
                  </a:lnTo>
                  <a:lnTo>
                    <a:pt x="9661" y="27861"/>
                  </a:lnTo>
                  <a:lnTo>
                    <a:pt x="9699" y="27513"/>
                  </a:lnTo>
                  <a:lnTo>
                    <a:pt x="9429" y="27513"/>
                  </a:lnTo>
                  <a:lnTo>
                    <a:pt x="8811" y="27474"/>
                  </a:lnTo>
                  <a:lnTo>
                    <a:pt x="8231" y="27358"/>
                  </a:lnTo>
                  <a:lnTo>
                    <a:pt x="7690" y="27165"/>
                  </a:lnTo>
                  <a:lnTo>
                    <a:pt x="7149" y="26895"/>
                  </a:lnTo>
                  <a:lnTo>
                    <a:pt x="7110" y="26895"/>
                  </a:lnTo>
                  <a:lnTo>
                    <a:pt x="7458" y="26006"/>
                  </a:lnTo>
                  <a:lnTo>
                    <a:pt x="7883" y="25156"/>
                  </a:lnTo>
                  <a:lnTo>
                    <a:pt x="8347" y="25465"/>
                  </a:lnTo>
                  <a:lnTo>
                    <a:pt x="8888" y="25774"/>
                  </a:lnTo>
                  <a:lnTo>
                    <a:pt x="9429" y="26045"/>
                  </a:lnTo>
                  <a:lnTo>
                    <a:pt x="10008" y="26276"/>
                  </a:lnTo>
                  <a:lnTo>
                    <a:pt x="10086" y="25890"/>
                  </a:lnTo>
                  <a:lnTo>
                    <a:pt x="9545" y="25774"/>
                  </a:lnTo>
                  <a:lnTo>
                    <a:pt x="9004" y="25581"/>
                  </a:lnTo>
                  <a:lnTo>
                    <a:pt x="8501" y="25310"/>
                  </a:lnTo>
                  <a:lnTo>
                    <a:pt x="7960" y="25001"/>
                  </a:lnTo>
                  <a:lnTo>
                    <a:pt x="8038" y="24808"/>
                  </a:lnTo>
                  <a:lnTo>
                    <a:pt x="8308" y="24344"/>
                  </a:lnTo>
                  <a:lnTo>
                    <a:pt x="8501" y="23842"/>
                  </a:lnTo>
                  <a:lnTo>
                    <a:pt x="8540" y="23881"/>
                  </a:lnTo>
                  <a:lnTo>
                    <a:pt x="9042" y="24035"/>
                  </a:lnTo>
                  <a:lnTo>
                    <a:pt x="9545" y="24190"/>
                  </a:lnTo>
                  <a:lnTo>
                    <a:pt x="10047" y="24344"/>
                  </a:lnTo>
                  <a:lnTo>
                    <a:pt x="10549" y="24422"/>
                  </a:lnTo>
                  <a:lnTo>
                    <a:pt x="10627" y="24113"/>
                  </a:lnTo>
                  <a:lnTo>
                    <a:pt x="10627" y="24113"/>
                  </a:lnTo>
                  <a:lnTo>
                    <a:pt x="10279" y="24151"/>
                  </a:lnTo>
                  <a:lnTo>
                    <a:pt x="9970" y="24113"/>
                  </a:lnTo>
                  <a:lnTo>
                    <a:pt x="9622" y="24035"/>
                  </a:lnTo>
                  <a:lnTo>
                    <a:pt x="9274" y="23919"/>
                  </a:lnTo>
                  <a:lnTo>
                    <a:pt x="8926" y="23803"/>
                  </a:lnTo>
                  <a:lnTo>
                    <a:pt x="8579" y="23726"/>
                  </a:lnTo>
                  <a:lnTo>
                    <a:pt x="8733" y="23108"/>
                  </a:lnTo>
                  <a:lnTo>
                    <a:pt x="8849" y="22490"/>
                  </a:lnTo>
                  <a:lnTo>
                    <a:pt x="9390" y="22490"/>
                  </a:lnTo>
                  <a:lnTo>
                    <a:pt x="9931" y="22451"/>
                  </a:lnTo>
                  <a:lnTo>
                    <a:pt x="10472" y="22374"/>
                  </a:lnTo>
                  <a:lnTo>
                    <a:pt x="10974" y="22258"/>
                  </a:lnTo>
                  <a:lnTo>
                    <a:pt x="11013" y="21871"/>
                  </a:lnTo>
                  <a:lnTo>
                    <a:pt x="9970" y="22142"/>
                  </a:lnTo>
                  <a:lnTo>
                    <a:pt x="8849" y="22335"/>
                  </a:lnTo>
                  <a:lnTo>
                    <a:pt x="8849" y="21794"/>
                  </a:lnTo>
                  <a:lnTo>
                    <a:pt x="8772" y="21176"/>
                  </a:lnTo>
                  <a:lnTo>
                    <a:pt x="8772" y="21137"/>
                  </a:lnTo>
                  <a:lnTo>
                    <a:pt x="9352" y="21060"/>
                  </a:lnTo>
                  <a:lnTo>
                    <a:pt x="9931" y="20905"/>
                  </a:lnTo>
                  <a:lnTo>
                    <a:pt x="10472" y="20712"/>
                  </a:lnTo>
                  <a:lnTo>
                    <a:pt x="11013" y="20442"/>
                  </a:lnTo>
                  <a:lnTo>
                    <a:pt x="10974" y="20248"/>
                  </a:lnTo>
                  <a:lnTo>
                    <a:pt x="10974" y="20055"/>
                  </a:lnTo>
                  <a:lnTo>
                    <a:pt x="10433" y="20364"/>
                  </a:lnTo>
                  <a:lnTo>
                    <a:pt x="9931" y="20635"/>
                  </a:lnTo>
                  <a:lnTo>
                    <a:pt x="9352" y="20867"/>
                  </a:lnTo>
                  <a:lnTo>
                    <a:pt x="9081" y="20944"/>
                  </a:lnTo>
                  <a:lnTo>
                    <a:pt x="8772" y="21021"/>
                  </a:lnTo>
                  <a:lnTo>
                    <a:pt x="8617" y="20442"/>
                  </a:lnTo>
                  <a:lnTo>
                    <a:pt x="8386" y="19901"/>
                  </a:lnTo>
                  <a:lnTo>
                    <a:pt x="8424" y="19901"/>
                  </a:lnTo>
                  <a:lnTo>
                    <a:pt x="8424" y="19862"/>
                  </a:lnTo>
                  <a:lnTo>
                    <a:pt x="8424" y="19823"/>
                  </a:lnTo>
                  <a:lnTo>
                    <a:pt x="8347" y="19785"/>
                  </a:lnTo>
                  <a:lnTo>
                    <a:pt x="8115" y="19321"/>
                  </a:lnTo>
                  <a:lnTo>
                    <a:pt x="8772" y="19166"/>
                  </a:lnTo>
                  <a:lnTo>
                    <a:pt x="9390" y="18973"/>
                  </a:lnTo>
                  <a:lnTo>
                    <a:pt x="9970" y="18703"/>
                  </a:lnTo>
                  <a:lnTo>
                    <a:pt x="10549" y="18355"/>
                  </a:lnTo>
                  <a:lnTo>
                    <a:pt x="10433" y="18007"/>
                  </a:lnTo>
                  <a:lnTo>
                    <a:pt x="9854" y="18355"/>
                  </a:lnTo>
                  <a:lnTo>
                    <a:pt x="9274" y="18664"/>
                  </a:lnTo>
                  <a:lnTo>
                    <a:pt x="8695" y="18935"/>
                  </a:lnTo>
                  <a:lnTo>
                    <a:pt x="8038" y="19166"/>
                  </a:lnTo>
                  <a:lnTo>
                    <a:pt x="7729" y="18626"/>
                  </a:lnTo>
                  <a:lnTo>
                    <a:pt x="7342" y="18085"/>
                  </a:lnTo>
                  <a:lnTo>
                    <a:pt x="7690" y="18007"/>
                  </a:lnTo>
                  <a:lnTo>
                    <a:pt x="7999" y="17930"/>
                  </a:lnTo>
                  <a:lnTo>
                    <a:pt x="8347" y="17775"/>
                  </a:lnTo>
                  <a:lnTo>
                    <a:pt x="8656" y="17621"/>
                  </a:lnTo>
                  <a:lnTo>
                    <a:pt x="9004" y="17428"/>
                  </a:lnTo>
                  <a:lnTo>
                    <a:pt x="9313" y="17234"/>
                  </a:lnTo>
                  <a:lnTo>
                    <a:pt x="9893" y="16771"/>
                  </a:lnTo>
                  <a:lnTo>
                    <a:pt x="9661" y="16346"/>
                  </a:lnTo>
                  <a:lnTo>
                    <a:pt x="9158" y="16848"/>
                  </a:lnTo>
                  <a:lnTo>
                    <a:pt x="8617" y="17312"/>
                  </a:lnTo>
                  <a:lnTo>
                    <a:pt x="8308" y="17544"/>
                  </a:lnTo>
                  <a:lnTo>
                    <a:pt x="7999" y="17698"/>
                  </a:lnTo>
                  <a:lnTo>
                    <a:pt x="7690" y="17853"/>
                  </a:lnTo>
                  <a:lnTo>
                    <a:pt x="7304" y="17969"/>
                  </a:lnTo>
                  <a:lnTo>
                    <a:pt x="7265" y="17969"/>
                  </a:lnTo>
                  <a:lnTo>
                    <a:pt x="7149" y="17853"/>
                  </a:lnTo>
                  <a:lnTo>
                    <a:pt x="7149" y="17775"/>
                  </a:lnTo>
                  <a:lnTo>
                    <a:pt x="7072" y="17737"/>
                  </a:lnTo>
                  <a:lnTo>
                    <a:pt x="6879" y="17466"/>
                  </a:lnTo>
                  <a:lnTo>
                    <a:pt x="6531" y="17119"/>
                  </a:lnTo>
                  <a:lnTo>
                    <a:pt x="6183" y="16809"/>
                  </a:lnTo>
                  <a:lnTo>
                    <a:pt x="5410" y="16230"/>
                  </a:lnTo>
                  <a:lnTo>
                    <a:pt x="5410" y="16230"/>
                  </a:lnTo>
                  <a:lnTo>
                    <a:pt x="5526" y="16268"/>
                  </a:lnTo>
                  <a:lnTo>
                    <a:pt x="5603" y="16268"/>
                  </a:lnTo>
                  <a:lnTo>
                    <a:pt x="5835" y="16230"/>
                  </a:lnTo>
                  <a:lnTo>
                    <a:pt x="6028" y="16114"/>
                  </a:lnTo>
                  <a:lnTo>
                    <a:pt x="6222" y="15959"/>
                  </a:lnTo>
                  <a:lnTo>
                    <a:pt x="6608" y="15573"/>
                  </a:lnTo>
                  <a:lnTo>
                    <a:pt x="6879" y="15264"/>
                  </a:lnTo>
                  <a:lnTo>
                    <a:pt x="7458" y="14645"/>
                  </a:lnTo>
                  <a:lnTo>
                    <a:pt x="7960" y="14027"/>
                  </a:lnTo>
                  <a:lnTo>
                    <a:pt x="7767" y="13834"/>
                  </a:lnTo>
                  <a:lnTo>
                    <a:pt x="7342" y="14414"/>
                  </a:lnTo>
                  <a:lnTo>
                    <a:pt x="6917" y="14916"/>
                  </a:lnTo>
                  <a:lnTo>
                    <a:pt x="6453" y="15457"/>
                  </a:lnTo>
                  <a:lnTo>
                    <a:pt x="6183" y="15689"/>
                  </a:lnTo>
                  <a:lnTo>
                    <a:pt x="5912" y="15921"/>
                  </a:lnTo>
                  <a:lnTo>
                    <a:pt x="5642" y="16075"/>
                  </a:lnTo>
                  <a:lnTo>
                    <a:pt x="5410" y="16152"/>
                  </a:lnTo>
                  <a:lnTo>
                    <a:pt x="5372" y="16191"/>
                  </a:lnTo>
                  <a:lnTo>
                    <a:pt x="4483" y="15496"/>
                  </a:lnTo>
                  <a:lnTo>
                    <a:pt x="4058" y="15109"/>
                  </a:lnTo>
                  <a:lnTo>
                    <a:pt x="3671" y="14723"/>
                  </a:lnTo>
                  <a:lnTo>
                    <a:pt x="4019" y="14491"/>
                  </a:lnTo>
                  <a:lnTo>
                    <a:pt x="4367" y="14220"/>
                  </a:lnTo>
                  <a:lnTo>
                    <a:pt x="4715" y="13950"/>
                  </a:lnTo>
                  <a:lnTo>
                    <a:pt x="5062" y="13641"/>
                  </a:lnTo>
                  <a:lnTo>
                    <a:pt x="5333" y="13332"/>
                  </a:lnTo>
                  <a:lnTo>
                    <a:pt x="5642" y="12984"/>
                  </a:lnTo>
                  <a:lnTo>
                    <a:pt x="5912" y="12636"/>
                  </a:lnTo>
                  <a:lnTo>
                    <a:pt x="6144" y="12250"/>
                  </a:lnTo>
                  <a:lnTo>
                    <a:pt x="5951" y="12057"/>
                  </a:lnTo>
                  <a:lnTo>
                    <a:pt x="5410" y="12752"/>
                  </a:lnTo>
                  <a:lnTo>
                    <a:pt x="4869" y="13409"/>
                  </a:lnTo>
                  <a:lnTo>
                    <a:pt x="4251" y="14027"/>
                  </a:lnTo>
                  <a:lnTo>
                    <a:pt x="3594" y="14607"/>
                  </a:lnTo>
                  <a:lnTo>
                    <a:pt x="3517" y="14491"/>
                  </a:lnTo>
                  <a:lnTo>
                    <a:pt x="3169" y="13989"/>
                  </a:lnTo>
                  <a:lnTo>
                    <a:pt x="2898" y="13448"/>
                  </a:lnTo>
                  <a:lnTo>
                    <a:pt x="2628" y="12829"/>
                  </a:lnTo>
                  <a:lnTo>
                    <a:pt x="2435" y="12211"/>
                  </a:lnTo>
                  <a:lnTo>
                    <a:pt x="2589" y="12211"/>
                  </a:lnTo>
                  <a:lnTo>
                    <a:pt x="2744" y="12172"/>
                  </a:lnTo>
                  <a:lnTo>
                    <a:pt x="3092" y="11941"/>
                  </a:lnTo>
                  <a:lnTo>
                    <a:pt x="3671" y="11516"/>
                  </a:lnTo>
                  <a:lnTo>
                    <a:pt x="4212" y="11168"/>
                  </a:lnTo>
                  <a:lnTo>
                    <a:pt x="4521" y="10975"/>
                  </a:lnTo>
                  <a:lnTo>
                    <a:pt x="4753" y="10781"/>
                  </a:lnTo>
                  <a:lnTo>
                    <a:pt x="4599" y="10588"/>
                  </a:lnTo>
                  <a:lnTo>
                    <a:pt x="4212" y="10897"/>
                  </a:lnTo>
                  <a:lnTo>
                    <a:pt x="3749" y="11168"/>
                  </a:lnTo>
                  <a:lnTo>
                    <a:pt x="3053" y="11632"/>
                  </a:lnTo>
                  <a:lnTo>
                    <a:pt x="2744" y="11863"/>
                  </a:lnTo>
                  <a:lnTo>
                    <a:pt x="2551" y="11979"/>
                  </a:lnTo>
                  <a:lnTo>
                    <a:pt x="2358" y="12057"/>
                  </a:lnTo>
                  <a:lnTo>
                    <a:pt x="2242" y="11516"/>
                  </a:lnTo>
                  <a:lnTo>
                    <a:pt x="2126" y="10936"/>
                  </a:lnTo>
                  <a:lnTo>
                    <a:pt x="1932" y="9854"/>
                  </a:lnTo>
                  <a:lnTo>
                    <a:pt x="1971" y="9893"/>
                  </a:lnTo>
                  <a:lnTo>
                    <a:pt x="2010" y="9931"/>
                  </a:lnTo>
                  <a:lnTo>
                    <a:pt x="2048" y="9970"/>
                  </a:lnTo>
                  <a:lnTo>
                    <a:pt x="2358" y="9970"/>
                  </a:lnTo>
                  <a:lnTo>
                    <a:pt x="2744" y="9815"/>
                  </a:lnTo>
                  <a:lnTo>
                    <a:pt x="3053" y="9661"/>
                  </a:lnTo>
                  <a:lnTo>
                    <a:pt x="3362" y="9468"/>
                  </a:lnTo>
                  <a:lnTo>
                    <a:pt x="3865" y="9236"/>
                  </a:lnTo>
                  <a:lnTo>
                    <a:pt x="3749" y="8888"/>
                  </a:lnTo>
                  <a:lnTo>
                    <a:pt x="3401" y="9081"/>
                  </a:lnTo>
                  <a:lnTo>
                    <a:pt x="2705" y="9506"/>
                  </a:lnTo>
                  <a:lnTo>
                    <a:pt x="2319" y="9699"/>
                  </a:lnTo>
                  <a:lnTo>
                    <a:pt x="2126" y="9738"/>
                  </a:lnTo>
                  <a:lnTo>
                    <a:pt x="1971" y="9738"/>
                  </a:lnTo>
                  <a:lnTo>
                    <a:pt x="1932" y="9777"/>
                  </a:lnTo>
                  <a:lnTo>
                    <a:pt x="1894" y="9313"/>
                  </a:lnTo>
                  <a:lnTo>
                    <a:pt x="1855" y="8618"/>
                  </a:lnTo>
                  <a:lnTo>
                    <a:pt x="1894" y="7961"/>
                  </a:lnTo>
                  <a:lnTo>
                    <a:pt x="2319" y="7961"/>
                  </a:lnTo>
                  <a:lnTo>
                    <a:pt x="2744" y="7883"/>
                  </a:lnTo>
                  <a:lnTo>
                    <a:pt x="3169" y="7767"/>
                  </a:lnTo>
                  <a:lnTo>
                    <a:pt x="3594" y="7613"/>
                  </a:lnTo>
                  <a:lnTo>
                    <a:pt x="3594" y="7226"/>
                  </a:lnTo>
                  <a:lnTo>
                    <a:pt x="3246" y="7381"/>
                  </a:lnTo>
                  <a:lnTo>
                    <a:pt x="2898" y="7536"/>
                  </a:lnTo>
                  <a:lnTo>
                    <a:pt x="2589" y="7613"/>
                  </a:lnTo>
                  <a:lnTo>
                    <a:pt x="2280" y="7690"/>
                  </a:lnTo>
                  <a:lnTo>
                    <a:pt x="1932" y="7767"/>
                  </a:lnTo>
                  <a:lnTo>
                    <a:pt x="1932" y="7767"/>
                  </a:lnTo>
                  <a:lnTo>
                    <a:pt x="2010" y="7111"/>
                  </a:lnTo>
                  <a:lnTo>
                    <a:pt x="2164" y="6454"/>
                  </a:lnTo>
                  <a:lnTo>
                    <a:pt x="2473" y="6454"/>
                  </a:lnTo>
                  <a:lnTo>
                    <a:pt x="2783" y="6415"/>
                  </a:lnTo>
                  <a:lnTo>
                    <a:pt x="3092" y="6376"/>
                  </a:lnTo>
                  <a:lnTo>
                    <a:pt x="3401" y="6260"/>
                  </a:lnTo>
                  <a:lnTo>
                    <a:pt x="3671" y="6183"/>
                  </a:lnTo>
                  <a:lnTo>
                    <a:pt x="3671" y="5874"/>
                  </a:lnTo>
                  <a:lnTo>
                    <a:pt x="3324" y="6029"/>
                  </a:lnTo>
                  <a:lnTo>
                    <a:pt x="2976" y="6106"/>
                  </a:lnTo>
                  <a:lnTo>
                    <a:pt x="2203" y="6260"/>
                  </a:lnTo>
                  <a:lnTo>
                    <a:pt x="2203" y="6260"/>
                  </a:lnTo>
                  <a:lnTo>
                    <a:pt x="2512" y="5217"/>
                  </a:lnTo>
                  <a:lnTo>
                    <a:pt x="2821" y="5178"/>
                  </a:lnTo>
                  <a:lnTo>
                    <a:pt x="3130" y="5063"/>
                  </a:lnTo>
                  <a:lnTo>
                    <a:pt x="3439" y="4947"/>
                  </a:lnTo>
                  <a:lnTo>
                    <a:pt x="3749" y="4831"/>
                  </a:lnTo>
                  <a:lnTo>
                    <a:pt x="3749" y="4483"/>
                  </a:lnTo>
                  <a:lnTo>
                    <a:pt x="3169" y="4792"/>
                  </a:lnTo>
                  <a:lnTo>
                    <a:pt x="2551" y="5063"/>
                  </a:lnTo>
                  <a:lnTo>
                    <a:pt x="2744" y="4212"/>
                  </a:lnTo>
                  <a:lnTo>
                    <a:pt x="3246" y="3981"/>
                  </a:lnTo>
                  <a:lnTo>
                    <a:pt x="3710" y="3710"/>
                  </a:lnTo>
                  <a:lnTo>
                    <a:pt x="3671" y="3478"/>
                  </a:lnTo>
                  <a:lnTo>
                    <a:pt x="2783" y="3981"/>
                  </a:lnTo>
                  <a:lnTo>
                    <a:pt x="2898" y="3440"/>
                  </a:lnTo>
                  <a:lnTo>
                    <a:pt x="2937" y="3015"/>
                  </a:lnTo>
                  <a:lnTo>
                    <a:pt x="3092" y="3015"/>
                  </a:lnTo>
                  <a:lnTo>
                    <a:pt x="3246" y="2976"/>
                  </a:lnTo>
                  <a:lnTo>
                    <a:pt x="3517" y="2783"/>
                  </a:lnTo>
                  <a:lnTo>
                    <a:pt x="3555" y="2744"/>
                  </a:lnTo>
                  <a:lnTo>
                    <a:pt x="3478" y="2474"/>
                  </a:lnTo>
                  <a:lnTo>
                    <a:pt x="3478" y="2512"/>
                  </a:lnTo>
                  <a:lnTo>
                    <a:pt x="3246" y="2705"/>
                  </a:lnTo>
                  <a:lnTo>
                    <a:pt x="2976" y="2821"/>
                  </a:lnTo>
                  <a:lnTo>
                    <a:pt x="2976" y="2358"/>
                  </a:lnTo>
                  <a:lnTo>
                    <a:pt x="2976" y="1894"/>
                  </a:lnTo>
                  <a:lnTo>
                    <a:pt x="3014" y="1894"/>
                  </a:lnTo>
                  <a:lnTo>
                    <a:pt x="3246" y="1624"/>
                  </a:lnTo>
                  <a:lnTo>
                    <a:pt x="3169" y="1392"/>
                  </a:lnTo>
                  <a:lnTo>
                    <a:pt x="2976" y="1624"/>
                  </a:lnTo>
                  <a:lnTo>
                    <a:pt x="2937" y="1121"/>
                  </a:lnTo>
                  <a:lnTo>
                    <a:pt x="2860" y="61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67" y="39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5400000">
            <a:off x="-932639" y="-1801867"/>
            <a:ext cx="3197296" cy="3081184"/>
            <a:chOff x="5013175" y="479625"/>
            <a:chExt cx="1942700" cy="1872150"/>
          </a:xfrm>
        </p:grpSpPr>
        <p:sp>
          <p:nvSpPr>
            <p:cNvPr id="16" name="Google Shape;16;p2"/>
            <p:cNvSpPr/>
            <p:nvPr/>
          </p:nvSpPr>
          <p:spPr>
            <a:xfrm>
              <a:off x="5013175" y="479625"/>
              <a:ext cx="1942700" cy="1872150"/>
            </a:xfrm>
            <a:custGeom>
              <a:rect b="b" l="l" r="r" t="t"/>
              <a:pathLst>
                <a:path extrusionOk="0" h="74886" w="77708">
                  <a:moveTo>
                    <a:pt x="50427" y="16500"/>
                  </a:moveTo>
                  <a:lnTo>
                    <a:pt x="51354" y="16538"/>
                  </a:lnTo>
                  <a:lnTo>
                    <a:pt x="52282" y="16616"/>
                  </a:lnTo>
                  <a:lnTo>
                    <a:pt x="53170" y="16809"/>
                  </a:lnTo>
                  <a:lnTo>
                    <a:pt x="53634" y="16925"/>
                  </a:lnTo>
                  <a:lnTo>
                    <a:pt x="54098" y="17079"/>
                  </a:lnTo>
                  <a:lnTo>
                    <a:pt x="54832" y="17388"/>
                  </a:lnTo>
                  <a:lnTo>
                    <a:pt x="55566" y="17736"/>
                  </a:lnTo>
                  <a:lnTo>
                    <a:pt x="56262" y="18161"/>
                  </a:lnTo>
                  <a:lnTo>
                    <a:pt x="56918" y="18625"/>
                  </a:lnTo>
                  <a:lnTo>
                    <a:pt x="57575" y="19166"/>
                  </a:lnTo>
                  <a:lnTo>
                    <a:pt x="58155" y="19707"/>
                  </a:lnTo>
                  <a:lnTo>
                    <a:pt x="58735" y="20286"/>
                  </a:lnTo>
                  <a:lnTo>
                    <a:pt x="59237" y="20943"/>
                  </a:lnTo>
                  <a:lnTo>
                    <a:pt x="59701" y="21562"/>
                  </a:lnTo>
                  <a:lnTo>
                    <a:pt x="60126" y="22257"/>
                  </a:lnTo>
                  <a:lnTo>
                    <a:pt x="60512" y="22991"/>
                  </a:lnTo>
                  <a:lnTo>
                    <a:pt x="60821" y="23725"/>
                  </a:lnTo>
                  <a:lnTo>
                    <a:pt x="61092" y="24460"/>
                  </a:lnTo>
                  <a:lnTo>
                    <a:pt x="61324" y="25232"/>
                  </a:lnTo>
                  <a:lnTo>
                    <a:pt x="61478" y="26005"/>
                  </a:lnTo>
                  <a:lnTo>
                    <a:pt x="61594" y="26817"/>
                  </a:lnTo>
                  <a:lnTo>
                    <a:pt x="61633" y="27667"/>
                  </a:lnTo>
                  <a:lnTo>
                    <a:pt x="61594" y="28478"/>
                  </a:lnTo>
                  <a:lnTo>
                    <a:pt x="61478" y="29328"/>
                  </a:lnTo>
                  <a:lnTo>
                    <a:pt x="61324" y="30140"/>
                  </a:lnTo>
                  <a:lnTo>
                    <a:pt x="60821" y="32188"/>
                  </a:lnTo>
                  <a:lnTo>
                    <a:pt x="60705" y="32690"/>
                  </a:lnTo>
                  <a:lnTo>
                    <a:pt x="60628" y="33193"/>
                  </a:lnTo>
                  <a:lnTo>
                    <a:pt x="60551" y="33733"/>
                  </a:lnTo>
                  <a:lnTo>
                    <a:pt x="60551" y="34236"/>
                  </a:lnTo>
                  <a:lnTo>
                    <a:pt x="60551" y="34777"/>
                  </a:lnTo>
                  <a:lnTo>
                    <a:pt x="60628" y="35279"/>
                  </a:lnTo>
                  <a:lnTo>
                    <a:pt x="60744" y="35781"/>
                  </a:lnTo>
                  <a:lnTo>
                    <a:pt x="60898" y="36284"/>
                  </a:lnTo>
                  <a:lnTo>
                    <a:pt x="61092" y="36747"/>
                  </a:lnTo>
                  <a:lnTo>
                    <a:pt x="61285" y="37250"/>
                  </a:lnTo>
                  <a:lnTo>
                    <a:pt x="61749" y="38177"/>
                  </a:lnTo>
                  <a:lnTo>
                    <a:pt x="62251" y="39105"/>
                  </a:lnTo>
                  <a:lnTo>
                    <a:pt x="62715" y="40032"/>
                  </a:lnTo>
                  <a:lnTo>
                    <a:pt x="62908" y="40534"/>
                  </a:lnTo>
                  <a:lnTo>
                    <a:pt x="63101" y="40998"/>
                  </a:lnTo>
                  <a:lnTo>
                    <a:pt x="63256" y="41500"/>
                  </a:lnTo>
                  <a:lnTo>
                    <a:pt x="63371" y="42003"/>
                  </a:lnTo>
                  <a:lnTo>
                    <a:pt x="63487" y="42891"/>
                  </a:lnTo>
                  <a:lnTo>
                    <a:pt x="63526" y="43741"/>
                  </a:lnTo>
                  <a:lnTo>
                    <a:pt x="63449" y="44630"/>
                  </a:lnTo>
                  <a:lnTo>
                    <a:pt x="63333" y="45480"/>
                  </a:lnTo>
                  <a:lnTo>
                    <a:pt x="63140" y="46330"/>
                  </a:lnTo>
                  <a:lnTo>
                    <a:pt x="62908" y="47142"/>
                  </a:lnTo>
                  <a:lnTo>
                    <a:pt x="62599" y="47992"/>
                  </a:lnTo>
                  <a:lnTo>
                    <a:pt x="62212" y="48765"/>
                  </a:lnTo>
                  <a:lnTo>
                    <a:pt x="61864" y="49383"/>
                  </a:lnTo>
                  <a:lnTo>
                    <a:pt x="61517" y="49963"/>
                  </a:lnTo>
                  <a:lnTo>
                    <a:pt x="61130" y="50504"/>
                  </a:lnTo>
                  <a:lnTo>
                    <a:pt x="60705" y="51045"/>
                  </a:lnTo>
                  <a:lnTo>
                    <a:pt x="60280" y="51586"/>
                  </a:lnTo>
                  <a:lnTo>
                    <a:pt x="59817" y="52049"/>
                  </a:lnTo>
                  <a:lnTo>
                    <a:pt x="59353" y="52552"/>
                  </a:lnTo>
                  <a:lnTo>
                    <a:pt x="58850" y="52977"/>
                  </a:lnTo>
                  <a:lnTo>
                    <a:pt x="58310" y="53556"/>
                  </a:lnTo>
                  <a:lnTo>
                    <a:pt x="57730" y="54136"/>
                  </a:lnTo>
                  <a:lnTo>
                    <a:pt x="57150" y="54638"/>
                  </a:lnTo>
                  <a:lnTo>
                    <a:pt x="56493" y="55141"/>
                  </a:lnTo>
                  <a:lnTo>
                    <a:pt x="55875" y="55643"/>
                  </a:lnTo>
                  <a:lnTo>
                    <a:pt x="55218" y="56107"/>
                  </a:lnTo>
                  <a:lnTo>
                    <a:pt x="54523" y="56532"/>
                  </a:lnTo>
                  <a:lnTo>
                    <a:pt x="53827" y="56957"/>
                  </a:lnTo>
                  <a:lnTo>
                    <a:pt x="53132" y="57343"/>
                  </a:lnTo>
                  <a:lnTo>
                    <a:pt x="52436" y="57691"/>
                  </a:lnTo>
                  <a:lnTo>
                    <a:pt x="51702" y="58039"/>
                  </a:lnTo>
                  <a:lnTo>
                    <a:pt x="50968" y="58386"/>
                  </a:lnTo>
                  <a:lnTo>
                    <a:pt x="49461" y="58966"/>
                  </a:lnTo>
                  <a:lnTo>
                    <a:pt x="47954" y="59430"/>
                  </a:lnTo>
                  <a:lnTo>
                    <a:pt x="47104" y="59700"/>
                  </a:lnTo>
                  <a:lnTo>
                    <a:pt x="46215" y="59893"/>
                  </a:lnTo>
                  <a:lnTo>
                    <a:pt x="45326" y="60087"/>
                  </a:lnTo>
                  <a:lnTo>
                    <a:pt x="44437" y="60241"/>
                  </a:lnTo>
                  <a:lnTo>
                    <a:pt x="43549" y="60357"/>
                  </a:lnTo>
                  <a:lnTo>
                    <a:pt x="42660" y="60473"/>
                  </a:lnTo>
                  <a:lnTo>
                    <a:pt x="41771" y="60512"/>
                  </a:lnTo>
                  <a:lnTo>
                    <a:pt x="40882" y="60550"/>
                  </a:lnTo>
                  <a:lnTo>
                    <a:pt x="39762" y="60512"/>
                  </a:lnTo>
                  <a:lnTo>
                    <a:pt x="38641" y="60396"/>
                  </a:lnTo>
                  <a:lnTo>
                    <a:pt x="37521" y="60241"/>
                  </a:lnTo>
                  <a:lnTo>
                    <a:pt x="36439" y="60009"/>
                  </a:lnTo>
                  <a:lnTo>
                    <a:pt x="35357" y="59700"/>
                  </a:lnTo>
                  <a:lnTo>
                    <a:pt x="34275" y="59314"/>
                  </a:lnTo>
                  <a:lnTo>
                    <a:pt x="33270" y="58811"/>
                  </a:lnTo>
                  <a:lnTo>
                    <a:pt x="32265" y="58270"/>
                  </a:lnTo>
                  <a:lnTo>
                    <a:pt x="31454" y="57729"/>
                  </a:lnTo>
                  <a:lnTo>
                    <a:pt x="30681" y="57111"/>
                  </a:lnTo>
                  <a:lnTo>
                    <a:pt x="29947" y="56454"/>
                  </a:lnTo>
                  <a:lnTo>
                    <a:pt x="29252" y="55759"/>
                  </a:lnTo>
                  <a:lnTo>
                    <a:pt x="28904" y="55334"/>
                  </a:lnTo>
                  <a:lnTo>
                    <a:pt x="28595" y="54909"/>
                  </a:lnTo>
                  <a:lnTo>
                    <a:pt x="28285" y="54445"/>
                  </a:lnTo>
                  <a:lnTo>
                    <a:pt x="28015" y="53981"/>
                  </a:lnTo>
                  <a:lnTo>
                    <a:pt x="27474" y="53054"/>
                  </a:lnTo>
                  <a:lnTo>
                    <a:pt x="27010" y="52049"/>
                  </a:lnTo>
                  <a:lnTo>
                    <a:pt x="26663" y="51470"/>
                  </a:lnTo>
                  <a:lnTo>
                    <a:pt x="26315" y="50890"/>
                  </a:lnTo>
                  <a:lnTo>
                    <a:pt x="25928" y="50349"/>
                  </a:lnTo>
                  <a:lnTo>
                    <a:pt x="25697" y="50117"/>
                  </a:lnTo>
                  <a:lnTo>
                    <a:pt x="25465" y="49847"/>
                  </a:lnTo>
                  <a:lnTo>
                    <a:pt x="25001" y="49499"/>
                  </a:lnTo>
                  <a:lnTo>
                    <a:pt x="24537" y="49190"/>
                  </a:lnTo>
                  <a:lnTo>
                    <a:pt x="24035" y="48881"/>
                  </a:lnTo>
                  <a:lnTo>
                    <a:pt x="23533" y="48610"/>
                  </a:lnTo>
                  <a:lnTo>
                    <a:pt x="22644" y="48108"/>
                  </a:lnTo>
                  <a:lnTo>
                    <a:pt x="21717" y="47606"/>
                  </a:lnTo>
                  <a:lnTo>
                    <a:pt x="20866" y="47026"/>
                  </a:lnTo>
                  <a:lnTo>
                    <a:pt x="20441" y="46717"/>
                  </a:lnTo>
                  <a:lnTo>
                    <a:pt x="20055" y="46369"/>
                  </a:lnTo>
                  <a:lnTo>
                    <a:pt x="19282" y="45674"/>
                  </a:lnTo>
                  <a:lnTo>
                    <a:pt x="18934" y="45326"/>
                  </a:lnTo>
                  <a:lnTo>
                    <a:pt x="18625" y="44939"/>
                  </a:lnTo>
                  <a:lnTo>
                    <a:pt x="18316" y="44553"/>
                  </a:lnTo>
                  <a:lnTo>
                    <a:pt x="18046" y="44128"/>
                  </a:lnTo>
                  <a:lnTo>
                    <a:pt x="17775" y="43703"/>
                  </a:lnTo>
                  <a:lnTo>
                    <a:pt x="17543" y="43278"/>
                  </a:lnTo>
                  <a:lnTo>
                    <a:pt x="17350" y="42853"/>
                  </a:lnTo>
                  <a:lnTo>
                    <a:pt x="17157" y="42389"/>
                  </a:lnTo>
                  <a:lnTo>
                    <a:pt x="16964" y="41925"/>
                  </a:lnTo>
                  <a:lnTo>
                    <a:pt x="16848" y="41462"/>
                  </a:lnTo>
                  <a:lnTo>
                    <a:pt x="16732" y="40959"/>
                  </a:lnTo>
                  <a:lnTo>
                    <a:pt x="16616" y="40457"/>
                  </a:lnTo>
                  <a:lnTo>
                    <a:pt x="16539" y="39955"/>
                  </a:lnTo>
                  <a:lnTo>
                    <a:pt x="16539" y="39452"/>
                  </a:lnTo>
                  <a:lnTo>
                    <a:pt x="16500" y="38409"/>
                  </a:lnTo>
                  <a:lnTo>
                    <a:pt x="16577" y="37366"/>
                  </a:lnTo>
                  <a:lnTo>
                    <a:pt x="16693" y="36322"/>
                  </a:lnTo>
                  <a:lnTo>
                    <a:pt x="16848" y="35279"/>
                  </a:lnTo>
                  <a:lnTo>
                    <a:pt x="17041" y="34274"/>
                  </a:lnTo>
                  <a:lnTo>
                    <a:pt x="17273" y="33231"/>
                  </a:lnTo>
                  <a:lnTo>
                    <a:pt x="17736" y="31222"/>
                  </a:lnTo>
                  <a:lnTo>
                    <a:pt x="18046" y="30217"/>
                  </a:lnTo>
                  <a:lnTo>
                    <a:pt x="18355" y="29251"/>
                  </a:lnTo>
                  <a:lnTo>
                    <a:pt x="18741" y="28324"/>
                  </a:lnTo>
                  <a:lnTo>
                    <a:pt x="19205" y="27435"/>
                  </a:lnTo>
                  <a:lnTo>
                    <a:pt x="19746" y="26585"/>
                  </a:lnTo>
                  <a:lnTo>
                    <a:pt x="20016" y="26199"/>
                  </a:lnTo>
                  <a:lnTo>
                    <a:pt x="20325" y="25812"/>
                  </a:lnTo>
                  <a:lnTo>
                    <a:pt x="20673" y="25426"/>
                  </a:lnTo>
                  <a:lnTo>
                    <a:pt x="21021" y="25039"/>
                  </a:lnTo>
                  <a:lnTo>
                    <a:pt x="21407" y="24692"/>
                  </a:lnTo>
                  <a:lnTo>
                    <a:pt x="21794" y="24344"/>
                  </a:lnTo>
                  <a:lnTo>
                    <a:pt x="22683" y="23687"/>
                  </a:lnTo>
                  <a:lnTo>
                    <a:pt x="23571" y="23069"/>
                  </a:lnTo>
                  <a:lnTo>
                    <a:pt x="24537" y="22450"/>
                  </a:lnTo>
                  <a:lnTo>
                    <a:pt x="25503" y="21909"/>
                  </a:lnTo>
                  <a:lnTo>
                    <a:pt x="26469" y="21368"/>
                  </a:lnTo>
                  <a:lnTo>
                    <a:pt x="27474" y="20866"/>
                  </a:lnTo>
                  <a:lnTo>
                    <a:pt x="29483" y="19861"/>
                  </a:lnTo>
                  <a:lnTo>
                    <a:pt x="30449" y="19398"/>
                  </a:lnTo>
                  <a:lnTo>
                    <a:pt x="31454" y="18973"/>
                  </a:lnTo>
                  <a:lnTo>
                    <a:pt x="32497" y="18586"/>
                  </a:lnTo>
                  <a:lnTo>
                    <a:pt x="33502" y="18200"/>
                  </a:lnTo>
                  <a:lnTo>
                    <a:pt x="34545" y="17891"/>
                  </a:lnTo>
                  <a:lnTo>
                    <a:pt x="35627" y="17659"/>
                  </a:lnTo>
                  <a:lnTo>
                    <a:pt x="36709" y="17466"/>
                  </a:lnTo>
                  <a:lnTo>
                    <a:pt x="37791" y="17350"/>
                  </a:lnTo>
                  <a:lnTo>
                    <a:pt x="38564" y="17311"/>
                  </a:lnTo>
                  <a:lnTo>
                    <a:pt x="42467" y="17311"/>
                  </a:lnTo>
                  <a:lnTo>
                    <a:pt x="43510" y="17234"/>
                  </a:lnTo>
                  <a:lnTo>
                    <a:pt x="44553" y="17118"/>
                  </a:lnTo>
                  <a:lnTo>
                    <a:pt x="46640" y="16847"/>
                  </a:lnTo>
                  <a:lnTo>
                    <a:pt x="47567" y="16731"/>
                  </a:lnTo>
                  <a:lnTo>
                    <a:pt x="48533" y="16616"/>
                  </a:lnTo>
                  <a:lnTo>
                    <a:pt x="49461" y="16538"/>
                  </a:lnTo>
                  <a:lnTo>
                    <a:pt x="50427" y="16500"/>
                  </a:lnTo>
                  <a:close/>
                  <a:moveTo>
                    <a:pt x="38100" y="0"/>
                  </a:moveTo>
                  <a:lnTo>
                    <a:pt x="36400" y="39"/>
                  </a:lnTo>
                  <a:lnTo>
                    <a:pt x="34661" y="193"/>
                  </a:lnTo>
                  <a:lnTo>
                    <a:pt x="33811" y="270"/>
                  </a:lnTo>
                  <a:lnTo>
                    <a:pt x="32961" y="386"/>
                  </a:lnTo>
                  <a:lnTo>
                    <a:pt x="32111" y="541"/>
                  </a:lnTo>
                  <a:lnTo>
                    <a:pt x="31299" y="734"/>
                  </a:lnTo>
                  <a:lnTo>
                    <a:pt x="30179" y="850"/>
                  </a:lnTo>
                  <a:lnTo>
                    <a:pt x="29097" y="1005"/>
                  </a:lnTo>
                  <a:lnTo>
                    <a:pt x="28015" y="1237"/>
                  </a:lnTo>
                  <a:lnTo>
                    <a:pt x="26933" y="1507"/>
                  </a:lnTo>
                  <a:lnTo>
                    <a:pt x="25851" y="1855"/>
                  </a:lnTo>
                  <a:lnTo>
                    <a:pt x="24808" y="2241"/>
                  </a:lnTo>
                  <a:lnTo>
                    <a:pt x="23726" y="2666"/>
                  </a:lnTo>
                  <a:lnTo>
                    <a:pt x="22721" y="3169"/>
                  </a:lnTo>
                  <a:lnTo>
                    <a:pt x="22064" y="3516"/>
                  </a:lnTo>
                  <a:lnTo>
                    <a:pt x="21446" y="3864"/>
                  </a:lnTo>
                  <a:lnTo>
                    <a:pt x="20866" y="4250"/>
                  </a:lnTo>
                  <a:lnTo>
                    <a:pt x="20248" y="4676"/>
                  </a:lnTo>
                  <a:lnTo>
                    <a:pt x="19669" y="5101"/>
                  </a:lnTo>
                  <a:lnTo>
                    <a:pt x="19128" y="5564"/>
                  </a:lnTo>
                  <a:lnTo>
                    <a:pt x="18548" y="6028"/>
                  </a:lnTo>
                  <a:lnTo>
                    <a:pt x="18046" y="6492"/>
                  </a:lnTo>
                  <a:lnTo>
                    <a:pt x="17543" y="7033"/>
                  </a:lnTo>
                  <a:lnTo>
                    <a:pt x="17041" y="7535"/>
                  </a:lnTo>
                  <a:lnTo>
                    <a:pt x="16577" y="8115"/>
                  </a:lnTo>
                  <a:lnTo>
                    <a:pt x="16152" y="8656"/>
                  </a:lnTo>
                  <a:lnTo>
                    <a:pt x="15727" y="9274"/>
                  </a:lnTo>
                  <a:lnTo>
                    <a:pt x="15341" y="9853"/>
                  </a:lnTo>
                  <a:lnTo>
                    <a:pt x="14993" y="10510"/>
                  </a:lnTo>
                  <a:lnTo>
                    <a:pt x="14684" y="11129"/>
                  </a:lnTo>
                  <a:lnTo>
                    <a:pt x="14336" y="11940"/>
                  </a:lnTo>
                  <a:lnTo>
                    <a:pt x="14066" y="12751"/>
                  </a:lnTo>
                  <a:lnTo>
                    <a:pt x="13872" y="13602"/>
                  </a:lnTo>
                  <a:lnTo>
                    <a:pt x="13679" y="14413"/>
                  </a:lnTo>
                  <a:lnTo>
                    <a:pt x="13525" y="15263"/>
                  </a:lnTo>
                  <a:lnTo>
                    <a:pt x="13409" y="16152"/>
                  </a:lnTo>
                  <a:lnTo>
                    <a:pt x="13138" y="17852"/>
                  </a:lnTo>
                  <a:lnTo>
                    <a:pt x="13022" y="18702"/>
                  </a:lnTo>
                  <a:lnTo>
                    <a:pt x="12868" y="19552"/>
                  </a:lnTo>
                  <a:lnTo>
                    <a:pt x="12713" y="20402"/>
                  </a:lnTo>
                  <a:lnTo>
                    <a:pt x="12481" y="21214"/>
                  </a:lnTo>
                  <a:lnTo>
                    <a:pt x="12211" y="22025"/>
                  </a:lnTo>
                  <a:lnTo>
                    <a:pt x="11902" y="22798"/>
                  </a:lnTo>
                  <a:lnTo>
                    <a:pt x="11515" y="23571"/>
                  </a:lnTo>
                  <a:lnTo>
                    <a:pt x="11013" y="24305"/>
                  </a:lnTo>
                  <a:lnTo>
                    <a:pt x="10511" y="25001"/>
                  </a:lnTo>
                  <a:lnTo>
                    <a:pt x="9931" y="25619"/>
                  </a:lnTo>
                  <a:lnTo>
                    <a:pt x="9313" y="26237"/>
                  </a:lnTo>
                  <a:lnTo>
                    <a:pt x="8656" y="26817"/>
                  </a:lnTo>
                  <a:lnTo>
                    <a:pt x="7342" y="27937"/>
                  </a:lnTo>
                  <a:lnTo>
                    <a:pt x="6028" y="29097"/>
                  </a:lnTo>
                  <a:lnTo>
                    <a:pt x="5024" y="30024"/>
                  </a:lnTo>
                  <a:lnTo>
                    <a:pt x="4560" y="30526"/>
                  </a:lnTo>
                  <a:lnTo>
                    <a:pt x="4096" y="31067"/>
                  </a:lnTo>
                  <a:lnTo>
                    <a:pt x="3671" y="31608"/>
                  </a:lnTo>
                  <a:lnTo>
                    <a:pt x="3246" y="32149"/>
                  </a:lnTo>
                  <a:lnTo>
                    <a:pt x="2860" y="32729"/>
                  </a:lnTo>
                  <a:lnTo>
                    <a:pt x="2473" y="33308"/>
                  </a:lnTo>
                  <a:lnTo>
                    <a:pt x="2164" y="33888"/>
                  </a:lnTo>
                  <a:lnTo>
                    <a:pt x="1855" y="34468"/>
                  </a:lnTo>
                  <a:lnTo>
                    <a:pt x="1585" y="35086"/>
                  </a:lnTo>
                  <a:lnTo>
                    <a:pt x="1314" y="35704"/>
                  </a:lnTo>
                  <a:lnTo>
                    <a:pt x="1082" y="36322"/>
                  </a:lnTo>
                  <a:lnTo>
                    <a:pt x="889" y="36941"/>
                  </a:lnTo>
                  <a:lnTo>
                    <a:pt x="696" y="37559"/>
                  </a:lnTo>
                  <a:lnTo>
                    <a:pt x="541" y="38216"/>
                  </a:lnTo>
                  <a:lnTo>
                    <a:pt x="271" y="39530"/>
                  </a:lnTo>
                  <a:lnTo>
                    <a:pt x="78" y="40843"/>
                  </a:lnTo>
                  <a:lnTo>
                    <a:pt x="0" y="42157"/>
                  </a:lnTo>
                  <a:lnTo>
                    <a:pt x="0" y="43471"/>
                  </a:lnTo>
                  <a:lnTo>
                    <a:pt x="78" y="44823"/>
                  </a:lnTo>
                  <a:lnTo>
                    <a:pt x="271" y="46176"/>
                  </a:lnTo>
                  <a:lnTo>
                    <a:pt x="541" y="47490"/>
                  </a:lnTo>
                  <a:lnTo>
                    <a:pt x="696" y="48147"/>
                  </a:lnTo>
                  <a:lnTo>
                    <a:pt x="889" y="48765"/>
                  </a:lnTo>
                  <a:lnTo>
                    <a:pt x="1121" y="49422"/>
                  </a:lnTo>
                  <a:lnTo>
                    <a:pt x="1353" y="50040"/>
                  </a:lnTo>
                  <a:lnTo>
                    <a:pt x="1585" y="50658"/>
                  </a:lnTo>
                  <a:lnTo>
                    <a:pt x="1894" y="51276"/>
                  </a:lnTo>
                  <a:lnTo>
                    <a:pt x="2203" y="51856"/>
                  </a:lnTo>
                  <a:lnTo>
                    <a:pt x="2512" y="52474"/>
                  </a:lnTo>
                  <a:lnTo>
                    <a:pt x="2860" y="53054"/>
                  </a:lnTo>
                  <a:lnTo>
                    <a:pt x="3246" y="53595"/>
                  </a:lnTo>
                  <a:lnTo>
                    <a:pt x="3710" y="54252"/>
                  </a:lnTo>
                  <a:lnTo>
                    <a:pt x="4212" y="54831"/>
                  </a:lnTo>
                  <a:lnTo>
                    <a:pt x="4714" y="55411"/>
                  </a:lnTo>
                  <a:lnTo>
                    <a:pt x="5255" y="55952"/>
                  </a:lnTo>
                  <a:lnTo>
                    <a:pt x="5835" y="56493"/>
                  </a:lnTo>
                  <a:lnTo>
                    <a:pt x="6415" y="56995"/>
                  </a:lnTo>
                  <a:lnTo>
                    <a:pt x="7033" y="57459"/>
                  </a:lnTo>
                  <a:lnTo>
                    <a:pt x="7651" y="57923"/>
                  </a:lnTo>
                  <a:lnTo>
                    <a:pt x="8965" y="58811"/>
                  </a:lnTo>
                  <a:lnTo>
                    <a:pt x="10279" y="59584"/>
                  </a:lnTo>
                  <a:lnTo>
                    <a:pt x="11670" y="60357"/>
                  </a:lnTo>
                  <a:lnTo>
                    <a:pt x="13022" y="61091"/>
                  </a:lnTo>
                  <a:lnTo>
                    <a:pt x="14568" y="61864"/>
                  </a:lnTo>
                  <a:lnTo>
                    <a:pt x="16114" y="62675"/>
                  </a:lnTo>
                  <a:lnTo>
                    <a:pt x="17621" y="63526"/>
                  </a:lnTo>
                  <a:lnTo>
                    <a:pt x="18355" y="63951"/>
                  </a:lnTo>
                  <a:lnTo>
                    <a:pt x="19089" y="64414"/>
                  </a:lnTo>
                  <a:lnTo>
                    <a:pt x="20673" y="65535"/>
                  </a:lnTo>
                  <a:lnTo>
                    <a:pt x="22219" y="66694"/>
                  </a:lnTo>
                  <a:lnTo>
                    <a:pt x="23803" y="67815"/>
                  </a:lnTo>
                  <a:lnTo>
                    <a:pt x="24615" y="68356"/>
                  </a:lnTo>
                  <a:lnTo>
                    <a:pt x="25426" y="68858"/>
                  </a:lnTo>
                  <a:lnTo>
                    <a:pt x="26199" y="69322"/>
                  </a:lnTo>
                  <a:lnTo>
                    <a:pt x="27010" y="69785"/>
                  </a:lnTo>
                  <a:lnTo>
                    <a:pt x="27822" y="70172"/>
                  </a:lnTo>
                  <a:lnTo>
                    <a:pt x="28633" y="70558"/>
                  </a:lnTo>
                  <a:lnTo>
                    <a:pt x="29445" y="70906"/>
                  </a:lnTo>
                  <a:lnTo>
                    <a:pt x="30295" y="71215"/>
                  </a:lnTo>
                  <a:lnTo>
                    <a:pt x="31145" y="71524"/>
                  </a:lnTo>
                  <a:lnTo>
                    <a:pt x="31995" y="71833"/>
                  </a:lnTo>
                  <a:lnTo>
                    <a:pt x="33734" y="72336"/>
                  </a:lnTo>
                  <a:lnTo>
                    <a:pt x="35511" y="72761"/>
                  </a:lnTo>
                  <a:lnTo>
                    <a:pt x="37250" y="73147"/>
                  </a:lnTo>
                  <a:lnTo>
                    <a:pt x="39028" y="73495"/>
                  </a:lnTo>
                  <a:lnTo>
                    <a:pt x="42119" y="73997"/>
                  </a:lnTo>
                  <a:lnTo>
                    <a:pt x="43703" y="74229"/>
                  </a:lnTo>
                  <a:lnTo>
                    <a:pt x="45249" y="74422"/>
                  </a:lnTo>
                  <a:lnTo>
                    <a:pt x="46833" y="74616"/>
                  </a:lnTo>
                  <a:lnTo>
                    <a:pt x="48417" y="74770"/>
                  </a:lnTo>
                  <a:lnTo>
                    <a:pt x="50002" y="74847"/>
                  </a:lnTo>
                  <a:lnTo>
                    <a:pt x="51586" y="74886"/>
                  </a:lnTo>
                  <a:lnTo>
                    <a:pt x="52629" y="74847"/>
                  </a:lnTo>
                  <a:lnTo>
                    <a:pt x="53673" y="74809"/>
                  </a:lnTo>
                  <a:lnTo>
                    <a:pt x="54523" y="74731"/>
                  </a:lnTo>
                  <a:lnTo>
                    <a:pt x="55373" y="74616"/>
                  </a:lnTo>
                  <a:lnTo>
                    <a:pt x="56184" y="74461"/>
                  </a:lnTo>
                  <a:lnTo>
                    <a:pt x="56996" y="74268"/>
                  </a:lnTo>
                  <a:lnTo>
                    <a:pt x="57807" y="74036"/>
                  </a:lnTo>
                  <a:lnTo>
                    <a:pt x="58580" y="73765"/>
                  </a:lnTo>
                  <a:lnTo>
                    <a:pt x="59353" y="73456"/>
                  </a:lnTo>
                  <a:lnTo>
                    <a:pt x="60087" y="73147"/>
                  </a:lnTo>
                  <a:lnTo>
                    <a:pt x="60821" y="72761"/>
                  </a:lnTo>
                  <a:lnTo>
                    <a:pt x="61555" y="72374"/>
                  </a:lnTo>
                  <a:lnTo>
                    <a:pt x="62290" y="71949"/>
                  </a:lnTo>
                  <a:lnTo>
                    <a:pt x="62985" y="71524"/>
                  </a:lnTo>
                  <a:lnTo>
                    <a:pt x="63681" y="71022"/>
                  </a:lnTo>
                  <a:lnTo>
                    <a:pt x="64338" y="70520"/>
                  </a:lnTo>
                  <a:lnTo>
                    <a:pt x="65690" y="69476"/>
                  </a:lnTo>
                  <a:lnTo>
                    <a:pt x="66965" y="68356"/>
                  </a:lnTo>
                  <a:lnTo>
                    <a:pt x="68279" y="67235"/>
                  </a:lnTo>
                  <a:lnTo>
                    <a:pt x="69593" y="66076"/>
                  </a:lnTo>
                  <a:lnTo>
                    <a:pt x="70829" y="64839"/>
                  </a:lnTo>
                  <a:lnTo>
                    <a:pt x="72066" y="63603"/>
                  </a:lnTo>
                  <a:lnTo>
                    <a:pt x="73225" y="62289"/>
                  </a:lnTo>
                  <a:lnTo>
                    <a:pt x="73766" y="61632"/>
                  </a:lnTo>
                  <a:lnTo>
                    <a:pt x="74268" y="60975"/>
                  </a:lnTo>
                  <a:lnTo>
                    <a:pt x="74771" y="60280"/>
                  </a:lnTo>
                  <a:lnTo>
                    <a:pt x="75273" y="59546"/>
                  </a:lnTo>
                  <a:lnTo>
                    <a:pt x="75698" y="58850"/>
                  </a:lnTo>
                  <a:lnTo>
                    <a:pt x="76084" y="58116"/>
                  </a:lnTo>
                  <a:lnTo>
                    <a:pt x="76432" y="57343"/>
                  </a:lnTo>
                  <a:lnTo>
                    <a:pt x="76741" y="56570"/>
                  </a:lnTo>
                  <a:lnTo>
                    <a:pt x="77012" y="55797"/>
                  </a:lnTo>
                  <a:lnTo>
                    <a:pt x="77244" y="55025"/>
                  </a:lnTo>
                  <a:lnTo>
                    <a:pt x="77398" y="54213"/>
                  </a:lnTo>
                  <a:lnTo>
                    <a:pt x="77553" y="53440"/>
                  </a:lnTo>
                  <a:lnTo>
                    <a:pt x="77630" y="52629"/>
                  </a:lnTo>
                  <a:lnTo>
                    <a:pt x="77707" y="51817"/>
                  </a:lnTo>
                  <a:lnTo>
                    <a:pt x="77707" y="51006"/>
                  </a:lnTo>
                  <a:lnTo>
                    <a:pt x="77669" y="50156"/>
                  </a:lnTo>
                  <a:lnTo>
                    <a:pt x="77591" y="49344"/>
                  </a:lnTo>
                  <a:lnTo>
                    <a:pt x="77514" y="48533"/>
                  </a:lnTo>
                  <a:lnTo>
                    <a:pt x="77360" y="47683"/>
                  </a:lnTo>
                  <a:lnTo>
                    <a:pt x="77166" y="46871"/>
                  </a:lnTo>
                  <a:lnTo>
                    <a:pt x="76934" y="46021"/>
                  </a:lnTo>
                  <a:lnTo>
                    <a:pt x="76664" y="45210"/>
                  </a:lnTo>
                  <a:lnTo>
                    <a:pt x="76393" y="44398"/>
                  </a:lnTo>
                  <a:lnTo>
                    <a:pt x="76046" y="43626"/>
                  </a:lnTo>
                  <a:lnTo>
                    <a:pt x="75350" y="42041"/>
                  </a:lnTo>
                  <a:lnTo>
                    <a:pt x="74577" y="40496"/>
                  </a:lnTo>
                  <a:lnTo>
                    <a:pt x="74191" y="39646"/>
                  </a:lnTo>
                  <a:lnTo>
                    <a:pt x="73805" y="38757"/>
                  </a:lnTo>
                  <a:lnTo>
                    <a:pt x="73457" y="37868"/>
                  </a:lnTo>
                  <a:lnTo>
                    <a:pt x="73341" y="37443"/>
                  </a:lnTo>
                  <a:lnTo>
                    <a:pt x="73225" y="36979"/>
                  </a:lnTo>
                  <a:lnTo>
                    <a:pt x="73109" y="36438"/>
                  </a:lnTo>
                  <a:lnTo>
                    <a:pt x="73070" y="35859"/>
                  </a:lnTo>
                  <a:lnTo>
                    <a:pt x="73032" y="35318"/>
                  </a:lnTo>
                  <a:lnTo>
                    <a:pt x="73032" y="34777"/>
                  </a:lnTo>
                  <a:lnTo>
                    <a:pt x="73109" y="33656"/>
                  </a:lnTo>
                  <a:lnTo>
                    <a:pt x="73264" y="32536"/>
                  </a:lnTo>
                  <a:lnTo>
                    <a:pt x="73534" y="30758"/>
                  </a:lnTo>
                  <a:lnTo>
                    <a:pt x="73650" y="29869"/>
                  </a:lnTo>
                  <a:lnTo>
                    <a:pt x="73766" y="28981"/>
                  </a:lnTo>
                  <a:lnTo>
                    <a:pt x="73805" y="28092"/>
                  </a:lnTo>
                  <a:lnTo>
                    <a:pt x="73843" y="27203"/>
                  </a:lnTo>
                  <a:lnTo>
                    <a:pt x="73843" y="26314"/>
                  </a:lnTo>
                  <a:lnTo>
                    <a:pt x="73766" y="25426"/>
                  </a:lnTo>
                  <a:lnTo>
                    <a:pt x="73650" y="24614"/>
                  </a:lnTo>
                  <a:lnTo>
                    <a:pt x="73534" y="23803"/>
                  </a:lnTo>
                  <a:lnTo>
                    <a:pt x="73380" y="22991"/>
                  </a:lnTo>
                  <a:lnTo>
                    <a:pt x="73186" y="22218"/>
                  </a:lnTo>
                  <a:lnTo>
                    <a:pt x="72954" y="21446"/>
                  </a:lnTo>
                  <a:lnTo>
                    <a:pt x="72723" y="20673"/>
                  </a:lnTo>
                  <a:lnTo>
                    <a:pt x="72452" y="19900"/>
                  </a:lnTo>
                  <a:lnTo>
                    <a:pt x="72143" y="19166"/>
                  </a:lnTo>
                  <a:lnTo>
                    <a:pt x="71795" y="18354"/>
                  </a:lnTo>
                  <a:lnTo>
                    <a:pt x="71409" y="17582"/>
                  </a:lnTo>
                  <a:lnTo>
                    <a:pt x="71022" y="16847"/>
                  </a:lnTo>
                  <a:lnTo>
                    <a:pt x="70597" y="16113"/>
                  </a:lnTo>
                  <a:lnTo>
                    <a:pt x="70172" y="15418"/>
                  </a:lnTo>
                  <a:lnTo>
                    <a:pt x="69709" y="14722"/>
                  </a:lnTo>
                  <a:lnTo>
                    <a:pt x="69206" y="14027"/>
                  </a:lnTo>
                  <a:lnTo>
                    <a:pt x="68704" y="13370"/>
                  </a:lnTo>
                  <a:lnTo>
                    <a:pt x="68163" y="12751"/>
                  </a:lnTo>
                  <a:lnTo>
                    <a:pt x="67622" y="12133"/>
                  </a:lnTo>
                  <a:lnTo>
                    <a:pt x="67042" y="11515"/>
                  </a:lnTo>
                  <a:lnTo>
                    <a:pt x="66463" y="10935"/>
                  </a:lnTo>
                  <a:lnTo>
                    <a:pt x="65883" y="10356"/>
                  </a:lnTo>
                  <a:lnTo>
                    <a:pt x="65265" y="9776"/>
                  </a:lnTo>
                  <a:lnTo>
                    <a:pt x="63951" y="8733"/>
                  </a:lnTo>
                  <a:lnTo>
                    <a:pt x="62637" y="7728"/>
                  </a:lnTo>
                  <a:lnTo>
                    <a:pt x="61246" y="6801"/>
                  </a:lnTo>
                  <a:lnTo>
                    <a:pt x="59817" y="5912"/>
                  </a:lnTo>
                  <a:lnTo>
                    <a:pt x="58348" y="5139"/>
                  </a:lnTo>
                  <a:lnTo>
                    <a:pt x="56841" y="4366"/>
                  </a:lnTo>
                  <a:lnTo>
                    <a:pt x="55296" y="3671"/>
                  </a:lnTo>
                  <a:lnTo>
                    <a:pt x="53750" y="3053"/>
                  </a:lnTo>
                  <a:lnTo>
                    <a:pt x="52166" y="2473"/>
                  </a:lnTo>
                  <a:lnTo>
                    <a:pt x="50465" y="1932"/>
                  </a:lnTo>
                  <a:lnTo>
                    <a:pt x="48765" y="1468"/>
                  </a:lnTo>
                  <a:lnTo>
                    <a:pt x="47026" y="1043"/>
                  </a:lnTo>
                  <a:lnTo>
                    <a:pt x="45249" y="696"/>
                  </a:lnTo>
                  <a:lnTo>
                    <a:pt x="43471" y="386"/>
                  </a:lnTo>
                  <a:lnTo>
                    <a:pt x="41694" y="193"/>
                  </a:lnTo>
                  <a:lnTo>
                    <a:pt x="39916" y="3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C0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25650" y="892100"/>
              <a:ext cx="1175700" cy="1101300"/>
            </a:xfrm>
            <a:custGeom>
              <a:rect b="b" l="l" r="r" t="t"/>
              <a:pathLst>
                <a:path extrusionOk="0" h="44052" w="47028">
                  <a:moveTo>
                    <a:pt x="33928" y="1"/>
                  </a:moveTo>
                  <a:lnTo>
                    <a:pt x="32962" y="39"/>
                  </a:lnTo>
                  <a:lnTo>
                    <a:pt x="32034" y="117"/>
                  </a:lnTo>
                  <a:lnTo>
                    <a:pt x="31068" y="232"/>
                  </a:lnTo>
                  <a:lnTo>
                    <a:pt x="30141" y="348"/>
                  </a:lnTo>
                  <a:lnTo>
                    <a:pt x="28054" y="619"/>
                  </a:lnTo>
                  <a:lnTo>
                    <a:pt x="27011" y="735"/>
                  </a:lnTo>
                  <a:lnTo>
                    <a:pt x="25968" y="812"/>
                  </a:lnTo>
                  <a:lnTo>
                    <a:pt x="22065" y="812"/>
                  </a:lnTo>
                  <a:lnTo>
                    <a:pt x="21292" y="851"/>
                  </a:lnTo>
                  <a:lnTo>
                    <a:pt x="20210" y="967"/>
                  </a:lnTo>
                  <a:lnTo>
                    <a:pt x="19128" y="1160"/>
                  </a:lnTo>
                  <a:lnTo>
                    <a:pt x="18046" y="1392"/>
                  </a:lnTo>
                  <a:lnTo>
                    <a:pt x="17003" y="1701"/>
                  </a:lnTo>
                  <a:lnTo>
                    <a:pt x="15998" y="2087"/>
                  </a:lnTo>
                  <a:lnTo>
                    <a:pt x="14955" y="2474"/>
                  </a:lnTo>
                  <a:lnTo>
                    <a:pt x="13950" y="2899"/>
                  </a:lnTo>
                  <a:lnTo>
                    <a:pt x="12984" y="3362"/>
                  </a:lnTo>
                  <a:lnTo>
                    <a:pt x="10975" y="4367"/>
                  </a:lnTo>
                  <a:lnTo>
                    <a:pt x="9970" y="4869"/>
                  </a:lnTo>
                  <a:lnTo>
                    <a:pt x="9004" y="5410"/>
                  </a:lnTo>
                  <a:lnTo>
                    <a:pt x="8038" y="5951"/>
                  </a:lnTo>
                  <a:lnTo>
                    <a:pt x="7072" y="6570"/>
                  </a:lnTo>
                  <a:lnTo>
                    <a:pt x="6184" y="7188"/>
                  </a:lnTo>
                  <a:lnTo>
                    <a:pt x="5295" y="7845"/>
                  </a:lnTo>
                  <a:lnTo>
                    <a:pt x="4908" y="8193"/>
                  </a:lnTo>
                  <a:lnTo>
                    <a:pt x="4522" y="8540"/>
                  </a:lnTo>
                  <a:lnTo>
                    <a:pt x="4174" y="8927"/>
                  </a:lnTo>
                  <a:lnTo>
                    <a:pt x="3826" y="9313"/>
                  </a:lnTo>
                  <a:lnTo>
                    <a:pt x="3517" y="9700"/>
                  </a:lnTo>
                  <a:lnTo>
                    <a:pt x="3247" y="10086"/>
                  </a:lnTo>
                  <a:lnTo>
                    <a:pt x="2706" y="10936"/>
                  </a:lnTo>
                  <a:lnTo>
                    <a:pt x="2242" y="11825"/>
                  </a:lnTo>
                  <a:lnTo>
                    <a:pt x="1856" y="12752"/>
                  </a:lnTo>
                  <a:lnTo>
                    <a:pt x="1547" y="13718"/>
                  </a:lnTo>
                  <a:lnTo>
                    <a:pt x="1237" y="14723"/>
                  </a:lnTo>
                  <a:lnTo>
                    <a:pt x="774" y="16732"/>
                  </a:lnTo>
                  <a:lnTo>
                    <a:pt x="542" y="17775"/>
                  </a:lnTo>
                  <a:lnTo>
                    <a:pt x="349" y="18780"/>
                  </a:lnTo>
                  <a:lnTo>
                    <a:pt x="194" y="19823"/>
                  </a:lnTo>
                  <a:lnTo>
                    <a:pt x="78" y="20867"/>
                  </a:lnTo>
                  <a:lnTo>
                    <a:pt x="1" y="21910"/>
                  </a:lnTo>
                  <a:lnTo>
                    <a:pt x="40" y="22953"/>
                  </a:lnTo>
                  <a:lnTo>
                    <a:pt x="40" y="23456"/>
                  </a:lnTo>
                  <a:lnTo>
                    <a:pt x="117" y="23958"/>
                  </a:lnTo>
                  <a:lnTo>
                    <a:pt x="233" y="24460"/>
                  </a:lnTo>
                  <a:lnTo>
                    <a:pt x="349" y="24963"/>
                  </a:lnTo>
                  <a:lnTo>
                    <a:pt x="465" y="25426"/>
                  </a:lnTo>
                  <a:lnTo>
                    <a:pt x="658" y="25890"/>
                  </a:lnTo>
                  <a:lnTo>
                    <a:pt x="851" y="26354"/>
                  </a:lnTo>
                  <a:lnTo>
                    <a:pt x="1044" y="26779"/>
                  </a:lnTo>
                  <a:lnTo>
                    <a:pt x="1276" y="27204"/>
                  </a:lnTo>
                  <a:lnTo>
                    <a:pt x="1547" y="27629"/>
                  </a:lnTo>
                  <a:lnTo>
                    <a:pt x="1817" y="28054"/>
                  </a:lnTo>
                  <a:lnTo>
                    <a:pt x="2126" y="28440"/>
                  </a:lnTo>
                  <a:lnTo>
                    <a:pt x="2435" y="28827"/>
                  </a:lnTo>
                  <a:lnTo>
                    <a:pt x="2783" y="29175"/>
                  </a:lnTo>
                  <a:lnTo>
                    <a:pt x="3556" y="29870"/>
                  </a:lnTo>
                  <a:lnTo>
                    <a:pt x="3942" y="30218"/>
                  </a:lnTo>
                  <a:lnTo>
                    <a:pt x="4367" y="30527"/>
                  </a:lnTo>
                  <a:lnTo>
                    <a:pt x="5218" y="31107"/>
                  </a:lnTo>
                  <a:lnTo>
                    <a:pt x="6145" y="31609"/>
                  </a:lnTo>
                  <a:lnTo>
                    <a:pt x="7034" y="32111"/>
                  </a:lnTo>
                  <a:lnTo>
                    <a:pt x="7536" y="32382"/>
                  </a:lnTo>
                  <a:lnTo>
                    <a:pt x="8038" y="32691"/>
                  </a:lnTo>
                  <a:lnTo>
                    <a:pt x="8502" y="33000"/>
                  </a:lnTo>
                  <a:lnTo>
                    <a:pt x="8966" y="33348"/>
                  </a:lnTo>
                  <a:lnTo>
                    <a:pt x="9198" y="33618"/>
                  </a:lnTo>
                  <a:lnTo>
                    <a:pt x="9429" y="33850"/>
                  </a:lnTo>
                  <a:lnTo>
                    <a:pt x="9816" y="34391"/>
                  </a:lnTo>
                  <a:lnTo>
                    <a:pt x="10164" y="34971"/>
                  </a:lnTo>
                  <a:lnTo>
                    <a:pt x="10511" y="35550"/>
                  </a:lnTo>
                  <a:lnTo>
                    <a:pt x="10975" y="36555"/>
                  </a:lnTo>
                  <a:lnTo>
                    <a:pt x="11516" y="37482"/>
                  </a:lnTo>
                  <a:lnTo>
                    <a:pt x="11786" y="37946"/>
                  </a:lnTo>
                  <a:lnTo>
                    <a:pt x="12096" y="38410"/>
                  </a:lnTo>
                  <a:lnTo>
                    <a:pt x="12405" y="38835"/>
                  </a:lnTo>
                  <a:lnTo>
                    <a:pt x="12753" y="39260"/>
                  </a:lnTo>
                  <a:lnTo>
                    <a:pt x="13448" y="39955"/>
                  </a:lnTo>
                  <a:lnTo>
                    <a:pt x="14182" y="40612"/>
                  </a:lnTo>
                  <a:lnTo>
                    <a:pt x="14955" y="41230"/>
                  </a:lnTo>
                  <a:lnTo>
                    <a:pt x="15766" y="41771"/>
                  </a:lnTo>
                  <a:lnTo>
                    <a:pt x="16771" y="42312"/>
                  </a:lnTo>
                  <a:lnTo>
                    <a:pt x="17776" y="42815"/>
                  </a:lnTo>
                  <a:lnTo>
                    <a:pt x="18858" y="43201"/>
                  </a:lnTo>
                  <a:lnTo>
                    <a:pt x="19940" y="43510"/>
                  </a:lnTo>
                  <a:lnTo>
                    <a:pt x="21022" y="43742"/>
                  </a:lnTo>
                  <a:lnTo>
                    <a:pt x="22142" y="43897"/>
                  </a:lnTo>
                  <a:lnTo>
                    <a:pt x="23263" y="44013"/>
                  </a:lnTo>
                  <a:lnTo>
                    <a:pt x="24383" y="44051"/>
                  </a:lnTo>
                  <a:lnTo>
                    <a:pt x="25272" y="44013"/>
                  </a:lnTo>
                  <a:lnTo>
                    <a:pt x="26161" y="43974"/>
                  </a:lnTo>
                  <a:lnTo>
                    <a:pt x="27050" y="43858"/>
                  </a:lnTo>
                  <a:lnTo>
                    <a:pt x="27938" y="43742"/>
                  </a:lnTo>
                  <a:lnTo>
                    <a:pt x="28827" y="43588"/>
                  </a:lnTo>
                  <a:lnTo>
                    <a:pt x="29716" y="43394"/>
                  </a:lnTo>
                  <a:lnTo>
                    <a:pt x="30605" y="43201"/>
                  </a:lnTo>
                  <a:lnTo>
                    <a:pt x="31455" y="42931"/>
                  </a:lnTo>
                  <a:lnTo>
                    <a:pt x="32962" y="42467"/>
                  </a:lnTo>
                  <a:lnTo>
                    <a:pt x="34469" y="41887"/>
                  </a:lnTo>
                  <a:lnTo>
                    <a:pt x="35203" y="41540"/>
                  </a:lnTo>
                  <a:lnTo>
                    <a:pt x="35937" y="41192"/>
                  </a:lnTo>
                  <a:lnTo>
                    <a:pt x="36633" y="40844"/>
                  </a:lnTo>
                  <a:lnTo>
                    <a:pt x="37328" y="40458"/>
                  </a:lnTo>
                  <a:lnTo>
                    <a:pt x="38024" y="40033"/>
                  </a:lnTo>
                  <a:lnTo>
                    <a:pt x="38719" y="39608"/>
                  </a:lnTo>
                  <a:lnTo>
                    <a:pt x="39376" y="39144"/>
                  </a:lnTo>
                  <a:lnTo>
                    <a:pt x="39994" y="38642"/>
                  </a:lnTo>
                  <a:lnTo>
                    <a:pt x="40651" y="38139"/>
                  </a:lnTo>
                  <a:lnTo>
                    <a:pt x="41231" y="37637"/>
                  </a:lnTo>
                  <a:lnTo>
                    <a:pt x="41811" y="37057"/>
                  </a:lnTo>
                  <a:lnTo>
                    <a:pt x="42351" y="36478"/>
                  </a:lnTo>
                  <a:lnTo>
                    <a:pt x="42854" y="36053"/>
                  </a:lnTo>
                  <a:lnTo>
                    <a:pt x="43318" y="35550"/>
                  </a:lnTo>
                  <a:lnTo>
                    <a:pt x="43781" y="35087"/>
                  </a:lnTo>
                  <a:lnTo>
                    <a:pt x="44206" y="34546"/>
                  </a:lnTo>
                  <a:lnTo>
                    <a:pt x="44631" y="34005"/>
                  </a:lnTo>
                  <a:lnTo>
                    <a:pt x="45018" y="33464"/>
                  </a:lnTo>
                  <a:lnTo>
                    <a:pt x="45365" y="32884"/>
                  </a:lnTo>
                  <a:lnTo>
                    <a:pt x="45713" y="32266"/>
                  </a:lnTo>
                  <a:lnTo>
                    <a:pt x="46100" y="31493"/>
                  </a:lnTo>
                  <a:lnTo>
                    <a:pt x="46409" y="30643"/>
                  </a:lnTo>
                  <a:lnTo>
                    <a:pt x="46641" y="29831"/>
                  </a:lnTo>
                  <a:lnTo>
                    <a:pt x="46834" y="28981"/>
                  </a:lnTo>
                  <a:lnTo>
                    <a:pt x="46950" y="28131"/>
                  </a:lnTo>
                  <a:lnTo>
                    <a:pt x="47027" y="27242"/>
                  </a:lnTo>
                  <a:lnTo>
                    <a:pt x="46988" y="26392"/>
                  </a:lnTo>
                  <a:lnTo>
                    <a:pt x="46872" y="25504"/>
                  </a:lnTo>
                  <a:lnTo>
                    <a:pt x="46757" y="25001"/>
                  </a:lnTo>
                  <a:lnTo>
                    <a:pt x="46602" y="24499"/>
                  </a:lnTo>
                  <a:lnTo>
                    <a:pt x="46409" y="24035"/>
                  </a:lnTo>
                  <a:lnTo>
                    <a:pt x="46216" y="23533"/>
                  </a:lnTo>
                  <a:lnTo>
                    <a:pt x="45752" y="22606"/>
                  </a:lnTo>
                  <a:lnTo>
                    <a:pt x="45250" y="21678"/>
                  </a:lnTo>
                  <a:lnTo>
                    <a:pt x="44786" y="20751"/>
                  </a:lnTo>
                  <a:lnTo>
                    <a:pt x="44593" y="20248"/>
                  </a:lnTo>
                  <a:lnTo>
                    <a:pt x="44399" y="19785"/>
                  </a:lnTo>
                  <a:lnTo>
                    <a:pt x="44245" y="19282"/>
                  </a:lnTo>
                  <a:lnTo>
                    <a:pt x="44129" y="18780"/>
                  </a:lnTo>
                  <a:lnTo>
                    <a:pt x="44052" y="18278"/>
                  </a:lnTo>
                  <a:lnTo>
                    <a:pt x="44052" y="17737"/>
                  </a:lnTo>
                  <a:lnTo>
                    <a:pt x="44052" y="17234"/>
                  </a:lnTo>
                  <a:lnTo>
                    <a:pt x="44129" y="16694"/>
                  </a:lnTo>
                  <a:lnTo>
                    <a:pt x="44206" y="16191"/>
                  </a:lnTo>
                  <a:lnTo>
                    <a:pt x="44322" y="15689"/>
                  </a:lnTo>
                  <a:lnTo>
                    <a:pt x="44825" y="13641"/>
                  </a:lnTo>
                  <a:lnTo>
                    <a:pt x="44979" y="12829"/>
                  </a:lnTo>
                  <a:lnTo>
                    <a:pt x="45095" y="11979"/>
                  </a:lnTo>
                  <a:lnTo>
                    <a:pt x="45134" y="11168"/>
                  </a:lnTo>
                  <a:lnTo>
                    <a:pt x="45095" y="10318"/>
                  </a:lnTo>
                  <a:lnTo>
                    <a:pt x="44979" y="9506"/>
                  </a:lnTo>
                  <a:lnTo>
                    <a:pt x="44825" y="8733"/>
                  </a:lnTo>
                  <a:lnTo>
                    <a:pt x="44593" y="7961"/>
                  </a:lnTo>
                  <a:lnTo>
                    <a:pt x="44322" y="7226"/>
                  </a:lnTo>
                  <a:lnTo>
                    <a:pt x="44013" y="6492"/>
                  </a:lnTo>
                  <a:lnTo>
                    <a:pt x="43627" y="5758"/>
                  </a:lnTo>
                  <a:lnTo>
                    <a:pt x="43202" y="5063"/>
                  </a:lnTo>
                  <a:lnTo>
                    <a:pt x="42738" y="4444"/>
                  </a:lnTo>
                  <a:lnTo>
                    <a:pt x="42236" y="3787"/>
                  </a:lnTo>
                  <a:lnTo>
                    <a:pt x="41656" y="3208"/>
                  </a:lnTo>
                  <a:lnTo>
                    <a:pt x="41076" y="2667"/>
                  </a:lnTo>
                  <a:lnTo>
                    <a:pt x="40419" y="2126"/>
                  </a:lnTo>
                  <a:lnTo>
                    <a:pt x="39763" y="1662"/>
                  </a:lnTo>
                  <a:lnTo>
                    <a:pt x="39067" y="1237"/>
                  </a:lnTo>
                  <a:lnTo>
                    <a:pt x="38333" y="889"/>
                  </a:lnTo>
                  <a:lnTo>
                    <a:pt x="37599" y="580"/>
                  </a:lnTo>
                  <a:lnTo>
                    <a:pt x="37135" y="426"/>
                  </a:lnTo>
                  <a:lnTo>
                    <a:pt x="36671" y="310"/>
                  </a:lnTo>
                  <a:lnTo>
                    <a:pt x="35783" y="117"/>
                  </a:lnTo>
                  <a:lnTo>
                    <a:pt x="34855" y="39"/>
                  </a:lnTo>
                  <a:lnTo>
                    <a:pt x="33928" y="1"/>
                  </a:lnTo>
                  <a:close/>
                </a:path>
              </a:pathLst>
            </a:custGeom>
            <a:solidFill>
              <a:srgbClr val="FFA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flipH="1">
            <a:off x="349984" y="4034363"/>
            <a:ext cx="1170284" cy="2131219"/>
            <a:chOff x="4518575" y="1944100"/>
            <a:chExt cx="475300" cy="865575"/>
          </a:xfrm>
        </p:grpSpPr>
        <p:sp>
          <p:nvSpPr>
            <p:cNvPr id="19" name="Google Shape;19;p2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/>
          <p:nvPr>
            <p:ph hasCustomPrompt="1" type="title"/>
          </p:nvPr>
        </p:nvSpPr>
        <p:spPr>
          <a:xfrm>
            <a:off x="1284000" y="1582675"/>
            <a:ext cx="6576000" cy="16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1" sz="10000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7" name="Google Shape;117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11"/>
          <p:cNvSpPr/>
          <p:nvPr/>
        </p:nvSpPr>
        <p:spPr>
          <a:xfrm flipH="1">
            <a:off x="7120417" y="4274062"/>
            <a:ext cx="2844617" cy="2739218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-3696051" y="2314500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11"/>
          <p:cNvGrpSpPr/>
          <p:nvPr/>
        </p:nvGrpSpPr>
        <p:grpSpPr>
          <a:xfrm rot="-1398073">
            <a:off x="7713154" y="3688736"/>
            <a:ext cx="1421701" cy="2589226"/>
            <a:chOff x="4518575" y="1944100"/>
            <a:chExt cx="475300" cy="865575"/>
          </a:xfrm>
        </p:grpSpPr>
        <p:sp>
          <p:nvSpPr>
            <p:cNvPr id="121" name="Google Shape;121;p11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/>
          <p:nvPr/>
        </p:nvSpPr>
        <p:spPr>
          <a:xfrm flipH="1">
            <a:off x="2111399" y="-4440500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"/>
          <p:cNvSpPr/>
          <p:nvPr/>
        </p:nvSpPr>
        <p:spPr>
          <a:xfrm flipH="1">
            <a:off x="3418392" y="-2006938"/>
            <a:ext cx="2844617" cy="2739218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" name="Google Shape;127;p11"/>
          <p:cNvGrpSpPr/>
          <p:nvPr/>
        </p:nvGrpSpPr>
        <p:grpSpPr>
          <a:xfrm>
            <a:off x="120194" y="3580983"/>
            <a:ext cx="591973" cy="2198098"/>
            <a:chOff x="3468500" y="2304425"/>
            <a:chExt cx="276300" cy="1025950"/>
          </a:xfrm>
        </p:grpSpPr>
        <p:sp>
          <p:nvSpPr>
            <p:cNvPr id="128" name="Google Shape;128;p11"/>
            <p:cNvSpPr/>
            <p:nvPr/>
          </p:nvSpPr>
          <p:spPr>
            <a:xfrm>
              <a:off x="3468500" y="2304425"/>
              <a:ext cx="276300" cy="1025950"/>
            </a:xfrm>
            <a:custGeom>
              <a:rect b="b" l="l" r="r" t="t"/>
              <a:pathLst>
                <a:path extrusionOk="0" h="41038" w="11052">
                  <a:moveTo>
                    <a:pt x="2512" y="1"/>
                  </a:moveTo>
                  <a:lnTo>
                    <a:pt x="2435" y="39"/>
                  </a:lnTo>
                  <a:lnTo>
                    <a:pt x="2396" y="78"/>
                  </a:lnTo>
                  <a:lnTo>
                    <a:pt x="2396" y="194"/>
                  </a:lnTo>
                  <a:lnTo>
                    <a:pt x="2358" y="967"/>
                  </a:lnTo>
                  <a:lnTo>
                    <a:pt x="2242" y="1739"/>
                  </a:lnTo>
                  <a:lnTo>
                    <a:pt x="2126" y="2474"/>
                  </a:lnTo>
                  <a:lnTo>
                    <a:pt x="1932" y="3208"/>
                  </a:lnTo>
                  <a:lnTo>
                    <a:pt x="1739" y="3903"/>
                  </a:lnTo>
                  <a:lnTo>
                    <a:pt x="1507" y="4599"/>
                  </a:lnTo>
                  <a:lnTo>
                    <a:pt x="966" y="6029"/>
                  </a:lnTo>
                  <a:lnTo>
                    <a:pt x="619" y="7111"/>
                  </a:lnTo>
                  <a:lnTo>
                    <a:pt x="425" y="7652"/>
                  </a:lnTo>
                  <a:lnTo>
                    <a:pt x="271" y="8231"/>
                  </a:lnTo>
                  <a:lnTo>
                    <a:pt x="155" y="8772"/>
                  </a:lnTo>
                  <a:lnTo>
                    <a:pt x="78" y="9390"/>
                  </a:lnTo>
                  <a:lnTo>
                    <a:pt x="0" y="9970"/>
                  </a:lnTo>
                  <a:lnTo>
                    <a:pt x="0" y="10588"/>
                  </a:lnTo>
                  <a:lnTo>
                    <a:pt x="0" y="11206"/>
                  </a:lnTo>
                  <a:lnTo>
                    <a:pt x="78" y="11825"/>
                  </a:lnTo>
                  <a:lnTo>
                    <a:pt x="232" y="12443"/>
                  </a:lnTo>
                  <a:lnTo>
                    <a:pt x="387" y="13061"/>
                  </a:lnTo>
                  <a:lnTo>
                    <a:pt x="580" y="13641"/>
                  </a:lnTo>
                  <a:lnTo>
                    <a:pt x="812" y="14259"/>
                  </a:lnTo>
                  <a:lnTo>
                    <a:pt x="1082" y="14800"/>
                  </a:lnTo>
                  <a:lnTo>
                    <a:pt x="1353" y="15341"/>
                  </a:lnTo>
                  <a:lnTo>
                    <a:pt x="1778" y="15998"/>
                  </a:lnTo>
                  <a:lnTo>
                    <a:pt x="2203" y="16578"/>
                  </a:lnTo>
                  <a:lnTo>
                    <a:pt x="2667" y="17157"/>
                  </a:lnTo>
                  <a:lnTo>
                    <a:pt x="3130" y="17698"/>
                  </a:lnTo>
                  <a:lnTo>
                    <a:pt x="4096" y="18741"/>
                  </a:lnTo>
                  <a:lnTo>
                    <a:pt x="4560" y="19321"/>
                  </a:lnTo>
                  <a:lnTo>
                    <a:pt x="4985" y="19939"/>
                  </a:lnTo>
                  <a:lnTo>
                    <a:pt x="5217" y="20326"/>
                  </a:lnTo>
                  <a:lnTo>
                    <a:pt x="5410" y="20712"/>
                  </a:lnTo>
                  <a:lnTo>
                    <a:pt x="5603" y="21137"/>
                  </a:lnTo>
                  <a:lnTo>
                    <a:pt x="5758" y="21562"/>
                  </a:lnTo>
                  <a:lnTo>
                    <a:pt x="5874" y="21987"/>
                  </a:lnTo>
                  <a:lnTo>
                    <a:pt x="5990" y="22412"/>
                  </a:lnTo>
                  <a:lnTo>
                    <a:pt x="6067" y="22837"/>
                  </a:lnTo>
                  <a:lnTo>
                    <a:pt x="6106" y="23301"/>
                  </a:lnTo>
                  <a:lnTo>
                    <a:pt x="6106" y="23726"/>
                  </a:lnTo>
                  <a:lnTo>
                    <a:pt x="6106" y="24151"/>
                  </a:lnTo>
                  <a:lnTo>
                    <a:pt x="6067" y="24615"/>
                  </a:lnTo>
                  <a:lnTo>
                    <a:pt x="6028" y="25040"/>
                  </a:lnTo>
                  <a:lnTo>
                    <a:pt x="5951" y="25465"/>
                  </a:lnTo>
                  <a:lnTo>
                    <a:pt x="5835" y="25851"/>
                  </a:lnTo>
                  <a:lnTo>
                    <a:pt x="5719" y="26276"/>
                  </a:lnTo>
                  <a:lnTo>
                    <a:pt x="5565" y="26663"/>
                  </a:lnTo>
                  <a:lnTo>
                    <a:pt x="5256" y="27281"/>
                  </a:lnTo>
                  <a:lnTo>
                    <a:pt x="4946" y="27899"/>
                  </a:lnTo>
                  <a:lnTo>
                    <a:pt x="4328" y="29097"/>
                  </a:lnTo>
                  <a:lnTo>
                    <a:pt x="4019" y="29677"/>
                  </a:lnTo>
                  <a:lnTo>
                    <a:pt x="3749" y="30334"/>
                  </a:lnTo>
                  <a:lnTo>
                    <a:pt x="3517" y="30952"/>
                  </a:lnTo>
                  <a:lnTo>
                    <a:pt x="3285" y="31647"/>
                  </a:lnTo>
                  <a:lnTo>
                    <a:pt x="3130" y="32227"/>
                  </a:lnTo>
                  <a:lnTo>
                    <a:pt x="3014" y="32845"/>
                  </a:lnTo>
                  <a:lnTo>
                    <a:pt x="2937" y="33464"/>
                  </a:lnTo>
                  <a:lnTo>
                    <a:pt x="2898" y="34120"/>
                  </a:lnTo>
                  <a:lnTo>
                    <a:pt x="2898" y="34739"/>
                  </a:lnTo>
                  <a:lnTo>
                    <a:pt x="2937" y="35396"/>
                  </a:lnTo>
                  <a:lnTo>
                    <a:pt x="3014" y="36014"/>
                  </a:lnTo>
                  <a:lnTo>
                    <a:pt x="3130" y="36671"/>
                  </a:lnTo>
                  <a:lnTo>
                    <a:pt x="3285" y="37250"/>
                  </a:lnTo>
                  <a:lnTo>
                    <a:pt x="3478" y="37869"/>
                  </a:lnTo>
                  <a:lnTo>
                    <a:pt x="3710" y="38448"/>
                  </a:lnTo>
                  <a:lnTo>
                    <a:pt x="4019" y="38989"/>
                  </a:lnTo>
                  <a:lnTo>
                    <a:pt x="4328" y="39492"/>
                  </a:lnTo>
                  <a:lnTo>
                    <a:pt x="4715" y="39994"/>
                  </a:lnTo>
                  <a:lnTo>
                    <a:pt x="5140" y="40419"/>
                  </a:lnTo>
                  <a:lnTo>
                    <a:pt x="5603" y="40805"/>
                  </a:lnTo>
                  <a:lnTo>
                    <a:pt x="5642" y="40921"/>
                  </a:lnTo>
                  <a:lnTo>
                    <a:pt x="5681" y="40999"/>
                  </a:lnTo>
                  <a:lnTo>
                    <a:pt x="5719" y="41037"/>
                  </a:lnTo>
                  <a:lnTo>
                    <a:pt x="5874" y="41037"/>
                  </a:lnTo>
                  <a:lnTo>
                    <a:pt x="5951" y="40999"/>
                  </a:lnTo>
                  <a:lnTo>
                    <a:pt x="5990" y="40921"/>
                  </a:lnTo>
                  <a:lnTo>
                    <a:pt x="5990" y="40844"/>
                  </a:lnTo>
                  <a:lnTo>
                    <a:pt x="6067" y="40380"/>
                  </a:lnTo>
                  <a:lnTo>
                    <a:pt x="6106" y="39955"/>
                  </a:lnTo>
                  <a:lnTo>
                    <a:pt x="6222" y="39530"/>
                  </a:lnTo>
                  <a:lnTo>
                    <a:pt x="6299" y="39182"/>
                  </a:lnTo>
                  <a:lnTo>
                    <a:pt x="6569" y="38448"/>
                  </a:lnTo>
                  <a:lnTo>
                    <a:pt x="6917" y="37791"/>
                  </a:lnTo>
                  <a:lnTo>
                    <a:pt x="7304" y="37212"/>
                  </a:lnTo>
                  <a:lnTo>
                    <a:pt x="7729" y="36632"/>
                  </a:lnTo>
                  <a:lnTo>
                    <a:pt x="8192" y="36091"/>
                  </a:lnTo>
                  <a:lnTo>
                    <a:pt x="8733" y="35550"/>
                  </a:lnTo>
                  <a:lnTo>
                    <a:pt x="9042" y="35125"/>
                  </a:lnTo>
                  <a:lnTo>
                    <a:pt x="9352" y="34700"/>
                  </a:lnTo>
                  <a:lnTo>
                    <a:pt x="9583" y="34275"/>
                  </a:lnTo>
                  <a:lnTo>
                    <a:pt x="9777" y="33811"/>
                  </a:lnTo>
                  <a:lnTo>
                    <a:pt x="9893" y="33309"/>
                  </a:lnTo>
                  <a:lnTo>
                    <a:pt x="9931" y="32768"/>
                  </a:lnTo>
                  <a:lnTo>
                    <a:pt x="9931" y="32188"/>
                  </a:lnTo>
                  <a:lnTo>
                    <a:pt x="9893" y="31570"/>
                  </a:lnTo>
                  <a:lnTo>
                    <a:pt x="9661" y="29793"/>
                  </a:lnTo>
                  <a:lnTo>
                    <a:pt x="9583" y="28904"/>
                  </a:lnTo>
                  <a:lnTo>
                    <a:pt x="9583" y="28479"/>
                  </a:lnTo>
                  <a:lnTo>
                    <a:pt x="9622" y="28015"/>
                  </a:lnTo>
                  <a:lnTo>
                    <a:pt x="9699" y="27358"/>
                  </a:lnTo>
                  <a:lnTo>
                    <a:pt x="9854" y="26740"/>
                  </a:lnTo>
                  <a:lnTo>
                    <a:pt x="10202" y="25504"/>
                  </a:lnTo>
                  <a:lnTo>
                    <a:pt x="10588" y="24228"/>
                  </a:lnTo>
                  <a:lnTo>
                    <a:pt x="10743" y="23610"/>
                  </a:lnTo>
                  <a:lnTo>
                    <a:pt x="10897" y="22953"/>
                  </a:lnTo>
                  <a:lnTo>
                    <a:pt x="10974" y="22296"/>
                  </a:lnTo>
                  <a:lnTo>
                    <a:pt x="11052" y="21639"/>
                  </a:lnTo>
                  <a:lnTo>
                    <a:pt x="11052" y="20944"/>
                  </a:lnTo>
                  <a:lnTo>
                    <a:pt x="10974" y="20248"/>
                  </a:lnTo>
                  <a:lnTo>
                    <a:pt x="10897" y="19630"/>
                  </a:lnTo>
                  <a:lnTo>
                    <a:pt x="10781" y="19051"/>
                  </a:lnTo>
                  <a:lnTo>
                    <a:pt x="10588" y="18471"/>
                  </a:lnTo>
                  <a:lnTo>
                    <a:pt x="10395" y="17891"/>
                  </a:lnTo>
                  <a:lnTo>
                    <a:pt x="10163" y="17350"/>
                  </a:lnTo>
                  <a:lnTo>
                    <a:pt x="9931" y="16809"/>
                  </a:lnTo>
                  <a:lnTo>
                    <a:pt x="9622" y="16268"/>
                  </a:lnTo>
                  <a:lnTo>
                    <a:pt x="9313" y="15766"/>
                  </a:lnTo>
                  <a:lnTo>
                    <a:pt x="8926" y="15186"/>
                  </a:lnTo>
                  <a:lnTo>
                    <a:pt x="8501" y="14645"/>
                  </a:lnTo>
                  <a:lnTo>
                    <a:pt x="8076" y="14143"/>
                  </a:lnTo>
                  <a:lnTo>
                    <a:pt x="7613" y="13641"/>
                  </a:lnTo>
                  <a:lnTo>
                    <a:pt x="6685" y="12752"/>
                  </a:lnTo>
                  <a:lnTo>
                    <a:pt x="5719" y="11825"/>
                  </a:lnTo>
                  <a:lnTo>
                    <a:pt x="5178" y="11284"/>
                  </a:lnTo>
                  <a:lnTo>
                    <a:pt x="4676" y="10665"/>
                  </a:lnTo>
                  <a:lnTo>
                    <a:pt x="4444" y="10318"/>
                  </a:lnTo>
                  <a:lnTo>
                    <a:pt x="4212" y="9970"/>
                  </a:lnTo>
                  <a:lnTo>
                    <a:pt x="4058" y="9622"/>
                  </a:lnTo>
                  <a:lnTo>
                    <a:pt x="3865" y="9236"/>
                  </a:lnTo>
                  <a:lnTo>
                    <a:pt x="3710" y="8772"/>
                  </a:lnTo>
                  <a:lnTo>
                    <a:pt x="3633" y="8270"/>
                  </a:lnTo>
                  <a:lnTo>
                    <a:pt x="3594" y="7806"/>
                  </a:lnTo>
                  <a:lnTo>
                    <a:pt x="3594" y="7342"/>
                  </a:lnTo>
                  <a:lnTo>
                    <a:pt x="3633" y="6376"/>
                  </a:lnTo>
                  <a:lnTo>
                    <a:pt x="3710" y="5410"/>
                  </a:lnTo>
                  <a:lnTo>
                    <a:pt x="3749" y="4753"/>
                  </a:lnTo>
                  <a:lnTo>
                    <a:pt x="3749" y="4097"/>
                  </a:lnTo>
                  <a:lnTo>
                    <a:pt x="3671" y="3440"/>
                  </a:lnTo>
                  <a:lnTo>
                    <a:pt x="3555" y="2783"/>
                  </a:lnTo>
                  <a:lnTo>
                    <a:pt x="3401" y="2126"/>
                  </a:lnTo>
                  <a:lnTo>
                    <a:pt x="3208" y="1508"/>
                  </a:lnTo>
                  <a:lnTo>
                    <a:pt x="2976" y="88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28" y="39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3468500" y="2304425"/>
              <a:ext cx="275350" cy="1025950"/>
            </a:xfrm>
            <a:custGeom>
              <a:rect b="b" l="l" r="r" t="t"/>
              <a:pathLst>
                <a:path extrusionOk="0" h="41038" w="11014">
                  <a:moveTo>
                    <a:pt x="2551" y="1"/>
                  </a:moveTo>
                  <a:lnTo>
                    <a:pt x="2628" y="542"/>
                  </a:lnTo>
                  <a:lnTo>
                    <a:pt x="2705" y="1121"/>
                  </a:lnTo>
                  <a:lnTo>
                    <a:pt x="2358" y="851"/>
                  </a:lnTo>
                  <a:lnTo>
                    <a:pt x="2358" y="1083"/>
                  </a:lnTo>
                  <a:lnTo>
                    <a:pt x="2744" y="1353"/>
                  </a:lnTo>
                  <a:lnTo>
                    <a:pt x="2744" y="1817"/>
                  </a:lnTo>
                  <a:lnTo>
                    <a:pt x="2744" y="2242"/>
                  </a:lnTo>
                  <a:lnTo>
                    <a:pt x="2203" y="1894"/>
                  </a:lnTo>
                  <a:lnTo>
                    <a:pt x="2164" y="2126"/>
                  </a:lnTo>
                  <a:lnTo>
                    <a:pt x="2435" y="2319"/>
                  </a:lnTo>
                  <a:lnTo>
                    <a:pt x="2705" y="2435"/>
                  </a:lnTo>
                  <a:lnTo>
                    <a:pt x="2628" y="3208"/>
                  </a:lnTo>
                  <a:lnTo>
                    <a:pt x="2358" y="2976"/>
                  </a:lnTo>
                  <a:lnTo>
                    <a:pt x="2048" y="2783"/>
                  </a:lnTo>
                  <a:lnTo>
                    <a:pt x="2010" y="2976"/>
                  </a:lnTo>
                  <a:lnTo>
                    <a:pt x="2628" y="3362"/>
                  </a:lnTo>
                  <a:lnTo>
                    <a:pt x="2435" y="4290"/>
                  </a:lnTo>
                  <a:lnTo>
                    <a:pt x="2396" y="4290"/>
                  </a:lnTo>
                  <a:lnTo>
                    <a:pt x="1739" y="3942"/>
                  </a:lnTo>
                  <a:lnTo>
                    <a:pt x="1739" y="3903"/>
                  </a:lnTo>
                  <a:lnTo>
                    <a:pt x="1662" y="4135"/>
                  </a:lnTo>
                  <a:lnTo>
                    <a:pt x="2358" y="4406"/>
                  </a:lnTo>
                  <a:lnTo>
                    <a:pt x="2396" y="4406"/>
                  </a:lnTo>
                  <a:lnTo>
                    <a:pt x="2358" y="4560"/>
                  </a:lnTo>
                  <a:lnTo>
                    <a:pt x="2087" y="5449"/>
                  </a:lnTo>
                  <a:lnTo>
                    <a:pt x="1469" y="5140"/>
                  </a:lnTo>
                  <a:lnTo>
                    <a:pt x="1314" y="5101"/>
                  </a:lnTo>
                  <a:lnTo>
                    <a:pt x="1237" y="5333"/>
                  </a:lnTo>
                  <a:lnTo>
                    <a:pt x="1469" y="5410"/>
                  </a:lnTo>
                  <a:lnTo>
                    <a:pt x="1778" y="5565"/>
                  </a:lnTo>
                  <a:lnTo>
                    <a:pt x="2048" y="5642"/>
                  </a:lnTo>
                  <a:lnTo>
                    <a:pt x="1817" y="6492"/>
                  </a:lnTo>
                  <a:lnTo>
                    <a:pt x="1623" y="6415"/>
                  </a:lnTo>
                  <a:lnTo>
                    <a:pt x="1391" y="6338"/>
                  </a:lnTo>
                  <a:lnTo>
                    <a:pt x="1160" y="6260"/>
                  </a:lnTo>
                  <a:lnTo>
                    <a:pt x="928" y="6222"/>
                  </a:lnTo>
                  <a:lnTo>
                    <a:pt x="812" y="6454"/>
                  </a:lnTo>
                  <a:lnTo>
                    <a:pt x="1160" y="6531"/>
                  </a:lnTo>
                  <a:lnTo>
                    <a:pt x="1469" y="6608"/>
                  </a:lnTo>
                  <a:lnTo>
                    <a:pt x="1778" y="6685"/>
                  </a:lnTo>
                  <a:lnTo>
                    <a:pt x="1662" y="7304"/>
                  </a:lnTo>
                  <a:lnTo>
                    <a:pt x="1585" y="7961"/>
                  </a:lnTo>
                  <a:lnTo>
                    <a:pt x="1082" y="7922"/>
                  </a:lnTo>
                  <a:lnTo>
                    <a:pt x="348" y="7922"/>
                  </a:lnTo>
                  <a:lnTo>
                    <a:pt x="271" y="8231"/>
                  </a:lnTo>
                  <a:lnTo>
                    <a:pt x="271" y="8231"/>
                  </a:lnTo>
                  <a:lnTo>
                    <a:pt x="657" y="8192"/>
                  </a:lnTo>
                  <a:lnTo>
                    <a:pt x="1585" y="8192"/>
                  </a:lnTo>
                  <a:lnTo>
                    <a:pt x="1585" y="8656"/>
                  </a:lnTo>
                  <a:lnTo>
                    <a:pt x="1585" y="9081"/>
                  </a:lnTo>
                  <a:lnTo>
                    <a:pt x="1314" y="9120"/>
                  </a:lnTo>
                  <a:lnTo>
                    <a:pt x="1044" y="9158"/>
                  </a:lnTo>
                  <a:lnTo>
                    <a:pt x="503" y="9236"/>
                  </a:lnTo>
                  <a:lnTo>
                    <a:pt x="78" y="9313"/>
                  </a:lnTo>
                  <a:lnTo>
                    <a:pt x="39" y="9661"/>
                  </a:lnTo>
                  <a:lnTo>
                    <a:pt x="425" y="9584"/>
                  </a:lnTo>
                  <a:lnTo>
                    <a:pt x="812" y="9506"/>
                  </a:lnTo>
                  <a:lnTo>
                    <a:pt x="1585" y="9313"/>
                  </a:lnTo>
                  <a:lnTo>
                    <a:pt x="1662" y="9970"/>
                  </a:lnTo>
                  <a:lnTo>
                    <a:pt x="1739" y="10627"/>
                  </a:lnTo>
                  <a:lnTo>
                    <a:pt x="1314" y="10704"/>
                  </a:lnTo>
                  <a:lnTo>
                    <a:pt x="889" y="10859"/>
                  </a:lnTo>
                  <a:lnTo>
                    <a:pt x="0" y="11129"/>
                  </a:lnTo>
                  <a:lnTo>
                    <a:pt x="39" y="11361"/>
                  </a:lnTo>
                  <a:lnTo>
                    <a:pt x="78" y="11361"/>
                  </a:lnTo>
                  <a:lnTo>
                    <a:pt x="928" y="11091"/>
                  </a:lnTo>
                  <a:lnTo>
                    <a:pt x="1353" y="10936"/>
                  </a:lnTo>
                  <a:lnTo>
                    <a:pt x="1778" y="10781"/>
                  </a:lnTo>
                  <a:lnTo>
                    <a:pt x="2010" y="11747"/>
                  </a:lnTo>
                  <a:lnTo>
                    <a:pt x="1817" y="11979"/>
                  </a:lnTo>
                  <a:lnTo>
                    <a:pt x="1623" y="12134"/>
                  </a:lnTo>
                  <a:lnTo>
                    <a:pt x="1237" y="12443"/>
                  </a:lnTo>
                  <a:lnTo>
                    <a:pt x="812" y="12675"/>
                  </a:lnTo>
                  <a:lnTo>
                    <a:pt x="348" y="12907"/>
                  </a:lnTo>
                  <a:lnTo>
                    <a:pt x="425" y="13216"/>
                  </a:lnTo>
                  <a:lnTo>
                    <a:pt x="657" y="13100"/>
                  </a:lnTo>
                  <a:lnTo>
                    <a:pt x="1044" y="12907"/>
                  </a:lnTo>
                  <a:lnTo>
                    <a:pt x="1430" y="12675"/>
                  </a:lnTo>
                  <a:lnTo>
                    <a:pt x="1778" y="12404"/>
                  </a:lnTo>
                  <a:lnTo>
                    <a:pt x="1932" y="12211"/>
                  </a:lnTo>
                  <a:lnTo>
                    <a:pt x="2087" y="12018"/>
                  </a:lnTo>
                  <a:lnTo>
                    <a:pt x="2319" y="12791"/>
                  </a:lnTo>
                  <a:lnTo>
                    <a:pt x="2628" y="13486"/>
                  </a:lnTo>
                  <a:lnTo>
                    <a:pt x="2358" y="13989"/>
                  </a:lnTo>
                  <a:lnTo>
                    <a:pt x="2010" y="14452"/>
                  </a:lnTo>
                  <a:lnTo>
                    <a:pt x="1662" y="14839"/>
                  </a:lnTo>
                  <a:lnTo>
                    <a:pt x="1276" y="15225"/>
                  </a:lnTo>
                  <a:lnTo>
                    <a:pt x="1353" y="15341"/>
                  </a:lnTo>
                  <a:lnTo>
                    <a:pt x="1507" y="15573"/>
                  </a:lnTo>
                  <a:lnTo>
                    <a:pt x="1855" y="15148"/>
                  </a:lnTo>
                  <a:lnTo>
                    <a:pt x="2164" y="14684"/>
                  </a:lnTo>
                  <a:lnTo>
                    <a:pt x="2473" y="14220"/>
                  </a:lnTo>
                  <a:lnTo>
                    <a:pt x="2705" y="13718"/>
                  </a:lnTo>
                  <a:lnTo>
                    <a:pt x="2937" y="14182"/>
                  </a:lnTo>
                  <a:lnTo>
                    <a:pt x="3246" y="14607"/>
                  </a:lnTo>
                  <a:lnTo>
                    <a:pt x="3555" y="14993"/>
                  </a:lnTo>
                  <a:lnTo>
                    <a:pt x="3903" y="15341"/>
                  </a:lnTo>
                  <a:lnTo>
                    <a:pt x="3826" y="15573"/>
                  </a:lnTo>
                  <a:lnTo>
                    <a:pt x="3749" y="15843"/>
                  </a:lnTo>
                  <a:lnTo>
                    <a:pt x="3594" y="16075"/>
                  </a:lnTo>
                  <a:lnTo>
                    <a:pt x="3439" y="16346"/>
                  </a:lnTo>
                  <a:lnTo>
                    <a:pt x="3053" y="16809"/>
                  </a:lnTo>
                  <a:lnTo>
                    <a:pt x="2705" y="17196"/>
                  </a:lnTo>
                  <a:lnTo>
                    <a:pt x="2898" y="17428"/>
                  </a:lnTo>
                  <a:lnTo>
                    <a:pt x="3246" y="16964"/>
                  </a:lnTo>
                  <a:lnTo>
                    <a:pt x="3517" y="16655"/>
                  </a:lnTo>
                  <a:lnTo>
                    <a:pt x="3749" y="16268"/>
                  </a:lnTo>
                  <a:lnTo>
                    <a:pt x="3942" y="15882"/>
                  </a:lnTo>
                  <a:lnTo>
                    <a:pt x="4019" y="15689"/>
                  </a:lnTo>
                  <a:lnTo>
                    <a:pt x="4058" y="15457"/>
                  </a:lnTo>
                  <a:lnTo>
                    <a:pt x="4676" y="15998"/>
                  </a:lnTo>
                  <a:lnTo>
                    <a:pt x="5372" y="16539"/>
                  </a:lnTo>
                  <a:lnTo>
                    <a:pt x="5565" y="16655"/>
                  </a:lnTo>
                  <a:lnTo>
                    <a:pt x="5140" y="17119"/>
                  </a:lnTo>
                  <a:lnTo>
                    <a:pt x="4676" y="17544"/>
                  </a:lnTo>
                  <a:lnTo>
                    <a:pt x="4174" y="17930"/>
                  </a:lnTo>
                  <a:lnTo>
                    <a:pt x="3671" y="18278"/>
                  </a:lnTo>
                  <a:lnTo>
                    <a:pt x="3865" y="18510"/>
                  </a:lnTo>
                  <a:lnTo>
                    <a:pt x="4405" y="18123"/>
                  </a:lnTo>
                  <a:lnTo>
                    <a:pt x="4908" y="17737"/>
                  </a:lnTo>
                  <a:lnTo>
                    <a:pt x="5333" y="17273"/>
                  </a:lnTo>
                  <a:lnTo>
                    <a:pt x="5526" y="17041"/>
                  </a:lnTo>
                  <a:lnTo>
                    <a:pt x="5681" y="16771"/>
                  </a:lnTo>
                  <a:lnTo>
                    <a:pt x="6299" y="17312"/>
                  </a:lnTo>
                  <a:lnTo>
                    <a:pt x="6840" y="17930"/>
                  </a:lnTo>
                  <a:lnTo>
                    <a:pt x="5835" y="18819"/>
                  </a:lnTo>
                  <a:lnTo>
                    <a:pt x="4831" y="19746"/>
                  </a:lnTo>
                  <a:lnTo>
                    <a:pt x="4985" y="19939"/>
                  </a:lnTo>
                  <a:lnTo>
                    <a:pt x="5062" y="20055"/>
                  </a:lnTo>
                  <a:lnTo>
                    <a:pt x="5565" y="19592"/>
                  </a:lnTo>
                  <a:lnTo>
                    <a:pt x="6067" y="19128"/>
                  </a:lnTo>
                  <a:lnTo>
                    <a:pt x="6531" y="18626"/>
                  </a:lnTo>
                  <a:lnTo>
                    <a:pt x="6994" y="18085"/>
                  </a:lnTo>
                  <a:lnTo>
                    <a:pt x="7304" y="18548"/>
                  </a:lnTo>
                  <a:lnTo>
                    <a:pt x="7613" y="19012"/>
                  </a:lnTo>
                  <a:lnTo>
                    <a:pt x="7883" y="19476"/>
                  </a:lnTo>
                  <a:lnTo>
                    <a:pt x="8115" y="19978"/>
                  </a:lnTo>
                  <a:lnTo>
                    <a:pt x="7845" y="20248"/>
                  </a:lnTo>
                  <a:lnTo>
                    <a:pt x="7574" y="20442"/>
                  </a:lnTo>
                  <a:lnTo>
                    <a:pt x="7265" y="20635"/>
                  </a:lnTo>
                  <a:lnTo>
                    <a:pt x="6956" y="20828"/>
                  </a:lnTo>
                  <a:lnTo>
                    <a:pt x="6338" y="21099"/>
                  </a:lnTo>
                  <a:lnTo>
                    <a:pt x="5681" y="21330"/>
                  </a:lnTo>
                  <a:lnTo>
                    <a:pt x="5758" y="21601"/>
                  </a:lnTo>
                  <a:lnTo>
                    <a:pt x="6453" y="21408"/>
                  </a:lnTo>
                  <a:lnTo>
                    <a:pt x="6763" y="21253"/>
                  </a:lnTo>
                  <a:lnTo>
                    <a:pt x="7110" y="21099"/>
                  </a:lnTo>
                  <a:lnTo>
                    <a:pt x="7419" y="20905"/>
                  </a:lnTo>
                  <a:lnTo>
                    <a:pt x="7690" y="20673"/>
                  </a:lnTo>
                  <a:lnTo>
                    <a:pt x="7960" y="20442"/>
                  </a:lnTo>
                  <a:lnTo>
                    <a:pt x="8192" y="20210"/>
                  </a:lnTo>
                  <a:lnTo>
                    <a:pt x="8347" y="20635"/>
                  </a:lnTo>
                  <a:lnTo>
                    <a:pt x="8463" y="21099"/>
                  </a:lnTo>
                  <a:lnTo>
                    <a:pt x="8540" y="21524"/>
                  </a:lnTo>
                  <a:lnTo>
                    <a:pt x="8540" y="21949"/>
                  </a:lnTo>
                  <a:lnTo>
                    <a:pt x="8540" y="22335"/>
                  </a:lnTo>
                  <a:lnTo>
                    <a:pt x="8501" y="22721"/>
                  </a:lnTo>
                  <a:lnTo>
                    <a:pt x="8270" y="22876"/>
                  </a:lnTo>
                  <a:lnTo>
                    <a:pt x="7999" y="22992"/>
                  </a:lnTo>
                  <a:lnTo>
                    <a:pt x="7497" y="23185"/>
                  </a:lnTo>
                  <a:lnTo>
                    <a:pt x="6956" y="23262"/>
                  </a:lnTo>
                  <a:lnTo>
                    <a:pt x="6415" y="23378"/>
                  </a:lnTo>
                  <a:lnTo>
                    <a:pt x="6106" y="23417"/>
                  </a:lnTo>
                  <a:lnTo>
                    <a:pt x="6106" y="23687"/>
                  </a:lnTo>
                  <a:lnTo>
                    <a:pt x="7072" y="23494"/>
                  </a:lnTo>
                  <a:lnTo>
                    <a:pt x="7419" y="23417"/>
                  </a:lnTo>
                  <a:lnTo>
                    <a:pt x="7767" y="23340"/>
                  </a:lnTo>
                  <a:lnTo>
                    <a:pt x="8115" y="23185"/>
                  </a:lnTo>
                  <a:lnTo>
                    <a:pt x="8424" y="23031"/>
                  </a:lnTo>
                  <a:lnTo>
                    <a:pt x="8231" y="23610"/>
                  </a:lnTo>
                  <a:lnTo>
                    <a:pt x="7999" y="24151"/>
                  </a:lnTo>
                  <a:lnTo>
                    <a:pt x="7419" y="25233"/>
                  </a:lnTo>
                  <a:lnTo>
                    <a:pt x="7072" y="25504"/>
                  </a:lnTo>
                  <a:lnTo>
                    <a:pt x="6647" y="25697"/>
                  </a:lnTo>
                  <a:lnTo>
                    <a:pt x="6222" y="25851"/>
                  </a:lnTo>
                  <a:lnTo>
                    <a:pt x="5797" y="25967"/>
                  </a:lnTo>
                  <a:lnTo>
                    <a:pt x="5681" y="26354"/>
                  </a:lnTo>
                  <a:lnTo>
                    <a:pt x="6106" y="26238"/>
                  </a:lnTo>
                  <a:lnTo>
                    <a:pt x="6531" y="26083"/>
                  </a:lnTo>
                  <a:lnTo>
                    <a:pt x="6917" y="25851"/>
                  </a:lnTo>
                  <a:lnTo>
                    <a:pt x="7226" y="25620"/>
                  </a:lnTo>
                  <a:lnTo>
                    <a:pt x="7226" y="25620"/>
                  </a:lnTo>
                  <a:lnTo>
                    <a:pt x="7072" y="26006"/>
                  </a:lnTo>
                  <a:lnTo>
                    <a:pt x="6879" y="26508"/>
                  </a:lnTo>
                  <a:lnTo>
                    <a:pt x="6724" y="27049"/>
                  </a:lnTo>
                  <a:lnTo>
                    <a:pt x="6569" y="27590"/>
                  </a:lnTo>
                  <a:lnTo>
                    <a:pt x="6492" y="28131"/>
                  </a:lnTo>
                  <a:lnTo>
                    <a:pt x="6453" y="28131"/>
                  </a:lnTo>
                  <a:lnTo>
                    <a:pt x="6028" y="28286"/>
                  </a:lnTo>
                  <a:lnTo>
                    <a:pt x="5603" y="28363"/>
                  </a:lnTo>
                  <a:lnTo>
                    <a:pt x="4715" y="28363"/>
                  </a:lnTo>
                  <a:lnTo>
                    <a:pt x="4560" y="28672"/>
                  </a:lnTo>
                  <a:lnTo>
                    <a:pt x="5062" y="28672"/>
                  </a:lnTo>
                  <a:lnTo>
                    <a:pt x="5565" y="28595"/>
                  </a:lnTo>
                  <a:lnTo>
                    <a:pt x="6028" y="28518"/>
                  </a:lnTo>
                  <a:lnTo>
                    <a:pt x="6492" y="28324"/>
                  </a:lnTo>
                  <a:lnTo>
                    <a:pt x="6492" y="28324"/>
                  </a:lnTo>
                  <a:lnTo>
                    <a:pt x="6415" y="29136"/>
                  </a:lnTo>
                  <a:lnTo>
                    <a:pt x="6453" y="29947"/>
                  </a:lnTo>
                  <a:lnTo>
                    <a:pt x="6492" y="30295"/>
                  </a:lnTo>
                  <a:lnTo>
                    <a:pt x="6492" y="30295"/>
                  </a:lnTo>
                  <a:lnTo>
                    <a:pt x="5990" y="30256"/>
                  </a:lnTo>
                  <a:lnTo>
                    <a:pt x="5449" y="30179"/>
                  </a:lnTo>
                  <a:lnTo>
                    <a:pt x="4908" y="30140"/>
                  </a:lnTo>
                  <a:lnTo>
                    <a:pt x="4367" y="30140"/>
                  </a:lnTo>
                  <a:lnTo>
                    <a:pt x="3787" y="30256"/>
                  </a:lnTo>
                  <a:lnTo>
                    <a:pt x="3633" y="30643"/>
                  </a:lnTo>
                  <a:lnTo>
                    <a:pt x="3633" y="30643"/>
                  </a:lnTo>
                  <a:lnTo>
                    <a:pt x="4212" y="30488"/>
                  </a:lnTo>
                  <a:lnTo>
                    <a:pt x="4521" y="30411"/>
                  </a:lnTo>
                  <a:lnTo>
                    <a:pt x="5256" y="30411"/>
                  </a:lnTo>
                  <a:lnTo>
                    <a:pt x="5681" y="30488"/>
                  </a:lnTo>
                  <a:lnTo>
                    <a:pt x="6106" y="30527"/>
                  </a:lnTo>
                  <a:lnTo>
                    <a:pt x="6531" y="30527"/>
                  </a:lnTo>
                  <a:lnTo>
                    <a:pt x="6608" y="31300"/>
                  </a:lnTo>
                  <a:lnTo>
                    <a:pt x="6647" y="31686"/>
                  </a:lnTo>
                  <a:lnTo>
                    <a:pt x="6647" y="32073"/>
                  </a:lnTo>
                  <a:lnTo>
                    <a:pt x="6067" y="32266"/>
                  </a:lnTo>
                  <a:lnTo>
                    <a:pt x="5487" y="32420"/>
                  </a:lnTo>
                  <a:lnTo>
                    <a:pt x="4290" y="32613"/>
                  </a:lnTo>
                  <a:lnTo>
                    <a:pt x="3053" y="32807"/>
                  </a:lnTo>
                  <a:lnTo>
                    <a:pt x="3014" y="33116"/>
                  </a:lnTo>
                  <a:lnTo>
                    <a:pt x="3787" y="33000"/>
                  </a:lnTo>
                  <a:lnTo>
                    <a:pt x="4521" y="32845"/>
                  </a:lnTo>
                  <a:lnTo>
                    <a:pt x="5603" y="32691"/>
                  </a:lnTo>
                  <a:lnTo>
                    <a:pt x="6144" y="32575"/>
                  </a:lnTo>
                  <a:lnTo>
                    <a:pt x="6376" y="32459"/>
                  </a:lnTo>
                  <a:lnTo>
                    <a:pt x="6608" y="32343"/>
                  </a:lnTo>
                  <a:lnTo>
                    <a:pt x="6608" y="32343"/>
                  </a:lnTo>
                  <a:lnTo>
                    <a:pt x="6569" y="32613"/>
                  </a:lnTo>
                  <a:lnTo>
                    <a:pt x="6492" y="32845"/>
                  </a:lnTo>
                  <a:lnTo>
                    <a:pt x="6376" y="33193"/>
                  </a:lnTo>
                  <a:lnTo>
                    <a:pt x="6260" y="33541"/>
                  </a:lnTo>
                  <a:lnTo>
                    <a:pt x="5912" y="34159"/>
                  </a:lnTo>
                  <a:lnTo>
                    <a:pt x="5062" y="34352"/>
                  </a:lnTo>
                  <a:lnTo>
                    <a:pt x="4251" y="34507"/>
                  </a:lnTo>
                  <a:lnTo>
                    <a:pt x="3555" y="34584"/>
                  </a:lnTo>
                  <a:lnTo>
                    <a:pt x="2898" y="34623"/>
                  </a:lnTo>
                  <a:lnTo>
                    <a:pt x="2898" y="34855"/>
                  </a:lnTo>
                  <a:lnTo>
                    <a:pt x="3633" y="34855"/>
                  </a:lnTo>
                  <a:lnTo>
                    <a:pt x="4405" y="34777"/>
                  </a:lnTo>
                  <a:lnTo>
                    <a:pt x="5101" y="34623"/>
                  </a:lnTo>
                  <a:lnTo>
                    <a:pt x="5797" y="34391"/>
                  </a:lnTo>
                  <a:lnTo>
                    <a:pt x="5565" y="34816"/>
                  </a:lnTo>
                  <a:lnTo>
                    <a:pt x="5294" y="35396"/>
                  </a:lnTo>
                  <a:lnTo>
                    <a:pt x="5062" y="36014"/>
                  </a:lnTo>
                  <a:lnTo>
                    <a:pt x="4560" y="36130"/>
                  </a:lnTo>
                  <a:lnTo>
                    <a:pt x="4058" y="36284"/>
                  </a:lnTo>
                  <a:lnTo>
                    <a:pt x="3594" y="36516"/>
                  </a:lnTo>
                  <a:lnTo>
                    <a:pt x="3169" y="36787"/>
                  </a:lnTo>
                  <a:lnTo>
                    <a:pt x="3246" y="37057"/>
                  </a:lnTo>
                  <a:lnTo>
                    <a:pt x="3633" y="36787"/>
                  </a:lnTo>
                  <a:lnTo>
                    <a:pt x="4096" y="36555"/>
                  </a:lnTo>
                  <a:lnTo>
                    <a:pt x="4560" y="36362"/>
                  </a:lnTo>
                  <a:lnTo>
                    <a:pt x="5024" y="36207"/>
                  </a:lnTo>
                  <a:lnTo>
                    <a:pt x="4869" y="36941"/>
                  </a:lnTo>
                  <a:lnTo>
                    <a:pt x="4792" y="37675"/>
                  </a:lnTo>
                  <a:lnTo>
                    <a:pt x="4521" y="37830"/>
                  </a:lnTo>
                  <a:lnTo>
                    <a:pt x="4251" y="38023"/>
                  </a:lnTo>
                  <a:lnTo>
                    <a:pt x="3749" y="38487"/>
                  </a:lnTo>
                  <a:lnTo>
                    <a:pt x="3865" y="38757"/>
                  </a:lnTo>
                  <a:lnTo>
                    <a:pt x="3903" y="38719"/>
                  </a:lnTo>
                  <a:lnTo>
                    <a:pt x="4328" y="38332"/>
                  </a:lnTo>
                  <a:lnTo>
                    <a:pt x="4792" y="37907"/>
                  </a:lnTo>
                  <a:lnTo>
                    <a:pt x="4831" y="38641"/>
                  </a:lnTo>
                  <a:lnTo>
                    <a:pt x="4946" y="39337"/>
                  </a:lnTo>
                  <a:lnTo>
                    <a:pt x="5140" y="39994"/>
                  </a:lnTo>
                  <a:lnTo>
                    <a:pt x="5256" y="40342"/>
                  </a:lnTo>
                  <a:lnTo>
                    <a:pt x="5410" y="40651"/>
                  </a:lnTo>
                  <a:lnTo>
                    <a:pt x="5603" y="40805"/>
                  </a:lnTo>
                  <a:lnTo>
                    <a:pt x="5642" y="40960"/>
                  </a:lnTo>
                  <a:lnTo>
                    <a:pt x="5758" y="41037"/>
                  </a:lnTo>
                  <a:lnTo>
                    <a:pt x="5835" y="41037"/>
                  </a:lnTo>
                  <a:lnTo>
                    <a:pt x="5951" y="40960"/>
                  </a:lnTo>
                  <a:lnTo>
                    <a:pt x="5603" y="40380"/>
                  </a:lnTo>
                  <a:lnTo>
                    <a:pt x="5333" y="39762"/>
                  </a:lnTo>
                  <a:lnTo>
                    <a:pt x="5140" y="39067"/>
                  </a:lnTo>
                  <a:lnTo>
                    <a:pt x="5024" y="38410"/>
                  </a:lnTo>
                  <a:lnTo>
                    <a:pt x="5603" y="38757"/>
                  </a:lnTo>
                  <a:lnTo>
                    <a:pt x="6183" y="39105"/>
                  </a:lnTo>
                  <a:lnTo>
                    <a:pt x="6299" y="39144"/>
                  </a:lnTo>
                  <a:lnTo>
                    <a:pt x="6376" y="38951"/>
                  </a:lnTo>
                  <a:lnTo>
                    <a:pt x="5681" y="38603"/>
                  </a:lnTo>
                  <a:lnTo>
                    <a:pt x="5024" y="38216"/>
                  </a:lnTo>
                  <a:lnTo>
                    <a:pt x="4985" y="37753"/>
                  </a:lnTo>
                  <a:lnTo>
                    <a:pt x="5024" y="37212"/>
                  </a:lnTo>
                  <a:lnTo>
                    <a:pt x="5140" y="36671"/>
                  </a:lnTo>
                  <a:lnTo>
                    <a:pt x="5526" y="37019"/>
                  </a:lnTo>
                  <a:lnTo>
                    <a:pt x="5951" y="37366"/>
                  </a:lnTo>
                  <a:lnTo>
                    <a:pt x="6415" y="37637"/>
                  </a:lnTo>
                  <a:lnTo>
                    <a:pt x="6879" y="37830"/>
                  </a:lnTo>
                  <a:lnTo>
                    <a:pt x="6994" y="37637"/>
                  </a:lnTo>
                  <a:lnTo>
                    <a:pt x="6608" y="37444"/>
                  </a:lnTo>
                  <a:lnTo>
                    <a:pt x="6222" y="37250"/>
                  </a:lnTo>
                  <a:lnTo>
                    <a:pt x="5681" y="36903"/>
                  </a:lnTo>
                  <a:lnTo>
                    <a:pt x="5178" y="36516"/>
                  </a:lnTo>
                  <a:lnTo>
                    <a:pt x="5410" y="35859"/>
                  </a:lnTo>
                  <a:lnTo>
                    <a:pt x="5681" y="35241"/>
                  </a:lnTo>
                  <a:lnTo>
                    <a:pt x="6260" y="35743"/>
                  </a:lnTo>
                  <a:lnTo>
                    <a:pt x="6569" y="35975"/>
                  </a:lnTo>
                  <a:lnTo>
                    <a:pt x="6879" y="36168"/>
                  </a:lnTo>
                  <a:lnTo>
                    <a:pt x="7304" y="36400"/>
                  </a:lnTo>
                  <a:lnTo>
                    <a:pt x="7535" y="36516"/>
                  </a:lnTo>
                  <a:lnTo>
                    <a:pt x="7767" y="36594"/>
                  </a:lnTo>
                  <a:lnTo>
                    <a:pt x="7960" y="36362"/>
                  </a:lnTo>
                  <a:lnTo>
                    <a:pt x="7690" y="36246"/>
                  </a:lnTo>
                  <a:lnTo>
                    <a:pt x="7419" y="36130"/>
                  </a:lnTo>
                  <a:lnTo>
                    <a:pt x="7149" y="36014"/>
                  </a:lnTo>
                  <a:lnTo>
                    <a:pt x="6879" y="35898"/>
                  </a:lnTo>
                  <a:lnTo>
                    <a:pt x="6338" y="35512"/>
                  </a:lnTo>
                  <a:lnTo>
                    <a:pt x="5758" y="35087"/>
                  </a:lnTo>
                  <a:lnTo>
                    <a:pt x="6144" y="34391"/>
                  </a:lnTo>
                  <a:lnTo>
                    <a:pt x="6492" y="33695"/>
                  </a:lnTo>
                  <a:lnTo>
                    <a:pt x="6492" y="33734"/>
                  </a:lnTo>
                  <a:lnTo>
                    <a:pt x="6879" y="34005"/>
                  </a:lnTo>
                  <a:lnTo>
                    <a:pt x="7226" y="34275"/>
                  </a:lnTo>
                  <a:lnTo>
                    <a:pt x="7922" y="34893"/>
                  </a:lnTo>
                  <a:lnTo>
                    <a:pt x="8308" y="35202"/>
                  </a:lnTo>
                  <a:lnTo>
                    <a:pt x="8540" y="35357"/>
                  </a:lnTo>
                  <a:lnTo>
                    <a:pt x="8772" y="35473"/>
                  </a:lnTo>
                  <a:lnTo>
                    <a:pt x="8965" y="35241"/>
                  </a:lnTo>
                  <a:lnTo>
                    <a:pt x="8579" y="35048"/>
                  </a:lnTo>
                  <a:lnTo>
                    <a:pt x="8231" y="34816"/>
                  </a:lnTo>
                  <a:lnTo>
                    <a:pt x="7845" y="34546"/>
                  </a:lnTo>
                  <a:lnTo>
                    <a:pt x="7226" y="34082"/>
                  </a:lnTo>
                  <a:lnTo>
                    <a:pt x="6879" y="33850"/>
                  </a:lnTo>
                  <a:lnTo>
                    <a:pt x="6531" y="33657"/>
                  </a:lnTo>
                  <a:lnTo>
                    <a:pt x="6492" y="33657"/>
                  </a:lnTo>
                  <a:lnTo>
                    <a:pt x="6724" y="33154"/>
                  </a:lnTo>
                  <a:lnTo>
                    <a:pt x="6879" y="32613"/>
                  </a:lnTo>
                  <a:lnTo>
                    <a:pt x="7188" y="32807"/>
                  </a:lnTo>
                  <a:lnTo>
                    <a:pt x="7574" y="33000"/>
                  </a:lnTo>
                  <a:lnTo>
                    <a:pt x="7922" y="33154"/>
                  </a:lnTo>
                  <a:lnTo>
                    <a:pt x="8308" y="33270"/>
                  </a:lnTo>
                  <a:lnTo>
                    <a:pt x="8695" y="33348"/>
                  </a:lnTo>
                  <a:lnTo>
                    <a:pt x="9081" y="33386"/>
                  </a:lnTo>
                  <a:lnTo>
                    <a:pt x="9467" y="33425"/>
                  </a:lnTo>
                  <a:lnTo>
                    <a:pt x="9854" y="33425"/>
                  </a:lnTo>
                  <a:lnTo>
                    <a:pt x="9931" y="33000"/>
                  </a:lnTo>
                  <a:lnTo>
                    <a:pt x="9158" y="33000"/>
                  </a:lnTo>
                  <a:lnTo>
                    <a:pt x="8424" y="32923"/>
                  </a:lnTo>
                  <a:lnTo>
                    <a:pt x="8038" y="32884"/>
                  </a:lnTo>
                  <a:lnTo>
                    <a:pt x="7651" y="32768"/>
                  </a:lnTo>
                  <a:lnTo>
                    <a:pt x="7265" y="32613"/>
                  </a:lnTo>
                  <a:lnTo>
                    <a:pt x="6879" y="32459"/>
                  </a:lnTo>
                  <a:lnTo>
                    <a:pt x="6917" y="32188"/>
                  </a:lnTo>
                  <a:lnTo>
                    <a:pt x="6956" y="32073"/>
                  </a:lnTo>
                  <a:lnTo>
                    <a:pt x="6956" y="31493"/>
                  </a:lnTo>
                  <a:lnTo>
                    <a:pt x="7690" y="31570"/>
                  </a:lnTo>
                  <a:lnTo>
                    <a:pt x="8424" y="31532"/>
                  </a:lnTo>
                  <a:lnTo>
                    <a:pt x="8772" y="31493"/>
                  </a:lnTo>
                  <a:lnTo>
                    <a:pt x="9158" y="31416"/>
                  </a:lnTo>
                  <a:lnTo>
                    <a:pt x="9506" y="31300"/>
                  </a:lnTo>
                  <a:lnTo>
                    <a:pt x="9854" y="31184"/>
                  </a:lnTo>
                  <a:lnTo>
                    <a:pt x="9777" y="30759"/>
                  </a:lnTo>
                  <a:lnTo>
                    <a:pt x="9081" y="31029"/>
                  </a:lnTo>
                  <a:lnTo>
                    <a:pt x="8386" y="31184"/>
                  </a:lnTo>
                  <a:lnTo>
                    <a:pt x="7690" y="31300"/>
                  </a:lnTo>
                  <a:lnTo>
                    <a:pt x="7304" y="31338"/>
                  </a:lnTo>
                  <a:lnTo>
                    <a:pt x="6917" y="31338"/>
                  </a:lnTo>
                  <a:lnTo>
                    <a:pt x="6801" y="30488"/>
                  </a:lnTo>
                  <a:lnTo>
                    <a:pt x="6763" y="30063"/>
                  </a:lnTo>
                  <a:lnTo>
                    <a:pt x="6724" y="29600"/>
                  </a:lnTo>
                  <a:lnTo>
                    <a:pt x="6724" y="29252"/>
                  </a:lnTo>
                  <a:lnTo>
                    <a:pt x="6917" y="29406"/>
                  </a:lnTo>
                  <a:lnTo>
                    <a:pt x="7188" y="29561"/>
                  </a:lnTo>
                  <a:lnTo>
                    <a:pt x="7419" y="29638"/>
                  </a:lnTo>
                  <a:lnTo>
                    <a:pt x="7690" y="29715"/>
                  </a:lnTo>
                  <a:lnTo>
                    <a:pt x="8270" y="29793"/>
                  </a:lnTo>
                  <a:lnTo>
                    <a:pt x="9197" y="29793"/>
                  </a:lnTo>
                  <a:lnTo>
                    <a:pt x="9661" y="29754"/>
                  </a:lnTo>
                  <a:lnTo>
                    <a:pt x="9622" y="29484"/>
                  </a:lnTo>
                  <a:lnTo>
                    <a:pt x="8849" y="29561"/>
                  </a:lnTo>
                  <a:lnTo>
                    <a:pt x="8463" y="29600"/>
                  </a:lnTo>
                  <a:lnTo>
                    <a:pt x="8076" y="29561"/>
                  </a:lnTo>
                  <a:lnTo>
                    <a:pt x="7729" y="29522"/>
                  </a:lnTo>
                  <a:lnTo>
                    <a:pt x="7381" y="29406"/>
                  </a:lnTo>
                  <a:lnTo>
                    <a:pt x="7033" y="29252"/>
                  </a:lnTo>
                  <a:lnTo>
                    <a:pt x="6724" y="29059"/>
                  </a:lnTo>
                  <a:lnTo>
                    <a:pt x="6763" y="28518"/>
                  </a:lnTo>
                  <a:lnTo>
                    <a:pt x="6840" y="28015"/>
                  </a:lnTo>
                  <a:lnTo>
                    <a:pt x="6917" y="27513"/>
                  </a:lnTo>
                  <a:lnTo>
                    <a:pt x="7072" y="27011"/>
                  </a:lnTo>
                  <a:lnTo>
                    <a:pt x="7342" y="27204"/>
                  </a:lnTo>
                  <a:lnTo>
                    <a:pt x="7651" y="27358"/>
                  </a:lnTo>
                  <a:lnTo>
                    <a:pt x="7960" y="27513"/>
                  </a:lnTo>
                  <a:lnTo>
                    <a:pt x="8308" y="27629"/>
                  </a:lnTo>
                  <a:lnTo>
                    <a:pt x="8617" y="27706"/>
                  </a:lnTo>
                  <a:lnTo>
                    <a:pt x="8965" y="27783"/>
                  </a:lnTo>
                  <a:lnTo>
                    <a:pt x="9313" y="27822"/>
                  </a:lnTo>
                  <a:lnTo>
                    <a:pt x="9661" y="27861"/>
                  </a:lnTo>
                  <a:lnTo>
                    <a:pt x="9699" y="27513"/>
                  </a:lnTo>
                  <a:lnTo>
                    <a:pt x="9429" y="27513"/>
                  </a:lnTo>
                  <a:lnTo>
                    <a:pt x="8811" y="27474"/>
                  </a:lnTo>
                  <a:lnTo>
                    <a:pt x="8231" y="27358"/>
                  </a:lnTo>
                  <a:lnTo>
                    <a:pt x="7690" y="27165"/>
                  </a:lnTo>
                  <a:lnTo>
                    <a:pt x="7149" y="26895"/>
                  </a:lnTo>
                  <a:lnTo>
                    <a:pt x="7110" y="26895"/>
                  </a:lnTo>
                  <a:lnTo>
                    <a:pt x="7458" y="26006"/>
                  </a:lnTo>
                  <a:lnTo>
                    <a:pt x="7883" y="25156"/>
                  </a:lnTo>
                  <a:lnTo>
                    <a:pt x="8347" y="25465"/>
                  </a:lnTo>
                  <a:lnTo>
                    <a:pt x="8888" y="25774"/>
                  </a:lnTo>
                  <a:lnTo>
                    <a:pt x="9429" y="26045"/>
                  </a:lnTo>
                  <a:lnTo>
                    <a:pt x="10008" y="26276"/>
                  </a:lnTo>
                  <a:lnTo>
                    <a:pt x="10086" y="25890"/>
                  </a:lnTo>
                  <a:lnTo>
                    <a:pt x="9545" y="25774"/>
                  </a:lnTo>
                  <a:lnTo>
                    <a:pt x="9004" y="25581"/>
                  </a:lnTo>
                  <a:lnTo>
                    <a:pt x="8501" y="25310"/>
                  </a:lnTo>
                  <a:lnTo>
                    <a:pt x="7960" y="25001"/>
                  </a:lnTo>
                  <a:lnTo>
                    <a:pt x="8038" y="24808"/>
                  </a:lnTo>
                  <a:lnTo>
                    <a:pt x="8308" y="24344"/>
                  </a:lnTo>
                  <a:lnTo>
                    <a:pt x="8501" y="23842"/>
                  </a:lnTo>
                  <a:lnTo>
                    <a:pt x="8540" y="23881"/>
                  </a:lnTo>
                  <a:lnTo>
                    <a:pt x="9042" y="24035"/>
                  </a:lnTo>
                  <a:lnTo>
                    <a:pt x="9545" y="24190"/>
                  </a:lnTo>
                  <a:lnTo>
                    <a:pt x="10047" y="24344"/>
                  </a:lnTo>
                  <a:lnTo>
                    <a:pt x="10549" y="24422"/>
                  </a:lnTo>
                  <a:lnTo>
                    <a:pt x="10627" y="24113"/>
                  </a:lnTo>
                  <a:lnTo>
                    <a:pt x="10627" y="24113"/>
                  </a:lnTo>
                  <a:lnTo>
                    <a:pt x="10279" y="24151"/>
                  </a:lnTo>
                  <a:lnTo>
                    <a:pt x="9970" y="24113"/>
                  </a:lnTo>
                  <a:lnTo>
                    <a:pt x="9622" y="24035"/>
                  </a:lnTo>
                  <a:lnTo>
                    <a:pt x="9274" y="23919"/>
                  </a:lnTo>
                  <a:lnTo>
                    <a:pt x="8926" y="23803"/>
                  </a:lnTo>
                  <a:lnTo>
                    <a:pt x="8579" y="23726"/>
                  </a:lnTo>
                  <a:lnTo>
                    <a:pt x="8733" y="23108"/>
                  </a:lnTo>
                  <a:lnTo>
                    <a:pt x="8849" y="22490"/>
                  </a:lnTo>
                  <a:lnTo>
                    <a:pt x="9390" y="22490"/>
                  </a:lnTo>
                  <a:lnTo>
                    <a:pt x="9931" y="22451"/>
                  </a:lnTo>
                  <a:lnTo>
                    <a:pt x="10472" y="22374"/>
                  </a:lnTo>
                  <a:lnTo>
                    <a:pt x="10974" y="22258"/>
                  </a:lnTo>
                  <a:lnTo>
                    <a:pt x="11013" y="21871"/>
                  </a:lnTo>
                  <a:lnTo>
                    <a:pt x="9970" y="22142"/>
                  </a:lnTo>
                  <a:lnTo>
                    <a:pt x="8849" y="22335"/>
                  </a:lnTo>
                  <a:lnTo>
                    <a:pt x="8849" y="21794"/>
                  </a:lnTo>
                  <a:lnTo>
                    <a:pt x="8772" y="21176"/>
                  </a:lnTo>
                  <a:lnTo>
                    <a:pt x="8772" y="21137"/>
                  </a:lnTo>
                  <a:lnTo>
                    <a:pt x="9352" y="21060"/>
                  </a:lnTo>
                  <a:lnTo>
                    <a:pt x="9931" y="20905"/>
                  </a:lnTo>
                  <a:lnTo>
                    <a:pt x="10472" y="20712"/>
                  </a:lnTo>
                  <a:lnTo>
                    <a:pt x="11013" y="20442"/>
                  </a:lnTo>
                  <a:lnTo>
                    <a:pt x="10974" y="20248"/>
                  </a:lnTo>
                  <a:lnTo>
                    <a:pt x="10974" y="20055"/>
                  </a:lnTo>
                  <a:lnTo>
                    <a:pt x="10433" y="20364"/>
                  </a:lnTo>
                  <a:lnTo>
                    <a:pt x="9931" y="20635"/>
                  </a:lnTo>
                  <a:lnTo>
                    <a:pt x="9352" y="20867"/>
                  </a:lnTo>
                  <a:lnTo>
                    <a:pt x="9081" y="20944"/>
                  </a:lnTo>
                  <a:lnTo>
                    <a:pt x="8772" y="21021"/>
                  </a:lnTo>
                  <a:lnTo>
                    <a:pt x="8617" y="20442"/>
                  </a:lnTo>
                  <a:lnTo>
                    <a:pt x="8386" y="19901"/>
                  </a:lnTo>
                  <a:lnTo>
                    <a:pt x="8424" y="19901"/>
                  </a:lnTo>
                  <a:lnTo>
                    <a:pt x="8424" y="19862"/>
                  </a:lnTo>
                  <a:lnTo>
                    <a:pt x="8424" y="19823"/>
                  </a:lnTo>
                  <a:lnTo>
                    <a:pt x="8347" y="19785"/>
                  </a:lnTo>
                  <a:lnTo>
                    <a:pt x="8115" y="19321"/>
                  </a:lnTo>
                  <a:lnTo>
                    <a:pt x="8772" y="19166"/>
                  </a:lnTo>
                  <a:lnTo>
                    <a:pt x="9390" y="18973"/>
                  </a:lnTo>
                  <a:lnTo>
                    <a:pt x="9970" y="18703"/>
                  </a:lnTo>
                  <a:lnTo>
                    <a:pt x="10549" y="18355"/>
                  </a:lnTo>
                  <a:lnTo>
                    <a:pt x="10433" y="18007"/>
                  </a:lnTo>
                  <a:lnTo>
                    <a:pt x="9854" y="18355"/>
                  </a:lnTo>
                  <a:lnTo>
                    <a:pt x="9274" y="18664"/>
                  </a:lnTo>
                  <a:lnTo>
                    <a:pt x="8695" y="18935"/>
                  </a:lnTo>
                  <a:lnTo>
                    <a:pt x="8038" y="19166"/>
                  </a:lnTo>
                  <a:lnTo>
                    <a:pt x="7729" y="18626"/>
                  </a:lnTo>
                  <a:lnTo>
                    <a:pt x="7342" y="18085"/>
                  </a:lnTo>
                  <a:lnTo>
                    <a:pt x="7690" y="18007"/>
                  </a:lnTo>
                  <a:lnTo>
                    <a:pt x="7999" y="17930"/>
                  </a:lnTo>
                  <a:lnTo>
                    <a:pt x="8347" y="17775"/>
                  </a:lnTo>
                  <a:lnTo>
                    <a:pt x="8656" y="17621"/>
                  </a:lnTo>
                  <a:lnTo>
                    <a:pt x="9004" y="17428"/>
                  </a:lnTo>
                  <a:lnTo>
                    <a:pt x="9313" y="17234"/>
                  </a:lnTo>
                  <a:lnTo>
                    <a:pt x="9893" y="16771"/>
                  </a:lnTo>
                  <a:lnTo>
                    <a:pt x="9661" y="16346"/>
                  </a:lnTo>
                  <a:lnTo>
                    <a:pt x="9158" y="16848"/>
                  </a:lnTo>
                  <a:lnTo>
                    <a:pt x="8617" y="17312"/>
                  </a:lnTo>
                  <a:lnTo>
                    <a:pt x="8308" y="17544"/>
                  </a:lnTo>
                  <a:lnTo>
                    <a:pt x="7999" y="17698"/>
                  </a:lnTo>
                  <a:lnTo>
                    <a:pt x="7690" y="17853"/>
                  </a:lnTo>
                  <a:lnTo>
                    <a:pt x="7304" y="17969"/>
                  </a:lnTo>
                  <a:lnTo>
                    <a:pt x="7265" y="17969"/>
                  </a:lnTo>
                  <a:lnTo>
                    <a:pt x="7149" y="17853"/>
                  </a:lnTo>
                  <a:lnTo>
                    <a:pt x="7149" y="17775"/>
                  </a:lnTo>
                  <a:lnTo>
                    <a:pt x="7072" y="17737"/>
                  </a:lnTo>
                  <a:lnTo>
                    <a:pt x="6879" y="17466"/>
                  </a:lnTo>
                  <a:lnTo>
                    <a:pt x="6531" y="17119"/>
                  </a:lnTo>
                  <a:lnTo>
                    <a:pt x="6183" y="16809"/>
                  </a:lnTo>
                  <a:lnTo>
                    <a:pt x="5410" y="16230"/>
                  </a:lnTo>
                  <a:lnTo>
                    <a:pt x="5410" y="16230"/>
                  </a:lnTo>
                  <a:lnTo>
                    <a:pt x="5526" y="16268"/>
                  </a:lnTo>
                  <a:lnTo>
                    <a:pt x="5603" y="16268"/>
                  </a:lnTo>
                  <a:lnTo>
                    <a:pt x="5835" y="16230"/>
                  </a:lnTo>
                  <a:lnTo>
                    <a:pt x="6028" y="16114"/>
                  </a:lnTo>
                  <a:lnTo>
                    <a:pt x="6222" y="15959"/>
                  </a:lnTo>
                  <a:lnTo>
                    <a:pt x="6608" y="15573"/>
                  </a:lnTo>
                  <a:lnTo>
                    <a:pt x="6879" y="15264"/>
                  </a:lnTo>
                  <a:lnTo>
                    <a:pt x="7458" y="14645"/>
                  </a:lnTo>
                  <a:lnTo>
                    <a:pt x="7960" y="14027"/>
                  </a:lnTo>
                  <a:lnTo>
                    <a:pt x="7767" y="13834"/>
                  </a:lnTo>
                  <a:lnTo>
                    <a:pt x="7342" y="14414"/>
                  </a:lnTo>
                  <a:lnTo>
                    <a:pt x="6917" y="14916"/>
                  </a:lnTo>
                  <a:lnTo>
                    <a:pt x="6453" y="15457"/>
                  </a:lnTo>
                  <a:lnTo>
                    <a:pt x="6183" y="15689"/>
                  </a:lnTo>
                  <a:lnTo>
                    <a:pt x="5912" y="15921"/>
                  </a:lnTo>
                  <a:lnTo>
                    <a:pt x="5642" y="16075"/>
                  </a:lnTo>
                  <a:lnTo>
                    <a:pt x="5410" y="16152"/>
                  </a:lnTo>
                  <a:lnTo>
                    <a:pt x="5372" y="16191"/>
                  </a:lnTo>
                  <a:lnTo>
                    <a:pt x="4483" y="15496"/>
                  </a:lnTo>
                  <a:lnTo>
                    <a:pt x="4058" y="15109"/>
                  </a:lnTo>
                  <a:lnTo>
                    <a:pt x="3671" y="14723"/>
                  </a:lnTo>
                  <a:lnTo>
                    <a:pt x="4019" y="14491"/>
                  </a:lnTo>
                  <a:lnTo>
                    <a:pt x="4367" y="14220"/>
                  </a:lnTo>
                  <a:lnTo>
                    <a:pt x="4715" y="13950"/>
                  </a:lnTo>
                  <a:lnTo>
                    <a:pt x="5062" y="13641"/>
                  </a:lnTo>
                  <a:lnTo>
                    <a:pt x="5333" y="13332"/>
                  </a:lnTo>
                  <a:lnTo>
                    <a:pt x="5642" y="12984"/>
                  </a:lnTo>
                  <a:lnTo>
                    <a:pt x="5912" y="12636"/>
                  </a:lnTo>
                  <a:lnTo>
                    <a:pt x="6144" y="12250"/>
                  </a:lnTo>
                  <a:lnTo>
                    <a:pt x="5951" y="12057"/>
                  </a:lnTo>
                  <a:lnTo>
                    <a:pt x="5410" y="12752"/>
                  </a:lnTo>
                  <a:lnTo>
                    <a:pt x="4869" y="13409"/>
                  </a:lnTo>
                  <a:lnTo>
                    <a:pt x="4251" y="14027"/>
                  </a:lnTo>
                  <a:lnTo>
                    <a:pt x="3594" y="14607"/>
                  </a:lnTo>
                  <a:lnTo>
                    <a:pt x="3517" y="14491"/>
                  </a:lnTo>
                  <a:lnTo>
                    <a:pt x="3169" y="13989"/>
                  </a:lnTo>
                  <a:lnTo>
                    <a:pt x="2898" y="13448"/>
                  </a:lnTo>
                  <a:lnTo>
                    <a:pt x="2628" y="12829"/>
                  </a:lnTo>
                  <a:lnTo>
                    <a:pt x="2435" y="12211"/>
                  </a:lnTo>
                  <a:lnTo>
                    <a:pt x="2589" y="12211"/>
                  </a:lnTo>
                  <a:lnTo>
                    <a:pt x="2744" y="12172"/>
                  </a:lnTo>
                  <a:lnTo>
                    <a:pt x="3092" y="11941"/>
                  </a:lnTo>
                  <a:lnTo>
                    <a:pt x="3671" y="11516"/>
                  </a:lnTo>
                  <a:lnTo>
                    <a:pt x="4212" y="11168"/>
                  </a:lnTo>
                  <a:lnTo>
                    <a:pt x="4521" y="10975"/>
                  </a:lnTo>
                  <a:lnTo>
                    <a:pt x="4753" y="10781"/>
                  </a:lnTo>
                  <a:lnTo>
                    <a:pt x="4599" y="10588"/>
                  </a:lnTo>
                  <a:lnTo>
                    <a:pt x="4212" y="10897"/>
                  </a:lnTo>
                  <a:lnTo>
                    <a:pt x="3749" y="11168"/>
                  </a:lnTo>
                  <a:lnTo>
                    <a:pt x="3053" y="11632"/>
                  </a:lnTo>
                  <a:lnTo>
                    <a:pt x="2744" y="11863"/>
                  </a:lnTo>
                  <a:lnTo>
                    <a:pt x="2551" y="11979"/>
                  </a:lnTo>
                  <a:lnTo>
                    <a:pt x="2358" y="12057"/>
                  </a:lnTo>
                  <a:lnTo>
                    <a:pt x="2242" y="11516"/>
                  </a:lnTo>
                  <a:lnTo>
                    <a:pt x="2126" y="10936"/>
                  </a:lnTo>
                  <a:lnTo>
                    <a:pt x="1932" y="9854"/>
                  </a:lnTo>
                  <a:lnTo>
                    <a:pt x="1971" y="9893"/>
                  </a:lnTo>
                  <a:lnTo>
                    <a:pt x="2010" y="9931"/>
                  </a:lnTo>
                  <a:lnTo>
                    <a:pt x="2048" y="9970"/>
                  </a:lnTo>
                  <a:lnTo>
                    <a:pt x="2358" y="9970"/>
                  </a:lnTo>
                  <a:lnTo>
                    <a:pt x="2744" y="9815"/>
                  </a:lnTo>
                  <a:lnTo>
                    <a:pt x="3053" y="9661"/>
                  </a:lnTo>
                  <a:lnTo>
                    <a:pt x="3362" y="9468"/>
                  </a:lnTo>
                  <a:lnTo>
                    <a:pt x="3865" y="9236"/>
                  </a:lnTo>
                  <a:lnTo>
                    <a:pt x="3749" y="8888"/>
                  </a:lnTo>
                  <a:lnTo>
                    <a:pt x="3401" y="9081"/>
                  </a:lnTo>
                  <a:lnTo>
                    <a:pt x="2705" y="9506"/>
                  </a:lnTo>
                  <a:lnTo>
                    <a:pt x="2319" y="9699"/>
                  </a:lnTo>
                  <a:lnTo>
                    <a:pt x="2126" y="9738"/>
                  </a:lnTo>
                  <a:lnTo>
                    <a:pt x="1971" y="9738"/>
                  </a:lnTo>
                  <a:lnTo>
                    <a:pt x="1932" y="9777"/>
                  </a:lnTo>
                  <a:lnTo>
                    <a:pt x="1894" y="9313"/>
                  </a:lnTo>
                  <a:lnTo>
                    <a:pt x="1855" y="8618"/>
                  </a:lnTo>
                  <a:lnTo>
                    <a:pt x="1894" y="7961"/>
                  </a:lnTo>
                  <a:lnTo>
                    <a:pt x="2319" y="7961"/>
                  </a:lnTo>
                  <a:lnTo>
                    <a:pt x="2744" y="7883"/>
                  </a:lnTo>
                  <a:lnTo>
                    <a:pt x="3169" y="7767"/>
                  </a:lnTo>
                  <a:lnTo>
                    <a:pt x="3594" y="7613"/>
                  </a:lnTo>
                  <a:lnTo>
                    <a:pt x="3594" y="7226"/>
                  </a:lnTo>
                  <a:lnTo>
                    <a:pt x="3246" y="7381"/>
                  </a:lnTo>
                  <a:lnTo>
                    <a:pt x="2898" y="7536"/>
                  </a:lnTo>
                  <a:lnTo>
                    <a:pt x="2589" y="7613"/>
                  </a:lnTo>
                  <a:lnTo>
                    <a:pt x="2280" y="7690"/>
                  </a:lnTo>
                  <a:lnTo>
                    <a:pt x="1932" y="7767"/>
                  </a:lnTo>
                  <a:lnTo>
                    <a:pt x="1932" y="7767"/>
                  </a:lnTo>
                  <a:lnTo>
                    <a:pt x="2010" y="7111"/>
                  </a:lnTo>
                  <a:lnTo>
                    <a:pt x="2164" y="6454"/>
                  </a:lnTo>
                  <a:lnTo>
                    <a:pt x="2473" y="6454"/>
                  </a:lnTo>
                  <a:lnTo>
                    <a:pt x="2783" y="6415"/>
                  </a:lnTo>
                  <a:lnTo>
                    <a:pt x="3092" y="6376"/>
                  </a:lnTo>
                  <a:lnTo>
                    <a:pt x="3401" y="6260"/>
                  </a:lnTo>
                  <a:lnTo>
                    <a:pt x="3671" y="6183"/>
                  </a:lnTo>
                  <a:lnTo>
                    <a:pt x="3671" y="5874"/>
                  </a:lnTo>
                  <a:lnTo>
                    <a:pt x="3324" y="6029"/>
                  </a:lnTo>
                  <a:lnTo>
                    <a:pt x="2976" y="6106"/>
                  </a:lnTo>
                  <a:lnTo>
                    <a:pt x="2203" y="6260"/>
                  </a:lnTo>
                  <a:lnTo>
                    <a:pt x="2203" y="6260"/>
                  </a:lnTo>
                  <a:lnTo>
                    <a:pt x="2512" y="5217"/>
                  </a:lnTo>
                  <a:lnTo>
                    <a:pt x="2821" y="5178"/>
                  </a:lnTo>
                  <a:lnTo>
                    <a:pt x="3130" y="5063"/>
                  </a:lnTo>
                  <a:lnTo>
                    <a:pt x="3439" y="4947"/>
                  </a:lnTo>
                  <a:lnTo>
                    <a:pt x="3749" y="4831"/>
                  </a:lnTo>
                  <a:lnTo>
                    <a:pt x="3749" y="4483"/>
                  </a:lnTo>
                  <a:lnTo>
                    <a:pt x="3169" y="4792"/>
                  </a:lnTo>
                  <a:lnTo>
                    <a:pt x="2551" y="5063"/>
                  </a:lnTo>
                  <a:lnTo>
                    <a:pt x="2744" y="4212"/>
                  </a:lnTo>
                  <a:lnTo>
                    <a:pt x="3246" y="3981"/>
                  </a:lnTo>
                  <a:lnTo>
                    <a:pt x="3710" y="3710"/>
                  </a:lnTo>
                  <a:lnTo>
                    <a:pt x="3671" y="3478"/>
                  </a:lnTo>
                  <a:lnTo>
                    <a:pt x="2783" y="3981"/>
                  </a:lnTo>
                  <a:lnTo>
                    <a:pt x="2898" y="3440"/>
                  </a:lnTo>
                  <a:lnTo>
                    <a:pt x="2937" y="3015"/>
                  </a:lnTo>
                  <a:lnTo>
                    <a:pt x="3092" y="3015"/>
                  </a:lnTo>
                  <a:lnTo>
                    <a:pt x="3246" y="2976"/>
                  </a:lnTo>
                  <a:lnTo>
                    <a:pt x="3517" y="2783"/>
                  </a:lnTo>
                  <a:lnTo>
                    <a:pt x="3555" y="2744"/>
                  </a:lnTo>
                  <a:lnTo>
                    <a:pt x="3478" y="2474"/>
                  </a:lnTo>
                  <a:lnTo>
                    <a:pt x="3478" y="2512"/>
                  </a:lnTo>
                  <a:lnTo>
                    <a:pt x="3246" y="2705"/>
                  </a:lnTo>
                  <a:lnTo>
                    <a:pt x="2976" y="2821"/>
                  </a:lnTo>
                  <a:lnTo>
                    <a:pt x="2976" y="2358"/>
                  </a:lnTo>
                  <a:lnTo>
                    <a:pt x="2976" y="1894"/>
                  </a:lnTo>
                  <a:lnTo>
                    <a:pt x="3014" y="1894"/>
                  </a:lnTo>
                  <a:lnTo>
                    <a:pt x="3246" y="1624"/>
                  </a:lnTo>
                  <a:lnTo>
                    <a:pt x="3169" y="1392"/>
                  </a:lnTo>
                  <a:lnTo>
                    <a:pt x="2976" y="1624"/>
                  </a:lnTo>
                  <a:lnTo>
                    <a:pt x="2937" y="1121"/>
                  </a:lnTo>
                  <a:lnTo>
                    <a:pt x="2860" y="61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67" y="39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11"/>
          <p:cNvGrpSpPr/>
          <p:nvPr/>
        </p:nvGrpSpPr>
        <p:grpSpPr>
          <a:xfrm>
            <a:off x="872586" y="4265251"/>
            <a:ext cx="1018330" cy="1854494"/>
            <a:chOff x="4518575" y="1944100"/>
            <a:chExt cx="475300" cy="865575"/>
          </a:xfrm>
        </p:grpSpPr>
        <p:sp>
          <p:nvSpPr>
            <p:cNvPr id="131" name="Google Shape;131;p11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>
            <p:ph type="title"/>
          </p:nvPr>
        </p:nvSpPr>
        <p:spPr>
          <a:xfrm>
            <a:off x="2069613" y="1474788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13"/>
          <p:cNvSpPr txBox="1"/>
          <p:nvPr>
            <p:ph idx="1" type="subTitle"/>
          </p:nvPr>
        </p:nvSpPr>
        <p:spPr>
          <a:xfrm>
            <a:off x="2069613" y="2002488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3"/>
          <p:cNvSpPr txBox="1"/>
          <p:nvPr>
            <p:ph idx="2" type="title"/>
          </p:nvPr>
        </p:nvSpPr>
        <p:spPr>
          <a:xfrm>
            <a:off x="5922982" y="1474788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" name="Google Shape;140;p13"/>
          <p:cNvSpPr txBox="1"/>
          <p:nvPr>
            <p:ph idx="3" type="subTitle"/>
          </p:nvPr>
        </p:nvSpPr>
        <p:spPr>
          <a:xfrm>
            <a:off x="5922983" y="2002488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3"/>
          <p:cNvSpPr txBox="1"/>
          <p:nvPr>
            <p:ph idx="4" type="title"/>
          </p:nvPr>
        </p:nvSpPr>
        <p:spPr>
          <a:xfrm>
            <a:off x="2069613" y="2985451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13"/>
          <p:cNvSpPr txBox="1"/>
          <p:nvPr>
            <p:ph idx="5" type="subTitle"/>
          </p:nvPr>
        </p:nvSpPr>
        <p:spPr>
          <a:xfrm>
            <a:off x="2069613" y="3513162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3"/>
          <p:cNvSpPr txBox="1"/>
          <p:nvPr>
            <p:ph idx="6" type="title"/>
          </p:nvPr>
        </p:nvSpPr>
        <p:spPr>
          <a:xfrm>
            <a:off x="5922982" y="2985451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4" name="Google Shape;144;p13"/>
          <p:cNvSpPr txBox="1"/>
          <p:nvPr>
            <p:ph idx="7" type="subTitle"/>
          </p:nvPr>
        </p:nvSpPr>
        <p:spPr>
          <a:xfrm>
            <a:off x="5922983" y="3513162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3"/>
          <p:cNvSpPr txBox="1"/>
          <p:nvPr>
            <p:ph hasCustomPrompt="1" idx="8" type="title"/>
          </p:nvPr>
        </p:nvSpPr>
        <p:spPr>
          <a:xfrm>
            <a:off x="874125" y="15212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47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/>
          <p:nvPr>
            <p:ph hasCustomPrompt="1" idx="9" type="title"/>
          </p:nvPr>
        </p:nvSpPr>
        <p:spPr>
          <a:xfrm>
            <a:off x="874125" y="30007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47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/>
          <p:nvPr>
            <p:ph hasCustomPrompt="1" idx="13" type="title"/>
          </p:nvPr>
        </p:nvSpPr>
        <p:spPr>
          <a:xfrm>
            <a:off x="4724300" y="15212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47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/>
          <p:nvPr>
            <p:ph hasCustomPrompt="1" idx="14" type="title"/>
          </p:nvPr>
        </p:nvSpPr>
        <p:spPr>
          <a:xfrm>
            <a:off x="4724300" y="30007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47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50" name="Google Shape;150;p13"/>
          <p:cNvSpPr/>
          <p:nvPr/>
        </p:nvSpPr>
        <p:spPr>
          <a:xfrm>
            <a:off x="-3696051" y="2314500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13"/>
          <p:cNvGrpSpPr/>
          <p:nvPr/>
        </p:nvGrpSpPr>
        <p:grpSpPr>
          <a:xfrm flipH="1" rot="1398073">
            <a:off x="-72634" y="3503111"/>
            <a:ext cx="1421701" cy="2589226"/>
            <a:chOff x="4518575" y="1944100"/>
            <a:chExt cx="475300" cy="865575"/>
          </a:xfrm>
        </p:grpSpPr>
        <p:sp>
          <p:nvSpPr>
            <p:cNvPr id="152" name="Google Shape;152;p13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13"/>
          <p:cNvGrpSpPr/>
          <p:nvPr/>
        </p:nvGrpSpPr>
        <p:grpSpPr>
          <a:xfrm rot="-1398073">
            <a:off x="7713154" y="3688736"/>
            <a:ext cx="1421701" cy="2589226"/>
            <a:chOff x="4518575" y="1944100"/>
            <a:chExt cx="475300" cy="865575"/>
          </a:xfrm>
        </p:grpSpPr>
        <p:sp>
          <p:nvSpPr>
            <p:cNvPr id="157" name="Google Shape;157;p13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13"/>
          <p:cNvSpPr/>
          <p:nvPr/>
        </p:nvSpPr>
        <p:spPr>
          <a:xfrm>
            <a:off x="5268649" y="-2965200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lt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2391900" y="3270088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4" name="Google Shape;164;p14"/>
          <p:cNvSpPr txBox="1"/>
          <p:nvPr>
            <p:ph idx="1" type="subTitle"/>
          </p:nvPr>
        </p:nvSpPr>
        <p:spPr>
          <a:xfrm>
            <a:off x="1956450" y="1685188"/>
            <a:ext cx="5231100" cy="1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/>
          <p:nvPr/>
        </p:nvSpPr>
        <p:spPr>
          <a:xfrm flipH="1">
            <a:off x="6015087" y="-2903037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/>
          <p:nvPr/>
        </p:nvSpPr>
        <p:spPr>
          <a:xfrm flipH="1">
            <a:off x="6691664" y="-1486090"/>
            <a:ext cx="3668020" cy="353211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"/>
          <p:cNvSpPr/>
          <p:nvPr/>
        </p:nvSpPr>
        <p:spPr>
          <a:xfrm flipH="1">
            <a:off x="7876162" y="-1106606"/>
            <a:ext cx="2202773" cy="2121156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/>
          <p:cNvSpPr txBox="1"/>
          <p:nvPr>
            <p:ph type="title"/>
          </p:nvPr>
        </p:nvSpPr>
        <p:spPr>
          <a:xfrm>
            <a:off x="4565363" y="1839825"/>
            <a:ext cx="3739200" cy="191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0" name="Google Shape;170;p15"/>
          <p:cNvSpPr txBox="1"/>
          <p:nvPr>
            <p:ph hasCustomPrompt="1" idx="2" type="title"/>
          </p:nvPr>
        </p:nvSpPr>
        <p:spPr>
          <a:xfrm>
            <a:off x="7247663" y="674750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/>
          <p:nvPr>
            <p:ph idx="1" type="subTitle"/>
          </p:nvPr>
        </p:nvSpPr>
        <p:spPr>
          <a:xfrm>
            <a:off x="5747963" y="3755325"/>
            <a:ext cx="25566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2" name="Google Shape;172;p15"/>
          <p:cNvGrpSpPr/>
          <p:nvPr/>
        </p:nvGrpSpPr>
        <p:grpSpPr>
          <a:xfrm rot="-1398073">
            <a:off x="7844354" y="4172836"/>
            <a:ext cx="1421701" cy="2589226"/>
            <a:chOff x="4518575" y="1944100"/>
            <a:chExt cx="475300" cy="865575"/>
          </a:xfrm>
        </p:grpSpPr>
        <p:sp>
          <p:nvSpPr>
            <p:cNvPr id="173" name="Google Shape;173;p15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ONE_COLUMN_TEXT_2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/>
          <p:nvPr/>
        </p:nvSpPr>
        <p:spPr>
          <a:xfrm rot="-561334">
            <a:off x="4892181" y="1352246"/>
            <a:ext cx="7301673" cy="703113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 txBox="1"/>
          <p:nvPr>
            <p:ph idx="1" type="body"/>
          </p:nvPr>
        </p:nvSpPr>
        <p:spPr>
          <a:xfrm>
            <a:off x="1053950" y="1726725"/>
            <a:ext cx="36201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0" name="Google Shape;18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81" name="Google Shape;181;p16"/>
          <p:cNvSpPr/>
          <p:nvPr/>
        </p:nvSpPr>
        <p:spPr>
          <a:xfrm>
            <a:off x="-4567819" y="-3036811"/>
            <a:ext cx="5621781" cy="541348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6093175" y="2502425"/>
            <a:ext cx="5191359" cy="4999009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7206027" y="3574048"/>
            <a:ext cx="2965706" cy="2855820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6"/>
          <p:cNvGrpSpPr/>
          <p:nvPr/>
        </p:nvGrpSpPr>
        <p:grpSpPr>
          <a:xfrm rot="-1398073">
            <a:off x="5558754" y="3062161"/>
            <a:ext cx="1421701" cy="2589226"/>
            <a:chOff x="4518575" y="1944100"/>
            <a:chExt cx="475300" cy="865575"/>
          </a:xfrm>
        </p:grpSpPr>
        <p:sp>
          <p:nvSpPr>
            <p:cNvPr id="185" name="Google Shape;185;p16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91" name="Google Shape;191;p17"/>
          <p:cNvSpPr txBox="1"/>
          <p:nvPr>
            <p:ph idx="2" type="title"/>
          </p:nvPr>
        </p:nvSpPr>
        <p:spPr>
          <a:xfrm>
            <a:off x="1764375" y="3068225"/>
            <a:ext cx="2178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92" name="Google Shape;192;p17"/>
          <p:cNvSpPr txBox="1"/>
          <p:nvPr>
            <p:ph idx="3" type="title"/>
          </p:nvPr>
        </p:nvSpPr>
        <p:spPr>
          <a:xfrm>
            <a:off x="5200851" y="3068225"/>
            <a:ext cx="2178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93" name="Google Shape;193;p17"/>
          <p:cNvSpPr txBox="1"/>
          <p:nvPr>
            <p:ph idx="1" type="subTitle"/>
          </p:nvPr>
        </p:nvSpPr>
        <p:spPr>
          <a:xfrm>
            <a:off x="5200856" y="3555850"/>
            <a:ext cx="21789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4" name="Google Shape;194;p17"/>
          <p:cNvSpPr txBox="1"/>
          <p:nvPr>
            <p:ph idx="4" type="subTitle"/>
          </p:nvPr>
        </p:nvSpPr>
        <p:spPr>
          <a:xfrm>
            <a:off x="1764522" y="3555850"/>
            <a:ext cx="21789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97" name="Google Shape;197;p18"/>
          <p:cNvSpPr txBox="1"/>
          <p:nvPr>
            <p:ph idx="2" type="title"/>
          </p:nvPr>
        </p:nvSpPr>
        <p:spPr>
          <a:xfrm>
            <a:off x="937700" y="3045802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8" name="Google Shape;198;p18"/>
          <p:cNvSpPr txBox="1"/>
          <p:nvPr>
            <p:ph idx="1" type="subTitle"/>
          </p:nvPr>
        </p:nvSpPr>
        <p:spPr>
          <a:xfrm>
            <a:off x="937700" y="3521214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8"/>
          <p:cNvSpPr txBox="1"/>
          <p:nvPr>
            <p:ph idx="3" type="title"/>
          </p:nvPr>
        </p:nvSpPr>
        <p:spPr>
          <a:xfrm>
            <a:off x="3484419" y="3045802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0" name="Google Shape;200;p18"/>
          <p:cNvSpPr txBox="1"/>
          <p:nvPr>
            <p:ph idx="4" type="subTitle"/>
          </p:nvPr>
        </p:nvSpPr>
        <p:spPr>
          <a:xfrm>
            <a:off x="3484421" y="3521214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8"/>
          <p:cNvSpPr txBox="1"/>
          <p:nvPr>
            <p:ph idx="5" type="title"/>
          </p:nvPr>
        </p:nvSpPr>
        <p:spPr>
          <a:xfrm>
            <a:off x="6031146" y="3045802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2" name="Google Shape;202;p18"/>
          <p:cNvSpPr txBox="1"/>
          <p:nvPr>
            <p:ph idx="6" type="subTitle"/>
          </p:nvPr>
        </p:nvSpPr>
        <p:spPr>
          <a:xfrm>
            <a:off x="6031149" y="3521214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8"/>
          <p:cNvSpPr/>
          <p:nvPr/>
        </p:nvSpPr>
        <p:spPr>
          <a:xfrm flipH="1">
            <a:off x="-3148651" y="2357100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 flipH="1">
            <a:off x="8222917" y="-1630488"/>
            <a:ext cx="2844617" cy="2739218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 flipH="1">
            <a:off x="-2182211" y="3821321"/>
            <a:ext cx="3668020" cy="353211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8"/>
          <p:cNvGrpSpPr/>
          <p:nvPr/>
        </p:nvGrpSpPr>
        <p:grpSpPr>
          <a:xfrm rot="-363066">
            <a:off x="370557" y="4322682"/>
            <a:ext cx="849914" cy="1547789"/>
            <a:chOff x="4518575" y="1944100"/>
            <a:chExt cx="475300" cy="865575"/>
          </a:xfrm>
        </p:grpSpPr>
        <p:sp>
          <p:nvSpPr>
            <p:cNvPr id="207" name="Google Shape;207;p18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18"/>
          <p:cNvSpPr/>
          <p:nvPr/>
        </p:nvSpPr>
        <p:spPr>
          <a:xfrm flipH="1">
            <a:off x="7207274" y="-3761500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bg>
      <p:bgPr>
        <a:solidFill>
          <a:schemeClr val="l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/>
          <p:nvPr/>
        </p:nvSpPr>
        <p:spPr>
          <a:xfrm rot="-561334">
            <a:off x="-6137519" y="-4092654"/>
            <a:ext cx="7301673" cy="703113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-4564825" y="-2751600"/>
            <a:ext cx="5191359" cy="4999009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 rot="-561334">
            <a:off x="5675781" y="3461871"/>
            <a:ext cx="7301673" cy="703113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"/>
          <p:cNvSpPr/>
          <p:nvPr/>
        </p:nvSpPr>
        <p:spPr>
          <a:xfrm>
            <a:off x="6947100" y="3798325"/>
            <a:ext cx="5191359" cy="4999009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18" name="Google Shape;218;p19"/>
          <p:cNvSpPr txBox="1"/>
          <p:nvPr>
            <p:ph idx="2" type="title"/>
          </p:nvPr>
        </p:nvSpPr>
        <p:spPr>
          <a:xfrm>
            <a:off x="862650" y="2321619"/>
            <a:ext cx="236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9" name="Google Shape;219;p19"/>
          <p:cNvSpPr txBox="1"/>
          <p:nvPr>
            <p:ph idx="1" type="subTitle"/>
          </p:nvPr>
        </p:nvSpPr>
        <p:spPr>
          <a:xfrm>
            <a:off x="862650" y="3477794"/>
            <a:ext cx="23682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9"/>
          <p:cNvSpPr txBox="1"/>
          <p:nvPr>
            <p:ph idx="3" type="title"/>
          </p:nvPr>
        </p:nvSpPr>
        <p:spPr>
          <a:xfrm>
            <a:off x="3387975" y="2321619"/>
            <a:ext cx="236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1" name="Google Shape;221;p19"/>
          <p:cNvSpPr txBox="1"/>
          <p:nvPr>
            <p:ph idx="4" type="subTitle"/>
          </p:nvPr>
        </p:nvSpPr>
        <p:spPr>
          <a:xfrm>
            <a:off x="3387975" y="3477794"/>
            <a:ext cx="23682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9"/>
          <p:cNvSpPr txBox="1"/>
          <p:nvPr>
            <p:ph idx="5" type="title"/>
          </p:nvPr>
        </p:nvSpPr>
        <p:spPr>
          <a:xfrm>
            <a:off x="5913225" y="2321619"/>
            <a:ext cx="236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" name="Google Shape;223;p19"/>
          <p:cNvSpPr txBox="1"/>
          <p:nvPr>
            <p:ph idx="6" type="subTitle"/>
          </p:nvPr>
        </p:nvSpPr>
        <p:spPr>
          <a:xfrm>
            <a:off x="5913225" y="3477794"/>
            <a:ext cx="23682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26" name="Google Shape;226;p20"/>
          <p:cNvSpPr txBox="1"/>
          <p:nvPr>
            <p:ph idx="2" type="title"/>
          </p:nvPr>
        </p:nvSpPr>
        <p:spPr>
          <a:xfrm>
            <a:off x="753613" y="1595838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20"/>
          <p:cNvSpPr txBox="1"/>
          <p:nvPr>
            <p:ph idx="1" type="subTitle"/>
          </p:nvPr>
        </p:nvSpPr>
        <p:spPr>
          <a:xfrm>
            <a:off x="753613" y="2018757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0"/>
          <p:cNvSpPr txBox="1"/>
          <p:nvPr>
            <p:ph idx="3" type="title"/>
          </p:nvPr>
        </p:nvSpPr>
        <p:spPr>
          <a:xfrm>
            <a:off x="6412185" y="1595838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9" name="Google Shape;229;p20"/>
          <p:cNvSpPr txBox="1"/>
          <p:nvPr>
            <p:ph idx="4" type="subTitle"/>
          </p:nvPr>
        </p:nvSpPr>
        <p:spPr>
          <a:xfrm>
            <a:off x="6412181" y="2018757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0"/>
          <p:cNvSpPr txBox="1"/>
          <p:nvPr>
            <p:ph idx="5" type="title"/>
          </p:nvPr>
        </p:nvSpPr>
        <p:spPr>
          <a:xfrm>
            <a:off x="753613" y="3215256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1" name="Google Shape;231;p20"/>
          <p:cNvSpPr txBox="1"/>
          <p:nvPr>
            <p:ph idx="6" type="subTitle"/>
          </p:nvPr>
        </p:nvSpPr>
        <p:spPr>
          <a:xfrm>
            <a:off x="753613" y="36381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0"/>
          <p:cNvSpPr txBox="1"/>
          <p:nvPr>
            <p:ph idx="7" type="title"/>
          </p:nvPr>
        </p:nvSpPr>
        <p:spPr>
          <a:xfrm>
            <a:off x="6412185" y="3215256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3" name="Google Shape;233;p20"/>
          <p:cNvSpPr txBox="1"/>
          <p:nvPr>
            <p:ph idx="8" type="subTitle"/>
          </p:nvPr>
        </p:nvSpPr>
        <p:spPr>
          <a:xfrm>
            <a:off x="6412181" y="36381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3666224" y="-206825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720000" y="1839825"/>
            <a:ext cx="3739200" cy="191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720000" y="674750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720000" y="3755325"/>
            <a:ext cx="25566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/>
          <p:nvPr/>
        </p:nvSpPr>
        <p:spPr>
          <a:xfrm>
            <a:off x="-1114012" y="-1692279"/>
            <a:ext cx="3668020" cy="353211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-833263" y="-1312794"/>
            <a:ext cx="2202773" cy="2121156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 flipH="1" rot="1398073">
            <a:off x="3483191" y="3280461"/>
            <a:ext cx="1421701" cy="2589226"/>
            <a:chOff x="4518575" y="1944100"/>
            <a:chExt cx="475300" cy="865575"/>
          </a:xfrm>
        </p:grpSpPr>
        <p:sp>
          <p:nvSpPr>
            <p:cNvPr id="31" name="Google Shape;31;p3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3"/>
          <p:cNvGrpSpPr/>
          <p:nvPr/>
        </p:nvGrpSpPr>
        <p:grpSpPr>
          <a:xfrm rot="-1398073">
            <a:off x="7713154" y="3688736"/>
            <a:ext cx="1421701" cy="2589226"/>
            <a:chOff x="4518575" y="1944100"/>
            <a:chExt cx="475300" cy="865575"/>
          </a:xfrm>
        </p:grpSpPr>
        <p:sp>
          <p:nvSpPr>
            <p:cNvPr id="36" name="Google Shape;36;p3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36" name="Google Shape;236;p21"/>
          <p:cNvSpPr txBox="1"/>
          <p:nvPr>
            <p:ph idx="2" type="title"/>
          </p:nvPr>
        </p:nvSpPr>
        <p:spPr>
          <a:xfrm>
            <a:off x="1101175" y="1924897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7" name="Google Shape;237;p21"/>
          <p:cNvSpPr txBox="1"/>
          <p:nvPr>
            <p:ph idx="1" type="subTitle"/>
          </p:nvPr>
        </p:nvSpPr>
        <p:spPr>
          <a:xfrm>
            <a:off x="1101175" y="2359022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1"/>
          <p:cNvSpPr txBox="1"/>
          <p:nvPr>
            <p:ph idx="3" type="title"/>
          </p:nvPr>
        </p:nvSpPr>
        <p:spPr>
          <a:xfrm>
            <a:off x="3578948" y="1924897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9" name="Google Shape;239;p21"/>
          <p:cNvSpPr txBox="1"/>
          <p:nvPr>
            <p:ph idx="4" type="subTitle"/>
          </p:nvPr>
        </p:nvSpPr>
        <p:spPr>
          <a:xfrm>
            <a:off x="3578948" y="2359022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1"/>
          <p:cNvSpPr txBox="1"/>
          <p:nvPr>
            <p:ph idx="5" type="title"/>
          </p:nvPr>
        </p:nvSpPr>
        <p:spPr>
          <a:xfrm>
            <a:off x="1101175" y="35734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1" name="Google Shape;241;p21"/>
          <p:cNvSpPr txBox="1"/>
          <p:nvPr>
            <p:ph idx="6" type="subTitle"/>
          </p:nvPr>
        </p:nvSpPr>
        <p:spPr>
          <a:xfrm>
            <a:off x="1101175" y="40075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1"/>
          <p:cNvSpPr txBox="1"/>
          <p:nvPr>
            <p:ph idx="7" type="title"/>
          </p:nvPr>
        </p:nvSpPr>
        <p:spPr>
          <a:xfrm>
            <a:off x="3578948" y="35734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3" name="Google Shape;243;p21"/>
          <p:cNvSpPr txBox="1"/>
          <p:nvPr>
            <p:ph idx="8" type="subTitle"/>
          </p:nvPr>
        </p:nvSpPr>
        <p:spPr>
          <a:xfrm>
            <a:off x="3578948" y="40075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1"/>
          <p:cNvSpPr txBox="1"/>
          <p:nvPr>
            <p:ph idx="9" type="title"/>
          </p:nvPr>
        </p:nvSpPr>
        <p:spPr>
          <a:xfrm>
            <a:off x="6056727" y="1924897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5" name="Google Shape;245;p21"/>
          <p:cNvSpPr txBox="1"/>
          <p:nvPr>
            <p:ph idx="13" type="subTitle"/>
          </p:nvPr>
        </p:nvSpPr>
        <p:spPr>
          <a:xfrm>
            <a:off x="6056727" y="2359022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1"/>
          <p:cNvSpPr txBox="1"/>
          <p:nvPr>
            <p:ph idx="14" type="title"/>
          </p:nvPr>
        </p:nvSpPr>
        <p:spPr>
          <a:xfrm>
            <a:off x="6056727" y="35734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7" name="Google Shape;247;p21"/>
          <p:cNvSpPr txBox="1"/>
          <p:nvPr>
            <p:ph idx="15" type="subTitle"/>
          </p:nvPr>
        </p:nvSpPr>
        <p:spPr>
          <a:xfrm>
            <a:off x="6056727" y="40075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1"/>
          <p:cNvSpPr/>
          <p:nvPr/>
        </p:nvSpPr>
        <p:spPr>
          <a:xfrm>
            <a:off x="-3949901" y="3215250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5593774" y="-4269700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7479213" y="-1836138"/>
            <a:ext cx="2844617" cy="2739218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-1750712" y="4274062"/>
            <a:ext cx="2844617" cy="2739218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21"/>
          <p:cNvGrpSpPr/>
          <p:nvPr/>
        </p:nvGrpSpPr>
        <p:grpSpPr>
          <a:xfrm rot="-363066">
            <a:off x="370557" y="4322682"/>
            <a:ext cx="849914" cy="1547789"/>
            <a:chOff x="4518575" y="1944100"/>
            <a:chExt cx="475300" cy="865575"/>
          </a:xfrm>
        </p:grpSpPr>
        <p:sp>
          <p:nvSpPr>
            <p:cNvPr id="253" name="Google Shape;253;p21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bg>
      <p:bgPr>
        <a:solidFill>
          <a:schemeClr val="lt2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/>
          <p:nvPr>
            <p:ph hasCustomPrompt="1" type="title"/>
          </p:nvPr>
        </p:nvSpPr>
        <p:spPr>
          <a:xfrm>
            <a:off x="2223600" y="670225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4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9" name="Google Shape;259;p22"/>
          <p:cNvSpPr txBox="1"/>
          <p:nvPr>
            <p:ph idx="1" type="subTitle"/>
          </p:nvPr>
        </p:nvSpPr>
        <p:spPr>
          <a:xfrm>
            <a:off x="2223600" y="1253625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60" name="Google Shape;260;p22"/>
          <p:cNvSpPr txBox="1"/>
          <p:nvPr>
            <p:ph hasCustomPrompt="1" idx="2" type="title"/>
          </p:nvPr>
        </p:nvSpPr>
        <p:spPr>
          <a:xfrm>
            <a:off x="2223600" y="1967931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4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1" name="Google Shape;261;p22"/>
          <p:cNvSpPr txBox="1"/>
          <p:nvPr>
            <p:ph idx="3" type="subTitle"/>
          </p:nvPr>
        </p:nvSpPr>
        <p:spPr>
          <a:xfrm>
            <a:off x="2223600" y="2564044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62" name="Google Shape;262;p22"/>
          <p:cNvSpPr txBox="1"/>
          <p:nvPr>
            <p:ph hasCustomPrompt="1" idx="4" type="title"/>
          </p:nvPr>
        </p:nvSpPr>
        <p:spPr>
          <a:xfrm>
            <a:off x="2223600" y="3265638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4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3" name="Google Shape;263;p22"/>
          <p:cNvSpPr txBox="1"/>
          <p:nvPr>
            <p:ph idx="5" type="subTitle"/>
          </p:nvPr>
        </p:nvSpPr>
        <p:spPr>
          <a:xfrm>
            <a:off x="2223600" y="3874463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66" name="Google Shape;266;p23"/>
          <p:cNvSpPr/>
          <p:nvPr/>
        </p:nvSpPr>
        <p:spPr>
          <a:xfrm flipH="1">
            <a:off x="-2883101" y="-4269700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 flipH="1">
            <a:off x="-1347508" y="-1912338"/>
            <a:ext cx="2844617" cy="2739218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 flipH="1">
            <a:off x="7346374" y="3215250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 flipH="1">
            <a:off x="7958617" y="4274062"/>
            <a:ext cx="2844617" cy="2739218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23"/>
          <p:cNvGrpSpPr/>
          <p:nvPr/>
        </p:nvGrpSpPr>
        <p:grpSpPr>
          <a:xfrm rot="-1398073">
            <a:off x="8342279" y="2997211"/>
            <a:ext cx="1421701" cy="2589226"/>
            <a:chOff x="4518575" y="1944100"/>
            <a:chExt cx="475300" cy="865575"/>
          </a:xfrm>
        </p:grpSpPr>
        <p:sp>
          <p:nvSpPr>
            <p:cNvPr id="271" name="Google Shape;271;p23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_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277" name="Google Shape;277;p24"/>
          <p:cNvGrpSpPr/>
          <p:nvPr/>
        </p:nvGrpSpPr>
        <p:grpSpPr>
          <a:xfrm rot="-1398073">
            <a:off x="7996754" y="4249036"/>
            <a:ext cx="1421701" cy="2589226"/>
            <a:chOff x="4518575" y="1944100"/>
            <a:chExt cx="475300" cy="865575"/>
          </a:xfrm>
        </p:grpSpPr>
        <p:sp>
          <p:nvSpPr>
            <p:cNvPr id="278" name="Google Shape;278;p24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24"/>
          <p:cNvGrpSpPr/>
          <p:nvPr/>
        </p:nvGrpSpPr>
        <p:grpSpPr>
          <a:xfrm flipH="1" rot="1398073">
            <a:off x="-160084" y="4183636"/>
            <a:ext cx="1421701" cy="2589226"/>
            <a:chOff x="4518575" y="1944100"/>
            <a:chExt cx="475300" cy="865575"/>
          </a:xfrm>
        </p:grpSpPr>
        <p:sp>
          <p:nvSpPr>
            <p:cNvPr id="283" name="Google Shape;283;p24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24"/>
          <p:cNvSpPr/>
          <p:nvPr/>
        </p:nvSpPr>
        <p:spPr>
          <a:xfrm rot="6853186">
            <a:off x="7118986" y="-4528314"/>
            <a:ext cx="6036979" cy="5813296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24"/>
          <p:cNvGrpSpPr/>
          <p:nvPr/>
        </p:nvGrpSpPr>
        <p:grpSpPr>
          <a:xfrm rot="5400000">
            <a:off x="7570115" y="-3604934"/>
            <a:ext cx="4281517" cy="4126031"/>
            <a:chOff x="5013175" y="479625"/>
            <a:chExt cx="1942700" cy="1872150"/>
          </a:xfrm>
        </p:grpSpPr>
        <p:sp>
          <p:nvSpPr>
            <p:cNvPr id="289" name="Google Shape;289;p24"/>
            <p:cNvSpPr/>
            <p:nvPr/>
          </p:nvSpPr>
          <p:spPr>
            <a:xfrm>
              <a:off x="5013175" y="479625"/>
              <a:ext cx="1942700" cy="1872150"/>
            </a:xfrm>
            <a:custGeom>
              <a:rect b="b" l="l" r="r" t="t"/>
              <a:pathLst>
                <a:path extrusionOk="0" h="74886" w="77708">
                  <a:moveTo>
                    <a:pt x="50427" y="16500"/>
                  </a:moveTo>
                  <a:lnTo>
                    <a:pt x="51354" y="16538"/>
                  </a:lnTo>
                  <a:lnTo>
                    <a:pt x="52282" y="16616"/>
                  </a:lnTo>
                  <a:lnTo>
                    <a:pt x="53170" y="16809"/>
                  </a:lnTo>
                  <a:lnTo>
                    <a:pt x="53634" y="16925"/>
                  </a:lnTo>
                  <a:lnTo>
                    <a:pt x="54098" y="17079"/>
                  </a:lnTo>
                  <a:lnTo>
                    <a:pt x="54832" y="17388"/>
                  </a:lnTo>
                  <a:lnTo>
                    <a:pt x="55566" y="17736"/>
                  </a:lnTo>
                  <a:lnTo>
                    <a:pt x="56262" y="18161"/>
                  </a:lnTo>
                  <a:lnTo>
                    <a:pt x="56918" y="18625"/>
                  </a:lnTo>
                  <a:lnTo>
                    <a:pt x="57575" y="19166"/>
                  </a:lnTo>
                  <a:lnTo>
                    <a:pt x="58155" y="19707"/>
                  </a:lnTo>
                  <a:lnTo>
                    <a:pt x="58735" y="20286"/>
                  </a:lnTo>
                  <a:lnTo>
                    <a:pt x="59237" y="20943"/>
                  </a:lnTo>
                  <a:lnTo>
                    <a:pt x="59701" y="21562"/>
                  </a:lnTo>
                  <a:lnTo>
                    <a:pt x="60126" y="22257"/>
                  </a:lnTo>
                  <a:lnTo>
                    <a:pt x="60512" y="22991"/>
                  </a:lnTo>
                  <a:lnTo>
                    <a:pt x="60821" y="23725"/>
                  </a:lnTo>
                  <a:lnTo>
                    <a:pt x="61092" y="24460"/>
                  </a:lnTo>
                  <a:lnTo>
                    <a:pt x="61324" y="25232"/>
                  </a:lnTo>
                  <a:lnTo>
                    <a:pt x="61478" y="26005"/>
                  </a:lnTo>
                  <a:lnTo>
                    <a:pt x="61594" y="26817"/>
                  </a:lnTo>
                  <a:lnTo>
                    <a:pt x="61633" y="27667"/>
                  </a:lnTo>
                  <a:lnTo>
                    <a:pt x="61594" y="28478"/>
                  </a:lnTo>
                  <a:lnTo>
                    <a:pt x="61478" y="29328"/>
                  </a:lnTo>
                  <a:lnTo>
                    <a:pt x="61324" y="30140"/>
                  </a:lnTo>
                  <a:lnTo>
                    <a:pt x="60821" y="32188"/>
                  </a:lnTo>
                  <a:lnTo>
                    <a:pt x="60705" y="32690"/>
                  </a:lnTo>
                  <a:lnTo>
                    <a:pt x="60628" y="33193"/>
                  </a:lnTo>
                  <a:lnTo>
                    <a:pt x="60551" y="33733"/>
                  </a:lnTo>
                  <a:lnTo>
                    <a:pt x="60551" y="34236"/>
                  </a:lnTo>
                  <a:lnTo>
                    <a:pt x="60551" y="34777"/>
                  </a:lnTo>
                  <a:lnTo>
                    <a:pt x="60628" y="35279"/>
                  </a:lnTo>
                  <a:lnTo>
                    <a:pt x="60744" y="35781"/>
                  </a:lnTo>
                  <a:lnTo>
                    <a:pt x="60898" y="36284"/>
                  </a:lnTo>
                  <a:lnTo>
                    <a:pt x="61092" y="36747"/>
                  </a:lnTo>
                  <a:lnTo>
                    <a:pt x="61285" y="37250"/>
                  </a:lnTo>
                  <a:lnTo>
                    <a:pt x="61749" y="38177"/>
                  </a:lnTo>
                  <a:lnTo>
                    <a:pt x="62251" y="39105"/>
                  </a:lnTo>
                  <a:lnTo>
                    <a:pt x="62715" y="40032"/>
                  </a:lnTo>
                  <a:lnTo>
                    <a:pt x="62908" y="40534"/>
                  </a:lnTo>
                  <a:lnTo>
                    <a:pt x="63101" y="40998"/>
                  </a:lnTo>
                  <a:lnTo>
                    <a:pt x="63256" y="41500"/>
                  </a:lnTo>
                  <a:lnTo>
                    <a:pt x="63371" y="42003"/>
                  </a:lnTo>
                  <a:lnTo>
                    <a:pt x="63487" y="42891"/>
                  </a:lnTo>
                  <a:lnTo>
                    <a:pt x="63526" y="43741"/>
                  </a:lnTo>
                  <a:lnTo>
                    <a:pt x="63449" y="44630"/>
                  </a:lnTo>
                  <a:lnTo>
                    <a:pt x="63333" y="45480"/>
                  </a:lnTo>
                  <a:lnTo>
                    <a:pt x="63140" y="46330"/>
                  </a:lnTo>
                  <a:lnTo>
                    <a:pt x="62908" y="47142"/>
                  </a:lnTo>
                  <a:lnTo>
                    <a:pt x="62599" y="47992"/>
                  </a:lnTo>
                  <a:lnTo>
                    <a:pt x="62212" y="48765"/>
                  </a:lnTo>
                  <a:lnTo>
                    <a:pt x="61864" y="49383"/>
                  </a:lnTo>
                  <a:lnTo>
                    <a:pt x="61517" y="49963"/>
                  </a:lnTo>
                  <a:lnTo>
                    <a:pt x="61130" y="50504"/>
                  </a:lnTo>
                  <a:lnTo>
                    <a:pt x="60705" y="51045"/>
                  </a:lnTo>
                  <a:lnTo>
                    <a:pt x="60280" y="51586"/>
                  </a:lnTo>
                  <a:lnTo>
                    <a:pt x="59817" y="52049"/>
                  </a:lnTo>
                  <a:lnTo>
                    <a:pt x="59353" y="52552"/>
                  </a:lnTo>
                  <a:lnTo>
                    <a:pt x="58850" y="52977"/>
                  </a:lnTo>
                  <a:lnTo>
                    <a:pt x="58310" y="53556"/>
                  </a:lnTo>
                  <a:lnTo>
                    <a:pt x="57730" y="54136"/>
                  </a:lnTo>
                  <a:lnTo>
                    <a:pt x="57150" y="54638"/>
                  </a:lnTo>
                  <a:lnTo>
                    <a:pt x="56493" y="55141"/>
                  </a:lnTo>
                  <a:lnTo>
                    <a:pt x="55875" y="55643"/>
                  </a:lnTo>
                  <a:lnTo>
                    <a:pt x="55218" y="56107"/>
                  </a:lnTo>
                  <a:lnTo>
                    <a:pt x="54523" y="56532"/>
                  </a:lnTo>
                  <a:lnTo>
                    <a:pt x="53827" y="56957"/>
                  </a:lnTo>
                  <a:lnTo>
                    <a:pt x="53132" y="57343"/>
                  </a:lnTo>
                  <a:lnTo>
                    <a:pt x="52436" y="57691"/>
                  </a:lnTo>
                  <a:lnTo>
                    <a:pt x="51702" y="58039"/>
                  </a:lnTo>
                  <a:lnTo>
                    <a:pt x="50968" y="58386"/>
                  </a:lnTo>
                  <a:lnTo>
                    <a:pt x="49461" y="58966"/>
                  </a:lnTo>
                  <a:lnTo>
                    <a:pt x="47954" y="59430"/>
                  </a:lnTo>
                  <a:lnTo>
                    <a:pt x="47104" y="59700"/>
                  </a:lnTo>
                  <a:lnTo>
                    <a:pt x="46215" y="59893"/>
                  </a:lnTo>
                  <a:lnTo>
                    <a:pt x="45326" y="60087"/>
                  </a:lnTo>
                  <a:lnTo>
                    <a:pt x="44437" y="60241"/>
                  </a:lnTo>
                  <a:lnTo>
                    <a:pt x="43549" y="60357"/>
                  </a:lnTo>
                  <a:lnTo>
                    <a:pt x="42660" y="60473"/>
                  </a:lnTo>
                  <a:lnTo>
                    <a:pt x="41771" y="60512"/>
                  </a:lnTo>
                  <a:lnTo>
                    <a:pt x="40882" y="60550"/>
                  </a:lnTo>
                  <a:lnTo>
                    <a:pt x="39762" y="60512"/>
                  </a:lnTo>
                  <a:lnTo>
                    <a:pt x="38641" y="60396"/>
                  </a:lnTo>
                  <a:lnTo>
                    <a:pt x="37521" y="60241"/>
                  </a:lnTo>
                  <a:lnTo>
                    <a:pt x="36439" y="60009"/>
                  </a:lnTo>
                  <a:lnTo>
                    <a:pt x="35357" y="59700"/>
                  </a:lnTo>
                  <a:lnTo>
                    <a:pt x="34275" y="59314"/>
                  </a:lnTo>
                  <a:lnTo>
                    <a:pt x="33270" y="58811"/>
                  </a:lnTo>
                  <a:lnTo>
                    <a:pt x="32265" y="58270"/>
                  </a:lnTo>
                  <a:lnTo>
                    <a:pt x="31454" y="57729"/>
                  </a:lnTo>
                  <a:lnTo>
                    <a:pt x="30681" y="57111"/>
                  </a:lnTo>
                  <a:lnTo>
                    <a:pt x="29947" y="56454"/>
                  </a:lnTo>
                  <a:lnTo>
                    <a:pt x="29252" y="55759"/>
                  </a:lnTo>
                  <a:lnTo>
                    <a:pt x="28904" y="55334"/>
                  </a:lnTo>
                  <a:lnTo>
                    <a:pt x="28595" y="54909"/>
                  </a:lnTo>
                  <a:lnTo>
                    <a:pt x="28285" y="54445"/>
                  </a:lnTo>
                  <a:lnTo>
                    <a:pt x="28015" y="53981"/>
                  </a:lnTo>
                  <a:lnTo>
                    <a:pt x="27474" y="53054"/>
                  </a:lnTo>
                  <a:lnTo>
                    <a:pt x="27010" y="52049"/>
                  </a:lnTo>
                  <a:lnTo>
                    <a:pt x="26663" y="51470"/>
                  </a:lnTo>
                  <a:lnTo>
                    <a:pt x="26315" y="50890"/>
                  </a:lnTo>
                  <a:lnTo>
                    <a:pt x="25928" y="50349"/>
                  </a:lnTo>
                  <a:lnTo>
                    <a:pt x="25697" y="50117"/>
                  </a:lnTo>
                  <a:lnTo>
                    <a:pt x="25465" y="49847"/>
                  </a:lnTo>
                  <a:lnTo>
                    <a:pt x="25001" y="49499"/>
                  </a:lnTo>
                  <a:lnTo>
                    <a:pt x="24537" y="49190"/>
                  </a:lnTo>
                  <a:lnTo>
                    <a:pt x="24035" y="48881"/>
                  </a:lnTo>
                  <a:lnTo>
                    <a:pt x="23533" y="48610"/>
                  </a:lnTo>
                  <a:lnTo>
                    <a:pt x="22644" y="48108"/>
                  </a:lnTo>
                  <a:lnTo>
                    <a:pt x="21717" y="47606"/>
                  </a:lnTo>
                  <a:lnTo>
                    <a:pt x="20866" y="47026"/>
                  </a:lnTo>
                  <a:lnTo>
                    <a:pt x="20441" y="46717"/>
                  </a:lnTo>
                  <a:lnTo>
                    <a:pt x="20055" y="46369"/>
                  </a:lnTo>
                  <a:lnTo>
                    <a:pt x="19282" y="45674"/>
                  </a:lnTo>
                  <a:lnTo>
                    <a:pt x="18934" y="45326"/>
                  </a:lnTo>
                  <a:lnTo>
                    <a:pt x="18625" y="44939"/>
                  </a:lnTo>
                  <a:lnTo>
                    <a:pt x="18316" y="44553"/>
                  </a:lnTo>
                  <a:lnTo>
                    <a:pt x="18046" y="44128"/>
                  </a:lnTo>
                  <a:lnTo>
                    <a:pt x="17775" y="43703"/>
                  </a:lnTo>
                  <a:lnTo>
                    <a:pt x="17543" y="43278"/>
                  </a:lnTo>
                  <a:lnTo>
                    <a:pt x="17350" y="42853"/>
                  </a:lnTo>
                  <a:lnTo>
                    <a:pt x="17157" y="42389"/>
                  </a:lnTo>
                  <a:lnTo>
                    <a:pt x="16964" y="41925"/>
                  </a:lnTo>
                  <a:lnTo>
                    <a:pt x="16848" y="41462"/>
                  </a:lnTo>
                  <a:lnTo>
                    <a:pt x="16732" y="40959"/>
                  </a:lnTo>
                  <a:lnTo>
                    <a:pt x="16616" y="40457"/>
                  </a:lnTo>
                  <a:lnTo>
                    <a:pt x="16539" y="39955"/>
                  </a:lnTo>
                  <a:lnTo>
                    <a:pt x="16539" y="39452"/>
                  </a:lnTo>
                  <a:lnTo>
                    <a:pt x="16500" y="38409"/>
                  </a:lnTo>
                  <a:lnTo>
                    <a:pt x="16577" y="37366"/>
                  </a:lnTo>
                  <a:lnTo>
                    <a:pt x="16693" y="36322"/>
                  </a:lnTo>
                  <a:lnTo>
                    <a:pt x="16848" y="35279"/>
                  </a:lnTo>
                  <a:lnTo>
                    <a:pt x="17041" y="34274"/>
                  </a:lnTo>
                  <a:lnTo>
                    <a:pt x="17273" y="33231"/>
                  </a:lnTo>
                  <a:lnTo>
                    <a:pt x="17736" y="31222"/>
                  </a:lnTo>
                  <a:lnTo>
                    <a:pt x="18046" y="30217"/>
                  </a:lnTo>
                  <a:lnTo>
                    <a:pt x="18355" y="29251"/>
                  </a:lnTo>
                  <a:lnTo>
                    <a:pt x="18741" y="28324"/>
                  </a:lnTo>
                  <a:lnTo>
                    <a:pt x="19205" y="27435"/>
                  </a:lnTo>
                  <a:lnTo>
                    <a:pt x="19746" y="26585"/>
                  </a:lnTo>
                  <a:lnTo>
                    <a:pt x="20016" y="26199"/>
                  </a:lnTo>
                  <a:lnTo>
                    <a:pt x="20325" y="25812"/>
                  </a:lnTo>
                  <a:lnTo>
                    <a:pt x="20673" y="25426"/>
                  </a:lnTo>
                  <a:lnTo>
                    <a:pt x="21021" y="25039"/>
                  </a:lnTo>
                  <a:lnTo>
                    <a:pt x="21407" y="24692"/>
                  </a:lnTo>
                  <a:lnTo>
                    <a:pt x="21794" y="24344"/>
                  </a:lnTo>
                  <a:lnTo>
                    <a:pt x="22683" y="23687"/>
                  </a:lnTo>
                  <a:lnTo>
                    <a:pt x="23571" y="23069"/>
                  </a:lnTo>
                  <a:lnTo>
                    <a:pt x="24537" y="22450"/>
                  </a:lnTo>
                  <a:lnTo>
                    <a:pt x="25503" y="21909"/>
                  </a:lnTo>
                  <a:lnTo>
                    <a:pt x="26469" y="21368"/>
                  </a:lnTo>
                  <a:lnTo>
                    <a:pt x="27474" y="20866"/>
                  </a:lnTo>
                  <a:lnTo>
                    <a:pt x="29483" y="19861"/>
                  </a:lnTo>
                  <a:lnTo>
                    <a:pt x="30449" y="19398"/>
                  </a:lnTo>
                  <a:lnTo>
                    <a:pt x="31454" y="18973"/>
                  </a:lnTo>
                  <a:lnTo>
                    <a:pt x="32497" y="18586"/>
                  </a:lnTo>
                  <a:lnTo>
                    <a:pt x="33502" y="18200"/>
                  </a:lnTo>
                  <a:lnTo>
                    <a:pt x="34545" y="17891"/>
                  </a:lnTo>
                  <a:lnTo>
                    <a:pt x="35627" y="17659"/>
                  </a:lnTo>
                  <a:lnTo>
                    <a:pt x="36709" y="17466"/>
                  </a:lnTo>
                  <a:lnTo>
                    <a:pt x="37791" y="17350"/>
                  </a:lnTo>
                  <a:lnTo>
                    <a:pt x="38564" y="17311"/>
                  </a:lnTo>
                  <a:lnTo>
                    <a:pt x="42467" y="17311"/>
                  </a:lnTo>
                  <a:lnTo>
                    <a:pt x="43510" y="17234"/>
                  </a:lnTo>
                  <a:lnTo>
                    <a:pt x="44553" y="17118"/>
                  </a:lnTo>
                  <a:lnTo>
                    <a:pt x="46640" y="16847"/>
                  </a:lnTo>
                  <a:lnTo>
                    <a:pt x="47567" y="16731"/>
                  </a:lnTo>
                  <a:lnTo>
                    <a:pt x="48533" y="16616"/>
                  </a:lnTo>
                  <a:lnTo>
                    <a:pt x="49461" y="16538"/>
                  </a:lnTo>
                  <a:lnTo>
                    <a:pt x="50427" y="16500"/>
                  </a:lnTo>
                  <a:close/>
                  <a:moveTo>
                    <a:pt x="38100" y="0"/>
                  </a:moveTo>
                  <a:lnTo>
                    <a:pt x="36400" y="39"/>
                  </a:lnTo>
                  <a:lnTo>
                    <a:pt x="34661" y="193"/>
                  </a:lnTo>
                  <a:lnTo>
                    <a:pt x="33811" y="270"/>
                  </a:lnTo>
                  <a:lnTo>
                    <a:pt x="32961" y="386"/>
                  </a:lnTo>
                  <a:lnTo>
                    <a:pt x="32111" y="541"/>
                  </a:lnTo>
                  <a:lnTo>
                    <a:pt x="31299" y="734"/>
                  </a:lnTo>
                  <a:lnTo>
                    <a:pt x="30179" y="850"/>
                  </a:lnTo>
                  <a:lnTo>
                    <a:pt x="29097" y="1005"/>
                  </a:lnTo>
                  <a:lnTo>
                    <a:pt x="28015" y="1237"/>
                  </a:lnTo>
                  <a:lnTo>
                    <a:pt x="26933" y="1507"/>
                  </a:lnTo>
                  <a:lnTo>
                    <a:pt x="25851" y="1855"/>
                  </a:lnTo>
                  <a:lnTo>
                    <a:pt x="24808" y="2241"/>
                  </a:lnTo>
                  <a:lnTo>
                    <a:pt x="23726" y="2666"/>
                  </a:lnTo>
                  <a:lnTo>
                    <a:pt x="22721" y="3169"/>
                  </a:lnTo>
                  <a:lnTo>
                    <a:pt x="22064" y="3516"/>
                  </a:lnTo>
                  <a:lnTo>
                    <a:pt x="21446" y="3864"/>
                  </a:lnTo>
                  <a:lnTo>
                    <a:pt x="20866" y="4250"/>
                  </a:lnTo>
                  <a:lnTo>
                    <a:pt x="20248" y="4676"/>
                  </a:lnTo>
                  <a:lnTo>
                    <a:pt x="19669" y="5101"/>
                  </a:lnTo>
                  <a:lnTo>
                    <a:pt x="19128" y="5564"/>
                  </a:lnTo>
                  <a:lnTo>
                    <a:pt x="18548" y="6028"/>
                  </a:lnTo>
                  <a:lnTo>
                    <a:pt x="18046" y="6492"/>
                  </a:lnTo>
                  <a:lnTo>
                    <a:pt x="17543" y="7033"/>
                  </a:lnTo>
                  <a:lnTo>
                    <a:pt x="17041" y="7535"/>
                  </a:lnTo>
                  <a:lnTo>
                    <a:pt x="16577" y="8115"/>
                  </a:lnTo>
                  <a:lnTo>
                    <a:pt x="16152" y="8656"/>
                  </a:lnTo>
                  <a:lnTo>
                    <a:pt x="15727" y="9274"/>
                  </a:lnTo>
                  <a:lnTo>
                    <a:pt x="15341" y="9853"/>
                  </a:lnTo>
                  <a:lnTo>
                    <a:pt x="14993" y="10510"/>
                  </a:lnTo>
                  <a:lnTo>
                    <a:pt x="14684" y="11129"/>
                  </a:lnTo>
                  <a:lnTo>
                    <a:pt x="14336" y="11940"/>
                  </a:lnTo>
                  <a:lnTo>
                    <a:pt x="14066" y="12751"/>
                  </a:lnTo>
                  <a:lnTo>
                    <a:pt x="13872" y="13602"/>
                  </a:lnTo>
                  <a:lnTo>
                    <a:pt x="13679" y="14413"/>
                  </a:lnTo>
                  <a:lnTo>
                    <a:pt x="13525" y="15263"/>
                  </a:lnTo>
                  <a:lnTo>
                    <a:pt x="13409" y="16152"/>
                  </a:lnTo>
                  <a:lnTo>
                    <a:pt x="13138" y="17852"/>
                  </a:lnTo>
                  <a:lnTo>
                    <a:pt x="13022" y="18702"/>
                  </a:lnTo>
                  <a:lnTo>
                    <a:pt x="12868" y="19552"/>
                  </a:lnTo>
                  <a:lnTo>
                    <a:pt x="12713" y="20402"/>
                  </a:lnTo>
                  <a:lnTo>
                    <a:pt x="12481" y="21214"/>
                  </a:lnTo>
                  <a:lnTo>
                    <a:pt x="12211" y="22025"/>
                  </a:lnTo>
                  <a:lnTo>
                    <a:pt x="11902" y="22798"/>
                  </a:lnTo>
                  <a:lnTo>
                    <a:pt x="11515" y="23571"/>
                  </a:lnTo>
                  <a:lnTo>
                    <a:pt x="11013" y="24305"/>
                  </a:lnTo>
                  <a:lnTo>
                    <a:pt x="10511" y="25001"/>
                  </a:lnTo>
                  <a:lnTo>
                    <a:pt x="9931" y="25619"/>
                  </a:lnTo>
                  <a:lnTo>
                    <a:pt x="9313" y="26237"/>
                  </a:lnTo>
                  <a:lnTo>
                    <a:pt x="8656" y="26817"/>
                  </a:lnTo>
                  <a:lnTo>
                    <a:pt x="7342" y="27937"/>
                  </a:lnTo>
                  <a:lnTo>
                    <a:pt x="6028" y="29097"/>
                  </a:lnTo>
                  <a:lnTo>
                    <a:pt x="5024" y="30024"/>
                  </a:lnTo>
                  <a:lnTo>
                    <a:pt x="4560" y="30526"/>
                  </a:lnTo>
                  <a:lnTo>
                    <a:pt x="4096" y="31067"/>
                  </a:lnTo>
                  <a:lnTo>
                    <a:pt x="3671" y="31608"/>
                  </a:lnTo>
                  <a:lnTo>
                    <a:pt x="3246" y="32149"/>
                  </a:lnTo>
                  <a:lnTo>
                    <a:pt x="2860" y="32729"/>
                  </a:lnTo>
                  <a:lnTo>
                    <a:pt x="2473" y="33308"/>
                  </a:lnTo>
                  <a:lnTo>
                    <a:pt x="2164" y="33888"/>
                  </a:lnTo>
                  <a:lnTo>
                    <a:pt x="1855" y="34468"/>
                  </a:lnTo>
                  <a:lnTo>
                    <a:pt x="1585" y="35086"/>
                  </a:lnTo>
                  <a:lnTo>
                    <a:pt x="1314" y="35704"/>
                  </a:lnTo>
                  <a:lnTo>
                    <a:pt x="1082" y="36322"/>
                  </a:lnTo>
                  <a:lnTo>
                    <a:pt x="889" y="36941"/>
                  </a:lnTo>
                  <a:lnTo>
                    <a:pt x="696" y="37559"/>
                  </a:lnTo>
                  <a:lnTo>
                    <a:pt x="541" y="38216"/>
                  </a:lnTo>
                  <a:lnTo>
                    <a:pt x="271" y="39530"/>
                  </a:lnTo>
                  <a:lnTo>
                    <a:pt x="78" y="40843"/>
                  </a:lnTo>
                  <a:lnTo>
                    <a:pt x="0" y="42157"/>
                  </a:lnTo>
                  <a:lnTo>
                    <a:pt x="0" y="43471"/>
                  </a:lnTo>
                  <a:lnTo>
                    <a:pt x="78" y="44823"/>
                  </a:lnTo>
                  <a:lnTo>
                    <a:pt x="271" y="46176"/>
                  </a:lnTo>
                  <a:lnTo>
                    <a:pt x="541" y="47490"/>
                  </a:lnTo>
                  <a:lnTo>
                    <a:pt x="696" y="48147"/>
                  </a:lnTo>
                  <a:lnTo>
                    <a:pt x="889" y="48765"/>
                  </a:lnTo>
                  <a:lnTo>
                    <a:pt x="1121" y="49422"/>
                  </a:lnTo>
                  <a:lnTo>
                    <a:pt x="1353" y="50040"/>
                  </a:lnTo>
                  <a:lnTo>
                    <a:pt x="1585" y="50658"/>
                  </a:lnTo>
                  <a:lnTo>
                    <a:pt x="1894" y="51276"/>
                  </a:lnTo>
                  <a:lnTo>
                    <a:pt x="2203" y="51856"/>
                  </a:lnTo>
                  <a:lnTo>
                    <a:pt x="2512" y="52474"/>
                  </a:lnTo>
                  <a:lnTo>
                    <a:pt x="2860" y="53054"/>
                  </a:lnTo>
                  <a:lnTo>
                    <a:pt x="3246" y="53595"/>
                  </a:lnTo>
                  <a:lnTo>
                    <a:pt x="3710" y="54252"/>
                  </a:lnTo>
                  <a:lnTo>
                    <a:pt x="4212" y="54831"/>
                  </a:lnTo>
                  <a:lnTo>
                    <a:pt x="4714" y="55411"/>
                  </a:lnTo>
                  <a:lnTo>
                    <a:pt x="5255" y="55952"/>
                  </a:lnTo>
                  <a:lnTo>
                    <a:pt x="5835" y="56493"/>
                  </a:lnTo>
                  <a:lnTo>
                    <a:pt x="6415" y="56995"/>
                  </a:lnTo>
                  <a:lnTo>
                    <a:pt x="7033" y="57459"/>
                  </a:lnTo>
                  <a:lnTo>
                    <a:pt x="7651" y="57923"/>
                  </a:lnTo>
                  <a:lnTo>
                    <a:pt x="8965" y="58811"/>
                  </a:lnTo>
                  <a:lnTo>
                    <a:pt x="10279" y="59584"/>
                  </a:lnTo>
                  <a:lnTo>
                    <a:pt x="11670" y="60357"/>
                  </a:lnTo>
                  <a:lnTo>
                    <a:pt x="13022" y="61091"/>
                  </a:lnTo>
                  <a:lnTo>
                    <a:pt x="14568" y="61864"/>
                  </a:lnTo>
                  <a:lnTo>
                    <a:pt x="16114" y="62675"/>
                  </a:lnTo>
                  <a:lnTo>
                    <a:pt x="17621" y="63526"/>
                  </a:lnTo>
                  <a:lnTo>
                    <a:pt x="18355" y="63951"/>
                  </a:lnTo>
                  <a:lnTo>
                    <a:pt x="19089" y="64414"/>
                  </a:lnTo>
                  <a:lnTo>
                    <a:pt x="20673" y="65535"/>
                  </a:lnTo>
                  <a:lnTo>
                    <a:pt x="22219" y="66694"/>
                  </a:lnTo>
                  <a:lnTo>
                    <a:pt x="23803" y="67815"/>
                  </a:lnTo>
                  <a:lnTo>
                    <a:pt x="24615" y="68356"/>
                  </a:lnTo>
                  <a:lnTo>
                    <a:pt x="25426" y="68858"/>
                  </a:lnTo>
                  <a:lnTo>
                    <a:pt x="26199" y="69322"/>
                  </a:lnTo>
                  <a:lnTo>
                    <a:pt x="27010" y="69785"/>
                  </a:lnTo>
                  <a:lnTo>
                    <a:pt x="27822" y="70172"/>
                  </a:lnTo>
                  <a:lnTo>
                    <a:pt x="28633" y="70558"/>
                  </a:lnTo>
                  <a:lnTo>
                    <a:pt x="29445" y="70906"/>
                  </a:lnTo>
                  <a:lnTo>
                    <a:pt x="30295" y="71215"/>
                  </a:lnTo>
                  <a:lnTo>
                    <a:pt x="31145" y="71524"/>
                  </a:lnTo>
                  <a:lnTo>
                    <a:pt x="31995" y="71833"/>
                  </a:lnTo>
                  <a:lnTo>
                    <a:pt x="33734" y="72336"/>
                  </a:lnTo>
                  <a:lnTo>
                    <a:pt x="35511" y="72761"/>
                  </a:lnTo>
                  <a:lnTo>
                    <a:pt x="37250" y="73147"/>
                  </a:lnTo>
                  <a:lnTo>
                    <a:pt x="39028" y="73495"/>
                  </a:lnTo>
                  <a:lnTo>
                    <a:pt x="42119" y="73997"/>
                  </a:lnTo>
                  <a:lnTo>
                    <a:pt x="43703" y="74229"/>
                  </a:lnTo>
                  <a:lnTo>
                    <a:pt x="45249" y="74422"/>
                  </a:lnTo>
                  <a:lnTo>
                    <a:pt x="46833" y="74616"/>
                  </a:lnTo>
                  <a:lnTo>
                    <a:pt x="48417" y="74770"/>
                  </a:lnTo>
                  <a:lnTo>
                    <a:pt x="50002" y="74847"/>
                  </a:lnTo>
                  <a:lnTo>
                    <a:pt x="51586" y="74886"/>
                  </a:lnTo>
                  <a:lnTo>
                    <a:pt x="52629" y="74847"/>
                  </a:lnTo>
                  <a:lnTo>
                    <a:pt x="53673" y="74809"/>
                  </a:lnTo>
                  <a:lnTo>
                    <a:pt x="54523" y="74731"/>
                  </a:lnTo>
                  <a:lnTo>
                    <a:pt x="55373" y="74616"/>
                  </a:lnTo>
                  <a:lnTo>
                    <a:pt x="56184" y="74461"/>
                  </a:lnTo>
                  <a:lnTo>
                    <a:pt x="56996" y="74268"/>
                  </a:lnTo>
                  <a:lnTo>
                    <a:pt x="57807" y="74036"/>
                  </a:lnTo>
                  <a:lnTo>
                    <a:pt x="58580" y="73765"/>
                  </a:lnTo>
                  <a:lnTo>
                    <a:pt x="59353" y="73456"/>
                  </a:lnTo>
                  <a:lnTo>
                    <a:pt x="60087" y="73147"/>
                  </a:lnTo>
                  <a:lnTo>
                    <a:pt x="60821" y="72761"/>
                  </a:lnTo>
                  <a:lnTo>
                    <a:pt x="61555" y="72374"/>
                  </a:lnTo>
                  <a:lnTo>
                    <a:pt x="62290" y="71949"/>
                  </a:lnTo>
                  <a:lnTo>
                    <a:pt x="62985" y="71524"/>
                  </a:lnTo>
                  <a:lnTo>
                    <a:pt x="63681" y="71022"/>
                  </a:lnTo>
                  <a:lnTo>
                    <a:pt x="64338" y="70520"/>
                  </a:lnTo>
                  <a:lnTo>
                    <a:pt x="65690" y="69476"/>
                  </a:lnTo>
                  <a:lnTo>
                    <a:pt x="66965" y="68356"/>
                  </a:lnTo>
                  <a:lnTo>
                    <a:pt x="68279" y="67235"/>
                  </a:lnTo>
                  <a:lnTo>
                    <a:pt x="69593" y="66076"/>
                  </a:lnTo>
                  <a:lnTo>
                    <a:pt x="70829" y="64839"/>
                  </a:lnTo>
                  <a:lnTo>
                    <a:pt x="72066" y="63603"/>
                  </a:lnTo>
                  <a:lnTo>
                    <a:pt x="73225" y="62289"/>
                  </a:lnTo>
                  <a:lnTo>
                    <a:pt x="73766" y="61632"/>
                  </a:lnTo>
                  <a:lnTo>
                    <a:pt x="74268" y="60975"/>
                  </a:lnTo>
                  <a:lnTo>
                    <a:pt x="74771" y="60280"/>
                  </a:lnTo>
                  <a:lnTo>
                    <a:pt x="75273" y="59546"/>
                  </a:lnTo>
                  <a:lnTo>
                    <a:pt x="75698" y="58850"/>
                  </a:lnTo>
                  <a:lnTo>
                    <a:pt x="76084" y="58116"/>
                  </a:lnTo>
                  <a:lnTo>
                    <a:pt x="76432" y="57343"/>
                  </a:lnTo>
                  <a:lnTo>
                    <a:pt x="76741" y="56570"/>
                  </a:lnTo>
                  <a:lnTo>
                    <a:pt x="77012" y="55797"/>
                  </a:lnTo>
                  <a:lnTo>
                    <a:pt x="77244" y="55025"/>
                  </a:lnTo>
                  <a:lnTo>
                    <a:pt x="77398" y="54213"/>
                  </a:lnTo>
                  <a:lnTo>
                    <a:pt x="77553" y="53440"/>
                  </a:lnTo>
                  <a:lnTo>
                    <a:pt x="77630" y="52629"/>
                  </a:lnTo>
                  <a:lnTo>
                    <a:pt x="77707" y="51817"/>
                  </a:lnTo>
                  <a:lnTo>
                    <a:pt x="77707" y="51006"/>
                  </a:lnTo>
                  <a:lnTo>
                    <a:pt x="77669" y="50156"/>
                  </a:lnTo>
                  <a:lnTo>
                    <a:pt x="77591" y="49344"/>
                  </a:lnTo>
                  <a:lnTo>
                    <a:pt x="77514" y="48533"/>
                  </a:lnTo>
                  <a:lnTo>
                    <a:pt x="77360" y="47683"/>
                  </a:lnTo>
                  <a:lnTo>
                    <a:pt x="77166" y="46871"/>
                  </a:lnTo>
                  <a:lnTo>
                    <a:pt x="76934" y="46021"/>
                  </a:lnTo>
                  <a:lnTo>
                    <a:pt x="76664" y="45210"/>
                  </a:lnTo>
                  <a:lnTo>
                    <a:pt x="76393" y="44398"/>
                  </a:lnTo>
                  <a:lnTo>
                    <a:pt x="76046" y="43626"/>
                  </a:lnTo>
                  <a:lnTo>
                    <a:pt x="75350" y="42041"/>
                  </a:lnTo>
                  <a:lnTo>
                    <a:pt x="74577" y="40496"/>
                  </a:lnTo>
                  <a:lnTo>
                    <a:pt x="74191" y="39646"/>
                  </a:lnTo>
                  <a:lnTo>
                    <a:pt x="73805" y="38757"/>
                  </a:lnTo>
                  <a:lnTo>
                    <a:pt x="73457" y="37868"/>
                  </a:lnTo>
                  <a:lnTo>
                    <a:pt x="73341" y="37443"/>
                  </a:lnTo>
                  <a:lnTo>
                    <a:pt x="73225" y="36979"/>
                  </a:lnTo>
                  <a:lnTo>
                    <a:pt x="73109" y="36438"/>
                  </a:lnTo>
                  <a:lnTo>
                    <a:pt x="73070" y="35859"/>
                  </a:lnTo>
                  <a:lnTo>
                    <a:pt x="73032" y="35318"/>
                  </a:lnTo>
                  <a:lnTo>
                    <a:pt x="73032" y="34777"/>
                  </a:lnTo>
                  <a:lnTo>
                    <a:pt x="73109" y="33656"/>
                  </a:lnTo>
                  <a:lnTo>
                    <a:pt x="73264" y="32536"/>
                  </a:lnTo>
                  <a:lnTo>
                    <a:pt x="73534" y="30758"/>
                  </a:lnTo>
                  <a:lnTo>
                    <a:pt x="73650" y="29869"/>
                  </a:lnTo>
                  <a:lnTo>
                    <a:pt x="73766" y="28981"/>
                  </a:lnTo>
                  <a:lnTo>
                    <a:pt x="73805" y="28092"/>
                  </a:lnTo>
                  <a:lnTo>
                    <a:pt x="73843" y="27203"/>
                  </a:lnTo>
                  <a:lnTo>
                    <a:pt x="73843" y="26314"/>
                  </a:lnTo>
                  <a:lnTo>
                    <a:pt x="73766" y="25426"/>
                  </a:lnTo>
                  <a:lnTo>
                    <a:pt x="73650" y="24614"/>
                  </a:lnTo>
                  <a:lnTo>
                    <a:pt x="73534" y="23803"/>
                  </a:lnTo>
                  <a:lnTo>
                    <a:pt x="73380" y="22991"/>
                  </a:lnTo>
                  <a:lnTo>
                    <a:pt x="73186" y="22218"/>
                  </a:lnTo>
                  <a:lnTo>
                    <a:pt x="72954" y="21446"/>
                  </a:lnTo>
                  <a:lnTo>
                    <a:pt x="72723" y="20673"/>
                  </a:lnTo>
                  <a:lnTo>
                    <a:pt x="72452" y="19900"/>
                  </a:lnTo>
                  <a:lnTo>
                    <a:pt x="72143" y="19166"/>
                  </a:lnTo>
                  <a:lnTo>
                    <a:pt x="71795" y="18354"/>
                  </a:lnTo>
                  <a:lnTo>
                    <a:pt x="71409" y="17582"/>
                  </a:lnTo>
                  <a:lnTo>
                    <a:pt x="71022" y="16847"/>
                  </a:lnTo>
                  <a:lnTo>
                    <a:pt x="70597" y="16113"/>
                  </a:lnTo>
                  <a:lnTo>
                    <a:pt x="70172" y="15418"/>
                  </a:lnTo>
                  <a:lnTo>
                    <a:pt x="69709" y="14722"/>
                  </a:lnTo>
                  <a:lnTo>
                    <a:pt x="69206" y="14027"/>
                  </a:lnTo>
                  <a:lnTo>
                    <a:pt x="68704" y="13370"/>
                  </a:lnTo>
                  <a:lnTo>
                    <a:pt x="68163" y="12751"/>
                  </a:lnTo>
                  <a:lnTo>
                    <a:pt x="67622" y="12133"/>
                  </a:lnTo>
                  <a:lnTo>
                    <a:pt x="67042" y="11515"/>
                  </a:lnTo>
                  <a:lnTo>
                    <a:pt x="66463" y="10935"/>
                  </a:lnTo>
                  <a:lnTo>
                    <a:pt x="65883" y="10356"/>
                  </a:lnTo>
                  <a:lnTo>
                    <a:pt x="65265" y="9776"/>
                  </a:lnTo>
                  <a:lnTo>
                    <a:pt x="63951" y="8733"/>
                  </a:lnTo>
                  <a:lnTo>
                    <a:pt x="62637" y="7728"/>
                  </a:lnTo>
                  <a:lnTo>
                    <a:pt x="61246" y="6801"/>
                  </a:lnTo>
                  <a:lnTo>
                    <a:pt x="59817" y="5912"/>
                  </a:lnTo>
                  <a:lnTo>
                    <a:pt x="58348" y="5139"/>
                  </a:lnTo>
                  <a:lnTo>
                    <a:pt x="56841" y="4366"/>
                  </a:lnTo>
                  <a:lnTo>
                    <a:pt x="55296" y="3671"/>
                  </a:lnTo>
                  <a:lnTo>
                    <a:pt x="53750" y="3053"/>
                  </a:lnTo>
                  <a:lnTo>
                    <a:pt x="52166" y="2473"/>
                  </a:lnTo>
                  <a:lnTo>
                    <a:pt x="50465" y="1932"/>
                  </a:lnTo>
                  <a:lnTo>
                    <a:pt x="48765" y="1468"/>
                  </a:lnTo>
                  <a:lnTo>
                    <a:pt x="47026" y="1043"/>
                  </a:lnTo>
                  <a:lnTo>
                    <a:pt x="45249" y="696"/>
                  </a:lnTo>
                  <a:lnTo>
                    <a:pt x="43471" y="386"/>
                  </a:lnTo>
                  <a:lnTo>
                    <a:pt x="41694" y="193"/>
                  </a:lnTo>
                  <a:lnTo>
                    <a:pt x="39916" y="3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C0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5425650" y="892100"/>
              <a:ext cx="1175700" cy="1101300"/>
            </a:xfrm>
            <a:custGeom>
              <a:rect b="b" l="l" r="r" t="t"/>
              <a:pathLst>
                <a:path extrusionOk="0" h="44052" w="47028">
                  <a:moveTo>
                    <a:pt x="33928" y="1"/>
                  </a:moveTo>
                  <a:lnTo>
                    <a:pt x="32962" y="39"/>
                  </a:lnTo>
                  <a:lnTo>
                    <a:pt x="32034" y="117"/>
                  </a:lnTo>
                  <a:lnTo>
                    <a:pt x="31068" y="232"/>
                  </a:lnTo>
                  <a:lnTo>
                    <a:pt x="30141" y="348"/>
                  </a:lnTo>
                  <a:lnTo>
                    <a:pt x="28054" y="619"/>
                  </a:lnTo>
                  <a:lnTo>
                    <a:pt x="27011" y="735"/>
                  </a:lnTo>
                  <a:lnTo>
                    <a:pt x="25968" y="812"/>
                  </a:lnTo>
                  <a:lnTo>
                    <a:pt x="22065" y="812"/>
                  </a:lnTo>
                  <a:lnTo>
                    <a:pt x="21292" y="851"/>
                  </a:lnTo>
                  <a:lnTo>
                    <a:pt x="20210" y="967"/>
                  </a:lnTo>
                  <a:lnTo>
                    <a:pt x="19128" y="1160"/>
                  </a:lnTo>
                  <a:lnTo>
                    <a:pt x="18046" y="1392"/>
                  </a:lnTo>
                  <a:lnTo>
                    <a:pt x="17003" y="1701"/>
                  </a:lnTo>
                  <a:lnTo>
                    <a:pt x="15998" y="2087"/>
                  </a:lnTo>
                  <a:lnTo>
                    <a:pt x="14955" y="2474"/>
                  </a:lnTo>
                  <a:lnTo>
                    <a:pt x="13950" y="2899"/>
                  </a:lnTo>
                  <a:lnTo>
                    <a:pt x="12984" y="3362"/>
                  </a:lnTo>
                  <a:lnTo>
                    <a:pt x="10975" y="4367"/>
                  </a:lnTo>
                  <a:lnTo>
                    <a:pt x="9970" y="4869"/>
                  </a:lnTo>
                  <a:lnTo>
                    <a:pt x="9004" y="5410"/>
                  </a:lnTo>
                  <a:lnTo>
                    <a:pt x="8038" y="5951"/>
                  </a:lnTo>
                  <a:lnTo>
                    <a:pt x="7072" y="6570"/>
                  </a:lnTo>
                  <a:lnTo>
                    <a:pt x="6184" y="7188"/>
                  </a:lnTo>
                  <a:lnTo>
                    <a:pt x="5295" y="7845"/>
                  </a:lnTo>
                  <a:lnTo>
                    <a:pt x="4908" y="8193"/>
                  </a:lnTo>
                  <a:lnTo>
                    <a:pt x="4522" y="8540"/>
                  </a:lnTo>
                  <a:lnTo>
                    <a:pt x="4174" y="8927"/>
                  </a:lnTo>
                  <a:lnTo>
                    <a:pt x="3826" y="9313"/>
                  </a:lnTo>
                  <a:lnTo>
                    <a:pt x="3517" y="9700"/>
                  </a:lnTo>
                  <a:lnTo>
                    <a:pt x="3247" y="10086"/>
                  </a:lnTo>
                  <a:lnTo>
                    <a:pt x="2706" y="10936"/>
                  </a:lnTo>
                  <a:lnTo>
                    <a:pt x="2242" y="11825"/>
                  </a:lnTo>
                  <a:lnTo>
                    <a:pt x="1856" y="12752"/>
                  </a:lnTo>
                  <a:lnTo>
                    <a:pt x="1547" y="13718"/>
                  </a:lnTo>
                  <a:lnTo>
                    <a:pt x="1237" y="14723"/>
                  </a:lnTo>
                  <a:lnTo>
                    <a:pt x="774" y="16732"/>
                  </a:lnTo>
                  <a:lnTo>
                    <a:pt x="542" y="17775"/>
                  </a:lnTo>
                  <a:lnTo>
                    <a:pt x="349" y="18780"/>
                  </a:lnTo>
                  <a:lnTo>
                    <a:pt x="194" y="19823"/>
                  </a:lnTo>
                  <a:lnTo>
                    <a:pt x="78" y="20867"/>
                  </a:lnTo>
                  <a:lnTo>
                    <a:pt x="1" y="21910"/>
                  </a:lnTo>
                  <a:lnTo>
                    <a:pt x="40" y="22953"/>
                  </a:lnTo>
                  <a:lnTo>
                    <a:pt x="40" y="23456"/>
                  </a:lnTo>
                  <a:lnTo>
                    <a:pt x="117" y="23958"/>
                  </a:lnTo>
                  <a:lnTo>
                    <a:pt x="233" y="24460"/>
                  </a:lnTo>
                  <a:lnTo>
                    <a:pt x="349" y="24963"/>
                  </a:lnTo>
                  <a:lnTo>
                    <a:pt x="465" y="25426"/>
                  </a:lnTo>
                  <a:lnTo>
                    <a:pt x="658" y="25890"/>
                  </a:lnTo>
                  <a:lnTo>
                    <a:pt x="851" y="26354"/>
                  </a:lnTo>
                  <a:lnTo>
                    <a:pt x="1044" y="26779"/>
                  </a:lnTo>
                  <a:lnTo>
                    <a:pt x="1276" y="27204"/>
                  </a:lnTo>
                  <a:lnTo>
                    <a:pt x="1547" y="27629"/>
                  </a:lnTo>
                  <a:lnTo>
                    <a:pt x="1817" y="28054"/>
                  </a:lnTo>
                  <a:lnTo>
                    <a:pt x="2126" y="28440"/>
                  </a:lnTo>
                  <a:lnTo>
                    <a:pt x="2435" y="28827"/>
                  </a:lnTo>
                  <a:lnTo>
                    <a:pt x="2783" y="29175"/>
                  </a:lnTo>
                  <a:lnTo>
                    <a:pt x="3556" y="29870"/>
                  </a:lnTo>
                  <a:lnTo>
                    <a:pt x="3942" y="30218"/>
                  </a:lnTo>
                  <a:lnTo>
                    <a:pt x="4367" y="30527"/>
                  </a:lnTo>
                  <a:lnTo>
                    <a:pt x="5218" y="31107"/>
                  </a:lnTo>
                  <a:lnTo>
                    <a:pt x="6145" y="31609"/>
                  </a:lnTo>
                  <a:lnTo>
                    <a:pt x="7034" y="32111"/>
                  </a:lnTo>
                  <a:lnTo>
                    <a:pt x="7536" y="32382"/>
                  </a:lnTo>
                  <a:lnTo>
                    <a:pt x="8038" y="32691"/>
                  </a:lnTo>
                  <a:lnTo>
                    <a:pt x="8502" y="33000"/>
                  </a:lnTo>
                  <a:lnTo>
                    <a:pt x="8966" y="33348"/>
                  </a:lnTo>
                  <a:lnTo>
                    <a:pt x="9198" y="33618"/>
                  </a:lnTo>
                  <a:lnTo>
                    <a:pt x="9429" y="33850"/>
                  </a:lnTo>
                  <a:lnTo>
                    <a:pt x="9816" y="34391"/>
                  </a:lnTo>
                  <a:lnTo>
                    <a:pt x="10164" y="34971"/>
                  </a:lnTo>
                  <a:lnTo>
                    <a:pt x="10511" y="35550"/>
                  </a:lnTo>
                  <a:lnTo>
                    <a:pt x="10975" y="36555"/>
                  </a:lnTo>
                  <a:lnTo>
                    <a:pt x="11516" y="37482"/>
                  </a:lnTo>
                  <a:lnTo>
                    <a:pt x="11786" y="37946"/>
                  </a:lnTo>
                  <a:lnTo>
                    <a:pt x="12096" y="38410"/>
                  </a:lnTo>
                  <a:lnTo>
                    <a:pt x="12405" y="38835"/>
                  </a:lnTo>
                  <a:lnTo>
                    <a:pt x="12753" y="39260"/>
                  </a:lnTo>
                  <a:lnTo>
                    <a:pt x="13448" y="39955"/>
                  </a:lnTo>
                  <a:lnTo>
                    <a:pt x="14182" y="40612"/>
                  </a:lnTo>
                  <a:lnTo>
                    <a:pt x="14955" y="41230"/>
                  </a:lnTo>
                  <a:lnTo>
                    <a:pt x="15766" y="41771"/>
                  </a:lnTo>
                  <a:lnTo>
                    <a:pt x="16771" y="42312"/>
                  </a:lnTo>
                  <a:lnTo>
                    <a:pt x="17776" y="42815"/>
                  </a:lnTo>
                  <a:lnTo>
                    <a:pt x="18858" y="43201"/>
                  </a:lnTo>
                  <a:lnTo>
                    <a:pt x="19940" y="43510"/>
                  </a:lnTo>
                  <a:lnTo>
                    <a:pt x="21022" y="43742"/>
                  </a:lnTo>
                  <a:lnTo>
                    <a:pt x="22142" y="43897"/>
                  </a:lnTo>
                  <a:lnTo>
                    <a:pt x="23263" y="44013"/>
                  </a:lnTo>
                  <a:lnTo>
                    <a:pt x="24383" y="44051"/>
                  </a:lnTo>
                  <a:lnTo>
                    <a:pt x="25272" y="44013"/>
                  </a:lnTo>
                  <a:lnTo>
                    <a:pt x="26161" y="43974"/>
                  </a:lnTo>
                  <a:lnTo>
                    <a:pt x="27050" y="43858"/>
                  </a:lnTo>
                  <a:lnTo>
                    <a:pt x="27938" y="43742"/>
                  </a:lnTo>
                  <a:lnTo>
                    <a:pt x="28827" y="43588"/>
                  </a:lnTo>
                  <a:lnTo>
                    <a:pt x="29716" y="43394"/>
                  </a:lnTo>
                  <a:lnTo>
                    <a:pt x="30605" y="43201"/>
                  </a:lnTo>
                  <a:lnTo>
                    <a:pt x="31455" y="42931"/>
                  </a:lnTo>
                  <a:lnTo>
                    <a:pt x="32962" y="42467"/>
                  </a:lnTo>
                  <a:lnTo>
                    <a:pt x="34469" y="41887"/>
                  </a:lnTo>
                  <a:lnTo>
                    <a:pt x="35203" y="41540"/>
                  </a:lnTo>
                  <a:lnTo>
                    <a:pt x="35937" y="41192"/>
                  </a:lnTo>
                  <a:lnTo>
                    <a:pt x="36633" y="40844"/>
                  </a:lnTo>
                  <a:lnTo>
                    <a:pt x="37328" y="40458"/>
                  </a:lnTo>
                  <a:lnTo>
                    <a:pt x="38024" y="40033"/>
                  </a:lnTo>
                  <a:lnTo>
                    <a:pt x="38719" y="39608"/>
                  </a:lnTo>
                  <a:lnTo>
                    <a:pt x="39376" y="39144"/>
                  </a:lnTo>
                  <a:lnTo>
                    <a:pt x="39994" y="38642"/>
                  </a:lnTo>
                  <a:lnTo>
                    <a:pt x="40651" y="38139"/>
                  </a:lnTo>
                  <a:lnTo>
                    <a:pt x="41231" y="37637"/>
                  </a:lnTo>
                  <a:lnTo>
                    <a:pt x="41811" y="37057"/>
                  </a:lnTo>
                  <a:lnTo>
                    <a:pt x="42351" y="36478"/>
                  </a:lnTo>
                  <a:lnTo>
                    <a:pt x="42854" y="36053"/>
                  </a:lnTo>
                  <a:lnTo>
                    <a:pt x="43318" y="35550"/>
                  </a:lnTo>
                  <a:lnTo>
                    <a:pt x="43781" y="35087"/>
                  </a:lnTo>
                  <a:lnTo>
                    <a:pt x="44206" y="34546"/>
                  </a:lnTo>
                  <a:lnTo>
                    <a:pt x="44631" y="34005"/>
                  </a:lnTo>
                  <a:lnTo>
                    <a:pt x="45018" y="33464"/>
                  </a:lnTo>
                  <a:lnTo>
                    <a:pt x="45365" y="32884"/>
                  </a:lnTo>
                  <a:lnTo>
                    <a:pt x="45713" y="32266"/>
                  </a:lnTo>
                  <a:lnTo>
                    <a:pt x="46100" y="31493"/>
                  </a:lnTo>
                  <a:lnTo>
                    <a:pt x="46409" y="30643"/>
                  </a:lnTo>
                  <a:lnTo>
                    <a:pt x="46641" y="29831"/>
                  </a:lnTo>
                  <a:lnTo>
                    <a:pt x="46834" y="28981"/>
                  </a:lnTo>
                  <a:lnTo>
                    <a:pt x="46950" y="28131"/>
                  </a:lnTo>
                  <a:lnTo>
                    <a:pt x="47027" y="27242"/>
                  </a:lnTo>
                  <a:lnTo>
                    <a:pt x="46988" y="26392"/>
                  </a:lnTo>
                  <a:lnTo>
                    <a:pt x="46872" y="25504"/>
                  </a:lnTo>
                  <a:lnTo>
                    <a:pt x="46757" y="25001"/>
                  </a:lnTo>
                  <a:lnTo>
                    <a:pt x="46602" y="24499"/>
                  </a:lnTo>
                  <a:lnTo>
                    <a:pt x="46409" y="24035"/>
                  </a:lnTo>
                  <a:lnTo>
                    <a:pt x="46216" y="23533"/>
                  </a:lnTo>
                  <a:lnTo>
                    <a:pt x="45752" y="22606"/>
                  </a:lnTo>
                  <a:lnTo>
                    <a:pt x="45250" y="21678"/>
                  </a:lnTo>
                  <a:lnTo>
                    <a:pt x="44786" y="20751"/>
                  </a:lnTo>
                  <a:lnTo>
                    <a:pt x="44593" y="20248"/>
                  </a:lnTo>
                  <a:lnTo>
                    <a:pt x="44399" y="19785"/>
                  </a:lnTo>
                  <a:lnTo>
                    <a:pt x="44245" y="19282"/>
                  </a:lnTo>
                  <a:lnTo>
                    <a:pt x="44129" y="18780"/>
                  </a:lnTo>
                  <a:lnTo>
                    <a:pt x="44052" y="18278"/>
                  </a:lnTo>
                  <a:lnTo>
                    <a:pt x="44052" y="17737"/>
                  </a:lnTo>
                  <a:lnTo>
                    <a:pt x="44052" y="17234"/>
                  </a:lnTo>
                  <a:lnTo>
                    <a:pt x="44129" y="16694"/>
                  </a:lnTo>
                  <a:lnTo>
                    <a:pt x="44206" y="16191"/>
                  </a:lnTo>
                  <a:lnTo>
                    <a:pt x="44322" y="15689"/>
                  </a:lnTo>
                  <a:lnTo>
                    <a:pt x="44825" y="13641"/>
                  </a:lnTo>
                  <a:lnTo>
                    <a:pt x="44979" y="12829"/>
                  </a:lnTo>
                  <a:lnTo>
                    <a:pt x="45095" y="11979"/>
                  </a:lnTo>
                  <a:lnTo>
                    <a:pt x="45134" y="11168"/>
                  </a:lnTo>
                  <a:lnTo>
                    <a:pt x="45095" y="10318"/>
                  </a:lnTo>
                  <a:lnTo>
                    <a:pt x="44979" y="9506"/>
                  </a:lnTo>
                  <a:lnTo>
                    <a:pt x="44825" y="8733"/>
                  </a:lnTo>
                  <a:lnTo>
                    <a:pt x="44593" y="7961"/>
                  </a:lnTo>
                  <a:lnTo>
                    <a:pt x="44322" y="7226"/>
                  </a:lnTo>
                  <a:lnTo>
                    <a:pt x="44013" y="6492"/>
                  </a:lnTo>
                  <a:lnTo>
                    <a:pt x="43627" y="5758"/>
                  </a:lnTo>
                  <a:lnTo>
                    <a:pt x="43202" y="5063"/>
                  </a:lnTo>
                  <a:lnTo>
                    <a:pt x="42738" y="4444"/>
                  </a:lnTo>
                  <a:lnTo>
                    <a:pt x="42236" y="3787"/>
                  </a:lnTo>
                  <a:lnTo>
                    <a:pt x="41656" y="3208"/>
                  </a:lnTo>
                  <a:lnTo>
                    <a:pt x="41076" y="2667"/>
                  </a:lnTo>
                  <a:lnTo>
                    <a:pt x="40419" y="2126"/>
                  </a:lnTo>
                  <a:lnTo>
                    <a:pt x="39763" y="1662"/>
                  </a:lnTo>
                  <a:lnTo>
                    <a:pt x="39067" y="1237"/>
                  </a:lnTo>
                  <a:lnTo>
                    <a:pt x="38333" y="889"/>
                  </a:lnTo>
                  <a:lnTo>
                    <a:pt x="37599" y="580"/>
                  </a:lnTo>
                  <a:lnTo>
                    <a:pt x="37135" y="426"/>
                  </a:lnTo>
                  <a:lnTo>
                    <a:pt x="36671" y="310"/>
                  </a:lnTo>
                  <a:lnTo>
                    <a:pt x="35783" y="117"/>
                  </a:lnTo>
                  <a:lnTo>
                    <a:pt x="34855" y="39"/>
                  </a:lnTo>
                  <a:lnTo>
                    <a:pt x="33928" y="1"/>
                  </a:lnTo>
                  <a:close/>
                </a:path>
              </a:pathLst>
            </a:custGeom>
            <a:solidFill>
              <a:srgbClr val="FFA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8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/>
          <p:nvPr>
            <p:ph idx="1" type="body"/>
          </p:nvPr>
        </p:nvSpPr>
        <p:spPr>
          <a:xfrm>
            <a:off x="1053950" y="1563375"/>
            <a:ext cx="3307200" cy="25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ubik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ubik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ubik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ubik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ubik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ubik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ubik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ubik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CCCCCC"/>
              </a:buClr>
              <a:buSzPts val="1400"/>
              <a:buFont typeface="Rubik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93" name="Google Shape;293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94" name="Google Shape;294;p25"/>
          <p:cNvSpPr/>
          <p:nvPr/>
        </p:nvSpPr>
        <p:spPr>
          <a:xfrm>
            <a:off x="6093175" y="2502425"/>
            <a:ext cx="5191359" cy="4999009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>
            <a:off x="7206027" y="3574048"/>
            <a:ext cx="2965706" cy="2855820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"/>
          <p:cNvSpPr/>
          <p:nvPr/>
        </p:nvSpPr>
        <p:spPr>
          <a:xfrm flipH="1">
            <a:off x="-1946325" y="4049921"/>
            <a:ext cx="3668020" cy="353211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" name="Google Shape;297;p25"/>
          <p:cNvGrpSpPr/>
          <p:nvPr/>
        </p:nvGrpSpPr>
        <p:grpSpPr>
          <a:xfrm>
            <a:off x="120194" y="3580983"/>
            <a:ext cx="591973" cy="2198098"/>
            <a:chOff x="3468500" y="2304425"/>
            <a:chExt cx="276300" cy="1025950"/>
          </a:xfrm>
        </p:grpSpPr>
        <p:sp>
          <p:nvSpPr>
            <p:cNvPr id="298" name="Google Shape;298;p25"/>
            <p:cNvSpPr/>
            <p:nvPr/>
          </p:nvSpPr>
          <p:spPr>
            <a:xfrm>
              <a:off x="3468500" y="2304425"/>
              <a:ext cx="276300" cy="1025950"/>
            </a:xfrm>
            <a:custGeom>
              <a:rect b="b" l="l" r="r" t="t"/>
              <a:pathLst>
                <a:path extrusionOk="0" h="41038" w="11052">
                  <a:moveTo>
                    <a:pt x="2512" y="1"/>
                  </a:moveTo>
                  <a:lnTo>
                    <a:pt x="2435" y="39"/>
                  </a:lnTo>
                  <a:lnTo>
                    <a:pt x="2396" y="78"/>
                  </a:lnTo>
                  <a:lnTo>
                    <a:pt x="2396" y="194"/>
                  </a:lnTo>
                  <a:lnTo>
                    <a:pt x="2358" y="967"/>
                  </a:lnTo>
                  <a:lnTo>
                    <a:pt x="2242" y="1739"/>
                  </a:lnTo>
                  <a:lnTo>
                    <a:pt x="2126" y="2474"/>
                  </a:lnTo>
                  <a:lnTo>
                    <a:pt x="1932" y="3208"/>
                  </a:lnTo>
                  <a:lnTo>
                    <a:pt x="1739" y="3903"/>
                  </a:lnTo>
                  <a:lnTo>
                    <a:pt x="1507" y="4599"/>
                  </a:lnTo>
                  <a:lnTo>
                    <a:pt x="966" y="6029"/>
                  </a:lnTo>
                  <a:lnTo>
                    <a:pt x="619" y="7111"/>
                  </a:lnTo>
                  <a:lnTo>
                    <a:pt x="425" y="7652"/>
                  </a:lnTo>
                  <a:lnTo>
                    <a:pt x="271" y="8231"/>
                  </a:lnTo>
                  <a:lnTo>
                    <a:pt x="155" y="8772"/>
                  </a:lnTo>
                  <a:lnTo>
                    <a:pt x="78" y="9390"/>
                  </a:lnTo>
                  <a:lnTo>
                    <a:pt x="0" y="9970"/>
                  </a:lnTo>
                  <a:lnTo>
                    <a:pt x="0" y="10588"/>
                  </a:lnTo>
                  <a:lnTo>
                    <a:pt x="0" y="11206"/>
                  </a:lnTo>
                  <a:lnTo>
                    <a:pt x="78" y="11825"/>
                  </a:lnTo>
                  <a:lnTo>
                    <a:pt x="232" y="12443"/>
                  </a:lnTo>
                  <a:lnTo>
                    <a:pt x="387" y="13061"/>
                  </a:lnTo>
                  <a:lnTo>
                    <a:pt x="580" y="13641"/>
                  </a:lnTo>
                  <a:lnTo>
                    <a:pt x="812" y="14259"/>
                  </a:lnTo>
                  <a:lnTo>
                    <a:pt x="1082" y="14800"/>
                  </a:lnTo>
                  <a:lnTo>
                    <a:pt x="1353" y="15341"/>
                  </a:lnTo>
                  <a:lnTo>
                    <a:pt x="1778" y="15998"/>
                  </a:lnTo>
                  <a:lnTo>
                    <a:pt x="2203" y="16578"/>
                  </a:lnTo>
                  <a:lnTo>
                    <a:pt x="2667" y="17157"/>
                  </a:lnTo>
                  <a:lnTo>
                    <a:pt x="3130" y="17698"/>
                  </a:lnTo>
                  <a:lnTo>
                    <a:pt x="4096" y="18741"/>
                  </a:lnTo>
                  <a:lnTo>
                    <a:pt x="4560" y="19321"/>
                  </a:lnTo>
                  <a:lnTo>
                    <a:pt x="4985" y="19939"/>
                  </a:lnTo>
                  <a:lnTo>
                    <a:pt x="5217" y="20326"/>
                  </a:lnTo>
                  <a:lnTo>
                    <a:pt x="5410" y="20712"/>
                  </a:lnTo>
                  <a:lnTo>
                    <a:pt x="5603" y="21137"/>
                  </a:lnTo>
                  <a:lnTo>
                    <a:pt x="5758" y="21562"/>
                  </a:lnTo>
                  <a:lnTo>
                    <a:pt x="5874" y="21987"/>
                  </a:lnTo>
                  <a:lnTo>
                    <a:pt x="5990" y="22412"/>
                  </a:lnTo>
                  <a:lnTo>
                    <a:pt x="6067" y="22837"/>
                  </a:lnTo>
                  <a:lnTo>
                    <a:pt x="6106" y="23301"/>
                  </a:lnTo>
                  <a:lnTo>
                    <a:pt x="6106" y="23726"/>
                  </a:lnTo>
                  <a:lnTo>
                    <a:pt x="6106" y="24151"/>
                  </a:lnTo>
                  <a:lnTo>
                    <a:pt x="6067" y="24615"/>
                  </a:lnTo>
                  <a:lnTo>
                    <a:pt x="6028" y="25040"/>
                  </a:lnTo>
                  <a:lnTo>
                    <a:pt x="5951" y="25465"/>
                  </a:lnTo>
                  <a:lnTo>
                    <a:pt x="5835" y="25851"/>
                  </a:lnTo>
                  <a:lnTo>
                    <a:pt x="5719" y="26276"/>
                  </a:lnTo>
                  <a:lnTo>
                    <a:pt x="5565" y="26663"/>
                  </a:lnTo>
                  <a:lnTo>
                    <a:pt x="5256" y="27281"/>
                  </a:lnTo>
                  <a:lnTo>
                    <a:pt x="4946" y="27899"/>
                  </a:lnTo>
                  <a:lnTo>
                    <a:pt x="4328" y="29097"/>
                  </a:lnTo>
                  <a:lnTo>
                    <a:pt x="4019" y="29677"/>
                  </a:lnTo>
                  <a:lnTo>
                    <a:pt x="3749" y="30334"/>
                  </a:lnTo>
                  <a:lnTo>
                    <a:pt x="3517" y="30952"/>
                  </a:lnTo>
                  <a:lnTo>
                    <a:pt x="3285" y="31647"/>
                  </a:lnTo>
                  <a:lnTo>
                    <a:pt x="3130" y="32227"/>
                  </a:lnTo>
                  <a:lnTo>
                    <a:pt x="3014" y="32845"/>
                  </a:lnTo>
                  <a:lnTo>
                    <a:pt x="2937" y="33464"/>
                  </a:lnTo>
                  <a:lnTo>
                    <a:pt x="2898" y="34120"/>
                  </a:lnTo>
                  <a:lnTo>
                    <a:pt x="2898" y="34739"/>
                  </a:lnTo>
                  <a:lnTo>
                    <a:pt x="2937" y="35396"/>
                  </a:lnTo>
                  <a:lnTo>
                    <a:pt x="3014" y="36014"/>
                  </a:lnTo>
                  <a:lnTo>
                    <a:pt x="3130" y="36671"/>
                  </a:lnTo>
                  <a:lnTo>
                    <a:pt x="3285" y="37250"/>
                  </a:lnTo>
                  <a:lnTo>
                    <a:pt x="3478" y="37869"/>
                  </a:lnTo>
                  <a:lnTo>
                    <a:pt x="3710" y="38448"/>
                  </a:lnTo>
                  <a:lnTo>
                    <a:pt x="4019" y="38989"/>
                  </a:lnTo>
                  <a:lnTo>
                    <a:pt x="4328" y="39492"/>
                  </a:lnTo>
                  <a:lnTo>
                    <a:pt x="4715" y="39994"/>
                  </a:lnTo>
                  <a:lnTo>
                    <a:pt x="5140" y="40419"/>
                  </a:lnTo>
                  <a:lnTo>
                    <a:pt x="5603" y="40805"/>
                  </a:lnTo>
                  <a:lnTo>
                    <a:pt x="5642" y="40921"/>
                  </a:lnTo>
                  <a:lnTo>
                    <a:pt x="5681" y="40999"/>
                  </a:lnTo>
                  <a:lnTo>
                    <a:pt x="5719" y="41037"/>
                  </a:lnTo>
                  <a:lnTo>
                    <a:pt x="5874" y="41037"/>
                  </a:lnTo>
                  <a:lnTo>
                    <a:pt x="5951" y="40999"/>
                  </a:lnTo>
                  <a:lnTo>
                    <a:pt x="5990" y="40921"/>
                  </a:lnTo>
                  <a:lnTo>
                    <a:pt x="5990" y="40844"/>
                  </a:lnTo>
                  <a:lnTo>
                    <a:pt x="6067" y="40380"/>
                  </a:lnTo>
                  <a:lnTo>
                    <a:pt x="6106" y="39955"/>
                  </a:lnTo>
                  <a:lnTo>
                    <a:pt x="6222" y="39530"/>
                  </a:lnTo>
                  <a:lnTo>
                    <a:pt x="6299" y="39182"/>
                  </a:lnTo>
                  <a:lnTo>
                    <a:pt x="6569" y="38448"/>
                  </a:lnTo>
                  <a:lnTo>
                    <a:pt x="6917" y="37791"/>
                  </a:lnTo>
                  <a:lnTo>
                    <a:pt x="7304" y="37212"/>
                  </a:lnTo>
                  <a:lnTo>
                    <a:pt x="7729" y="36632"/>
                  </a:lnTo>
                  <a:lnTo>
                    <a:pt x="8192" y="36091"/>
                  </a:lnTo>
                  <a:lnTo>
                    <a:pt x="8733" y="35550"/>
                  </a:lnTo>
                  <a:lnTo>
                    <a:pt x="9042" y="35125"/>
                  </a:lnTo>
                  <a:lnTo>
                    <a:pt x="9352" y="34700"/>
                  </a:lnTo>
                  <a:lnTo>
                    <a:pt x="9583" y="34275"/>
                  </a:lnTo>
                  <a:lnTo>
                    <a:pt x="9777" y="33811"/>
                  </a:lnTo>
                  <a:lnTo>
                    <a:pt x="9893" y="33309"/>
                  </a:lnTo>
                  <a:lnTo>
                    <a:pt x="9931" y="32768"/>
                  </a:lnTo>
                  <a:lnTo>
                    <a:pt x="9931" y="32188"/>
                  </a:lnTo>
                  <a:lnTo>
                    <a:pt x="9893" y="31570"/>
                  </a:lnTo>
                  <a:lnTo>
                    <a:pt x="9661" y="29793"/>
                  </a:lnTo>
                  <a:lnTo>
                    <a:pt x="9583" y="28904"/>
                  </a:lnTo>
                  <a:lnTo>
                    <a:pt x="9583" y="28479"/>
                  </a:lnTo>
                  <a:lnTo>
                    <a:pt x="9622" y="28015"/>
                  </a:lnTo>
                  <a:lnTo>
                    <a:pt x="9699" y="27358"/>
                  </a:lnTo>
                  <a:lnTo>
                    <a:pt x="9854" y="26740"/>
                  </a:lnTo>
                  <a:lnTo>
                    <a:pt x="10202" y="25504"/>
                  </a:lnTo>
                  <a:lnTo>
                    <a:pt x="10588" y="24228"/>
                  </a:lnTo>
                  <a:lnTo>
                    <a:pt x="10743" y="23610"/>
                  </a:lnTo>
                  <a:lnTo>
                    <a:pt x="10897" y="22953"/>
                  </a:lnTo>
                  <a:lnTo>
                    <a:pt x="10974" y="22296"/>
                  </a:lnTo>
                  <a:lnTo>
                    <a:pt x="11052" y="21639"/>
                  </a:lnTo>
                  <a:lnTo>
                    <a:pt x="11052" y="20944"/>
                  </a:lnTo>
                  <a:lnTo>
                    <a:pt x="10974" y="20248"/>
                  </a:lnTo>
                  <a:lnTo>
                    <a:pt x="10897" y="19630"/>
                  </a:lnTo>
                  <a:lnTo>
                    <a:pt x="10781" y="19051"/>
                  </a:lnTo>
                  <a:lnTo>
                    <a:pt x="10588" y="18471"/>
                  </a:lnTo>
                  <a:lnTo>
                    <a:pt x="10395" y="17891"/>
                  </a:lnTo>
                  <a:lnTo>
                    <a:pt x="10163" y="17350"/>
                  </a:lnTo>
                  <a:lnTo>
                    <a:pt x="9931" y="16809"/>
                  </a:lnTo>
                  <a:lnTo>
                    <a:pt x="9622" y="16268"/>
                  </a:lnTo>
                  <a:lnTo>
                    <a:pt x="9313" y="15766"/>
                  </a:lnTo>
                  <a:lnTo>
                    <a:pt x="8926" y="15186"/>
                  </a:lnTo>
                  <a:lnTo>
                    <a:pt x="8501" y="14645"/>
                  </a:lnTo>
                  <a:lnTo>
                    <a:pt x="8076" y="14143"/>
                  </a:lnTo>
                  <a:lnTo>
                    <a:pt x="7613" y="13641"/>
                  </a:lnTo>
                  <a:lnTo>
                    <a:pt x="6685" y="12752"/>
                  </a:lnTo>
                  <a:lnTo>
                    <a:pt x="5719" y="11825"/>
                  </a:lnTo>
                  <a:lnTo>
                    <a:pt x="5178" y="11284"/>
                  </a:lnTo>
                  <a:lnTo>
                    <a:pt x="4676" y="10665"/>
                  </a:lnTo>
                  <a:lnTo>
                    <a:pt x="4444" y="10318"/>
                  </a:lnTo>
                  <a:lnTo>
                    <a:pt x="4212" y="9970"/>
                  </a:lnTo>
                  <a:lnTo>
                    <a:pt x="4058" y="9622"/>
                  </a:lnTo>
                  <a:lnTo>
                    <a:pt x="3865" y="9236"/>
                  </a:lnTo>
                  <a:lnTo>
                    <a:pt x="3710" y="8772"/>
                  </a:lnTo>
                  <a:lnTo>
                    <a:pt x="3633" y="8270"/>
                  </a:lnTo>
                  <a:lnTo>
                    <a:pt x="3594" y="7806"/>
                  </a:lnTo>
                  <a:lnTo>
                    <a:pt x="3594" y="7342"/>
                  </a:lnTo>
                  <a:lnTo>
                    <a:pt x="3633" y="6376"/>
                  </a:lnTo>
                  <a:lnTo>
                    <a:pt x="3710" y="5410"/>
                  </a:lnTo>
                  <a:lnTo>
                    <a:pt x="3749" y="4753"/>
                  </a:lnTo>
                  <a:lnTo>
                    <a:pt x="3749" y="4097"/>
                  </a:lnTo>
                  <a:lnTo>
                    <a:pt x="3671" y="3440"/>
                  </a:lnTo>
                  <a:lnTo>
                    <a:pt x="3555" y="2783"/>
                  </a:lnTo>
                  <a:lnTo>
                    <a:pt x="3401" y="2126"/>
                  </a:lnTo>
                  <a:lnTo>
                    <a:pt x="3208" y="1508"/>
                  </a:lnTo>
                  <a:lnTo>
                    <a:pt x="2976" y="88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28" y="39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3468500" y="2304425"/>
              <a:ext cx="275350" cy="1025950"/>
            </a:xfrm>
            <a:custGeom>
              <a:rect b="b" l="l" r="r" t="t"/>
              <a:pathLst>
                <a:path extrusionOk="0" h="41038" w="11014">
                  <a:moveTo>
                    <a:pt x="2551" y="1"/>
                  </a:moveTo>
                  <a:lnTo>
                    <a:pt x="2628" y="542"/>
                  </a:lnTo>
                  <a:lnTo>
                    <a:pt x="2705" y="1121"/>
                  </a:lnTo>
                  <a:lnTo>
                    <a:pt x="2358" y="851"/>
                  </a:lnTo>
                  <a:lnTo>
                    <a:pt x="2358" y="1083"/>
                  </a:lnTo>
                  <a:lnTo>
                    <a:pt x="2744" y="1353"/>
                  </a:lnTo>
                  <a:lnTo>
                    <a:pt x="2744" y="1817"/>
                  </a:lnTo>
                  <a:lnTo>
                    <a:pt x="2744" y="2242"/>
                  </a:lnTo>
                  <a:lnTo>
                    <a:pt x="2203" y="1894"/>
                  </a:lnTo>
                  <a:lnTo>
                    <a:pt x="2164" y="2126"/>
                  </a:lnTo>
                  <a:lnTo>
                    <a:pt x="2435" y="2319"/>
                  </a:lnTo>
                  <a:lnTo>
                    <a:pt x="2705" y="2435"/>
                  </a:lnTo>
                  <a:lnTo>
                    <a:pt x="2628" y="3208"/>
                  </a:lnTo>
                  <a:lnTo>
                    <a:pt x="2358" y="2976"/>
                  </a:lnTo>
                  <a:lnTo>
                    <a:pt x="2048" y="2783"/>
                  </a:lnTo>
                  <a:lnTo>
                    <a:pt x="2010" y="2976"/>
                  </a:lnTo>
                  <a:lnTo>
                    <a:pt x="2628" y="3362"/>
                  </a:lnTo>
                  <a:lnTo>
                    <a:pt x="2435" y="4290"/>
                  </a:lnTo>
                  <a:lnTo>
                    <a:pt x="2396" y="4290"/>
                  </a:lnTo>
                  <a:lnTo>
                    <a:pt x="1739" y="3942"/>
                  </a:lnTo>
                  <a:lnTo>
                    <a:pt x="1739" y="3903"/>
                  </a:lnTo>
                  <a:lnTo>
                    <a:pt x="1662" y="4135"/>
                  </a:lnTo>
                  <a:lnTo>
                    <a:pt x="2358" y="4406"/>
                  </a:lnTo>
                  <a:lnTo>
                    <a:pt x="2396" y="4406"/>
                  </a:lnTo>
                  <a:lnTo>
                    <a:pt x="2358" y="4560"/>
                  </a:lnTo>
                  <a:lnTo>
                    <a:pt x="2087" y="5449"/>
                  </a:lnTo>
                  <a:lnTo>
                    <a:pt x="1469" y="5140"/>
                  </a:lnTo>
                  <a:lnTo>
                    <a:pt x="1314" y="5101"/>
                  </a:lnTo>
                  <a:lnTo>
                    <a:pt x="1237" y="5333"/>
                  </a:lnTo>
                  <a:lnTo>
                    <a:pt x="1469" y="5410"/>
                  </a:lnTo>
                  <a:lnTo>
                    <a:pt x="1778" y="5565"/>
                  </a:lnTo>
                  <a:lnTo>
                    <a:pt x="2048" y="5642"/>
                  </a:lnTo>
                  <a:lnTo>
                    <a:pt x="1817" y="6492"/>
                  </a:lnTo>
                  <a:lnTo>
                    <a:pt x="1623" y="6415"/>
                  </a:lnTo>
                  <a:lnTo>
                    <a:pt x="1391" y="6338"/>
                  </a:lnTo>
                  <a:lnTo>
                    <a:pt x="1160" y="6260"/>
                  </a:lnTo>
                  <a:lnTo>
                    <a:pt x="928" y="6222"/>
                  </a:lnTo>
                  <a:lnTo>
                    <a:pt x="812" y="6454"/>
                  </a:lnTo>
                  <a:lnTo>
                    <a:pt x="1160" y="6531"/>
                  </a:lnTo>
                  <a:lnTo>
                    <a:pt x="1469" y="6608"/>
                  </a:lnTo>
                  <a:lnTo>
                    <a:pt x="1778" y="6685"/>
                  </a:lnTo>
                  <a:lnTo>
                    <a:pt x="1662" y="7304"/>
                  </a:lnTo>
                  <a:lnTo>
                    <a:pt x="1585" y="7961"/>
                  </a:lnTo>
                  <a:lnTo>
                    <a:pt x="1082" y="7922"/>
                  </a:lnTo>
                  <a:lnTo>
                    <a:pt x="348" y="7922"/>
                  </a:lnTo>
                  <a:lnTo>
                    <a:pt x="271" y="8231"/>
                  </a:lnTo>
                  <a:lnTo>
                    <a:pt x="271" y="8231"/>
                  </a:lnTo>
                  <a:lnTo>
                    <a:pt x="657" y="8192"/>
                  </a:lnTo>
                  <a:lnTo>
                    <a:pt x="1585" y="8192"/>
                  </a:lnTo>
                  <a:lnTo>
                    <a:pt x="1585" y="8656"/>
                  </a:lnTo>
                  <a:lnTo>
                    <a:pt x="1585" y="9081"/>
                  </a:lnTo>
                  <a:lnTo>
                    <a:pt x="1314" y="9120"/>
                  </a:lnTo>
                  <a:lnTo>
                    <a:pt x="1044" y="9158"/>
                  </a:lnTo>
                  <a:lnTo>
                    <a:pt x="503" y="9236"/>
                  </a:lnTo>
                  <a:lnTo>
                    <a:pt x="78" y="9313"/>
                  </a:lnTo>
                  <a:lnTo>
                    <a:pt x="39" y="9661"/>
                  </a:lnTo>
                  <a:lnTo>
                    <a:pt x="425" y="9584"/>
                  </a:lnTo>
                  <a:lnTo>
                    <a:pt x="812" y="9506"/>
                  </a:lnTo>
                  <a:lnTo>
                    <a:pt x="1585" y="9313"/>
                  </a:lnTo>
                  <a:lnTo>
                    <a:pt x="1662" y="9970"/>
                  </a:lnTo>
                  <a:lnTo>
                    <a:pt x="1739" y="10627"/>
                  </a:lnTo>
                  <a:lnTo>
                    <a:pt x="1314" y="10704"/>
                  </a:lnTo>
                  <a:lnTo>
                    <a:pt x="889" y="10859"/>
                  </a:lnTo>
                  <a:lnTo>
                    <a:pt x="0" y="11129"/>
                  </a:lnTo>
                  <a:lnTo>
                    <a:pt x="39" y="11361"/>
                  </a:lnTo>
                  <a:lnTo>
                    <a:pt x="78" y="11361"/>
                  </a:lnTo>
                  <a:lnTo>
                    <a:pt x="928" y="11091"/>
                  </a:lnTo>
                  <a:lnTo>
                    <a:pt x="1353" y="10936"/>
                  </a:lnTo>
                  <a:lnTo>
                    <a:pt x="1778" y="10781"/>
                  </a:lnTo>
                  <a:lnTo>
                    <a:pt x="2010" y="11747"/>
                  </a:lnTo>
                  <a:lnTo>
                    <a:pt x="1817" y="11979"/>
                  </a:lnTo>
                  <a:lnTo>
                    <a:pt x="1623" y="12134"/>
                  </a:lnTo>
                  <a:lnTo>
                    <a:pt x="1237" y="12443"/>
                  </a:lnTo>
                  <a:lnTo>
                    <a:pt x="812" y="12675"/>
                  </a:lnTo>
                  <a:lnTo>
                    <a:pt x="348" y="12907"/>
                  </a:lnTo>
                  <a:lnTo>
                    <a:pt x="425" y="13216"/>
                  </a:lnTo>
                  <a:lnTo>
                    <a:pt x="657" y="13100"/>
                  </a:lnTo>
                  <a:lnTo>
                    <a:pt x="1044" y="12907"/>
                  </a:lnTo>
                  <a:lnTo>
                    <a:pt x="1430" y="12675"/>
                  </a:lnTo>
                  <a:lnTo>
                    <a:pt x="1778" y="12404"/>
                  </a:lnTo>
                  <a:lnTo>
                    <a:pt x="1932" y="12211"/>
                  </a:lnTo>
                  <a:lnTo>
                    <a:pt x="2087" y="12018"/>
                  </a:lnTo>
                  <a:lnTo>
                    <a:pt x="2319" y="12791"/>
                  </a:lnTo>
                  <a:lnTo>
                    <a:pt x="2628" y="13486"/>
                  </a:lnTo>
                  <a:lnTo>
                    <a:pt x="2358" y="13989"/>
                  </a:lnTo>
                  <a:lnTo>
                    <a:pt x="2010" y="14452"/>
                  </a:lnTo>
                  <a:lnTo>
                    <a:pt x="1662" y="14839"/>
                  </a:lnTo>
                  <a:lnTo>
                    <a:pt x="1276" y="15225"/>
                  </a:lnTo>
                  <a:lnTo>
                    <a:pt x="1353" y="15341"/>
                  </a:lnTo>
                  <a:lnTo>
                    <a:pt x="1507" y="15573"/>
                  </a:lnTo>
                  <a:lnTo>
                    <a:pt x="1855" y="15148"/>
                  </a:lnTo>
                  <a:lnTo>
                    <a:pt x="2164" y="14684"/>
                  </a:lnTo>
                  <a:lnTo>
                    <a:pt x="2473" y="14220"/>
                  </a:lnTo>
                  <a:lnTo>
                    <a:pt x="2705" y="13718"/>
                  </a:lnTo>
                  <a:lnTo>
                    <a:pt x="2937" y="14182"/>
                  </a:lnTo>
                  <a:lnTo>
                    <a:pt x="3246" y="14607"/>
                  </a:lnTo>
                  <a:lnTo>
                    <a:pt x="3555" y="14993"/>
                  </a:lnTo>
                  <a:lnTo>
                    <a:pt x="3903" y="15341"/>
                  </a:lnTo>
                  <a:lnTo>
                    <a:pt x="3826" y="15573"/>
                  </a:lnTo>
                  <a:lnTo>
                    <a:pt x="3749" y="15843"/>
                  </a:lnTo>
                  <a:lnTo>
                    <a:pt x="3594" y="16075"/>
                  </a:lnTo>
                  <a:lnTo>
                    <a:pt x="3439" y="16346"/>
                  </a:lnTo>
                  <a:lnTo>
                    <a:pt x="3053" y="16809"/>
                  </a:lnTo>
                  <a:lnTo>
                    <a:pt x="2705" y="17196"/>
                  </a:lnTo>
                  <a:lnTo>
                    <a:pt x="2898" y="17428"/>
                  </a:lnTo>
                  <a:lnTo>
                    <a:pt x="3246" y="16964"/>
                  </a:lnTo>
                  <a:lnTo>
                    <a:pt x="3517" y="16655"/>
                  </a:lnTo>
                  <a:lnTo>
                    <a:pt x="3749" y="16268"/>
                  </a:lnTo>
                  <a:lnTo>
                    <a:pt x="3942" y="15882"/>
                  </a:lnTo>
                  <a:lnTo>
                    <a:pt x="4019" y="15689"/>
                  </a:lnTo>
                  <a:lnTo>
                    <a:pt x="4058" y="15457"/>
                  </a:lnTo>
                  <a:lnTo>
                    <a:pt x="4676" y="15998"/>
                  </a:lnTo>
                  <a:lnTo>
                    <a:pt x="5372" y="16539"/>
                  </a:lnTo>
                  <a:lnTo>
                    <a:pt x="5565" y="16655"/>
                  </a:lnTo>
                  <a:lnTo>
                    <a:pt x="5140" y="17119"/>
                  </a:lnTo>
                  <a:lnTo>
                    <a:pt x="4676" y="17544"/>
                  </a:lnTo>
                  <a:lnTo>
                    <a:pt x="4174" y="17930"/>
                  </a:lnTo>
                  <a:lnTo>
                    <a:pt x="3671" y="18278"/>
                  </a:lnTo>
                  <a:lnTo>
                    <a:pt x="3865" y="18510"/>
                  </a:lnTo>
                  <a:lnTo>
                    <a:pt x="4405" y="18123"/>
                  </a:lnTo>
                  <a:lnTo>
                    <a:pt x="4908" y="17737"/>
                  </a:lnTo>
                  <a:lnTo>
                    <a:pt x="5333" y="17273"/>
                  </a:lnTo>
                  <a:lnTo>
                    <a:pt x="5526" y="17041"/>
                  </a:lnTo>
                  <a:lnTo>
                    <a:pt x="5681" y="16771"/>
                  </a:lnTo>
                  <a:lnTo>
                    <a:pt x="6299" y="17312"/>
                  </a:lnTo>
                  <a:lnTo>
                    <a:pt x="6840" y="17930"/>
                  </a:lnTo>
                  <a:lnTo>
                    <a:pt x="5835" y="18819"/>
                  </a:lnTo>
                  <a:lnTo>
                    <a:pt x="4831" y="19746"/>
                  </a:lnTo>
                  <a:lnTo>
                    <a:pt x="4985" y="19939"/>
                  </a:lnTo>
                  <a:lnTo>
                    <a:pt x="5062" y="20055"/>
                  </a:lnTo>
                  <a:lnTo>
                    <a:pt x="5565" y="19592"/>
                  </a:lnTo>
                  <a:lnTo>
                    <a:pt x="6067" y="19128"/>
                  </a:lnTo>
                  <a:lnTo>
                    <a:pt x="6531" y="18626"/>
                  </a:lnTo>
                  <a:lnTo>
                    <a:pt x="6994" y="18085"/>
                  </a:lnTo>
                  <a:lnTo>
                    <a:pt x="7304" y="18548"/>
                  </a:lnTo>
                  <a:lnTo>
                    <a:pt x="7613" y="19012"/>
                  </a:lnTo>
                  <a:lnTo>
                    <a:pt x="7883" y="19476"/>
                  </a:lnTo>
                  <a:lnTo>
                    <a:pt x="8115" y="19978"/>
                  </a:lnTo>
                  <a:lnTo>
                    <a:pt x="7845" y="20248"/>
                  </a:lnTo>
                  <a:lnTo>
                    <a:pt x="7574" y="20442"/>
                  </a:lnTo>
                  <a:lnTo>
                    <a:pt x="7265" y="20635"/>
                  </a:lnTo>
                  <a:lnTo>
                    <a:pt x="6956" y="20828"/>
                  </a:lnTo>
                  <a:lnTo>
                    <a:pt x="6338" y="21099"/>
                  </a:lnTo>
                  <a:lnTo>
                    <a:pt x="5681" y="21330"/>
                  </a:lnTo>
                  <a:lnTo>
                    <a:pt x="5758" y="21601"/>
                  </a:lnTo>
                  <a:lnTo>
                    <a:pt x="6453" y="21408"/>
                  </a:lnTo>
                  <a:lnTo>
                    <a:pt x="6763" y="21253"/>
                  </a:lnTo>
                  <a:lnTo>
                    <a:pt x="7110" y="21099"/>
                  </a:lnTo>
                  <a:lnTo>
                    <a:pt x="7419" y="20905"/>
                  </a:lnTo>
                  <a:lnTo>
                    <a:pt x="7690" y="20673"/>
                  </a:lnTo>
                  <a:lnTo>
                    <a:pt x="7960" y="20442"/>
                  </a:lnTo>
                  <a:lnTo>
                    <a:pt x="8192" y="20210"/>
                  </a:lnTo>
                  <a:lnTo>
                    <a:pt x="8347" y="20635"/>
                  </a:lnTo>
                  <a:lnTo>
                    <a:pt x="8463" y="21099"/>
                  </a:lnTo>
                  <a:lnTo>
                    <a:pt x="8540" y="21524"/>
                  </a:lnTo>
                  <a:lnTo>
                    <a:pt x="8540" y="21949"/>
                  </a:lnTo>
                  <a:lnTo>
                    <a:pt x="8540" y="22335"/>
                  </a:lnTo>
                  <a:lnTo>
                    <a:pt x="8501" y="22721"/>
                  </a:lnTo>
                  <a:lnTo>
                    <a:pt x="8270" y="22876"/>
                  </a:lnTo>
                  <a:lnTo>
                    <a:pt x="7999" y="22992"/>
                  </a:lnTo>
                  <a:lnTo>
                    <a:pt x="7497" y="23185"/>
                  </a:lnTo>
                  <a:lnTo>
                    <a:pt x="6956" y="23262"/>
                  </a:lnTo>
                  <a:lnTo>
                    <a:pt x="6415" y="23378"/>
                  </a:lnTo>
                  <a:lnTo>
                    <a:pt x="6106" y="23417"/>
                  </a:lnTo>
                  <a:lnTo>
                    <a:pt x="6106" y="23687"/>
                  </a:lnTo>
                  <a:lnTo>
                    <a:pt x="7072" y="23494"/>
                  </a:lnTo>
                  <a:lnTo>
                    <a:pt x="7419" y="23417"/>
                  </a:lnTo>
                  <a:lnTo>
                    <a:pt x="7767" y="23340"/>
                  </a:lnTo>
                  <a:lnTo>
                    <a:pt x="8115" y="23185"/>
                  </a:lnTo>
                  <a:lnTo>
                    <a:pt x="8424" y="23031"/>
                  </a:lnTo>
                  <a:lnTo>
                    <a:pt x="8231" y="23610"/>
                  </a:lnTo>
                  <a:lnTo>
                    <a:pt x="7999" y="24151"/>
                  </a:lnTo>
                  <a:lnTo>
                    <a:pt x="7419" y="25233"/>
                  </a:lnTo>
                  <a:lnTo>
                    <a:pt x="7072" y="25504"/>
                  </a:lnTo>
                  <a:lnTo>
                    <a:pt x="6647" y="25697"/>
                  </a:lnTo>
                  <a:lnTo>
                    <a:pt x="6222" y="25851"/>
                  </a:lnTo>
                  <a:lnTo>
                    <a:pt x="5797" y="25967"/>
                  </a:lnTo>
                  <a:lnTo>
                    <a:pt x="5681" y="26354"/>
                  </a:lnTo>
                  <a:lnTo>
                    <a:pt x="6106" y="26238"/>
                  </a:lnTo>
                  <a:lnTo>
                    <a:pt x="6531" y="26083"/>
                  </a:lnTo>
                  <a:lnTo>
                    <a:pt x="6917" y="25851"/>
                  </a:lnTo>
                  <a:lnTo>
                    <a:pt x="7226" y="25620"/>
                  </a:lnTo>
                  <a:lnTo>
                    <a:pt x="7226" y="25620"/>
                  </a:lnTo>
                  <a:lnTo>
                    <a:pt x="7072" y="26006"/>
                  </a:lnTo>
                  <a:lnTo>
                    <a:pt x="6879" y="26508"/>
                  </a:lnTo>
                  <a:lnTo>
                    <a:pt x="6724" y="27049"/>
                  </a:lnTo>
                  <a:lnTo>
                    <a:pt x="6569" y="27590"/>
                  </a:lnTo>
                  <a:lnTo>
                    <a:pt x="6492" y="28131"/>
                  </a:lnTo>
                  <a:lnTo>
                    <a:pt x="6453" y="28131"/>
                  </a:lnTo>
                  <a:lnTo>
                    <a:pt x="6028" y="28286"/>
                  </a:lnTo>
                  <a:lnTo>
                    <a:pt x="5603" y="28363"/>
                  </a:lnTo>
                  <a:lnTo>
                    <a:pt x="4715" y="28363"/>
                  </a:lnTo>
                  <a:lnTo>
                    <a:pt x="4560" y="28672"/>
                  </a:lnTo>
                  <a:lnTo>
                    <a:pt x="5062" y="28672"/>
                  </a:lnTo>
                  <a:lnTo>
                    <a:pt x="5565" y="28595"/>
                  </a:lnTo>
                  <a:lnTo>
                    <a:pt x="6028" y="28518"/>
                  </a:lnTo>
                  <a:lnTo>
                    <a:pt x="6492" y="28324"/>
                  </a:lnTo>
                  <a:lnTo>
                    <a:pt x="6492" y="28324"/>
                  </a:lnTo>
                  <a:lnTo>
                    <a:pt x="6415" y="29136"/>
                  </a:lnTo>
                  <a:lnTo>
                    <a:pt x="6453" y="29947"/>
                  </a:lnTo>
                  <a:lnTo>
                    <a:pt x="6492" y="30295"/>
                  </a:lnTo>
                  <a:lnTo>
                    <a:pt x="6492" y="30295"/>
                  </a:lnTo>
                  <a:lnTo>
                    <a:pt x="5990" y="30256"/>
                  </a:lnTo>
                  <a:lnTo>
                    <a:pt x="5449" y="30179"/>
                  </a:lnTo>
                  <a:lnTo>
                    <a:pt x="4908" y="30140"/>
                  </a:lnTo>
                  <a:lnTo>
                    <a:pt x="4367" y="30140"/>
                  </a:lnTo>
                  <a:lnTo>
                    <a:pt x="3787" y="30256"/>
                  </a:lnTo>
                  <a:lnTo>
                    <a:pt x="3633" y="30643"/>
                  </a:lnTo>
                  <a:lnTo>
                    <a:pt x="3633" y="30643"/>
                  </a:lnTo>
                  <a:lnTo>
                    <a:pt x="4212" y="30488"/>
                  </a:lnTo>
                  <a:lnTo>
                    <a:pt x="4521" y="30411"/>
                  </a:lnTo>
                  <a:lnTo>
                    <a:pt x="5256" y="30411"/>
                  </a:lnTo>
                  <a:lnTo>
                    <a:pt x="5681" y="30488"/>
                  </a:lnTo>
                  <a:lnTo>
                    <a:pt x="6106" y="30527"/>
                  </a:lnTo>
                  <a:lnTo>
                    <a:pt x="6531" y="30527"/>
                  </a:lnTo>
                  <a:lnTo>
                    <a:pt x="6608" y="31300"/>
                  </a:lnTo>
                  <a:lnTo>
                    <a:pt x="6647" y="31686"/>
                  </a:lnTo>
                  <a:lnTo>
                    <a:pt x="6647" y="32073"/>
                  </a:lnTo>
                  <a:lnTo>
                    <a:pt x="6067" y="32266"/>
                  </a:lnTo>
                  <a:lnTo>
                    <a:pt x="5487" y="32420"/>
                  </a:lnTo>
                  <a:lnTo>
                    <a:pt x="4290" y="32613"/>
                  </a:lnTo>
                  <a:lnTo>
                    <a:pt x="3053" y="32807"/>
                  </a:lnTo>
                  <a:lnTo>
                    <a:pt x="3014" y="33116"/>
                  </a:lnTo>
                  <a:lnTo>
                    <a:pt x="3787" y="33000"/>
                  </a:lnTo>
                  <a:lnTo>
                    <a:pt x="4521" y="32845"/>
                  </a:lnTo>
                  <a:lnTo>
                    <a:pt x="5603" y="32691"/>
                  </a:lnTo>
                  <a:lnTo>
                    <a:pt x="6144" y="32575"/>
                  </a:lnTo>
                  <a:lnTo>
                    <a:pt x="6376" y="32459"/>
                  </a:lnTo>
                  <a:lnTo>
                    <a:pt x="6608" y="32343"/>
                  </a:lnTo>
                  <a:lnTo>
                    <a:pt x="6608" y="32343"/>
                  </a:lnTo>
                  <a:lnTo>
                    <a:pt x="6569" y="32613"/>
                  </a:lnTo>
                  <a:lnTo>
                    <a:pt x="6492" y="32845"/>
                  </a:lnTo>
                  <a:lnTo>
                    <a:pt x="6376" y="33193"/>
                  </a:lnTo>
                  <a:lnTo>
                    <a:pt x="6260" y="33541"/>
                  </a:lnTo>
                  <a:lnTo>
                    <a:pt x="5912" y="34159"/>
                  </a:lnTo>
                  <a:lnTo>
                    <a:pt x="5062" y="34352"/>
                  </a:lnTo>
                  <a:lnTo>
                    <a:pt x="4251" y="34507"/>
                  </a:lnTo>
                  <a:lnTo>
                    <a:pt x="3555" y="34584"/>
                  </a:lnTo>
                  <a:lnTo>
                    <a:pt x="2898" y="34623"/>
                  </a:lnTo>
                  <a:lnTo>
                    <a:pt x="2898" y="34855"/>
                  </a:lnTo>
                  <a:lnTo>
                    <a:pt x="3633" y="34855"/>
                  </a:lnTo>
                  <a:lnTo>
                    <a:pt x="4405" y="34777"/>
                  </a:lnTo>
                  <a:lnTo>
                    <a:pt x="5101" y="34623"/>
                  </a:lnTo>
                  <a:lnTo>
                    <a:pt x="5797" y="34391"/>
                  </a:lnTo>
                  <a:lnTo>
                    <a:pt x="5565" y="34816"/>
                  </a:lnTo>
                  <a:lnTo>
                    <a:pt x="5294" y="35396"/>
                  </a:lnTo>
                  <a:lnTo>
                    <a:pt x="5062" y="36014"/>
                  </a:lnTo>
                  <a:lnTo>
                    <a:pt x="4560" y="36130"/>
                  </a:lnTo>
                  <a:lnTo>
                    <a:pt x="4058" y="36284"/>
                  </a:lnTo>
                  <a:lnTo>
                    <a:pt x="3594" y="36516"/>
                  </a:lnTo>
                  <a:lnTo>
                    <a:pt x="3169" y="36787"/>
                  </a:lnTo>
                  <a:lnTo>
                    <a:pt x="3246" y="37057"/>
                  </a:lnTo>
                  <a:lnTo>
                    <a:pt x="3633" y="36787"/>
                  </a:lnTo>
                  <a:lnTo>
                    <a:pt x="4096" y="36555"/>
                  </a:lnTo>
                  <a:lnTo>
                    <a:pt x="4560" y="36362"/>
                  </a:lnTo>
                  <a:lnTo>
                    <a:pt x="5024" y="36207"/>
                  </a:lnTo>
                  <a:lnTo>
                    <a:pt x="4869" y="36941"/>
                  </a:lnTo>
                  <a:lnTo>
                    <a:pt x="4792" y="37675"/>
                  </a:lnTo>
                  <a:lnTo>
                    <a:pt x="4521" y="37830"/>
                  </a:lnTo>
                  <a:lnTo>
                    <a:pt x="4251" y="38023"/>
                  </a:lnTo>
                  <a:lnTo>
                    <a:pt x="3749" y="38487"/>
                  </a:lnTo>
                  <a:lnTo>
                    <a:pt x="3865" y="38757"/>
                  </a:lnTo>
                  <a:lnTo>
                    <a:pt x="3903" y="38719"/>
                  </a:lnTo>
                  <a:lnTo>
                    <a:pt x="4328" y="38332"/>
                  </a:lnTo>
                  <a:lnTo>
                    <a:pt x="4792" y="37907"/>
                  </a:lnTo>
                  <a:lnTo>
                    <a:pt x="4831" y="38641"/>
                  </a:lnTo>
                  <a:lnTo>
                    <a:pt x="4946" y="39337"/>
                  </a:lnTo>
                  <a:lnTo>
                    <a:pt x="5140" y="39994"/>
                  </a:lnTo>
                  <a:lnTo>
                    <a:pt x="5256" y="40342"/>
                  </a:lnTo>
                  <a:lnTo>
                    <a:pt x="5410" y="40651"/>
                  </a:lnTo>
                  <a:lnTo>
                    <a:pt x="5603" y="40805"/>
                  </a:lnTo>
                  <a:lnTo>
                    <a:pt x="5642" y="40960"/>
                  </a:lnTo>
                  <a:lnTo>
                    <a:pt x="5758" y="41037"/>
                  </a:lnTo>
                  <a:lnTo>
                    <a:pt x="5835" y="41037"/>
                  </a:lnTo>
                  <a:lnTo>
                    <a:pt x="5951" y="40960"/>
                  </a:lnTo>
                  <a:lnTo>
                    <a:pt x="5603" y="40380"/>
                  </a:lnTo>
                  <a:lnTo>
                    <a:pt x="5333" y="39762"/>
                  </a:lnTo>
                  <a:lnTo>
                    <a:pt x="5140" y="39067"/>
                  </a:lnTo>
                  <a:lnTo>
                    <a:pt x="5024" y="38410"/>
                  </a:lnTo>
                  <a:lnTo>
                    <a:pt x="5603" y="38757"/>
                  </a:lnTo>
                  <a:lnTo>
                    <a:pt x="6183" y="39105"/>
                  </a:lnTo>
                  <a:lnTo>
                    <a:pt x="6299" y="39144"/>
                  </a:lnTo>
                  <a:lnTo>
                    <a:pt x="6376" y="38951"/>
                  </a:lnTo>
                  <a:lnTo>
                    <a:pt x="5681" y="38603"/>
                  </a:lnTo>
                  <a:lnTo>
                    <a:pt x="5024" y="38216"/>
                  </a:lnTo>
                  <a:lnTo>
                    <a:pt x="4985" y="37753"/>
                  </a:lnTo>
                  <a:lnTo>
                    <a:pt x="5024" y="37212"/>
                  </a:lnTo>
                  <a:lnTo>
                    <a:pt x="5140" y="36671"/>
                  </a:lnTo>
                  <a:lnTo>
                    <a:pt x="5526" y="37019"/>
                  </a:lnTo>
                  <a:lnTo>
                    <a:pt x="5951" y="37366"/>
                  </a:lnTo>
                  <a:lnTo>
                    <a:pt x="6415" y="37637"/>
                  </a:lnTo>
                  <a:lnTo>
                    <a:pt x="6879" y="37830"/>
                  </a:lnTo>
                  <a:lnTo>
                    <a:pt x="6994" y="37637"/>
                  </a:lnTo>
                  <a:lnTo>
                    <a:pt x="6608" y="37444"/>
                  </a:lnTo>
                  <a:lnTo>
                    <a:pt x="6222" y="37250"/>
                  </a:lnTo>
                  <a:lnTo>
                    <a:pt x="5681" y="36903"/>
                  </a:lnTo>
                  <a:lnTo>
                    <a:pt x="5178" y="36516"/>
                  </a:lnTo>
                  <a:lnTo>
                    <a:pt x="5410" y="35859"/>
                  </a:lnTo>
                  <a:lnTo>
                    <a:pt x="5681" y="35241"/>
                  </a:lnTo>
                  <a:lnTo>
                    <a:pt x="6260" y="35743"/>
                  </a:lnTo>
                  <a:lnTo>
                    <a:pt x="6569" y="35975"/>
                  </a:lnTo>
                  <a:lnTo>
                    <a:pt x="6879" y="36168"/>
                  </a:lnTo>
                  <a:lnTo>
                    <a:pt x="7304" y="36400"/>
                  </a:lnTo>
                  <a:lnTo>
                    <a:pt x="7535" y="36516"/>
                  </a:lnTo>
                  <a:lnTo>
                    <a:pt x="7767" y="36594"/>
                  </a:lnTo>
                  <a:lnTo>
                    <a:pt x="7960" y="36362"/>
                  </a:lnTo>
                  <a:lnTo>
                    <a:pt x="7690" y="36246"/>
                  </a:lnTo>
                  <a:lnTo>
                    <a:pt x="7419" y="36130"/>
                  </a:lnTo>
                  <a:lnTo>
                    <a:pt x="7149" y="36014"/>
                  </a:lnTo>
                  <a:lnTo>
                    <a:pt x="6879" y="35898"/>
                  </a:lnTo>
                  <a:lnTo>
                    <a:pt x="6338" y="35512"/>
                  </a:lnTo>
                  <a:lnTo>
                    <a:pt x="5758" y="35087"/>
                  </a:lnTo>
                  <a:lnTo>
                    <a:pt x="6144" y="34391"/>
                  </a:lnTo>
                  <a:lnTo>
                    <a:pt x="6492" y="33695"/>
                  </a:lnTo>
                  <a:lnTo>
                    <a:pt x="6492" y="33734"/>
                  </a:lnTo>
                  <a:lnTo>
                    <a:pt x="6879" y="34005"/>
                  </a:lnTo>
                  <a:lnTo>
                    <a:pt x="7226" y="34275"/>
                  </a:lnTo>
                  <a:lnTo>
                    <a:pt x="7922" y="34893"/>
                  </a:lnTo>
                  <a:lnTo>
                    <a:pt x="8308" y="35202"/>
                  </a:lnTo>
                  <a:lnTo>
                    <a:pt x="8540" y="35357"/>
                  </a:lnTo>
                  <a:lnTo>
                    <a:pt x="8772" y="35473"/>
                  </a:lnTo>
                  <a:lnTo>
                    <a:pt x="8965" y="35241"/>
                  </a:lnTo>
                  <a:lnTo>
                    <a:pt x="8579" y="35048"/>
                  </a:lnTo>
                  <a:lnTo>
                    <a:pt x="8231" y="34816"/>
                  </a:lnTo>
                  <a:lnTo>
                    <a:pt x="7845" y="34546"/>
                  </a:lnTo>
                  <a:lnTo>
                    <a:pt x="7226" y="34082"/>
                  </a:lnTo>
                  <a:lnTo>
                    <a:pt x="6879" y="33850"/>
                  </a:lnTo>
                  <a:lnTo>
                    <a:pt x="6531" y="33657"/>
                  </a:lnTo>
                  <a:lnTo>
                    <a:pt x="6492" y="33657"/>
                  </a:lnTo>
                  <a:lnTo>
                    <a:pt x="6724" y="33154"/>
                  </a:lnTo>
                  <a:lnTo>
                    <a:pt x="6879" y="32613"/>
                  </a:lnTo>
                  <a:lnTo>
                    <a:pt x="7188" y="32807"/>
                  </a:lnTo>
                  <a:lnTo>
                    <a:pt x="7574" y="33000"/>
                  </a:lnTo>
                  <a:lnTo>
                    <a:pt x="7922" y="33154"/>
                  </a:lnTo>
                  <a:lnTo>
                    <a:pt x="8308" y="33270"/>
                  </a:lnTo>
                  <a:lnTo>
                    <a:pt x="8695" y="33348"/>
                  </a:lnTo>
                  <a:lnTo>
                    <a:pt x="9081" y="33386"/>
                  </a:lnTo>
                  <a:lnTo>
                    <a:pt x="9467" y="33425"/>
                  </a:lnTo>
                  <a:lnTo>
                    <a:pt x="9854" y="33425"/>
                  </a:lnTo>
                  <a:lnTo>
                    <a:pt x="9931" y="33000"/>
                  </a:lnTo>
                  <a:lnTo>
                    <a:pt x="9158" y="33000"/>
                  </a:lnTo>
                  <a:lnTo>
                    <a:pt x="8424" y="32923"/>
                  </a:lnTo>
                  <a:lnTo>
                    <a:pt x="8038" y="32884"/>
                  </a:lnTo>
                  <a:lnTo>
                    <a:pt x="7651" y="32768"/>
                  </a:lnTo>
                  <a:lnTo>
                    <a:pt x="7265" y="32613"/>
                  </a:lnTo>
                  <a:lnTo>
                    <a:pt x="6879" y="32459"/>
                  </a:lnTo>
                  <a:lnTo>
                    <a:pt x="6917" y="32188"/>
                  </a:lnTo>
                  <a:lnTo>
                    <a:pt x="6956" y="32073"/>
                  </a:lnTo>
                  <a:lnTo>
                    <a:pt x="6956" y="31493"/>
                  </a:lnTo>
                  <a:lnTo>
                    <a:pt x="7690" y="31570"/>
                  </a:lnTo>
                  <a:lnTo>
                    <a:pt x="8424" y="31532"/>
                  </a:lnTo>
                  <a:lnTo>
                    <a:pt x="8772" y="31493"/>
                  </a:lnTo>
                  <a:lnTo>
                    <a:pt x="9158" y="31416"/>
                  </a:lnTo>
                  <a:lnTo>
                    <a:pt x="9506" y="31300"/>
                  </a:lnTo>
                  <a:lnTo>
                    <a:pt x="9854" y="31184"/>
                  </a:lnTo>
                  <a:lnTo>
                    <a:pt x="9777" y="30759"/>
                  </a:lnTo>
                  <a:lnTo>
                    <a:pt x="9081" y="31029"/>
                  </a:lnTo>
                  <a:lnTo>
                    <a:pt x="8386" y="31184"/>
                  </a:lnTo>
                  <a:lnTo>
                    <a:pt x="7690" y="31300"/>
                  </a:lnTo>
                  <a:lnTo>
                    <a:pt x="7304" y="31338"/>
                  </a:lnTo>
                  <a:lnTo>
                    <a:pt x="6917" y="31338"/>
                  </a:lnTo>
                  <a:lnTo>
                    <a:pt x="6801" y="30488"/>
                  </a:lnTo>
                  <a:lnTo>
                    <a:pt x="6763" y="30063"/>
                  </a:lnTo>
                  <a:lnTo>
                    <a:pt x="6724" y="29600"/>
                  </a:lnTo>
                  <a:lnTo>
                    <a:pt x="6724" y="29252"/>
                  </a:lnTo>
                  <a:lnTo>
                    <a:pt x="6917" y="29406"/>
                  </a:lnTo>
                  <a:lnTo>
                    <a:pt x="7188" y="29561"/>
                  </a:lnTo>
                  <a:lnTo>
                    <a:pt x="7419" y="29638"/>
                  </a:lnTo>
                  <a:lnTo>
                    <a:pt x="7690" y="29715"/>
                  </a:lnTo>
                  <a:lnTo>
                    <a:pt x="8270" y="29793"/>
                  </a:lnTo>
                  <a:lnTo>
                    <a:pt x="9197" y="29793"/>
                  </a:lnTo>
                  <a:lnTo>
                    <a:pt x="9661" y="29754"/>
                  </a:lnTo>
                  <a:lnTo>
                    <a:pt x="9622" y="29484"/>
                  </a:lnTo>
                  <a:lnTo>
                    <a:pt x="8849" y="29561"/>
                  </a:lnTo>
                  <a:lnTo>
                    <a:pt x="8463" y="29600"/>
                  </a:lnTo>
                  <a:lnTo>
                    <a:pt x="8076" y="29561"/>
                  </a:lnTo>
                  <a:lnTo>
                    <a:pt x="7729" y="29522"/>
                  </a:lnTo>
                  <a:lnTo>
                    <a:pt x="7381" y="29406"/>
                  </a:lnTo>
                  <a:lnTo>
                    <a:pt x="7033" y="29252"/>
                  </a:lnTo>
                  <a:lnTo>
                    <a:pt x="6724" y="29059"/>
                  </a:lnTo>
                  <a:lnTo>
                    <a:pt x="6763" y="28518"/>
                  </a:lnTo>
                  <a:lnTo>
                    <a:pt x="6840" y="28015"/>
                  </a:lnTo>
                  <a:lnTo>
                    <a:pt x="6917" y="27513"/>
                  </a:lnTo>
                  <a:lnTo>
                    <a:pt x="7072" y="27011"/>
                  </a:lnTo>
                  <a:lnTo>
                    <a:pt x="7342" y="27204"/>
                  </a:lnTo>
                  <a:lnTo>
                    <a:pt x="7651" y="27358"/>
                  </a:lnTo>
                  <a:lnTo>
                    <a:pt x="7960" y="27513"/>
                  </a:lnTo>
                  <a:lnTo>
                    <a:pt x="8308" y="27629"/>
                  </a:lnTo>
                  <a:lnTo>
                    <a:pt x="8617" y="27706"/>
                  </a:lnTo>
                  <a:lnTo>
                    <a:pt x="8965" y="27783"/>
                  </a:lnTo>
                  <a:lnTo>
                    <a:pt x="9313" y="27822"/>
                  </a:lnTo>
                  <a:lnTo>
                    <a:pt x="9661" y="27861"/>
                  </a:lnTo>
                  <a:lnTo>
                    <a:pt x="9699" y="27513"/>
                  </a:lnTo>
                  <a:lnTo>
                    <a:pt x="9429" y="27513"/>
                  </a:lnTo>
                  <a:lnTo>
                    <a:pt x="8811" y="27474"/>
                  </a:lnTo>
                  <a:lnTo>
                    <a:pt x="8231" y="27358"/>
                  </a:lnTo>
                  <a:lnTo>
                    <a:pt x="7690" y="27165"/>
                  </a:lnTo>
                  <a:lnTo>
                    <a:pt x="7149" y="26895"/>
                  </a:lnTo>
                  <a:lnTo>
                    <a:pt x="7110" y="26895"/>
                  </a:lnTo>
                  <a:lnTo>
                    <a:pt x="7458" y="26006"/>
                  </a:lnTo>
                  <a:lnTo>
                    <a:pt x="7883" y="25156"/>
                  </a:lnTo>
                  <a:lnTo>
                    <a:pt x="8347" y="25465"/>
                  </a:lnTo>
                  <a:lnTo>
                    <a:pt x="8888" y="25774"/>
                  </a:lnTo>
                  <a:lnTo>
                    <a:pt x="9429" y="26045"/>
                  </a:lnTo>
                  <a:lnTo>
                    <a:pt x="10008" y="26276"/>
                  </a:lnTo>
                  <a:lnTo>
                    <a:pt x="10086" y="25890"/>
                  </a:lnTo>
                  <a:lnTo>
                    <a:pt x="9545" y="25774"/>
                  </a:lnTo>
                  <a:lnTo>
                    <a:pt x="9004" y="25581"/>
                  </a:lnTo>
                  <a:lnTo>
                    <a:pt x="8501" y="25310"/>
                  </a:lnTo>
                  <a:lnTo>
                    <a:pt x="7960" y="25001"/>
                  </a:lnTo>
                  <a:lnTo>
                    <a:pt x="8038" y="24808"/>
                  </a:lnTo>
                  <a:lnTo>
                    <a:pt x="8308" y="24344"/>
                  </a:lnTo>
                  <a:lnTo>
                    <a:pt x="8501" y="23842"/>
                  </a:lnTo>
                  <a:lnTo>
                    <a:pt x="8540" y="23881"/>
                  </a:lnTo>
                  <a:lnTo>
                    <a:pt x="9042" y="24035"/>
                  </a:lnTo>
                  <a:lnTo>
                    <a:pt x="9545" y="24190"/>
                  </a:lnTo>
                  <a:lnTo>
                    <a:pt x="10047" y="24344"/>
                  </a:lnTo>
                  <a:lnTo>
                    <a:pt x="10549" y="24422"/>
                  </a:lnTo>
                  <a:lnTo>
                    <a:pt x="10627" y="24113"/>
                  </a:lnTo>
                  <a:lnTo>
                    <a:pt x="10627" y="24113"/>
                  </a:lnTo>
                  <a:lnTo>
                    <a:pt x="10279" y="24151"/>
                  </a:lnTo>
                  <a:lnTo>
                    <a:pt x="9970" y="24113"/>
                  </a:lnTo>
                  <a:lnTo>
                    <a:pt x="9622" y="24035"/>
                  </a:lnTo>
                  <a:lnTo>
                    <a:pt x="9274" y="23919"/>
                  </a:lnTo>
                  <a:lnTo>
                    <a:pt x="8926" y="23803"/>
                  </a:lnTo>
                  <a:lnTo>
                    <a:pt x="8579" y="23726"/>
                  </a:lnTo>
                  <a:lnTo>
                    <a:pt x="8733" y="23108"/>
                  </a:lnTo>
                  <a:lnTo>
                    <a:pt x="8849" y="22490"/>
                  </a:lnTo>
                  <a:lnTo>
                    <a:pt x="9390" y="22490"/>
                  </a:lnTo>
                  <a:lnTo>
                    <a:pt x="9931" y="22451"/>
                  </a:lnTo>
                  <a:lnTo>
                    <a:pt x="10472" y="22374"/>
                  </a:lnTo>
                  <a:lnTo>
                    <a:pt x="10974" y="22258"/>
                  </a:lnTo>
                  <a:lnTo>
                    <a:pt x="11013" y="21871"/>
                  </a:lnTo>
                  <a:lnTo>
                    <a:pt x="9970" y="22142"/>
                  </a:lnTo>
                  <a:lnTo>
                    <a:pt x="8849" y="22335"/>
                  </a:lnTo>
                  <a:lnTo>
                    <a:pt x="8849" y="21794"/>
                  </a:lnTo>
                  <a:lnTo>
                    <a:pt x="8772" y="21176"/>
                  </a:lnTo>
                  <a:lnTo>
                    <a:pt x="8772" y="21137"/>
                  </a:lnTo>
                  <a:lnTo>
                    <a:pt x="9352" y="21060"/>
                  </a:lnTo>
                  <a:lnTo>
                    <a:pt x="9931" y="20905"/>
                  </a:lnTo>
                  <a:lnTo>
                    <a:pt x="10472" y="20712"/>
                  </a:lnTo>
                  <a:lnTo>
                    <a:pt x="11013" y="20442"/>
                  </a:lnTo>
                  <a:lnTo>
                    <a:pt x="10974" y="20248"/>
                  </a:lnTo>
                  <a:lnTo>
                    <a:pt x="10974" y="20055"/>
                  </a:lnTo>
                  <a:lnTo>
                    <a:pt x="10433" y="20364"/>
                  </a:lnTo>
                  <a:lnTo>
                    <a:pt x="9931" y="20635"/>
                  </a:lnTo>
                  <a:lnTo>
                    <a:pt x="9352" y="20867"/>
                  </a:lnTo>
                  <a:lnTo>
                    <a:pt x="9081" y="20944"/>
                  </a:lnTo>
                  <a:lnTo>
                    <a:pt x="8772" y="21021"/>
                  </a:lnTo>
                  <a:lnTo>
                    <a:pt x="8617" y="20442"/>
                  </a:lnTo>
                  <a:lnTo>
                    <a:pt x="8386" y="19901"/>
                  </a:lnTo>
                  <a:lnTo>
                    <a:pt x="8424" y="19901"/>
                  </a:lnTo>
                  <a:lnTo>
                    <a:pt x="8424" y="19862"/>
                  </a:lnTo>
                  <a:lnTo>
                    <a:pt x="8424" y="19823"/>
                  </a:lnTo>
                  <a:lnTo>
                    <a:pt x="8347" y="19785"/>
                  </a:lnTo>
                  <a:lnTo>
                    <a:pt x="8115" y="19321"/>
                  </a:lnTo>
                  <a:lnTo>
                    <a:pt x="8772" y="19166"/>
                  </a:lnTo>
                  <a:lnTo>
                    <a:pt x="9390" y="18973"/>
                  </a:lnTo>
                  <a:lnTo>
                    <a:pt x="9970" y="18703"/>
                  </a:lnTo>
                  <a:lnTo>
                    <a:pt x="10549" y="18355"/>
                  </a:lnTo>
                  <a:lnTo>
                    <a:pt x="10433" y="18007"/>
                  </a:lnTo>
                  <a:lnTo>
                    <a:pt x="9854" y="18355"/>
                  </a:lnTo>
                  <a:lnTo>
                    <a:pt x="9274" y="18664"/>
                  </a:lnTo>
                  <a:lnTo>
                    <a:pt x="8695" y="18935"/>
                  </a:lnTo>
                  <a:lnTo>
                    <a:pt x="8038" y="19166"/>
                  </a:lnTo>
                  <a:lnTo>
                    <a:pt x="7729" y="18626"/>
                  </a:lnTo>
                  <a:lnTo>
                    <a:pt x="7342" y="18085"/>
                  </a:lnTo>
                  <a:lnTo>
                    <a:pt x="7690" y="18007"/>
                  </a:lnTo>
                  <a:lnTo>
                    <a:pt x="7999" y="17930"/>
                  </a:lnTo>
                  <a:lnTo>
                    <a:pt x="8347" y="17775"/>
                  </a:lnTo>
                  <a:lnTo>
                    <a:pt x="8656" y="17621"/>
                  </a:lnTo>
                  <a:lnTo>
                    <a:pt x="9004" y="17428"/>
                  </a:lnTo>
                  <a:lnTo>
                    <a:pt x="9313" y="17234"/>
                  </a:lnTo>
                  <a:lnTo>
                    <a:pt x="9893" y="16771"/>
                  </a:lnTo>
                  <a:lnTo>
                    <a:pt x="9661" y="16346"/>
                  </a:lnTo>
                  <a:lnTo>
                    <a:pt x="9158" y="16848"/>
                  </a:lnTo>
                  <a:lnTo>
                    <a:pt x="8617" y="17312"/>
                  </a:lnTo>
                  <a:lnTo>
                    <a:pt x="8308" y="17544"/>
                  </a:lnTo>
                  <a:lnTo>
                    <a:pt x="7999" y="17698"/>
                  </a:lnTo>
                  <a:lnTo>
                    <a:pt x="7690" y="17853"/>
                  </a:lnTo>
                  <a:lnTo>
                    <a:pt x="7304" y="17969"/>
                  </a:lnTo>
                  <a:lnTo>
                    <a:pt x="7265" y="17969"/>
                  </a:lnTo>
                  <a:lnTo>
                    <a:pt x="7149" y="17853"/>
                  </a:lnTo>
                  <a:lnTo>
                    <a:pt x="7149" y="17775"/>
                  </a:lnTo>
                  <a:lnTo>
                    <a:pt x="7072" y="17737"/>
                  </a:lnTo>
                  <a:lnTo>
                    <a:pt x="6879" y="17466"/>
                  </a:lnTo>
                  <a:lnTo>
                    <a:pt x="6531" y="17119"/>
                  </a:lnTo>
                  <a:lnTo>
                    <a:pt x="6183" y="16809"/>
                  </a:lnTo>
                  <a:lnTo>
                    <a:pt x="5410" y="16230"/>
                  </a:lnTo>
                  <a:lnTo>
                    <a:pt x="5410" y="16230"/>
                  </a:lnTo>
                  <a:lnTo>
                    <a:pt x="5526" y="16268"/>
                  </a:lnTo>
                  <a:lnTo>
                    <a:pt x="5603" y="16268"/>
                  </a:lnTo>
                  <a:lnTo>
                    <a:pt x="5835" y="16230"/>
                  </a:lnTo>
                  <a:lnTo>
                    <a:pt x="6028" y="16114"/>
                  </a:lnTo>
                  <a:lnTo>
                    <a:pt x="6222" y="15959"/>
                  </a:lnTo>
                  <a:lnTo>
                    <a:pt x="6608" y="15573"/>
                  </a:lnTo>
                  <a:lnTo>
                    <a:pt x="6879" y="15264"/>
                  </a:lnTo>
                  <a:lnTo>
                    <a:pt x="7458" y="14645"/>
                  </a:lnTo>
                  <a:lnTo>
                    <a:pt x="7960" y="14027"/>
                  </a:lnTo>
                  <a:lnTo>
                    <a:pt x="7767" y="13834"/>
                  </a:lnTo>
                  <a:lnTo>
                    <a:pt x="7342" y="14414"/>
                  </a:lnTo>
                  <a:lnTo>
                    <a:pt x="6917" y="14916"/>
                  </a:lnTo>
                  <a:lnTo>
                    <a:pt x="6453" y="15457"/>
                  </a:lnTo>
                  <a:lnTo>
                    <a:pt x="6183" y="15689"/>
                  </a:lnTo>
                  <a:lnTo>
                    <a:pt x="5912" y="15921"/>
                  </a:lnTo>
                  <a:lnTo>
                    <a:pt x="5642" y="16075"/>
                  </a:lnTo>
                  <a:lnTo>
                    <a:pt x="5410" y="16152"/>
                  </a:lnTo>
                  <a:lnTo>
                    <a:pt x="5372" y="16191"/>
                  </a:lnTo>
                  <a:lnTo>
                    <a:pt x="4483" y="15496"/>
                  </a:lnTo>
                  <a:lnTo>
                    <a:pt x="4058" y="15109"/>
                  </a:lnTo>
                  <a:lnTo>
                    <a:pt x="3671" y="14723"/>
                  </a:lnTo>
                  <a:lnTo>
                    <a:pt x="4019" y="14491"/>
                  </a:lnTo>
                  <a:lnTo>
                    <a:pt x="4367" y="14220"/>
                  </a:lnTo>
                  <a:lnTo>
                    <a:pt x="4715" y="13950"/>
                  </a:lnTo>
                  <a:lnTo>
                    <a:pt x="5062" y="13641"/>
                  </a:lnTo>
                  <a:lnTo>
                    <a:pt x="5333" y="13332"/>
                  </a:lnTo>
                  <a:lnTo>
                    <a:pt x="5642" y="12984"/>
                  </a:lnTo>
                  <a:lnTo>
                    <a:pt x="5912" y="12636"/>
                  </a:lnTo>
                  <a:lnTo>
                    <a:pt x="6144" y="12250"/>
                  </a:lnTo>
                  <a:lnTo>
                    <a:pt x="5951" y="12057"/>
                  </a:lnTo>
                  <a:lnTo>
                    <a:pt x="5410" y="12752"/>
                  </a:lnTo>
                  <a:lnTo>
                    <a:pt x="4869" y="13409"/>
                  </a:lnTo>
                  <a:lnTo>
                    <a:pt x="4251" y="14027"/>
                  </a:lnTo>
                  <a:lnTo>
                    <a:pt x="3594" y="14607"/>
                  </a:lnTo>
                  <a:lnTo>
                    <a:pt x="3517" y="14491"/>
                  </a:lnTo>
                  <a:lnTo>
                    <a:pt x="3169" y="13989"/>
                  </a:lnTo>
                  <a:lnTo>
                    <a:pt x="2898" y="13448"/>
                  </a:lnTo>
                  <a:lnTo>
                    <a:pt x="2628" y="12829"/>
                  </a:lnTo>
                  <a:lnTo>
                    <a:pt x="2435" y="12211"/>
                  </a:lnTo>
                  <a:lnTo>
                    <a:pt x="2589" y="12211"/>
                  </a:lnTo>
                  <a:lnTo>
                    <a:pt x="2744" y="12172"/>
                  </a:lnTo>
                  <a:lnTo>
                    <a:pt x="3092" y="11941"/>
                  </a:lnTo>
                  <a:lnTo>
                    <a:pt x="3671" y="11516"/>
                  </a:lnTo>
                  <a:lnTo>
                    <a:pt x="4212" y="11168"/>
                  </a:lnTo>
                  <a:lnTo>
                    <a:pt x="4521" y="10975"/>
                  </a:lnTo>
                  <a:lnTo>
                    <a:pt x="4753" y="10781"/>
                  </a:lnTo>
                  <a:lnTo>
                    <a:pt x="4599" y="10588"/>
                  </a:lnTo>
                  <a:lnTo>
                    <a:pt x="4212" y="10897"/>
                  </a:lnTo>
                  <a:lnTo>
                    <a:pt x="3749" y="11168"/>
                  </a:lnTo>
                  <a:lnTo>
                    <a:pt x="3053" y="11632"/>
                  </a:lnTo>
                  <a:lnTo>
                    <a:pt x="2744" y="11863"/>
                  </a:lnTo>
                  <a:lnTo>
                    <a:pt x="2551" y="11979"/>
                  </a:lnTo>
                  <a:lnTo>
                    <a:pt x="2358" y="12057"/>
                  </a:lnTo>
                  <a:lnTo>
                    <a:pt x="2242" y="11516"/>
                  </a:lnTo>
                  <a:lnTo>
                    <a:pt x="2126" y="10936"/>
                  </a:lnTo>
                  <a:lnTo>
                    <a:pt x="1932" y="9854"/>
                  </a:lnTo>
                  <a:lnTo>
                    <a:pt x="1971" y="9893"/>
                  </a:lnTo>
                  <a:lnTo>
                    <a:pt x="2010" y="9931"/>
                  </a:lnTo>
                  <a:lnTo>
                    <a:pt x="2048" y="9970"/>
                  </a:lnTo>
                  <a:lnTo>
                    <a:pt x="2358" y="9970"/>
                  </a:lnTo>
                  <a:lnTo>
                    <a:pt x="2744" y="9815"/>
                  </a:lnTo>
                  <a:lnTo>
                    <a:pt x="3053" y="9661"/>
                  </a:lnTo>
                  <a:lnTo>
                    <a:pt x="3362" y="9468"/>
                  </a:lnTo>
                  <a:lnTo>
                    <a:pt x="3865" y="9236"/>
                  </a:lnTo>
                  <a:lnTo>
                    <a:pt x="3749" y="8888"/>
                  </a:lnTo>
                  <a:lnTo>
                    <a:pt x="3401" y="9081"/>
                  </a:lnTo>
                  <a:lnTo>
                    <a:pt x="2705" y="9506"/>
                  </a:lnTo>
                  <a:lnTo>
                    <a:pt x="2319" y="9699"/>
                  </a:lnTo>
                  <a:lnTo>
                    <a:pt x="2126" y="9738"/>
                  </a:lnTo>
                  <a:lnTo>
                    <a:pt x="1971" y="9738"/>
                  </a:lnTo>
                  <a:lnTo>
                    <a:pt x="1932" y="9777"/>
                  </a:lnTo>
                  <a:lnTo>
                    <a:pt x="1894" y="9313"/>
                  </a:lnTo>
                  <a:lnTo>
                    <a:pt x="1855" y="8618"/>
                  </a:lnTo>
                  <a:lnTo>
                    <a:pt x="1894" y="7961"/>
                  </a:lnTo>
                  <a:lnTo>
                    <a:pt x="2319" y="7961"/>
                  </a:lnTo>
                  <a:lnTo>
                    <a:pt x="2744" y="7883"/>
                  </a:lnTo>
                  <a:lnTo>
                    <a:pt x="3169" y="7767"/>
                  </a:lnTo>
                  <a:lnTo>
                    <a:pt x="3594" y="7613"/>
                  </a:lnTo>
                  <a:lnTo>
                    <a:pt x="3594" y="7226"/>
                  </a:lnTo>
                  <a:lnTo>
                    <a:pt x="3246" y="7381"/>
                  </a:lnTo>
                  <a:lnTo>
                    <a:pt x="2898" y="7536"/>
                  </a:lnTo>
                  <a:lnTo>
                    <a:pt x="2589" y="7613"/>
                  </a:lnTo>
                  <a:lnTo>
                    <a:pt x="2280" y="7690"/>
                  </a:lnTo>
                  <a:lnTo>
                    <a:pt x="1932" y="7767"/>
                  </a:lnTo>
                  <a:lnTo>
                    <a:pt x="1932" y="7767"/>
                  </a:lnTo>
                  <a:lnTo>
                    <a:pt x="2010" y="7111"/>
                  </a:lnTo>
                  <a:lnTo>
                    <a:pt x="2164" y="6454"/>
                  </a:lnTo>
                  <a:lnTo>
                    <a:pt x="2473" y="6454"/>
                  </a:lnTo>
                  <a:lnTo>
                    <a:pt x="2783" y="6415"/>
                  </a:lnTo>
                  <a:lnTo>
                    <a:pt x="3092" y="6376"/>
                  </a:lnTo>
                  <a:lnTo>
                    <a:pt x="3401" y="6260"/>
                  </a:lnTo>
                  <a:lnTo>
                    <a:pt x="3671" y="6183"/>
                  </a:lnTo>
                  <a:lnTo>
                    <a:pt x="3671" y="5874"/>
                  </a:lnTo>
                  <a:lnTo>
                    <a:pt x="3324" y="6029"/>
                  </a:lnTo>
                  <a:lnTo>
                    <a:pt x="2976" y="6106"/>
                  </a:lnTo>
                  <a:lnTo>
                    <a:pt x="2203" y="6260"/>
                  </a:lnTo>
                  <a:lnTo>
                    <a:pt x="2203" y="6260"/>
                  </a:lnTo>
                  <a:lnTo>
                    <a:pt x="2512" y="5217"/>
                  </a:lnTo>
                  <a:lnTo>
                    <a:pt x="2821" y="5178"/>
                  </a:lnTo>
                  <a:lnTo>
                    <a:pt x="3130" y="5063"/>
                  </a:lnTo>
                  <a:lnTo>
                    <a:pt x="3439" y="4947"/>
                  </a:lnTo>
                  <a:lnTo>
                    <a:pt x="3749" y="4831"/>
                  </a:lnTo>
                  <a:lnTo>
                    <a:pt x="3749" y="4483"/>
                  </a:lnTo>
                  <a:lnTo>
                    <a:pt x="3169" y="4792"/>
                  </a:lnTo>
                  <a:lnTo>
                    <a:pt x="2551" y="5063"/>
                  </a:lnTo>
                  <a:lnTo>
                    <a:pt x="2744" y="4212"/>
                  </a:lnTo>
                  <a:lnTo>
                    <a:pt x="3246" y="3981"/>
                  </a:lnTo>
                  <a:lnTo>
                    <a:pt x="3710" y="3710"/>
                  </a:lnTo>
                  <a:lnTo>
                    <a:pt x="3671" y="3478"/>
                  </a:lnTo>
                  <a:lnTo>
                    <a:pt x="2783" y="3981"/>
                  </a:lnTo>
                  <a:lnTo>
                    <a:pt x="2898" y="3440"/>
                  </a:lnTo>
                  <a:lnTo>
                    <a:pt x="2937" y="3015"/>
                  </a:lnTo>
                  <a:lnTo>
                    <a:pt x="3092" y="3015"/>
                  </a:lnTo>
                  <a:lnTo>
                    <a:pt x="3246" y="2976"/>
                  </a:lnTo>
                  <a:lnTo>
                    <a:pt x="3517" y="2783"/>
                  </a:lnTo>
                  <a:lnTo>
                    <a:pt x="3555" y="2744"/>
                  </a:lnTo>
                  <a:lnTo>
                    <a:pt x="3478" y="2474"/>
                  </a:lnTo>
                  <a:lnTo>
                    <a:pt x="3478" y="2512"/>
                  </a:lnTo>
                  <a:lnTo>
                    <a:pt x="3246" y="2705"/>
                  </a:lnTo>
                  <a:lnTo>
                    <a:pt x="2976" y="2821"/>
                  </a:lnTo>
                  <a:lnTo>
                    <a:pt x="2976" y="2358"/>
                  </a:lnTo>
                  <a:lnTo>
                    <a:pt x="2976" y="1894"/>
                  </a:lnTo>
                  <a:lnTo>
                    <a:pt x="3014" y="1894"/>
                  </a:lnTo>
                  <a:lnTo>
                    <a:pt x="3246" y="1624"/>
                  </a:lnTo>
                  <a:lnTo>
                    <a:pt x="3169" y="1392"/>
                  </a:lnTo>
                  <a:lnTo>
                    <a:pt x="2976" y="1624"/>
                  </a:lnTo>
                  <a:lnTo>
                    <a:pt x="2937" y="1121"/>
                  </a:lnTo>
                  <a:lnTo>
                    <a:pt x="2860" y="61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67" y="39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25"/>
          <p:cNvGrpSpPr/>
          <p:nvPr/>
        </p:nvGrpSpPr>
        <p:grpSpPr>
          <a:xfrm>
            <a:off x="872586" y="4265251"/>
            <a:ext cx="1018330" cy="1854494"/>
            <a:chOff x="4518575" y="1944100"/>
            <a:chExt cx="475300" cy="865575"/>
          </a:xfrm>
        </p:grpSpPr>
        <p:sp>
          <p:nvSpPr>
            <p:cNvPr id="301" name="Google Shape;301;p25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25"/>
          <p:cNvSpPr/>
          <p:nvPr/>
        </p:nvSpPr>
        <p:spPr>
          <a:xfrm rot="-561334">
            <a:off x="4892181" y="1352246"/>
            <a:ext cx="7301673" cy="703113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7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>
            <p:ph type="title"/>
          </p:nvPr>
        </p:nvSpPr>
        <p:spPr>
          <a:xfrm>
            <a:off x="855250" y="1567850"/>
            <a:ext cx="2707200" cy="10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08" name="Google Shape;308;p26"/>
          <p:cNvSpPr txBox="1"/>
          <p:nvPr>
            <p:ph idx="1" type="subTitle"/>
          </p:nvPr>
        </p:nvSpPr>
        <p:spPr>
          <a:xfrm>
            <a:off x="855250" y="2724963"/>
            <a:ext cx="3309000" cy="1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26"/>
          <p:cNvSpPr/>
          <p:nvPr/>
        </p:nvSpPr>
        <p:spPr>
          <a:xfrm rot="-561334">
            <a:off x="4892181" y="1352246"/>
            <a:ext cx="7301673" cy="703113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6093175" y="2502425"/>
            <a:ext cx="5191359" cy="4999009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7206027" y="3574048"/>
            <a:ext cx="2965706" cy="2855820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"/>
          <p:cNvSpPr/>
          <p:nvPr/>
        </p:nvSpPr>
        <p:spPr>
          <a:xfrm flipH="1">
            <a:off x="-1946325" y="4049921"/>
            <a:ext cx="3668020" cy="353211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3" name="Google Shape;313;p26"/>
          <p:cNvGrpSpPr/>
          <p:nvPr/>
        </p:nvGrpSpPr>
        <p:grpSpPr>
          <a:xfrm>
            <a:off x="120194" y="3580983"/>
            <a:ext cx="591973" cy="2198098"/>
            <a:chOff x="3468500" y="2304425"/>
            <a:chExt cx="276300" cy="1025950"/>
          </a:xfrm>
        </p:grpSpPr>
        <p:sp>
          <p:nvSpPr>
            <p:cNvPr id="314" name="Google Shape;314;p26"/>
            <p:cNvSpPr/>
            <p:nvPr/>
          </p:nvSpPr>
          <p:spPr>
            <a:xfrm>
              <a:off x="3468500" y="2304425"/>
              <a:ext cx="276300" cy="1025950"/>
            </a:xfrm>
            <a:custGeom>
              <a:rect b="b" l="l" r="r" t="t"/>
              <a:pathLst>
                <a:path extrusionOk="0" h="41038" w="11052">
                  <a:moveTo>
                    <a:pt x="2512" y="1"/>
                  </a:moveTo>
                  <a:lnTo>
                    <a:pt x="2435" y="39"/>
                  </a:lnTo>
                  <a:lnTo>
                    <a:pt x="2396" y="78"/>
                  </a:lnTo>
                  <a:lnTo>
                    <a:pt x="2396" y="194"/>
                  </a:lnTo>
                  <a:lnTo>
                    <a:pt x="2358" y="967"/>
                  </a:lnTo>
                  <a:lnTo>
                    <a:pt x="2242" y="1739"/>
                  </a:lnTo>
                  <a:lnTo>
                    <a:pt x="2126" y="2474"/>
                  </a:lnTo>
                  <a:lnTo>
                    <a:pt x="1932" y="3208"/>
                  </a:lnTo>
                  <a:lnTo>
                    <a:pt x="1739" y="3903"/>
                  </a:lnTo>
                  <a:lnTo>
                    <a:pt x="1507" y="4599"/>
                  </a:lnTo>
                  <a:lnTo>
                    <a:pt x="966" y="6029"/>
                  </a:lnTo>
                  <a:lnTo>
                    <a:pt x="619" y="7111"/>
                  </a:lnTo>
                  <a:lnTo>
                    <a:pt x="425" y="7652"/>
                  </a:lnTo>
                  <a:lnTo>
                    <a:pt x="271" y="8231"/>
                  </a:lnTo>
                  <a:lnTo>
                    <a:pt x="155" y="8772"/>
                  </a:lnTo>
                  <a:lnTo>
                    <a:pt x="78" y="9390"/>
                  </a:lnTo>
                  <a:lnTo>
                    <a:pt x="0" y="9970"/>
                  </a:lnTo>
                  <a:lnTo>
                    <a:pt x="0" y="10588"/>
                  </a:lnTo>
                  <a:lnTo>
                    <a:pt x="0" y="11206"/>
                  </a:lnTo>
                  <a:lnTo>
                    <a:pt x="78" y="11825"/>
                  </a:lnTo>
                  <a:lnTo>
                    <a:pt x="232" y="12443"/>
                  </a:lnTo>
                  <a:lnTo>
                    <a:pt x="387" y="13061"/>
                  </a:lnTo>
                  <a:lnTo>
                    <a:pt x="580" y="13641"/>
                  </a:lnTo>
                  <a:lnTo>
                    <a:pt x="812" y="14259"/>
                  </a:lnTo>
                  <a:lnTo>
                    <a:pt x="1082" y="14800"/>
                  </a:lnTo>
                  <a:lnTo>
                    <a:pt x="1353" y="15341"/>
                  </a:lnTo>
                  <a:lnTo>
                    <a:pt x="1778" y="15998"/>
                  </a:lnTo>
                  <a:lnTo>
                    <a:pt x="2203" y="16578"/>
                  </a:lnTo>
                  <a:lnTo>
                    <a:pt x="2667" y="17157"/>
                  </a:lnTo>
                  <a:lnTo>
                    <a:pt x="3130" y="17698"/>
                  </a:lnTo>
                  <a:lnTo>
                    <a:pt x="4096" y="18741"/>
                  </a:lnTo>
                  <a:lnTo>
                    <a:pt x="4560" y="19321"/>
                  </a:lnTo>
                  <a:lnTo>
                    <a:pt x="4985" y="19939"/>
                  </a:lnTo>
                  <a:lnTo>
                    <a:pt x="5217" y="20326"/>
                  </a:lnTo>
                  <a:lnTo>
                    <a:pt x="5410" y="20712"/>
                  </a:lnTo>
                  <a:lnTo>
                    <a:pt x="5603" y="21137"/>
                  </a:lnTo>
                  <a:lnTo>
                    <a:pt x="5758" y="21562"/>
                  </a:lnTo>
                  <a:lnTo>
                    <a:pt x="5874" y="21987"/>
                  </a:lnTo>
                  <a:lnTo>
                    <a:pt x="5990" y="22412"/>
                  </a:lnTo>
                  <a:lnTo>
                    <a:pt x="6067" y="22837"/>
                  </a:lnTo>
                  <a:lnTo>
                    <a:pt x="6106" y="23301"/>
                  </a:lnTo>
                  <a:lnTo>
                    <a:pt x="6106" y="23726"/>
                  </a:lnTo>
                  <a:lnTo>
                    <a:pt x="6106" y="24151"/>
                  </a:lnTo>
                  <a:lnTo>
                    <a:pt x="6067" y="24615"/>
                  </a:lnTo>
                  <a:lnTo>
                    <a:pt x="6028" y="25040"/>
                  </a:lnTo>
                  <a:lnTo>
                    <a:pt x="5951" y="25465"/>
                  </a:lnTo>
                  <a:lnTo>
                    <a:pt x="5835" y="25851"/>
                  </a:lnTo>
                  <a:lnTo>
                    <a:pt x="5719" y="26276"/>
                  </a:lnTo>
                  <a:lnTo>
                    <a:pt x="5565" y="26663"/>
                  </a:lnTo>
                  <a:lnTo>
                    <a:pt x="5256" y="27281"/>
                  </a:lnTo>
                  <a:lnTo>
                    <a:pt x="4946" y="27899"/>
                  </a:lnTo>
                  <a:lnTo>
                    <a:pt x="4328" y="29097"/>
                  </a:lnTo>
                  <a:lnTo>
                    <a:pt x="4019" y="29677"/>
                  </a:lnTo>
                  <a:lnTo>
                    <a:pt x="3749" y="30334"/>
                  </a:lnTo>
                  <a:lnTo>
                    <a:pt x="3517" y="30952"/>
                  </a:lnTo>
                  <a:lnTo>
                    <a:pt x="3285" y="31647"/>
                  </a:lnTo>
                  <a:lnTo>
                    <a:pt x="3130" y="32227"/>
                  </a:lnTo>
                  <a:lnTo>
                    <a:pt x="3014" y="32845"/>
                  </a:lnTo>
                  <a:lnTo>
                    <a:pt x="2937" y="33464"/>
                  </a:lnTo>
                  <a:lnTo>
                    <a:pt x="2898" y="34120"/>
                  </a:lnTo>
                  <a:lnTo>
                    <a:pt x="2898" y="34739"/>
                  </a:lnTo>
                  <a:lnTo>
                    <a:pt x="2937" y="35396"/>
                  </a:lnTo>
                  <a:lnTo>
                    <a:pt x="3014" y="36014"/>
                  </a:lnTo>
                  <a:lnTo>
                    <a:pt x="3130" y="36671"/>
                  </a:lnTo>
                  <a:lnTo>
                    <a:pt x="3285" y="37250"/>
                  </a:lnTo>
                  <a:lnTo>
                    <a:pt x="3478" y="37869"/>
                  </a:lnTo>
                  <a:lnTo>
                    <a:pt x="3710" y="38448"/>
                  </a:lnTo>
                  <a:lnTo>
                    <a:pt x="4019" y="38989"/>
                  </a:lnTo>
                  <a:lnTo>
                    <a:pt x="4328" y="39492"/>
                  </a:lnTo>
                  <a:lnTo>
                    <a:pt x="4715" y="39994"/>
                  </a:lnTo>
                  <a:lnTo>
                    <a:pt x="5140" y="40419"/>
                  </a:lnTo>
                  <a:lnTo>
                    <a:pt x="5603" y="40805"/>
                  </a:lnTo>
                  <a:lnTo>
                    <a:pt x="5642" y="40921"/>
                  </a:lnTo>
                  <a:lnTo>
                    <a:pt x="5681" y="40999"/>
                  </a:lnTo>
                  <a:lnTo>
                    <a:pt x="5719" y="41037"/>
                  </a:lnTo>
                  <a:lnTo>
                    <a:pt x="5874" y="41037"/>
                  </a:lnTo>
                  <a:lnTo>
                    <a:pt x="5951" y="40999"/>
                  </a:lnTo>
                  <a:lnTo>
                    <a:pt x="5990" y="40921"/>
                  </a:lnTo>
                  <a:lnTo>
                    <a:pt x="5990" y="40844"/>
                  </a:lnTo>
                  <a:lnTo>
                    <a:pt x="6067" y="40380"/>
                  </a:lnTo>
                  <a:lnTo>
                    <a:pt x="6106" y="39955"/>
                  </a:lnTo>
                  <a:lnTo>
                    <a:pt x="6222" y="39530"/>
                  </a:lnTo>
                  <a:lnTo>
                    <a:pt x="6299" y="39182"/>
                  </a:lnTo>
                  <a:lnTo>
                    <a:pt x="6569" y="38448"/>
                  </a:lnTo>
                  <a:lnTo>
                    <a:pt x="6917" y="37791"/>
                  </a:lnTo>
                  <a:lnTo>
                    <a:pt x="7304" y="37212"/>
                  </a:lnTo>
                  <a:lnTo>
                    <a:pt x="7729" y="36632"/>
                  </a:lnTo>
                  <a:lnTo>
                    <a:pt x="8192" y="36091"/>
                  </a:lnTo>
                  <a:lnTo>
                    <a:pt x="8733" y="35550"/>
                  </a:lnTo>
                  <a:lnTo>
                    <a:pt x="9042" y="35125"/>
                  </a:lnTo>
                  <a:lnTo>
                    <a:pt x="9352" y="34700"/>
                  </a:lnTo>
                  <a:lnTo>
                    <a:pt x="9583" y="34275"/>
                  </a:lnTo>
                  <a:lnTo>
                    <a:pt x="9777" y="33811"/>
                  </a:lnTo>
                  <a:lnTo>
                    <a:pt x="9893" y="33309"/>
                  </a:lnTo>
                  <a:lnTo>
                    <a:pt x="9931" y="32768"/>
                  </a:lnTo>
                  <a:lnTo>
                    <a:pt x="9931" y="32188"/>
                  </a:lnTo>
                  <a:lnTo>
                    <a:pt x="9893" y="31570"/>
                  </a:lnTo>
                  <a:lnTo>
                    <a:pt x="9661" y="29793"/>
                  </a:lnTo>
                  <a:lnTo>
                    <a:pt x="9583" y="28904"/>
                  </a:lnTo>
                  <a:lnTo>
                    <a:pt x="9583" y="28479"/>
                  </a:lnTo>
                  <a:lnTo>
                    <a:pt x="9622" y="28015"/>
                  </a:lnTo>
                  <a:lnTo>
                    <a:pt x="9699" y="27358"/>
                  </a:lnTo>
                  <a:lnTo>
                    <a:pt x="9854" y="26740"/>
                  </a:lnTo>
                  <a:lnTo>
                    <a:pt x="10202" y="25504"/>
                  </a:lnTo>
                  <a:lnTo>
                    <a:pt x="10588" y="24228"/>
                  </a:lnTo>
                  <a:lnTo>
                    <a:pt x="10743" y="23610"/>
                  </a:lnTo>
                  <a:lnTo>
                    <a:pt x="10897" y="22953"/>
                  </a:lnTo>
                  <a:lnTo>
                    <a:pt x="10974" y="22296"/>
                  </a:lnTo>
                  <a:lnTo>
                    <a:pt x="11052" y="21639"/>
                  </a:lnTo>
                  <a:lnTo>
                    <a:pt x="11052" y="20944"/>
                  </a:lnTo>
                  <a:lnTo>
                    <a:pt x="10974" y="20248"/>
                  </a:lnTo>
                  <a:lnTo>
                    <a:pt x="10897" y="19630"/>
                  </a:lnTo>
                  <a:lnTo>
                    <a:pt x="10781" y="19051"/>
                  </a:lnTo>
                  <a:lnTo>
                    <a:pt x="10588" y="18471"/>
                  </a:lnTo>
                  <a:lnTo>
                    <a:pt x="10395" y="17891"/>
                  </a:lnTo>
                  <a:lnTo>
                    <a:pt x="10163" y="17350"/>
                  </a:lnTo>
                  <a:lnTo>
                    <a:pt x="9931" y="16809"/>
                  </a:lnTo>
                  <a:lnTo>
                    <a:pt x="9622" y="16268"/>
                  </a:lnTo>
                  <a:lnTo>
                    <a:pt x="9313" y="15766"/>
                  </a:lnTo>
                  <a:lnTo>
                    <a:pt x="8926" y="15186"/>
                  </a:lnTo>
                  <a:lnTo>
                    <a:pt x="8501" y="14645"/>
                  </a:lnTo>
                  <a:lnTo>
                    <a:pt x="8076" y="14143"/>
                  </a:lnTo>
                  <a:lnTo>
                    <a:pt x="7613" y="13641"/>
                  </a:lnTo>
                  <a:lnTo>
                    <a:pt x="6685" y="12752"/>
                  </a:lnTo>
                  <a:lnTo>
                    <a:pt x="5719" y="11825"/>
                  </a:lnTo>
                  <a:lnTo>
                    <a:pt x="5178" y="11284"/>
                  </a:lnTo>
                  <a:lnTo>
                    <a:pt x="4676" y="10665"/>
                  </a:lnTo>
                  <a:lnTo>
                    <a:pt x="4444" y="10318"/>
                  </a:lnTo>
                  <a:lnTo>
                    <a:pt x="4212" y="9970"/>
                  </a:lnTo>
                  <a:lnTo>
                    <a:pt x="4058" y="9622"/>
                  </a:lnTo>
                  <a:lnTo>
                    <a:pt x="3865" y="9236"/>
                  </a:lnTo>
                  <a:lnTo>
                    <a:pt x="3710" y="8772"/>
                  </a:lnTo>
                  <a:lnTo>
                    <a:pt x="3633" y="8270"/>
                  </a:lnTo>
                  <a:lnTo>
                    <a:pt x="3594" y="7806"/>
                  </a:lnTo>
                  <a:lnTo>
                    <a:pt x="3594" y="7342"/>
                  </a:lnTo>
                  <a:lnTo>
                    <a:pt x="3633" y="6376"/>
                  </a:lnTo>
                  <a:lnTo>
                    <a:pt x="3710" y="5410"/>
                  </a:lnTo>
                  <a:lnTo>
                    <a:pt x="3749" y="4753"/>
                  </a:lnTo>
                  <a:lnTo>
                    <a:pt x="3749" y="4097"/>
                  </a:lnTo>
                  <a:lnTo>
                    <a:pt x="3671" y="3440"/>
                  </a:lnTo>
                  <a:lnTo>
                    <a:pt x="3555" y="2783"/>
                  </a:lnTo>
                  <a:lnTo>
                    <a:pt x="3401" y="2126"/>
                  </a:lnTo>
                  <a:lnTo>
                    <a:pt x="3208" y="1508"/>
                  </a:lnTo>
                  <a:lnTo>
                    <a:pt x="2976" y="88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28" y="39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3468500" y="2304425"/>
              <a:ext cx="275350" cy="1025950"/>
            </a:xfrm>
            <a:custGeom>
              <a:rect b="b" l="l" r="r" t="t"/>
              <a:pathLst>
                <a:path extrusionOk="0" h="41038" w="11014">
                  <a:moveTo>
                    <a:pt x="2551" y="1"/>
                  </a:moveTo>
                  <a:lnTo>
                    <a:pt x="2628" y="542"/>
                  </a:lnTo>
                  <a:lnTo>
                    <a:pt x="2705" y="1121"/>
                  </a:lnTo>
                  <a:lnTo>
                    <a:pt x="2358" y="851"/>
                  </a:lnTo>
                  <a:lnTo>
                    <a:pt x="2358" y="1083"/>
                  </a:lnTo>
                  <a:lnTo>
                    <a:pt x="2744" y="1353"/>
                  </a:lnTo>
                  <a:lnTo>
                    <a:pt x="2744" y="1817"/>
                  </a:lnTo>
                  <a:lnTo>
                    <a:pt x="2744" y="2242"/>
                  </a:lnTo>
                  <a:lnTo>
                    <a:pt x="2203" y="1894"/>
                  </a:lnTo>
                  <a:lnTo>
                    <a:pt x="2164" y="2126"/>
                  </a:lnTo>
                  <a:lnTo>
                    <a:pt x="2435" y="2319"/>
                  </a:lnTo>
                  <a:lnTo>
                    <a:pt x="2705" y="2435"/>
                  </a:lnTo>
                  <a:lnTo>
                    <a:pt x="2628" y="3208"/>
                  </a:lnTo>
                  <a:lnTo>
                    <a:pt x="2358" y="2976"/>
                  </a:lnTo>
                  <a:lnTo>
                    <a:pt x="2048" y="2783"/>
                  </a:lnTo>
                  <a:lnTo>
                    <a:pt x="2010" y="2976"/>
                  </a:lnTo>
                  <a:lnTo>
                    <a:pt x="2628" y="3362"/>
                  </a:lnTo>
                  <a:lnTo>
                    <a:pt x="2435" y="4290"/>
                  </a:lnTo>
                  <a:lnTo>
                    <a:pt x="2396" y="4290"/>
                  </a:lnTo>
                  <a:lnTo>
                    <a:pt x="1739" y="3942"/>
                  </a:lnTo>
                  <a:lnTo>
                    <a:pt x="1739" y="3903"/>
                  </a:lnTo>
                  <a:lnTo>
                    <a:pt x="1662" y="4135"/>
                  </a:lnTo>
                  <a:lnTo>
                    <a:pt x="2358" y="4406"/>
                  </a:lnTo>
                  <a:lnTo>
                    <a:pt x="2396" y="4406"/>
                  </a:lnTo>
                  <a:lnTo>
                    <a:pt x="2358" y="4560"/>
                  </a:lnTo>
                  <a:lnTo>
                    <a:pt x="2087" y="5449"/>
                  </a:lnTo>
                  <a:lnTo>
                    <a:pt x="1469" y="5140"/>
                  </a:lnTo>
                  <a:lnTo>
                    <a:pt x="1314" y="5101"/>
                  </a:lnTo>
                  <a:lnTo>
                    <a:pt x="1237" y="5333"/>
                  </a:lnTo>
                  <a:lnTo>
                    <a:pt x="1469" y="5410"/>
                  </a:lnTo>
                  <a:lnTo>
                    <a:pt x="1778" y="5565"/>
                  </a:lnTo>
                  <a:lnTo>
                    <a:pt x="2048" y="5642"/>
                  </a:lnTo>
                  <a:lnTo>
                    <a:pt x="1817" y="6492"/>
                  </a:lnTo>
                  <a:lnTo>
                    <a:pt x="1623" y="6415"/>
                  </a:lnTo>
                  <a:lnTo>
                    <a:pt x="1391" y="6338"/>
                  </a:lnTo>
                  <a:lnTo>
                    <a:pt x="1160" y="6260"/>
                  </a:lnTo>
                  <a:lnTo>
                    <a:pt x="928" y="6222"/>
                  </a:lnTo>
                  <a:lnTo>
                    <a:pt x="812" y="6454"/>
                  </a:lnTo>
                  <a:lnTo>
                    <a:pt x="1160" y="6531"/>
                  </a:lnTo>
                  <a:lnTo>
                    <a:pt x="1469" y="6608"/>
                  </a:lnTo>
                  <a:lnTo>
                    <a:pt x="1778" y="6685"/>
                  </a:lnTo>
                  <a:lnTo>
                    <a:pt x="1662" y="7304"/>
                  </a:lnTo>
                  <a:lnTo>
                    <a:pt x="1585" y="7961"/>
                  </a:lnTo>
                  <a:lnTo>
                    <a:pt x="1082" y="7922"/>
                  </a:lnTo>
                  <a:lnTo>
                    <a:pt x="348" y="7922"/>
                  </a:lnTo>
                  <a:lnTo>
                    <a:pt x="271" y="8231"/>
                  </a:lnTo>
                  <a:lnTo>
                    <a:pt x="271" y="8231"/>
                  </a:lnTo>
                  <a:lnTo>
                    <a:pt x="657" y="8192"/>
                  </a:lnTo>
                  <a:lnTo>
                    <a:pt x="1585" y="8192"/>
                  </a:lnTo>
                  <a:lnTo>
                    <a:pt x="1585" y="8656"/>
                  </a:lnTo>
                  <a:lnTo>
                    <a:pt x="1585" y="9081"/>
                  </a:lnTo>
                  <a:lnTo>
                    <a:pt x="1314" y="9120"/>
                  </a:lnTo>
                  <a:lnTo>
                    <a:pt x="1044" y="9158"/>
                  </a:lnTo>
                  <a:lnTo>
                    <a:pt x="503" y="9236"/>
                  </a:lnTo>
                  <a:lnTo>
                    <a:pt x="78" y="9313"/>
                  </a:lnTo>
                  <a:lnTo>
                    <a:pt x="39" y="9661"/>
                  </a:lnTo>
                  <a:lnTo>
                    <a:pt x="425" y="9584"/>
                  </a:lnTo>
                  <a:lnTo>
                    <a:pt x="812" y="9506"/>
                  </a:lnTo>
                  <a:lnTo>
                    <a:pt x="1585" y="9313"/>
                  </a:lnTo>
                  <a:lnTo>
                    <a:pt x="1662" y="9970"/>
                  </a:lnTo>
                  <a:lnTo>
                    <a:pt x="1739" y="10627"/>
                  </a:lnTo>
                  <a:lnTo>
                    <a:pt x="1314" y="10704"/>
                  </a:lnTo>
                  <a:lnTo>
                    <a:pt x="889" y="10859"/>
                  </a:lnTo>
                  <a:lnTo>
                    <a:pt x="0" y="11129"/>
                  </a:lnTo>
                  <a:lnTo>
                    <a:pt x="39" y="11361"/>
                  </a:lnTo>
                  <a:lnTo>
                    <a:pt x="78" y="11361"/>
                  </a:lnTo>
                  <a:lnTo>
                    <a:pt x="928" y="11091"/>
                  </a:lnTo>
                  <a:lnTo>
                    <a:pt x="1353" y="10936"/>
                  </a:lnTo>
                  <a:lnTo>
                    <a:pt x="1778" y="10781"/>
                  </a:lnTo>
                  <a:lnTo>
                    <a:pt x="2010" y="11747"/>
                  </a:lnTo>
                  <a:lnTo>
                    <a:pt x="1817" y="11979"/>
                  </a:lnTo>
                  <a:lnTo>
                    <a:pt x="1623" y="12134"/>
                  </a:lnTo>
                  <a:lnTo>
                    <a:pt x="1237" y="12443"/>
                  </a:lnTo>
                  <a:lnTo>
                    <a:pt x="812" y="12675"/>
                  </a:lnTo>
                  <a:lnTo>
                    <a:pt x="348" y="12907"/>
                  </a:lnTo>
                  <a:lnTo>
                    <a:pt x="425" y="13216"/>
                  </a:lnTo>
                  <a:lnTo>
                    <a:pt x="657" y="13100"/>
                  </a:lnTo>
                  <a:lnTo>
                    <a:pt x="1044" y="12907"/>
                  </a:lnTo>
                  <a:lnTo>
                    <a:pt x="1430" y="12675"/>
                  </a:lnTo>
                  <a:lnTo>
                    <a:pt x="1778" y="12404"/>
                  </a:lnTo>
                  <a:lnTo>
                    <a:pt x="1932" y="12211"/>
                  </a:lnTo>
                  <a:lnTo>
                    <a:pt x="2087" y="12018"/>
                  </a:lnTo>
                  <a:lnTo>
                    <a:pt x="2319" y="12791"/>
                  </a:lnTo>
                  <a:lnTo>
                    <a:pt x="2628" y="13486"/>
                  </a:lnTo>
                  <a:lnTo>
                    <a:pt x="2358" y="13989"/>
                  </a:lnTo>
                  <a:lnTo>
                    <a:pt x="2010" y="14452"/>
                  </a:lnTo>
                  <a:lnTo>
                    <a:pt x="1662" y="14839"/>
                  </a:lnTo>
                  <a:lnTo>
                    <a:pt x="1276" y="15225"/>
                  </a:lnTo>
                  <a:lnTo>
                    <a:pt x="1353" y="15341"/>
                  </a:lnTo>
                  <a:lnTo>
                    <a:pt x="1507" y="15573"/>
                  </a:lnTo>
                  <a:lnTo>
                    <a:pt x="1855" y="15148"/>
                  </a:lnTo>
                  <a:lnTo>
                    <a:pt x="2164" y="14684"/>
                  </a:lnTo>
                  <a:lnTo>
                    <a:pt x="2473" y="14220"/>
                  </a:lnTo>
                  <a:lnTo>
                    <a:pt x="2705" y="13718"/>
                  </a:lnTo>
                  <a:lnTo>
                    <a:pt x="2937" y="14182"/>
                  </a:lnTo>
                  <a:lnTo>
                    <a:pt x="3246" y="14607"/>
                  </a:lnTo>
                  <a:lnTo>
                    <a:pt x="3555" y="14993"/>
                  </a:lnTo>
                  <a:lnTo>
                    <a:pt x="3903" y="15341"/>
                  </a:lnTo>
                  <a:lnTo>
                    <a:pt x="3826" y="15573"/>
                  </a:lnTo>
                  <a:lnTo>
                    <a:pt x="3749" y="15843"/>
                  </a:lnTo>
                  <a:lnTo>
                    <a:pt x="3594" y="16075"/>
                  </a:lnTo>
                  <a:lnTo>
                    <a:pt x="3439" y="16346"/>
                  </a:lnTo>
                  <a:lnTo>
                    <a:pt x="3053" y="16809"/>
                  </a:lnTo>
                  <a:lnTo>
                    <a:pt x="2705" y="17196"/>
                  </a:lnTo>
                  <a:lnTo>
                    <a:pt x="2898" y="17428"/>
                  </a:lnTo>
                  <a:lnTo>
                    <a:pt x="3246" y="16964"/>
                  </a:lnTo>
                  <a:lnTo>
                    <a:pt x="3517" y="16655"/>
                  </a:lnTo>
                  <a:lnTo>
                    <a:pt x="3749" y="16268"/>
                  </a:lnTo>
                  <a:lnTo>
                    <a:pt x="3942" y="15882"/>
                  </a:lnTo>
                  <a:lnTo>
                    <a:pt x="4019" y="15689"/>
                  </a:lnTo>
                  <a:lnTo>
                    <a:pt x="4058" y="15457"/>
                  </a:lnTo>
                  <a:lnTo>
                    <a:pt x="4676" y="15998"/>
                  </a:lnTo>
                  <a:lnTo>
                    <a:pt x="5372" y="16539"/>
                  </a:lnTo>
                  <a:lnTo>
                    <a:pt x="5565" y="16655"/>
                  </a:lnTo>
                  <a:lnTo>
                    <a:pt x="5140" y="17119"/>
                  </a:lnTo>
                  <a:lnTo>
                    <a:pt x="4676" y="17544"/>
                  </a:lnTo>
                  <a:lnTo>
                    <a:pt x="4174" y="17930"/>
                  </a:lnTo>
                  <a:lnTo>
                    <a:pt x="3671" y="18278"/>
                  </a:lnTo>
                  <a:lnTo>
                    <a:pt x="3865" y="18510"/>
                  </a:lnTo>
                  <a:lnTo>
                    <a:pt x="4405" y="18123"/>
                  </a:lnTo>
                  <a:lnTo>
                    <a:pt x="4908" y="17737"/>
                  </a:lnTo>
                  <a:lnTo>
                    <a:pt x="5333" y="17273"/>
                  </a:lnTo>
                  <a:lnTo>
                    <a:pt x="5526" y="17041"/>
                  </a:lnTo>
                  <a:lnTo>
                    <a:pt x="5681" y="16771"/>
                  </a:lnTo>
                  <a:lnTo>
                    <a:pt x="6299" y="17312"/>
                  </a:lnTo>
                  <a:lnTo>
                    <a:pt x="6840" y="17930"/>
                  </a:lnTo>
                  <a:lnTo>
                    <a:pt x="5835" y="18819"/>
                  </a:lnTo>
                  <a:lnTo>
                    <a:pt x="4831" y="19746"/>
                  </a:lnTo>
                  <a:lnTo>
                    <a:pt x="4985" y="19939"/>
                  </a:lnTo>
                  <a:lnTo>
                    <a:pt x="5062" y="20055"/>
                  </a:lnTo>
                  <a:lnTo>
                    <a:pt x="5565" y="19592"/>
                  </a:lnTo>
                  <a:lnTo>
                    <a:pt x="6067" y="19128"/>
                  </a:lnTo>
                  <a:lnTo>
                    <a:pt x="6531" y="18626"/>
                  </a:lnTo>
                  <a:lnTo>
                    <a:pt x="6994" y="18085"/>
                  </a:lnTo>
                  <a:lnTo>
                    <a:pt x="7304" y="18548"/>
                  </a:lnTo>
                  <a:lnTo>
                    <a:pt x="7613" y="19012"/>
                  </a:lnTo>
                  <a:lnTo>
                    <a:pt x="7883" y="19476"/>
                  </a:lnTo>
                  <a:lnTo>
                    <a:pt x="8115" y="19978"/>
                  </a:lnTo>
                  <a:lnTo>
                    <a:pt x="7845" y="20248"/>
                  </a:lnTo>
                  <a:lnTo>
                    <a:pt x="7574" y="20442"/>
                  </a:lnTo>
                  <a:lnTo>
                    <a:pt x="7265" y="20635"/>
                  </a:lnTo>
                  <a:lnTo>
                    <a:pt x="6956" y="20828"/>
                  </a:lnTo>
                  <a:lnTo>
                    <a:pt x="6338" y="21099"/>
                  </a:lnTo>
                  <a:lnTo>
                    <a:pt x="5681" y="21330"/>
                  </a:lnTo>
                  <a:lnTo>
                    <a:pt x="5758" y="21601"/>
                  </a:lnTo>
                  <a:lnTo>
                    <a:pt x="6453" y="21408"/>
                  </a:lnTo>
                  <a:lnTo>
                    <a:pt x="6763" y="21253"/>
                  </a:lnTo>
                  <a:lnTo>
                    <a:pt x="7110" y="21099"/>
                  </a:lnTo>
                  <a:lnTo>
                    <a:pt x="7419" y="20905"/>
                  </a:lnTo>
                  <a:lnTo>
                    <a:pt x="7690" y="20673"/>
                  </a:lnTo>
                  <a:lnTo>
                    <a:pt x="7960" y="20442"/>
                  </a:lnTo>
                  <a:lnTo>
                    <a:pt x="8192" y="20210"/>
                  </a:lnTo>
                  <a:lnTo>
                    <a:pt x="8347" y="20635"/>
                  </a:lnTo>
                  <a:lnTo>
                    <a:pt x="8463" y="21099"/>
                  </a:lnTo>
                  <a:lnTo>
                    <a:pt x="8540" y="21524"/>
                  </a:lnTo>
                  <a:lnTo>
                    <a:pt x="8540" y="21949"/>
                  </a:lnTo>
                  <a:lnTo>
                    <a:pt x="8540" y="22335"/>
                  </a:lnTo>
                  <a:lnTo>
                    <a:pt x="8501" y="22721"/>
                  </a:lnTo>
                  <a:lnTo>
                    <a:pt x="8270" y="22876"/>
                  </a:lnTo>
                  <a:lnTo>
                    <a:pt x="7999" y="22992"/>
                  </a:lnTo>
                  <a:lnTo>
                    <a:pt x="7497" y="23185"/>
                  </a:lnTo>
                  <a:lnTo>
                    <a:pt x="6956" y="23262"/>
                  </a:lnTo>
                  <a:lnTo>
                    <a:pt x="6415" y="23378"/>
                  </a:lnTo>
                  <a:lnTo>
                    <a:pt x="6106" y="23417"/>
                  </a:lnTo>
                  <a:lnTo>
                    <a:pt x="6106" y="23687"/>
                  </a:lnTo>
                  <a:lnTo>
                    <a:pt x="7072" y="23494"/>
                  </a:lnTo>
                  <a:lnTo>
                    <a:pt x="7419" y="23417"/>
                  </a:lnTo>
                  <a:lnTo>
                    <a:pt x="7767" y="23340"/>
                  </a:lnTo>
                  <a:lnTo>
                    <a:pt x="8115" y="23185"/>
                  </a:lnTo>
                  <a:lnTo>
                    <a:pt x="8424" y="23031"/>
                  </a:lnTo>
                  <a:lnTo>
                    <a:pt x="8231" y="23610"/>
                  </a:lnTo>
                  <a:lnTo>
                    <a:pt x="7999" y="24151"/>
                  </a:lnTo>
                  <a:lnTo>
                    <a:pt x="7419" y="25233"/>
                  </a:lnTo>
                  <a:lnTo>
                    <a:pt x="7072" y="25504"/>
                  </a:lnTo>
                  <a:lnTo>
                    <a:pt x="6647" y="25697"/>
                  </a:lnTo>
                  <a:lnTo>
                    <a:pt x="6222" y="25851"/>
                  </a:lnTo>
                  <a:lnTo>
                    <a:pt x="5797" y="25967"/>
                  </a:lnTo>
                  <a:lnTo>
                    <a:pt x="5681" y="26354"/>
                  </a:lnTo>
                  <a:lnTo>
                    <a:pt x="6106" y="26238"/>
                  </a:lnTo>
                  <a:lnTo>
                    <a:pt x="6531" y="26083"/>
                  </a:lnTo>
                  <a:lnTo>
                    <a:pt x="6917" y="25851"/>
                  </a:lnTo>
                  <a:lnTo>
                    <a:pt x="7226" y="25620"/>
                  </a:lnTo>
                  <a:lnTo>
                    <a:pt x="7226" y="25620"/>
                  </a:lnTo>
                  <a:lnTo>
                    <a:pt x="7072" y="26006"/>
                  </a:lnTo>
                  <a:lnTo>
                    <a:pt x="6879" y="26508"/>
                  </a:lnTo>
                  <a:lnTo>
                    <a:pt x="6724" y="27049"/>
                  </a:lnTo>
                  <a:lnTo>
                    <a:pt x="6569" y="27590"/>
                  </a:lnTo>
                  <a:lnTo>
                    <a:pt x="6492" y="28131"/>
                  </a:lnTo>
                  <a:lnTo>
                    <a:pt x="6453" y="28131"/>
                  </a:lnTo>
                  <a:lnTo>
                    <a:pt x="6028" y="28286"/>
                  </a:lnTo>
                  <a:lnTo>
                    <a:pt x="5603" y="28363"/>
                  </a:lnTo>
                  <a:lnTo>
                    <a:pt x="4715" y="28363"/>
                  </a:lnTo>
                  <a:lnTo>
                    <a:pt x="4560" y="28672"/>
                  </a:lnTo>
                  <a:lnTo>
                    <a:pt x="5062" y="28672"/>
                  </a:lnTo>
                  <a:lnTo>
                    <a:pt x="5565" y="28595"/>
                  </a:lnTo>
                  <a:lnTo>
                    <a:pt x="6028" y="28518"/>
                  </a:lnTo>
                  <a:lnTo>
                    <a:pt x="6492" y="28324"/>
                  </a:lnTo>
                  <a:lnTo>
                    <a:pt x="6492" y="28324"/>
                  </a:lnTo>
                  <a:lnTo>
                    <a:pt x="6415" y="29136"/>
                  </a:lnTo>
                  <a:lnTo>
                    <a:pt x="6453" y="29947"/>
                  </a:lnTo>
                  <a:lnTo>
                    <a:pt x="6492" y="30295"/>
                  </a:lnTo>
                  <a:lnTo>
                    <a:pt x="6492" y="30295"/>
                  </a:lnTo>
                  <a:lnTo>
                    <a:pt x="5990" y="30256"/>
                  </a:lnTo>
                  <a:lnTo>
                    <a:pt x="5449" y="30179"/>
                  </a:lnTo>
                  <a:lnTo>
                    <a:pt x="4908" y="30140"/>
                  </a:lnTo>
                  <a:lnTo>
                    <a:pt x="4367" y="30140"/>
                  </a:lnTo>
                  <a:lnTo>
                    <a:pt x="3787" y="30256"/>
                  </a:lnTo>
                  <a:lnTo>
                    <a:pt x="3633" y="30643"/>
                  </a:lnTo>
                  <a:lnTo>
                    <a:pt x="3633" y="30643"/>
                  </a:lnTo>
                  <a:lnTo>
                    <a:pt x="4212" y="30488"/>
                  </a:lnTo>
                  <a:lnTo>
                    <a:pt x="4521" y="30411"/>
                  </a:lnTo>
                  <a:lnTo>
                    <a:pt x="5256" y="30411"/>
                  </a:lnTo>
                  <a:lnTo>
                    <a:pt x="5681" y="30488"/>
                  </a:lnTo>
                  <a:lnTo>
                    <a:pt x="6106" y="30527"/>
                  </a:lnTo>
                  <a:lnTo>
                    <a:pt x="6531" y="30527"/>
                  </a:lnTo>
                  <a:lnTo>
                    <a:pt x="6608" y="31300"/>
                  </a:lnTo>
                  <a:lnTo>
                    <a:pt x="6647" y="31686"/>
                  </a:lnTo>
                  <a:lnTo>
                    <a:pt x="6647" y="32073"/>
                  </a:lnTo>
                  <a:lnTo>
                    <a:pt x="6067" y="32266"/>
                  </a:lnTo>
                  <a:lnTo>
                    <a:pt x="5487" y="32420"/>
                  </a:lnTo>
                  <a:lnTo>
                    <a:pt x="4290" y="32613"/>
                  </a:lnTo>
                  <a:lnTo>
                    <a:pt x="3053" y="32807"/>
                  </a:lnTo>
                  <a:lnTo>
                    <a:pt x="3014" y="33116"/>
                  </a:lnTo>
                  <a:lnTo>
                    <a:pt x="3787" y="33000"/>
                  </a:lnTo>
                  <a:lnTo>
                    <a:pt x="4521" y="32845"/>
                  </a:lnTo>
                  <a:lnTo>
                    <a:pt x="5603" y="32691"/>
                  </a:lnTo>
                  <a:lnTo>
                    <a:pt x="6144" y="32575"/>
                  </a:lnTo>
                  <a:lnTo>
                    <a:pt x="6376" y="32459"/>
                  </a:lnTo>
                  <a:lnTo>
                    <a:pt x="6608" y="32343"/>
                  </a:lnTo>
                  <a:lnTo>
                    <a:pt x="6608" y="32343"/>
                  </a:lnTo>
                  <a:lnTo>
                    <a:pt x="6569" y="32613"/>
                  </a:lnTo>
                  <a:lnTo>
                    <a:pt x="6492" y="32845"/>
                  </a:lnTo>
                  <a:lnTo>
                    <a:pt x="6376" y="33193"/>
                  </a:lnTo>
                  <a:lnTo>
                    <a:pt x="6260" y="33541"/>
                  </a:lnTo>
                  <a:lnTo>
                    <a:pt x="5912" y="34159"/>
                  </a:lnTo>
                  <a:lnTo>
                    <a:pt x="5062" y="34352"/>
                  </a:lnTo>
                  <a:lnTo>
                    <a:pt x="4251" y="34507"/>
                  </a:lnTo>
                  <a:lnTo>
                    <a:pt x="3555" y="34584"/>
                  </a:lnTo>
                  <a:lnTo>
                    <a:pt x="2898" y="34623"/>
                  </a:lnTo>
                  <a:lnTo>
                    <a:pt x="2898" y="34855"/>
                  </a:lnTo>
                  <a:lnTo>
                    <a:pt x="3633" y="34855"/>
                  </a:lnTo>
                  <a:lnTo>
                    <a:pt x="4405" y="34777"/>
                  </a:lnTo>
                  <a:lnTo>
                    <a:pt x="5101" y="34623"/>
                  </a:lnTo>
                  <a:lnTo>
                    <a:pt x="5797" y="34391"/>
                  </a:lnTo>
                  <a:lnTo>
                    <a:pt x="5565" y="34816"/>
                  </a:lnTo>
                  <a:lnTo>
                    <a:pt x="5294" y="35396"/>
                  </a:lnTo>
                  <a:lnTo>
                    <a:pt x="5062" y="36014"/>
                  </a:lnTo>
                  <a:lnTo>
                    <a:pt x="4560" y="36130"/>
                  </a:lnTo>
                  <a:lnTo>
                    <a:pt x="4058" y="36284"/>
                  </a:lnTo>
                  <a:lnTo>
                    <a:pt x="3594" y="36516"/>
                  </a:lnTo>
                  <a:lnTo>
                    <a:pt x="3169" y="36787"/>
                  </a:lnTo>
                  <a:lnTo>
                    <a:pt x="3246" y="37057"/>
                  </a:lnTo>
                  <a:lnTo>
                    <a:pt x="3633" y="36787"/>
                  </a:lnTo>
                  <a:lnTo>
                    <a:pt x="4096" y="36555"/>
                  </a:lnTo>
                  <a:lnTo>
                    <a:pt x="4560" y="36362"/>
                  </a:lnTo>
                  <a:lnTo>
                    <a:pt x="5024" y="36207"/>
                  </a:lnTo>
                  <a:lnTo>
                    <a:pt x="4869" y="36941"/>
                  </a:lnTo>
                  <a:lnTo>
                    <a:pt x="4792" y="37675"/>
                  </a:lnTo>
                  <a:lnTo>
                    <a:pt x="4521" y="37830"/>
                  </a:lnTo>
                  <a:lnTo>
                    <a:pt x="4251" y="38023"/>
                  </a:lnTo>
                  <a:lnTo>
                    <a:pt x="3749" y="38487"/>
                  </a:lnTo>
                  <a:lnTo>
                    <a:pt x="3865" y="38757"/>
                  </a:lnTo>
                  <a:lnTo>
                    <a:pt x="3903" y="38719"/>
                  </a:lnTo>
                  <a:lnTo>
                    <a:pt x="4328" y="38332"/>
                  </a:lnTo>
                  <a:lnTo>
                    <a:pt x="4792" y="37907"/>
                  </a:lnTo>
                  <a:lnTo>
                    <a:pt x="4831" y="38641"/>
                  </a:lnTo>
                  <a:lnTo>
                    <a:pt x="4946" y="39337"/>
                  </a:lnTo>
                  <a:lnTo>
                    <a:pt x="5140" y="39994"/>
                  </a:lnTo>
                  <a:lnTo>
                    <a:pt x="5256" y="40342"/>
                  </a:lnTo>
                  <a:lnTo>
                    <a:pt x="5410" y="40651"/>
                  </a:lnTo>
                  <a:lnTo>
                    <a:pt x="5603" y="40805"/>
                  </a:lnTo>
                  <a:lnTo>
                    <a:pt x="5642" y="40960"/>
                  </a:lnTo>
                  <a:lnTo>
                    <a:pt x="5758" y="41037"/>
                  </a:lnTo>
                  <a:lnTo>
                    <a:pt x="5835" y="41037"/>
                  </a:lnTo>
                  <a:lnTo>
                    <a:pt x="5951" y="40960"/>
                  </a:lnTo>
                  <a:lnTo>
                    <a:pt x="5603" y="40380"/>
                  </a:lnTo>
                  <a:lnTo>
                    <a:pt x="5333" y="39762"/>
                  </a:lnTo>
                  <a:lnTo>
                    <a:pt x="5140" y="39067"/>
                  </a:lnTo>
                  <a:lnTo>
                    <a:pt x="5024" y="38410"/>
                  </a:lnTo>
                  <a:lnTo>
                    <a:pt x="5603" y="38757"/>
                  </a:lnTo>
                  <a:lnTo>
                    <a:pt x="6183" y="39105"/>
                  </a:lnTo>
                  <a:lnTo>
                    <a:pt x="6299" y="39144"/>
                  </a:lnTo>
                  <a:lnTo>
                    <a:pt x="6376" y="38951"/>
                  </a:lnTo>
                  <a:lnTo>
                    <a:pt x="5681" y="38603"/>
                  </a:lnTo>
                  <a:lnTo>
                    <a:pt x="5024" y="38216"/>
                  </a:lnTo>
                  <a:lnTo>
                    <a:pt x="4985" y="37753"/>
                  </a:lnTo>
                  <a:lnTo>
                    <a:pt x="5024" y="37212"/>
                  </a:lnTo>
                  <a:lnTo>
                    <a:pt x="5140" y="36671"/>
                  </a:lnTo>
                  <a:lnTo>
                    <a:pt x="5526" y="37019"/>
                  </a:lnTo>
                  <a:lnTo>
                    <a:pt x="5951" y="37366"/>
                  </a:lnTo>
                  <a:lnTo>
                    <a:pt x="6415" y="37637"/>
                  </a:lnTo>
                  <a:lnTo>
                    <a:pt x="6879" y="37830"/>
                  </a:lnTo>
                  <a:lnTo>
                    <a:pt x="6994" y="37637"/>
                  </a:lnTo>
                  <a:lnTo>
                    <a:pt x="6608" y="37444"/>
                  </a:lnTo>
                  <a:lnTo>
                    <a:pt x="6222" y="37250"/>
                  </a:lnTo>
                  <a:lnTo>
                    <a:pt x="5681" y="36903"/>
                  </a:lnTo>
                  <a:lnTo>
                    <a:pt x="5178" y="36516"/>
                  </a:lnTo>
                  <a:lnTo>
                    <a:pt x="5410" y="35859"/>
                  </a:lnTo>
                  <a:lnTo>
                    <a:pt x="5681" y="35241"/>
                  </a:lnTo>
                  <a:lnTo>
                    <a:pt x="6260" y="35743"/>
                  </a:lnTo>
                  <a:lnTo>
                    <a:pt x="6569" y="35975"/>
                  </a:lnTo>
                  <a:lnTo>
                    <a:pt x="6879" y="36168"/>
                  </a:lnTo>
                  <a:lnTo>
                    <a:pt x="7304" y="36400"/>
                  </a:lnTo>
                  <a:lnTo>
                    <a:pt x="7535" y="36516"/>
                  </a:lnTo>
                  <a:lnTo>
                    <a:pt x="7767" y="36594"/>
                  </a:lnTo>
                  <a:lnTo>
                    <a:pt x="7960" y="36362"/>
                  </a:lnTo>
                  <a:lnTo>
                    <a:pt x="7690" y="36246"/>
                  </a:lnTo>
                  <a:lnTo>
                    <a:pt x="7419" y="36130"/>
                  </a:lnTo>
                  <a:lnTo>
                    <a:pt x="7149" y="36014"/>
                  </a:lnTo>
                  <a:lnTo>
                    <a:pt x="6879" y="35898"/>
                  </a:lnTo>
                  <a:lnTo>
                    <a:pt x="6338" y="35512"/>
                  </a:lnTo>
                  <a:lnTo>
                    <a:pt x="5758" y="35087"/>
                  </a:lnTo>
                  <a:lnTo>
                    <a:pt x="6144" y="34391"/>
                  </a:lnTo>
                  <a:lnTo>
                    <a:pt x="6492" y="33695"/>
                  </a:lnTo>
                  <a:lnTo>
                    <a:pt x="6492" y="33734"/>
                  </a:lnTo>
                  <a:lnTo>
                    <a:pt x="6879" y="34005"/>
                  </a:lnTo>
                  <a:lnTo>
                    <a:pt x="7226" y="34275"/>
                  </a:lnTo>
                  <a:lnTo>
                    <a:pt x="7922" y="34893"/>
                  </a:lnTo>
                  <a:lnTo>
                    <a:pt x="8308" y="35202"/>
                  </a:lnTo>
                  <a:lnTo>
                    <a:pt x="8540" y="35357"/>
                  </a:lnTo>
                  <a:lnTo>
                    <a:pt x="8772" y="35473"/>
                  </a:lnTo>
                  <a:lnTo>
                    <a:pt x="8965" y="35241"/>
                  </a:lnTo>
                  <a:lnTo>
                    <a:pt x="8579" y="35048"/>
                  </a:lnTo>
                  <a:lnTo>
                    <a:pt x="8231" y="34816"/>
                  </a:lnTo>
                  <a:lnTo>
                    <a:pt x="7845" y="34546"/>
                  </a:lnTo>
                  <a:lnTo>
                    <a:pt x="7226" y="34082"/>
                  </a:lnTo>
                  <a:lnTo>
                    <a:pt x="6879" y="33850"/>
                  </a:lnTo>
                  <a:lnTo>
                    <a:pt x="6531" y="33657"/>
                  </a:lnTo>
                  <a:lnTo>
                    <a:pt x="6492" y="33657"/>
                  </a:lnTo>
                  <a:lnTo>
                    <a:pt x="6724" y="33154"/>
                  </a:lnTo>
                  <a:lnTo>
                    <a:pt x="6879" y="32613"/>
                  </a:lnTo>
                  <a:lnTo>
                    <a:pt x="7188" y="32807"/>
                  </a:lnTo>
                  <a:lnTo>
                    <a:pt x="7574" y="33000"/>
                  </a:lnTo>
                  <a:lnTo>
                    <a:pt x="7922" y="33154"/>
                  </a:lnTo>
                  <a:lnTo>
                    <a:pt x="8308" y="33270"/>
                  </a:lnTo>
                  <a:lnTo>
                    <a:pt x="8695" y="33348"/>
                  </a:lnTo>
                  <a:lnTo>
                    <a:pt x="9081" y="33386"/>
                  </a:lnTo>
                  <a:lnTo>
                    <a:pt x="9467" y="33425"/>
                  </a:lnTo>
                  <a:lnTo>
                    <a:pt x="9854" y="33425"/>
                  </a:lnTo>
                  <a:lnTo>
                    <a:pt x="9931" y="33000"/>
                  </a:lnTo>
                  <a:lnTo>
                    <a:pt x="9158" y="33000"/>
                  </a:lnTo>
                  <a:lnTo>
                    <a:pt x="8424" y="32923"/>
                  </a:lnTo>
                  <a:lnTo>
                    <a:pt x="8038" y="32884"/>
                  </a:lnTo>
                  <a:lnTo>
                    <a:pt x="7651" y="32768"/>
                  </a:lnTo>
                  <a:lnTo>
                    <a:pt x="7265" y="32613"/>
                  </a:lnTo>
                  <a:lnTo>
                    <a:pt x="6879" y="32459"/>
                  </a:lnTo>
                  <a:lnTo>
                    <a:pt x="6917" y="32188"/>
                  </a:lnTo>
                  <a:lnTo>
                    <a:pt x="6956" y="32073"/>
                  </a:lnTo>
                  <a:lnTo>
                    <a:pt x="6956" y="31493"/>
                  </a:lnTo>
                  <a:lnTo>
                    <a:pt x="7690" y="31570"/>
                  </a:lnTo>
                  <a:lnTo>
                    <a:pt x="8424" y="31532"/>
                  </a:lnTo>
                  <a:lnTo>
                    <a:pt x="8772" y="31493"/>
                  </a:lnTo>
                  <a:lnTo>
                    <a:pt x="9158" y="31416"/>
                  </a:lnTo>
                  <a:lnTo>
                    <a:pt x="9506" y="31300"/>
                  </a:lnTo>
                  <a:lnTo>
                    <a:pt x="9854" y="31184"/>
                  </a:lnTo>
                  <a:lnTo>
                    <a:pt x="9777" y="30759"/>
                  </a:lnTo>
                  <a:lnTo>
                    <a:pt x="9081" y="31029"/>
                  </a:lnTo>
                  <a:lnTo>
                    <a:pt x="8386" y="31184"/>
                  </a:lnTo>
                  <a:lnTo>
                    <a:pt x="7690" y="31300"/>
                  </a:lnTo>
                  <a:lnTo>
                    <a:pt x="7304" y="31338"/>
                  </a:lnTo>
                  <a:lnTo>
                    <a:pt x="6917" y="31338"/>
                  </a:lnTo>
                  <a:lnTo>
                    <a:pt x="6801" y="30488"/>
                  </a:lnTo>
                  <a:lnTo>
                    <a:pt x="6763" y="30063"/>
                  </a:lnTo>
                  <a:lnTo>
                    <a:pt x="6724" y="29600"/>
                  </a:lnTo>
                  <a:lnTo>
                    <a:pt x="6724" y="29252"/>
                  </a:lnTo>
                  <a:lnTo>
                    <a:pt x="6917" y="29406"/>
                  </a:lnTo>
                  <a:lnTo>
                    <a:pt x="7188" y="29561"/>
                  </a:lnTo>
                  <a:lnTo>
                    <a:pt x="7419" y="29638"/>
                  </a:lnTo>
                  <a:lnTo>
                    <a:pt x="7690" y="29715"/>
                  </a:lnTo>
                  <a:lnTo>
                    <a:pt x="8270" y="29793"/>
                  </a:lnTo>
                  <a:lnTo>
                    <a:pt x="9197" y="29793"/>
                  </a:lnTo>
                  <a:lnTo>
                    <a:pt x="9661" y="29754"/>
                  </a:lnTo>
                  <a:lnTo>
                    <a:pt x="9622" y="29484"/>
                  </a:lnTo>
                  <a:lnTo>
                    <a:pt x="8849" y="29561"/>
                  </a:lnTo>
                  <a:lnTo>
                    <a:pt x="8463" y="29600"/>
                  </a:lnTo>
                  <a:lnTo>
                    <a:pt x="8076" y="29561"/>
                  </a:lnTo>
                  <a:lnTo>
                    <a:pt x="7729" y="29522"/>
                  </a:lnTo>
                  <a:lnTo>
                    <a:pt x="7381" y="29406"/>
                  </a:lnTo>
                  <a:lnTo>
                    <a:pt x="7033" y="29252"/>
                  </a:lnTo>
                  <a:lnTo>
                    <a:pt x="6724" y="29059"/>
                  </a:lnTo>
                  <a:lnTo>
                    <a:pt x="6763" y="28518"/>
                  </a:lnTo>
                  <a:lnTo>
                    <a:pt x="6840" y="28015"/>
                  </a:lnTo>
                  <a:lnTo>
                    <a:pt x="6917" y="27513"/>
                  </a:lnTo>
                  <a:lnTo>
                    <a:pt x="7072" y="27011"/>
                  </a:lnTo>
                  <a:lnTo>
                    <a:pt x="7342" y="27204"/>
                  </a:lnTo>
                  <a:lnTo>
                    <a:pt x="7651" y="27358"/>
                  </a:lnTo>
                  <a:lnTo>
                    <a:pt x="7960" y="27513"/>
                  </a:lnTo>
                  <a:lnTo>
                    <a:pt x="8308" y="27629"/>
                  </a:lnTo>
                  <a:lnTo>
                    <a:pt x="8617" y="27706"/>
                  </a:lnTo>
                  <a:lnTo>
                    <a:pt x="8965" y="27783"/>
                  </a:lnTo>
                  <a:lnTo>
                    <a:pt x="9313" y="27822"/>
                  </a:lnTo>
                  <a:lnTo>
                    <a:pt x="9661" y="27861"/>
                  </a:lnTo>
                  <a:lnTo>
                    <a:pt x="9699" y="27513"/>
                  </a:lnTo>
                  <a:lnTo>
                    <a:pt x="9429" y="27513"/>
                  </a:lnTo>
                  <a:lnTo>
                    <a:pt x="8811" y="27474"/>
                  </a:lnTo>
                  <a:lnTo>
                    <a:pt x="8231" y="27358"/>
                  </a:lnTo>
                  <a:lnTo>
                    <a:pt x="7690" y="27165"/>
                  </a:lnTo>
                  <a:lnTo>
                    <a:pt x="7149" y="26895"/>
                  </a:lnTo>
                  <a:lnTo>
                    <a:pt x="7110" y="26895"/>
                  </a:lnTo>
                  <a:lnTo>
                    <a:pt x="7458" y="26006"/>
                  </a:lnTo>
                  <a:lnTo>
                    <a:pt x="7883" y="25156"/>
                  </a:lnTo>
                  <a:lnTo>
                    <a:pt x="8347" y="25465"/>
                  </a:lnTo>
                  <a:lnTo>
                    <a:pt x="8888" y="25774"/>
                  </a:lnTo>
                  <a:lnTo>
                    <a:pt x="9429" y="26045"/>
                  </a:lnTo>
                  <a:lnTo>
                    <a:pt x="10008" y="26276"/>
                  </a:lnTo>
                  <a:lnTo>
                    <a:pt x="10086" y="25890"/>
                  </a:lnTo>
                  <a:lnTo>
                    <a:pt x="9545" y="25774"/>
                  </a:lnTo>
                  <a:lnTo>
                    <a:pt x="9004" y="25581"/>
                  </a:lnTo>
                  <a:lnTo>
                    <a:pt x="8501" y="25310"/>
                  </a:lnTo>
                  <a:lnTo>
                    <a:pt x="7960" y="25001"/>
                  </a:lnTo>
                  <a:lnTo>
                    <a:pt x="8038" y="24808"/>
                  </a:lnTo>
                  <a:lnTo>
                    <a:pt x="8308" y="24344"/>
                  </a:lnTo>
                  <a:lnTo>
                    <a:pt x="8501" y="23842"/>
                  </a:lnTo>
                  <a:lnTo>
                    <a:pt x="8540" y="23881"/>
                  </a:lnTo>
                  <a:lnTo>
                    <a:pt x="9042" y="24035"/>
                  </a:lnTo>
                  <a:lnTo>
                    <a:pt x="9545" y="24190"/>
                  </a:lnTo>
                  <a:lnTo>
                    <a:pt x="10047" y="24344"/>
                  </a:lnTo>
                  <a:lnTo>
                    <a:pt x="10549" y="24422"/>
                  </a:lnTo>
                  <a:lnTo>
                    <a:pt x="10627" y="24113"/>
                  </a:lnTo>
                  <a:lnTo>
                    <a:pt x="10627" y="24113"/>
                  </a:lnTo>
                  <a:lnTo>
                    <a:pt x="10279" y="24151"/>
                  </a:lnTo>
                  <a:lnTo>
                    <a:pt x="9970" y="24113"/>
                  </a:lnTo>
                  <a:lnTo>
                    <a:pt x="9622" y="24035"/>
                  </a:lnTo>
                  <a:lnTo>
                    <a:pt x="9274" y="23919"/>
                  </a:lnTo>
                  <a:lnTo>
                    <a:pt x="8926" y="23803"/>
                  </a:lnTo>
                  <a:lnTo>
                    <a:pt x="8579" y="23726"/>
                  </a:lnTo>
                  <a:lnTo>
                    <a:pt x="8733" y="23108"/>
                  </a:lnTo>
                  <a:lnTo>
                    <a:pt x="8849" y="22490"/>
                  </a:lnTo>
                  <a:lnTo>
                    <a:pt x="9390" y="22490"/>
                  </a:lnTo>
                  <a:lnTo>
                    <a:pt x="9931" y="22451"/>
                  </a:lnTo>
                  <a:lnTo>
                    <a:pt x="10472" y="22374"/>
                  </a:lnTo>
                  <a:lnTo>
                    <a:pt x="10974" y="22258"/>
                  </a:lnTo>
                  <a:lnTo>
                    <a:pt x="11013" y="21871"/>
                  </a:lnTo>
                  <a:lnTo>
                    <a:pt x="9970" y="22142"/>
                  </a:lnTo>
                  <a:lnTo>
                    <a:pt x="8849" y="22335"/>
                  </a:lnTo>
                  <a:lnTo>
                    <a:pt x="8849" y="21794"/>
                  </a:lnTo>
                  <a:lnTo>
                    <a:pt x="8772" y="21176"/>
                  </a:lnTo>
                  <a:lnTo>
                    <a:pt x="8772" y="21137"/>
                  </a:lnTo>
                  <a:lnTo>
                    <a:pt x="9352" y="21060"/>
                  </a:lnTo>
                  <a:lnTo>
                    <a:pt x="9931" y="20905"/>
                  </a:lnTo>
                  <a:lnTo>
                    <a:pt x="10472" y="20712"/>
                  </a:lnTo>
                  <a:lnTo>
                    <a:pt x="11013" y="20442"/>
                  </a:lnTo>
                  <a:lnTo>
                    <a:pt x="10974" y="20248"/>
                  </a:lnTo>
                  <a:lnTo>
                    <a:pt x="10974" y="20055"/>
                  </a:lnTo>
                  <a:lnTo>
                    <a:pt x="10433" y="20364"/>
                  </a:lnTo>
                  <a:lnTo>
                    <a:pt x="9931" y="20635"/>
                  </a:lnTo>
                  <a:lnTo>
                    <a:pt x="9352" y="20867"/>
                  </a:lnTo>
                  <a:lnTo>
                    <a:pt x="9081" y="20944"/>
                  </a:lnTo>
                  <a:lnTo>
                    <a:pt x="8772" y="21021"/>
                  </a:lnTo>
                  <a:lnTo>
                    <a:pt x="8617" y="20442"/>
                  </a:lnTo>
                  <a:lnTo>
                    <a:pt x="8386" y="19901"/>
                  </a:lnTo>
                  <a:lnTo>
                    <a:pt x="8424" y="19901"/>
                  </a:lnTo>
                  <a:lnTo>
                    <a:pt x="8424" y="19862"/>
                  </a:lnTo>
                  <a:lnTo>
                    <a:pt x="8424" y="19823"/>
                  </a:lnTo>
                  <a:lnTo>
                    <a:pt x="8347" y="19785"/>
                  </a:lnTo>
                  <a:lnTo>
                    <a:pt x="8115" y="19321"/>
                  </a:lnTo>
                  <a:lnTo>
                    <a:pt x="8772" y="19166"/>
                  </a:lnTo>
                  <a:lnTo>
                    <a:pt x="9390" y="18973"/>
                  </a:lnTo>
                  <a:lnTo>
                    <a:pt x="9970" y="18703"/>
                  </a:lnTo>
                  <a:lnTo>
                    <a:pt x="10549" y="18355"/>
                  </a:lnTo>
                  <a:lnTo>
                    <a:pt x="10433" y="18007"/>
                  </a:lnTo>
                  <a:lnTo>
                    <a:pt x="9854" y="18355"/>
                  </a:lnTo>
                  <a:lnTo>
                    <a:pt x="9274" y="18664"/>
                  </a:lnTo>
                  <a:lnTo>
                    <a:pt x="8695" y="18935"/>
                  </a:lnTo>
                  <a:lnTo>
                    <a:pt x="8038" y="19166"/>
                  </a:lnTo>
                  <a:lnTo>
                    <a:pt x="7729" y="18626"/>
                  </a:lnTo>
                  <a:lnTo>
                    <a:pt x="7342" y="18085"/>
                  </a:lnTo>
                  <a:lnTo>
                    <a:pt x="7690" y="18007"/>
                  </a:lnTo>
                  <a:lnTo>
                    <a:pt x="7999" y="17930"/>
                  </a:lnTo>
                  <a:lnTo>
                    <a:pt x="8347" y="17775"/>
                  </a:lnTo>
                  <a:lnTo>
                    <a:pt x="8656" y="17621"/>
                  </a:lnTo>
                  <a:lnTo>
                    <a:pt x="9004" y="17428"/>
                  </a:lnTo>
                  <a:lnTo>
                    <a:pt x="9313" y="17234"/>
                  </a:lnTo>
                  <a:lnTo>
                    <a:pt x="9893" y="16771"/>
                  </a:lnTo>
                  <a:lnTo>
                    <a:pt x="9661" y="16346"/>
                  </a:lnTo>
                  <a:lnTo>
                    <a:pt x="9158" y="16848"/>
                  </a:lnTo>
                  <a:lnTo>
                    <a:pt x="8617" y="17312"/>
                  </a:lnTo>
                  <a:lnTo>
                    <a:pt x="8308" y="17544"/>
                  </a:lnTo>
                  <a:lnTo>
                    <a:pt x="7999" y="17698"/>
                  </a:lnTo>
                  <a:lnTo>
                    <a:pt x="7690" y="17853"/>
                  </a:lnTo>
                  <a:lnTo>
                    <a:pt x="7304" y="17969"/>
                  </a:lnTo>
                  <a:lnTo>
                    <a:pt x="7265" y="17969"/>
                  </a:lnTo>
                  <a:lnTo>
                    <a:pt x="7149" y="17853"/>
                  </a:lnTo>
                  <a:lnTo>
                    <a:pt x="7149" y="17775"/>
                  </a:lnTo>
                  <a:lnTo>
                    <a:pt x="7072" y="17737"/>
                  </a:lnTo>
                  <a:lnTo>
                    <a:pt x="6879" y="17466"/>
                  </a:lnTo>
                  <a:lnTo>
                    <a:pt x="6531" y="17119"/>
                  </a:lnTo>
                  <a:lnTo>
                    <a:pt x="6183" y="16809"/>
                  </a:lnTo>
                  <a:lnTo>
                    <a:pt x="5410" y="16230"/>
                  </a:lnTo>
                  <a:lnTo>
                    <a:pt x="5410" y="16230"/>
                  </a:lnTo>
                  <a:lnTo>
                    <a:pt x="5526" y="16268"/>
                  </a:lnTo>
                  <a:lnTo>
                    <a:pt x="5603" y="16268"/>
                  </a:lnTo>
                  <a:lnTo>
                    <a:pt x="5835" y="16230"/>
                  </a:lnTo>
                  <a:lnTo>
                    <a:pt x="6028" y="16114"/>
                  </a:lnTo>
                  <a:lnTo>
                    <a:pt x="6222" y="15959"/>
                  </a:lnTo>
                  <a:lnTo>
                    <a:pt x="6608" y="15573"/>
                  </a:lnTo>
                  <a:lnTo>
                    <a:pt x="6879" y="15264"/>
                  </a:lnTo>
                  <a:lnTo>
                    <a:pt x="7458" y="14645"/>
                  </a:lnTo>
                  <a:lnTo>
                    <a:pt x="7960" y="14027"/>
                  </a:lnTo>
                  <a:lnTo>
                    <a:pt x="7767" y="13834"/>
                  </a:lnTo>
                  <a:lnTo>
                    <a:pt x="7342" y="14414"/>
                  </a:lnTo>
                  <a:lnTo>
                    <a:pt x="6917" y="14916"/>
                  </a:lnTo>
                  <a:lnTo>
                    <a:pt x="6453" y="15457"/>
                  </a:lnTo>
                  <a:lnTo>
                    <a:pt x="6183" y="15689"/>
                  </a:lnTo>
                  <a:lnTo>
                    <a:pt x="5912" y="15921"/>
                  </a:lnTo>
                  <a:lnTo>
                    <a:pt x="5642" y="16075"/>
                  </a:lnTo>
                  <a:lnTo>
                    <a:pt x="5410" y="16152"/>
                  </a:lnTo>
                  <a:lnTo>
                    <a:pt x="5372" y="16191"/>
                  </a:lnTo>
                  <a:lnTo>
                    <a:pt x="4483" y="15496"/>
                  </a:lnTo>
                  <a:lnTo>
                    <a:pt x="4058" y="15109"/>
                  </a:lnTo>
                  <a:lnTo>
                    <a:pt x="3671" y="14723"/>
                  </a:lnTo>
                  <a:lnTo>
                    <a:pt x="4019" y="14491"/>
                  </a:lnTo>
                  <a:lnTo>
                    <a:pt x="4367" y="14220"/>
                  </a:lnTo>
                  <a:lnTo>
                    <a:pt x="4715" y="13950"/>
                  </a:lnTo>
                  <a:lnTo>
                    <a:pt x="5062" y="13641"/>
                  </a:lnTo>
                  <a:lnTo>
                    <a:pt x="5333" y="13332"/>
                  </a:lnTo>
                  <a:lnTo>
                    <a:pt x="5642" y="12984"/>
                  </a:lnTo>
                  <a:lnTo>
                    <a:pt x="5912" y="12636"/>
                  </a:lnTo>
                  <a:lnTo>
                    <a:pt x="6144" y="12250"/>
                  </a:lnTo>
                  <a:lnTo>
                    <a:pt x="5951" y="12057"/>
                  </a:lnTo>
                  <a:lnTo>
                    <a:pt x="5410" y="12752"/>
                  </a:lnTo>
                  <a:lnTo>
                    <a:pt x="4869" y="13409"/>
                  </a:lnTo>
                  <a:lnTo>
                    <a:pt x="4251" y="14027"/>
                  </a:lnTo>
                  <a:lnTo>
                    <a:pt x="3594" y="14607"/>
                  </a:lnTo>
                  <a:lnTo>
                    <a:pt x="3517" y="14491"/>
                  </a:lnTo>
                  <a:lnTo>
                    <a:pt x="3169" y="13989"/>
                  </a:lnTo>
                  <a:lnTo>
                    <a:pt x="2898" y="13448"/>
                  </a:lnTo>
                  <a:lnTo>
                    <a:pt x="2628" y="12829"/>
                  </a:lnTo>
                  <a:lnTo>
                    <a:pt x="2435" y="12211"/>
                  </a:lnTo>
                  <a:lnTo>
                    <a:pt x="2589" y="12211"/>
                  </a:lnTo>
                  <a:lnTo>
                    <a:pt x="2744" y="12172"/>
                  </a:lnTo>
                  <a:lnTo>
                    <a:pt x="3092" y="11941"/>
                  </a:lnTo>
                  <a:lnTo>
                    <a:pt x="3671" y="11516"/>
                  </a:lnTo>
                  <a:lnTo>
                    <a:pt x="4212" y="11168"/>
                  </a:lnTo>
                  <a:lnTo>
                    <a:pt x="4521" y="10975"/>
                  </a:lnTo>
                  <a:lnTo>
                    <a:pt x="4753" y="10781"/>
                  </a:lnTo>
                  <a:lnTo>
                    <a:pt x="4599" y="10588"/>
                  </a:lnTo>
                  <a:lnTo>
                    <a:pt x="4212" y="10897"/>
                  </a:lnTo>
                  <a:lnTo>
                    <a:pt x="3749" y="11168"/>
                  </a:lnTo>
                  <a:lnTo>
                    <a:pt x="3053" y="11632"/>
                  </a:lnTo>
                  <a:lnTo>
                    <a:pt x="2744" y="11863"/>
                  </a:lnTo>
                  <a:lnTo>
                    <a:pt x="2551" y="11979"/>
                  </a:lnTo>
                  <a:lnTo>
                    <a:pt x="2358" y="12057"/>
                  </a:lnTo>
                  <a:lnTo>
                    <a:pt x="2242" y="11516"/>
                  </a:lnTo>
                  <a:lnTo>
                    <a:pt x="2126" y="10936"/>
                  </a:lnTo>
                  <a:lnTo>
                    <a:pt x="1932" y="9854"/>
                  </a:lnTo>
                  <a:lnTo>
                    <a:pt x="1971" y="9893"/>
                  </a:lnTo>
                  <a:lnTo>
                    <a:pt x="2010" y="9931"/>
                  </a:lnTo>
                  <a:lnTo>
                    <a:pt x="2048" y="9970"/>
                  </a:lnTo>
                  <a:lnTo>
                    <a:pt x="2358" y="9970"/>
                  </a:lnTo>
                  <a:lnTo>
                    <a:pt x="2744" y="9815"/>
                  </a:lnTo>
                  <a:lnTo>
                    <a:pt x="3053" y="9661"/>
                  </a:lnTo>
                  <a:lnTo>
                    <a:pt x="3362" y="9468"/>
                  </a:lnTo>
                  <a:lnTo>
                    <a:pt x="3865" y="9236"/>
                  </a:lnTo>
                  <a:lnTo>
                    <a:pt x="3749" y="8888"/>
                  </a:lnTo>
                  <a:lnTo>
                    <a:pt x="3401" y="9081"/>
                  </a:lnTo>
                  <a:lnTo>
                    <a:pt x="2705" y="9506"/>
                  </a:lnTo>
                  <a:lnTo>
                    <a:pt x="2319" y="9699"/>
                  </a:lnTo>
                  <a:lnTo>
                    <a:pt x="2126" y="9738"/>
                  </a:lnTo>
                  <a:lnTo>
                    <a:pt x="1971" y="9738"/>
                  </a:lnTo>
                  <a:lnTo>
                    <a:pt x="1932" y="9777"/>
                  </a:lnTo>
                  <a:lnTo>
                    <a:pt x="1894" y="9313"/>
                  </a:lnTo>
                  <a:lnTo>
                    <a:pt x="1855" y="8618"/>
                  </a:lnTo>
                  <a:lnTo>
                    <a:pt x="1894" y="7961"/>
                  </a:lnTo>
                  <a:lnTo>
                    <a:pt x="2319" y="7961"/>
                  </a:lnTo>
                  <a:lnTo>
                    <a:pt x="2744" y="7883"/>
                  </a:lnTo>
                  <a:lnTo>
                    <a:pt x="3169" y="7767"/>
                  </a:lnTo>
                  <a:lnTo>
                    <a:pt x="3594" y="7613"/>
                  </a:lnTo>
                  <a:lnTo>
                    <a:pt x="3594" y="7226"/>
                  </a:lnTo>
                  <a:lnTo>
                    <a:pt x="3246" y="7381"/>
                  </a:lnTo>
                  <a:lnTo>
                    <a:pt x="2898" y="7536"/>
                  </a:lnTo>
                  <a:lnTo>
                    <a:pt x="2589" y="7613"/>
                  </a:lnTo>
                  <a:lnTo>
                    <a:pt x="2280" y="7690"/>
                  </a:lnTo>
                  <a:lnTo>
                    <a:pt x="1932" y="7767"/>
                  </a:lnTo>
                  <a:lnTo>
                    <a:pt x="1932" y="7767"/>
                  </a:lnTo>
                  <a:lnTo>
                    <a:pt x="2010" y="7111"/>
                  </a:lnTo>
                  <a:lnTo>
                    <a:pt x="2164" y="6454"/>
                  </a:lnTo>
                  <a:lnTo>
                    <a:pt x="2473" y="6454"/>
                  </a:lnTo>
                  <a:lnTo>
                    <a:pt x="2783" y="6415"/>
                  </a:lnTo>
                  <a:lnTo>
                    <a:pt x="3092" y="6376"/>
                  </a:lnTo>
                  <a:lnTo>
                    <a:pt x="3401" y="6260"/>
                  </a:lnTo>
                  <a:lnTo>
                    <a:pt x="3671" y="6183"/>
                  </a:lnTo>
                  <a:lnTo>
                    <a:pt x="3671" y="5874"/>
                  </a:lnTo>
                  <a:lnTo>
                    <a:pt x="3324" y="6029"/>
                  </a:lnTo>
                  <a:lnTo>
                    <a:pt x="2976" y="6106"/>
                  </a:lnTo>
                  <a:lnTo>
                    <a:pt x="2203" y="6260"/>
                  </a:lnTo>
                  <a:lnTo>
                    <a:pt x="2203" y="6260"/>
                  </a:lnTo>
                  <a:lnTo>
                    <a:pt x="2512" y="5217"/>
                  </a:lnTo>
                  <a:lnTo>
                    <a:pt x="2821" y="5178"/>
                  </a:lnTo>
                  <a:lnTo>
                    <a:pt x="3130" y="5063"/>
                  </a:lnTo>
                  <a:lnTo>
                    <a:pt x="3439" y="4947"/>
                  </a:lnTo>
                  <a:lnTo>
                    <a:pt x="3749" y="4831"/>
                  </a:lnTo>
                  <a:lnTo>
                    <a:pt x="3749" y="4483"/>
                  </a:lnTo>
                  <a:lnTo>
                    <a:pt x="3169" y="4792"/>
                  </a:lnTo>
                  <a:lnTo>
                    <a:pt x="2551" y="5063"/>
                  </a:lnTo>
                  <a:lnTo>
                    <a:pt x="2744" y="4212"/>
                  </a:lnTo>
                  <a:lnTo>
                    <a:pt x="3246" y="3981"/>
                  </a:lnTo>
                  <a:lnTo>
                    <a:pt x="3710" y="3710"/>
                  </a:lnTo>
                  <a:lnTo>
                    <a:pt x="3671" y="3478"/>
                  </a:lnTo>
                  <a:lnTo>
                    <a:pt x="2783" y="3981"/>
                  </a:lnTo>
                  <a:lnTo>
                    <a:pt x="2898" y="3440"/>
                  </a:lnTo>
                  <a:lnTo>
                    <a:pt x="2937" y="3015"/>
                  </a:lnTo>
                  <a:lnTo>
                    <a:pt x="3092" y="3015"/>
                  </a:lnTo>
                  <a:lnTo>
                    <a:pt x="3246" y="2976"/>
                  </a:lnTo>
                  <a:lnTo>
                    <a:pt x="3517" y="2783"/>
                  </a:lnTo>
                  <a:lnTo>
                    <a:pt x="3555" y="2744"/>
                  </a:lnTo>
                  <a:lnTo>
                    <a:pt x="3478" y="2474"/>
                  </a:lnTo>
                  <a:lnTo>
                    <a:pt x="3478" y="2512"/>
                  </a:lnTo>
                  <a:lnTo>
                    <a:pt x="3246" y="2705"/>
                  </a:lnTo>
                  <a:lnTo>
                    <a:pt x="2976" y="2821"/>
                  </a:lnTo>
                  <a:lnTo>
                    <a:pt x="2976" y="2358"/>
                  </a:lnTo>
                  <a:lnTo>
                    <a:pt x="2976" y="1894"/>
                  </a:lnTo>
                  <a:lnTo>
                    <a:pt x="3014" y="1894"/>
                  </a:lnTo>
                  <a:lnTo>
                    <a:pt x="3246" y="1624"/>
                  </a:lnTo>
                  <a:lnTo>
                    <a:pt x="3169" y="1392"/>
                  </a:lnTo>
                  <a:lnTo>
                    <a:pt x="2976" y="1624"/>
                  </a:lnTo>
                  <a:lnTo>
                    <a:pt x="2937" y="1121"/>
                  </a:lnTo>
                  <a:lnTo>
                    <a:pt x="2860" y="61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67" y="39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7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"/>
          <p:cNvSpPr txBox="1"/>
          <p:nvPr>
            <p:ph type="title"/>
          </p:nvPr>
        </p:nvSpPr>
        <p:spPr>
          <a:xfrm>
            <a:off x="5422725" y="1803025"/>
            <a:ext cx="2678700" cy="10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979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18" name="Google Shape;318;p27"/>
          <p:cNvSpPr txBox="1"/>
          <p:nvPr>
            <p:ph idx="1" type="subTitle"/>
          </p:nvPr>
        </p:nvSpPr>
        <p:spPr>
          <a:xfrm>
            <a:off x="4884825" y="2725325"/>
            <a:ext cx="3216600" cy="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7"/>
          <p:cNvSpPr/>
          <p:nvPr/>
        </p:nvSpPr>
        <p:spPr>
          <a:xfrm flipH="1" rot="561334">
            <a:off x="-2947393" y="1352246"/>
            <a:ext cx="7301673" cy="703113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7"/>
          <p:cNvSpPr/>
          <p:nvPr/>
        </p:nvSpPr>
        <p:spPr>
          <a:xfrm flipH="1">
            <a:off x="-2038072" y="2502425"/>
            <a:ext cx="5191359" cy="4999009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7"/>
          <p:cNvSpPr/>
          <p:nvPr/>
        </p:nvSpPr>
        <p:spPr>
          <a:xfrm>
            <a:off x="7524767" y="4049921"/>
            <a:ext cx="3668020" cy="353211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2" name="Google Shape;322;p27"/>
          <p:cNvGrpSpPr/>
          <p:nvPr/>
        </p:nvGrpSpPr>
        <p:grpSpPr>
          <a:xfrm flipH="1">
            <a:off x="8534294" y="3580983"/>
            <a:ext cx="591973" cy="2198098"/>
            <a:chOff x="3468500" y="2304425"/>
            <a:chExt cx="276300" cy="1025950"/>
          </a:xfrm>
        </p:grpSpPr>
        <p:sp>
          <p:nvSpPr>
            <p:cNvPr id="323" name="Google Shape;323;p27"/>
            <p:cNvSpPr/>
            <p:nvPr/>
          </p:nvSpPr>
          <p:spPr>
            <a:xfrm>
              <a:off x="3468500" y="2304425"/>
              <a:ext cx="276300" cy="1025950"/>
            </a:xfrm>
            <a:custGeom>
              <a:rect b="b" l="l" r="r" t="t"/>
              <a:pathLst>
                <a:path extrusionOk="0" h="41038" w="11052">
                  <a:moveTo>
                    <a:pt x="2512" y="1"/>
                  </a:moveTo>
                  <a:lnTo>
                    <a:pt x="2435" y="39"/>
                  </a:lnTo>
                  <a:lnTo>
                    <a:pt x="2396" y="78"/>
                  </a:lnTo>
                  <a:lnTo>
                    <a:pt x="2396" y="194"/>
                  </a:lnTo>
                  <a:lnTo>
                    <a:pt x="2358" y="967"/>
                  </a:lnTo>
                  <a:lnTo>
                    <a:pt x="2242" y="1739"/>
                  </a:lnTo>
                  <a:lnTo>
                    <a:pt x="2126" y="2474"/>
                  </a:lnTo>
                  <a:lnTo>
                    <a:pt x="1932" y="3208"/>
                  </a:lnTo>
                  <a:lnTo>
                    <a:pt x="1739" y="3903"/>
                  </a:lnTo>
                  <a:lnTo>
                    <a:pt x="1507" y="4599"/>
                  </a:lnTo>
                  <a:lnTo>
                    <a:pt x="966" y="6029"/>
                  </a:lnTo>
                  <a:lnTo>
                    <a:pt x="619" y="7111"/>
                  </a:lnTo>
                  <a:lnTo>
                    <a:pt x="425" y="7652"/>
                  </a:lnTo>
                  <a:lnTo>
                    <a:pt x="271" y="8231"/>
                  </a:lnTo>
                  <a:lnTo>
                    <a:pt x="155" y="8772"/>
                  </a:lnTo>
                  <a:lnTo>
                    <a:pt x="78" y="9390"/>
                  </a:lnTo>
                  <a:lnTo>
                    <a:pt x="0" y="9970"/>
                  </a:lnTo>
                  <a:lnTo>
                    <a:pt x="0" y="10588"/>
                  </a:lnTo>
                  <a:lnTo>
                    <a:pt x="0" y="11206"/>
                  </a:lnTo>
                  <a:lnTo>
                    <a:pt x="78" y="11825"/>
                  </a:lnTo>
                  <a:lnTo>
                    <a:pt x="232" y="12443"/>
                  </a:lnTo>
                  <a:lnTo>
                    <a:pt x="387" y="13061"/>
                  </a:lnTo>
                  <a:lnTo>
                    <a:pt x="580" y="13641"/>
                  </a:lnTo>
                  <a:lnTo>
                    <a:pt x="812" y="14259"/>
                  </a:lnTo>
                  <a:lnTo>
                    <a:pt x="1082" y="14800"/>
                  </a:lnTo>
                  <a:lnTo>
                    <a:pt x="1353" y="15341"/>
                  </a:lnTo>
                  <a:lnTo>
                    <a:pt x="1778" y="15998"/>
                  </a:lnTo>
                  <a:lnTo>
                    <a:pt x="2203" y="16578"/>
                  </a:lnTo>
                  <a:lnTo>
                    <a:pt x="2667" y="17157"/>
                  </a:lnTo>
                  <a:lnTo>
                    <a:pt x="3130" y="17698"/>
                  </a:lnTo>
                  <a:lnTo>
                    <a:pt x="4096" y="18741"/>
                  </a:lnTo>
                  <a:lnTo>
                    <a:pt x="4560" y="19321"/>
                  </a:lnTo>
                  <a:lnTo>
                    <a:pt x="4985" y="19939"/>
                  </a:lnTo>
                  <a:lnTo>
                    <a:pt x="5217" y="20326"/>
                  </a:lnTo>
                  <a:lnTo>
                    <a:pt x="5410" y="20712"/>
                  </a:lnTo>
                  <a:lnTo>
                    <a:pt x="5603" y="21137"/>
                  </a:lnTo>
                  <a:lnTo>
                    <a:pt x="5758" y="21562"/>
                  </a:lnTo>
                  <a:lnTo>
                    <a:pt x="5874" y="21987"/>
                  </a:lnTo>
                  <a:lnTo>
                    <a:pt x="5990" y="22412"/>
                  </a:lnTo>
                  <a:lnTo>
                    <a:pt x="6067" y="22837"/>
                  </a:lnTo>
                  <a:lnTo>
                    <a:pt x="6106" y="23301"/>
                  </a:lnTo>
                  <a:lnTo>
                    <a:pt x="6106" y="23726"/>
                  </a:lnTo>
                  <a:lnTo>
                    <a:pt x="6106" y="24151"/>
                  </a:lnTo>
                  <a:lnTo>
                    <a:pt x="6067" y="24615"/>
                  </a:lnTo>
                  <a:lnTo>
                    <a:pt x="6028" y="25040"/>
                  </a:lnTo>
                  <a:lnTo>
                    <a:pt x="5951" y="25465"/>
                  </a:lnTo>
                  <a:lnTo>
                    <a:pt x="5835" y="25851"/>
                  </a:lnTo>
                  <a:lnTo>
                    <a:pt x="5719" y="26276"/>
                  </a:lnTo>
                  <a:lnTo>
                    <a:pt x="5565" y="26663"/>
                  </a:lnTo>
                  <a:lnTo>
                    <a:pt x="5256" y="27281"/>
                  </a:lnTo>
                  <a:lnTo>
                    <a:pt x="4946" y="27899"/>
                  </a:lnTo>
                  <a:lnTo>
                    <a:pt x="4328" y="29097"/>
                  </a:lnTo>
                  <a:lnTo>
                    <a:pt x="4019" y="29677"/>
                  </a:lnTo>
                  <a:lnTo>
                    <a:pt x="3749" y="30334"/>
                  </a:lnTo>
                  <a:lnTo>
                    <a:pt x="3517" y="30952"/>
                  </a:lnTo>
                  <a:lnTo>
                    <a:pt x="3285" y="31647"/>
                  </a:lnTo>
                  <a:lnTo>
                    <a:pt x="3130" y="32227"/>
                  </a:lnTo>
                  <a:lnTo>
                    <a:pt x="3014" y="32845"/>
                  </a:lnTo>
                  <a:lnTo>
                    <a:pt x="2937" y="33464"/>
                  </a:lnTo>
                  <a:lnTo>
                    <a:pt x="2898" y="34120"/>
                  </a:lnTo>
                  <a:lnTo>
                    <a:pt x="2898" y="34739"/>
                  </a:lnTo>
                  <a:lnTo>
                    <a:pt x="2937" y="35396"/>
                  </a:lnTo>
                  <a:lnTo>
                    <a:pt x="3014" y="36014"/>
                  </a:lnTo>
                  <a:lnTo>
                    <a:pt x="3130" y="36671"/>
                  </a:lnTo>
                  <a:lnTo>
                    <a:pt x="3285" y="37250"/>
                  </a:lnTo>
                  <a:lnTo>
                    <a:pt x="3478" y="37869"/>
                  </a:lnTo>
                  <a:lnTo>
                    <a:pt x="3710" y="38448"/>
                  </a:lnTo>
                  <a:lnTo>
                    <a:pt x="4019" y="38989"/>
                  </a:lnTo>
                  <a:lnTo>
                    <a:pt x="4328" y="39492"/>
                  </a:lnTo>
                  <a:lnTo>
                    <a:pt x="4715" y="39994"/>
                  </a:lnTo>
                  <a:lnTo>
                    <a:pt x="5140" y="40419"/>
                  </a:lnTo>
                  <a:lnTo>
                    <a:pt x="5603" y="40805"/>
                  </a:lnTo>
                  <a:lnTo>
                    <a:pt x="5642" y="40921"/>
                  </a:lnTo>
                  <a:lnTo>
                    <a:pt x="5681" y="40999"/>
                  </a:lnTo>
                  <a:lnTo>
                    <a:pt x="5719" y="41037"/>
                  </a:lnTo>
                  <a:lnTo>
                    <a:pt x="5874" y="41037"/>
                  </a:lnTo>
                  <a:lnTo>
                    <a:pt x="5951" y="40999"/>
                  </a:lnTo>
                  <a:lnTo>
                    <a:pt x="5990" y="40921"/>
                  </a:lnTo>
                  <a:lnTo>
                    <a:pt x="5990" y="40844"/>
                  </a:lnTo>
                  <a:lnTo>
                    <a:pt x="6067" y="40380"/>
                  </a:lnTo>
                  <a:lnTo>
                    <a:pt x="6106" y="39955"/>
                  </a:lnTo>
                  <a:lnTo>
                    <a:pt x="6222" y="39530"/>
                  </a:lnTo>
                  <a:lnTo>
                    <a:pt x="6299" y="39182"/>
                  </a:lnTo>
                  <a:lnTo>
                    <a:pt x="6569" y="38448"/>
                  </a:lnTo>
                  <a:lnTo>
                    <a:pt x="6917" y="37791"/>
                  </a:lnTo>
                  <a:lnTo>
                    <a:pt x="7304" y="37212"/>
                  </a:lnTo>
                  <a:lnTo>
                    <a:pt x="7729" y="36632"/>
                  </a:lnTo>
                  <a:lnTo>
                    <a:pt x="8192" y="36091"/>
                  </a:lnTo>
                  <a:lnTo>
                    <a:pt x="8733" y="35550"/>
                  </a:lnTo>
                  <a:lnTo>
                    <a:pt x="9042" y="35125"/>
                  </a:lnTo>
                  <a:lnTo>
                    <a:pt x="9352" y="34700"/>
                  </a:lnTo>
                  <a:lnTo>
                    <a:pt x="9583" y="34275"/>
                  </a:lnTo>
                  <a:lnTo>
                    <a:pt x="9777" y="33811"/>
                  </a:lnTo>
                  <a:lnTo>
                    <a:pt x="9893" y="33309"/>
                  </a:lnTo>
                  <a:lnTo>
                    <a:pt x="9931" y="32768"/>
                  </a:lnTo>
                  <a:lnTo>
                    <a:pt x="9931" y="32188"/>
                  </a:lnTo>
                  <a:lnTo>
                    <a:pt x="9893" y="31570"/>
                  </a:lnTo>
                  <a:lnTo>
                    <a:pt x="9661" y="29793"/>
                  </a:lnTo>
                  <a:lnTo>
                    <a:pt x="9583" y="28904"/>
                  </a:lnTo>
                  <a:lnTo>
                    <a:pt x="9583" y="28479"/>
                  </a:lnTo>
                  <a:lnTo>
                    <a:pt x="9622" y="28015"/>
                  </a:lnTo>
                  <a:lnTo>
                    <a:pt x="9699" y="27358"/>
                  </a:lnTo>
                  <a:lnTo>
                    <a:pt x="9854" y="26740"/>
                  </a:lnTo>
                  <a:lnTo>
                    <a:pt x="10202" y="25504"/>
                  </a:lnTo>
                  <a:lnTo>
                    <a:pt x="10588" y="24228"/>
                  </a:lnTo>
                  <a:lnTo>
                    <a:pt x="10743" y="23610"/>
                  </a:lnTo>
                  <a:lnTo>
                    <a:pt x="10897" y="22953"/>
                  </a:lnTo>
                  <a:lnTo>
                    <a:pt x="10974" y="22296"/>
                  </a:lnTo>
                  <a:lnTo>
                    <a:pt x="11052" y="21639"/>
                  </a:lnTo>
                  <a:lnTo>
                    <a:pt x="11052" y="20944"/>
                  </a:lnTo>
                  <a:lnTo>
                    <a:pt x="10974" y="20248"/>
                  </a:lnTo>
                  <a:lnTo>
                    <a:pt x="10897" y="19630"/>
                  </a:lnTo>
                  <a:lnTo>
                    <a:pt x="10781" y="19051"/>
                  </a:lnTo>
                  <a:lnTo>
                    <a:pt x="10588" y="18471"/>
                  </a:lnTo>
                  <a:lnTo>
                    <a:pt x="10395" y="17891"/>
                  </a:lnTo>
                  <a:lnTo>
                    <a:pt x="10163" y="17350"/>
                  </a:lnTo>
                  <a:lnTo>
                    <a:pt x="9931" y="16809"/>
                  </a:lnTo>
                  <a:lnTo>
                    <a:pt x="9622" y="16268"/>
                  </a:lnTo>
                  <a:lnTo>
                    <a:pt x="9313" y="15766"/>
                  </a:lnTo>
                  <a:lnTo>
                    <a:pt x="8926" y="15186"/>
                  </a:lnTo>
                  <a:lnTo>
                    <a:pt x="8501" y="14645"/>
                  </a:lnTo>
                  <a:lnTo>
                    <a:pt x="8076" y="14143"/>
                  </a:lnTo>
                  <a:lnTo>
                    <a:pt x="7613" y="13641"/>
                  </a:lnTo>
                  <a:lnTo>
                    <a:pt x="6685" y="12752"/>
                  </a:lnTo>
                  <a:lnTo>
                    <a:pt x="5719" y="11825"/>
                  </a:lnTo>
                  <a:lnTo>
                    <a:pt x="5178" y="11284"/>
                  </a:lnTo>
                  <a:lnTo>
                    <a:pt x="4676" y="10665"/>
                  </a:lnTo>
                  <a:lnTo>
                    <a:pt x="4444" y="10318"/>
                  </a:lnTo>
                  <a:lnTo>
                    <a:pt x="4212" y="9970"/>
                  </a:lnTo>
                  <a:lnTo>
                    <a:pt x="4058" y="9622"/>
                  </a:lnTo>
                  <a:lnTo>
                    <a:pt x="3865" y="9236"/>
                  </a:lnTo>
                  <a:lnTo>
                    <a:pt x="3710" y="8772"/>
                  </a:lnTo>
                  <a:lnTo>
                    <a:pt x="3633" y="8270"/>
                  </a:lnTo>
                  <a:lnTo>
                    <a:pt x="3594" y="7806"/>
                  </a:lnTo>
                  <a:lnTo>
                    <a:pt x="3594" y="7342"/>
                  </a:lnTo>
                  <a:lnTo>
                    <a:pt x="3633" y="6376"/>
                  </a:lnTo>
                  <a:lnTo>
                    <a:pt x="3710" y="5410"/>
                  </a:lnTo>
                  <a:lnTo>
                    <a:pt x="3749" y="4753"/>
                  </a:lnTo>
                  <a:lnTo>
                    <a:pt x="3749" y="4097"/>
                  </a:lnTo>
                  <a:lnTo>
                    <a:pt x="3671" y="3440"/>
                  </a:lnTo>
                  <a:lnTo>
                    <a:pt x="3555" y="2783"/>
                  </a:lnTo>
                  <a:lnTo>
                    <a:pt x="3401" y="2126"/>
                  </a:lnTo>
                  <a:lnTo>
                    <a:pt x="3208" y="1508"/>
                  </a:lnTo>
                  <a:lnTo>
                    <a:pt x="2976" y="88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28" y="39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3468500" y="2304425"/>
              <a:ext cx="275350" cy="1025950"/>
            </a:xfrm>
            <a:custGeom>
              <a:rect b="b" l="l" r="r" t="t"/>
              <a:pathLst>
                <a:path extrusionOk="0" h="41038" w="11014">
                  <a:moveTo>
                    <a:pt x="2551" y="1"/>
                  </a:moveTo>
                  <a:lnTo>
                    <a:pt x="2628" y="542"/>
                  </a:lnTo>
                  <a:lnTo>
                    <a:pt x="2705" y="1121"/>
                  </a:lnTo>
                  <a:lnTo>
                    <a:pt x="2358" y="851"/>
                  </a:lnTo>
                  <a:lnTo>
                    <a:pt x="2358" y="1083"/>
                  </a:lnTo>
                  <a:lnTo>
                    <a:pt x="2744" y="1353"/>
                  </a:lnTo>
                  <a:lnTo>
                    <a:pt x="2744" y="1817"/>
                  </a:lnTo>
                  <a:lnTo>
                    <a:pt x="2744" y="2242"/>
                  </a:lnTo>
                  <a:lnTo>
                    <a:pt x="2203" y="1894"/>
                  </a:lnTo>
                  <a:lnTo>
                    <a:pt x="2164" y="2126"/>
                  </a:lnTo>
                  <a:lnTo>
                    <a:pt x="2435" y="2319"/>
                  </a:lnTo>
                  <a:lnTo>
                    <a:pt x="2705" y="2435"/>
                  </a:lnTo>
                  <a:lnTo>
                    <a:pt x="2628" y="3208"/>
                  </a:lnTo>
                  <a:lnTo>
                    <a:pt x="2358" y="2976"/>
                  </a:lnTo>
                  <a:lnTo>
                    <a:pt x="2048" y="2783"/>
                  </a:lnTo>
                  <a:lnTo>
                    <a:pt x="2010" y="2976"/>
                  </a:lnTo>
                  <a:lnTo>
                    <a:pt x="2628" y="3362"/>
                  </a:lnTo>
                  <a:lnTo>
                    <a:pt x="2435" y="4290"/>
                  </a:lnTo>
                  <a:lnTo>
                    <a:pt x="2396" y="4290"/>
                  </a:lnTo>
                  <a:lnTo>
                    <a:pt x="1739" y="3942"/>
                  </a:lnTo>
                  <a:lnTo>
                    <a:pt x="1739" y="3903"/>
                  </a:lnTo>
                  <a:lnTo>
                    <a:pt x="1662" y="4135"/>
                  </a:lnTo>
                  <a:lnTo>
                    <a:pt x="2358" y="4406"/>
                  </a:lnTo>
                  <a:lnTo>
                    <a:pt x="2396" y="4406"/>
                  </a:lnTo>
                  <a:lnTo>
                    <a:pt x="2358" y="4560"/>
                  </a:lnTo>
                  <a:lnTo>
                    <a:pt x="2087" y="5449"/>
                  </a:lnTo>
                  <a:lnTo>
                    <a:pt x="1469" y="5140"/>
                  </a:lnTo>
                  <a:lnTo>
                    <a:pt x="1314" y="5101"/>
                  </a:lnTo>
                  <a:lnTo>
                    <a:pt x="1237" y="5333"/>
                  </a:lnTo>
                  <a:lnTo>
                    <a:pt x="1469" y="5410"/>
                  </a:lnTo>
                  <a:lnTo>
                    <a:pt x="1778" y="5565"/>
                  </a:lnTo>
                  <a:lnTo>
                    <a:pt x="2048" y="5642"/>
                  </a:lnTo>
                  <a:lnTo>
                    <a:pt x="1817" y="6492"/>
                  </a:lnTo>
                  <a:lnTo>
                    <a:pt x="1623" y="6415"/>
                  </a:lnTo>
                  <a:lnTo>
                    <a:pt x="1391" y="6338"/>
                  </a:lnTo>
                  <a:lnTo>
                    <a:pt x="1160" y="6260"/>
                  </a:lnTo>
                  <a:lnTo>
                    <a:pt x="928" y="6222"/>
                  </a:lnTo>
                  <a:lnTo>
                    <a:pt x="812" y="6454"/>
                  </a:lnTo>
                  <a:lnTo>
                    <a:pt x="1160" y="6531"/>
                  </a:lnTo>
                  <a:lnTo>
                    <a:pt x="1469" y="6608"/>
                  </a:lnTo>
                  <a:lnTo>
                    <a:pt x="1778" y="6685"/>
                  </a:lnTo>
                  <a:lnTo>
                    <a:pt x="1662" y="7304"/>
                  </a:lnTo>
                  <a:lnTo>
                    <a:pt x="1585" y="7961"/>
                  </a:lnTo>
                  <a:lnTo>
                    <a:pt x="1082" y="7922"/>
                  </a:lnTo>
                  <a:lnTo>
                    <a:pt x="348" y="7922"/>
                  </a:lnTo>
                  <a:lnTo>
                    <a:pt x="271" y="8231"/>
                  </a:lnTo>
                  <a:lnTo>
                    <a:pt x="271" y="8231"/>
                  </a:lnTo>
                  <a:lnTo>
                    <a:pt x="657" y="8192"/>
                  </a:lnTo>
                  <a:lnTo>
                    <a:pt x="1585" y="8192"/>
                  </a:lnTo>
                  <a:lnTo>
                    <a:pt x="1585" y="8656"/>
                  </a:lnTo>
                  <a:lnTo>
                    <a:pt x="1585" y="9081"/>
                  </a:lnTo>
                  <a:lnTo>
                    <a:pt x="1314" y="9120"/>
                  </a:lnTo>
                  <a:lnTo>
                    <a:pt x="1044" y="9158"/>
                  </a:lnTo>
                  <a:lnTo>
                    <a:pt x="503" y="9236"/>
                  </a:lnTo>
                  <a:lnTo>
                    <a:pt x="78" y="9313"/>
                  </a:lnTo>
                  <a:lnTo>
                    <a:pt x="39" y="9661"/>
                  </a:lnTo>
                  <a:lnTo>
                    <a:pt x="425" y="9584"/>
                  </a:lnTo>
                  <a:lnTo>
                    <a:pt x="812" y="9506"/>
                  </a:lnTo>
                  <a:lnTo>
                    <a:pt x="1585" y="9313"/>
                  </a:lnTo>
                  <a:lnTo>
                    <a:pt x="1662" y="9970"/>
                  </a:lnTo>
                  <a:lnTo>
                    <a:pt x="1739" y="10627"/>
                  </a:lnTo>
                  <a:lnTo>
                    <a:pt x="1314" y="10704"/>
                  </a:lnTo>
                  <a:lnTo>
                    <a:pt x="889" y="10859"/>
                  </a:lnTo>
                  <a:lnTo>
                    <a:pt x="0" y="11129"/>
                  </a:lnTo>
                  <a:lnTo>
                    <a:pt x="39" y="11361"/>
                  </a:lnTo>
                  <a:lnTo>
                    <a:pt x="78" y="11361"/>
                  </a:lnTo>
                  <a:lnTo>
                    <a:pt x="928" y="11091"/>
                  </a:lnTo>
                  <a:lnTo>
                    <a:pt x="1353" y="10936"/>
                  </a:lnTo>
                  <a:lnTo>
                    <a:pt x="1778" y="10781"/>
                  </a:lnTo>
                  <a:lnTo>
                    <a:pt x="2010" y="11747"/>
                  </a:lnTo>
                  <a:lnTo>
                    <a:pt x="1817" y="11979"/>
                  </a:lnTo>
                  <a:lnTo>
                    <a:pt x="1623" y="12134"/>
                  </a:lnTo>
                  <a:lnTo>
                    <a:pt x="1237" y="12443"/>
                  </a:lnTo>
                  <a:lnTo>
                    <a:pt x="812" y="12675"/>
                  </a:lnTo>
                  <a:lnTo>
                    <a:pt x="348" y="12907"/>
                  </a:lnTo>
                  <a:lnTo>
                    <a:pt x="425" y="13216"/>
                  </a:lnTo>
                  <a:lnTo>
                    <a:pt x="657" y="13100"/>
                  </a:lnTo>
                  <a:lnTo>
                    <a:pt x="1044" y="12907"/>
                  </a:lnTo>
                  <a:lnTo>
                    <a:pt x="1430" y="12675"/>
                  </a:lnTo>
                  <a:lnTo>
                    <a:pt x="1778" y="12404"/>
                  </a:lnTo>
                  <a:lnTo>
                    <a:pt x="1932" y="12211"/>
                  </a:lnTo>
                  <a:lnTo>
                    <a:pt x="2087" y="12018"/>
                  </a:lnTo>
                  <a:lnTo>
                    <a:pt x="2319" y="12791"/>
                  </a:lnTo>
                  <a:lnTo>
                    <a:pt x="2628" y="13486"/>
                  </a:lnTo>
                  <a:lnTo>
                    <a:pt x="2358" y="13989"/>
                  </a:lnTo>
                  <a:lnTo>
                    <a:pt x="2010" y="14452"/>
                  </a:lnTo>
                  <a:lnTo>
                    <a:pt x="1662" y="14839"/>
                  </a:lnTo>
                  <a:lnTo>
                    <a:pt x="1276" y="15225"/>
                  </a:lnTo>
                  <a:lnTo>
                    <a:pt x="1353" y="15341"/>
                  </a:lnTo>
                  <a:lnTo>
                    <a:pt x="1507" y="15573"/>
                  </a:lnTo>
                  <a:lnTo>
                    <a:pt x="1855" y="15148"/>
                  </a:lnTo>
                  <a:lnTo>
                    <a:pt x="2164" y="14684"/>
                  </a:lnTo>
                  <a:lnTo>
                    <a:pt x="2473" y="14220"/>
                  </a:lnTo>
                  <a:lnTo>
                    <a:pt x="2705" y="13718"/>
                  </a:lnTo>
                  <a:lnTo>
                    <a:pt x="2937" y="14182"/>
                  </a:lnTo>
                  <a:lnTo>
                    <a:pt x="3246" y="14607"/>
                  </a:lnTo>
                  <a:lnTo>
                    <a:pt x="3555" y="14993"/>
                  </a:lnTo>
                  <a:lnTo>
                    <a:pt x="3903" y="15341"/>
                  </a:lnTo>
                  <a:lnTo>
                    <a:pt x="3826" y="15573"/>
                  </a:lnTo>
                  <a:lnTo>
                    <a:pt x="3749" y="15843"/>
                  </a:lnTo>
                  <a:lnTo>
                    <a:pt x="3594" y="16075"/>
                  </a:lnTo>
                  <a:lnTo>
                    <a:pt x="3439" y="16346"/>
                  </a:lnTo>
                  <a:lnTo>
                    <a:pt x="3053" y="16809"/>
                  </a:lnTo>
                  <a:lnTo>
                    <a:pt x="2705" y="17196"/>
                  </a:lnTo>
                  <a:lnTo>
                    <a:pt x="2898" y="17428"/>
                  </a:lnTo>
                  <a:lnTo>
                    <a:pt x="3246" y="16964"/>
                  </a:lnTo>
                  <a:lnTo>
                    <a:pt x="3517" y="16655"/>
                  </a:lnTo>
                  <a:lnTo>
                    <a:pt x="3749" y="16268"/>
                  </a:lnTo>
                  <a:lnTo>
                    <a:pt x="3942" y="15882"/>
                  </a:lnTo>
                  <a:lnTo>
                    <a:pt x="4019" y="15689"/>
                  </a:lnTo>
                  <a:lnTo>
                    <a:pt x="4058" y="15457"/>
                  </a:lnTo>
                  <a:lnTo>
                    <a:pt x="4676" y="15998"/>
                  </a:lnTo>
                  <a:lnTo>
                    <a:pt x="5372" y="16539"/>
                  </a:lnTo>
                  <a:lnTo>
                    <a:pt x="5565" y="16655"/>
                  </a:lnTo>
                  <a:lnTo>
                    <a:pt x="5140" y="17119"/>
                  </a:lnTo>
                  <a:lnTo>
                    <a:pt x="4676" y="17544"/>
                  </a:lnTo>
                  <a:lnTo>
                    <a:pt x="4174" y="17930"/>
                  </a:lnTo>
                  <a:lnTo>
                    <a:pt x="3671" y="18278"/>
                  </a:lnTo>
                  <a:lnTo>
                    <a:pt x="3865" y="18510"/>
                  </a:lnTo>
                  <a:lnTo>
                    <a:pt x="4405" y="18123"/>
                  </a:lnTo>
                  <a:lnTo>
                    <a:pt x="4908" y="17737"/>
                  </a:lnTo>
                  <a:lnTo>
                    <a:pt x="5333" y="17273"/>
                  </a:lnTo>
                  <a:lnTo>
                    <a:pt x="5526" y="17041"/>
                  </a:lnTo>
                  <a:lnTo>
                    <a:pt x="5681" y="16771"/>
                  </a:lnTo>
                  <a:lnTo>
                    <a:pt x="6299" y="17312"/>
                  </a:lnTo>
                  <a:lnTo>
                    <a:pt x="6840" y="17930"/>
                  </a:lnTo>
                  <a:lnTo>
                    <a:pt x="5835" y="18819"/>
                  </a:lnTo>
                  <a:lnTo>
                    <a:pt x="4831" y="19746"/>
                  </a:lnTo>
                  <a:lnTo>
                    <a:pt x="4985" y="19939"/>
                  </a:lnTo>
                  <a:lnTo>
                    <a:pt x="5062" y="20055"/>
                  </a:lnTo>
                  <a:lnTo>
                    <a:pt x="5565" y="19592"/>
                  </a:lnTo>
                  <a:lnTo>
                    <a:pt x="6067" y="19128"/>
                  </a:lnTo>
                  <a:lnTo>
                    <a:pt x="6531" y="18626"/>
                  </a:lnTo>
                  <a:lnTo>
                    <a:pt x="6994" y="18085"/>
                  </a:lnTo>
                  <a:lnTo>
                    <a:pt x="7304" y="18548"/>
                  </a:lnTo>
                  <a:lnTo>
                    <a:pt x="7613" y="19012"/>
                  </a:lnTo>
                  <a:lnTo>
                    <a:pt x="7883" y="19476"/>
                  </a:lnTo>
                  <a:lnTo>
                    <a:pt x="8115" y="19978"/>
                  </a:lnTo>
                  <a:lnTo>
                    <a:pt x="7845" y="20248"/>
                  </a:lnTo>
                  <a:lnTo>
                    <a:pt x="7574" y="20442"/>
                  </a:lnTo>
                  <a:lnTo>
                    <a:pt x="7265" y="20635"/>
                  </a:lnTo>
                  <a:lnTo>
                    <a:pt x="6956" y="20828"/>
                  </a:lnTo>
                  <a:lnTo>
                    <a:pt x="6338" y="21099"/>
                  </a:lnTo>
                  <a:lnTo>
                    <a:pt x="5681" y="21330"/>
                  </a:lnTo>
                  <a:lnTo>
                    <a:pt x="5758" y="21601"/>
                  </a:lnTo>
                  <a:lnTo>
                    <a:pt x="6453" y="21408"/>
                  </a:lnTo>
                  <a:lnTo>
                    <a:pt x="6763" y="21253"/>
                  </a:lnTo>
                  <a:lnTo>
                    <a:pt x="7110" y="21099"/>
                  </a:lnTo>
                  <a:lnTo>
                    <a:pt x="7419" y="20905"/>
                  </a:lnTo>
                  <a:lnTo>
                    <a:pt x="7690" y="20673"/>
                  </a:lnTo>
                  <a:lnTo>
                    <a:pt x="7960" y="20442"/>
                  </a:lnTo>
                  <a:lnTo>
                    <a:pt x="8192" y="20210"/>
                  </a:lnTo>
                  <a:lnTo>
                    <a:pt x="8347" y="20635"/>
                  </a:lnTo>
                  <a:lnTo>
                    <a:pt x="8463" y="21099"/>
                  </a:lnTo>
                  <a:lnTo>
                    <a:pt x="8540" y="21524"/>
                  </a:lnTo>
                  <a:lnTo>
                    <a:pt x="8540" y="21949"/>
                  </a:lnTo>
                  <a:lnTo>
                    <a:pt x="8540" y="22335"/>
                  </a:lnTo>
                  <a:lnTo>
                    <a:pt x="8501" y="22721"/>
                  </a:lnTo>
                  <a:lnTo>
                    <a:pt x="8270" y="22876"/>
                  </a:lnTo>
                  <a:lnTo>
                    <a:pt x="7999" y="22992"/>
                  </a:lnTo>
                  <a:lnTo>
                    <a:pt x="7497" y="23185"/>
                  </a:lnTo>
                  <a:lnTo>
                    <a:pt x="6956" y="23262"/>
                  </a:lnTo>
                  <a:lnTo>
                    <a:pt x="6415" y="23378"/>
                  </a:lnTo>
                  <a:lnTo>
                    <a:pt x="6106" y="23417"/>
                  </a:lnTo>
                  <a:lnTo>
                    <a:pt x="6106" y="23687"/>
                  </a:lnTo>
                  <a:lnTo>
                    <a:pt x="7072" y="23494"/>
                  </a:lnTo>
                  <a:lnTo>
                    <a:pt x="7419" y="23417"/>
                  </a:lnTo>
                  <a:lnTo>
                    <a:pt x="7767" y="23340"/>
                  </a:lnTo>
                  <a:lnTo>
                    <a:pt x="8115" y="23185"/>
                  </a:lnTo>
                  <a:lnTo>
                    <a:pt x="8424" y="23031"/>
                  </a:lnTo>
                  <a:lnTo>
                    <a:pt x="8231" y="23610"/>
                  </a:lnTo>
                  <a:lnTo>
                    <a:pt x="7999" y="24151"/>
                  </a:lnTo>
                  <a:lnTo>
                    <a:pt x="7419" y="25233"/>
                  </a:lnTo>
                  <a:lnTo>
                    <a:pt x="7072" y="25504"/>
                  </a:lnTo>
                  <a:lnTo>
                    <a:pt x="6647" y="25697"/>
                  </a:lnTo>
                  <a:lnTo>
                    <a:pt x="6222" y="25851"/>
                  </a:lnTo>
                  <a:lnTo>
                    <a:pt x="5797" y="25967"/>
                  </a:lnTo>
                  <a:lnTo>
                    <a:pt x="5681" y="26354"/>
                  </a:lnTo>
                  <a:lnTo>
                    <a:pt x="6106" y="26238"/>
                  </a:lnTo>
                  <a:lnTo>
                    <a:pt x="6531" y="26083"/>
                  </a:lnTo>
                  <a:lnTo>
                    <a:pt x="6917" y="25851"/>
                  </a:lnTo>
                  <a:lnTo>
                    <a:pt x="7226" y="25620"/>
                  </a:lnTo>
                  <a:lnTo>
                    <a:pt x="7226" y="25620"/>
                  </a:lnTo>
                  <a:lnTo>
                    <a:pt x="7072" y="26006"/>
                  </a:lnTo>
                  <a:lnTo>
                    <a:pt x="6879" y="26508"/>
                  </a:lnTo>
                  <a:lnTo>
                    <a:pt x="6724" y="27049"/>
                  </a:lnTo>
                  <a:lnTo>
                    <a:pt x="6569" y="27590"/>
                  </a:lnTo>
                  <a:lnTo>
                    <a:pt x="6492" y="28131"/>
                  </a:lnTo>
                  <a:lnTo>
                    <a:pt x="6453" y="28131"/>
                  </a:lnTo>
                  <a:lnTo>
                    <a:pt x="6028" y="28286"/>
                  </a:lnTo>
                  <a:lnTo>
                    <a:pt x="5603" y="28363"/>
                  </a:lnTo>
                  <a:lnTo>
                    <a:pt x="4715" y="28363"/>
                  </a:lnTo>
                  <a:lnTo>
                    <a:pt x="4560" y="28672"/>
                  </a:lnTo>
                  <a:lnTo>
                    <a:pt x="5062" y="28672"/>
                  </a:lnTo>
                  <a:lnTo>
                    <a:pt x="5565" y="28595"/>
                  </a:lnTo>
                  <a:lnTo>
                    <a:pt x="6028" y="28518"/>
                  </a:lnTo>
                  <a:lnTo>
                    <a:pt x="6492" y="28324"/>
                  </a:lnTo>
                  <a:lnTo>
                    <a:pt x="6492" y="28324"/>
                  </a:lnTo>
                  <a:lnTo>
                    <a:pt x="6415" y="29136"/>
                  </a:lnTo>
                  <a:lnTo>
                    <a:pt x="6453" y="29947"/>
                  </a:lnTo>
                  <a:lnTo>
                    <a:pt x="6492" y="30295"/>
                  </a:lnTo>
                  <a:lnTo>
                    <a:pt x="6492" y="30295"/>
                  </a:lnTo>
                  <a:lnTo>
                    <a:pt x="5990" y="30256"/>
                  </a:lnTo>
                  <a:lnTo>
                    <a:pt x="5449" y="30179"/>
                  </a:lnTo>
                  <a:lnTo>
                    <a:pt x="4908" y="30140"/>
                  </a:lnTo>
                  <a:lnTo>
                    <a:pt x="4367" y="30140"/>
                  </a:lnTo>
                  <a:lnTo>
                    <a:pt x="3787" y="30256"/>
                  </a:lnTo>
                  <a:lnTo>
                    <a:pt x="3633" y="30643"/>
                  </a:lnTo>
                  <a:lnTo>
                    <a:pt x="3633" y="30643"/>
                  </a:lnTo>
                  <a:lnTo>
                    <a:pt x="4212" y="30488"/>
                  </a:lnTo>
                  <a:lnTo>
                    <a:pt x="4521" y="30411"/>
                  </a:lnTo>
                  <a:lnTo>
                    <a:pt x="5256" y="30411"/>
                  </a:lnTo>
                  <a:lnTo>
                    <a:pt x="5681" y="30488"/>
                  </a:lnTo>
                  <a:lnTo>
                    <a:pt x="6106" y="30527"/>
                  </a:lnTo>
                  <a:lnTo>
                    <a:pt x="6531" y="30527"/>
                  </a:lnTo>
                  <a:lnTo>
                    <a:pt x="6608" y="31300"/>
                  </a:lnTo>
                  <a:lnTo>
                    <a:pt x="6647" y="31686"/>
                  </a:lnTo>
                  <a:lnTo>
                    <a:pt x="6647" y="32073"/>
                  </a:lnTo>
                  <a:lnTo>
                    <a:pt x="6067" y="32266"/>
                  </a:lnTo>
                  <a:lnTo>
                    <a:pt x="5487" y="32420"/>
                  </a:lnTo>
                  <a:lnTo>
                    <a:pt x="4290" y="32613"/>
                  </a:lnTo>
                  <a:lnTo>
                    <a:pt x="3053" y="32807"/>
                  </a:lnTo>
                  <a:lnTo>
                    <a:pt x="3014" y="33116"/>
                  </a:lnTo>
                  <a:lnTo>
                    <a:pt x="3787" y="33000"/>
                  </a:lnTo>
                  <a:lnTo>
                    <a:pt x="4521" y="32845"/>
                  </a:lnTo>
                  <a:lnTo>
                    <a:pt x="5603" y="32691"/>
                  </a:lnTo>
                  <a:lnTo>
                    <a:pt x="6144" y="32575"/>
                  </a:lnTo>
                  <a:lnTo>
                    <a:pt x="6376" y="32459"/>
                  </a:lnTo>
                  <a:lnTo>
                    <a:pt x="6608" y="32343"/>
                  </a:lnTo>
                  <a:lnTo>
                    <a:pt x="6608" y="32343"/>
                  </a:lnTo>
                  <a:lnTo>
                    <a:pt x="6569" y="32613"/>
                  </a:lnTo>
                  <a:lnTo>
                    <a:pt x="6492" y="32845"/>
                  </a:lnTo>
                  <a:lnTo>
                    <a:pt x="6376" y="33193"/>
                  </a:lnTo>
                  <a:lnTo>
                    <a:pt x="6260" y="33541"/>
                  </a:lnTo>
                  <a:lnTo>
                    <a:pt x="5912" y="34159"/>
                  </a:lnTo>
                  <a:lnTo>
                    <a:pt x="5062" y="34352"/>
                  </a:lnTo>
                  <a:lnTo>
                    <a:pt x="4251" y="34507"/>
                  </a:lnTo>
                  <a:lnTo>
                    <a:pt x="3555" y="34584"/>
                  </a:lnTo>
                  <a:lnTo>
                    <a:pt x="2898" y="34623"/>
                  </a:lnTo>
                  <a:lnTo>
                    <a:pt x="2898" y="34855"/>
                  </a:lnTo>
                  <a:lnTo>
                    <a:pt x="3633" y="34855"/>
                  </a:lnTo>
                  <a:lnTo>
                    <a:pt x="4405" y="34777"/>
                  </a:lnTo>
                  <a:lnTo>
                    <a:pt x="5101" y="34623"/>
                  </a:lnTo>
                  <a:lnTo>
                    <a:pt x="5797" y="34391"/>
                  </a:lnTo>
                  <a:lnTo>
                    <a:pt x="5565" y="34816"/>
                  </a:lnTo>
                  <a:lnTo>
                    <a:pt x="5294" y="35396"/>
                  </a:lnTo>
                  <a:lnTo>
                    <a:pt x="5062" y="36014"/>
                  </a:lnTo>
                  <a:lnTo>
                    <a:pt x="4560" y="36130"/>
                  </a:lnTo>
                  <a:lnTo>
                    <a:pt x="4058" y="36284"/>
                  </a:lnTo>
                  <a:lnTo>
                    <a:pt x="3594" y="36516"/>
                  </a:lnTo>
                  <a:lnTo>
                    <a:pt x="3169" y="36787"/>
                  </a:lnTo>
                  <a:lnTo>
                    <a:pt x="3246" y="37057"/>
                  </a:lnTo>
                  <a:lnTo>
                    <a:pt x="3633" y="36787"/>
                  </a:lnTo>
                  <a:lnTo>
                    <a:pt x="4096" y="36555"/>
                  </a:lnTo>
                  <a:lnTo>
                    <a:pt x="4560" y="36362"/>
                  </a:lnTo>
                  <a:lnTo>
                    <a:pt x="5024" y="36207"/>
                  </a:lnTo>
                  <a:lnTo>
                    <a:pt x="4869" y="36941"/>
                  </a:lnTo>
                  <a:lnTo>
                    <a:pt x="4792" y="37675"/>
                  </a:lnTo>
                  <a:lnTo>
                    <a:pt x="4521" y="37830"/>
                  </a:lnTo>
                  <a:lnTo>
                    <a:pt x="4251" y="38023"/>
                  </a:lnTo>
                  <a:lnTo>
                    <a:pt x="3749" y="38487"/>
                  </a:lnTo>
                  <a:lnTo>
                    <a:pt x="3865" y="38757"/>
                  </a:lnTo>
                  <a:lnTo>
                    <a:pt x="3903" y="38719"/>
                  </a:lnTo>
                  <a:lnTo>
                    <a:pt x="4328" y="38332"/>
                  </a:lnTo>
                  <a:lnTo>
                    <a:pt x="4792" y="37907"/>
                  </a:lnTo>
                  <a:lnTo>
                    <a:pt x="4831" y="38641"/>
                  </a:lnTo>
                  <a:lnTo>
                    <a:pt x="4946" y="39337"/>
                  </a:lnTo>
                  <a:lnTo>
                    <a:pt x="5140" y="39994"/>
                  </a:lnTo>
                  <a:lnTo>
                    <a:pt x="5256" y="40342"/>
                  </a:lnTo>
                  <a:lnTo>
                    <a:pt x="5410" y="40651"/>
                  </a:lnTo>
                  <a:lnTo>
                    <a:pt x="5603" y="40805"/>
                  </a:lnTo>
                  <a:lnTo>
                    <a:pt x="5642" y="40960"/>
                  </a:lnTo>
                  <a:lnTo>
                    <a:pt x="5758" y="41037"/>
                  </a:lnTo>
                  <a:lnTo>
                    <a:pt x="5835" y="41037"/>
                  </a:lnTo>
                  <a:lnTo>
                    <a:pt x="5951" y="40960"/>
                  </a:lnTo>
                  <a:lnTo>
                    <a:pt x="5603" y="40380"/>
                  </a:lnTo>
                  <a:lnTo>
                    <a:pt x="5333" y="39762"/>
                  </a:lnTo>
                  <a:lnTo>
                    <a:pt x="5140" y="39067"/>
                  </a:lnTo>
                  <a:lnTo>
                    <a:pt x="5024" y="38410"/>
                  </a:lnTo>
                  <a:lnTo>
                    <a:pt x="5603" y="38757"/>
                  </a:lnTo>
                  <a:lnTo>
                    <a:pt x="6183" y="39105"/>
                  </a:lnTo>
                  <a:lnTo>
                    <a:pt x="6299" y="39144"/>
                  </a:lnTo>
                  <a:lnTo>
                    <a:pt x="6376" y="38951"/>
                  </a:lnTo>
                  <a:lnTo>
                    <a:pt x="5681" y="38603"/>
                  </a:lnTo>
                  <a:lnTo>
                    <a:pt x="5024" y="38216"/>
                  </a:lnTo>
                  <a:lnTo>
                    <a:pt x="4985" y="37753"/>
                  </a:lnTo>
                  <a:lnTo>
                    <a:pt x="5024" y="37212"/>
                  </a:lnTo>
                  <a:lnTo>
                    <a:pt x="5140" y="36671"/>
                  </a:lnTo>
                  <a:lnTo>
                    <a:pt x="5526" y="37019"/>
                  </a:lnTo>
                  <a:lnTo>
                    <a:pt x="5951" y="37366"/>
                  </a:lnTo>
                  <a:lnTo>
                    <a:pt x="6415" y="37637"/>
                  </a:lnTo>
                  <a:lnTo>
                    <a:pt x="6879" y="37830"/>
                  </a:lnTo>
                  <a:lnTo>
                    <a:pt x="6994" y="37637"/>
                  </a:lnTo>
                  <a:lnTo>
                    <a:pt x="6608" y="37444"/>
                  </a:lnTo>
                  <a:lnTo>
                    <a:pt x="6222" y="37250"/>
                  </a:lnTo>
                  <a:lnTo>
                    <a:pt x="5681" y="36903"/>
                  </a:lnTo>
                  <a:lnTo>
                    <a:pt x="5178" y="36516"/>
                  </a:lnTo>
                  <a:lnTo>
                    <a:pt x="5410" y="35859"/>
                  </a:lnTo>
                  <a:lnTo>
                    <a:pt x="5681" y="35241"/>
                  </a:lnTo>
                  <a:lnTo>
                    <a:pt x="6260" y="35743"/>
                  </a:lnTo>
                  <a:lnTo>
                    <a:pt x="6569" y="35975"/>
                  </a:lnTo>
                  <a:lnTo>
                    <a:pt x="6879" y="36168"/>
                  </a:lnTo>
                  <a:lnTo>
                    <a:pt x="7304" y="36400"/>
                  </a:lnTo>
                  <a:lnTo>
                    <a:pt x="7535" y="36516"/>
                  </a:lnTo>
                  <a:lnTo>
                    <a:pt x="7767" y="36594"/>
                  </a:lnTo>
                  <a:lnTo>
                    <a:pt x="7960" y="36362"/>
                  </a:lnTo>
                  <a:lnTo>
                    <a:pt x="7690" y="36246"/>
                  </a:lnTo>
                  <a:lnTo>
                    <a:pt x="7419" y="36130"/>
                  </a:lnTo>
                  <a:lnTo>
                    <a:pt x="7149" y="36014"/>
                  </a:lnTo>
                  <a:lnTo>
                    <a:pt x="6879" y="35898"/>
                  </a:lnTo>
                  <a:lnTo>
                    <a:pt x="6338" y="35512"/>
                  </a:lnTo>
                  <a:lnTo>
                    <a:pt x="5758" y="35087"/>
                  </a:lnTo>
                  <a:lnTo>
                    <a:pt x="6144" y="34391"/>
                  </a:lnTo>
                  <a:lnTo>
                    <a:pt x="6492" y="33695"/>
                  </a:lnTo>
                  <a:lnTo>
                    <a:pt x="6492" y="33734"/>
                  </a:lnTo>
                  <a:lnTo>
                    <a:pt x="6879" y="34005"/>
                  </a:lnTo>
                  <a:lnTo>
                    <a:pt x="7226" y="34275"/>
                  </a:lnTo>
                  <a:lnTo>
                    <a:pt x="7922" y="34893"/>
                  </a:lnTo>
                  <a:lnTo>
                    <a:pt x="8308" y="35202"/>
                  </a:lnTo>
                  <a:lnTo>
                    <a:pt x="8540" y="35357"/>
                  </a:lnTo>
                  <a:lnTo>
                    <a:pt x="8772" y="35473"/>
                  </a:lnTo>
                  <a:lnTo>
                    <a:pt x="8965" y="35241"/>
                  </a:lnTo>
                  <a:lnTo>
                    <a:pt x="8579" y="35048"/>
                  </a:lnTo>
                  <a:lnTo>
                    <a:pt x="8231" y="34816"/>
                  </a:lnTo>
                  <a:lnTo>
                    <a:pt x="7845" y="34546"/>
                  </a:lnTo>
                  <a:lnTo>
                    <a:pt x="7226" y="34082"/>
                  </a:lnTo>
                  <a:lnTo>
                    <a:pt x="6879" y="33850"/>
                  </a:lnTo>
                  <a:lnTo>
                    <a:pt x="6531" y="33657"/>
                  </a:lnTo>
                  <a:lnTo>
                    <a:pt x="6492" y="33657"/>
                  </a:lnTo>
                  <a:lnTo>
                    <a:pt x="6724" y="33154"/>
                  </a:lnTo>
                  <a:lnTo>
                    <a:pt x="6879" y="32613"/>
                  </a:lnTo>
                  <a:lnTo>
                    <a:pt x="7188" y="32807"/>
                  </a:lnTo>
                  <a:lnTo>
                    <a:pt x="7574" y="33000"/>
                  </a:lnTo>
                  <a:lnTo>
                    <a:pt x="7922" y="33154"/>
                  </a:lnTo>
                  <a:lnTo>
                    <a:pt x="8308" y="33270"/>
                  </a:lnTo>
                  <a:lnTo>
                    <a:pt x="8695" y="33348"/>
                  </a:lnTo>
                  <a:lnTo>
                    <a:pt x="9081" y="33386"/>
                  </a:lnTo>
                  <a:lnTo>
                    <a:pt x="9467" y="33425"/>
                  </a:lnTo>
                  <a:lnTo>
                    <a:pt x="9854" y="33425"/>
                  </a:lnTo>
                  <a:lnTo>
                    <a:pt x="9931" y="33000"/>
                  </a:lnTo>
                  <a:lnTo>
                    <a:pt x="9158" y="33000"/>
                  </a:lnTo>
                  <a:lnTo>
                    <a:pt x="8424" y="32923"/>
                  </a:lnTo>
                  <a:lnTo>
                    <a:pt x="8038" y="32884"/>
                  </a:lnTo>
                  <a:lnTo>
                    <a:pt x="7651" y="32768"/>
                  </a:lnTo>
                  <a:lnTo>
                    <a:pt x="7265" y="32613"/>
                  </a:lnTo>
                  <a:lnTo>
                    <a:pt x="6879" y="32459"/>
                  </a:lnTo>
                  <a:lnTo>
                    <a:pt x="6917" y="32188"/>
                  </a:lnTo>
                  <a:lnTo>
                    <a:pt x="6956" y="32073"/>
                  </a:lnTo>
                  <a:lnTo>
                    <a:pt x="6956" y="31493"/>
                  </a:lnTo>
                  <a:lnTo>
                    <a:pt x="7690" y="31570"/>
                  </a:lnTo>
                  <a:lnTo>
                    <a:pt x="8424" y="31532"/>
                  </a:lnTo>
                  <a:lnTo>
                    <a:pt x="8772" y="31493"/>
                  </a:lnTo>
                  <a:lnTo>
                    <a:pt x="9158" y="31416"/>
                  </a:lnTo>
                  <a:lnTo>
                    <a:pt x="9506" y="31300"/>
                  </a:lnTo>
                  <a:lnTo>
                    <a:pt x="9854" y="31184"/>
                  </a:lnTo>
                  <a:lnTo>
                    <a:pt x="9777" y="30759"/>
                  </a:lnTo>
                  <a:lnTo>
                    <a:pt x="9081" y="31029"/>
                  </a:lnTo>
                  <a:lnTo>
                    <a:pt x="8386" y="31184"/>
                  </a:lnTo>
                  <a:lnTo>
                    <a:pt x="7690" y="31300"/>
                  </a:lnTo>
                  <a:lnTo>
                    <a:pt x="7304" y="31338"/>
                  </a:lnTo>
                  <a:lnTo>
                    <a:pt x="6917" y="31338"/>
                  </a:lnTo>
                  <a:lnTo>
                    <a:pt x="6801" y="30488"/>
                  </a:lnTo>
                  <a:lnTo>
                    <a:pt x="6763" y="30063"/>
                  </a:lnTo>
                  <a:lnTo>
                    <a:pt x="6724" y="29600"/>
                  </a:lnTo>
                  <a:lnTo>
                    <a:pt x="6724" y="29252"/>
                  </a:lnTo>
                  <a:lnTo>
                    <a:pt x="6917" y="29406"/>
                  </a:lnTo>
                  <a:lnTo>
                    <a:pt x="7188" y="29561"/>
                  </a:lnTo>
                  <a:lnTo>
                    <a:pt x="7419" y="29638"/>
                  </a:lnTo>
                  <a:lnTo>
                    <a:pt x="7690" y="29715"/>
                  </a:lnTo>
                  <a:lnTo>
                    <a:pt x="8270" y="29793"/>
                  </a:lnTo>
                  <a:lnTo>
                    <a:pt x="9197" y="29793"/>
                  </a:lnTo>
                  <a:lnTo>
                    <a:pt x="9661" y="29754"/>
                  </a:lnTo>
                  <a:lnTo>
                    <a:pt x="9622" y="29484"/>
                  </a:lnTo>
                  <a:lnTo>
                    <a:pt x="8849" y="29561"/>
                  </a:lnTo>
                  <a:lnTo>
                    <a:pt x="8463" y="29600"/>
                  </a:lnTo>
                  <a:lnTo>
                    <a:pt x="8076" y="29561"/>
                  </a:lnTo>
                  <a:lnTo>
                    <a:pt x="7729" y="29522"/>
                  </a:lnTo>
                  <a:lnTo>
                    <a:pt x="7381" y="29406"/>
                  </a:lnTo>
                  <a:lnTo>
                    <a:pt x="7033" y="29252"/>
                  </a:lnTo>
                  <a:lnTo>
                    <a:pt x="6724" y="29059"/>
                  </a:lnTo>
                  <a:lnTo>
                    <a:pt x="6763" y="28518"/>
                  </a:lnTo>
                  <a:lnTo>
                    <a:pt x="6840" y="28015"/>
                  </a:lnTo>
                  <a:lnTo>
                    <a:pt x="6917" y="27513"/>
                  </a:lnTo>
                  <a:lnTo>
                    <a:pt x="7072" y="27011"/>
                  </a:lnTo>
                  <a:lnTo>
                    <a:pt x="7342" y="27204"/>
                  </a:lnTo>
                  <a:lnTo>
                    <a:pt x="7651" y="27358"/>
                  </a:lnTo>
                  <a:lnTo>
                    <a:pt x="7960" y="27513"/>
                  </a:lnTo>
                  <a:lnTo>
                    <a:pt x="8308" y="27629"/>
                  </a:lnTo>
                  <a:lnTo>
                    <a:pt x="8617" y="27706"/>
                  </a:lnTo>
                  <a:lnTo>
                    <a:pt x="8965" y="27783"/>
                  </a:lnTo>
                  <a:lnTo>
                    <a:pt x="9313" y="27822"/>
                  </a:lnTo>
                  <a:lnTo>
                    <a:pt x="9661" y="27861"/>
                  </a:lnTo>
                  <a:lnTo>
                    <a:pt x="9699" y="27513"/>
                  </a:lnTo>
                  <a:lnTo>
                    <a:pt x="9429" y="27513"/>
                  </a:lnTo>
                  <a:lnTo>
                    <a:pt x="8811" y="27474"/>
                  </a:lnTo>
                  <a:lnTo>
                    <a:pt x="8231" y="27358"/>
                  </a:lnTo>
                  <a:lnTo>
                    <a:pt x="7690" y="27165"/>
                  </a:lnTo>
                  <a:lnTo>
                    <a:pt x="7149" y="26895"/>
                  </a:lnTo>
                  <a:lnTo>
                    <a:pt x="7110" y="26895"/>
                  </a:lnTo>
                  <a:lnTo>
                    <a:pt x="7458" y="26006"/>
                  </a:lnTo>
                  <a:lnTo>
                    <a:pt x="7883" y="25156"/>
                  </a:lnTo>
                  <a:lnTo>
                    <a:pt x="8347" y="25465"/>
                  </a:lnTo>
                  <a:lnTo>
                    <a:pt x="8888" y="25774"/>
                  </a:lnTo>
                  <a:lnTo>
                    <a:pt x="9429" y="26045"/>
                  </a:lnTo>
                  <a:lnTo>
                    <a:pt x="10008" y="26276"/>
                  </a:lnTo>
                  <a:lnTo>
                    <a:pt x="10086" y="25890"/>
                  </a:lnTo>
                  <a:lnTo>
                    <a:pt x="9545" y="25774"/>
                  </a:lnTo>
                  <a:lnTo>
                    <a:pt x="9004" y="25581"/>
                  </a:lnTo>
                  <a:lnTo>
                    <a:pt x="8501" y="25310"/>
                  </a:lnTo>
                  <a:lnTo>
                    <a:pt x="7960" y="25001"/>
                  </a:lnTo>
                  <a:lnTo>
                    <a:pt x="8038" y="24808"/>
                  </a:lnTo>
                  <a:lnTo>
                    <a:pt x="8308" y="24344"/>
                  </a:lnTo>
                  <a:lnTo>
                    <a:pt x="8501" y="23842"/>
                  </a:lnTo>
                  <a:lnTo>
                    <a:pt x="8540" y="23881"/>
                  </a:lnTo>
                  <a:lnTo>
                    <a:pt x="9042" y="24035"/>
                  </a:lnTo>
                  <a:lnTo>
                    <a:pt x="9545" y="24190"/>
                  </a:lnTo>
                  <a:lnTo>
                    <a:pt x="10047" y="24344"/>
                  </a:lnTo>
                  <a:lnTo>
                    <a:pt x="10549" y="24422"/>
                  </a:lnTo>
                  <a:lnTo>
                    <a:pt x="10627" y="24113"/>
                  </a:lnTo>
                  <a:lnTo>
                    <a:pt x="10627" y="24113"/>
                  </a:lnTo>
                  <a:lnTo>
                    <a:pt x="10279" y="24151"/>
                  </a:lnTo>
                  <a:lnTo>
                    <a:pt x="9970" y="24113"/>
                  </a:lnTo>
                  <a:lnTo>
                    <a:pt x="9622" y="24035"/>
                  </a:lnTo>
                  <a:lnTo>
                    <a:pt x="9274" y="23919"/>
                  </a:lnTo>
                  <a:lnTo>
                    <a:pt x="8926" y="23803"/>
                  </a:lnTo>
                  <a:lnTo>
                    <a:pt x="8579" y="23726"/>
                  </a:lnTo>
                  <a:lnTo>
                    <a:pt x="8733" y="23108"/>
                  </a:lnTo>
                  <a:lnTo>
                    <a:pt x="8849" y="22490"/>
                  </a:lnTo>
                  <a:lnTo>
                    <a:pt x="9390" y="22490"/>
                  </a:lnTo>
                  <a:lnTo>
                    <a:pt x="9931" y="22451"/>
                  </a:lnTo>
                  <a:lnTo>
                    <a:pt x="10472" y="22374"/>
                  </a:lnTo>
                  <a:lnTo>
                    <a:pt x="10974" y="22258"/>
                  </a:lnTo>
                  <a:lnTo>
                    <a:pt x="11013" y="21871"/>
                  </a:lnTo>
                  <a:lnTo>
                    <a:pt x="9970" y="22142"/>
                  </a:lnTo>
                  <a:lnTo>
                    <a:pt x="8849" y="22335"/>
                  </a:lnTo>
                  <a:lnTo>
                    <a:pt x="8849" y="21794"/>
                  </a:lnTo>
                  <a:lnTo>
                    <a:pt x="8772" y="21176"/>
                  </a:lnTo>
                  <a:lnTo>
                    <a:pt x="8772" y="21137"/>
                  </a:lnTo>
                  <a:lnTo>
                    <a:pt x="9352" y="21060"/>
                  </a:lnTo>
                  <a:lnTo>
                    <a:pt x="9931" y="20905"/>
                  </a:lnTo>
                  <a:lnTo>
                    <a:pt x="10472" y="20712"/>
                  </a:lnTo>
                  <a:lnTo>
                    <a:pt x="11013" y="20442"/>
                  </a:lnTo>
                  <a:lnTo>
                    <a:pt x="10974" y="20248"/>
                  </a:lnTo>
                  <a:lnTo>
                    <a:pt x="10974" y="20055"/>
                  </a:lnTo>
                  <a:lnTo>
                    <a:pt x="10433" y="20364"/>
                  </a:lnTo>
                  <a:lnTo>
                    <a:pt x="9931" y="20635"/>
                  </a:lnTo>
                  <a:lnTo>
                    <a:pt x="9352" y="20867"/>
                  </a:lnTo>
                  <a:lnTo>
                    <a:pt x="9081" y="20944"/>
                  </a:lnTo>
                  <a:lnTo>
                    <a:pt x="8772" y="21021"/>
                  </a:lnTo>
                  <a:lnTo>
                    <a:pt x="8617" y="20442"/>
                  </a:lnTo>
                  <a:lnTo>
                    <a:pt x="8386" y="19901"/>
                  </a:lnTo>
                  <a:lnTo>
                    <a:pt x="8424" y="19901"/>
                  </a:lnTo>
                  <a:lnTo>
                    <a:pt x="8424" y="19862"/>
                  </a:lnTo>
                  <a:lnTo>
                    <a:pt x="8424" y="19823"/>
                  </a:lnTo>
                  <a:lnTo>
                    <a:pt x="8347" y="19785"/>
                  </a:lnTo>
                  <a:lnTo>
                    <a:pt x="8115" y="19321"/>
                  </a:lnTo>
                  <a:lnTo>
                    <a:pt x="8772" y="19166"/>
                  </a:lnTo>
                  <a:lnTo>
                    <a:pt x="9390" y="18973"/>
                  </a:lnTo>
                  <a:lnTo>
                    <a:pt x="9970" y="18703"/>
                  </a:lnTo>
                  <a:lnTo>
                    <a:pt x="10549" y="18355"/>
                  </a:lnTo>
                  <a:lnTo>
                    <a:pt x="10433" y="18007"/>
                  </a:lnTo>
                  <a:lnTo>
                    <a:pt x="9854" y="18355"/>
                  </a:lnTo>
                  <a:lnTo>
                    <a:pt x="9274" y="18664"/>
                  </a:lnTo>
                  <a:lnTo>
                    <a:pt x="8695" y="18935"/>
                  </a:lnTo>
                  <a:lnTo>
                    <a:pt x="8038" y="19166"/>
                  </a:lnTo>
                  <a:lnTo>
                    <a:pt x="7729" y="18626"/>
                  </a:lnTo>
                  <a:lnTo>
                    <a:pt x="7342" y="18085"/>
                  </a:lnTo>
                  <a:lnTo>
                    <a:pt x="7690" y="18007"/>
                  </a:lnTo>
                  <a:lnTo>
                    <a:pt x="7999" y="17930"/>
                  </a:lnTo>
                  <a:lnTo>
                    <a:pt x="8347" y="17775"/>
                  </a:lnTo>
                  <a:lnTo>
                    <a:pt x="8656" y="17621"/>
                  </a:lnTo>
                  <a:lnTo>
                    <a:pt x="9004" y="17428"/>
                  </a:lnTo>
                  <a:lnTo>
                    <a:pt x="9313" y="17234"/>
                  </a:lnTo>
                  <a:lnTo>
                    <a:pt x="9893" y="16771"/>
                  </a:lnTo>
                  <a:lnTo>
                    <a:pt x="9661" y="16346"/>
                  </a:lnTo>
                  <a:lnTo>
                    <a:pt x="9158" y="16848"/>
                  </a:lnTo>
                  <a:lnTo>
                    <a:pt x="8617" y="17312"/>
                  </a:lnTo>
                  <a:lnTo>
                    <a:pt x="8308" y="17544"/>
                  </a:lnTo>
                  <a:lnTo>
                    <a:pt x="7999" y="17698"/>
                  </a:lnTo>
                  <a:lnTo>
                    <a:pt x="7690" y="17853"/>
                  </a:lnTo>
                  <a:lnTo>
                    <a:pt x="7304" y="17969"/>
                  </a:lnTo>
                  <a:lnTo>
                    <a:pt x="7265" y="17969"/>
                  </a:lnTo>
                  <a:lnTo>
                    <a:pt x="7149" y="17853"/>
                  </a:lnTo>
                  <a:lnTo>
                    <a:pt x="7149" y="17775"/>
                  </a:lnTo>
                  <a:lnTo>
                    <a:pt x="7072" y="17737"/>
                  </a:lnTo>
                  <a:lnTo>
                    <a:pt x="6879" y="17466"/>
                  </a:lnTo>
                  <a:lnTo>
                    <a:pt x="6531" y="17119"/>
                  </a:lnTo>
                  <a:lnTo>
                    <a:pt x="6183" y="16809"/>
                  </a:lnTo>
                  <a:lnTo>
                    <a:pt x="5410" y="16230"/>
                  </a:lnTo>
                  <a:lnTo>
                    <a:pt x="5410" y="16230"/>
                  </a:lnTo>
                  <a:lnTo>
                    <a:pt x="5526" y="16268"/>
                  </a:lnTo>
                  <a:lnTo>
                    <a:pt x="5603" y="16268"/>
                  </a:lnTo>
                  <a:lnTo>
                    <a:pt x="5835" y="16230"/>
                  </a:lnTo>
                  <a:lnTo>
                    <a:pt x="6028" y="16114"/>
                  </a:lnTo>
                  <a:lnTo>
                    <a:pt x="6222" y="15959"/>
                  </a:lnTo>
                  <a:lnTo>
                    <a:pt x="6608" y="15573"/>
                  </a:lnTo>
                  <a:lnTo>
                    <a:pt x="6879" y="15264"/>
                  </a:lnTo>
                  <a:lnTo>
                    <a:pt x="7458" y="14645"/>
                  </a:lnTo>
                  <a:lnTo>
                    <a:pt x="7960" y="14027"/>
                  </a:lnTo>
                  <a:lnTo>
                    <a:pt x="7767" y="13834"/>
                  </a:lnTo>
                  <a:lnTo>
                    <a:pt x="7342" y="14414"/>
                  </a:lnTo>
                  <a:lnTo>
                    <a:pt x="6917" y="14916"/>
                  </a:lnTo>
                  <a:lnTo>
                    <a:pt x="6453" y="15457"/>
                  </a:lnTo>
                  <a:lnTo>
                    <a:pt x="6183" y="15689"/>
                  </a:lnTo>
                  <a:lnTo>
                    <a:pt x="5912" y="15921"/>
                  </a:lnTo>
                  <a:lnTo>
                    <a:pt x="5642" y="16075"/>
                  </a:lnTo>
                  <a:lnTo>
                    <a:pt x="5410" y="16152"/>
                  </a:lnTo>
                  <a:lnTo>
                    <a:pt x="5372" y="16191"/>
                  </a:lnTo>
                  <a:lnTo>
                    <a:pt x="4483" y="15496"/>
                  </a:lnTo>
                  <a:lnTo>
                    <a:pt x="4058" y="15109"/>
                  </a:lnTo>
                  <a:lnTo>
                    <a:pt x="3671" y="14723"/>
                  </a:lnTo>
                  <a:lnTo>
                    <a:pt x="4019" y="14491"/>
                  </a:lnTo>
                  <a:lnTo>
                    <a:pt x="4367" y="14220"/>
                  </a:lnTo>
                  <a:lnTo>
                    <a:pt x="4715" y="13950"/>
                  </a:lnTo>
                  <a:lnTo>
                    <a:pt x="5062" y="13641"/>
                  </a:lnTo>
                  <a:lnTo>
                    <a:pt x="5333" y="13332"/>
                  </a:lnTo>
                  <a:lnTo>
                    <a:pt x="5642" y="12984"/>
                  </a:lnTo>
                  <a:lnTo>
                    <a:pt x="5912" y="12636"/>
                  </a:lnTo>
                  <a:lnTo>
                    <a:pt x="6144" y="12250"/>
                  </a:lnTo>
                  <a:lnTo>
                    <a:pt x="5951" y="12057"/>
                  </a:lnTo>
                  <a:lnTo>
                    <a:pt x="5410" y="12752"/>
                  </a:lnTo>
                  <a:lnTo>
                    <a:pt x="4869" y="13409"/>
                  </a:lnTo>
                  <a:lnTo>
                    <a:pt x="4251" y="14027"/>
                  </a:lnTo>
                  <a:lnTo>
                    <a:pt x="3594" y="14607"/>
                  </a:lnTo>
                  <a:lnTo>
                    <a:pt x="3517" y="14491"/>
                  </a:lnTo>
                  <a:lnTo>
                    <a:pt x="3169" y="13989"/>
                  </a:lnTo>
                  <a:lnTo>
                    <a:pt x="2898" y="13448"/>
                  </a:lnTo>
                  <a:lnTo>
                    <a:pt x="2628" y="12829"/>
                  </a:lnTo>
                  <a:lnTo>
                    <a:pt x="2435" y="12211"/>
                  </a:lnTo>
                  <a:lnTo>
                    <a:pt x="2589" y="12211"/>
                  </a:lnTo>
                  <a:lnTo>
                    <a:pt x="2744" y="12172"/>
                  </a:lnTo>
                  <a:lnTo>
                    <a:pt x="3092" y="11941"/>
                  </a:lnTo>
                  <a:lnTo>
                    <a:pt x="3671" y="11516"/>
                  </a:lnTo>
                  <a:lnTo>
                    <a:pt x="4212" y="11168"/>
                  </a:lnTo>
                  <a:lnTo>
                    <a:pt x="4521" y="10975"/>
                  </a:lnTo>
                  <a:lnTo>
                    <a:pt x="4753" y="10781"/>
                  </a:lnTo>
                  <a:lnTo>
                    <a:pt x="4599" y="10588"/>
                  </a:lnTo>
                  <a:lnTo>
                    <a:pt x="4212" y="10897"/>
                  </a:lnTo>
                  <a:lnTo>
                    <a:pt x="3749" y="11168"/>
                  </a:lnTo>
                  <a:lnTo>
                    <a:pt x="3053" y="11632"/>
                  </a:lnTo>
                  <a:lnTo>
                    <a:pt x="2744" y="11863"/>
                  </a:lnTo>
                  <a:lnTo>
                    <a:pt x="2551" y="11979"/>
                  </a:lnTo>
                  <a:lnTo>
                    <a:pt x="2358" y="12057"/>
                  </a:lnTo>
                  <a:lnTo>
                    <a:pt x="2242" y="11516"/>
                  </a:lnTo>
                  <a:lnTo>
                    <a:pt x="2126" y="10936"/>
                  </a:lnTo>
                  <a:lnTo>
                    <a:pt x="1932" y="9854"/>
                  </a:lnTo>
                  <a:lnTo>
                    <a:pt x="1971" y="9893"/>
                  </a:lnTo>
                  <a:lnTo>
                    <a:pt x="2010" y="9931"/>
                  </a:lnTo>
                  <a:lnTo>
                    <a:pt x="2048" y="9970"/>
                  </a:lnTo>
                  <a:lnTo>
                    <a:pt x="2358" y="9970"/>
                  </a:lnTo>
                  <a:lnTo>
                    <a:pt x="2744" y="9815"/>
                  </a:lnTo>
                  <a:lnTo>
                    <a:pt x="3053" y="9661"/>
                  </a:lnTo>
                  <a:lnTo>
                    <a:pt x="3362" y="9468"/>
                  </a:lnTo>
                  <a:lnTo>
                    <a:pt x="3865" y="9236"/>
                  </a:lnTo>
                  <a:lnTo>
                    <a:pt x="3749" y="8888"/>
                  </a:lnTo>
                  <a:lnTo>
                    <a:pt x="3401" y="9081"/>
                  </a:lnTo>
                  <a:lnTo>
                    <a:pt x="2705" y="9506"/>
                  </a:lnTo>
                  <a:lnTo>
                    <a:pt x="2319" y="9699"/>
                  </a:lnTo>
                  <a:lnTo>
                    <a:pt x="2126" y="9738"/>
                  </a:lnTo>
                  <a:lnTo>
                    <a:pt x="1971" y="9738"/>
                  </a:lnTo>
                  <a:lnTo>
                    <a:pt x="1932" y="9777"/>
                  </a:lnTo>
                  <a:lnTo>
                    <a:pt x="1894" y="9313"/>
                  </a:lnTo>
                  <a:lnTo>
                    <a:pt x="1855" y="8618"/>
                  </a:lnTo>
                  <a:lnTo>
                    <a:pt x="1894" y="7961"/>
                  </a:lnTo>
                  <a:lnTo>
                    <a:pt x="2319" y="7961"/>
                  </a:lnTo>
                  <a:lnTo>
                    <a:pt x="2744" y="7883"/>
                  </a:lnTo>
                  <a:lnTo>
                    <a:pt x="3169" y="7767"/>
                  </a:lnTo>
                  <a:lnTo>
                    <a:pt x="3594" y="7613"/>
                  </a:lnTo>
                  <a:lnTo>
                    <a:pt x="3594" y="7226"/>
                  </a:lnTo>
                  <a:lnTo>
                    <a:pt x="3246" y="7381"/>
                  </a:lnTo>
                  <a:lnTo>
                    <a:pt x="2898" y="7536"/>
                  </a:lnTo>
                  <a:lnTo>
                    <a:pt x="2589" y="7613"/>
                  </a:lnTo>
                  <a:lnTo>
                    <a:pt x="2280" y="7690"/>
                  </a:lnTo>
                  <a:lnTo>
                    <a:pt x="1932" y="7767"/>
                  </a:lnTo>
                  <a:lnTo>
                    <a:pt x="1932" y="7767"/>
                  </a:lnTo>
                  <a:lnTo>
                    <a:pt x="2010" y="7111"/>
                  </a:lnTo>
                  <a:lnTo>
                    <a:pt x="2164" y="6454"/>
                  </a:lnTo>
                  <a:lnTo>
                    <a:pt x="2473" y="6454"/>
                  </a:lnTo>
                  <a:lnTo>
                    <a:pt x="2783" y="6415"/>
                  </a:lnTo>
                  <a:lnTo>
                    <a:pt x="3092" y="6376"/>
                  </a:lnTo>
                  <a:lnTo>
                    <a:pt x="3401" y="6260"/>
                  </a:lnTo>
                  <a:lnTo>
                    <a:pt x="3671" y="6183"/>
                  </a:lnTo>
                  <a:lnTo>
                    <a:pt x="3671" y="5874"/>
                  </a:lnTo>
                  <a:lnTo>
                    <a:pt x="3324" y="6029"/>
                  </a:lnTo>
                  <a:lnTo>
                    <a:pt x="2976" y="6106"/>
                  </a:lnTo>
                  <a:lnTo>
                    <a:pt x="2203" y="6260"/>
                  </a:lnTo>
                  <a:lnTo>
                    <a:pt x="2203" y="6260"/>
                  </a:lnTo>
                  <a:lnTo>
                    <a:pt x="2512" y="5217"/>
                  </a:lnTo>
                  <a:lnTo>
                    <a:pt x="2821" y="5178"/>
                  </a:lnTo>
                  <a:lnTo>
                    <a:pt x="3130" y="5063"/>
                  </a:lnTo>
                  <a:lnTo>
                    <a:pt x="3439" y="4947"/>
                  </a:lnTo>
                  <a:lnTo>
                    <a:pt x="3749" y="4831"/>
                  </a:lnTo>
                  <a:lnTo>
                    <a:pt x="3749" y="4483"/>
                  </a:lnTo>
                  <a:lnTo>
                    <a:pt x="3169" y="4792"/>
                  </a:lnTo>
                  <a:lnTo>
                    <a:pt x="2551" y="5063"/>
                  </a:lnTo>
                  <a:lnTo>
                    <a:pt x="2744" y="4212"/>
                  </a:lnTo>
                  <a:lnTo>
                    <a:pt x="3246" y="3981"/>
                  </a:lnTo>
                  <a:lnTo>
                    <a:pt x="3710" y="3710"/>
                  </a:lnTo>
                  <a:lnTo>
                    <a:pt x="3671" y="3478"/>
                  </a:lnTo>
                  <a:lnTo>
                    <a:pt x="2783" y="3981"/>
                  </a:lnTo>
                  <a:lnTo>
                    <a:pt x="2898" y="3440"/>
                  </a:lnTo>
                  <a:lnTo>
                    <a:pt x="2937" y="3015"/>
                  </a:lnTo>
                  <a:lnTo>
                    <a:pt x="3092" y="3015"/>
                  </a:lnTo>
                  <a:lnTo>
                    <a:pt x="3246" y="2976"/>
                  </a:lnTo>
                  <a:lnTo>
                    <a:pt x="3517" y="2783"/>
                  </a:lnTo>
                  <a:lnTo>
                    <a:pt x="3555" y="2744"/>
                  </a:lnTo>
                  <a:lnTo>
                    <a:pt x="3478" y="2474"/>
                  </a:lnTo>
                  <a:lnTo>
                    <a:pt x="3478" y="2512"/>
                  </a:lnTo>
                  <a:lnTo>
                    <a:pt x="3246" y="2705"/>
                  </a:lnTo>
                  <a:lnTo>
                    <a:pt x="2976" y="2821"/>
                  </a:lnTo>
                  <a:lnTo>
                    <a:pt x="2976" y="2358"/>
                  </a:lnTo>
                  <a:lnTo>
                    <a:pt x="2976" y="1894"/>
                  </a:lnTo>
                  <a:lnTo>
                    <a:pt x="3014" y="1894"/>
                  </a:lnTo>
                  <a:lnTo>
                    <a:pt x="3246" y="1624"/>
                  </a:lnTo>
                  <a:lnTo>
                    <a:pt x="3169" y="1392"/>
                  </a:lnTo>
                  <a:lnTo>
                    <a:pt x="2976" y="1624"/>
                  </a:lnTo>
                  <a:lnTo>
                    <a:pt x="2937" y="1121"/>
                  </a:lnTo>
                  <a:lnTo>
                    <a:pt x="2860" y="61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67" y="39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27"/>
          <p:cNvSpPr/>
          <p:nvPr/>
        </p:nvSpPr>
        <p:spPr>
          <a:xfrm flipH="1">
            <a:off x="-925271" y="3574048"/>
            <a:ext cx="2965706" cy="2855820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7_2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8"/>
          <p:cNvSpPr txBox="1"/>
          <p:nvPr>
            <p:ph type="title"/>
          </p:nvPr>
        </p:nvSpPr>
        <p:spPr>
          <a:xfrm>
            <a:off x="1007650" y="1997637"/>
            <a:ext cx="32088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28" name="Google Shape;328;p28"/>
          <p:cNvSpPr txBox="1"/>
          <p:nvPr>
            <p:ph idx="1" type="subTitle"/>
          </p:nvPr>
        </p:nvSpPr>
        <p:spPr>
          <a:xfrm>
            <a:off x="1007650" y="2731400"/>
            <a:ext cx="32832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8"/>
          <p:cNvSpPr/>
          <p:nvPr/>
        </p:nvSpPr>
        <p:spPr>
          <a:xfrm rot="-561334">
            <a:off x="4892181" y="1352246"/>
            <a:ext cx="7301673" cy="703113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8"/>
          <p:cNvSpPr/>
          <p:nvPr/>
        </p:nvSpPr>
        <p:spPr>
          <a:xfrm>
            <a:off x="6093175" y="2502425"/>
            <a:ext cx="5191359" cy="4999009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8"/>
          <p:cNvSpPr/>
          <p:nvPr/>
        </p:nvSpPr>
        <p:spPr>
          <a:xfrm flipH="1">
            <a:off x="-1114012" y="4083546"/>
            <a:ext cx="3668020" cy="353211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28"/>
          <p:cNvGrpSpPr/>
          <p:nvPr/>
        </p:nvGrpSpPr>
        <p:grpSpPr>
          <a:xfrm>
            <a:off x="719994" y="3924720"/>
            <a:ext cx="591973" cy="2198098"/>
            <a:chOff x="3468500" y="2304425"/>
            <a:chExt cx="276300" cy="1025950"/>
          </a:xfrm>
        </p:grpSpPr>
        <p:sp>
          <p:nvSpPr>
            <p:cNvPr id="333" name="Google Shape;333;p28"/>
            <p:cNvSpPr/>
            <p:nvPr/>
          </p:nvSpPr>
          <p:spPr>
            <a:xfrm>
              <a:off x="3468500" y="2304425"/>
              <a:ext cx="276300" cy="1025950"/>
            </a:xfrm>
            <a:custGeom>
              <a:rect b="b" l="l" r="r" t="t"/>
              <a:pathLst>
                <a:path extrusionOk="0" h="41038" w="11052">
                  <a:moveTo>
                    <a:pt x="2512" y="1"/>
                  </a:moveTo>
                  <a:lnTo>
                    <a:pt x="2435" y="39"/>
                  </a:lnTo>
                  <a:lnTo>
                    <a:pt x="2396" y="78"/>
                  </a:lnTo>
                  <a:lnTo>
                    <a:pt x="2396" y="194"/>
                  </a:lnTo>
                  <a:lnTo>
                    <a:pt x="2358" y="967"/>
                  </a:lnTo>
                  <a:lnTo>
                    <a:pt x="2242" y="1739"/>
                  </a:lnTo>
                  <a:lnTo>
                    <a:pt x="2126" y="2474"/>
                  </a:lnTo>
                  <a:lnTo>
                    <a:pt x="1932" y="3208"/>
                  </a:lnTo>
                  <a:lnTo>
                    <a:pt x="1739" y="3903"/>
                  </a:lnTo>
                  <a:lnTo>
                    <a:pt x="1507" y="4599"/>
                  </a:lnTo>
                  <a:lnTo>
                    <a:pt x="966" y="6029"/>
                  </a:lnTo>
                  <a:lnTo>
                    <a:pt x="619" y="7111"/>
                  </a:lnTo>
                  <a:lnTo>
                    <a:pt x="425" y="7652"/>
                  </a:lnTo>
                  <a:lnTo>
                    <a:pt x="271" y="8231"/>
                  </a:lnTo>
                  <a:lnTo>
                    <a:pt x="155" y="8772"/>
                  </a:lnTo>
                  <a:lnTo>
                    <a:pt x="78" y="9390"/>
                  </a:lnTo>
                  <a:lnTo>
                    <a:pt x="0" y="9970"/>
                  </a:lnTo>
                  <a:lnTo>
                    <a:pt x="0" y="10588"/>
                  </a:lnTo>
                  <a:lnTo>
                    <a:pt x="0" y="11206"/>
                  </a:lnTo>
                  <a:lnTo>
                    <a:pt x="78" y="11825"/>
                  </a:lnTo>
                  <a:lnTo>
                    <a:pt x="232" y="12443"/>
                  </a:lnTo>
                  <a:lnTo>
                    <a:pt x="387" y="13061"/>
                  </a:lnTo>
                  <a:lnTo>
                    <a:pt x="580" y="13641"/>
                  </a:lnTo>
                  <a:lnTo>
                    <a:pt x="812" y="14259"/>
                  </a:lnTo>
                  <a:lnTo>
                    <a:pt x="1082" y="14800"/>
                  </a:lnTo>
                  <a:lnTo>
                    <a:pt x="1353" y="15341"/>
                  </a:lnTo>
                  <a:lnTo>
                    <a:pt x="1778" y="15998"/>
                  </a:lnTo>
                  <a:lnTo>
                    <a:pt x="2203" y="16578"/>
                  </a:lnTo>
                  <a:lnTo>
                    <a:pt x="2667" y="17157"/>
                  </a:lnTo>
                  <a:lnTo>
                    <a:pt x="3130" y="17698"/>
                  </a:lnTo>
                  <a:lnTo>
                    <a:pt x="4096" y="18741"/>
                  </a:lnTo>
                  <a:lnTo>
                    <a:pt x="4560" y="19321"/>
                  </a:lnTo>
                  <a:lnTo>
                    <a:pt x="4985" y="19939"/>
                  </a:lnTo>
                  <a:lnTo>
                    <a:pt x="5217" y="20326"/>
                  </a:lnTo>
                  <a:lnTo>
                    <a:pt x="5410" y="20712"/>
                  </a:lnTo>
                  <a:lnTo>
                    <a:pt x="5603" y="21137"/>
                  </a:lnTo>
                  <a:lnTo>
                    <a:pt x="5758" y="21562"/>
                  </a:lnTo>
                  <a:lnTo>
                    <a:pt x="5874" y="21987"/>
                  </a:lnTo>
                  <a:lnTo>
                    <a:pt x="5990" y="22412"/>
                  </a:lnTo>
                  <a:lnTo>
                    <a:pt x="6067" y="22837"/>
                  </a:lnTo>
                  <a:lnTo>
                    <a:pt x="6106" y="23301"/>
                  </a:lnTo>
                  <a:lnTo>
                    <a:pt x="6106" y="23726"/>
                  </a:lnTo>
                  <a:lnTo>
                    <a:pt x="6106" y="24151"/>
                  </a:lnTo>
                  <a:lnTo>
                    <a:pt x="6067" y="24615"/>
                  </a:lnTo>
                  <a:lnTo>
                    <a:pt x="6028" y="25040"/>
                  </a:lnTo>
                  <a:lnTo>
                    <a:pt x="5951" y="25465"/>
                  </a:lnTo>
                  <a:lnTo>
                    <a:pt x="5835" y="25851"/>
                  </a:lnTo>
                  <a:lnTo>
                    <a:pt x="5719" y="26276"/>
                  </a:lnTo>
                  <a:lnTo>
                    <a:pt x="5565" y="26663"/>
                  </a:lnTo>
                  <a:lnTo>
                    <a:pt x="5256" y="27281"/>
                  </a:lnTo>
                  <a:lnTo>
                    <a:pt x="4946" y="27899"/>
                  </a:lnTo>
                  <a:lnTo>
                    <a:pt x="4328" y="29097"/>
                  </a:lnTo>
                  <a:lnTo>
                    <a:pt x="4019" y="29677"/>
                  </a:lnTo>
                  <a:lnTo>
                    <a:pt x="3749" y="30334"/>
                  </a:lnTo>
                  <a:lnTo>
                    <a:pt x="3517" y="30952"/>
                  </a:lnTo>
                  <a:lnTo>
                    <a:pt x="3285" y="31647"/>
                  </a:lnTo>
                  <a:lnTo>
                    <a:pt x="3130" y="32227"/>
                  </a:lnTo>
                  <a:lnTo>
                    <a:pt x="3014" y="32845"/>
                  </a:lnTo>
                  <a:lnTo>
                    <a:pt x="2937" y="33464"/>
                  </a:lnTo>
                  <a:lnTo>
                    <a:pt x="2898" y="34120"/>
                  </a:lnTo>
                  <a:lnTo>
                    <a:pt x="2898" y="34739"/>
                  </a:lnTo>
                  <a:lnTo>
                    <a:pt x="2937" y="35396"/>
                  </a:lnTo>
                  <a:lnTo>
                    <a:pt x="3014" y="36014"/>
                  </a:lnTo>
                  <a:lnTo>
                    <a:pt x="3130" y="36671"/>
                  </a:lnTo>
                  <a:lnTo>
                    <a:pt x="3285" y="37250"/>
                  </a:lnTo>
                  <a:lnTo>
                    <a:pt x="3478" y="37869"/>
                  </a:lnTo>
                  <a:lnTo>
                    <a:pt x="3710" y="38448"/>
                  </a:lnTo>
                  <a:lnTo>
                    <a:pt x="4019" y="38989"/>
                  </a:lnTo>
                  <a:lnTo>
                    <a:pt x="4328" y="39492"/>
                  </a:lnTo>
                  <a:lnTo>
                    <a:pt x="4715" y="39994"/>
                  </a:lnTo>
                  <a:lnTo>
                    <a:pt x="5140" y="40419"/>
                  </a:lnTo>
                  <a:lnTo>
                    <a:pt x="5603" y="40805"/>
                  </a:lnTo>
                  <a:lnTo>
                    <a:pt x="5642" y="40921"/>
                  </a:lnTo>
                  <a:lnTo>
                    <a:pt x="5681" y="40999"/>
                  </a:lnTo>
                  <a:lnTo>
                    <a:pt x="5719" y="41037"/>
                  </a:lnTo>
                  <a:lnTo>
                    <a:pt x="5874" y="41037"/>
                  </a:lnTo>
                  <a:lnTo>
                    <a:pt x="5951" y="40999"/>
                  </a:lnTo>
                  <a:lnTo>
                    <a:pt x="5990" y="40921"/>
                  </a:lnTo>
                  <a:lnTo>
                    <a:pt x="5990" y="40844"/>
                  </a:lnTo>
                  <a:lnTo>
                    <a:pt x="6067" y="40380"/>
                  </a:lnTo>
                  <a:lnTo>
                    <a:pt x="6106" y="39955"/>
                  </a:lnTo>
                  <a:lnTo>
                    <a:pt x="6222" y="39530"/>
                  </a:lnTo>
                  <a:lnTo>
                    <a:pt x="6299" y="39182"/>
                  </a:lnTo>
                  <a:lnTo>
                    <a:pt x="6569" y="38448"/>
                  </a:lnTo>
                  <a:lnTo>
                    <a:pt x="6917" y="37791"/>
                  </a:lnTo>
                  <a:lnTo>
                    <a:pt x="7304" y="37212"/>
                  </a:lnTo>
                  <a:lnTo>
                    <a:pt x="7729" y="36632"/>
                  </a:lnTo>
                  <a:lnTo>
                    <a:pt x="8192" y="36091"/>
                  </a:lnTo>
                  <a:lnTo>
                    <a:pt x="8733" y="35550"/>
                  </a:lnTo>
                  <a:lnTo>
                    <a:pt x="9042" y="35125"/>
                  </a:lnTo>
                  <a:lnTo>
                    <a:pt x="9352" y="34700"/>
                  </a:lnTo>
                  <a:lnTo>
                    <a:pt x="9583" y="34275"/>
                  </a:lnTo>
                  <a:lnTo>
                    <a:pt x="9777" y="33811"/>
                  </a:lnTo>
                  <a:lnTo>
                    <a:pt x="9893" y="33309"/>
                  </a:lnTo>
                  <a:lnTo>
                    <a:pt x="9931" y="32768"/>
                  </a:lnTo>
                  <a:lnTo>
                    <a:pt x="9931" y="32188"/>
                  </a:lnTo>
                  <a:lnTo>
                    <a:pt x="9893" y="31570"/>
                  </a:lnTo>
                  <a:lnTo>
                    <a:pt x="9661" y="29793"/>
                  </a:lnTo>
                  <a:lnTo>
                    <a:pt x="9583" y="28904"/>
                  </a:lnTo>
                  <a:lnTo>
                    <a:pt x="9583" y="28479"/>
                  </a:lnTo>
                  <a:lnTo>
                    <a:pt x="9622" y="28015"/>
                  </a:lnTo>
                  <a:lnTo>
                    <a:pt x="9699" y="27358"/>
                  </a:lnTo>
                  <a:lnTo>
                    <a:pt x="9854" y="26740"/>
                  </a:lnTo>
                  <a:lnTo>
                    <a:pt x="10202" y="25504"/>
                  </a:lnTo>
                  <a:lnTo>
                    <a:pt x="10588" y="24228"/>
                  </a:lnTo>
                  <a:lnTo>
                    <a:pt x="10743" y="23610"/>
                  </a:lnTo>
                  <a:lnTo>
                    <a:pt x="10897" y="22953"/>
                  </a:lnTo>
                  <a:lnTo>
                    <a:pt x="10974" y="22296"/>
                  </a:lnTo>
                  <a:lnTo>
                    <a:pt x="11052" y="21639"/>
                  </a:lnTo>
                  <a:lnTo>
                    <a:pt x="11052" y="20944"/>
                  </a:lnTo>
                  <a:lnTo>
                    <a:pt x="10974" y="20248"/>
                  </a:lnTo>
                  <a:lnTo>
                    <a:pt x="10897" y="19630"/>
                  </a:lnTo>
                  <a:lnTo>
                    <a:pt x="10781" y="19051"/>
                  </a:lnTo>
                  <a:lnTo>
                    <a:pt x="10588" y="18471"/>
                  </a:lnTo>
                  <a:lnTo>
                    <a:pt x="10395" y="17891"/>
                  </a:lnTo>
                  <a:lnTo>
                    <a:pt x="10163" y="17350"/>
                  </a:lnTo>
                  <a:lnTo>
                    <a:pt x="9931" y="16809"/>
                  </a:lnTo>
                  <a:lnTo>
                    <a:pt x="9622" y="16268"/>
                  </a:lnTo>
                  <a:lnTo>
                    <a:pt x="9313" y="15766"/>
                  </a:lnTo>
                  <a:lnTo>
                    <a:pt x="8926" y="15186"/>
                  </a:lnTo>
                  <a:lnTo>
                    <a:pt x="8501" y="14645"/>
                  </a:lnTo>
                  <a:lnTo>
                    <a:pt x="8076" y="14143"/>
                  </a:lnTo>
                  <a:lnTo>
                    <a:pt x="7613" y="13641"/>
                  </a:lnTo>
                  <a:lnTo>
                    <a:pt x="6685" y="12752"/>
                  </a:lnTo>
                  <a:lnTo>
                    <a:pt x="5719" y="11825"/>
                  </a:lnTo>
                  <a:lnTo>
                    <a:pt x="5178" y="11284"/>
                  </a:lnTo>
                  <a:lnTo>
                    <a:pt x="4676" y="10665"/>
                  </a:lnTo>
                  <a:lnTo>
                    <a:pt x="4444" y="10318"/>
                  </a:lnTo>
                  <a:lnTo>
                    <a:pt x="4212" y="9970"/>
                  </a:lnTo>
                  <a:lnTo>
                    <a:pt x="4058" y="9622"/>
                  </a:lnTo>
                  <a:lnTo>
                    <a:pt x="3865" y="9236"/>
                  </a:lnTo>
                  <a:lnTo>
                    <a:pt x="3710" y="8772"/>
                  </a:lnTo>
                  <a:lnTo>
                    <a:pt x="3633" y="8270"/>
                  </a:lnTo>
                  <a:lnTo>
                    <a:pt x="3594" y="7806"/>
                  </a:lnTo>
                  <a:lnTo>
                    <a:pt x="3594" y="7342"/>
                  </a:lnTo>
                  <a:lnTo>
                    <a:pt x="3633" y="6376"/>
                  </a:lnTo>
                  <a:lnTo>
                    <a:pt x="3710" y="5410"/>
                  </a:lnTo>
                  <a:lnTo>
                    <a:pt x="3749" y="4753"/>
                  </a:lnTo>
                  <a:lnTo>
                    <a:pt x="3749" y="4097"/>
                  </a:lnTo>
                  <a:lnTo>
                    <a:pt x="3671" y="3440"/>
                  </a:lnTo>
                  <a:lnTo>
                    <a:pt x="3555" y="2783"/>
                  </a:lnTo>
                  <a:lnTo>
                    <a:pt x="3401" y="2126"/>
                  </a:lnTo>
                  <a:lnTo>
                    <a:pt x="3208" y="1508"/>
                  </a:lnTo>
                  <a:lnTo>
                    <a:pt x="2976" y="88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28" y="39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3468500" y="2304425"/>
              <a:ext cx="275350" cy="1025950"/>
            </a:xfrm>
            <a:custGeom>
              <a:rect b="b" l="l" r="r" t="t"/>
              <a:pathLst>
                <a:path extrusionOk="0" h="41038" w="11014">
                  <a:moveTo>
                    <a:pt x="2551" y="1"/>
                  </a:moveTo>
                  <a:lnTo>
                    <a:pt x="2628" y="542"/>
                  </a:lnTo>
                  <a:lnTo>
                    <a:pt x="2705" y="1121"/>
                  </a:lnTo>
                  <a:lnTo>
                    <a:pt x="2358" y="851"/>
                  </a:lnTo>
                  <a:lnTo>
                    <a:pt x="2358" y="1083"/>
                  </a:lnTo>
                  <a:lnTo>
                    <a:pt x="2744" y="1353"/>
                  </a:lnTo>
                  <a:lnTo>
                    <a:pt x="2744" y="1817"/>
                  </a:lnTo>
                  <a:lnTo>
                    <a:pt x="2744" y="2242"/>
                  </a:lnTo>
                  <a:lnTo>
                    <a:pt x="2203" y="1894"/>
                  </a:lnTo>
                  <a:lnTo>
                    <a:pt x="2164" y="2126"/>
                  </a:lnTo>
                  <a:lnTo>
                    <a:pt x="2435" y="2319"/>
                  </a:lnTo>
                  <a:lnTo>
                    <a:pt x="2705" y="2435"/>
                  </a:lnTo>
                  <a:lnTo>
                    <a:pt x="2628" y="3208"/>
                  </a:lnTo>
                  <a:lnTo>
                    <a:pt x="2358" y="2976"/>
                  </a:lnTo>
                  <a:lnTo>
                    <a:pt x="2048" y="2783"/>
                  </a:lnTo>
                  <a:lnTo>
                    <a:pt x="2010" y="2976"/>
                  </a:lnTo>
                  <a:lnTo>
                    <a:pt x="2628" y="3362"/>
                  </a:lnTo>
                  <a:lnTo>
                    <a:pt x="2435" y="4290"/>
                  </a:lnTo>
                  <a:lnTo>
                    <a:pt x="2396" y="4290"/>
                  </a:lnTo>
                  <a:lnTo>
                    <a:pt x="1739" y="3942"/>
                  </a:lnTo>
                  <a:lnTo>
                    <a:pt x="1739" y="3903"/>
                  </a:lnTo>
                  <a:lnTo>
                    <a:pt x="1662" y="4135"/>
                  </a:lnTo>
                  <a:lnTo>
                    <a:pt x="2358" y="4406"/>
                  </a:lnTo>
                  <a:lnTo>
                    <a:pt x="2396" y="4406"/>
                  </a:lnTo>
                  <a:lnTo>
                    <a:pt x="2358" y="4560"/>
                  </a:lnTo>
                  <a:lnTo>
                    <a:pt x="2087" y="5449"/>
                  </a:lnTo>
                  <a:lnTo>
                    <a:pt x="1469" y="5140"/>
                  </a:lnTo>
                  <a:lnTo>
                    <a:pt x="1314" y="5101"/>
                  </a:lnTo>
                  <a:lnTo>
                    <a:pt x="1237" y="5333"/>
                  </a:lnTo>
                  <a:lnTo>
                    <a:pt x="1469" y="5410"/>
                  </a:lnTo>
                  <a:lnTo>
                    <a:pt x="1778" y="5565"/>
                  </a:lnTo>
                  <a:lnTo>
                    <a:pt x="2048" y="5642"/>
                  </a:lnTo>
                  <a:lnTo>
                    <a:pt x="1817" y="6492"/>
                  </a:lnTo>
                  <a:lnTo>
                    <a:pt x="1623" y="6415"/>
                  </a:lnTo>
                  <a:lnTo>
                    <a:pt x="1391" y="6338"/>
                  </a:lnTo>
                  <a:lnTo>
                    <a:pt x="1160" y="6260"/>
                  </a:lnTo>
                  <a:lnTo>
                    <a:pt x="928" y="6222"/>
                  </a:lnTo>
                  <a:lnTo>
                    <a:pt x="812" y="6454"/>
                  </a:lnTo>
                  <a:lnTo>
                    <a:pt x="1160" y="6531"/>
                  </a:lnTo>
                  <a:lnTo>
                    <a:pt x="1469" y="6608"/>
                  </a:lnTo>
                  <a:lnTo>
                    <a:pt x="1778" y="6685"/>
                  </a:lnTo>
                  <a:lnTo>
                    <a:pt x="1662" y="7304"/>
                  </a:lnTo>
                  <a:lnTo>
                    <a:pt x="1585" y="7961"/>
                  </a:lnTo>
                  <a:lnTo>
                    <a:pt x="1082" y="7922"/>
                  </a:lnTo>
                  <a:lnTo>
                    <a:pt x="348" y="7922"/>
                  </a:lnTo>
                  <a:lnTo>
                    <a:pt x="271" y="8231"/>
                  </a:lnTo>
                  <a:lnTo>
                    <a:pt x="271" y="8231"/>
                  </a:lnTo>
                  <a:lnTo>
                    <a:pt x="657" y="8192"/>
                  </a:lnTo>
                  <a:lnTo>
                    <a:pt x="1585" y="8192"/>
                  </a:lnTo>
                  <a:lnTo>
                    <a:pt x="1585" y="8656"/>
                  </a:lnTo>
                  <a:lnTo>
                    <a:pt x="1585" y="9081"/>
                  </a:lnTo>
                  <a:lnTo>
                    <a:pt x="1314" y="9120"/>
                  </a:lnTo>
                  <a:lnTo>
                    <a:pt x="1044" y="9158"/>
                  </a:lnTo>
                  <a:lnTo>
                    <a:pt x="503" y="9236"/>
                  </a:lnTo>
                  <a:lnTo>
                    <a:pt x="78" y="9313"/>
                  </a:lnTo>
                  <a:lnTo>
                    <a:pt x="39" y="9661"/>
                  </a:lnTo>
                  <a:lnTo>
                    <a:pt x="425" y="9584"/>
                  </a:lnTo>
                  <a:lnTo>
                    <a:pt x="812" y="9506"/>
                  </a:lnTo>
                  <a:lnTo>
                    <a:pt x="1585" y="9313"/>
                  </a:lnTo>
                  <a:lnTo>
                    <a:pt x="1662" y="9970"/>
                  </a:lnTo>
                  <a:lnTo>
                    <a:pt x="1739" y="10627"/>
                  </a:lnTo>
                  <a:lnTo>
                    <a:pt x="1314" y="10704"/>
                  </a:lnTo>
                  <a:lnTo>
                    <a:pt x="889" y="10859"/>
                  </a:lnTo>
                  <a:lnTo>
                    <a:pt x="0" y="11129"/>
                  </a:lnTo>
                  <a:lnTo>
                    <a:pt x="39" y="11361"/>
                  </a:lnTo>
                  <a:lnTo>
                    <a:pt x="78" y="11361"/>
                  </a:lnTo>
                  <a:lnTo>
                    <a:pt x="928" y="11091"/>
                  </a:lnTo>
                  <a:lnTo>
                    <a:pt x="1353" y="10936"/>
                  </a:lnTo>
                  <a:lnTo>
                    <a:pt x="1778" y="10781"/>
                  </a:lnTo>
                  <a:lnTo>
                    <a:pt x="2010" y="11747"/>
                  </a:lnTo>
                  <a:lnTo>
                    <a:pt x="1817" y="11979"/>
                  </a:lnTo>
                  <a:lnTo>
                    <a:pt x="1623" y="12134"/>
                  </a:lnTo>
                  <a:lnTo>
                    <a:pt x="1237" y="12443"/>
                  </a:lnTo>
                  <a:lnTo>
                    <a:pt x="812" y="12675"/>
                  </a:lnTo>
                  <a:lnTo>
                    <a:pt x="348" y="12907"/>
                  </a:lnTo>
                  <a:lnTo>
                    <a:pt x="425" y="13216"/>
                  </a:lnTo>
                  <a:lnTo>
                    <a:pt x="657" y="13100"/>
                  </a:lnTo>
                  <a:lnTo>
                    <a:pt x="1044" y="12907"/>
                  </a:lnTo>
                  <a:lnTo>
                    <a:pt x="1430" y="12675"/>
                  </a:lnTo>
                  <a:lnTo>
                    <a:pt x="1778" y="12404"/>
                  </a:lnTo>
                  <a:lnTo>
                    <a:pt x="1932" y="12211"/>
                  </a:lnTo>
                  <a:lnTo>
                    <a:pt x="2087" y="12018"/>
                  </a:lnTo>
                  <a:lnTo>
                    <a:pt x="2319" y="12791"/>
                  </a:lnTo>
                  <a:lnTo>
                    <a:pt x="2628" y="13486"/>
                  </a:lnTo>
                  <a:lnTo>
                    <a:pt x="2358" y="13989"/>
                  </a:lnTo>
                  <a:lnTo>
                    <a:pt x="2010" y="14452"/>
                  </a:lnTo>
                  <a:lnTo>
                    <a:pt x="1662" y="14839"/>
                  </a:lnTo>
                  <a:lnTo>
                    <a:pt x="1276" y="15225"/>
                  </a:lnTo>
                  <a:lnTo>
                    <a:pt x="1353" y="15341"/>
                  </a:lnTo>
                  <a:lnTo>
                    <a:pt x="1507" y="15573"/>
                  </a:lnTo>
                  <a:lnTo>
                    <a:pt x="1855" y="15148"/>
                  </a:lnTo>
                  <a:lnTo>
                    <a:pt x="2164" y="14684"/>
                  </a:lnTo>
                  <a:lnTo>
                    <a:pt x="2473" y="14220"/>
                  </a:lnTo>
                  <a:lnTo>
                    <a:pt x="2705" y="13718"/>
                  </a:lnTo>
                  <a:lnTo>
                    <a:pt x="2937" y="14182"/>
                  </a:lnTo>
                  <a:lnTo>
                    <a:pt x="3246" y="14607"/>
                  </a:lnTo>
                  <a:lnTo>
                    <a:pt x="3555" y="14993"/>
                  </a:lnTo>
                  <a:lnTo>
                    <a:pt x="3903" y="15341"/>
                  </a:lnTo>
                  <a:lnTo>
                    <a:pt x="3826" y="15573"/>
                  </a:lnTo>
                  <a:lnTo>
                    <a:pt x="3749" y="15843"/>
                  </a:lnTo>
                  <a:lnTo>
                    <a:pt x="3594" y="16075"/>
                  </a:lnTo>
                  <a:lnTo>
                    <a:pt x="3439" y="16346"/>
                  </a:lnTo>
                  <a:lnTo>
                    <a:pt x="3053" y="16809"/>
                  </a:lnTo>
                  <a:lnTo>
                    <a:pt x="2705" y="17196"/>
                  </a:lnTo>
                  <a:lnTo>
                    <a:pt x="2898" y="17428"/>
                  </a:lnTo>
                  <a:lnTo>
                    <a:pt x="3246" y="16964"/>
                  </a:lnTo>
                  <a:lnTo>
                    <a:pt x="3517" y="16655"/>
                  </a:lnTo>
                  <a:lnTo>
                    <a:pt x="3749" y="16268"/>
                  </a:lnTo>
                  <a:lnTo>
                    <a:pt x="3942" y="15882"/>
                  </a:lnTo>
                  <a:lnTo>
                    <a:pt x="4019" y="15689"/>
                  </a:lnTo>
                  <a:lnTo>
                    <a:pt x="4058" y="15457"/>
                  </a:lnTo>
                  <a:lnTo>
                    <a:pt x="4676" y="15998"/>
                  </a:lnTo>
                  <a:lnTo>
                    <a:pt x="5372" y="16539"/>
                  </a:lnTo>
                  <a:lnTo>
                    <a:pt x="5565" y="16655"/>
                  </a:lnTo>
                  <a:lnTo>
                    <a:pt x="5140" y="17119"/>
                  </a:lnTo>
                  <a:lnTo>
                    <a:pt x="4676" y="17544"/>
                  </a:lnTo>
                  <a:lnTo>
                    <a:pt x="4174" y="17930"/>
                  </a:lnTo>
                  <a:lnTo>
                    <a:pt x="3671" y="18278"/>
                  </a:lnTo>
                  <a:lnTo>
                    <a:pt x="3865" y="18510"/>
                  </a:lnTo>
                  <a:lnTo>
                    <a:pt x="4405" y="18123"/>
                  </a:lnTo>
                  <a:lnTo>
                    <a:pt x="4908" y="17737"/>
                  </a:lnTo>
                  <a:lnTo>
                    <a:pt x="5333" y="17273"/>
                  </a:lnTo>
                  <a:lnTo>
                    <a:pt x="5526" y="17041"/>
                  </a:lnTo>
                  <a:lnTo>
                    <a:pt x="5681" y="16771"/>
                  </a:lnTo>
                  <a:lnTo>
                    <a:pt x="6299" y="17312"/>
                  </a:lnTo>
                  <a:lnTo>
                    <a:pt x="6840" y="17930"/>
                  </a:lnTo>
                  <a:lnTo>
                    <a:pt x="5835" y="18819"/>
                  </a:lnTo>
                  <a:lnTo>
                    <a:pt x="4831" y="19746"/>
                  </a:lnTo>
                  <a:lnTo>
                    <a:pt x="4985" y="19939"/>
                  </a:lnTo>
                  <a:lnTo>
                    <a:pt x="5062" y="20055"/>
                  </a:lnTo>
                  <a:lnTo>
                    <a:pt x="5565" y="19592"/>
                  </a:lnTo>
                  <a:lnTo>
                    <a:pt x="6067" y="19128"/>
                  </a:lnTo>
                  <a:lnTo>
                    <a:pt x="6531" y="18626"/>
                  </a:lnTo>
                  <a:lnTo>
                    <a:pt x="6994" y="18085"/>
                  </a:lnTo>
                  <a:lnTo>
                    <a:pt x="7304" y="18548"/>
                  </a:lnTo>
                  <a:lnTo>
                    <a:pt x="7613" y="19012"/>
                  </a:lnTo>
                  <a:lnTo>
                    <a:pt x="7883" y="19476"/>
                  </a:lnTo>
                  <a:lnTo>
                    <a:pt x="8115" y="19978"/>
                  </a:lnTo>
                  <a:lnTo>
                    <a:pt x="7845" y="20248"/>
                  </a:lnTo>
                  <a:lnTo>
                    <a:pt x="7574" y="20442"/>
                  </a:lnTo>
                  <a:lnTo>
                    <a:pt x="7265" y="20635"/>
                  </a:lnTo>
                  <a:lnTo>
                    <a:pt x="6956" y="20828"/>
                  </a:lnTo>
                  <a:lnTo>
                    <a:pt x="6338" y="21099"/>
                  </a:lnTo>
                  <a:lnTo>
                    <a:pt x="5681" y="21330"/>
                  </a:lnTo>
                  <a:lnTo>
                    <a:pt x="5758" y="21601"/>
                  </a:lnTo>
                  <a:lnTo>
                    <a:pt x="6453" y="21408"/>
                  </a:lnTo>
                  <a:lnTo>
                    <a:pt x="6763" y="21253"/>
                  </a:lnTo>
                  <a:lnTo>
                    <a:pt x="7110" y="21099"/>
                  </a:lnTo>
                  <a:lnTo>
                    <a:pt x="7419" y="20905"/>
                  </a:lnTo>
                  <a:lnTo>
                    <a:pt x="7690" y="20673"/>
                  </a:lnTo>
                  <a:lnTo>
                    <a:pt x="7960" y="20442"/>
                  </a:lnTo>
                  <a:lnTo>
                    <a:pt x="8192" y="20210"/>
                  </a:lnTo>
                  <a:lnTo>
                    <a:pt x="8347" y="20635"/>
                  </a:lnTo>
                  <a:lnTo>
                    <a:pt x="8463" y="21099"/>
                  </a:lnTo>
                  <a:lnTo>
                    <a:pt x="8540" y="21524"/>
                  </a:lnTo>
                  <a:lnTo>
                    <a:pt x="8540" y="21949"/>
                  </a:lnTo>
                  <a:lnTo>
                    <a:pt x="8540" y="22335"/>
                  </a:lnTo>
                  <a:lnTo>
                    <a:pt x="8501" y="22721"/>
                  </a:lnTo>
                  <a:lnTo>
                    <a:pt x="8270" y="22876"/>
                  </a:lnTo>
                  <a:lnTo>
                    <a:pt x="7999" y="22992"/>
                  </a:lnTo>
                  <a:lnTo>
                    <a:pt x="7497" y="23185"/>
                  </a:lnTo>
                  <a:lnTo>
                    <a:pt x="6956" y="23262"/>
                  </a:lnTo>
                  <a:lnTo>
                    <a:pt x="6415" y="23378"/>
                  </a:lnTo>
                  <a:lnTo>
                    <a:pt x="6106" y="23417"/>
                  </a:lnTo>
                  <a:lnTo>
                    <a:pt x="6106" y="23687"/>
                  </a:lnTo>
                  <a:lnTo>
                    <a:pt x="7072" y="23494"/>
                  </a:lnTo>
                  <a:lnTo>
                    <a:pt x="7419" y="23417"/>
                  </a:lnTo>
                  <a:lnTo>
                    <a:pt x="7767" y="23340"/>
                  </a:lnTo>
                  <a:lnTo>
                    <a:pt x="8115" y="23185"/>
                  </a:lnTo>
                  <a:lnTo>
                    <a:pt x="8424" y="23031"/>
                  </a:lnTo>
                  <a:lnTo>
                    <a:pt x="8231" y="23610"/>
                  </a:lnTo>
                  <a:lnTo>
                    <a:pt x="7999" y="24151"/>
                  </a:lnTo>
                  <a:lnTo>
                    <a:pt x="7419" y="25233"/>
                  </a:lnTo>
                  <a:lnTo>
                    <a:pt x="7072" y="25504"/>
                  </a:lnTo>
                  <a:lnTo>
                    <a:pt x="6647" y="25697"/>
                  </a:lnTo>
                  <a:lnTo>
                    <a:pt x="6222" y="25851"/>
                  </a:lnTo>
                  <a:lnTo>
                    <a:pt x="5797" y="25967"/>
                  </a:lnTo>
                  <a:lnTo>
                    <a:pt x="5681" y="26354"/>
                  </a:lnTo>
                  <a:lnTo>
                    <a:pt x="6106" y="26238"/>
                  </a:lnTo>
                  <a:lnTo>
                    <a:pt x="6531" y="26083"/>
                  </a:lnTo>
                  <a:lnTo>
                    <a:pt x="6917" y="25851"/>
                  </a:lnTo>
                  <a:lnTo>
                    <a:pt x="7226" y="25620"/>
                  </a:lnTo>
                  <a:lnTo>
                    <a:pt x="7226" y="25620"/>
                  </a:lnTo>
                  <a:lnTo>
                    <a:pt x="7072" y="26006"/>
                  </a:lnTo>
                  <a:lnTo>
                    <a:pt x="6879" y="26508"/>
                  </a:lnTo>
                  <a:lnTo>
                    <a:pt x="6724" y="27049"/>
                  </a:lnTo>
                  <a:lnTo>
                    <a:pt x="6569" y="27590"/>
                  </a:lnTo>
                  <a:lnTo>
                    <a:pt x="6492" y="28131"/>
                  </a:lnTo>
                  <a:lnTo>
                    <a:pt x="6453" y="28131"/>
                  </a:lnTo>
                  <a:lnTo>
                    <a:pt x="6028" y="28286"/>
                  </a:lnTo>
                  <a:lnTo>
                    <a:pt x="5603" y="28363"/>
                  </a:lnTo>
                  <a:lnTo>
                    <a:pt x="4715" y="28363"/>
                  </a:lnTo>
                  <a:lnTo>
                    <a:pt x="4560" y="28672"/>
                  </a:lnTo>
                  <a:lnTo>
                    <a:pt x="5062" y="28672"/>
                  </a:lnTo>
                  <a:lnTo>
                    <a:pt x="5565" y="28595"/>
                  </a:lnTo>
                  <a:lnTo>
                    <a:pt x="6028" y="28518"/>
                  </a:lnTo>
                  <a:lnTo>
                    <a:pt x="6492" y="28324"/>
                  </a:lnTo>
                  <a:lnTo>
                    <a:pt x="6492" y="28324"/>
                  </a:lnTo>
                  <a:lnTo>
                    <a:pt x="6415" y="29136"/>
                  </a:lnTo>
                  <a:lnTo>
                    <a:pt x="6453" y="29947"/>
                  </a:lnTo>
                  <a:lnTo>
                    <a:pt x="6492" y="30295"/>
                  </a:lnTo>
                  <a:lnTo>
                    <a:pt x="6492" y="30295"/>
                  </a:lnTo>
                  <a:lnTo>
                    <a:pt x="5990" y="30256"/>
                  </a:lnTo>
                  <a:lnTo>
                    <a:pt x="5449" y="30179"/>
                  </a:lnTo>
                  <a:lnTo>
                    <a:pt x="4908" y="30140"/>
                  </a:lnTo>
                  <a:lnTo>
                    <a:pt x="4367" y="30140"/>
                  </a:lnTo>
                  <a:lnTo>
                    <a:pt x="3787" y="30256"/>
                  </a:lnTo>
                  <a:lnTo>
                    <a:pt x="3633" y="30643"/>
                  </a:lnTo>
                  <a:lnTo>
                    <a:pt x="3633" y="30643"/>
                  </a:lnTo>
                  <a:lnTo>
                    <a:pt x="4212" y="30488"/>
                  </a:lnTo>
                  <a:lnTo>
                    <a:pt x="4521" y="30411"/>
                  </a:lnTo>
                  <a:lnTo>
                    <a:pt x="5256" y="30411"/>
                  </a:lnTo>
                  <a:lnTo>
                    <a:pt x="5681" y="30488"/>
                  </a:lnTo>
                  <a:lnTo>
                    <a:pt x="6106" y="30527"/>
                  </a:lnTo>
                  <a:lnTo>
                    <a:pt x="6531" y="30527"/>
                  </a:lnTo>
                  <a:lnTo>
                    <a:pt x="6608" y="31300"/>
                  </a:lnTo>
                  <a:lnTo>
                    <a:pt x="6647" y="31686"/>
                  </a:lnTo>
                  <a:lnTo>
                    <a:pt x="6647" y="32073"/>
                  </a:lnTo>
                  <a:lnTo>
                    <a:pt x="6067" y="32266"/>
                  </a:lnTo>
                  <a:lnTo>
                    <a:pt x="5487" y="32420"/>
                  </a:lnTo>
                  <a:lnTo>
                    <a:pt x="4290" y="32613"/>
                  </a:lnTo>
                  <a:lnTo>
                    <a:pt x="3053" y="32807"/>
                  </a:lnTo>
                  <a:lnTo>
                    <a:pt x="3014" y="33116"/>
                  </a:lnTo>
                  <a:lnTo>
                    <a:pt x="3787" y="33000"/>
                  </a:lnTo>
                  <a:lnTo>
                    <a:pt x="4521" y="32845"/>
                  </a:lnTo>
                  <a:lnTo>
                    <a:pt x="5603" y="32691"/>
                  </a:lnTo>
                  <a:lnTo>
                    <a:pt x="6144" y="32575"/>
                  </a:lnTo>
                  <a:lnTo>
                    <a:pt x="6376" y="32459"/>
                  </a:lnTo>
                  <a:lnTo>
                    <a:pt x="6608" y="32343"/>
                  </a:lnTo>
                  <a:lnTo>
                    <a:pt x="6608" y="32343"/>
                  </a:lnTo>
                  <a:lnTo>
                    <a:pt x="6569" y="32613"/>
                  </a:lnTo>
                  <a:lnTo>
                    <a:pt x="6492" y="32845"/>
                  </a:lnTo>
                  <a:lnTo>
                    <a:pt x="6376" y="33193"/>
                  </a:lnTo>
                  <a:lnTo>
                    <a:pt x="6260" y="33541"/>
                  </a:lnTo>
                  <a:lnTo>
                    <a:pt x="5912" y="34159"/>
                  </a:lnTo>
                  <a:lnTo>
                    <a:pt x="5062" y="34352"/>
                  </a:lnTo>
                  <a:lnTo>
                    <a:pt x="4251" y="34507"/>
                  </a:lnTo>
                  <a:lnTo>
                    <a:pt x="3555" y="34584"/>
                  </a:lnTo>
                  <a:lnTo>
                    <a:pt x="2898" y="34623"/>
                  </a:lnTo>
                  <a:lnTo>
                    <a:pt x="2898" y="34855"/>
                  </a:lnTo>
                  <a:lnTo>
                    <a:pt x="3633" y="34855"/>
                  </a:lnTo>
                  <a:lnTo>
                    <a:pt x="4405" y="34777"/>
                  </a:lnTo>
                  <a:lnTo>
                    <a:pt x="5101" y="34623"/>
                  </a:lnTo>
                  <a:lnTo>
                    <a:pt x="5797" y="34391"/>
                  </a:lnTo>
                  <a:lnTo>
                    <a:pt x="5565" y="34816"/>
                  </a:lnTo>
                  <a:lnTo>
                    <a:pt x="5294" y="35396"/>
                  </a:lnTo>
                  <a:lnTo>
                    <a:pt x="5062" y="36014"/>
                  </a:lnTo>
                  <a:lnTo>
                    <a:pt x="4560" y="36130"/>
                  </a:lnTo>
                  <a:lnTo>
                    <a:pt x="4058" y="36284"/>
                  </a:lnTo>
                  <a:lnTo>
                    <a:pt x="3594" y="36516"/>
                  </a:lnTo>
                  <a:lnTo>
                    <a:pt x="3169" y="36787"/>
                  </a:lnTo>
                  <a:lnTo>
                    <a:pt x="3246" y="37057"/>
                  </a:lnTo>
                  <a:lnTo>
                    <a:pt x="3633" y="36787"/>
                  </a:lnTo>
                  <a:lnTo>
                    <a:pt x="4096" y="36555"/>
                  </a:lnTo>
                  <a:lnTo>
                    <a:pt x="4560" y="36362"/>
                  </a:lnTo>
                  <a:lnTo>
                    <a:pt x="5024" y="36207"/>
                  </a:lnTo>
                  <a:lnTo>
                    <a:pt x="4869" y="36941"/>
                  </a:lnTo>
                  <a:lnTo>
                    <a:pt x="4792" y="37675"/>
                  </a:lnTo>
                  <a:lnTo>
                    <a:pt x="4521" y="37830"/>
                  </a:lnTo>
                  <a:lnTo>
                    <a:pt x="4251" y="38023"/>
                  </a:lnTo>
                  <a:lnTo>
                    <a:pt x="3749" y="38487"/>
                  </a:lnTo>
                  <a:lnTo>
                    <a:pt x="3865" y="38757"/>
                  </a:lnTo>
                  <a:lnTo>
                    <a:pt x="3903" y="38719"/>
                  </a:lnTo>
                  <a:lnTo>
                    <a:pt x="4328" y="38332"/>
                  </a:lnTo>
                  <a:lnTo>
                    <a:pt x="4792" y="37907"/>
                  </a:lnTo>
                  <a:lnTo>
                    <a:pt x="4831" y="38641"/>
                  </a:lnTo>
                  <a:lnTo>
                    <a:pt x="4946" y="39337"/>
                  </a:lnTo>
                  <a:lnTo>
                    <a:pt x="5140" y="39994"/>
                  </a:lnTo>
                  <a:lnTo>
                    <a:pt x="5256" y="40342"/>
                  </a:lnTo>
                  <a:lnTo>
                    <a:pt x="5410" y="40651"/>
                  </a:lnTo>
                  <a:lnTo>
                    <a:pt x="5603" y="40805"/>
                  </a:lnTo>
                  <a:lnTo>
                    <a:pt x="5642" y="40960"/>
                  </a:lnTo>
                  <a:lnTo>
                    <a:pt x="5758" y="41037"/>
                  </a:lnTo>
                  <a:lnTo>
                    <a:pt x="5835" y="41037"/>
                  </a:lnTo>
                  <a:lnTo>
                    <a:pt x="5951" y="40960"/>
                  </a:lnTo>
                  <a:lnTo>
                    <a:pt x="5603" y="40380"/>
                  </a:lnTo>
                  <a:lnTo>
                    <a:pt x="5333" y="39762"/>
                  </a:lnTo>
                  <a:lnTo>
                    <a:pt x="5140" y="39067"/>
                  </a:lnTo>
                  <a:lnTo>
                    <a:pt x="5024" y="38410"/>
                  </a:lnTo>
                  <a:lnTo>
                    <a:pt x="5603" y="38757"/>
                  </a:lnTo>
                  <a:lnTo>
                    <a:pt x="6183" y="39105"/>
                  </a:lnTo>
                  <a:lnTo>
                    <a:pt x="6299" y="39144"/>
                  </a:lnTo>
                  <a:lnTo>
                    <a:pt x="6376" y="38951"/>
                  </a:lnTo>
                  <a:lnTo>
                    <a:pt x="5681" y="38603"/>
                  </a:lnTo>
                  <a:lnTo>
                    <a:pt x="5024" y="38216"/>
                  </a:lnTo>
                  <a:lnTo>
                    <a:pt x="4985" y="37753"/>
                  </a:lnTo>
                  <a:lnTo>
                    <a:pt x="5024" y="37212"/>
                  </a:lnTo>
                  <a:lnTo>
                    <a:pt x="5140" y="36671"/>
                  </a:lnTo>
                  <a:lnTo>
                    <a:pt x="5526" y="37019"/>
                  </a:lnTo>
                  <a:lnTo>
                    <a:pt x="5951" y="37366"/>
                  </a:lnTo>
                  <a:lnTo>
                    <a:pt x="6415" y="37637"/>
                  </a:lnTo>
                  <a:lnTo>
                    <a:pt x="6879" y="37830"/>
                  </a:lnTo>
                  <a:lnTo>
                    <a:pt x="6994" y="37637"/>
                  </a:lnTo>
                  <a:lnTo>
                    <a:pt x="6608" y="37444"/>
                  </a:lnTo>
                  <a:lnTo>
                    <a:pt x="6222" y="37250"/>
                  </a:lnTo>
                  <a:lnTo>
                    <a:pt x="5681" y="36903"/>
                  </a:lnTo>
                  <a:lnTo>
                    <a:pt x="5178" y="36516"/>
                  </a:lnTo>
                  <a:lnTo>
                    <a:pt x="5410" y="35859"/>
                  </a:lnTo>
                  <a:lnTo>
                    <a:pt x="5681" y="35241"/>
                  </a:lnTo>
                  <a:lnTo>
                    <a:pt x="6260" y="35743"/>
                  </a:lnTo>
                  <a:lnTo>
                    <a:pt x="6569" y="35975"/>
                  </a:lnTo>
                  <a:lnTo>
                    <a:pt x="6879" y="36168"/>
                  </a:lnTo>
                  <a:lnTo>
                    <a:pt x="7304" y="36400"/>
                  </a:lnTo>
                  <a:lnTo>
                    <a:pt x="7535" y="36516"/>
                  </a:lnTo>
                  <a:lnTo>
                    <a:pt x="7767" y="36594"/>
                  </a:lnTo>
                  <a:lnTo>
                    <a:pt x="7960" y="36362"/>
                  </a:lnTo>
                  <a:lnTo>
                    <a:pt x="7690" y="36246"/>
                  </a:lnTo>
                  <a:lnTo>
                    <a:pt x="7419" y="36130"/>
                  </a:lnTo>
                  <a:lnTo>
                    <a:pt x="7149" y="36014"/>
                  </a:lnTo>
                  <a:lnTo>
                    <a:pt x="6879" y="35898"/>
                  </a:lnTo>
                  <a:lnTo>
                    <a:pt x="6338" y="35512"/>
                  </a:lnTo>
                  <a:lnTo>
                    <a:pt x="5758" y="35087"/>
                  </a:lnTo>
                  <a:lnTo>
                    <a:pt x="6144" y="34391"/>
                  </a:lnTo>
                  <a:lnTo>
                    <a:pt x="6492" y="33695"/>
                  </a:lnTo>
                  <a:lnTo>
                    <a:pt x="6492" y="33734"/>
                  </a:lnTo>
                  <a:lnTo>
                    <a:pt x="6879" y="34005"/>
                  </a:lnTo>
                  <a:lnTo>
                    <a:pt x="7226" y="34275"/>
                  </a:lnTo>
                  <a:lnTo>
                    <a:pt x="7922" y="34893"/>
                  </a:lnTo>
                  <a:lnTo>
                    <a:pt x="8308" y="35202"/>
                  </a:lnTo>
                  <a:lnTo>
                    <a:pt x="8540" y="35357"/>
                  </a:lnTo>
                  <a:lnTo>
                    <a:pt x="8772" y="35473"/>
                  </a:lnTo>
                  <a:lnTo>
                    <a:pt x="8965" y="35241"/>
                  </a:lnTo>
                  <a:lnTo>
                    <a:pt x="8579" y="35048"/>
                  </a:lnTo>
                  <a:lnTo>
                    <a:pt x="8231" y="34816"/>
                  </a:lnTo>
                  <a:lnTo>
                    <a:pt x="7845" y="34546"/>
                  </a:lnTo>
                  <a:lnTo>
                    <a:pt x="7226" y="34082"/>
                  </a:lnTo>
                  <a:lnTo>
                    <a:pt x="6879" y="33850"/>
                  </a:lnTo>
                  <a:lnTo>
                    <a:pt x="6531" y="33657"/>
                  </a:lnTo>
                  <a:lnTo>
                    <a:pt x="6492" y="33657"/>
                  </a:lnTo>
                  <a:lnTo>
                    <a:pt x="6724" y="33154"/>
                  </a:lnTo>
                  <a:lnTo>
                    <a:pt x="6879" y="32613"/>
                  </a:lnTo>
                  <a:lnTo>
                    <a:pt x="7188" y="32807"/>
                  </a:lnTo>
                  <a:lnTo>
                    <a:pt x="7574" y="33000"/>
                  </a:lnTo>
                  <a:lnTo>
                    <a:pt x="7922" y="33154"/>
                  </a:lnTo>
                  <a:lnTo>
                    <a:pt x="8308" y="33270"/>
                  </a:lnTo>
                  <a:lnTo>
                    <a:pt x="8695" y="33348"/>
                  </a:lnTo>
                  <a:lnTo>
                    <a:pt x="9081" y="33386"/>
                  </a:lnTo>
                  <a:lnTo>
                    <a:pt x="9467" y="33425"/>
                  </a:lnTo>
                  <a:lnTo>
                    <a:pt x="9854" y="33425"/>
                  </a:lnTo>
                  <a:lnTo>
                    <a:pt x="9931" y="33000"/>
                  </a:lnTo>
                  <a:lnTo>
                    <a:pt x="9158" y="33000"/>
                  </a:lnTo>
                  <a:lnTo>
                    <a:pt x="8424" y="32923"/>
                  </a:lnTo>
                  <a:lnTo>
                    <a:pt x="8038" y="32884"/>
                  </a:lnTo>
                  <a:lnTo>
                    <a:pt x="7651" y="32768"/>
                  </a:lnTo>
                  <a:lnTo>
                    <a:pt x="7265" y="32613"/>
                  </a:lnTo>
                  <a:lnTo>
                    <a:pt x="6879" y="32459"/>
                  </a:lnTo>
                  <a:lnTo>
                    <a:pt x="6917" y="32188"/>
                  </a:lnTo>
                  <a:lnTo>
                    <a:pt x="6956" y="32073"/>
                  </a:lnTo>
                  <a:lnTo>
                    <a:pt x="6956" y="31493"/>
                  </a:lnTo>
                  <a:lnTo>
                    <a:pt x="7690" y="31570"/>
                  </a:lnTo>
                  <a:lnTo>
                    <a:pt x="8424" y="31532"/>
                  </a:lnTo>
                  <a:lnTo>
                    <a:pt x="8772" y="31493"/>
                  </a:lnTo>
                  <a:lnTo>
                    <a:pt x="9158" y="31416"/>
                  </a:lnTo>
                  <a:lnTo>
                    <a:pt x="9506" y="31300"/>
                  </a:lnTo>
                  <a:lnTo>
                    <a:pt x="9854" y="31184"/>
                  </a:lnTo>
                  <a:lnTo>
                    <a:pt x="9777" y="30759"/>
                  </a:lnTo>
                  <a:lnTo>
                    <a:pt x="9081" y="31029"/>
                  </a:lnTo>
                  <a:lnTo>
                    <a:pt x="8386" y="31184"/>
                  </a:lnTo>
                  <a:lnTo>
                    <a:pt x="7690" y="31300"/>
                  </a:lnTo>
                  <a:lnTo>
                    <a:pt x="7304" y="31338"/>
                  </a:lnTo>
                  <a:lnTo>
                    <a:pt x="6917" y="31338"/>
                  </a:lnTo>
                  <a:lnTo>
                    <a:pt x="6801" y="30488"/>
                  </a:lnTo>
                  <a:lnTo>
                    <a:pt x="6763" y="30063"/>
                  </a:lnTo>
                  <a:lnTo>
                    <a:pt x="6724" y="29600"/>
                  </a:lnTo>
                  <a:lnTo>
                    <a:pt x="6724" y="29252"/>
                  </a:lnTo>
                  <a:lnTo>
                    <a:pt x="6917" y="29406"/>
                  </a:lnTo>
                  <a:lnTo>
                    <a:pt x="7188" y="29561"/>
                  </a:lnTo>
                  <a:lnTo>
                    <a:pt x="7419" y="29638"/>
                  </a:lnTo>
                  <a:lnTo>
                    <a:pt x="7690" y="29715"/>
                  </a:lnTo>
                  <a:lnTo>
                    <a:pt x="8270" y="29793"/>
                  </a:lnTo>
                  <a:lnTo>
                    <a:pt x="9197" y="29793"/>
                  </a:lnTo>
                  <a:lnTo>
                    <a:pt x="9661" y="29754"/>
                  </a:lnTo>
                  <a:lnTo>
                    <a:pt x="9622" y="29484"/>
                  </a:lnTo>
                  <a:lnTo>
                    <a:pt x="8849" y="29561"/>
                  </a:lnTo>
                  <a:lnTo>
                    <a:pt x="8463" y="29600"/>
                  </a:lnTo>
                  <a:lnTo>
                    <a:pt x="8076" y="29561"/>
                  </a:lnTo>
                  <a:lnTo>
                    <a:pt x="7729" y="29522"/>
                  </a:lnTo>
                  <a:lnTo>
                    <a:pt x="7381" y="29406"/>
                  </a:lnTo>
                  <a:lnTo>
                    <a:pt x="7033" y="29252"/>
                  </a:lnTo>
                  <a:lnTo>
                    <a:pt x="6724" y="29059"/>
                  </a:lnTo>
                  <a:lnTo>
                    <a:pt x="6763" y="28518"/>
                  </a:lnTo>
                  <a:lnTo>
                    <a:pt x="6840" y="28015"/>
                  </a:lnTo>
                  <a:lnTo>
                    <a:pt x="6917" y="27513"/>
                  </a:lnTo>
                  <a:lnTo>
                    <a:pt x="7072" y="27011"/>
                  </a:lnTo>
                  <a:lnTo>
                    <a:pt x="7342" y="27204"/>
                  </a:lnTo>
                  <a:lnTo>
                    <a:pt x="7651" y="27358"/>
                  </a:lnTo>
                  <a:lnTo>
                    <a:pt x="7960" y="27513"/>
                  </a:lnTo>
                  <a:lnTo>
                    <a:pt x="8308" y="27629"/>
                  </a:lnTo>
                  <a:lnTo>
                    <a:pt x="8617" y="27706"/>
                  </a:lnTo>
                  <a:lnTo>
                    <a:pt x="8965" y="27783"/>
                  </a:lnTo>
                  <a:lnTo>
                    <a:pt x="9313" y="27822"/>
                  </a:lnTo>
                  <a:lnTo>
                    <a:pt x="9661" y="27861"/>
                  </a:lnTo>
                  <a:lnTo>
                    <a:pt x="9699" y="27513"/>
                  </a:lnTo>
                  <a:lnTo>
                    <a:pt x="9429" y="27513"/>
                  </a:lnTo>
                  <a:lnTo>
                    <a:pt x="8811" y="27474"/>
                  </a:lnTo>
                  <a:lnTo>
                    <a:pt x="8231" y="27358"/>
                  </a:lnTo>
                  <a:lnTo>
                    <a:pt x="7690" y="27165"/>
                  </a:lnTo>
                  <a:lnTo>
                    <a:pt x="7149" y="26895"/>
                  </a:lnTo>
                  <a:lnTo>
                    <a:pt x="7110" y="26895"/>
                  </a:lnTo>
                  <a:lnTo>
                    <a:pt x="7458" y="26006"/>
                  </a:lnTo>
                  <a:lnTo>
                    <a:pt x="7883" y="25156"/>
                  </a:lnTo>
                  <a:lnTo>
                    <a:pt x="8347" y="25465"/>
                  </a:lnTo>
                  <a:lnTo>
                    <a:pt x="8888" y="25774"/>
                  </a:lnTo>
                  <a:lnTo>
                    <a:pt x="9429" y="26045"/>
                  </a:lnTo>
                  <a:lnTo>
                    <a:pt x="10008" y="26276"/>
                  </a:lnTo>
                  <a:lnTo>
                    <a:pt x="10086" y="25890"/>
                  </a:lnTo>
                  <a:lnTo>
                    <a:pt x="9545" y="25774"/>
                  </a:lnTo>
                  <a:lnTo>
                    <a:pt x="9004" y="25581"/>
                  </a:lnTo>
                  <a:lnTo>
                    <a:pt x="8501" y="25310"/>
                  </a:lnTo>
                  <a:lnTo>
                    <a:pt x="7960" y="25001"/>
                  </a:lnTo>
                  <a:lnTo>
                    <a:pt x="8038" y="24808"/>
                  </a:lnTo>
                  <a:lnTo>
                    <a:pt x="8308" y="24344"/>
                  </a:lnTo>
                  <a:lnTo>
                    <a:pt x="8501" y="23842"/>
                  </a:lnTo>
                  <a:lnTo>
                    <a:pt x="8540" y="23881"/>
                  </a:lnTo>
                  <a:lnTo>
                    <a:pt x="9042" y="24035"/>
                  </a:lnTo>
                  <a:lnTo>
                    <a:pt x="9545" y="24190"/>
                  </a:lnTo>
                  <a:lnTo>
                    <a:pt x="10047" y="24344"/>
                  </a:lnTo>
                  <a:lnTo>
                    <a:pt x="10549" y="24422"/>
                  </a:lnTo>
                  <a:lnTo>
                    <a:pt x="10627" y="24113"/>
                  </a:lnTo>
                  <a:lnTo>
                    <a:pt x="10627" y="24113"/>
                  </a:lnTo>
                  <a:lnTo>
                    <a:pt x="10279" y="24151"/>
                  </a:lnTo>
                  <a:lnTo>
                    <a:pt x="9970" y="24113"/>
                  </a:lnTo>
                  <a:lnTo>
                    <a:pt x="9622" y="24035"/>
                  </a:lnTo>
                  <a:lnTo>
                    <a:pt x="9274" y="23919"/>
                  </a:lnTo>
                  <a:lnTo>
                    <a:pt x="8926" y="23803"/>
                  </a:lnTo>
                  <a:lnTo>
                    <a:pt x="8579" y="23726"/>
                  </a:lnTo>
                  <a:lnTo>
                    <a:pt x="8733" y="23108"/>
                  </a:lnTo>
                  <a:lnTo>
                    <a:pt x="8849" y="22490"/>
                  </a:lnTo>
                  <a:lnTo>
                    <a:pt x="9390" y="22490"/>
                  </a:lnTo>
                  <a:lnTo>
                    <a:pt x="9931" y="22451"/>
                  </a:lnTo>
                  <a:lnTo>
                    <a:pt x="10472" y="22374"/>
                  </a:lnTo>
                  <a:lnTo>
                    <a:pt x="10974" y="22258"/>
                  </a:lnTo>
                  <a:lnTo>
                    <a:pt x="11013" y="21871"/>
                  </a:lnTo>
                  <a:lnTo>
                    <a:pt x="9970" y="22142"/>
                  </a:lnTo>
                  <a:lnTo>
                    <a:pt x="8849" y="22335"/>
                  </a:lnTo>
                  <a:lnTo>
                    <a:pt x="8849" y="21794"/>
                  </a:lnTo>
                  <a:lnTo>
                    <a:pt x="8772" y="21176"/>
                  </a:lnTo>
                  <a:lnTo>
                    <a:pt x="8772" y="21137"/>
                  </a:lnTo>
                  <a:lnTo>
                    <a:pt x="9352" y="21060"/>
                  </a:lnTo>
                  <a:lnTo>
                    <a:pt x="9931" y="20905"/>
                  </a:lnTo>
                  <a:lnTo>
                    <a:pt x="10472" y="20712"/>
                  </a:lnTo>
                  <a:lnTo>
                    <a:pt x="11013" y="20442"/>
                  </a:lnTo>
                  <a:lnTo>
                    <a:pt x="10974" y="20248"/>
                  </a:lnTo>
                  <a:lnTo>
                    <a:pt x="10974" y="20055"/>
                  </a:lnTo>
                  <a:lnTo>
                    <a:pt x="10433" y="20364"/>
                  </a:lnTo>
                  <a:lnTo>
                    <a:pt x="9931" y="20635"/>
                  </a:lnTo>
                  <a:lnTo>
                    <a:pt x="9352" y="20867"/>
                  </a:lnTo>
                  <a:lnTo>
                    <a:pt x="9081" y="20944"/>
                  </a:lnTo>
                  <a:lnTo>
                    <a:pt x="8772" y="21021"/>
                  </a:lnTo>
                  <a:lnTo>
                    <a:pt x="8617" y="20442"/>
                  </a:lnTo>
                  <a:lnTo>
                    <a:pt x="8386" y="19901"/>
                  </a:lnTo>
                  <a:lnTo>
                    <a:pt x="8424" y="19901"/>
                  </a:lnTo>
                  <a:lnTo>
                    <a:pt x="8424" y="19862"/>
                  </a:lnTo>
                  <a:lnTo>
                    <a:pt x="8424" y="19823"/>
                  </a:lnTo>
                  <a:lnTo>
                    <a:pt x="8347" y="19785"/>
                  </a:lnTo>
                  <a:lnTo>
                    <a:pt x="8115" y="19321"/>
                  </a:lnTo>
                  <a:lnTo>
                    <a:pt x="8772" y="19166"/>
                  </a:lnTo>
                  <a:lnTo>
                    <a:pt x="9390" y="18973"/>
                  </a:lnTo>
                  <a:lnTo>
                    <a:pt x="9970" y="18703"/>
                  </a:lnTo>
                  <a:lnTo>
                    <a:pt x="10549" y="18355"/>
                  </a:lnTo>
                  <a:lnTo>
                    <a:pt x="10433" y="18007"/>
                  </a:lnTo>
                  <a:lnTo>
                    <a:pt x="9854" y="18355"/>
                  </a:lnTo>
                  <a:lnTo>
                    <a:pt x="9274" y="18664"/>
                  </a:lnTo>
                  <a:lnTo>
                    <a:pt x="8695" y="18935"/>
                  </a:lnTo>
                  <a:lnTo>
                    <a:pt x="8038" y="19166"/>
                  </a:lnTo>
                  <a:lnTo>
                    <a:pt x="7729" y="18626"/>
                  </a:lnTo>
                  <a:lnTo>
                    <a:pt x="7342" y="18085"/>
                  </a:lnTo>
                  <a:lnTo>
                    <a:pt x="7690" y="18007"/>
                  </a:lnTo>
                  <a:lnTo>
                    <a:pt x="7999" y="17930"/>
                  </a:lnTo>
                  <a:lnTo>
                    <a:pt x="8347" y="17775"/>
                  </a:lnTo>
                  <a:lnTo>
                    <a:pt x="8656" y="17621"/>
                  </a:lnTo>
                  <a:lnTo>
                    <a:pt x="9004" y="17428"/>
                  </a:lnTo>
                  <a:lnTo>
                    <a:pt x="9313" y="17234"/>
                  </a:lnTo>
                  <a:lnTo>
                    <a:pt x="9893" y="16771"/>
                  </a:lnTo>
                  <a:lnTo>
                    <a:pt x="9661" y="16346"/>
                  </a:lnTo>
                  <a:lnTo>
                    <a:pt x="9158" y="16848"/>
                  </a:lnTo>
                  <a:lnTo>
                    <a:pt x="8617" y="17312"/>
                  </a:lnTo>
                  <a:lnTo>
                    <a:pt x="8308" y="17544"/>
                  </a:lnTo>
                  <a:lnTo>
                    <a:pt x="7999" y="17698"/>
                  </a:lnTo>
                  <a:lnTo>
                    <a:pt x="7690" y="17853"/>
                  </a:lnTo>
                  <a:lnTo>
                    <a:pt x="7304" y="17969"/>
                  </a:lnTo>
                  <a:lnTo>
                    <a:pt x="7265" y="17969"/>
                  </a:lnTo>
                  <a:lnTo>
                    <a:pt x="7149" y="17853"/>
                  </a:lnTo>
                  <a:lnTo>
                    <a:pt x="7149" y="17775"/>
                  </a:lnTo>
                  <a:lnTo>
                    <a:pt x="7072" y="17737"/>
                  </a:lnTo>
                  <a:lnTo>
                    <a:pt x="6879" y="17466"/>
                  </a:lnTo>
                  <a:lnTo>
                    <a:pt x="6531" y="17119"/>
                  </a:lnTo>
                  <a:lnTo>
                    <a:pt x="6183" y="16809"/>
                  </a:lnTo>
                  <a:lnTo>
                    <a:pt x="5410" y="16230"/>
                  </a:lnTo>
                  <a:lnTo>
                    <a:pt x="5410" y="16230"/>
                  </a:lnTo>
                  <a:lnTo>
                    <a:pt x="5526" y="16268"/>
                  </a:lnTo>
                  <a:lnTo>
                    <a:pt x="5603" y="16268"/>
                  </a:lnTo>
                  <a:lnTo>
                    <a:pt x="5835" y="16230"/>
                  </a:lnTo>
                  <a:lnTo>
                    <a:pt x="6028" y="16114"/>
                  </a:lnTo>
                  <a:lnTo>
                    <a:pt x="6222" y="15959"/>
                  </a:lnTo>
                  <a:lnTo>
                    <a:pt x="6608" y="15573"/>
                  </a:lnTo>
                  <a:lnTo>
                    <a:pt x="6879" y="15264"/>
                  </a:lnTo>
                  <a:lnTo>
                    <a:pt x="7458" y="14645"/>
                  </a:lnTo>
                  <a:lnTo>
                    <a:pt x="7960" y="14027"/>
                  </a:lnTo>
                  <a:lnTo>
                    <a:pt x="7767" y="13834"/>
                  </a:lnTo>
                  <a:lnTo>
                    <a:pt x="7342" y="14414"/>
                  </a:lnTo>
                  <a:lnTo>
                    <a:pt x="6917" y="14916"/>
                  </a:lnTo>
                  <a:lnTo>
                    <a:pt x="6453" y="15457"/>
                  </a:lnTo>
                  <a:lnTo>
                    <a:pt x="6183" y="15689"/>
                  </a:lnTo>
                  <a:lnTo>
                    <a:pt x="5912" y="15921"/>
                  </a:lnTo>
                  <a:lnTo>
                    <a:pt x="5642" y="16075"/>
                  </a:lnTo>
                  <a:lnTo>
                    <a:pt x="5410" y="16152"/>
                  </a:lnTo>
                  <a:lnTo>
                    <a:pt x="5372" y="16191"/>
                  </a:lnTo>
                  <a:lnTo>
                    <a:pt x="4483" y="15496"/>
                  </a:lnTo>
                  <a:lnTo>
                    <a:pt x="4058" y="15109"/>
                  </a:lnTo>
                  <a:lnTo>
                    <a:pt x="3671" y="14723"/>
                  </a:lnTo>
                  <a:lnTo>
                    <a:pt x="4019" y="14491"/>
                  </a:lnTo>
                  <a:lnTo>
                    <a:pt x="4367" y="14220"/>
                  </a:lnTo>
                  <a:lnTo>
                    <a:pt x="4715" y="13950"/>
                  </a:lnTo>
                  <a:lnTo>
                    <a:pt x="5062" y="13641"/>
                  </a:lnTo>
                  <a:lnTo>
                    <a:pt x="5333" y="13332"/>
                  </a:lnTo>
                  <a:lnTo>
                    <a:pt x="5642" y="12984"/>
                  </a:lnTo>
                  <a:lnTo>
                    <a:pt x="5912" y="12636"/>
                  </a:lnTo>
                  <a:lnTo>
                    <a:pt x="6144" y="12250"/>
                  </a:lnTo>
                  <a:lnTo>
                    <a:pt x="5951" y="12057"/>
                  </a:lnTo>
                  <a:lnTo>
                    <a:pt x="5410" y="12752"/>
                  </a:lnTo>
                  <a:lnTo>
                    <a:pt x="4869" y="13409"/>
                  </a:lnTo>
                  <a:lnTo>
                    <a:pt x="4251" y="14027"/>
                  </a:lnTo>
                  <a:lnTo>
                    <a:pt x="3594" y="14607"/>
                  </a:lnTo>
                  <a:lnTo>
                    <a:pt x="3517" y="14491"/>
                  </a:lnTo>
                  <a:lnTo>
                    <a:pt x="3169" y="13989"/>
                  </a:lnTo>
                  <a:lnTo>
                    <a:pt x="2898" y="13448"/>
                  </a:lnTo>
                  <a:lnTo>
                    <a:pt x="2628" y="12829"/>
                  </a:lnTo>
                  <a:lnTo>
                    <a:pt x="2435" y="12211"/>
                  </a:lnTo>
                  <a:lnTo>
                    <a:pt x="2589" y="12211"/>
                  </a:lnTo>
                  <a:lnTo>
                    <a:pt x="2744" y="12172"/>
                  </a:lnTo>
                  <a:lnTo>
                    <a:pt x="3092" y="11941"/>
                  </a:lnTo>
                  <a:lnTo>
                    <a:pt x="3671" y="11516"/>
                  </a:lnTo>
                  <a:lnTo>
                    <a:pt x="4212" y="11168"/>
                  </a:lnTo>
                  <a:lnTo>
                    <a:pt x="4521" y="10975"/>
                  </a:lnTo>
                  <a:lnTo>
                    <a:pt x="4753" y="10781"/>
                  </a:lnTo>
                  <a:lnTo>
                    <a:pt x="4599" y="10588"/>
                  </a:lnTo>
                  <a:lnTo>
                    <a:pt x="4212" y="10897"/>
                  </a:lnTo>
                  <a:lnTo>
                    <a:pt x="3749" y="11168"/>
                  </a:lnTo>
                  <a:lnTo>
                    <a:pt x="3053" y="11632"/>
                  </a:lnTo>
                  <a:lnTo>
                    <a:pt x="2744" y="11863"/>
                  </a:lnTo>
                  <a:lnTo>
                    <a:pt x="2551" y="11979"/>
                  </a:lnTo>
                  <a:lnTo>
                    <a:pt x="2358" y="12057"/>
                  </a:lnTo>
                  <a:lnTo>
                    <a:pt x="2242" y="11516"/>
                  </a:lnTo>
                  <a:lnTo>
                    <a:pt x="2126" y="10936"/>
                  </a:lnTo>
                  <a:lnTo>
                    <a:pt x="1932" y="9854"/>
                  </a:lnTo>
                  <a:lnTo>
                    <a:pt x="1971" y="9893"/>
                  </a:lnTo>
                  <a:lnTo>
                    <a:pt x="2010" y="9931"/>
                  </a:lnTo>
                  <a:lnTo>
                    <a:pt x="2048" y="9970"/>
                  </a:lnTo>
                  <a:lnTo>
                    <a:pt x="2358" y="9970"/>
                  </a:lnTo>
                  <a:lnTo>
                    <a:pt x="2744" y="9815"/>
                  </a:lnTo>
                  <a:lnTo>
                    <a:pt x="3053" y="9661"/>
                  </a:lnTo>
                  <a:lnTo>
                    <a:pt x="3362" y="9468"/>
                  </a:lnTo>
                  <a:lnTo>
                    <a:pt x="3865" y="9236"/>
                  </a:lnTo>
                  <a:lnTo>
                    <a:pt x="3749" y="8888"/>
                  </a:lnTo>
                  <a:lnTo>
                    <a:pt x="3401" y="9081"/>
                  </a:lnTo>
                  <a:lnTo>
                    <a:pt x="2705" y="9506"/>
                  </a:lnTo>
                  <a:lnTo>
                    <a:pt x="2319" y="9699"/>
                  </a:lnTo>
                  <a:lnTo>
                    <a:pt x="2126" y="9738"/>
                  </a:lnTo>
                  <a:lnTo>
                    <a:pt x="1971" y="9738"/>
                  </a:lnTo>
                  <a:lnTo>
                    <a:pt x="1932" y="9777"/>
                  </a:lnTo>
                  <a:lnTo>
                    <a:pt x="1894" y="9313"/>
                  </a:lnTo>
                  <a:lnTo>
                    <a:pt x="1855" y="8618"/>
                  </a:lnTo>
                  <a:lnTo>
                    <a:pt x="1894" y="7961"/>
                  </a:lnTo>
                  <a:lnTo>
                    <a:pt x="2319" y="7961"/>
                  </a:lnTo>
                  <a:lnTo>
                    <a:pt x="2744" y="7883"/>
                  </a:lnTo>
                  <a:lnTo>
                    <a:pt x="3169" y="7767"/>
                  </a:lnTo>
                  <a:lnTo>
                    <a:pt x="3594" y="7613"/>
                  </a:lnTo>
                  <a:lnTo>
                    <a:pt x="3594" y="7226"/>
                  </a:lnTo>
                  <a:lnTo>
                    <a:pt x="3246" y="7381"/>
                  </a:lnTo>
                  <a:lnTo>
                    <a:pt x="2898" y="7536"/>
                  </a:lnTo>
                  <a:lnTo>
                    <a:pt x="2589" y="7613"/>
                  </a:lnTo>
                  <a:lnTo>
                    <a:pt x="2280" y="7690"/>
                  </a:lnTo>
                  <a:lnTo>
                    <a:pt x="1932" y="7767"/>
                  </a:lnTo>
                  <a:lnTo>
                    <a:pt x="1932" y="7767"/>
                  </a:lnTo>
                  <a:lnTo>
                    <a:pt x="2010" y="7111"/>
                  </a:lnTo>
                  <a:lnTo>
                    <a:pt x="2164" y="6454"/>
                  </a:lnTo>
                  <a:lnTo>
                    <a:pt x="2473" y="6454"/>
                  </a:lnTo>
                  <a:lnTo>
                    <a:pt x="2783" y="6415"/>
                  </a:lnTo>
                  <a:lnTo>
                    <a:pt x="3092" y="6376"/>
                  </a:lnTo>
                  <a:lnTo>
                    <a:pt x="3401" y="6260"/>
                  </a:lnTo>
                  <a:lnTo>
                    <a:pt x="3671" y="6183"/>
                  </a:lnTo>
                  <a:lnTo>
                    <a:pt x="3671" y="5874"/>
                  </a:lnTo>
                  <a:lnTo>
                    <a:pt x="3324" y="6029"/>
                  </a:lnTo>
                  <a:lnTo>
                    <a:pt x="2976" y="6106"/>
                  </a:lnTo>
                  <a:lnTo>
                    <a:pt x="2203" y="6260"/>
                  </a:lnTo>
                  <a:lnTo>
                    <a:pt x="2203" y="6260"/>
                  </a:lnTo>
                  <a:lnTo>
                    <a:pt x="2512" y="5217"/>
                  </a:lnTo>
                  <a:lnTo>
                    <a:pt x="2821" y="5178"/>
                  </a:lnTo>
                  <a:lnTo>
                    <a:pt x="3130" y="5063"/>
                  </a:lnTo>
                  <a:lnTo>
                    <a:pt x="3439" y="4947"/>
                  </a:lnTo>
                  <a:lnTo>
                    <a:pt x="3749" y="4831"/>
                  </a:lnTo>
                  <a:lnTo>
                    <a:pt x="3749" y="4483"/>
                  </a:lnTo>
                  <a:lnTo>
                    <a:pt x="3169" y="4792"/>
                  </a:lnTo>
                  <a:lnTo>
                    <a:pt x="2551" y="5063"/>
                  </a:lnTo>
                  <a:lnTo>
                    <a:pt x="2744" y="4212"/>
                  </a:lnTo>
                  <a:lnTo>
                    <a:pt x="3246" y="3981"/>
                  </a:lnTo>
                  <a:lnTo>
                    <a:pt x="3710" y="3710"/>
                  </a:lnTo>
                  <a:lnTo>
                    <a:pt x="3671" y="3478"/>
                  </a:lnTo>
                  <a:lnTo>
                    <a:pt x="2783" y="3981"/>
                  </a:lnTo>
                  <a:lnTo>
                    <a:pt x="2898" y="3440"/>
                  </a:lnTo>
                  <a:lnTo>
                    <a:pt x="2937" y="3015"/>
                  </a:lnTo>
                  <a:lnTo>
                    <a:pt x="3092" y="3015"/>
                  </a:lnTo>
                  <a:lnTo>
                    <a:pt x="3246" y="2976"/>
                  </a:lnTo>
                  <a:lnTo>
                    <a:pt x="3517" y="2783"/>
                  </a:lnTo>
                  <a:lnTo>
                    <a:pt x="3555" y="2744"/>
                  </a:lnTo>
                  <a:lnTo>
                    <a:pt x="3478" y="2474"/>
                  </a:lnTo>
                  <a:lnTo>
                    <a:pt x="3478" y="2512"/>
                  </a:lnTo>
                  <a:lnTo>
                    <a:pt x="3246" y="2705"/>
                  </a:lnTo>
                  <a:lnTo>
                    <a:pt x="2976" y="2821"/>
                  </a:lnTo>
                  <a:lnTo>
                    <a:pt x="2976" y="2358"/>
                  </a:lnTo>
                  <a:lnTo>
                    <a:pt x="2976" y="1894"/>
                  </a:lnTo>
                  <a:lnTo>
                    <a:pt x="3014" y="1894"/>
                  </a:lnTo>
                  <a:lnTo>
                    <a:pt x="3246" y="1624"/>
                  </a:lnTo>
                  <a:lnTo>
                    <a:pt x="3169" y="1392"/>
                  </a:lnTo>
                  <a:lnTo>
                    <a:pt x="2976" y="1624"/>
                  </a:lnTo>
                  <a:lnTo>
                    <a:pt x="2937" y="1121"/>
                  </a:lnTo>
                  <a:lnTo>
                    <a:pt x="2860" y="61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67" y="39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28"/>
          <p:cNvGrpSpPr/>
          <p:nvPr/>
        </p:nvGrpSpPr>
        <p:grpSpPr>
          <a:xfrm rot="906118">
            <a:off x="145543" y="4159790"/>
            <a:ext cx="591971" cy="2198091"/>
            <a:chOff x="3468500" y="2304425"/>
            <a:chExt cx="276300" cy="1025950"/>
          </a:xfrm>
        </p:grpSpPr>
        <p:sp>
          <p:nvSpPr>
            <p:cNvPr id="336" name="Google Shape;336;p28"/>
            <p:cNvSpPr/>
            <p:nvPr/>
          </p:nvSpPr>
          <p:spPr>
            <a:xfrm>
              <a:off x="3468500" y="2304425"/>
              <a:ext cx="276300" cy="1025950"/>
            </a:xfrm>
            <a:custGeom>
              <a:rect b="b" l="l" r="r" t="t"/>
              <a:pathLst>
                <a:path extrusionOk="0" h="41038" w="11052">
                  <a:moveTo>
                    <a:pt x="2512" y="1"/>
                  </a:moveTo>
                  <a:lnTo>
                    <a:pt x="2435" y="39"/>
                  </a:lnTo>
                  <a:lnTo>
                    <a:pt x="2396" y="78"/>
                  </a:lnTo>
                  <a:lnTo>
                    <a:pt x="2396" y="194"/>
                  </a:lnTo>
                  <a:lnTo>
                    <a:pt x="2358" y="967"/>
                  </a:lnTo>
                  <a:lnTo>
                    <a:pt x="2242" y="1739"/>
                  </a:lnTo>
                  <a:lnTo>
                    <a:pt x="2126" y="2474"/>
                  </a:lnTo>
                  <a:lnTo>
                    <a:pt x="1932" y="3208"/>
                  </a:lnTo>
                  <a:lnTo>
                    <a:pt x="1739" y="3903"/>
                  </a:lnTo>
                  <a:lnTo>
                    <a:pt x="1507" y="4599"/>
                  </a:lnTo>
                  <a:lnTo>
                    <a:pt x="966" y="6029"/>
                  </a:lnTo>
                  <a:lnTo>
                    <a:pt x="619" y="7111"/>
                  </a:lnTo>
                  <a:lnTo>
                    <a:pt x="425" y="7652"/>
                  </a:lnTo>
                  <a:lnTo>
                    <a:pt x="271" y="8231"/>
                  </a:lnTo>
                  <a:lnTo>
                    <a:pt x="155" y="8772"/>
                  </a:lnTo>
                  <a:lnTo>
                    <a:pt x="78" y="9390"/>
                  </a:lnTo>
                  <a:lnTo>
                    <a:pt x="0" y="9970"/>
                  </a:lnTo>
                  <a:lnTo>
                    <a:pt x="0" y="10588"/>
                  </a:lnTo>
                  <a:lnTo>
                    <a:pt x="0" y="11206"/>
                  </a:lnTo>
                  <a:lnTo>
                    <a:pt x="78" y="11825"/>
                  </a:lnTo>
                  <a:lnTo>
                    <a:pt x="232" y="12443"/>
                  </a:lnTo>
                  <a:lnTo>
                    <a:pt x="387" y="13061"/>
                  </a:lnTo>
                  <a:lnTo>
                    <a:pt x="580" y="13641"/>
                  </a:lnTo>
                  <a:lnTo>
                    <a:pt x="812" y="14259"/>
                  </a:lnTo>
                  <a:lnTo>
                    <a:pt x="1082" y="14800"/>
                  </a:lnTo>
                  <a:lnTo>
                    <a:pt x="1353" y="15341"/>
                  </a:lnTo>
                  <a:lnTo>
                    <a:pt x="1778" y="15998"/>
                  </a:lnTo>
                  <a:lnTo>
                    <a:pt x="2203" y="16578"/>
                  </a:lnTo>
                  <a:lnTo>
                    <a:pt x="2667" y="17157"/>
                  </a:lnTo>
                  <a:lnTo>
                    <a:pt x="3130" y="17698"/>
                  </a:lnTo>
                  <a:lnTo>
                    <a:pt x="4096" y="18741"/>
                  </a:lnTo>
                  <a:lnTo>
                    <a:pt x="4560" y="19321"/>
                  </a:lnTo>
                  <a:lnTo>
                    <a:pt x="4985" y="19939"/>
                  </a:lnTo>
                  <a:lnTo>
                    <a:pt x="5217" y="20326"/>
                  </a:lnTo>
                  <a:lnTo>
                    <a:pt x="5410" y="20712"/>
                  </a:lnTo>
                  <a:lnTo>
                    <a:pt x="5603" y="21137"/>
                  </a:lnTo>
                  <a:lnTo>
                    <a:pt x="5758" y="21562"/>
                  </a:lnTo>
                  <a:lnTo>
                    <a:pt x="5874" y="21987"/>
                  </a:lnTo>
                  <a:lnTo>
                    <a:pt x="5990" y="22412"/>
                  </a:lnTo>
                  <a:lnTo>
                    <a:pt x="6067" y="22837"/>
                  </a:lnTo>
                  <a:lnTo>
                    <a:pt x="6106" y="23301"/>
                  </a:lnTo>
                  <a:lnTo>
                    <a:pt x="6106" y="23726"/>
                  </a:lnTo>
                  <a:lnTo>
                    <a:pt x="6106" y="24151"/>
                  </a:lnTo>
                  <a:lnTo>
                    <a:pt x="6067" y="24615"/>
                  </a:lnTo>
                  <a:lnTo>
                    <a:pt x="6028" y="25040"/>
                  </a:lnTo>
                  <a:lnTo>
                    <a:pt x="5951" y="25465"/>
                  </a:lnTo>
                  <a:lnTo>
                    <a:pt x="5835" y="25851"/>
                  </a:lnTo>
                  <a:lnTo>
                    <a:pt x="5719" y="26276"/>
                  </a:lnTo>
                  <a:lnTo>
                    <a:pt x="5565" y="26663"/>
                  </a:lnTo>
                  <a:lnTo>
                    <a:pt x="5256" y="27281"/>
                  </a:lnTo>
                  <a:lnTo>
                    <a:pt x="4946" y="27899"/>
                  </a:lnTo>
                  <a:lnTo>
                    <a:pt x="4328" y="29097"/>
                  </a:lnTo>
                  <a:lnTo>
                    <a:pt x="4019" y="29677"/>
                  </a:lnTo>
                  <a:lnTo>
                    <a:pt x="3749" y="30334"/>
                  </a:lnTo>
                  <a:lnTo>
                    <a:pt x="3517" y="30952"/>
                  </a:lnTo>
                  <a:lnTo>
                    <a:pt x="3285" y="31647"/>
                  </a:lnTo>
                  <a:lnTo>
                    <a:pt x="3130" y="32227"/>
                  </a:lnTo>
                  <a:lnTo>
                    <a:pt x="3014" y="32845"/>
                  </a:lnTo>
                  <a:lnTo>
                    <a:pt x="2937" y="33464"/>
                  </a:lnTo>
                  <a:lnTo>
                    <a:pt x="2898" y="34120"/>
                  </a:lnTo>
                  <a:lnTo>
                    <a:pt x="2898" y="34739"/>
                  </a:lnTo>
                  <a:lnTo>
                    <a:pt x="2937" y="35396"/>
                  </a:lnTo>
                  <a:lnTo>
                    <a:pt x="3014" y="36014"/>
                  </a:lnTo>
                  <a:lnTo>
                    <a:pt x="3130" y="36671"/>
                  </a:lnTo>
                  <a:lnTo>
                    <a:pt x="3285" y="37250"/>
                  </a:lnTo>
                  <a:lnTo>
                    <a:pt x="3478" y="37869"/>
                  </a:lnTo>
                  <a:lnTo>
                    <a:pt x="3710" y="38448"/>
                  </a:lnTo>
                  <a:lnTo>
                    <a:pt x="4019" y="38989"/>
                  </a:lnTo>
                  <a:lnTo>
                    <a:pt x="4328" y="39492"/>
                  </a:lnTo>
                  <a:lnTo>
                    <a:pt x="4715" y="39994"/>
                  </a:lnTo>
                  <a:lnTo>
                    <a:pt x="5140" y="40419"/>
                  </a:lnTo>
                  <a:lnTo>
                    <a:pt x="5603" y="40805"/>
                  </a:lnTo>
                  <a:lnTo>
                    <a:pt x="5642" y="40921"/>
                  </a:lnTo>
                  <a:lnTo>
                    <a:pt x="5681" y="40999"/>
                  </a:lnTo>
                  <a:lnTo>
                    <a:pt x="5719" y="41037"/>
                  </a:lnTo>
                  <a:lnTo>
                    <a:pt x="5874" y="41037"/>
                  </a:lnTo>
                  <a:lnTo>
                    <a:pt x="5951" y="40999"/>
                  </a:lnTo>
                  <a:lnTo>
                    <a:pt x="5990" y="40921"/>
                  </a:lnTo>
                  <a:lnTo>
                    <a:pt x="5990" y="40844"/>
                  </a:lnTo>
                  <a:lnTo>
                    <a:pt x="6067" y="40380"/>
                  </a:lnTo>
                  <a:lnTo>
                    <a:pt x="6106" y="39955"/>
                  </a:lnTo>
                  <a:lnTo>
                    <a:pt x="6222" y="39530"/>
                  </a:lnTo>
                  <a:lnTo>
                    <a:pt x="6299" y="39182"/>
                  </a:lnTo>
                  <a:lnTo>
                    <a:pt x="6569" y="38448"/>
                  </a:lnTo>
                  <a:lnTo>
                    <a:pt x="6917" y="37791"/>
                  </a:lnTo>
                  <a:lnTo>
                    <a:pt x="7304" y="37212"/>
                  </a:lnTo>
                  <a:lnTo>
                    <a:pt x="7729" y="36632"/>
                  </a:lnTo>
                  <a:lnTo>
                    <a:pt x="8192" y="36091"/>
                  </a:lnTo>
                  <a:lnTo>
                    <a:pt x="8733" y="35550"/>
                  </a:lnTo>
                  <a:lnTo>
                    <a:pt x="9042" y="35125"/>
                  </a:lnTo>
                  <a:lnTo>
                    <a:pt x="9352" y="34700"/>
                  </a:lnTo>
                  <a:lnTo>
                    <a:pt x="9583" y="34275"/>
                  </a:lnTo>
                  <a:lnTo>
                    <a:pt x="9777" y="33811"/>
                  </a:lnTo>
                  <a:lnTo>
                    <a:pt x="9893" y="33309"/>
                  </a:lnTo>
                  <a:lnTo>
                    <a:pt x="9931" y="32768"/>
                  </a:lnTo>
                  <a:lnTo>
                    <a:pt x="9931" y="32188"/>
                  </a:lnTo>
                  <a:lnTo>
                    <a:pt x="9893" y="31570"/>
                  </a:lnTo>
                  <a:lnTo>
                    <a:pt x="9661" y="29793"/>
                  </a:lnTo>
                  <a:lnTo>
                    <a:pt x="9583" y="28904"/>
                  </a:lnTo>
                  <a:lnTo>
                    <a:pt x="9583" y="28479"/>
                  </a:lnTo>
                  <a:lnTo>
                    <a:pt x="9622" y="28015"/>
                  </a:lnTo>
                  <a:lnTo>
                    <a:pt x="9699" y="27358"/>
                  </a:lnTo>
                  <a:lnTo>
                    <a:pt x="9854" y="26740"/>
                  </a:lnTo>
                  <a:lnTo>
                    <a:pt x="10202" y="25504"/>
                  </a:lnTo>
                  <a:lnTo>
                    <a:pt x="10588" y="24228"/>
                  </a:lnTo>
                  <a:lnTo>
                    <a:pt x="10743" y="23610"/>
                  </a:lnTo>
                  <a:lnTo>
                    <a:pt x="10897" y="22953"/>
                  </a:lnTo>
                  <a:lnTo>
                    <a:pt x="10974" y="22296"/>
                  </a:lnTo>
                  <a:lnTo>
                    <a:pt x="11052" y="21639"/>
                  </a:lnTo>
                  <a:lnTo>
                    <a:pt x="11052" y="20944"/>
                  </a:lnTo>
                  <a:lnTo>
                    <a:pt x="10974" y="20248"/>
                  </a:lnTo>
                  <a:lnTo>
                    <a:pt x="10897" y="19630"/>
                  </a:lnTo>
                  <a:lnTo>
                    <a:pt x="10781" y="19051"/>
                  </a:lnTo>
                  <a:lnTo>
                    <a:pt x="10588" y="18471"/>
                  </a:lnTo>
                  <a:lnTo>
                    <a:pt x="10395" y="17891"/>
                  </a:lnTo>
                  <a:lnTo>
                    <a:pt x="10163" y="17350"/>
                  </a:lnTo>
                  <a:lnTo>
                    <a:pt x="9931" y="16809"/>
                  </a:lnTo>
                  <a:lnTo>
                    <a:pt x="9622" y="16268"/>
                  </a:lnTo>
                  <a:lnTo>
                    <a:pt x="9313" y="15766"/>
                  </a:lnTo>
                  <a:lnTo>
                    <a:pt x="8926" y="15186"/>
                  </a:lnTo>
                  <a:lnTo>
                    <a:pt x="8501" y="14645"/>
                  </a:lnTo>
                  <a:lnTo>
                    <a:pt x="8076" y="14143"/>
                  </a:lnTo>
                  <a:lnTo>
                    <a:pt x="7613" y="13641"/>
                  </a:lnTo>
                  <a:lnTo>
                    <a:pt x="6685" y="12752"/>
                  </a:lnTo>
                  <a:lnTo>
                    <a:pt x="5719" y="11825"/>
                  </a:lnTo>
                  <a:lnTo>
                    <a:pt x="5178" y="11284"/>
                  </a:lnTo>
                  <a:lnTo>
                    <a:pt x="4676" y="10665"/>
                  </a:lnTo>
                  <a:lnTo>
                    <a:pt x="4444" y="10318"/>
                  </a:lnTo>
                  <a:lnTo>
                    <a:pt x="4212" y="9970"/>
                  </a:lnTo>
                  <a:lnTo>
                    <a:pt x="4058" y="9622"/>
                  </a:lnTo>
                  <a:lnTo>
                    <a:pt x="3865" y="9236"/>
                  </a:lnTo>
                  <a:lnTo>
                    <a:pt x="3710" y="8772"/>
                  </a:lnTo>
                  <a:lnTo>
                    <a:pt x="3633" y="8270"/>
                  </a:lnTo>
                  <a:lnTo>
                    <a:pt x="3594" y="7806"/>
                  </a:lnTo>
                  <a:lnTo>
                    <a:pt x="3594" y="7342"/>
                  </a:lnTo>
                  <a:lnTo>
                    <a:pt x="3633" y="6376"/>
                  </a:lnTo>
                  <a:lnTo>
                    <a:pt x="3710" y="5410"/>
                  </a:lnTo>
                  <a:lnTo>
                    <a:pt x="3749" y="4753"/>
                  </a:lnTo>
                  <a:lnTo>
                    <a:pt x="3749" y="4097"/>
                  </a:lnTo>
                  <a:lnTo>
                    <a:pt x="3671" y="3440"/>
                  </a:lnTo>
                  <a:lnTo>
                    <a:pt x="3555" y="2783"/>
                  </a:lnTo>
                  <a:lnTo>
                    <a:pt x="3401" y="2126"/>
                  </a:lnTo>
                  <a:lnTo>
                    <a:pt x="3208" y="1508"/>
                  </a:lnTo>
                  <a:lnTo>
                    <a:pt x="2976" y="88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28" y="39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3468500" y="2304425"/>
              <a:ext cx="275350" cy="1025950"/>
            </a:xfrm>
            <a:custGeom>
              <a:rect b="b" l="l" r="r" t="t"/>
              <a:pathLst>
                <a:path extrusionOk="0" h="41038" w="11014">
                  <a:moveTo>
                    <a:pt x="2551" y="1"/>
                  </a:moveTo>
                  <a:lnTo>
                    <a:pt x="2628" y="542"/>
                  </a:lnTo>
                  <a:lnTo>
                    <a:pt x="2705" y="1121"/>
                  </a:lnTo>
                  <a:lnTo>
                    <a:pt x="2358" y="851"/>
                  </a:lnTo>
                  <a:lnTo>
                    <a:pt x="2358" y="1083"/>
                  </a:lnTo>
                  <a:lnTo>
                    <a:pt x="2744" y="1353"/>
                  </a:lnTo>
                  <a:lnTo>
                    <a:pt x="2744" y="1817"/>
                  </a:lnTo>
                  <a:lnTo>
                    <a:pt x="2744" y="2242"/>
                  </a:lnTo>
                  <a:lnTo>
                    <a:pt x="2203" y="1894"/>
                  </a:lnTo>
                  <a:lnTo>
                    <a:pt x="2164" y="2126"/>
                  </a:lnTo>
                  <a:lnTo>
                    <a:pt x="2435" y="2319"/>
                  </a:lnTo>
                  <a:lnTo>
                    <a:pt x="2705" y="2435"/>
                  </a:lnTo>
                  <a:lnTo>
                    <a:pt x="2628" y="3208"/>
                  </a:lnTo>
                  <a:lnTo>
                    <a:pt x="2358" y="2976"/>
                  </a:lnTo>
                  <a:lnTo>
                    <a:pt x="2048" y="2783"/>
                  </a:lnTo>
                  <a:lnTo>
                    <a:pt x="2010" y="2976"/>
                  </a:lnTo>
                  <a:lnTo>
                    <a:pt x="2628" y="3362"/>
                  </a:lnTo>
                  <a:lnTo>
                    <a:pt x="2435" y="4290"/>
                  </a:lnTo>
                  <a:lnTo>
                    <a:pt x="2396" y="4290"/>
                  </a:lnTo>
                  <a:lnTo>
                    <a:pt x="1739" y="3942"/>
                  </a:lnTo>
                  <a:lnTo>
                    <a:pt x="1739" y="3903"/>
                  </a:lnTo>
                  <a:lnTo>
                    <a:pt x="1662" y="4135"/>
                  </a:lnTo>
                  <a:lnTo>
                    <a:pt x="2358" y="4406"/>
                  </a:lnTo>
                  <a:lnTo>
                    <a:pt x="2396" y="4406"/>
                  </a:lnTo>
                  <a:lnTo>
                    <a:pt x="2358" y="4560"/>
                  </a:lnTo>
                  <a:lnTo>
                    <a:pt x="2087" y="5449"/>
                  </a:lnTo>
                  <a:lnTo>
                    <a:pt x="1469" y="5140"/>
                  </a:lnTo>
                  <a:lnTo>
                    <a:pt x="1314" y="5101"/>
                  </a:lnTo>
                  <a:lnTo>
                    <a:pt x="1237" y="5333"/>
                  </a:lnTo>
                  <a:lnTo>
                    <a:pt x="1469" y="5410"/>
                  </a:lnTo>
                  <a:lnTo>
                    <a:pt x="1778" y="5565"/>
                  </a:lnTo>
                  <a:lnTo>
                    <a:pt x="2048" y="5642"/>
                  </a:lnTo>
                  <a:lnTo>
                    <a:pt x="1817" y="6492"/>
                  </a:lnTo>
                  <a:lnTo>
                    <a:pt x="1623" y="6415"/>
                  </a:lnTo>
                  <a:lnTo>
                    <a:pt x="1391" y="6338"/>
                  </a:lnTo>
                  <a:lnTo>
                    <a:pt x="1160" y="6260"/>
                  </a:lnTo>
                  <a:lnTo>
                    <a:pt x="928" y="6222"/>
                  </a:lnTo>
                  <a:lnTo>
                    <a:pt x="812" y="6454"/>
                  </a:lnTo>
                  <a:lnTo>
                    <a:pt x="1160" y="6531"/>
                  </a:lnTo>
                  <a:lnTo>
                    <a:pt x="1469" y="6608"/>
                  </a:lnTo>
                  <a:lnTo>
                    <a:pt x="1778" y="6685"/>
                  </a:lnTo>
                  <a:lnTo>
                    <a:pt x="1662" y="7304"/>
                  </a:lnTo>
                  <a:lnTo>
                    <a:pt x="1585" y="7961"/>
                  </a:lnTo>
                  <a:lnTo>
                    <a:pt x="1082" y="7922"/>
                  </a:lnTo>
                  <a:lnTo>
                    <a:pt x="348" y="7922"/>
                  </a:lnTo>
                  <a:lnTo>
                    <a:pt x="271" y="8231"/>
                  </a:lnTo>
                  <a:lnTo>
                    <a:pt x="271" y="8231"/>
                  </a:lnTo>
                  <a:lnTo>
                    <a:pt x="657" y="8192"/>
                  </a:lnTo>
                  <a:lnTo>
                    <a:pt x="1585" y="8192"/>
                  </a:lnTo>
                  <a:lnTo>
                    <a:pt x="1585" y="8656"/>
                  </a:lnTo>
                  <a:lnTo>
                    <a:pt x="1585" y="9081"/>
                  </a:lnTo>
                  <a:lnTo>
                    <a:pt x="1314" y="9120"/>
                  </a:lnTo>
                  <a:lnTo>
                    <a:pt x="1044" y="9158"/>
                  </a:lnTo>
                  <a:lnTo>
                    <a:pt x="503" y="9236"/>
                  </a:lnTo>
                  <a:lnTo>
                    <a:pt x="78" y="9313"/>
                  </a:lnTo>
                  <a:lnTo>
                    <a:pt x="39" y="9661"/>
                  </a:lnTo>
                  <a:lnTo>
                    <a:pt x="425" y="9584"/>
                  </a:lnTo>
                  <a:lnTo>
                    <a:pt x="812" y="9506"/>
                  </a:lnTo>
                  <a:lnTo>
                    <a:pt x="1585" y="9313"/>
                  </a:lnTo>
                  <a:lnTo>
                    <a:pt x="1662" y="9970"/>
                  </a:lnTo>
                  <a:lnTo>
                    <a:pt x="1739" y="10627"/>
                  </a:lnTo>
                  <a:lnTo>
                    <a:pt x="1314" y="10704"/>
                  </a:lnTo>
                  <a:lnTo>
                    <a:pt x="889" y="10859"/>
                  </a:lnTo>
                  <a:lnTo>
                    <a:pt x="0" y="11129"/>
                  </a:lnTo>
                  <a:lnTo>
                    <a:pt x="39" y="11361"/>
                  </a:lnTo>
                  <a:lnTo>
                    <a:pt x="78" y="11361"/>
                  </a:lnTo>
                  <a:lnTo>
                    <a:pt x="928" y="11091"/>
                  </a:lnTo>
                  <a:lnTo>
                    <a:pt x="1353" y="10936"/>
                  </a:lnTo>
                  <a:lnTo>
                    <a:pt x="1778" y="10781"/>
                  </a:lnTo>
                  <a:lnTo>
                    <a:pt x="2010" y="11747"/>
                  </a:lnTo>
                  <a:lnTo>
                    <a:pt x="1817" y="11979"/>
                  </a:lnTo>
                  <a:lnTo>
                    <a:pt x="1623" y="12134"/>
                  </a:lnTo>
                  <a:lnTo>
                    <a:pt x="1237" y="12443"/>
                  </a:lnTo>
                  <a:lnTo>
                    <a:pt x="812" y="12675"/>
                  </a:lnTo>
                  <a:lnTo>
                    <a:pt x="348" y="12907"/>
                  </a:lnTo>
                  <a:lnTo>
                    <a:pt x="425" y="13216"/>
                  </a:lnTo>
                  <a:lnTo>
                    <a:pt x="657" y="13100"/>
                  </a:lnTo>
                  <a:lnTo>
                    <a:pt x="1044" y="12907"/>
                  </a:lnTo>
                  <a:lnTo>
                    <a:pt x="1430" y="12675"/>
                  </a:lnTo>
                  <a:lnTo>
                    <a:pt x="1778" y="12404"/>
                  </a:lnTo>
                  <a:lnTo>
                    <a:pt x="1932" y="12211"/>
                  </a:lnTo>
                  <a:lnTo>
                    <a:pt x="2087" y="12018"/>
                  </a:lnTo>
                  <a:lnTo>
                    <a:pt x="2319" y="12791"/>
                  </a:lnTo>
                  <a:lnTo>
                    <a:pt x="2628" y="13486"/>
                  </a:lnTo>
                  <a:lnTo>
                    <a:pt x="2358" y="13989"/>
                  </a:lnTo>
                  <a:lnTo>
                    <a:pt x="2010" y="14452"/>
                  </a:lnTo>
                  <a:lnTo>
                    <a:pt x="1662" y="14839"/>
                  </a:lnTo>
                  <a:lnTo>
                    <a:pt x="1276" y="15225"/>
                  </a:lnTo>
                  <a:lnTo>
                    <a:pt x="1353" y="15341"/>
                  </a:lnTo>
                  <a:lnTo>
                    <a:pt x="1507" y="15573"/>
                  </a:lnTo>
                  <a:lnTo>
                    <a:pt x="1855" y="15148"/>
                  </a:lnTo>
                  <a:lnTo>
                    <a:pt x="2164" y="14684"/>
                  </a:lnTo>
                  <a:lnTo>
                    <a:pt x="2473" y="14220"/>
                  </a:lnTo>
                  <a:lnTo>
                    <a:pt x="2705" y="13718"/>
                  </a:lnTo>
                  <a:lnTo>
                    <a:pt x="2937" y="14182"/>
                  </a:lnTo>
                  <a:lnTo>
                    <a:pt x="3246" y="14607"/>
                  </a:lnTo>
                  <a:lnTo>
                    <a:pt x="3555" y="14993"/>
                  </a:lnTo>
                  <a:lnTo>
                    <a:pt x="3903" y="15341"/>
                  </a:lnTo>
                  <a:lnTo>
                    <a:pt x="3826" y="15573"/>
                  </a:lnTo>
                  <a:lnTo>
                    <a:pt x="3749" y="15843"/>
                  </a:lnTo>
                  <a:lnTo>
                    <a:pt x="3594" y="16075"/>
                  </a:lnTo>
                  <a:lnTo>
                    <a:pt x="3439" y="16346"/>
                  </a:lnTo>
                  <a:lnTo>
                    <a:pt x="3053" y="16809"/>
                  </a:lnTo>
                  <a:lnTo>
                    <a:pt x="2705" y="17196"/>
                  </a:lnTo>
                  <a:lnTo>
                    <a:pt x="2898" y="17428"/>
                  </a:lnTo>
                  <a:lnTo>
                    <a:pt x="3246" y="16964"/>
                  </a:lnTo>
                  <a:lnTo>
                    <a:pt x="3517" y="16655"/>
                  </a:lnTo>
                  <a:lnTo>
                    <a:pt x="3749" y="16268"/>
                  </a:lnTo>
                  <a:lnTo>
                    <a:pt x="3942" y="15882"/>
                  </a:lnTo>
                  <a:lnTo>
                    <a:pt x="4019" y="15689"/>
                  </a:lnTo>
                  <a:lnTo>
                    <a:pt x="4058" y="15457"/>
                  </a:lnTo>
                  <a:lnTo>
                    <a:pt x="4676" y="15998"/>
                  </a:lnTo>
                  <a:lnTo>
                    <a:pt x="5372" y="16539"/>
                  </a:lnTo>
                  <a:lnTo>
                    <a:pt x="5565" y="16655"/>
                  </a:lnTo>
                  <a:lnTo>
                    <a:pt x="5140" y="17119"/>
                  </a:lnTo>
                  <a:lnTo>
                    <a:pt x="4676" y="17544"/>
                  </a:lnTo>
                  <a:lnTo>
                    <a:pt x="4174" y="17930"/>
                  </a:lnTo>
                  <a:lnTo>
                    <a:pt x="3671" y="18278"/>
                  </a:lnTo>
                  <a:lnTo>
                    <a:pt x="3865" y="18510"/>
                  </a:lnTo>
                  <a:lnTo>
                    <a:pt x="4405" y="18123"/>
                  </a:lnTo>
                  <a:lnTo>
                    <a:pt x="4908" y="17737"/>
                  </a:lnTo>
                  <a:lnTo>
                    <a:pt x="5333" y="17273"/>
                  </a:lnTo>
                  <a:lnTo>
                    <a:pt x="5526" y="17041"/>
                  </a:lnTo>
                  <a:lnTo>
                    <a:pt x="5681" y="16771"/>
                  </a:lnTo>
                  <a:lnTo>
                    <a:pt x="6299" y="17312"/>
                  </a:lnTo>
                  <a:lnTo>
                    <a:pt x="6840" y="17930"/>
                  </a:lnTo>
                  <a:lnTo>
                    <a:pt x="5835" y="18819"/>
                  </a:lnTo>
                  <a:lnTo>
                    <a:pt x="4831" y="19746"/>
                  </a:lnTo>
                  <a:lnTo>
                    <a:pt x="4985" y="19939"/>
                  </a:lnTo>
                  <a:lnTo>
                    <a:pt x="5062" y="20055"/>
                  </a:lnTo>
                  <a:lnTo>
                    <a:pt x="5565" y="19592"/>
                  </a:lnTo>
                  <a:lnTo>
                    <a:pt x="6067" y="19128"/>
                  </a:lnTo>
                  <a:lnTo>
                    <a:pt x="6531" y="18626"/>
                  </a:lnTo>
                  <a:lnTo>
                    <a:pt x="6994" y="18085"/>
                  </a:lnTo>
                  <a:lnTo>
                    <a:pt x="7304" y="18548"/>
                  </a:lnTo>
                  <a:lnTo>
                    <a:pt x="7613" y="19012"/>
                  </a:lnTo>
                  <a:lnTo>
                    <a:pt x="7883" y="19476"/>
                  </a:lnTo>
                  <a:lnTo>
                    <a:pt x="8115" y="19978"/>
                  </a:lnTo>
                  <a:lnTo>
                    <a:pt x="7845" y="20248"/>
                  </a:lnTo>
                  <a:lnTo>
                    <a:pt x="7574" y="20442"/>
                  </a:lnTo>
                  <a:lnTo>
                    <a:pt x="7265" y="20635"/>
                  </a:lnTo>
                  <a:lnTo>
                    <a:pt x="6956" y="20828"/>
                  </a:lnTo>
                  <a:lnTo>
                    <a:pt x="6338" y="21099"/>
                  </a:lnTo>
                  <a:lnTo>
                    <a:pt x="5681" y="21330"/>
                  </a:lnTo>
                  <a:lnTo>
                    <a:pt x="5758" y="21601"/>
                  </a:lnTo>
                  <a:lnTo>
                    <a:pt x="6453" y="21408"/>
                  </a:lnTo>
                  <a:lnTo>
                    <a:pt x="6763" y="21253"/>
                  </a:lnTo>
                  <a:lnTo>
                    <a:pt x="7110" y="21099"/>
                  </a:lnTo>
                  <a:lnTo>
                    <a:pt x="7419" y="20905"/>
                  </a:lnTo>
                  <a:lnTo>
                    <a:pt x="7690" y="20673"/>
                  </a:lnTo>
                  <a:lnTo>
                    <a:pt x="7960" y="20442"/>
                  </a:lnTo>
                  <a:lnTo>
                    <a:pt x="8192" y="20210"/>
                  </a:lnTo>
                  <a:lnTo>
                    <a:pt x="8347" y="20635"/>
                  </a:lnTo>
                  <a:lnTo>
                    <a:pt x="8463" y="21099"/>
                  </a:lnTo>
                  <a:lnTo>
                    <a:pt x="8540" y="21524"/>
                  </a:lnTo>
                  <a:lnTo>
                    <a:pt x="8540" y="21949"/>
                  </a:lnTo>
                  <a:lnTo>
                    <a:pt x="8540" y="22335"/>
                  </a:lnTo>
                  <a:lnTo>
                    <a:pt x="8501" y="22721"/>
                  </a:lnTo>
                  <a:lnTo>
                    <a:pt x="8270" y="22876"/>
                  </a:lnTo>
                  <a:lnTo>
                    <a:pt x="7999" y="22992"/>
                  </a:lnTo>
                  <a:lnTo>
                    <a:pt x="7497" y="23185"/>
                  </a:lnTo>
                  <a:lnTo>
                    <a:pt x="6956" y="23262"/>
                  </a:lnTo>
                  <a:lnTo>
                    <a:pt x="6415" y="23378"/>
                  </a:lnTo>
                  <a:lnTo>
                    <a:pt x="6106" y="23417"/>
                  </a:lnTo>
                  <a:lnTo>
                    <a:pt x="6106" y="23687"/>
                  </a:lnTo>
                  <a:lnTo>
                    <a:pt x="7072" y="23494"/>
                  </a:lnTo>
                  <a:lnTo>
                    <a:pt x="7419" y="23417"/>
                  </a:lnTo>
                  <a:lnTo>
                    <a:pt x="7767" y="23340"/>
                  </a:lnTo>
                  <a:lnTo>
                    <a:pt x="8115" y="23185"/>
                  </a:lnTo>
                  <a:lnTo>
                    <a:pt x="8424" y="23031"/>
                  </a:lnTo>
                  <a:lnTo>
                    <a:pt x="8231" y="23610"/>
                  </a:lnTo>
                  <a:lnTo>
                    <a:pt x="7999" y="24151"/>
                  </a:lnTo>
                  <a:lnTo>
                    <a:pt x="7419" y="25233"/>
                  </a:lnTo>
                  <a:lnTo>
                    <a:pt x="7072" y="25504"/>
                  </a:lnTo>
                  <a:lnTo>
                    <a:pt x="6647" y="25697"/>
                  </a:lnTo>
                  <a:lnTo>
                    <a:pt x="6222" y="25851"/>
                  </a:lnTo>
                  <a:lnTo>
                    <a:pt x="5797" y="25967"/>
                  </a:lnTo>
                  <a:lnTo>
                    <a:pt x="5681" y="26354"/>
                  </a:lnTo>
                  <a:lnTo>
                    <a:pt x="6106" y="26238"/>
                  </a:lnTo>
                  <a:lnTo>
                    <a:pt x="6531" y="26083"/>
                  </a:lnTo>
                  <a:lnTo>
                    <a:pt x="6917" y="25851"/>
                  </a:lnTo>
                  <a:lnTo>
                    <a:pt x="7226" y="25620"/>
                  </a:lnTo>
                  <a:lnTo>
                    <a:pt x="7226" y="25620"/>
                  </a:lnTo>
                  <a:lnTo>
                    <a:pt x="7072" y="26006"/>
                  </a:lnTo>
                  <a:lnTo>
                    <a:pt x="6879" y="26508"/>
                  </a:lnTo>
                  <a:lnTo>
                    <a:pt x="6724" y="27049"/>
                  </a:lnTo>
                  <a:lnTo>
                    <a:pt x="6569" y="27590"/>
                  </a:lnTo>
                  <a:lnTo>
                    <a:pt x="6492" y="28131"/>
                  </a:lnTo>
                  <a:lnTo>
                    <a:pt x="6453" y="28131"/>
                  </a:lnTo>
                  <a:lnTo>
                    <a:pt x="6028" y="28286"/>
                  </a:lnTo>
                  <a:lnTo>
                    <a:pt x="5603" y="28363"/>
                  </a:lnTo>
                  <a:lnTo>
                    <a:pt x="4715" y="28363"/>
                  </a:lnTo>
                  <a:lnTo>
                    <a:pt x="4560" y="28672"/>
                  </a:lnTo>
                  <a:lnTo>
                    <a:pt x="5062" y="28672"/>
                  </a:lnTo>
                  <a:lnTo>
                    <a:pt x="5565" y="28595"/>
                  </a:lnTo>
                  <a:lnTo>
                    <a:pt x="6028" y="28518"/>
                  </a:lnTo>
                  <a:lnTo>
                    <a:pt x="6492" y="28324"/>
                  </a:lnTo>
                  <a:lnTo>
                    <a:pt x="6492" y="28324"/>
                  </a:lnTo>
                  <a:lnTo>
                    <a:pt x="6415" y="29136"/>
                  </a:lnTo>
                  <a:lnTo>
                    <a:pt x="6453" y="29947"/>
                  </a:lnTo>
                  <a:lnTo>
                    <a:pt x="6492" y="30295"/>
                  </a:lnTo>
                  <a:lnTo>
                    <a:pt x="6492" y="30295"/>
                  </a:lnTo>
                  <a:lnTo>
                    <a:pt x="5990" y="30256"/>
                  </a:lnTo>
                  <a:lnTo>
                    <a:pt x="5449" y="30179"/>
                  </a:lnTo>
                  <a:lnTo>
                    <a:pt x="4908" y="30140"/>
                  </a:lnTo>
                  <a:lnTo>
                    <a:pt x="4367" y="30140"/>
                  </a:lnTo>
                  <a:lnTo>
                    <a:pt x="3787" y="30256"/>
                  </a:lnTo>
                  <a:lnTo>
                    <a:pt x="3633" y="30643"/>
                  </a:lnTo>
                  <a:lnTo>
                    <a:pt x="3633" y="30643"/>
                  </a:lnTo>
                  <a:lnTo>
                    <a:pt x="4212" y="30488"/>
                  </a:lnTo>
                  <a:lnTo>
                    <a:pt x="4521" y="30411"/>
                  </a:lnTo>
                  <a:lnTo>
                    <a:pt x="5256" y="30411"/>
                  </a:lnTo>
                  <a:lnTo>
                    <a:pt x="5681" y="30488"/>
                  </a:lnTo>
                  <a:lnTo>
                    <a:pt x="6106" y="30527"/>
                  </a:lnTo>
                  <a:lnTo>
                    <a:pt x="6531" y="30527"/>
                  </a:lnTo>
                  <a:lnTo>
                    <a:pt x="6608" y="31300"/>
                  </a:lnTo>
                  <a:lnTo>
                    <a:pt x="6647" y="31686"/>
                  </a:lnTo>
                  <a:lnTo>
                    <a:pt x="6647" y="32073"/>
                  </a:lnTo>
                  <a:lnTo>
                    <a:pt x="6067" y="32266"/>
                  </a:lnTo>
                  <a:lnTo>
                    <a:pt x="5487" y="32420"/>
                  </a:lnTo>
                  <a:lnTo>
                    <a:pt x="4290" y="32613"/>
                  </a:lnTo>
                  <a:lnTo>
                    <a:pt x="3053" y="32807"/>
                  </a:lnTo>
                  <a:lnTo>
                    <a:pt x="3014" y="33116"/>
                  </a:lnTo>
                  <a:lnTo>
                    <a:pt x="3787" y="33000"/>
                  </a:lnTo>
                  <a:lnTo>
                    <a:pt x="4521" y="32845"/>
                  </a:lnTo>
                  <a:lnTo>
                    <a:pt x="5603" y="32691"/>
                  </a:lnTo>
                  <a:lnTo>
                    <a:pt x="6144" y="32575"/>
                  </a:lnTo>
                  <a:lnTo>
                    <a:pt x="6376" y="32459"/>
                  </a:lnTo>
                  <a:lnTo>
                    <a:pt x="6608" y="32343"/>
                  </a:lnTo>
                  <a:lnTo>
                    <a:pt x="6608" y="32343"/>
                  </a:lnTo>
                  <a:lnTo>
                    <a:pt x="6569" y="32613"/>
                  </a:lnTo>
                  <a:lnTo>
                    <a:pt x="6492" y="32845"/>
                  </a:lnTo>
                  <a:lnTo>
                    <a:pt x="6376" y="33193"/>
                  </a:lnTo>
                  <a:lnTo>
                    <a:pt x="6260" y="33541"/>
                  </a:lnTo>
                  <a:lnTo>
                    <a:pt x="5912" y="34159"/>
                  </a:lnTo>
                  <a:lnTo>
                    <a:pt x="5062" y="34352"/>
                  </a:lnTo>
                  <a:lnTo>
                    <a:pt x="4251" y="34507"/>
                  </a:lnTo>
                  <a:lnTo>
                    <a:pt x="3555" y="34584"/>
                  </a:lnTo>
                  <a:lnTo>
                    <a:pt x="2898" y="34623"/>
                  </a:lnTo>
                  <a:lnTo>
                    <a:pt x="2898" y="34855"/>
                  </a:lnTo>
                  <a:lnTo>
                    <a:pt x="3633" y="34855"/>
                  </a:lnTo>
                  <a:lnTo>
                    <a:pt x="4405" y="34777"/>
                  </a:lnTo>
                  <a:lnTo>
                    <a:pt x="5101" y="34623"/>
                  </a:lnTo>
                  <a:lnTo>
                    <a:pt x="5797" y="34391"/>
                  </a:lnTo>
                  <a:lnTo>
                    <a:pt x="5565" y="34816"/>
                  </a:lnTo>
                  <a:lnTo>
                    <a:pt x="5294" y="35396"/>
                  </a:lnTo>
                  <a:lnTo>
                    <a:pt x="5062" y="36014"/>
                  </a:lnTo>
                  <a:lnTo>
                    <a:pt x="4560" y="36130"/>
                  </a:lnTo>
                  <a:lnTo>
                    <a:pt x="4058" y="36284"/>
                  </a:lnTo>
                  <a:lnTo>
                    <a:pt x="3594" y="36516"/>
                  </a:lnTo>
                  <a:lnTo>
                    <a:pt x="3169" y="36787"/>
                  </a:lnTo>
                  <a:lnTo>
                    <a:pt x="3246" y="37057"/>
                  </a:lnTo>
                  <a:lnTo>
                    <a:pt x="3633" y="36787"/>
                  </a:lnTo>
                  <a:lnTo>
                    <a:pt x="4096" y="36555"/>
                  </a:lnTo>
                  <a:lnTo>
                    <a:pt x="4560" y="36362"/>
                  </a:lnTo>
                  <a:lnTo>
                    <a:pt x="5024" y="36207"/>
                  </a:lnTo>
                  <a:lnTo>
                    <a:pt x="4869" y="36941"/>
                  </a:lnTo>
                  <a:lnTo>
                    <a:pt x="4792" y="37675"/>
                  </a:lnTo>
                  <a:lnTo>
                    <a:pt x="4521" y="37830"/>
                  </a:lnTo>
                  <a:lnTo>
                    <a:pt x="4251" y="38023"/>
                  </a:lnTo>
                  <a:lnTo>
                    <a:pt x="3749" y="38487"/>
                  </a:lnTo>
                  <a:lnTo>
                    <a:pt x="3865" y="38757"/>
                  </a:lnTo>
                  <a:lnTo>
                    <a:pt x="3903" y="38719"/>
                  </a:lnTo>
                  <a:lnTo>
                    <a:pt x="4328" y="38332"/>
                  </a:lnTo>
                  <a:lnTo>
                    <a:pt x="4792" y="37907"/>
                  </a:lnTo>
                  <a:lnTo>
                    <a:pt x="4831" y="38641"/>
                  </a:lnTo>
                  <a:lnTo>
                    <a:pt x="4946" y="39337"/>
                  </a:lnTo>
                  <a:lnTo>
                    <a:pt x="5140" y="39994"/>
                  </a:lnTo>
                  <a:lnTo>
                    <a:pt x="5256" y="40342"/>
                  </a:lnTo>
                  <a:lnTo>
                    <a:pt x="5410" y="40651"/>
                  </a:lnTo>
                  <a:lnTo>
                    <a:pt x="5603" y="40805"/>
                  </a:lnTo>
                  <a:lnTo>
                    <a:pt x="5642" y="40960"/>
                  </a:lnTo>
                  <a:lnTo>
                    <a:pt x="5758" y="41037"/>
                  </a:lnTo>
                  <a:lnTo>
                    <a:pt x="5835" y="41037"/>
                  </a:lnTo>
                  <a:lnTo>
                    <a:pt x="5951" y="40960"/>
                  </a:lnTo>
                  <a:lnTo>
                    <a:pt x="5603" y="40380"/>
                  </a:lnTo>
                  <a:lnTo>
                    <a:pt x="5333" y="39762"/>
                  </a:lnTo>
                  <a:lnTo>
                    <a:pt x="5140" y="39067"/>
                  </a:lnTo>
                  <a:lnTo>
                    <a:pt x="5024" y="38410"/>
                  </a:lnTo>
                  <a:lnTo>
                    <a:pt x="5603" y="38757"/>
                  </a:lnTo>
                  <a:lnTo>
                    <a:pt x="6183" y="39105"/>
                  </a:lnTo>
                  <a:lnTo>
                    <a:pt x="6299" y="39144"/>
                  </a:lnTo>
                  <a:lnTo>
                    <a:pt x="6376" y="38951"/>
                  </a:lnTo>
                  <a:lnTo>
                    <a:pt x="5681" y="38603"/>
                  </a:lnTo>
                  <a:lnTo>
                    <a:pt x="5024" y="38216"/>
                  </a:lnTo>
                  <a:lnTo>
                    <a:pt x="4985" y="37753"/>
                  </a:lnTo>
                  <a:lnTo>
                    <a:pt x="5024" y="37212"/>
                  </a:lnTo>
                  <a:lnTo>
                    <a:pt x="5140" y="36671"/>
                  </a:lnTo>
                  <a:lnTo>
                    <a:pt x="5526" y="37019"/>
                  </a:lnTo>
                  <a:lnTo>
                    <a:pt x="5951" y="37366"/>
                  </a:lnTo>
                  <a:lnTo>
                    <a:pt x="6415" y="37637"/>
                  </a:lnTo>
                  <a:lnTo>
                    <a:pt x="6879" y="37830"/>
                  </a:lnTo>
                  <a:lnTo>
                    <a:pt x="6994" y="37637"/>
                  </a:lnTo>
                  <a:lnTo>
                    <a:pt x="6608" y="37444"/>
                  </a:lnTo>
                  <a:lnTo>
                    <a:pt x="6222" y="37250"/>
                  </a:lnTo>
                  <a:lnTo>
                    <a:pt x="5681" y="36903"/>
                  </a:lnTo>
                  <a:lnTo>
                    <a:pt x="5178" y="36516"/>
                  </a:lnTo>
                  <a:lnTo>
                    <a:pt x="5410" y="35859"/>
                  </a:lnTo>
                  <a:lnTo>
                    <a:pt x="5681" y="35241"/>
                  </a:lnTo>
                  <a:lnTo>
                    <a:pt x="6260" y="35743"/>
                  </a:lnTo>
                  <a:lnTo>
                    <a:pt x="6569" y="35975"/>
                  </a:lnTo>
                  <a:lnTo>
                    <a:pt x="6879" y="36168"/>
                  </a:lnTo>
                  <a:lnTo>
                    <a:pt x="7304" y="36400"/>
                  </a:lnTo>
                  <a:lnTo>
                    <a:pt x="7535" y="36516"/>
                  </a:lnTo>
                  <a:lnTo>
                    <a:pt x="7767" y="36594"/>
                  </a:lnTo>
                  <a:lnTo>
                    <a:pt x="7960" y="36362"/>
                  </a:lnTo>
                  <a:lnTo>
                    <a:pt x="7690" y="36246"/>
                  </a:lnTo>
                  <a:lnTo>
                    <a:pt x="7419" y="36130"/>
                  </a:lnTo>
                  <a:lnTo>
                    <a:pt x="7149" y="36014"/>
                  </a:lnTo>
                  <a:lnTo>
                    <a:pt x="6879" y="35898"/>
                  </a:lnTo>
                  <a:lnTo>
                    <a:pt x="6338" y="35512"/>
                  </a:lnTo>
                  <a:lnTo>
                    <a:pt x="5758" y="35087"/>
                  </a:lnTo>
                  <a:lnTo>
                    <a:pt x="6144" y="34391"/>
                  </a:lnTo>
                  <a:lnTo>
                    <a:pt x="6492" y="33695"/>
                  </a:lnTo>
                  <a:lnTo>
                    <a:pt x="6492" y="33734"/>
                  </a:lnTo>
                  <a:lnTo>
                    <a:pt x="6879" y="34005"/>
                  </a:lnTo>
                  <a:lnTo>
                    <a:pt x="7226" y="34275"/>
                  </a:lnTo>
                  <a:lnTo>
                    <a:pt x="7922" y="34893"/>
                  </a:lnTo>
                  <a:lnTo>
                    <a:pt x="8308" y="35202"/>
                  </a:lnTo>
                  <a:lnTo>
                    <a:pt x="8540" y="35357"/>
                  </a:lnTo>
                  <a:lnTo>
                    <a:pt x="8772" y="35473"/>
                  </a:lnTo>
                  <a:lnTo>
                    <a:pt x="8965" y="35241"/>
                  </a:lnTo>
                  <a:lnTo>
                    <a:pt x="8579" y="35048"/>
                  </a:lnTo>
                  <a:lnTo>
                    <a:pt x="8231" y="34816"/>
                  </a:lnTo>
                  <a:lnTo>
                    <a:pt x="7845" y="34546"/>
                  </a:lnTo>
                  <a:lnTo>
                    <a:pt x="7226" y="34082"/>
                  </a:lnTo>
                  <a:lnTo>
                    <a:pt x="6879" y="33850"/>
                  </a:lnTo>
                  <a:lnTo>
                    <a:pt x="6531" y="33657"/>
                  </a:lnTo>
                  <a:lnTo>
                    <a:pt x="6492" y="33657"/>
                  </a:lnTo>
                  <a:lnTo>
                    <a:pt x="6724" y="33154"/>
                  </a:lnTo>
                  <a:lnTo>
                    <a:pt x="6879" y="32613"/>
                  </a:lnTo>
                  <a:lnTo>
                    <a:pt x="7188" y="32807"/>
                  </a:lnTo>
                  <a:lnTo>
                    <a:pt x="7574" y="33000"/>
                  </a:lnTo>
                  <a:lnTo>
                    <a:pt x="7922" y="33154"/>
                  </a:lnTo>
                  <a:lnTo>
                    <a:pt x="8308" y="33270"/>
                  </a:lnTo>
                  <a:lnTo>
                    <a:pt x="8695" y="33348"/>
                  </a:lnTo>
                  <a:lnTo>
                    <a:pt x="9081" y="33386"/>
                  </a:lnTo>
                  <a:lnTo>
                    <a:pt x="9467" y="33425"/>
                  </a:lnTo>
                  <a:lnTo>
                    <a:pt x="9854" y="33425"/>
                  </a:lnTo>
                  <a:lnTo>
                    <a:pt x="9931" y="33000"/>
                  </a:lnTo>
                  <a:lnTo>
                    <a:pt x="9158" y="33000"/>
                  </a:lnTo>
                  <a:lnTo>
                    <a:pt x="8424" y="32923"/>
                  </a:lnTo>
                  <a:lnTo>
                    <a:pt x="8038" y="32884"/>
                  </a:lnTo>
                  <a:lnTo>
                    <a:pt x="7651" y="32768"/>
                  </a:lnTo>
                  <a:lnTo>
                    <a:pt x="7265" y="32613"/>
                  </a:lnTo>
                  <a:lnTo>
                    <a:pt x="6879" y="32459"/>
                  </a:lnTo>
                  <a:lnTo>
                    <a:pt x="6917" y="32188"/>
                  </a:lnTo>
                  <a:lnTo>
                    <a:pt x="6956" y="32073"/>
                  </a:lnTo>
                  <a:lnTo>
                    <a:pt x="6956" y="31493"/>
                  </a:lnTo>
                  <a:lnTo>
                    <a:pt x="7690" y="31570"/>
                  </a:lnTo>
                  <a:lnTo>
                    <a:pt x="8424" y="31532"/>
                  </a:lnTo>
                  <a:lnTo>
                    <a:pt x="8772" y="31493"/>
                  </a:lnTo>
                  <a:lnTo>
                    <a:pt x="9158" y="31416"/>
                  </a:lnTo>
                  <a:lnTo>
                    <a:pt x="9506" y="31300"/>
                  </a:lnTo>
                  <a:lnTo>
                    <a:pt x="9854" y="31184"/>
                  </a:lnTo>
                  <a:lnTo>
                    <a:pt x="9777" y="30759"/>
                  </a:lnTo>
                  <a:lnTo>
                    <a:pt x="9081" y="31029"/>
                  </a:lnTo>
                  <a:lnTo>
                    <a:pt x="8386" y="31184"/>
                  </a:lnTo>
                  <a:lnTo>
                    <a:pt x="7690" y="31300"/>
                  </a:lnTo>
                  <a:lnTo>
                    <a:pt x="7304" y="31338"/>
                  </a:lnTo>
                  <a:lnTo>
                    <a:pt x="6917" y="31338"/>
                  </a:lnTo>
                  <a:lnTo>
                    <a:pt x="6801" y="30488"/>
                  </a:lnTo>
                  <a:lnTo>
                    <a:pt x="6763" y="30063"/>
                  </a:lnTo>
                  <a:lnTo>
                    <a:pt x="6724" y="29600"/>
                  </a:lnTo>
                  <a:lnTo>
                    <a:pt x="6724" y="29252"/>
                  </a:lnTo>
                  <a:lnTo>
                    <a:pt x="6917" y="29406"/>
                  </a:lnTo>
                  <a:lnTo>
                    <a:pt x="7188" y="29561"/>
                  </a:lnTo>
                  <a:lnTo>
                    <a:pt x="7419" y="29638"/>
                  </a:lnTo>
                  <a:lnTo>
                    <a:pt x="7690" y="29715"/>
                  </a:lnTo>
                  <a:lnTo>
                    <a:pt x="8270" y="29793"/>
                  </a:lnTo>
                  <a:lnTo>
                    <a:pt x="9197" y="29793"/>
                  </a:lnTo>
                  <a:lnTo>
                    <a:pt x="9661" y="29754"/>
                  </a:lnTo>
                  <a:lnTo>
                    <a:pt x="9622" y="29484"/>
                  </a:lnTo>
                  <a:lnTo>
                    <a:pt x="8849" y="29561"/>
                  </a:lnTo>
                  <a:lnTo>
                    <a:pt x="8463" y="29600"/>
                  </a:lnTo>
                  <a:lnTo>
                    <a:pt x="8076" y="29561"/>
                  </a:lnTo>
                  <a:lnTo>
                    <a:pt x="7729" y="29522"/>
                  </a:lnTo>
                  <a:lnTo>
                    <a:pt x="7381" y="29406"/>
                  </a:lnTo>
                  <a:lnTo>
                    <a:pt x="7033" y="29252"/>
                  </a:lnTo>
                  <a:lnTo>
                    <a:pt x="6724" y="29059"/>
                  </a:lnTo>
                  <a:lnTo>
                    <a:pt x="6763" y="28518"/>
                  </a:lnTo>
                  <a:lnTo>
                    <a:pt x="6840" y="28015"/>
                  </a:lnTo>
                  <a:lnTo>
                    <a:pt x="6917" y="27513"/>
                  </a:lnTo>
                  <a:lnTo>
                    <a:pt x="7072" y="27011"/>
                  </a:lnTo>
                  <a:lnTo>
                    <a:pt x="7342" y="27204"/>
                  </a:lnTo>
                  <a:lnTo>
                    <a:pt x="7651" y="27358"/>
                  </a:lnTo>
                  <a:lnTo>
                    <a:pt x="7960" y="27513"/>
                  </a:lnTo>
                  <a:lnTo>
                    <a:pt x="8308" y="27629"/>
                  </a:lnTo>
                  <a:lnTo>
                    <a:pt x="8617" y="27706"/>
                  </a:lnTo>
                  <a:lnTo>
                    <a:pt x="8965" y="27783"/>
                  </a:lnTo>
                  <a:lnTo>
                    <a:pt x="9313" y="27822"/>
                  </a:lnTo>
                  <a:lnTo>
                    <a:pt x="9661" y="27861"/>
                  </a:lnTo>
                  <a:lnTo>
                    <a:pt x="9699" y="27513"/>
                  </a:lnTo>
                  <a:lnTo>
                    <a:pt x="9429" y="27513"/>
                  </a:lnTo>
                  <a:lnTo>
                    <a:pt x="8811" y="27474"/>
                  </a:lnTo>
                  <a:lnTo>
                    <a:pt x="8231" y="27358"/>
                  </a:lnTo>
                  <a:lnTo>
                    <a:pt x="7690" y="27165"/>
                  </a:lnTo>
                  <a:lnTo>
                    <a:pt x="7149" y="26895"/>
                  </a:lnTo>
                  <a:lnTo>
                    <a:pt x="7110" y="26895"/>
                  </a:lnTo>
                  <a:lnTo>
                    <a:pt x="7458" y="26006"/>
                  </a:lnTo>
                  <a:lnTo>
                    <a:pt x="7883" y="25156"/>
                  </a:lnTo>
                  <a:lnTo>
                    <a:pt x="8347" y="25465"/>
                  </a:lnTo>
                  <a:lnTo>
                    <a:pt x="8888" y="25774"/>
                  </a:lnTo>
                  <a:lnTo>
                    <a:pt x="9429" y="26045"/>
                  </a:lnTo>
                  <a:lnTo>
                    <a:pt x="10008" y="26276"/>
                  </a:lnTo>
                  <a:lnTo>
                    <a:pt x="10086" y="25890"/>
                  </a:lnTo>
                  <a:lnTo>
                    <a:pt x="9545" y="25774"/>
                  </a:lnTo>
                  <a:lnTo>
                    <a:pt x="9004" y="25581"/>
                  </a:lnTo>
                  <a:lnTo>
                    <a:pt x="8501" y="25310"/>
                  </a:lnTo>
                  <a:lnTo>
                    <a:pt x="7960" y="25001"/>
                  </a:lnTo>
                  <a:lnTo>
                    <a:pt x="8038" y="24808"/>
                  </a:lnTo>
                  <a:lnTo>
                    <a:pt x="8308" y="24344"/>
                  </a:lnTo>
                  <a:lnTo>
                    <a:pt x="8501" y="23842"/>
                  </a:lnTo>
                  <a:lnTo>
                    <a:pt x="8540" y="23881"/>
                  </a:lnTo>
                  <a:lnTo>
                    <a:pt x="9042" y="24035"/>
                  </a:lnTo>
                  <a:lnTo>
                    <a:pt x="9545" y="24190"/>
                  </a:lnTo>
                  <a:lnTo>
                    <a:pt x="10047" y="24344"/>
                  </a:lnTo>
                  <a:lnTo>
                    <a:pt x="10549" y="24422"/>
                  </a:lnTo>
                  <a:lnTo>
                    <a:pt x="10627" y="24113"/>
                  </a:lnTo>
                  <a:lnTo>
                    <a:pt x="10627" y="24113"/>
                  </a:lnTo>
                  <a:lnTo>
                    <a:pt x="10279" y="24151"/>
                  </a:lnTo>
                  <a:lnTo>
                    <a:pt x="9970" y="24113"/>
                  </a:lnTo>
                  <a:lnTo>
                    <a:pt x="9622" y="24035"/>
                  </a:lnTo>
                  <a:lnTo>
                    <a:pt x="9274" y="23919"/>
                  </a:lnTo>
                  <a:lnTo>
                    <a:pt x="8926" y="23803"/>
                  </a:lnTo>
                  <a:lnTo>
                    <a:pt x="8579" y="23726"/>
                  </a:lnTo>
                  <a:lnTo>
                    <a:pt x="8733" y="23108"/>
                  </a:lnTo>
                  <a:lnTo>
                    <a:pt x="8849" y="22490"/>
                  </a:lnTo>
                  <a:lnTo>
                    <a:pt x="9390" y="22490"/>
                  </a:lnTo>
                  <a:lnTo>
                    <a:pt x="9931" y="22451"/>
                  </a:lnTo>
                  <a:lnTo>
                    <a:pt x="10472" y="22374"/>
                  </a:lnTo>
                  <a:lnTo>
                    <a:pt x="10974" y="22258"/>
                  </a:lnTo>
                  <a:lnTo>
                    <a:pt x="11013" y="21871"/>
                  </a:lnTo>
                  <a:lnTo>
                    <a:pt x="9970" y="22142"/>
                  </a:lnTo>
                  <a:lnTo>
                    <a:pt x="8849" y="22335"/>
                  </a:lnTo>
                  <a:lnTo>
                    <a:pt x="8849" y="21794"/>
                  </a:lnTo>
                  <a:lnTo>
                    <a:pt x="8772" y="21176"/>
                  </a:lnTo>
                  <a:lnTo>
                    <a:pt x="8772" y="21137"/>
                  </a:lnTo>
                  <a:lnTo>
                    <a:pt x="9352" y="21060"/>
                  </a:lnTo>
                  <a:lnTo>
                    <a:pt x="9931" y="20905"/>
                  </a:lnTo>
                  <a:lnTo>
                    <a:pt x="10472" y="20712"/>
                  </a:lnTo>
                  <a:lnTo>
                    <a:pt x="11013" y="20442"/>
                  </a:lnTo>
                  <a:lnTo>
                    <a:pt x="10974" y="20248"/>
                  </a:lnTo>
                  <a:lnTo>
                    <a:pt x="10974" y="20055"/>
                  </a:lnTo>
                  <a:lnTo>
                    <a:pt x="10433" y="20364"/>
                  </a:lnTo>
                  <a:lnTo>
                    <a:pt x="9931" y="20635"/>
                  </a:lnTo>
                  <a:lnTo>
                    <a:pt x="9352" y="20867"/>
                  </a:lnTo>
                  <a:lnTo>
                    <a:pt x="9081" y="20944"/>
                  </a:lnTo>
                  <a:lnTo>
                    <a:pt x="8772" y="21021"/>
                  </a:lnTo>
                  <a:lnTo>
                    <a:pt x="8617" y="20442"/>
                  </a:lnTo>
                  <a:lnTo>
                    <a:pt x="8386" y="19901"/>
                  </a:lnTo>
                  <a:lnTo>
                    <a:pt x="8424" y="19901"/>
                  </a:lnTo>
                  <a:lnTo>
                    <a:pt x="8424" y="19862"/>
                  </a:lnTo>
                  <a:lnTo>
                    <a:pt x="8424" y="19823"/>
                  </a:lnTo>
                  <a:lnTo>
                    <a:pt x="8347" y="19785"/>
                  </a:lnTo>
                  <a:lnTo>
                    <a:pt x="8115" y="19321"/>
                  </a:lnTo>
                  <a:lnTo>
                    <a:pt x="8772" y="19166"/>
                  </a:lnTo>
                  <a:lnTo>
                    <a:pt x="9390" y="18973"/>
                  </a:lnTo>
                  <a:lnTo>
                    <a:pt x="9970" y="18703"/>
                  </a:lnTo>
                  <a:lnTo>
                    <a:pt x="10549" y="18355"/>
                  </a:lnTo>
                  <a:lnTo>
                    <a:pt x="10433" y="18007"/>
                  </a:lnTo>
                  <a:lnTo>
                    <a:pt x="9854" y="18355"/>
                  </a:lnTo>
                  <a:lnTo>
                    <a:pt x="9274" y="18664"/>
                  </a:lnTo>
                  <a:lnTo>
                    <a:pt x="8695" y="18935"/>
                  </a:lnTo>
                  <a:lnTo>
                    <a:pt x="8038" y="19166"/>
                  </a:lnTo>
                  <a:lnTo>
                    <a:pt x="7729" y="18626"/>
                  </a:lnTo>
                  <a:lnTo>
                    <a:pt x="7342" y="18085"/>
                  </a:lnTo>
                  <a:lnTo>
                    <a:pt x="7690" y="18007"/>
                  </a:lnTo>
                  <a:lnTo>
                    <a:pt x="7999" y="17930"/>
                  </a:lnTo>
                  <a:lnTo>
                    <a:pt x="8347" y="17775"/>
                  </a:lnTo>
                  <a:lnTo>
                    <a:pt x="8656" y="17621"/>
                  </a:lnTo>
                  <a:lnTo>
                    <a:pt x="9004" y="17428"/>
                  </a:lnTo>
                  <a:lnTo>
                    <a:pt x="9313" y="17234"/>
                  </a:lnTo>
                  <a:lnTo>
                    <a:pt x="9893" y="16771"/>
                  </a:lnTo>
                  <a:lnTo>
                    <a:pt x="9661" y="16346"/>
                  </a:lnTo>
                  <a:lnTo>
                    <a:pt x="9158" y="16848"/>
                  </a:lnTo>
                  <a:lnTo>
                    <a:pt x="8617" y="17312"/>
                  </a:lnTo>
                  <a:lnTo>
                    <a:pt x="8308" y="17544"/>
                  </a:lnTo>
                  <a:lnTo>
                    <a:pt x="7999" y="17698"/>
                  </a:lnTo>
                  <a:lnTo>
                    <a:pt x="7690" y="17853"/>
                  </a:lnTo>
                  <a:lnTo>
                    <a:pt x="7304" y="17969"/>
                  </a:lnTo>
                  <a:lnTo>
                    <a:pt x="7265" y="17969"/>
                  </a:lnTo>
                  <a:lnTo>
                    <a:pt x="7149" y="17853"/>
                  </a:lnTo>
                  <a:lnTo>
                    <a:pt x="7149" y="17775"/>
                  </a:lnTo>
                  <a:lnTo>
                    <a:pt x="7072" y="17737"/>
                  </a:lnTo>
                  <a:lnTo>
                    <a:pt x="6879" y="17466"/>
                  </a:lnTo>
                  <a:lnTo>
                    <a:pt x="6531" y="17119"/>
                  </a:lnTo>
                  <a:lnTo>
                    <a:pt x="6183" y="16809"/>
                  </a:lnTo>
                  <a:lnTo>
                    <a:pt x="5410" y="16230"/>
                  </a:lnTo>
                  <a:lnTo>
                    <a:pt x="5410" y="16230"/>
                  </a:lnTo>
                  <a:lnTo>
                    <a:pt x="5526" y="16268"/>
                  </a:lnTo>
                  <a:lnTo>
                    <a:pt x="5603" y="16268"/>
                  </a:lnTo>
                  <a:lnTo>
                    <a:pt x="5835" y="16230"/>
                  </a:lnTo>
                  <a:lnTo>
                    <a:pt x="6028" y="16114"/>
                  </a:lnTo>
                  <a:lnTo>
                    <a:pt x="6222" y="15959"/>
                  </a:lnTo>
                  <a:lnTo>
                    <a:pt x="6608" y="15573"/>
                  </a:lnTo>
                  <a:lnTo>
                    <a:pt x="6879" y="15264"/>
                  </a:lnTo>
                  <a:lnTo>
                    <a:pt x="7458" y="14645"/>
                  </a:lnTo>
                  <a:lnTo>
                    <a:pt x="7960" y="14027"/>
                  </a:lnTo>
                  <a:lnTo>
                    <a:pt x="7767" y="13834"/>
                  </a:lnTo>
                  <a:lnTo>
                    <a:pt x="7342" y="14414"/>
                  </a:lnTo>
                  <a:lnTo>
                    <a:pt x="6917" y="14916"/>
                  </a:lnTo>
                  <a:lnTo>
                    <a:pt x="6453" y="15457"/>
                  </a:lnTo>
                  <a:lnTo>
                    <a:pt x="6183" y="15689"/>
                  </a:lnTo>
                  <a:lnTo>
                    <a:pt x="5912" y="15921"/>
                  </a:lnTo>
                  <a:lnTo>
                    <a:pt x="5642" y="16075"/>
                  </a:lnTo>
                  <a:lnTo>
                    <a:pt x="5410" y="16152"/>
                  </a:lnTo>
                  <a:lnTo>
                    <a:pt x="5372" y="16191"/>
                  </a:lnTo>
                  <a:lnTo>
                    <a:pt x="4483" y="15496"/>
                  </a:lnTo>
                  <a:lnTo>
                    <a:pt x="4058" y="15109"/>
                  </a:lnTo>
                  <a:lnTo>
                    <a:pt x="3671" y="14723"/>
                  </a:lnTo>
                  <a:lnTo>
                    <a:pt x="4019" y="14491"/>
                  </a:lnTo>
                  <a:lnTo>
                    <a:pt x="4367" y="14220"/>
                  </a:lnTo>
                  <a:lnTo>
                    <a:pt x="4715" y="13950"/>
                  </a:lnTo>
                  <a:lnTo>
                    <a:pt x="5062" y="13641"/>
                  </a:lnTo>
                  <a:lnTo>
                    <a:pt x="5333" y="13332"/>
                  </a:lnTo>
                  <a:lnTo>
                    <a:pt x="5642" y="12984"/>
                  </a:lnTo>
                  <a:lnTo>
                    <a:pt x="5912" y="12636"/>
                  </a:lnTo>
                  <a:lnTo>
                    <a:pt x="6144" y="12250"/>
                  </a:lnTo>
                  <a:lnTo>
                    <a:pt x="5951" y="12057"/>
                  </a:lnTo>
                  <a:lnTo>
                    <a:pt x="5410" y="12752"/>
                  </a:lnTo>
                  <a:lnTo>
                    <a:pt x="4869" y="13409"/>
                  </a:lnTo>
                  <a:lnTo>
                    <a:pt x="4251" y="14027"/>
                  </a:lnTo>
                  <a:lnTo>
                    <a:pt x="3594" y="14607"/>
                  </a:lnTo>
                  <a:lnTo>
                    <a:pt x="3517" y="14491"/>
                  </a:lnTo>
                  <a:lnTo>
                    <a:pt x="3169" y="13989"/>
                  </a:lnTo>
                  <a:lnTo>
                    <a:pt x="2898" y="13448"/>
                  </a:lnTo>
                  <a:lnTo>
                    <a:pt x="2628" y="12829"/>
                  </a:lnTo>
                  <a:lnTo>
                    <a:pt x="2435" y="12211"/>
                  </a:lnTo>
                  <a:lnTo>
                    <a:pt x="2589" y="12211"/>
                  </a:lnTo>
                  <a:lnTo>
                    <a:pt x="2744" y="12172"/>
                  </a:lnTo>
                  <a:lnTo>
                    <a:pt x="3092" y="11941"/>
                  </a:lnTo>
                  <a:lnTo>
                    <a:pt x="3671" y="11516"/>
                  </a:lnTo>
                  <a:lnTo>
                    <a:pt x="4212" y="11168"/>
                  </a:lnTo>
                  <a:lnTo>
                    <a:pt x="4521" y="10975"/>
                  </a:lnTo>
                  <a:lnTo>
                    <a:pt x="4753" y="10781"/>
                  </a:lnTo>
                  <a:lnTo>
                    <a:pt x="4599" y="10588"/>
                  </a:lnTo>
                  <a:lnTo>
                    <a:pt x="4212" y="10897"/>
                  </a:lnTo>
                  <a:lnTo>
                    <a:pt x="3749" y="11168"/>
                  </a:lnTo>
                  <a:lnTo>
                    <a:pt x="3053" y="11632"/>
                  </a:lnTo>
                  <a:lnTo>
                    <a:pt x="2744" y="11863"/>
                  </a:lnTo>
                  <a:lnTo>
                    <a:pt x="2551" y="11979"/>
                  </a:lnTo>
                  <a:lnTo>
                    <a:pt x="2358" y="12057"/>
                  </a:lnTo>
                  <a:lnTo>
                    <a:pt x="2242" y="11516"/>
                  </a:lnTo>
                  <a:lnTo>
                    <a:pt x="2126" y="10936"/>
                  </a:lnTo>
                  <a:lnTo>
                    <a:pt x="1932" y="9854"/>
                  </a:lnTo>
                  <a:lnTo>
                    <a:pt x="1971" y="9893"/>
                  </a:lnTo>
                  <a:lnTo>
                    <a:pt x="2010" y="9931"/>
                  </a:lnTo>
                  <a:lnTo>
                    <a:pt x="2048" y="9970"/>
                  </a:lnTo>
                  <a:lnTo>
                    <a:pt x="2358" y="9970"/>
                  </a:lnTo>
                  <a:lnTo>
                    <a:pt x="2744" y="9815"/>
                  </a:lnTo>
                  <a:lnTo>
                    <a:pt x="3053" y="9661"/>
                  </a:lnTo>
                  <a:lnTo>
                    <a:pt x="3362" y="9468"/>
                  </a:lnTo>
                  <a:lnTo>
                    <a:pt x="3865" y="9236"/>
                  </a:lnTo>
                  <a:lnTo>
                    <a:pt x="3749" y="8888"/>
                  </a:lnTo>
                  <a:lnTo>
                    <a:pt x="3401" y="9081"/>
                  </a:lnTo>
                  <a:lnTo>
                    <a:pt x="2705" y="9506"/>
                  </a:lnTo>
                  <a:lnTo>
                    <a:pt x="2319" y="9699"/>
                  </a:lnTo>
                  <a:lnTo>
                    <a:pt x="2126" y="9738"/>
                  </a:lnTo>
                  <a:lnTo>
                    <a:pt x="1971" y="9738"/>
                  </a:lnTo>
                  <a:lnTo>
                    <a:pt x="1932" y="9777"/>
                  </a:lnTo>
                  <a:lnTo>
                    <a:pt x="1894" y="9313"/>
                  </a:lnTo>
                  <a:lnTo>
                    <a:pt x="1855" y="8618"/>
                  </a:lnTo>
                  <a:lnTo>
                    <a:pt x="1894" y="7961"/>
                  </a:lnTo>
                  <a:lnTo>
                    <a:pt x="2319" y="7961"/>
                  </a:lnTo>
                  <a:lnTo>
                    <a:pt x="2744" y="7883"/>
                  </a:lnTo>
                  <a:lnTo>
                    <a:pt x="3169" y="7767"/>
                  </a:lnTo>
                  <a:lnTo>
                    <a:pt x="3594" y="7613"/>
                  </a:lnTo>
                  <a:lnTo>
                    <a:pt x="3594" y="7226"/>
                  </a:lnTo>
                  <a:lnTo>
                    <a:pt x="3246" y="7381"/>
                  </a:lnTo>
                  <a:lnTo>
                    <a:pt x="2898" y="7536"/>
                  </a:lnTo>
                  <a:lnTo>
                    <a:pt x="2589" y="7613"/>
                  </a:lnTo>
                  <a:lnTo>
                    <a:pt x="2280" y="7690"/>
                  </a:lnTo>
                  <a:lnTo>
                    <a:pt x="1932" y="7767"/>
                  </a:lnTo>
                  <a:lnTo>
                    <a:pt x="1932" y="7767"/>
                  </a:lnTo>
                  <a:lnTo>
                    <a:pt x="2010" y="7111"/>
                  </a:lnTo>
                  <a:lnTo>
                    <a:pt x="2164" y="6454"/>
                  </a:lnTo>
                  <a:lnTo>
                    <a:pt x="2473" y="6454"/>
                  </a:lnTo>
                  <a:lnTo>
                    <a:pt x="2783" y="6415"/>
                  </a:lnTo>
                  <a:lnTo>
                    <a:pt x="3092" y="6376"/>
                  </a:lnTo>
                  <a:lnTo>
                    <a:pt x="3401" y="6260"/>
                  </a:lnTo>
                  <a:lnTo>
                    <a:pt x="3671" y="6183"/>
                  </a:lnTo>
                  <a:lnTo>
                    <a:pt x="3671" y="5874"/>
                  </a:lnTo>
                  <a:lnTo>
                    <a:pt x="3324" y="6029"/>
                  </a:lnTo>
                  <a:lnTo>
                    <a:pt x="2976" y="6106"/>
                  </a:lnTo>
                  <a:lnTo>
                    <a:pt x="2203" y="6260"/>
                  </a:lnTo>
                  <a:lnTo>
                    <a:pt x="2203" y="6260"/>
                  </a:lnTo>
                  <a:lnTo>
                    <a:pt x="2512" y="5217"/>
                  </a:lnTo>
                  <a:lnTo>
                    <a:pt x="2821" y="5178"/>
                  </a:lnTo>
                  <a:lnTo>
                    <a:pt x="3130" y="5063"/>
                  </a:lnTo>
                  <a:lnTo>
                    <a:pt x="3439" y="4947"/>
                  </a:lnTo>
                  <a:lnTo>
                    <a:pt x="3749" y="4831"/>
                  </a:lnTo>
                  <a:lnTo>
                    <a:pt x="3749" y="4483"/>
                  </a:lnTo>
                  <a:lnTo>
                    <a:pt x="3169" y="4792"/>
                  </a:lnTo>
                  <a:lnTo>
                    <a:pt x="2551" y="5063"/>
                  </a:lnTo>
                  <a:lnTo>
                    <a:pt x="2744" y="4212"/>
                  </a:lnTo>
                  <a:lnTo>
                    <a:pt x="3246" y="3981"/>
                  </a:lnTo>
                  <a:lnTo>
                    <a:pt x="3710" y="3710"/>
                  </a:lnTo>
                  <a:lnTo>
                    <a:pt x="3671" y="3478"/>
                  </a:lnTo>
                  <a:lnTo>
                    <a:pt x="2783" y="3981"/>
                  </a:lnTo>
                  <a:lnTo>
                    <a:pt x="2898" y="3440"/>
                  </a:lnTo>
                  <a:lnTo>
                    <a:pt x="2937" y="3015"/>
                  </a:lnTo>
                  <a:lnTo>
                    <a:pt x="3092" y="3015"/>
                  </a:lnTo>
                  <a:lnTo>
                    <a:pt x="3246" y="2976"/>
                  </a:lnTo>
                  <a:lnTo>
                    <a:pt x="3517" y="2783"/>
                  </a:lnTo>
                  <a:lnTo>
                    <a:pt x="3555" y="2744"/>
                  </a:lnTo>
                  <a:lnTo>
                    <a:pt x="3478" y="2474"/>
                  </a:lnTo>
                  <a:lnTo>
                    <a:pt x="3478" y="2512"/>
                  </a:lnTo>
                  <a:lnTo>
                    <a:pt x="3246" y="2705"/>
                  </a:lnTo>
                  <a:lnTo>
                    <a:pt x="2976" y="2821"/>
                  </a:lnTo>
                  <a:lnTo>
                    <a:pt x="2976" y="2358"/>
                  </a:lnTo>
                  <a:lnTo>
                    <a:pt x="2976" y="1894"/>
                  </a:lnTo>
                  <a:lnTo>
                    <a:pt x="3014" y="1894"/>
                  </a:lnTo>
                  <a:lnTo>
                    <a:pt x="3246" y="1624"/>
                  </a:lnTo>
                  <a:lnTo>
                    <a:pt x="3169" y="1392"/>
                  </a:lnTo>
                  <a:lnTo>
                    <a:pt x="2976" y="1624"/>
                  </a:lnTo>
                  <a:lnTo>
                    <a:pt x="2937" y="1121"/>
                  </a:lnTo>
                  <a:lnTo>
                    <a:pt x="2860" y="61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67" y="39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Google Shape;338;p28"/>
          <p:cNvSpPr/>
          <p:nvPr/>
        </p:nvSpPr>
        <p:spPr>
          <a:xfrm>
            <a:off x="7206027" y="3574048"/>
            <a:ext cx="2965706" cy="2855820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/>
          <p:nvPr>
            <p:ph type="title"/>
          </p:nvPr>
        </p:nvSpPr>
        <p:spPr>
          <a:xfrm>
            <a:off x="1940000" y="756275"/>
            <a:ext cx="52641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41" name="Google Shape;341;p29"/>
          <p:cNvSpPr txBox="1"/>
          <p:nvPr>
            <p:ph idx="1" type="subTitle"/>
          </p:nvPr>
        </p:nvSpPr>
        <p:spPr>
          <a:xfrm>
            <a:off x="1459350" y="1746025"/>
            <a:ext cx="62253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9"/>
          <p:cNvSpPr/>
          <p:nvPr/>
        </p:nvSpPr>
        <p:spPr>
          <a:xfrm rot="-561334">
            <a:off x="6094106" y="1302996"/>
            <a:ext cx="7301673" cy="703113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 rot="-561334">
            <a:off x="-4103244" y="2445996"/>
            <a:ext cx="7301673" cy="703113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9"/>
          <p:cNvSpPr/>
          <p:nvPr/>
        </p:nvSpPr>
        <p:spPr>
          <a:xfrm>
            <a:off x="7295100" y="2453175"/>
            <a:ext cx="5191359" cy="4999009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9"/>
          <p:cNvSpPr/>
          <p:nvPr/>
        </p:nvSpPr>
        <p:spPr>
          <a:xfrm>
            <a:off x="8407952" y="3524798"/>
            <a:ext cx="2965706" cy="2855820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9"/>
          <p:cNvSpPr/>
          <p:nvPr/>
        </p:nvSpPr>
        <p:spPr>
          <a:xfrm flipH="1">
            <a:off x="-1417825" y="3524796"/>
            <a:ext cx="3668020" cy="353211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7" name="Google Shape;347;p29"/>
          <p:cNvGrpSpPr/>
          <p:nvPr/>
        </p:nvGrpSpPr>
        <p:grpSpPr>
          <a:xfrm>
            <a:off x="7842661" y="3719526"/>
            <a:ext cx="1018330" cy="1854494"/>
            <a:chOff x="4518575" y="1944100"/>
            <a:chExt cx="475300" cy="865575"/>
          </a:xfrm>
        </p:grpSpPr>
        <p:sp>
          <p:nvSpPr>
            <p:cNvPr id="348" name="Google Shape;348;p29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29"/>
          <p:cNvGrpSpPr/>
          <p:nvPr/>
        </p:nvGrpSpPr>
        <p:grpSpPr>
          <a:xfrm>
            <a:off x="635669" y="3719520"/>
            <a:ext cx="591973" cy="2198098"/>
            <a:chOff x="3468500" y="2304425"/>
            <a:chExt cx="276300" cy="1025950"/>
          </a:xfrm>
        </p:grpSpPr>
        <p:sp>
          <p:nvSpPr>
            <p:cNvPr id="353" name="Google Shape;353;p29"/>
            <p:cNvSpPr/>
            <p:nvPr/>
          </p:nvSpPr>
          <p:spPr>
            <a:xfrm>
              <a:off x="3468500" y="2304425"/>
              <a:ext cx="276300" cy="1025950"/>
            </a:xfrm>
            <a:custGeom>
              <a:rect b="b" l="l" r="r" t="t"/>
              <a:pathLst>
                <a:path extrusionOk="0" h="41038" w="11052">
                  <a:moveTo>
                    <a:pt x="2512" y="1"/>
                  </a:moveTo>
                  <a:lnTo>
                    <a:pt x="2435" y="39"/>
                  </a:lnTo>
                  <a:lnTo>
                    <a:pt x="2396" y="78"/>
                  </a:lnTo>
                  <a:lnTo>
                    <a:pt x="2396" y="194"/>
                  </a:lnTo>
                  <a:lnTo>
                    <a:pt x="2358" y="967"/>
                  </a:lnTo>
                  <a:lnTo>
                    <a:pt x="2242" y="1739"/>
                  </a:lnTo>
                  <a:lnTo>
                    <a:pt x="2126" y="2474"/>
                  </a:lnTo>
                  <a:lnTo>
                    <a:pt x="1932" y="3208"/>
                  </a:lnTo>
                  <a:lnTo>
                    <a:pt x="1739" y="3903"/>
                  </a:lnTo>
                  <a:lnTo>
                    <a:pt x="1507" y="4599"/>
                  </a:lnTo>
                  <a:lnTo>
                    <a:pt x="966" y="6029"/>
                  </a:lnTo>
                  <a:lnTo>
                    <a:pt x="619" y="7111"/>
                  </a:lnTo>
                  <a:lnTo>
                    <a:pt x="425" y="7652"/>
                  </a:lnTo>
                  <a:lnTo>
                    <a:pt x="271" y="8231"/>
                  </a:lnTo>
                  <a:lnTo>
                    <a:pt x="155" y="8772"/>
                  </a:lnTo>
                  <a:lnTo>
                    <a:pt x="78" y="9390"/>
                  </a:lnTo>
                  <a:lnTo>
                    <a:pt x="0" y="9970"/>
                  </a:lnTo>
                  <a:lnTo>
                    <a:pt x="0" y="10588"/>
                  </a:lnTo>
                  <a:lnTo>
                    <a:pt x="0" y="11206"/>
                  </a:lnTo>
                  <a:lnTo>
                    <a:pt x="78" y="11825"/>
                  </a:lnTo>
                  <a:lnTo>
                    <a:pt x="232" y="12443"/>
                  </a:lnTo>
                  <a:lnTo>
                    <a:pt x="387" y="13061"/>
                  </a:lnTo>
                  <a:lnTo>
                    <a:pt x="580" y="13641"/>
                  </a:lnTo>
                  <a:lnTo>
                    <a:pt x="812" y="14259"/>
                  </a:lnTo>
                  <a:lnTo>
                    <a:pt x="1082" y="14800"/>
                  </a:lnTo>
                  <a:lnTo>
                    <a:pt x="1353" y="15341"/>
                  </a:lnTo>
                  <a:lnTo>
                    <a:pt x="1778" y="15998"/>
                  </a:lnTo>
                  <a:lnTo>
                    <a:pt x="2203" y="16578"/>
                  </a:lnTo>
                  <a:lnTo>
                    <a:pt x="2667" y="17157"/>
                  </a:lnTo>
                  <a:lnTo>
                    <a:pt x="3130" y="17698"/>
                  </a:lnTo>
                  <a:lnTo>
                    <a:pt x="4096" y="18741"/>
                  </a:lnTo>
                  <a:lnTo>
                    <a:pt x="4560" y="19321"/>
                  </a:lnTo>
                  <a:lnTo>
                    <a:pt x="4985" y="19939"/>
                  </a:lnTo>
                  <a:lnTo>
                    <a:pt x="5217" y="20326"/>
                  </a:lnTo>
                  <a:lnTo>
                    <a:pt x="5410" y="20712"/>
                  </a:lnTo>
                  <a:lnTo>
                    <a:pt x="5603" y="21137"/>
                  </a:lnTo>
                  <a:lnTo>
                    <a:pt x="5758" y="21562"/>
                  </a:lnTo>
                  <a:lnTo>
                    <a:pt x="5874" y="21987"/>
                  </a:lnTo>
                  <a:lnTo>
                    <a:pt x="5990" y="22412"/>
                  </a:lnTo>
                  <a:lnTo>
                    <a:pt x="6067" y="22837"/>
                  </a:lnTo>
                  <a:lnTo>
                    <a:pt x="6106" y="23301"/>
                  </a:lnTo>
                  <a:lnTo>
                    <a:pt x="6106" y="23726"/>
                  </a:lnTo>
                  <a:lnTo>
                    <a:pt x="6106" y="24151"/>
                  </a:lnTo>
                  <a:lnTo>
                    <a:pt x="6067" y="24615"/>
                  </a:lnTo>
                  <a:lnTo>
                    <a:pt x="6028" y="25040"/>
                  </a:lnTo>
                  <a:lnTo>
                    <a:pt x="5951" y="25465"/>
                  </a:lnTo>
                  <a:lnTo>
                    <a:pt x="5835" y="25851"/>
                  </a:lnTo>
                  <a:lnTo>
                    <a:pt x="5719" y="26276"/>
                  </a:lnTo>
                  <a:lnTo>
                    <a:pt x="5565" y="26663"/>
                  </a:lnTo>
                  <a:lnTo>
                    <a:pt x="5256" y="27281"/>
                  </a:lnTo>
                  <a:lnTo>
                    <a:pt x="4946" y="27899"/>
                  </a:lnTo>
                  <a:lnTo>
                    <a:pt x="4328" y="29097"/>
                  </a:lnTo>
                  <a:lnTo>
                    <a:pt x="4019" y="29677"/>
                  </a:lnTo>
                  <a:lnTo>
                    <a:pt x="3749" y="30334"/>
                  </a:lnTo>
                  <a:lnTo>
                    <a:pt x="3517" y="30952"/>
                  </a:lnTo>
                  <a:lnTo>
                    <a:pt x="3285" y="31647"/>
                  </a:lnTo>
                  <a:lnTo>
                    <a:pt x="3130" y="32227"/>
                  </a:lnTo>
                  <a:lnTo>
                    <a:pt x="3014" y="32845"/>
                  </a:lnTo>
                  <a:lnTo>
                    <a:pt x="2937" y="33464"/>
                  </a:lnTo>
                  <a:lnTo>
                    <a:pt x="2898" y="34120"/>
                  </a:lnTo>
                  <a:lnTo>
                    <a:pt x="2898" y="34739"/>
                  </a:lnTo>
                  <a:lnTo>
                    <a:pt x="2937" y="35396"/>
                  </a:lnTo>
                  <a:lnTo>
                    <a:pt x="3014" y="36014"/>
                  </a:lnTo>
                  <a:lnTo>
                    <a:pt x="3130" y="36671"/>
                  </a:lnTo>
                  <a:lnTo>
                    <a:pt x="3285" y="37250"/>
                  </a:lnTo>
                  <a:lnTo>
                    <a:pt x="3478" y="37869"/>
                  </a:lnTo>
                  <a:lnTo>
                    <a:pt x="3710" y="38448"/>
                  </a:lnTo>
                  <a:lnTo>
                    <a:pt x="4019" y="38989"/>
                  </a:lnTo>
                  <a:lnTo>
                    <a:pt x="4328" y="39492"/>
                  </a:lnTo>
                  <a:lnTo>
                    <a:pt x="4715" y="39994"/>
                  </a:lnTo>
                  <a:lnTo>
                    <a:pt x="5140" y="40419"/>
                  </a:lnTo>
                  <a:lnTo>
                    <a:pt x="5603" y="40805"/>
                  </a:lnTo>
                  <a:lnTo>
                    <a:pt x="5642" y="40921"/>
                  </a:lnTo>
                  <a:lnTo>
                    <a:pt x="5681" y="40999"/>
                  </a:lnTo>
                  <a:lnTo>
                    <a:pt x="5719" y="41037"/>
                  </a:lnTo>
                  <a:lnTo>
                    <a:pt x="5874" y="41037"/>
                  </a:lnTo>
                  <a:lnTo>
                    <a:pt x="5951" y="40999"/>
                  </a:lnTo>
                  <a:lnTo>
                    <a:pt x="5990" y="40921"/>
                  </a:lnTo>
                  <a:lnTo>
                    <a:pt x="5990" y="40844"/>
                  </a:lnTo>
                  <a:lnTo>
                    <a:pt x="6067" y="40380"/>
                  </a:lnTo>
                  <a:lnTo>
                    <a:pt x="6106" y="39955"/>
                  </a:lnTo>
                  <a:lnTo>
                    <a:pt x="6222" y="39530"/>
                  </a:lnTo>
                  <a:lnTo>
                    <a:pt x="6299" y="39182"/>
                  </a:lnTo>
                  <a:lnTo>
                    <a:pt x="6569" y="38448"/>
                  </a:lnTo>
                  <a:lnTo>
                    <a:pt x="6917" y="37791"/>
                  </a:lnTo>
                  <a:lnTo>
                    <a:pt x="7304" y="37212"/>
                  </a:lnTo>
                  <a:lnTo>
                    <a:pt x="7729" y="36632"/>
                  </a:lnTo>
                  <a:lnTo>
                    <a:pt x="8192" y="36091"/>
                  </a:lnTo>
                  <a:lnTo>
                    <a:pt x="8733" y="35550"/>
                  </a:lnTo>
                  <a:lnTo>
                    <a:pt x="9042" y="35125"/>
                  </a:lnTo>
                  <a:lnTo>
                    <a:pt x="9352" y="34700"/>
                  </a:lnTo>
                  <a:lnTo>
                    <a:pt x="9583" y="34275"/>
                  </a:lnTo>
                  <a:lnTo>
                    <a:pt x="9777" y="33811"/>
                  </a:lnTo>
                  <a:lnTo>
                    <a:pt x="9893" y="33309"/>
                  </a:lnTo>
                  <a:lnTo>
                    <a:pt x="9931" y="32768"/>
                  </a:lnTo>
                  <a:lnTo>
                    <a:pt x="9931" y="32188"/>
                  </a:lnTo>
                  <a:lnTo>
                    <a:pt x="9893" y="31570"/>
                  </a:lnTo>
                  <a:lnTo>
                    <a:pt x="9661" y="29793"/>
                  </a:lnTo>
                  <a:lnTo>
                    <a:pt x="9583" y="28904"/>
                  </a:lnTo>
                  <a:lnTo>
                    <a:pt x="9583" y="28479"/>
                  </a:lnTo>
                  <a:lnTo>
                    <a:pt x="9622" y="28015"/>
                  </a:lnTo>
                  <a:lnTo>
                    <a:pt x="9699" y="27358"/>
                  </a:lnTo>
                  <a:lnTo>
                    <a:pt x="9854" y="26740"/>
                  </a:lnTo>
                  <a:lnTo>
                    <a:pt x="10202" y="25504"/>
                  </a:lnTo>
                  <a:lnTo>
                    <a:pt x="10588" y="24228"/>
                  </a:lnTo>
                  <a:lnTo>
                    <a:pt x="10743" y="23610"/>
                  </a:lnTo>
                  <a:lnTo>
                    <a:pt x="10897" y="22953"/>
                  </a:lnTo>
                  <a:lnTo>
                    <a:pt x="10974" y="22296"/>
                  </a:lnTo>
                  <a:lnTo>
                    <a:pt x="11052" y="21639"/>
                  </a:lnTo>
                  <a:lnTo>
                    <a:pt x="11052" y="20944"/>
                  </a:lnTo>
                  <a:lnTo>
                    <a:pt x="10974" y="20248"/>
                  </a:lnTo>
                  <a:lnTo>
                    <a:pt x="10897" y="19630"/>
                  </a:lnTo>
                  <a:lnTo>
                    <a:pt x="10781" y="19051"/>
                  </a:lnTo>
                  <a:lnTo>
                    <a:pt x="10588" y="18471"/>
                  </a:lnTo>
                  <a:lnTo>
                    <a:pt x="10395" y="17891"/>
                  </a:lnTo>
                  <a:lnTo>
                    <a:pt x="10163" y="17350"/>
                  </a:lnTo>
                  <a:lnTo>
                    <a:pt x="9931" y="16809"/>
                  </a:lnTo>
                  <a:lnTo>
                    <a:pt x="9622" y="16268"/>
                  </a:lnTo>
                  <a:lnTo>
                    <a:pt x="9313" y="15766"/>
                  </a:lnTo>
                  <a:lnTo>
                    <a:pt x="8926" y="15186"/>
                  </a:lnTo>
                  <a:lnTo>
                    <a:pt x="8501" y="14645"/>
                  </a:lnTo>
                  <a:lnTo>
                    <a:pt x="8076" y="14143"/>
                  </a:lnTo>
                  <a:lnTo>
                    <a:pt x="7613" y="13641"/>
                  </a:lnTo>
                  <a:lnTo>
                    <a:pt x="6685" y="12752"/>
                  </a:lnTo>
                  <a:lnTo>
                    <a:pt x="5719" y="11825"/>
                  </a:lnTo>
                  <a:lnTo>
                    <a:pt x="5178" y="11284"/>
                  </a:lnTo>
                  <a:lnTo>
                    <a:pt x="4676" y="10665"/>
                  </a:lnTo>
                  <a:lnTo>
                    <a:pt x="4444" y="10318"/>
                  </a:lnTo>
                  <a:lnTo>
                    <a:pt x="4212" y="9970"/>
                  </a:lnTo>
                  <a:lnTo>
                    <a:pt x="4058" y="9622"/>
                  </a:lnTo>
                  <a:lnTo>
                    <a:pt x="3865" y="9236"/>
                  </a:lnTo>
                  <a:lnTo>
                    <a:pt x="3710" y="8772"/>
                  </a:lnTo>
                  <a:lnTo>
                    <a:pt x="3633" y="8270"/>
                  </a:lnTo>
                  <a:lnTo>
                    <a:pt x="3594" y="7806"/>
                  </a:lnTo>
                  <a:lnTo>
                    <a:pt x="3594" y="7342"/>
                  </a:lnTo>
                  <a:lnTo>
                    <a:pt x="3633" y="6376"/>
                  </a:lnTo>
                  <a:lnTo>
                    <a:pt x="3710" y="5410"/>
                  </a:lnTo>
                  <a:lnTo>
                    <a:pt x="3749" y="4753"/>
                  </a:lnTo>
                  <a:lnTo>
                    <a:pt x="3749" y="4097"/>
                  </a:lnTo>
                  <a:lnTo>
                    <a:pt x="3671" y="3440"/>
                  </a:lnTo>
                  <a:lnTo>
                    <a:pt x="3555" y="2783"/>
                  </a:lnTo>
                  <a:lnTo>
                    <a:pt x="3401" y="2126"/>
                  </a:lnTo>
                  <a:lnTo>
                    <a:pt x="3208" y="1508"/>
                  </a:lnTo>
                  <a:lnTo>
                    <a:pt x="2976" y="88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28" y="39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3468500" y="2304425"/>
              <a:ext cx="275350" cy="1025950"/>
            </a:xfrm>
            <a:custGeom>
              <a:rect b="b" l="l" r="r" t="t"/>
              <a:pathLst>
                <a:path extrusionOk="0" h="41038" w="11014">
                  <a:moveTo>
                    <a:pt x="2551" y="1"/>
                  </a:moveTo>
                  <a:lnTo>
                    <a:pt x="2628" y="542"/>
                  </a:lnTo>
                  <a:lnTo>
                    <a:pt x="2705" y="1121"/>
                  </a:lnTo>
                  <a:lnTo>
                    <a:pt x="2358" y="851"/>
                  </a:lnTo>
                  <a:lnTo>
                    <a:pt x="2358" y="1083"/>
                  </a:lnTo>
                  <a:lnTo>
                    <a:pt x="2744" y="1353"/>
                  </a:lnTo>
                  <a:lnTo>
                    <a:pt x="2744" y="1817"/>
                  </a:lnTo>
                  <a:lnTo>
                    <a:pt x="2744" y="2242"/>
                  </a:lnTo>
                  <a:lnTo>
                    <a:pt x="2203" y="1894"/>
                  </a:lnTo>
                  <a:lnTo>
                    <a:pt x="2164" y="2126"/>
                  </a:lnTo>
                  <a:lnTo>
                    <a:pt x="2435" y="2319"/>
                  </a:lnTo>
                  <a:lnTo>
                    <a:pt x="2705" y="2435"/>
                  </a:lnTo>
                  <a:lnTo>
                    <a:pt x="2628" y="3208"/>
                  </a:lnTo>
                  <a:lnTo>
                    <a:pt x="2358" y="2976"/>
                  </a:lnTo>
                  <a:lnTo>
                    <a:pt x="2048" y="2783"/>
                  </a:lnTo>
                  <a:lnTo>
                    <a:pt x="2010" y="2976"/>
                  </a:lnTo>
                  <a:lnTo>
                    <a:pt x="2628" y="3362"/>
                  </a:lnTo>
                  <a:lnTo>
                    <a:pt x="2435" y="4290"/>
                  </a:lnTo>
                  <a:lnTo>
                    <a:pt x="2396" y="4290"/>
                  </a:lnTo>
                  <a:lnTo>
                    <a:pt x="1739" y="3942"/>
                  </a:lnTo>
                  <a:lnTo>
                    <a:pt x="1739" y="3903"/>
                  </a:lnTo>
                  <a:lnTo>
                    <a:pt x="1662" y="4135"/>
                  </a:lnTo>
                  <a:lnTo>
                    <a:pt x="2358" y="4406"/>
                  </a:lnTo>
                  <a:lnTo>
                    <a:pt x="2396" y="4406"/>
                  </a:lnTo>
                  <a:lnTo>
                    <a:pt x="2358" y="4560"/>
                  </a:lnTo>
                  <a:lnTo>
                    <a:pt x="2087" y="5449"/>
                  </a:lnTo>
                  <a:lnTo>
                    <a:pt x="1469" y="5140"/>
                  </a:lnTo>
                  <a:lnTo>
                    <a:pt x="1314" y="5101"/>
                  </a:lnTo>
                  <a:lnTo>
                    <a:pt x="1237" y="5333"/>
                  </a:lnTo>
                  <a:lnTo>
                    <a:pt x="1469" y="5410"/>
                  </a:lnTo>
                  <a:lnTo>
                    <a:pt x="1778" y="5565"/>
                  </a:lnTo>
                  <a:lnTo>
                    <a:pt x="2048" y="5642"/>
                  </a:lnTo>
                  <a:lnTo>
                    <a:pt x="1817" y="6492"/>
                  </a:lnTo>
                  <a:lnTo>
                    <a:pt x="1623" y="6415"/>
                  </a:lnTo>
                  <a:lnTo>
                    <a:pt x="1391" y="6338"/>
                  </a:lnTo>
                  <a:lnTo>
                    <a:pt x="1160" y="6260"/>
                  </a:lnTo>
                  <a:lnTo>
                    <a:pt x="928" y="6222"/>
                  </a:lnTo>
                  <a:lnTo>
                    <a:pt x="812" y="6454"/>
                  </a:lnTo>
                  <a:lnTo>
                    <a:pt x="1160" y="6531"/>
                  </a:lnTo>
                  <a:lnTo>
                    <a:pt x="1469" y="6608"/>
                  </a:lnTo>
                  <a:lnTo>
                    <a:pt x="1778" y="6685"/>
                  </a:lnTo>
                  <a:lnTo>
                    <a:pt x="1662" y="7304"/>
                  </a:lnTo>
                  <a:lnTo>
                    <a:pt x="1585" y="7961"/>
                  </a:lnTo>
                  <a:lnTo>
                    <a:pt x="1082" y="7922"/>
                  </a:lnTo>
                  <a:lnTo>
                    <a:pt x="348" y="7922"/>
                  </a:lnTo>
                  <a:lnTo>
                    <a:pt x="271" y="8231"/>
                  </a:lnTo>
                  <a:lnTo>
                    <a:pt x="271" y="8231"/>
                  </a:lnTo>
                  <a:lnTo>
                    <a:pt x="657" y="8192"/>
                  </a:lnTo>
                  <a:lnTo>
                    <a:pt x="1585" y="8192"/>
                  </a:lnTo>
                  <a:lnTo>
                    <a:pt x="1585" y="8656"/>
                  </a:lnTo>
                  <a:lnTo>
                    <a:pt x="1585" y="9081"/>
                  </a:lnTo>
                  <a:lnTo>
                    <a:pt x="1314" y="9120"/>
                  </a:lnTo>
                  <a:lnTo>
                    <a:pt x="1044" y="9158"/>
                  </a:lnTo>
                  <a:lnTo>
                    <a:pt x="503" y="9236"/>
                  </a:lnTo>
                  <a:lnTo>
                    <a:pt x="78" y="9313"/>
                  </a:lnTo>
                  <a:lnTo>
                    <a:pt x="39" y="9661"/>
                  </a:lnTo>
                  <a:lnTo>
                    <a:pt x="425" y="9584"/>
                  </a:lnTo>
                  <a:lnTo>
                    <a:pt x="812" y="9506"/>
                  </a:lnTo>
                  <a:lnTo>
                    <a:pt x="1585" y="9313"/>
                  </a:lnTo>
                  <a:lnTo>
                    <a:pt x="1662" y="9970"/>
                  </a:lnTo>
                  <a:lnTo>
                    <a:pt x="1739" y="10627"/>
                  </a:lnTo>
                  <a:lnTo>
                    <a:pt x="1314" y="10704"/>
                  </a:lnTo>
                  <a:lnTo>
                    <a:pt x="889" y="10859"/>
                  </a:lnTo>
                  <a:lnTo>
                    <a:pt x="0" y="11129"/>
                  </a:lnTo>
                  <a:lnTo>
                    <a:pt x="39" y="11361"/>
                  </a:lnTo>
                  <a:lnTo>
                    <a:pt x="78" y="11361"/>
                  </a:lnTo>
                  <a:lnTo>
                    <a:pt x="928" y="11091"/>
                  </a:lnTo>
                  <a:lnTo>
                    <a:pt x="1353" y="10936"/>
                  </a:lnTo>
                  <a:lnTo>
                    <a:pt x="1778" y="10781"/>
                  </a:lnTo>
                  <a:lnTo>
                    <a:pt x="2010" y="11747"/>
                  </a:lnTo>
                  <a:lnTo>
                    <a:pt x="1817" y="11979"/>
                  </a:lnTo>
                  <a:lnTo>
                    <a:pt x="1623" y="12134"/>
                  </a:lnTo>
                  <a:lnTo>
                    <a:pt x="1237" y="12443"/>
                  </a:lnTo>
                  <a:lnTo>
                    <a:pt x="812" y="12675"/>
                  </a:lnTo>
                  <a:lnTo>
                    <a:pt x="348" y="12907"/>
                  </a:lnTo>
                  <a:lnTo>
                    <a:pt x="425" y="13216"/>
                  </a:lnTo>
                  <a:lnTo>
                    <a:pt x="657" y="13100"/>
                  </a:lnTo>
                  <a:lnTo>
                    <a:pt x="1044" y="12907"/>
                  </a:lnTo>
                  <a:lnTo>
                    <a:pt x="1430" y="12675"/>
                  </a:lnTo>
                  <a:lnTo>
                    <a:pt x="1778" y="12404"/>
                  </a:lnTo>
                  <a:lnTo>
                    <a:pt x="1932" y="12211"/>
                  </a:lnTo>
                  <a:lnTo>
                    <a:pt x="2087" y="12018"/>
                  </a:lnTo>
                  <a:lnTo>
                    <a:pt x="2319" y="12791"/>
                  </a:lnTo>
                  <a:lnTo>
                    <a:pt x="2628" y="13486"/>
                  </a:lnTo>
                  <a:lnTo>
                    <a:pt x="2358" y="13989"/>
                  </a:lnTo>
                  <a:lnTo>
                    <a:pt x="2010" y="14452"/>
                  </a:lnTo>
                  <a:lnTo>
                    <a:pt x="1662" y="14839"/>
                  </a:lnTo>
                  <a:lnTo>
                    <a:pt x="1276" y="15225"/>
                  </a:lnTo>
                  <a:lnTo>
                    <a:pt x="1353" y="15341"/>
                  </a:lnTo>
                  <a:lnTo>
                    <a:pt x="1507" y="15573"/>
                  </a:lnTo>
                  <a:lnTo>
                    <a:pt x="1855" y="15148"/>
                  </a:lnTo>
                  <a:lnTo>
                    <a:pt x="2164" y="14684"/>
                  </a:lnTo>
                  <a:lnTo>
                    <a:pt x="2473" y="14220"/>
                  </a:lnTo>
                  <a:lnTo>
                    <a:pt x="2705" y="13718"/>
                  </a:lnTo>
                  <a:lnTo>
                    <a:pt x="2937" y="14182"/>
                  </a:lnTo>
                  <a:lnTo>
                    <a:pt x="3246" y="14607"/>
                  </a:lnTo>
                  <a:lnTo>
                    <a:pt x="3555" y="14993"/>
                  </a:lnTo>
                  <a:lnTo>
                    <a:pt x="3903" y="15341"/>
                  </a:lnTo>
                  <a:lnTo>
                    <a:pt x="3826" y="15573"/>
                  </a:lnTo>
                  <a:lnTo>
                    <a:pt x="3749" y="15843"/>
                  </a:lnTo>
                  <a:lnTo>
                    <a:pt x="3594" y="16075"/>
                  </a:lnTo>
                  <a:lnTo>
                    <a:pt x="3439" y="16346"/>
                  </a:lnTo>
                  <a:lnTo>
                    <a:pt x="3053" y="16809"/>
                  </a:lnTo>
                  <a:lnTo>
                    <a:pt x="2705" y="17196"/>
                  </a:lnTo>
                  <a:lnTo>
                    <a:pt x="2898" y="17428"/>
                  </a:lnTo>
                  <a:lnTo>
                    <a:pt x="3246" y="16964"/>
                  </a:lnTo>
                  <a:lnTo>
                    <a:pt x="3517" y="16655"/>
                  </a:lnTo>
                  <a:lnTo>
                    <a:pt x="3749" y="16268"/>
                  </a:lnTo>
                  <a:lnTo>
                    <a:pt x="3942" y="15882"/>
                  </a:lnTo>
                  <a:lnTo>
                    <a:pt x="4019" y="15689"/>
                  </a:lnTo>
                  <a:lnTo>
                    <a:pt x="4058" y="15457"/>
                  </a:lnTo>
                  <a:lnTo>
                    <a:pt x="4676" y="15998"/>
                  </a:lnTo>
                  <a:lnTo>
                    <a:pt x="5372" y="16539"/>
                  </a:lnTo>
                  <a:lnTo>
                    <a:pt x="5565" y="16655"/>
                  </a:lnTo>
                  <a:lnTo>
                    <a:pt x="5140" y="17119"/>
                  </a:lnTo>
                  <a:lnTo>
                    <a:pt x="4676" y="17544"/>
                  </a:lnTo>
                  <a:lnTo>
                    <a:pt x="4174" y="17930"/>
                  </a:lnTo>
                  <a:lnTo>
                    <a:pt x="3671" y="18278"/>
                  </a:lnTo>
                  <a:lnTo>
                    <a:pt x="3865" y="18510"/>
                  </a:lnTo>
                  <a:lnTo>
                    <a:pt x="4405" y="18123"/>
                  </a:lnTo>
                  <a:lnTo>
                    <a:pt x="4908" y="17737"/>
                  </a:lnTo>
                  <a:lnTo>
                    <a:pt x="5333" y="17273"/>
                  </a:lnTo>
                  <a:lnTo>
                    <a:pt x="5526" y="17041"/>
                  </a:lnTo>
                  <a:lnTo>
                    <a:pt x="5681" y="16771"/>
                  </a:lnTo>
                  <a:lnTo>
                    <a:pt x="6299" y="17312"/>
                  </a:lnTo>
                  <a:lnTo>
                    <a:pt x="6840" y="17930"/>
                  </a:lnTo>
                  <a:lnTo>
                    <a:pt x="5835" y="18819"/>
                  </a:lnTo>
                  <a:lnTo>
                    <a:pt x="4831" y="19746"/>
                  </a:lnTo>
                  <a:lnTo>
                    <a:pt x="4985" y="19939"/>
                  </a:lnTo>
                  <a:lnTo>
                    <a:pt x="5062" y="20055"/>
                  </a:lnTo>
                  <a:lnTo>
                    <a:pt x="5565" y="19592"/>
                  </a:lnTo>
                  <a:lnTo>
                    <a:pt x="6067" y="19128"/>
                  </a:lnTo>
                  <a:lnTo>
                    <a:pt x="6531" y="18626"/>
                  </a:lnTo>
                  <a:lnTo>
                    <a:pt x="6994" y="18085"/>
                  </a:lnTo>
                  <a:lnTo>
                    <a:pt x="7304" y="18548"/>
                  </a:lnTo>
                  <a:lnTo>
                    <a:pt x="7613" y="19012"/>
                  </a:lnTo>
                  <a:lnTo>
                    <a:pt x="7883" y="19476"/>
                  </a:lnTo>
                  <a:lnTo>
                    <a:pt x="8115" y="19978"/>
                  </a:lnTo>
                  <a:lnTo>
                    <a:pt x="7845" y="20248"/>
                  </a:lnTo>
                  <a:lnTo>
                    <a:pt x="7574" y="20442"/>
                  </a:lnTo>
                  <a:lnTo>
                    <a:pt x="7265" y="20635"/>
                  </a:lnTo>
                  <a:lnTo>
                    <a:pt x="6956" y="20828"/>
                  </a:lnTo>
                  <a:lnTo>
                    <a:pt x="6338" y="21099"/>
                  </a:lnTo>
                  <a:lnTo>
                    <a:pt x="5681" y="21330"/>
                  </a:lnTo>
                  <a:lnTo>
                    <a:pt x="5758" y="21601"/>
                  </a:lnTo>
                  <a:lnTo>
                    <a:pt x="6453" y="21408"/>
                  </a:lnTo>
                  <a:lnTo>
                    <a:pt x="6763" y="21253"/>
                  </a:lnTo>
                  <a:lnTo>
                    <a:pt x="7110" y="21099"/>
                  </a:lnTo>
                  <a:lnTo>
                    <a:pt x="7419" y="20905"/>
                  </a:lnTo>
                  <a:lnTo>
                    <a:pt x="7690" y="20673"/>
                  </a:lnTo>
                  <a:lnTo>
                    <a:pt x="7960" y="20442"/>
                  </a:lnTo>
                  <a:lnTo>
                    <a:pt x="8192" y="20210"/>
                  </a:lnTo>
                  <a:lnTo>
                    <a:pt x="8347" y="20635"/>
                  </a:lnTo>
                  <a:lnTo>
                    <a:pt x="8463" y="21099"/>
                  </a:lnTo>
                  <a:lnTo>
                    <a:pt x="8540" y="21524"/>
                  </a:lnTo>
                  <a:lnTo>
                    <a:pt x="8540" y="21949"/>
                  </a:lnTo>
                  <a:lnTo>
                    <a:pt x="8540" y="22335"/>
                  </a:lnTo>
                  <a:lnTo>
                    <a:pt x="8501" y="22721"/>
                  </a:lnTo>
                  <a:lnTo>
                    <a:pt x="8270" y="22876"/>
                  </a:lnTo>
                  <a:lnTo>
                    <a:pt x="7999" y="22992"/>
                  </a:lnTo>
                  <a:lnTo>
                    <a:pt x="7497" y="23185"/>
                  </a:lnTo>
                  <a:lnTo>
                    <a:pt x="6956" y="23262"/>
                  </a:lnTo>
                  <a:lnTo>
                    <a:pt x="6415" y="23378"/>
                  </a:lnTo>
                  <a:lnTo>
                    <a:pt x="6106" y="23417"/>
                  </a:lnTo>
                  <a:lnTo>
                    <a:pt x="6106" y="23687"/>
                  </a:lnTo>
                  <a:lnTo>
                    <a:pt x="7072" y="23494"/>
                  </a:lnTo>
                  <a:lnTo>
                    <a:pt x="7419" y="23417"/>
                  </a:lnTo>
                  <a:lnTo>
                    <a:pt x="7767" y="23340"/>
                  </a:lnTo>
                  <a:lnTo>
                    <a:pt x="8115" y="23185"/>
                  </a:lnTo>
                  <a:lnTo>
                    <a:pt x="8424" y="23031"/>
                  </a:lnTo>
                  <a:lnTo>
                    <a:pt x="8231" y="23610"/>
                  </a:lnTo>
                  <a:lnTo>
                    <a:pt x="7999" y="24151"/>
                  </a:lnTo>
                  <a:lnTo>
                    <a:pt x="7419" y="25233"/>
                  </a:lnTo>
                  <a:lnTo>
                    <a:pt x="7072" y="25504"/>
                  </a:lnTo>
                  <a:lnTo>
                    <a:pt x="6647" y="25697"/>
                  </a:lnTo>
                  <a:lnTo>
                    <a:pt x="6222" y="25851"/>
                  </a:lnTo>
                  <a:lnTo>
                    <a:pt x="5797" y="25967"/>
                  </a:lnTo>
                  <a:lnTo>
                    <a:pt x="5681" y="26354"/>
                  </a:lnTo>
                  <a:lnTo>
                    <a:pt x="6106" y="26238"/>
                  </a:lnTo>
                  <a:lnTo>
                    <a:pt x="6531" y="26083"/>
                  </a:lnTo>
                  <a:lnTo>
                    <a:pt x="6917" y="25851"/>
                  </a:lnTo>
                  <a:lnTo>
                    <a:pt x="7226" y="25620"/>
                  </a:lnTo>
                  <a:lnTo>
                    <a:pt x="7226" y="25620"/>
                  </a:lnTo>
                  <a:lnTo>
                    <a:pt x="7072" y="26006"/>
                  </a:lnTo>
                  <a:lnTo>
                    <a:pt x="6879" y="26508"/>
                  </a:lnTo>
                  <a:lnTo>
                    <a:pt x="6724" y="27049"/>
                  </a:lnTo>
                  <a:lnTo>
                    <a:pt x="6569" y="27590"/>
                  </a:lnTo>
                  <a:lnTo>
                    <a:pt x="6492" y="28131"/>
                  </a:lnTo>
                  <a:lnTo>
                    <a:pt x="6453" y="28131"/>
                  </a:lnTo>
                  <a:lnTo>
                    <a:pt x="6028" y="28286"/>
                  </a:lnTo>
                  <a:lnTo>
                    <a:pt x="5603" y="28363"/>
                  </a:lnTo>
                  <a:lnTo>
                    <a:pt x="4715" y="28363"/>
                  </a:lnTo>
                  <a:lnTo>
                    <a:pt x="4560" y="28672"/>
                  </a:lnTo>
                  <a:lnTo>
                    <a:pt x="5062" y="28672"/>
                  </a:lnTo>
                  <a:lnTo>
                    <a:pt x="5565" y="28595"/>
                  </a:lnTo>
                  <a:lnTo>
                    <a:pt x="6028" y="28518"/>
                  </a:lnTo>
                  <a:lnTo>
                    <a:pt x="6492" y="28324"/>
                  </a:lnTo>
                  <a:lnTo>
                    <a:pt x="6492" y="28324"/>
                  </a:lnTo>
                  <a:lnTo>
                    <a:pt x="6415" y="29136"/>
                  </a:lnTo>
                  <a:lnTo>
                    <a:pt x="6453" y="29947"/>
                  </a:lnTo>
                  <a:lnTo>
                    <a:pt x="6492" y="30295"/>
                  </a:lnTo>
                  <a:lnTo>
                    <a:pt x="6492" y="30295"/>
                  </a:lnTo>
                  <a:lnTo>
                    <a:pt x="5990" y="30256"/>
                  </a:lnTo>
                  <a:lnTo>
                    <a:pt x="5449" y="30179"/>
                  </a:lnTo>
                  <a:lnTo>
                    <a:pt x="4908" y="30140"/>
                  </a:lnTo>
                  <a:lnTo>
                    <a:pt x="4367" y="30140"/>
                  </a:lnTo>
                  <a:lnTo>
                    <a:pt x="3787" y="30256"/>
                  </a:lnTo>
                  <a:lnTo>
                    <a:pt x="3633" y="30643"/>
                  </a:lnTo>
                  <a:lnTo>
                    <a:pt x="3633" y="30643"/>
                  </a:lnTo>
                  <a:lnTo>
                    <a:pt x="4212" y="30488"/>
                  </a:lnTo>
                  <a:lnTo>
                    <a:pt x="4521" y="30411"/>
                  </a:lnTo>
                  <a:lnTo>
                    <a:pt x="5256" y="30411"/>
                  </a:lnTo>
                  <a:lnTo>
                    <a:pt x="5681" y="30488"/>
                  </a:lnTo>
                  <a:lnTo>
                    <a:pt x="6106" y="30527"/>
                  </a:lnTo>
                  <a:lnTo>
                    <a:pt x="6531" y="30527"/>
                  </a:lnTo>
                  <a:lnTo>
                    <a:pt x="6608" y="31300"/>
                  </a:lnTo>
                  <a:lnTo>
                    <a:pt x="6647" y="31686"/>
                  </a:lnTo>
                  <a:lnTo>
                    <a:pt x="6647" y="32073"/>
                  </a:lnTo>
                  <a:lnTo>
                    <a:pt x="6067" y="32266"/>
                  </a:lnTo>
                  <a:lnTo>
                    <a:pt x="5487" y="32420"/>
                  </a:lnTo>
                  <a:lnTo>
                    <a:pt x="4290" y="32613"/>
                  </a:lnTo>
                  <a:lnTo>
                    <a:pt x="3053" y="32807"/>
                  </a:lnTo>
                  <a:lnTo>
                    <a:pt x="3014" y="33116"/>
                  </a:lnTo>
                  <a:lnTo>
                    <a:pt x="3787" y="33000"/>
                  </a:lnTo>
                  <a:lnTo>
                    <a:pt x="4521" y="32845"/>
                  </a:lnTo>
                  <a:lnTo>
                    <a:pt x="5603" y="32691"/>
                  </a:lnTo>
                  <a:lnTo>
                    <a:pt x="6144" y="32575"/>
                  </a:lnTo>
                  <a:lnTo>
                    <a:pt x="6376" y="32459"/>
                  </a:lnTo>
                  <a:lnTo>
                    <a:pt x="6608" y="32343"/>
                  </a:lnTo>
                  <a:lnTo>
                    <a:pt x="6608" y="32343"/>
                  </a:lnTo>
                  <a:lnTo>
                    <a:pt x="6569" y="32613"/>
                  </a:lnTo>
                  <a:lnTo>
                    <a:pt x="6492" y="32845"/>
                  </a:lnTo>
                  <a:lnTo>
                    <a:pt x="6376" y="33193"/>
                  </a:lnTo>
                  <a:lnTo>
                    <a:pt x="6260" y="33541"/>
                  </a:lnTo>
                  <a:lnTo>
                    <a:pt x="5912" y="34159"/>
                  </a:lnTo>
                  <a:lnTo>
                    <a:pt x="5062" y="34352"/>
                  </a:lnTo>
                  <a:lnTo>
                    <a:pt x="4251" y="34507"/>
                  </a:lnTo>
                  <a:lnTo>
                    <a:pt x="3555" y="34584"/>
                  </a:lnTo>
                  <a:lnTo>
                    <a:pt x="2898" y="34623"/>
                  </a:lnTo>
                  <a:lnTo>
                    <a:pt x="2898" y="34855"/>
                  </a:lnTo>
                  <a:lnTo>
                    <a:pt x="3633" y="34855"/>
                  </a:lnTo>
                  <a:lnTo>
                    <a:pt x="4405" y="34777"/>
                  </a:lnTo>
                  <a:lnTo>
                    <a:pt x="5101" y="34623"/>
                  </a:lnTo>
                  <a:lnTo>
                    <a:pt x="5797" y="34391"/>
                  </a:lnTo>
                  <a:lnTo>
                    <a:pt x="5565" y="34816"/>
                  </a:lnTo>
                  <a:lnTo>
                    <a:pt x="5294" y="35396"/>
                  </a:lnTo>
                  <a:lnTo>
                    <a:pt x="5062" y="36014"/>
                  </a:lnTo>
                  <a:lnTo>
                    <a:pt x="4560" y="36130"/>
                  </a:lnTo>
                  <a:lnTo>
                    <a:pt x="4058" y="36284"/>
                  </a:lnTo>
                  <a:lnTo>
                    <a:pt x="3594" y="36516"/>
                  </a:lnTo>
                  <a:lnTo>
                    <a:pt x="3169" y="36787"/>
                  </a:lnTo>
                  <a:lnTo>
                    <a:pt x="3246" y="37057"/>
                  </a:lnTo>
                  <a:lnTo>
                    <a:pt x="3633" y="36787"/>
                  </a:lnTo>
                  <a:lnTo>
                    <a:pt x="4096" y="36555"/>
                  </a:lnTo>
                  <a:lnTo>
                    <a:pt x="4560" y="36362"/>
                  </a:lnTo>
                  <a:lnTo>
                    <a:pt x="5024" y="36207"/>
                  </a:lnTo>
                  <a:lnTo>
                    <a:pt x="4869" y="36941"/>
                  </a:lnTo>
                  <a:lnTo>
                    <a:pt x="4792" y="37675"/>
                  </a:lnTo>
                  <a:lnTo>
                    <a:pt x="4521" y="37830"/>
                  </a:lnTo>
                  <a:lnTo>
                    <a:pt x="4251" y="38023"/>
                  </a:lnTo>
                  <a:lnTo>
                    <a:pt x="3749" y="38487"/>
                  </a:lnTo>
                  <a:lnTo>
                    <a:pt x="3865" y="38757"/>
                  </a:lnTo>
                  <a:lnTo>
                    <a:pt x="3903" y="38719"/>
                  </a:lnTo>
                  <a:lnTo>
                    <a:pt x="4328" y="38332"/>
                  </a:lnTo>
                  <a:lnTo>
                    <a:pt x="4792" y="37907"/>
                  </a:lnTo>
                  <a:lnTo>
                    <a:pt x="4831" y="38641"/>
                  </a:lnTo>
                  <a:lnTo>
                    <a:pt x="4946" y="39337"/>
                  </a:lnTo>
                  <a:lnTo>
                    <a:pt x="5140" y="39994"/>
                  </a:lnTo>
                  <a:lnTo>
                    <a:pt x="5256" y="40342"/>
                  </a:lnTo>
                  <a:lnTo>
                    <a:pt x="5410" y="40651"/>
                  </a:lnTo>
                  <a:lnTo>
                    <a:pt x="5603" y="40805"/>
                  </a:lnTo>
                  <a:lnTo>
                    <a:pt x="5642" y="40960"/>
                  </a:lnTo>
                  <a:lnTo>
                    <a:pt x="5758" y="41037"/>
                  </a:lnTo>
                  <a:lnTo>
                    <a:pt x="5835" y="41037"/>
                  </a:lnTo>
                  <a:lnTo>
                    <a:pt x="5951" y="40960"/>
                  </a:lnTo>
                  <a:lnTo>
                    <a:pt x="5603" y="40380"/>
                  </a:lnTo>
                  <a:lnTo>
                    <a:pt x="5333" y="39762"/>
                  </a:lnTo>
                  <a:lnTo>
                    <a:pt x="5140" y="39067"/>
                  </a:lnTo>
                  <a:lnTo>
                    <a:pt x="5024" y="38410"/>
                  </a:lnTo>
                  <a:lnTo>
                    <a:pt x="5603" y="38757"/>
                  </a:lnTo>
                  <a:lnTo>
                    <a:pt x="6183" y="39105"/>
                  </a:lnTo>
                  <a:lnTo>
                    <a:pt x="6299" y="39144"/>
                  </a:lnTo>
                  <a:lnTo>
                    <a:pt x="6376" y="38951"/>
                  </a:lnTo>
                  <a:lnTo>
                    <a:pt x="5681" y="38603"/>
                  </a:lnTo>
                  <a:lnTo>
                    <a:pt x="5024" y="38216"/>
                  </a:lnTo>
                  <a:lnTo>
                    <a:pt x="4985" y="37753"/>
                  </a:lnTo>
                  <a:lnTo>
                    <a:pt x="5024" y="37212"/>
                  </a:lnTo>
                  <a:lnTo>
                    <a:pt x="5140" y="36671"/>
                  </a:lnTo>
                  <a:lnTo>
                    <a:pt x="5526" y="37019"/>
                  </a:lnTo>
                  <a:lnTo>
                    <a:pt x="5951" y="37366"/>
                  </a:lnTo>
                  <a:lnTo>
                    <a:pt x="6415" y="37637"/>
                  </a:lnTo>
                  <a:lnTo>
                    <a:pt x="6879" y="37830"/>
                  </a:lnTo>
                  <a:lnTo>
                    <a:pt x="6994" y="37637"/>
                  </a:lnTo>
                  <a:lnTo>
                    <a:pt x="6608" y="37444"/>
                  </a:lnTo>
                  <a:lnTo>
                    <a:pt x="6222" y="37250"/>
                  </a:lnTo>
                  <a:lnTo>
                    <a:pt x="5681" y="36903"/>
                  </a:lnTo>
                  <a:lnTo>
                    <a:pt x="5178" y="36516"/>
                  </a:lnTo>
                  <a:lnTo>
                    <a:pt x="5410" y="35859"/>
                  </a:lnTo>
                  <a:lnTo>
                    <a:pt x="5681" y="35241"/>
                  </a:lnTo>
                  <a:lnTo>
                    <a:pt x="6260" y="35743"/>
                  </a:lnTo>
                  <a:lnTo>
                    <a:pt x="6569" y="35975"/>
                  </a:lnTo>
                  <a:lnTo>
                    <a:pt x="6879" y="36168"/>
                  </a:lnTo>
                  <a:lnTo>
                    <a:pt x="7304" y="36400"/>
                  </a:lnTo>
                  <a:lnTo>
                    <a:pt x="7535" y="36516"/>
                  </a:lnTo>
                  <a:lnTo>
                    <a:pt x="7767" y="36594"/>
                  </a:lnTo>
                  <a:lnTo>
                    <a:pt x="7960" y="36362"/>
                  </a:lnTo>
                  <a:lnTo>
                    <a:pt x="7690" y="36246"/>
                  </a:lnTo>
                  <a:lnTo>
                    <a:pt x="7419" y="36130"/>
                  </a:lnTo>
                  <a:lnTo>
                    <a:pt x="7149" y="36014"/>
                  </a:lnTo>
                  <a:lnTo>
                    <a:pt x="6879" y="35898"/>
                  </a:lnTo>
                  <a:lnTo>
                    <a:pt x="6338" y="35512"/>
                  </a:lnTo>
                  <a:lnTo>
                    <a:pt x="5758" y="35087"/>
                  </a:lnTo>
                  <a:lnTo>
                    <a:pt x="6144" y="34391"/>
                  </a:lnTo>
                  <a:lnTo>
                    <a:pt x="6492" y="33695"/>
                  </a:lnTo>
                  <a:lnTo>
                    <a:pt x="6492" y="33734"/>
                  </a:lnTo>
                  <a:lnTo>
                    <a:pt x="6879" y="34005"/>
                  </a:lnTo>
                  <a:lnTo>
                    <a:pt x="7226" y="34275"/>
                  </a:lnTo>
                  <a:lnTo>
                    <a:pt x="7922" y="34893"/>
                  </a:lnTo>
                  <a:lnTo>
                    <a:pt x="8308" y="35202"/>
                  </a:lnTo>
                  <a:lnTo>
                    <a:pt x="8540" y="35357"/>
                  </a:lnTo>
                  <a:lnTo>
                    <a:pt x="8772" y="35473"/>
                  </a:lnTo>
                  <a:lnTo>
                    <a:pt x="8965" y="35241"/>
                  </a:lnTo>
                  <a:lnTo>
                    <a:pt x="8579" y="35048"/>
                  </a:lnTo>
                  <a:lnTo>
                    <a:pt x="8231" y="34816"/>
                  </a:lnTo>
                  <a:lnTo>
                    <a:pt x="7845" y="34546"/>
                  </a:lnTo>
                  <a:lnTo>
                    <a:pt x="7226" y="34082"/>
                  </a:lnTo>
                  <a:lnTo>
                    <a:pt x="6879" y="33850"/>
                  </a:lnTo>
                  <a:lnTo>
                    <a:pt x="6531" y="33657"/>
                  </a:lnTo>
                  <a:lnTo>
                    <a:pt x="6492" y="33657"/>
                  </a:lnTo>
                  <a:lnTo>
                    <a:pt x="6724" y="33154"/>
                  </a:lnTo>
                  <a:lnTo>
                    <a:pt x="6879" y="32613"/>
                  </a:lnTo>
                  <a:lnTo>
                    <a:pt x="7188" y="32807"/>
                  </a:lnTo>
                  <a:lnTo>
                    <a:pt x="7574" y="33000"/>
                  </a:lnTo>
                  <a:lnTo>
                    <a:pt x="7922" y="33154"/>
                  </a:lnTo>
                  <a:lnTo>
                    <a:pt x="8308" y="33270"/>
                  </a:lnTo>
                  <a:lnTo>
                    <a:pt x="8695" y="33348"/>
                  </a:lnTo>
                  <a:lnTo>
                    <a:pt x="9081" y="33386"/>
                  </a:lnTo>
                  <a:lnTo>
                    <a:pt x="9467" y="33425"/>
                  </a:lnTo>
                  <a:lnTo>
                    <a:pt x="9854" y="33425"/>
                  </a:lnTo>
                  <a:lnTo>
                    <a:pt x="9931" y="33000"/>
                  </a:lnTo>
                  <a:lnTo>
                    <a:pt x="9158" y="33000"/>
                  </a:lnTo>
                  <a:lnTo>
                    <a:pt x="8424" y="32923"/>
                  </a:lnTo>
                  <a:lnTo>
                    <a:pt x="8038" y="32884"/>
                  </a:lnTo>
                  <a:lnTo>
                    <a:pt x="7651" y="32768"/>
                  </a:lnTo>
                  <a:lnTo>
                    <a:pt x="7265" y="32613"/>
                  </a:lnTo>
                  <a:lnTo>
                    <a:pt x="6879" y="32459"/>
                  </a:lnTo>
                  <a:lnTo>
                    <a:pt x="6917" y="32188"/>
                  </a:lnTo>
                  <a:lnTo>
                    <a:pt x="6956" y="32073"/>
                  </a:lnTo>
                  <a:lnTo>
                    <a:pt x="6956" y="31493"/>
                  </a:lnTo>
                  <a:lnTo>
                    <a:pt x="7690" y="31570"/>
                  </a:lnTo>
                  <a:lnTo>
                    <a:pt x="8424" y="31532"/>
                  </a:lnTo>
                  <a:lnTo>
                    <a:pt x="8772" y="31493"/>
                  </a:lnTo>
                  <a:lnTo>
                    <a:pt x="9158" y="31416"/>
                  </a:lnTo>
                  <a:lnTo>
                    <a:pt x="9506" y="31300"/>
                  </a:lnTo>
                  <a:lnTo>
                    <a:pt x="9854" y="31184"/>
                  </a:lnTo>
                  <a:lnTo>
                    <a:pt x="9777" y="30759"/>
                  </a:lnTo>
                  <a:lnTo>
                    <a:pt x="9081" y="31029"/>
                  </a:lnTo>
                  <a:lnTo>
                    <a:pt x="8386" y="31184"/>
                  </a:lnTo>
                  <a:lnTo>
                    <a:pt x="7690" y="31300"/>
                  </a:lnTo>
                  <a:lnTo>
                    <a:pt x="7304" y="31338"/>
                  </a:lnTo>
                  <a:lnTo>
                    <a:pt x="6917" y="31338"/>
                  </a:lnTo>
                  <a:lnTo>
                    <a:pt x="6801" y="30488"/>
                  </a:lnTo>
                  <a:lnTo>
                    <a:pt x="6763" y="30063"/>
                  </a:lnTo>
                  <a:lnTo>
                    <a:pt x="6724" y="29600"/>
                  </a:lnTo>
                  <a:lnTo>
                    <a:pt x="6724" y="29252"/>
                  </a:lnTo>
                  <a:lnTo>
                    <a:pt x="6917" y="29406"/>
                  </a:lnTo>
                  <a:lnTo>
                    <a:pt x="7188" y="29561"/>
                  </a:lnTo>
                  <a:lnTo>
                    <a:pt x="7419" y="29638"/>
                  </a:lnTo>
                  <a:lnTo>
                    <a:pt x="7690" y="29715"/>
                  </a:lnTo>
                  <a:lnTo>
                    <a:pt x="8270" y="29793"/>
                  </a:lnTo>
                  <a:lnTo>
                    <a:pt x="9197" y="29793"/>
                  </a:lnTo>
                  <a:lnTo>
                    <a:pt x="9661" y="29754"/>
                  </a:lnTo>
                  <a:lnTo>
                    <a:pt x="9622" y="29484"/>
                  </a:lnTo>
                  <a:lnTo>
                    <a:pt x="8849" y="29561"/>
                  </a:lnTo>
                  <a:lnTo>
                    <a:pt x="8463" y="29600"/>
                  </a:lnTo>
                  <a:lnTo>
                    <a:pt x="8076" y="29561"/>
                  </a:lnTo>
                  <a:lnTo>
                    <a:pt x="7729" y="29522"/>
                  </a:lnTo>
                  <a:lnTo>
                    <a:pt x="7381" y="29406"/>
                  </a:lnTo>
                  <a:lnTo>
                    <a:pt x="7033" y="29252"/>
                  </a:lnTo>
                  <a:lnTo>
                    <a:pt x="6724" y="29059"/>
                  </a:lnTo>
                  <a:lnTo>
                    <a:pt x="6763" y="28518"/>
                  </a:lnTo>
                  <a:lnTo>
                    <a:pt x="6840" y="28015"/>
                  </a:lnTo>
                  <a:lnTo>
                    <a:pt x="6917" y="27513"/>
                  </a:lnTo>
                  <a:lnTo>
                    <a:pt x="7072" y="27011"/>
                  </a:lnTo>
                  <a:lnTo>
                    <a:pt x="7342" y="27204"/>
                  </a:lnTo>
                  <a:lnTo>
                    <a:pt x="7651" y="27358"/>
                  </a:lnTo>
                  <a:lnTo>
                    <a:pt x="7960" y="27513"/>
                  </a:lnTo>
                  <a:lnTo>
                    <a:pt x="8308" y="27629"/>
                  </a:lnTo>
                  <a:lnTo>
                    <a:pt x="8617" y="27706"/>
                  </a:lnTo>
                  <a:lnTo>
                    <a:pt x="8965" y="27783"/>
                  </a:lnTo>
                  <a:lnTo>
                    <a:pt x="9313" y="27822"/>
                  </a:lnTo>
                  <a:lnTo>
                    <a:pt x="9661" y="27861"/>
                  </a:lnTo>
                  <a:lnTo>
                    <a:pt x="9699" y="27513"/>
                  </a:lnTo>
                  <a:lnTo>
                    <a:pt x="9429" y="27513"/>
                  </a:lnTo>
                  <a:lnTo>
                    <a:pt x="8811" y="27474"/>
                  </a:lnTo>
                  <a:lnTo>
                    <a:pt x="8231" y="27358"/>
                  </a:lnTo>
                  <a:lnTo>
                    <a:pt x="7690" y="27165"/>
                  </a:lnTo>
                  <a:lnTo>
                    <a:pt x="7149" y="26895"/>
                  </a:lnTo>
                  <a:lnTo>
                    <a:pt x="7110" y="26895"/>
                  </a:lnTo>
                  <a:lnTo>
                    <a:pt x="7458" y="26006"/>
                  </a:lnTo>
                  <a:lnTo>
                    <a:pt x="7883" y="25156"/>
                  </a:lnTo>
                  <a:lnTo>
                    <a:pt x="8347" y="25465"/>
                  </a:lnTo>
                  <a:lnTo>
                    <a:pt x="8888" y="25774"/>
                  </a:lnTo>
                  <a:lnTo>
                    <a:pt x="9429" y="26045"/>
                  </a:lnTo>
                  <a:lnTo>
                    <a:pt x="10008" y="26276"/>
                  </a:lnTo>
                  <a:lnTo>
                    <a:pt x="10086" y="25890"/>
                  </a:lnTo>
                  <a:lnTo>
                    <a:pt x="9545" y="25774"/>
                  </a:lnTo>
                  <a:lnTo>
                    <a:pt x="9004" y="25581"/>
                  </a:lnTo>
                  <a:lnTo>
                    <a:pt x="8501" y="25310"/>
                  </a:lnTo>
                  <a:lnTo>
                    <a:pt x="7960" y="25001"/>
                  </a:lnTo>
                  <a:lnTo>
                    <a:pt x="8038" y="24808"/>
                  </a:lnTo>
                  <a:lnTo>
                    <a:pt x="8308" y="24344"/>
                  </a:lnTo>
                  <a:lnTo>
                    <a:pt x="8501" y="23842"/>
                  </a:lnTo>
                  <a:lnTo>
                    <a:pt x="8540" y="23881"/>
                  </a:lnTo>
                  <a:lnTo>
                    <a:pt x="9042" y="24035"/>
                  </a:lnTo>
                  <a:lnTo>
                    <a:pt x="9545" y="24190"/>
                  </a:lnTo>
                  <a:lnTo>
                    <a:pt x="10047" y="24344"/>
                  </a:lnTo>
                  <a:lnTo>
                    <a:pt x="10549" y="24422"/>
                  </a:lnTo>
                  <a:lnTo>
                    <a:pt x="10627" y="24113"/>
                  </a:lnTo>
                  <a:lnTo>
                    <a:pt x="10627" y="24113"/>
                  </a:lnTo>
                  <a:lnTo>
                    <a:pt x="10279" y="24151"/>
                  </a:lnTo>
                  <a:lnTo>
                    <a:pt x="9970" y="24113"/>
                  </a:lnTo>
                  <a:lnTo>
                    <a:pt x="9622" y="24035"/>
                  </a:lnTo>
                  <a:lnTo>
                    <a:pt x="9274" y="23919"/>
                  </a:lnTo>
                  <a:lnTo>
                    <a:pt x="8926" y="23803"/>
                  </a:lnTo>
                  <a:lnTo>
                    <a:pt x="8579" y="23726"/>
                  </a:lnTo>
                  <a:lnTo>
                    <a:pt x="8733" y="23108"/>
                  </a:lnTo>
                  <a:lnTo>
                    <a:pt x="8849" y="22490"/>
                  </a:lnTo>
                  <a:lnTo>
                    <a:pt x="9390" y="22490"/>
                  </a:lnTo>
                  <a:lnTo>
                    <a:pt x="9931" y="22451"/>
                  </a:lnTo>
                  <a:lnTo>
                    <a:pt x="10472" y="22374"/>
                  </a:lnTo>
                  <a:lnTo>
                    <a:pt x="10974" y="22258"/>
                  </a:lnTo>
                  <a:lnTo>
                    <a:pt x="11013" y="21871"/>
                  </a:lnTo>
                  <a:lnTo>
                    <a:pt x="9970" y="22142"/>
                  </a:lnTo>
                  <a:lnTo>
                    <a:pt x="8849" y="22335"/>
                  </a:lnTo>
                  <a:lnTo>
                    <a:pt x="8849" y="21794"/>
                  </a:lnTo>
                  <a:lnTo>
                    <a:pt x="8772" y="21176"/>
                  </a:lnTo>
                  <a:lnTo>
                    <a:pt x="8772" y="21137"/>
                  </a:lnTo>
                  <a:lnTo>
                    <a:pt x="9352" y="21060"/>
                  </a:lnTo>
                  <a:lnTo>
                    <a:pt x="9931" y="20905"/>
                  </a:lnTo>
                  <a:lnTo>
                    <a:pt x="10472" y="20712"/>
                  </a:lnTo>
                  <a:lnTo>
                    <a:pt x="11013" y="20442"/>
                  </a:lnTo>
                  <a:lnTo>
                    <a:pt x="10974" y="20248"/>
                  </a:lnTo>
                  <a:lnTo>
                    <a:pt x="10974" y="20055"/>
                  </a:lnTo>
                  <a:lnTo>
                    <a:pt x="10433" y="20364"/>
                  </a:lnTo>
                  <a:lnTo>
                    <a:pt x="9931" y="20635"/>
                  </a:lnTo>
                  <a:lnTo>
                    <a:pt x="9352" y="20867"/>
                  </a:lnTo>
                  <a:lnTo>
                    <a:pt x="9081" y="20944"/>
                  </a:lnTo>
                  <a:lnTo>
                    <a:pt x="8772" y="21021"/>
                  </a:lnTo>
                  <a:lnTo>
                    <a:pt x="8617" y="20442"/>
                  </a:lnTo>
                  <a:lnTo>
                    <a:pt x="8386" y="19901"/>
                  </a:lnTo>
                  <a:lnTo>
                    <a:pt x="8424" y="19901"/>
                  </a:lnTo>
                  <a:lnTo>
                    <a:pt x="8424" y="19862"/>
                  </a:lnTo>
                  <a:lnTo>
                    <a:pt x="8424" y="19823"/>
                  </a:lnTo>
                  <a:lnTo>
                    <a:pt x="8347" y="19785"/>
                  </a:lnTo>
                  <a:lnTo>
                    <a:pt x="8115" y="19321"/>
                  </a:lnTo>
                  <a:lnTo>
                    <a:pt x="8772" y="19166"/>
                  </a:lnTo>
                  <a:lnTo>
                    <a:pt x="9390" y="18973"/>
                  </a:lnTo>
                  <a:lnTo>
                    <a:pt x="9970" y="18703"/>
                  </a:lnTo>
                  <a:lnTo>
                    <a:pt x="10549" y="18355"/>
                  </a:lnTo>
                  <a:lnTo>
                    <a:pt x="10433" y="18007"/>
                  </a:lnTo>
                  <a:lnTo>
                    <a:pt x="9854" y="18355"/>
                  </a:lnTo>
                  <a:lnTo>
                    <a:pt x="9274" y="18664"/>
                  </a:lnTo>
                  <a:lnTo>
                    <a:pt x="8695" y="18935"/>
                  </a:lnTo>
                  <a:lnTo>
                    <a:pt x="8038" y="19166"/>
                  </a:lnTo>
                  <a:lnTo>
                    <a:pt x="7729" y="18626"/>
                  </a:lnTo>
                  <a:lnTo>
                    <a:pt x="7342" y="18085"/>
                  </a:lnTo>
                  <a:lnTo>
                    <a:pt x="7690" y="18007"/>
                  </a:lnTo>
                  <a:lnTo>
                    <a:pt x="7999" y="17930"/>
                  </a:lnTo>
                  <a:lnTo>
                    <a:pt x="8347" y="17775"/>
                  </a:lnTo>
                  <a:lnTo>
                    <a:pt x="8656" y="17621"/>
                  </a:lnTo>
                  <a:lnTo>
                    <a:pt x="9004" y="17428"/>
                  </a:lnTo>
                  <a:lnTo>
                    <a:pt x="9313" y="17234"/>
                  </a:lnTo>
                  <a:lnTo>
                    <a:pt x="9893" y="16771"/>
                  </a:lnTo>
                  <a:lnTo>
                    <a:pt x="9661" y="16346"/>
                  </a:lnTo>
                  <a:lnTo>
                    <a:pt x="9158" y="16848"/>
                  </a:lnTo>
                  <a:lnTo>
                    <a:pt x="8617" y="17312"/>
                  </a:lnTo>
                  <a:lnTo>
                    <a:pt x="8308" y="17544"/>
                  </a:lnTo>
                  <a:lnTo>
                    <a:pt x="7999" y="17698"/>
                  </a:lnTo>
                  <a:lnTo>
                    <a:pt x="7690" y="17853"/>
                  </a:lnTo>
                  <a:lnTo>
                    <a:pt x="7304" y="17969"/>
                  </a:lnTo>
                  <a:lnTo>
                    <a:pt x="7265" y="17969"/>
                  </a:lnTo>
                  <a:lnTo>
                    <a:pt x="7149" y="17853"/>
                  </a:lnTo>
                  <a:lnTo>
                    <a:pt x="7149" y="17775"/>
                  </a:lnTo>
                  <a:lnTo>
                    <a:pt x="7072" y="17737"/>
                  </a:lnTo>
                  <a:lnTo>
                    <a:pt x="6879" y="17466"/>
                  </a:lnTo>
                  <a:lnTo>
                    <a:pt x="6531" y="17119"/>
                  </a:lnTo>
                  <a:lnTo>
                    <a:pt x="6183" y="16809"/>
                  </a:lnTo>
                  <a:lnTo>
                    <a:pt x="5410" y="16230"/>
                  </a:lnTo>
                  <a:lnTo>
                    <a:pt x="5410" y="16230"/>
                  </a:lnTo>
                  <a:lnTo>
                    <a:pt x="5526" y="16268"/>
                  </a:lnTo>
                  <a:lnTo>
                    <a:pt x="5603" y="16268"/>
                  </a:lnTo>
                  <a:lnTo>
                    <a:pt x="5835" y="16230"/>
                  </a:lnTo>
                  <a:lnTo>
                    <a:pt x="6028" y="16114"/>
                  </a:lnTo>
                  <a:lnTo>
                    <a:pt x="6222" y="15959"/>
                  </a:lnTo>
                  <a:lnTo>
                    <a:pt x="6608" y="15573"/>
                  </a:lnTo>
                  <a:lnTo>
                    <a:pt x="6879" y="15264"/>
                  </a:lnTo>
                  <a:lnTo>
                    <a:pt x="7458" y="14645"/>
                  </a:lnTo>
                  <a:lnTo>
                    <a:pt x="7960" y="14027"/>
                  </a:lnTo>
                  <a:lnTo>
                    <a:pt x="7767" y="13834"/>
                  </a:lnTo>
                  <a:lnTo>
                    <a:pt x="7342" y="14414"/>
                  </a:lnTo>
                  <a:lnTo>
                    <a:pt x="6917" y="14916"/>
                  </a:lnTo>
                  <a:lnTo>
                    <a:pt x="6453" y="15457"/>
                  </a:lnTo>
                  <a:lnTo>
                    <a:pt x="6183" y="15689"/>
                  </a:lnTo>
                  <a:lnTo>
                    <a:pt x="5912" y="15921"/>
                  </a:lnTo>
                  <a:lnTo>
                    <a:pt x="5642" y="16075"/>
                  </a:lnTo>
                  <a:lnTo>
                    <a:pt x="5410" y="16152"/>
                  </a:lnTo>
                  <a:lnTo>
                    <a:pt x="5372" y="16191"/>
                  </a:lnTo>
                  <a:lnTo>
                    <a:pt x="4483" y="15496"/>
                  </a:lnTo>
                  <a:lnTo>
                    <a:pt x="4058" y="15109"/>
                  </a:lnTo>
                  <a:lnTo>
                    <a:pt x="3671" y="14723"/>
                  </a:lnTo>
                  <a:lnTo>
                    <a:pt x="4019" y="14491"/>
                  </a:lnTo>
                  <a:lnTo>
                    <a:pt x="4367" y="14220"/>
                  </a:lnTo>
                  <a:lnTo>
                    <a:pt x="4715" y="13950"/>
                  </a:lnTo>
                  <a:lnTo>
                    <a:pt x="5062" y="13641"/>
                  </a:lnTo>
                  <a:lnTo>
                    <a:pt x="5333" y="13332"/>
                  </a:lnTo>
                  <a:lnTo>
                    <a:pt x="5642" y="12984"/>
                  </a:lnTo>
                  <a:lnTo>
                    <a:pt x="5912" y="12636"/>
                  </a:lnTo>
                  <a:lnTo>
                    <a:pt x="6144" y="12250"/>
                  </a:lnTo>
                  <a:lnTo>
                    <a:pt x="5951" y="12057"/>
                  </a:lnTo>
                  <a:lnTo>
                    <a:pt x="5410" y="12752"/>
                  </a:lnTo>
                  <a:lnTo>
                    <a:pt x="4869" y="13409"/>
                  </a:lnTo>
                  <a:lnTo>
                    <a:pt x="4251" y="14027"/>
                  </a:lnTo>
                  <a:lnTo>
                    <a:pt x="3594" y="14607"/>
                  </a:lnTo>
                  <a:lnTo>
                    <a:pt x="3517" y="14491"/>
                  </a:lnTo>
                  <a:lnTo>
                    <a:pt x="3169" y="13989"/>
                  </a:lnTo>
                  <a:lnTo>
                    <a:pt x="2898" y="13448"/>
                  </a:lnTo>
                  <a:lnTo>
                    <a:pt x="2628" y="12829"/>
                  </a:lnTo>
                  <a:lnTo>
                    <a:pt x="2435" y="12211"/>
                  </a:lnTo>
                  <a:lnTo>
                    <a:pt x="2589" y="12211"/>
                  </a:lnTo>
                  <a:lnTo>
                    <a:pt x="2744" y="12172"/>
                  </a:lnTo>
                  <a:lnTo>
                    <a:pt x="3092" y="11941"/>
                  </a:lnTo>
                  <a:lnTo>
                    <a:pt x="3671" y="11516"/>
                  </a:lnTo>
                  <a:lnTo>
                    <a:pt x="4212" y="11168"/>
                  </a:lnTo>
                  <a:lnTo>
                    <a:pt x="4521" y="10975"/>
                  </a:lnTo>
                  <a:lnTo>
                    <a:pt x="4753" y="10781"/>
                  </a:lnTo>
                  <a:lnTo>
                    <a:pt x="4599" y="10588"/>
                  </a:lnTo>
                  <a:lnTo>
                    <a:pt x="4212" y="10897"/>
                  </a:lnTo>
                  <a:lnTo>
                    <a:pt x="3749" y="11168"/>
                  </a:lnTo>
                  <a:lnTo>
                    <a:pt x="3053" y="11632"/>
                  </a:lnTo>
                  <a:lnTo>
                    <a:pt x="2744" y="11863"/>
                  </a:lnTo>
                  <a:lnTo>
                    <a:pt x="2551" y="11979"/>
                  </a:lnTo>
                  <a:lnTo>
                    <a:pt x="2358" y="12057"/>
                  </a:lnTo>
                  <a:lnTo>
                    <a:pt x="2242" y="11516"/>
                  </a:lnTo>
                  <a:lnTo>
                    <a:pt x="2126" y="10936"/>
                  </a:lnTo>
                  <a:lnTo>
                    <a:pt x="1932" y="9854"/>
                  </a:lnTo>
                  <a:lnTo>
                    <a:pt x="1971" y="9893"/>
                  </a:lnTo>
                  <a:lnTo>
                    <a:pt x="2010" y="9931"/>
                  </a:lnTo>
                  <a:lnTo>
                    <a:pt x="2048" y="9970"/>
                  </a:lnTo>
                  <a:lnTo>
                    <a:pt x="2358" y="9970"/>
                  </a:lnTo>
                  <a:lnTo>
                    <a:pt x="2744" y="9815"/>
                  </a:lnTo>
                  <a:lnTo>
                    <a:pt x="3053" y="9661"/>
                  </a:lnTo>
                  <a:lnTo>
                    <a:pt x="3362" y="9468"/>
                  </a:lnTo>
                  <a:lnTo>
                    <a:pt x="3865" y="9236"/>
                  </a:lnTo>
                  <a:lnTo>
                    <a:pt x="3749" y="8888"/>
                  </a:lnTo>
                  <a:lnTo>
                    <a:pt x="3401" y="9081"/>
                  </a:lnTo>
                  <a:lnTo>
                    <a:pt x="2705" y="9506"/>
                  </a:lnTo>
                  <a:lnTo>
                    <a:pt x="2319" y="9699"/>
                  </a:lnTo>
                  <a:lnTo>
                    <a:pt x="2126" y="9738"/>
                  </a:lnTo>
                  <a:lnTo>
                    <a:pt x="1971" y="9738"/>
                  </a:lnTo>
                  <a:lnTo>
                    <a:pt x="1932" y="9777"/>
                  </a:lnTo>
                  <a:lnTo>
                    <a:pt x="1894" y="9313"/>
                  </a:lnTo>
                  <a:lnTo>
                    <a:pt x="1855" y="8618"/>
                  </a:lnTo>
                  <a:lnTo>
                    <a:pt x="1894" y="7961"/>
                  </a:lnTo>
                  <a:lnTo>
                    <a:pt x="2319" y="7961"/>
                  </a:lnTo>
                  <a:lnTo>
                    <a:pt x="2744" y="7883"/>
                  </a:lnTo>
                  <a:lnTo>
                    <a:pt x="3169" y="7767"/>
                  </a:lnTo>
                  <a:lnTo>
                    <a:pt x="3594" y="7613"/>
                  </a:lnTo>
                  <a:lnTo>
                    <a:pt x="3594" y="7226"/>
                  </a:lnTo>
                  <a:lnTo>
                    <a:pt x="3246" y="7381"/>
                  </a:lnTo>
                  <a:lnTo>
                    <a:pt x="2898" y="7536"/>
                  </a:lnTo>
                  <a:lnTo>
                    <a:pt x="2589" y="7613"/>
                  </a:lnTo>
                  <a:lnTo>
                    <a:pt x="2280" y="7690"/>
                  </a:lnTo>
                  <a:lnTo>
                    <a:pt x="1932" y="7767"/>
                  </a:lnTo>
                  <a:lnTo>
                    <a:pt x="1932" y="7767"/>
                  </a:lnTo>
                  <a:lnTo>
                    <a:pt x="2010" y="7111"/>
                  </a:lnTo>
                  <a:lnTo>
                    <a:pt x="2164" y="6454"/>
                  </a:lnTo>
                  <a:lnTo>
                    <a:pt x="2473" y="6454"/>
                  </a:lnTo>
                  <a:lnTo>
                    <a:pt x="2783" y="6415"/>
                  </a:lnTo>
                  <a:lnTo>
                    <a:pt x="3092" y="6376"/>
                  </a:lnTo>
                  <a:lnTo>
                    <a:pt x="3401" y="6260"/>
                  </a:lnTo>
                  <a:lnTo>
                    <a:pt x="3671" y="6183"/>
                  </a:lnTo>
                  <a:lnTo>
                    <a:pt x="3671" y="5874"/>
                  </a:lnTo>
                  <a:lnTo>
                    <a:pt x="3324" y="6029"/>
                  </a:lnTo>
                  <a:lnTo>
                    <a:pt x="2976" y="6106"/>
                  </a:lnTo>
                  <a:lnTo>
                    <a:pt x="2203" y="6260"/>
                  </a:lnTo>
                  <a:lnTo>
                    <a:pt x="2203" y="6260"/>
                  </a:lnTo>
                  <a:lnTo>
                    <a:pt x="2512" y="5217"/>
                  </a:lnTo>
                  <a:lnTo>
                    <a:pt x="2821" y="5178"/>
                  </a:lnTo>
                  <a:lnTo>
                    <a:pt x="3130" y="5063"/>
                  </a:lnTo>
                  <a:lnTo>
                    <a:pt x="3439" y="4947"/>
                  </a:lnTo>
                  <a:lnTo>
                    <a:pt x="3749" y="4831"/>
                  </a:lnTo>
                  <a:lnTo>
                    <a:pt x="3749" y="4483"/>
                  </a:lnTo>
                  <a:lnTo>
                    <a:pt x="3169" y="4792"/>
                  </a:lnTo>
                  <a:lnTo>
                    <a:pt x="2551" y="5063"/>
                  </a:lnTo>
                  <a:lnTo>
                    <a:pt x="2744" y="4212"/>
                  </a:lnTo>
                  <a:lnTo>
                    <a:pt x="3246" y="3981"/>
                  </a:lnTo>
                  <a:lnTo>
                    <a:pt x="3710" y="3710"/>
                  </a:lnTo>
                  <a:lnTo>
                    <a:pt x="3671" y="3478"/>
                  </a:lnTo>
                  <a:lnTo>
                    <a:pt x="2783" y="3981"/>
                  </a:lnTo>
                  <a:lnTo>
                    <a:pt x="2898" y="3440"/>
                  </a:lnTo>
                  <a:lnTo>
                    <a:pt x="2937" y="3015"/>
                  </a:lnTo>
                  <a:lnTo>
                    <a:pt x="3092" y="3015"/>
                  </a:lnTo>
                  <a:lnTo>
                    <a:pt x="3246" y="2976"/>
                  </a:lnTo>
                  <a:lnTo>
                    <a:pt x="3517" y="2783"/>
                  </a:lnTo>
                  <a:lnTo>
                    <a:pt x="3555" y="2744"/>
                  </a:lnTo>
                  <a:lnTo>
                    <a:pt x="3478" y="2474"/>
                  </a:lnTo>
                  <a:lnTo>
                    <a:pt x="3478" y="2512"/>
                  </a:lnTo>
                  <a:lnTo>
                    <a:pt x="3246" y="2705"/>
                  </a:lnTo>
                  <a:lnTo>
                    <a:pt x="2976" y="2821"/>
                  </a:lnTo>
                  <a:lnTo>
                    <a:pt x="2976" y="2358"/>
                  </a:lnTo>
                  <a:lnTo>
                    <a:pt x="2976" y="1894"/>
                  </a:lnTo>
                  <a:lnTo>
                    <a:pt x="3014" y="1894"/>
                  </a:lnTo>
                  <a:lnTo>
                    <a:pt x="3246" y="1624"/>
                  </a:lnTo>
                  <a:lnTo>
                    <a:pt x="3169" y="1392"/>
                  </a:lnTo>
                  <a:lnTo>
                    <a:pt x="2976" y="1624"/>
                  </a:lnTo>
                  <a:lnTo>
                    <a:pt x="2937" y="1121"/>
                  </a:lnTo>
                  <a:lnTo>
                    <a:pt x="2860" y="61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67" y="39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29"/>
          <p:cNvSpPr txBox="1"/>
          <p:nvPr/>
        </p:nvSpPr>
        <p:spPr>
          <a:xfrm>
            <a:off x="1684950" y="3432575"/>
            <a:ext cx="57741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template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was created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9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0"/>
          <p:cNvSpPr/>
          <p:nvPr/>
        </p:nvSpPr>
        <p:spPr>
          <a:xfrm>
            <a:off x="-2586838" y="-3518850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0"/>
          <p:cNvSpPr/>
          <p:nvPr/>
        </p:nvSpPr>
        <p:spPr>
          <a:xfrm>
            <a:off x="6016949" y="1079050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0"/>
          <p:cNvSpPr/>
          <p:nvPr/>
        </p:nvSpPr>
        <p:spPr>
          <a:xfrm>
            <a:off x="6878413" y="2233196"/>
            <a:ext cx="3668020" cy="353211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0"/>
          <p:cNvSpPr/>
          <p:nvPr/>
        </p:nvSpPr>
        <p:spPr>
          <a:xfrm>
            <a:off x="-1114012" y="-1692279"/>
            <a:ext cx="3668020" cy="353211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>
            <a:off x="-833263" y="-1312794"/>
            <a:ext cx="2202773" cy="2121156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" name="Google Shape;362;p30"/>
          <p:cNvGrpSpPr/>
          <p:nvPr/>
        </p:nvGrpSpPr>
        <p:grpSpPr>
          <a:xfrm flipH="1" rot="1398073">
            <a:off x="454191" y="3310611"/>
            <a:ext cx="1421701" cy="2589226"/>
            <a:chOff x="4518575" y="1944100"/>
            <a:chExt cx="475300" cy="865575"/>
          </a:xfrm>
        </p:grpSpPr>
        <p:sp>
          <p:nvSpPr>
            <p:cNvPr id="363" name="Google Shape;363;p30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30"/>
          <p:cNvGrpSpPr/>
          <p:nvPr/>
        </p:nvGrpSpPr>
        <p:grpSpPr>
          <a:xfrm rot="-1398073">
            <a:off x="7713154" y="3688736"/>
            <a:ext cx="1421701" cy="2589226"/>
            <a:chOff x="4518575" y="1944100"/>
            <a:chExt cx="475300" cy="865575"/>
          </a:xfrm>
        </p:grpSpPr>
        <p:sp>
          <p:nvSpPr>
            <p:cNvPr id="368" name="Google Shape;368;p30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 sz="1200">
                <a:solidFill>
                  <a:schemeClr val="accent4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lphaLcPeriod"/>
              <a:defRPr>
                <a:solidFill>
                  <a:schemeClr val="accent4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romanLcPeriod"/>
              <a:defRPr>
                <a:solidFill>
                  <a:schemeClr val="accent4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rabicPeriod"/>
              <a:defRPr>
                <a:solidFill>
                  <a:schemeClr val="accent4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lphaLcPeriod"/>
              <a:defRPr>
                <a:solidFill>
                  <a:schemeClr val="accent4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romanLcPeriod"/>
              <a:defRPr>
                <a:solidFill>
                  <a:schemeClr val="accent4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rabicPeriod"/>
              <a:defRPr>
                <a:solidFill>
                  <a:schemeClr val="accent4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AutoNum type="alphaLcPeriod"/>
              <a:defRPr>
                <a:solidFill>
                  <a:schemeClr val="accent4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Font typeface="Roboto Condensed Light"/>
              <a:buAutoNum type="romanLcPeriod"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3" name="Google Shape;43;p4"/>
          <p:cNvSpPr/>
          <p:nvPr/>
        </p:nvSpPr>
        <p:spPr>
          <a:xfrm>
            <a:off x="-4539201" y="-3925262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6139974" y="2985488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"/>
          <p:cNvSpPr/>
          <p:nvPr/>
        </p:nvSpPr>
        <p:spPr>
          <a:xfrm>
            <a:off x="7164313" y="4126121"/>
            <a:ext cx="3668020" cy="353211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-1793925" y="-1828276"/>
            <a:ext cx="2844617" cy="2739218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8173841" y="3657183"/>
            <a:ext cx="591973" cy="2198098"/>
            <a:chOff x="3468500" y="2304425"/>
            <a:chExt cx="276300" cy="1025950"/>
          </a:xfrm>
        </p:grpSpPr>
        <p:sp>
          <p:nvSpPr>
            <p:cNvPr id="48" name="Google Shape;48;p4"/>
            <p:cNvSpPr/>
            <p:nvPr/>
          </p:nvSpPr>
          <p:spPr>
            <a:xfrm>
              <a:off x="3468500" y="2304425"/>
              <a:ext cx="276300" cy="1025950"/>
            </a:xfrm>
            <a:custGeom>
              <a:rect b="b" l="l" r="r" t="t"/>
              <a:pathLst>
                <a:path extrusionOk="0" h="41038" w="11052">
                  <a:moveTo>
                    <a:pt x="2512" y="1"/>
                  </a:moveTo>
                  <a:lnTo>
                    <a:pt x="2435" y="39"/>
                  </a:lnTo>
                  <a:lnTo>
                    <a:pt x="2396" y="78"/>
                  </a:lnTo>
                  <a:lnTo>
                    <a:pt x="2396" y="194"/>
                  </a:lnTo>
                  <a:lnTo>
                    <a:pt x="2358" y="967"/>
                  </a:lnTo>
                  <a:lnTo>
                    <a:pt x="2242" y="1739"/>
                  </a:lnTo>
                  <a:lnTo>
                    <a:pt x="2126" y="2474"/>
                  </a:lnTo>
                  <a:lnTo>
                    <a:pt x="1932" y="3208"/>
                  </a:lnTo>
                  <a:lnTo>
                    <a:pt x="1739" y="3903"/>
                  </a:lnTo>
                  <a:lnTo>
                    <a:pt x="1507" y="4599"/>
                  </a:lnTo>
                  <a:lnTo>
                    <a:pt x="966" y="6029"/>
                  </a:lnTo>
                  <a:lnTo>
                    <a:pt x="619" y="7111"/>
                  </a:lnTo>
                  <a:lnTo>
                    <a:pt x="425" y="7652"/>
                  </a:lnTo>
                  <a:lnTo>
                    <a:pt x="271" y="8231"/>
                  </a:lnTo>
                  <a:lnTo>
                    <a:pt x="155" y="8772"/>
                  </a:lnTo>
                  <a:lnTo>
                    <a:pt x="78" y="9390"/>
                  </a:lnTo>
                  <a:lnTo>
                    <a:pt x="0" y="9970"/>
                  </a:lnTo>
                  <a:lnTo>
                    <a:pt x="0" y="10588"/>
                  </a:lnTo>
                  <a:lnTo>
                    <a:pt x="0" y="11206"/>
                  </a:lnTo>
                  <a:lnTo>
                    <a:pt x="78" y="11825"/>
                  </a:lnTo>
                  <a:lnTo>
                    <a:pt x="232" y="12443"/>
                  </a:lnTo>
                  <a:lnTo>
                    <a:pt x="387" y="13061"/>
                  </a:lnTo>
                  <a:lnTo>
                    <a:pt x="580" y="13641"/>
                  </a:lnTo>
                  <a:lnTo>
                    <a:pt x="812" y="14259"/>
                  </a:lnTo>
                  <a:lnTo>
                    <a:pt x="1082" y="14800"/>
                  </a:lnTo>
                  <a:lnTo>
                    <a:pt x="1353" y="15341"/>
                  </a:lnTo>
                  <a:lnTo>
                    <a:pt x="1778" y="15998"/>
                  </a:lnTo>
                  <a:lnTo>
                    <a:pt x="2203" y="16578"/>
                  </a:lnTo>
                  <a:lnTo>
                    <a:pt x="2667" y="17157"/>
                  </a:lnTo>
                  <a:lnTo>
                    <a:pt x="3130" y="17698"/>
                  </a:lnTo>
                  <a:lnTo>
                    <a:pt x="4096" y="18741"/>
                  </a:lnTo>
                  <a:lnTo>
                    <a:pt x="4560" y="19321"/>
                  </a:lnTo>
                  <a:lnTo>
                    <a:pt x="4985" y="19939"/>
                  </a:lnTo>
                  <a:lnTo>
                    <a:pt x="5217" y="20326"/>
                  </a:lnTo>
                  <a:lnTo>
                    <a:pt x="5410" y="20712"/>
                  </a:lnTo>
                  <a:lnTo>
                    <a:pt x="5603" y="21137"/>
                  </a:lnTo>
                  <a:lnTo>
                    <a:pt x="5758" y="21562"/>
                  </a:lnTo>
                  <a:lnTo>
                    <a:pt x="5874" y="21987"/>
                  </a:lnTo>
                  <a:lnTo>
                    <a:pt x="5990" y="22412"/>
                  </a:lnTo>
                  <a:lnTo>
                    <a:pt x="6067" y="22837"/>
                  </a:lnTo>
                  <a:lnTo>
                    <a:pt x="6106" y="23301"/>
                  </a:lnTo>
                  <a:lnTo>
                    <a:pt x="6106" y="23726"/>
                  </a:lnTo>
                  <a:lnTo>
                    <a:pt x="6106" y="24151"/>
                  </a:lnTo>
                  <a:lnTo>
                    <a:pt x="6067" y="24615"/>
                  </a:lnTo>
                  <a:lnTo>
                    <a:pt x="6028" y="25040"/>
                  </a:lnTo>
                  <a:lnTo>
                    <a:pt x="5951" y="25465"/>
                  </a:lnTo>
                  <a:lnTo>
                    <a:pt x="5835" y="25851"/>
                  </a:lnTo>
                  <a:lnTo>
                    <a:pt x="5719" y="26276"/>
                  </a:lnTo>
                  <a:lnTo>
                    <a:pt x="5565" y="26663"/>
                  </a:lnTo>
                  <a:lnTo>
                    <a:pt x="5256" y="27281"/>
                  </a:lnTo>
                  <a:lnTo>
                    <a:pt x="4946" y="27899"/>
                  </a:lnTo>
                  <a:lnTo>
                    <a:pt x="4328" y="29097"/>
                  </a:lnTo>
                  <a:lnTo>
                    <a:pt x="4019" y="29677"/>
                  </a:lnTo>
                  <a:lnTo>
                    <a:pt x="3749" y="30334"/>
                  </a:lnTo>
                  <a:lnTo>
                    <a:pt x="3517" y="30952"/>
                  </a:lnTo>
                  <a:lnTo>
                    <a:pt x="3285" y="31647"/>
                  </a:lnTo>
                  <a:lnTo>
                    <a:pt x="3130" y="32227"/>
                  </a:lnTo>
                  <a:lnTo>
                    <a:pt x="3014" y="32845"/>
                  </a:lnTo>
                  <a:lnTo>
                    <a:pt x="2937" y="33464"/>
                  </a:lnTo>
                  <a:lnTo>
                    <a:pt x="2898" y="34120"/>
                  </a:lnTo>
                  <a:lnTo>
                    <a:pt x="2898" y="34739"/>
                  </a:lnTo>
                  <a:lnTo>
                    <a:pt x="2937" y="35396"/>
                  </a:lnTo>
                  <a:lnTo>
                    <a:pt x="3014" y="36014"/>
                  </a:lnTo>
                  <a:lnTo>
                    <a:pt x="3130" y="36671"/>
                  </a:lnTo>
                  <a:lnTo>
                    <a:pt x="3285" y="37250"/>
                  </a:lnTo>
                  <a:lnTo>
                    <a:pt x="3478" y="37869"/>
                  </a:lnTo>
                  <a:lnTo>
                    <a:pt x="3710" y="38448"/>
                  </a:lnTo>
                  <a:lnTo>
                    <a:pt x="4019" y="38989"/>
                  </a:lnTo>
                  <a:lnTo>
                    <a:pt x="4328" y="39492"/>
                  </a:lnTo>
                  <a:lnTo>
                    <a:pt x="4715" y="39994"/>
                  </a:lnTo>
                  <a:lnTo>
                    <a:pt x="5140" y="40419"/>
                  </a:lnTo>
                  <a:lnTo>
                    <a:pt x="5603" y="40805"/>
                  </a:lnTo>
                  <a:lnTo>
                    <a:pt x="5642" y="40921"/>
                  </a:lnTo>
                  <a:lnTo>
                    <a:pt x="5681" y="40999"/>
                  </a:lnTo>
                  <a:lnTo>
                    <a:pt x="5719" y="41037"/>
                  </a:lnTo>
                  <a:lnTo>
                    <a:pt x="5874" y="41037"/>
                  </a:lnTo>
                  <a:lnTo>
                    <a:pt x="5951" y="40999"/>
                  </a:lnTo>
                  <a:lnTo>
                    <a:pt x="5990" y="40921"/>
                  </a:lnTo>
                  <a:lnTo>
                    <a:pt x="5990" y="40844"/>
                  </a:lnTo>
                  <a:lnTo>
                    <a:pt x="6067" y="40380"/>
                  </a:lnTo>
                  <a:lnTo>
                    <a:pt x="6106" y="39955"/>
                  </a:lnTo>
                  <a:lnTo>
                    <a:pt x="6222" y="39530"/>
                  </a:lnTo>
                  <a:lnTo>
                    <a:pt x="6299" y="39182"/>
                  </a:lnTo>
                  <a:lnTo>
                    <a:pt x="6569" y="38448"/>
                  </a:lnTo>
                  <a:lnTo>
                    <a:pt x="6917" y="37791"/>
                  </a:lnTo>
                  <a:lnTo>
                    <a:pt x="7304" y="37212"/>
                  </a:lnTo>
                  <a:lnTo>
                    <a:pt x="7729" y="36632"/>
                  </a:lnTo>
                  <a:lnTo>
                    <a:pt x="8192" y="36091"/>
                  </a:lnTo>
                  <a:lnTo>
                    <a:pt x="8733" y="35550"/>
                  </a:lnTo>
                  <a:lnTo>
                    <a:pt x="9042" y="35125"/>
                  </a:lnTo>
                  <a:lnTo>
                    <a:pt x="9352" y="34700"/>
                  </a:lnTo>
                  <a:lnTo>
                    <a:pt x="9583" y="34275"/>
                  </a:lnTo>
                  <a:lnTo>
                    <a:pt x="9777" y="33811"/>
                  </a:lnTo>
                  <a:lnTo>
                    <a:pt x="9893" y="33309"/>
                  </a:lnTo>
                  <a:lnTo>
                    <a:pt x="9931" y="32768"/>
                  </a:lnTo>
                  <a:lnTo>
                    <a:pt x="9931" y="32188"/>
                  </a:lnTo>
                  <a:lnTo>
                    <a:pt x="9893" y="31570"/>
                  </a:lnTo>
                  <a:lnTo>
                    <a:pt x="9661" y="29793"/>
                  </a:lnTo>
                  <a:lnTo>
                    <a:pt x="9583" y="28904"/>
                  </a:lnTo>
                  <a:lnTo>
                    <a:pt x="9583" y="28479"/>
                  </a:lnTo>
                  <a:lnTo>
                    <a:pt x="9622" y="28015"/>
                  </a:lnTo>
                  <a:lnTo>
                    <a:pt x="9699" y="27358"/>
                  </a:lnTo>
                  <a:lnTo>
                    <a:pt x="9854" y="26740"/>
                  </a:lnTo>
                  <a:lnTo>
                    <a:pt x="10202" y="25504"/>
                  </a:lnTo>
                  <a:lnTo>
                    <a:pt x="10588" y="24228"/>
                  </a:lnTo>
                  <a:lnTo>
                    <a:pt x="10743" y="23610"/>
                  </a:lnTo>
                  <a:lnTo>
                    <a:pt x="10897" y="22953"/>
                  </a:lnTo>
                  <a:lnTo>
                    <a:pt x="10974" y="22296"/>
                  </a:lnTo>
                  <a:lnTo>
                    <a:pt x="11052" y="21639"/>
                  </a:lnTo>
                  <a:lnTo>
                    <a:pt x="11052" y="20944"/>
                  </a:lnTo>
                  <a:lnTo>
                    <a:pt x="10974" y="20248"/>
                  </a:lnTo>
                  <a:lnTo>
                    <a:pt x="10897" y="19630"/>
                  </a:lnTo>
                  <a:lnTo>
                    <a:pt x="10781" y="19051"/>
                  </a:lnTo>
                  <a:lnTo>
                    <a:pt x="10588" y="18471"/>
                  </a:lnTo>
                  <a:lnTo>
                    <a:pt x="10395" y="17891"/>
                  </a:lnTo>
                  <a:lnTo>
                    <a:pt x="10163" y="17350"/>
                  </a:lnTo>
                  <a:lnTo>
                    <a:pt x="9931" y="16809"/>
                  </a:lnTo>
                  <a:lnTo>
                    <a:pt x="9622" y="16268"/>
                  </a:lnTo>
                  <a:lnTo>
                    <a:pt x="9313" y="15766"/>
                  </a:lnTo>
                  <a:lnTo>
                    <a:pt x="8926" y="15186"/>
                  </a:lnTo>
                  <a:lnTo>
                    <a:pt x="8501" y="14645"/>
                  </a:lnTo>
                  <a:lnTo>
                    <a:pt x="8076" y="14143"/>
                  </a:lnTo>
                  <a:lnTo>
                    <a:pt x="7613" y="13641"/>
                  </a:lnTo>
                  <a:lnTo>
                    <a:pt x="6685" y="12752"/>
                  </a:lnTo>
                  <a:lnTo>
                    <a:pt x="5719" y="11825"/>
                  </a:lnTo>
                  <a:lnTo>
                    <a:pt x="5178" y="11284"/>
                  </a:lnTo>
                  <a:lnTo>
                    <a:pt x="4676" y="10665"/>
                  </a:lnTo>
                  <a:lnTo>
                    <a:pt x="4444" y="10318"/>
                  </a:lnTo>
                  <a:lnTo>
                    <a:pt x="4212" y="9970"/>
                  </a:lnTo>
                  <a:lnTo>
                    <a:pt x="4058" y="9622"/>
                  </a:lnTo>
                  <a:lnTo>
                    <a:pt x="3865" y="9236"/>
                  </a:lnTo>
                  <a:lnTo>
                    <a:pt x="3710" y="8772"/>
                  </a:lnTo>
                  <a:lnTo>
                    <a:pt x="3633" y="8270"/>
                  </a:lnTo>
                  <a:lnTo>
                    <a:pt x="3594" y="7806"/>
                  </a:lnTo>
                  <a:lnTo>
                    <a:pt x="3594" y="7342"/>
                  </a:lnTo>
                  <a:lnTo>
                    <a:pt x="3633" y="6376"/>
                  </a:lnTo>
                  <a:lnTo>
                    <a:pt x="3710" y="5410"/>
                  </a:lnTo>
                  <a:lnTo>
                    <a:pt x="3749" y="4753"/>
                  </a:lnTo>
                  <a:lnTo>
                    <a:pt x="3749" y="4097"/>
                  </a:lnTo>
                  <a:lnTo>
                    <a:pt x="3671" y="3440"/>
                  </a:lnTo>
                  <a:lnTo>
                    <a:pt x="3555" y="2783"/>
                  </a:lnTo>
                  <a:lnTo>
                    <a:pt x="3401" y="2126"/>
                  </a:lnTo>
                  <a:lnTo>
                    <a:pt x="3208" y="1508"/>
                  </a:lnTo>
                  <a:lnTo>
                    <a:pt x="2976" y="88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28" y="39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3468500" y="2304425"/>
              <a:ext cx="275350" cy="1025950"/>
            </a:xfrm>
            <a:custGeom>
              <a:rect b="b" l="l" r="r" t="t"/>
              <a:pathLst>
                <a:path extrusionOk="0" h="41038" w="11014">
                  <a:moveTo>
                    <a:pt x="2551" y="1"/>
                  </a:moveTo>
                  <a:lnTo>
                    <a:pt x="2628" y="542"/>
                  </a:lnTo>
                  <a:lnTo>
                    <a:pt x="2705" y="1121"/>
                  </a:lnTo>
                  <a:lnTo>
                    <a:pt x="2358" y="851"/>
                  </a:lnTo>
                  <a:lnTo>
                    <a:pt x="2358" y="1083"/>
                  </a:lnTo>
                  <a:lnTo>
                    <a:pt x="2744" y="1353"/>
                  </a:lnTo>
                  <a:lnTo>
                    <a:pt x="2744" y="1817"/>
                  </a:lnTo>
                  <a:lnTo>
                    <a:pt x="2744" y="2242"/>
                  </a:lnTo>
                  <a:lnTo>
                    <a:pt x="2203" y="1894"/>
                  </a:lnTo>
                  <a:lnTo>
                    <a:pt x="2164" y="2126"/>
                  </a:lnTo>
                  <a:lnTo>
                    <a:pt x="2435" y="2319"/>
                  </a:lnTo>
                  <a:lnTo>
                    <a:pt x="2705" y="2435"/>
                  </a:lnTo>
                  <a:lnTo>
                    <a:pt x="2628" y="3208"/>
                  </a:lnTo>
                  <a:lnTo>
                    <a:pt x="2358" y="2976"/>
                  </a:lnTo>
                  <a:lnTo>
                    <a:pt x="2048" y="2783"/>
                  </a:lnTo>
                  <a:lnTo>
                    <a:pt x="2010" y="2976"/>
                  </a:lnTo>
                  <a:lnTo>
                    <a:pt x="2628" y="3362"/>
                  </a:lnTo>
                  <a:lnTo>
                    <a:pt x="2435" y="4290"/>
                  </a:lnTo>
                  <a:lnTo>
                    <a:pt x="2396" y="4290"/>
                  </a:lnTo>
                  <a:lnTo>
                    <a:pt x="1739" y="3942"/>
                  </a:lnTo>
                  <a:lnTo>
                    <a:pt x="1739" y="3903"/>
                  </a:lnTo>
                  <a:lnTo>
                    <a:pt x="1662" y="4135"/>
                  </a:lnTo>
                  <a:lnTo>
                    <a:pt x="2358" y="4406"/>
                  </a:lnTo>
                  <a:lnTo>
                    <a:pt x="2396" y="4406"/>
                  </a:lnTo>
                  <a:lnTo>
                    <a:pt x="2358" y="4560"/>
                  </a:lnTo>
                  <a:lnTo>
                    <a:pt x="2087" y="5449"/>
                  </a:lnTo>
                  <a:lnTo>
                    <a:pt x="1469" y="5140"/>
                  </a:lnTo>
                  <a:lnTo>
                    <a:pt x="1314" y="5101"/>
                  </a:lnTo>
                  <a:lnTo>
                    <a:pt x="1237" y="5333"/>
                  </a:lnTo>
                  <a:lnTo>
                    <a:pt x="1469" y="5410"/>
                  </a:lnTo>
                  <a:lnTo>
                    <a:pt x="1778" y="5565"/>
                  </a:lnTo>
                  <a:lnTo>
                    <a:pt x="2048" y="5642"/>
                  </a:lnTo>
                  <a:lnTo>
                    <a:pt x="1817" y="6492"/>
                  </a:lnTo>
                  <a:lnTo>
                    <a:pt x="1623" y="6415"/>
                  </a:lnTo>
                  <a:lnTo>
                    <a:pt x="1391" y="6338"/>
                  </a:lnTo>
                  <a:lnTo>
                    <a:pt x="1160" y="6260"/>
                  </a:lnTo>
                  <a:lnTo>
                    <a:pt x="928" y="6222"/>
                  </a:lnTo>
                  <a:lnTo>
                    <a:pt x="812" y="6454"/>
                  </a:lnTo>
                  <a:lnTo>
                    <a:pt x="1160" y="6531"/>
                  </a:lnTo>
                  <a:lnTo>
                    <a:pt x="1469" y="6608"/>
                  </a:lnTo>
                  <a:lnTo>
                    <a:pt x="1778" y="6685"/>
                  </a:lnTo>
                  <a:lnTo>
                    <a:pt x="1662" y="7304"/>
                  </a:lnTo>
                  <a:lnTo>
                    <a:pt x="1585" y="7961"/>
                  </a:lnTo>
                  <a:lnTo>
                    <a:pt x="1082" y="7922"/>
                  </a:lnTo>
                  <a:lnTo>
                    <a:pt x="348" y="7922"/>
                  </a:lnTo>
                  <a:lnTo>
                    <a:pt x="271" y="8231"/>
                  </a:lnTo>
                  <a:lnTo>
                    <a:pt x="271" y="8231"/>
                  </a:lnTo>
                  <a:lnTo>
                    <a:pt x="657" y="8192"/>
                  </a:lnTo>
                  <a:lnTo>
                    <a:pt x="1585" y="8192"/>
                  </a:lnTo>
                  <a:lnTo>
                    <a:pt x="1585" y="8656"/>
                  </a:lnTo>
                  <a:lnTo>
                    <a:pt x="1585" y="9081"/>
                  </a:lnTo>
                  <a:lnTo>
                    <a:pt x="1314" y="9120"/>
                  </a:lnTo>
                  <a:lnTo>
                    <a:pt x="1044" y="9158"/>
                  </a:lnTo>
                  <a:lnTo>
                    <a:pt x="503" y="9236"/>
                  </a:lnTo>
                  <a:lnTo>
                    <a:pt x="78" y="9313"/>
                  </a:lnTo>
                  <a:lnTo>
                    <a:pt x="39" y="9661"/>
                  </a:lnTo>
                  <a:lnTo>
                    <a:pt x="425" y="9584"/>
                  </a:lnTo>
                  <a:lnTo>
                    <a:pt x="812" y="9506"/>
                  </a:lnTo>
                  <a:lnTo>
                    <a:pt x="1585" y="9313"/>
                  </a:lnTo>
                  <a:lnTo>
                    <a:pt x="1662" y="9970"/>
                  </a:lnTo>
                  <a:lnTo>
                    <a:pt x="1739" y="10627"/>
                  </a:lnTo>
                  <a:lnTo>
                    <a:pt x="1314" y="10704"/>
                  </a:lnTo>
                  <a:lnTo>
                    <a:pt x="889" y="10859"/>
                  </a:lnTo>
                  <a:lnTo>
                    <a:pt x="0" y="11129"/>
                  </a:lnTo>
                  <a:lnTo>
                    <a:pt x="39" y="11361"/>
                  </a:lnTo>
                  <a:lnTo>
                    <a:pt x="78" y="11361"/>
                  </a:lnTo>
                  <a:lnTo>
                    <a:pt x="928" y="11091"/>
                  </a:lnTo>
                  <a:lnTo>
                    <a:pt x="1353" y="10936"/>
                  </a:lnTo>
                  <a:lnTo>
                    <a:pt x="1778" y="10781"/>
                  </a:lnTo>
                  <a:lnTo>
                    <a:pt x="2010" y="11747"/>
                  </a:lnTo>
                  <a:lnTo>
                    <a:pt x="1817" y="11979"/>
                  </a:lnTo>
                  <a:lnTo>
                    <a:pt x="1623" y="12134"/>
                  </a:lnTo>
                  <a:lnTo>
                    <a:pt x="1237" y="12443"/>
                  </a:lnTo>
                  <a:lnTo>
                    <a:pt x="812" y="12675"/>
                  </a:lnTo>
                  <a:lnTo>
                    <a:pt x="348" y="12907"/>
                  </a:lnTo>
                  <a:lnTo>
                    <a:pt x="425" y="13216"/>
                  </a:lnTo>
                  <a:lnTo>
                    <a:pt x="657" y="13100"/>
                  </a:lnTo>
                  <a:lnTo>
                    <a:pt x="1044" y="12907"/>
                  </a:lnTo>
                  <a:lnTo>
                    <a:pt x="1430" y="12675"/>
                  </a:lnTo>
                  <a:lnTo>
                    <a:pt x="1778" y="12404"/>
                  </a:lnTo>
                  <a:lnTo>
                    <a:pt x="1932" y="12211"/>
                  </a:lnTo>
                  <a:lnTo>
                    <a:pt x="2087" y="12018"/>
                  </a:lnTo>
                  <a:lnTo>
                    <a:pt x="2319" y="12791"/>
                  </a:lnTo>
                  <a:lnTo>
                    <a:pt x="2628" y="13486"/>
                  </a:lnTo>
                  <a:lnTo>
                    <a:pt x="2358" y="13989"/>
                  </a:lnTo>
                  <a:lnTo>
                    <a:pt x="2010" y="14452"/>
                  </a:lnTo>
                  <a:lnTo>
                    <a:pt x="1662" y="14839"/>
                  </a:lnTo>
                  <a:lnTo>
                    <a:pt x="1276" y="15225"/>
                  </a:lnTo>
                  <a:lnTo>
                    <a:pt x="1353" y="15341"/>
                  </a:lnTo>
                  <a:lnTo>
                    <a:pt x="1507" y="15573"/>
                  </a:lnTo>
                  <a:lnTo>
                    <a:pt x="1855" y="15148"/>
                  </a:lnTo>
                  <a:lnTo>
                    <a:pt x="2164" y="14684"/>
                  </a:lnTo>
                  <a:lnTo>
                    <a:pt x="2473" y="14220"/>
                  </a:lnTo>
                  <a:lnTo>
                    <a:pt x="2705" y="13718"/>
                  </a:lnTo>
                  <a:lnTo>
                    <a:pt x="2937" y="14182"/>
                  </a:lnTo>
                  <a:lnTo>
                    <a:pt x="3246" y="14607"/>
                  </a:lnTo>
                  <a:lnTo>
                    <a:pt x="3555" y="14993"/>
                  </a:lnTo>
                  <a:lnTo>
                    <a:pt x="3903" y="15341"/>
                  </a:lnTo>
                  <a:lnTo>
                    <a:pt x="3826" y="15573"/>
                  </a:lnTo>
                  <a:lnTo>
                    <a:pt x="3749" y="15843"/>
                  </a:lnTo>
                  <a:lnTo>
                    <a:pt x="3594" y="16075"/>
                  </a:lnTo>
                  <a:lnTo>
                    <a:pt x="3439" y="16346"/>
                  </a:lnTo>
                  <a:lnTo>
                    <a:pt x="3053" y="16809"/>
                  </a:lnTo>
                  <a:lnTo>
                    <a:pt x="2705" y="17196"/>
                  </a:lnTo>
                  <a:lnTo>
                    <a:pt x="2898" y="17428"/>
                  </a:lnTo>
                  <a:lnTo>
                    <a:pt x="3246" y="16964"/>
                  </a:lnTo>
                  <a:lnTo>
                    <a:pt x="3517" y="16655"/>
                  </a:lnTo>
                  <a:lnTo>
                    <a:pt x="3749" y="16268"/>
                  </a:lnTo>
                  <a:lnTo>
                    <a:pt x="3942" y="15882"/>
                  </a:lnTo>
                  <a:lnTo>
                    <a:pt x="4019" y="15689"/>
                  </a:lnTo>
                  <a:lnTo>
                    <a:pt x="4058" y="15457"/>
                  </a:lnTo>
                  <a:lnTo>
                    <a:pt x="4676" y="15998"/>
                  </a:lnTo>
                  <a:lnTo>
                    <a:pt x="5372" y="16539"/>
                  </a:lnTo>
                  <a:lnTo>
                    <a:pt x="5565" y="16655"/>
                  </a:lnTo>
                  <a:lnTo>
                    <a:pt x="5140" y="17119"/>
                  </a:lnTo>
                  <a:lnTo>
                    <a:pt x="4676" y="17544"/>
                  </a:lnTo>
                  <a:lnTo>
                    <a:pt x="4174" y="17930"/>
                  </a:lnTo>
                  <a:lnTo>
                    <a:pt x="3671" y="18278"/>
                  </a:lnTo>
                  <a:lnTo>
                    <a:pt x="3865" y="18510"/>
                  </a:lnTo>
                  <a:lnTo>
                    <a:pt x="4405" y="18123"/>
                  </a:lnTo>
                  <a:lnTo>
                    <a:pt x="4908" y="17737"/>
                  </a:lnTo>
                  <a:lnTo>
                    <a:pt x="5333" y="17273"/>
                  </a:lnTo>
                  <a:lnTo>
                    <a:pt x="5526" y="17041"/>
                  </a:lnTo>
                  <a:lnTo>
                    <a:pt x="5681" y="16771"/>
                  </a:lnTo>
                  <a:lnTo>
                    <a:pt x="6299" y="17312"/>
                  </a:lnTo>
                  <a:lnTo>
                    <a:pt x="6840" y="17930"/>
                  </a:lnTo>
                  <a:lnTo>
                    <a:pt x="5835" y="18819"/>
                  </a:lnTo>
                  <a:lnTo>
                    <a:pt x="4831" y="19746"/>
                  </a:lnTo>
                  <a:lnTo>
                    <a:pt x="4985" y="19939"/>
                  </a:lnTo>
                  <a:lnTo>
                    <a:pt x="5062" y="20055"/>
                  </a:lnTo>
                  <a:lnTo>
                    <a:pt x="5565" y="19592"/>
                  </a:lnTo>
                  <a:lnTo>
                    <a:pt x="6067" y="19128"/>
                  </a:lnTo>
                  <a:lnTo>
                    <a:pt x="6531" y="18626"/>
                  </a:lnTo>
                  <a:lnTo>
                    <a:pt x="6994" y="18085"/>
                  </a:lnTo>
                  <a:lnTo>
                    <a:pt x="7304" y="18548"/>
                  </a:lnTo>
                  <a:lnTo>
                    <a:pt x="7613" y="19012"/>
                  </a:lnTo>
                  <a:lnTo>
                    <a:pt x="7883" y="19476"/>
                  </a:lnTo>
                  <a:lnTo>
                    <a:pt x="8115" y="19978"/>
                  </a:lnTo>
                  <a:lnTo>
                    <a:pt x="7845" y="20248"/>
                  </a:lnTo>
                  <a:lnTo>
                    <a:pt x="7574" y="20442"/>
                  </a:lnTo>
                  <a:lnTo>
                    <a:pt x="7265" y="20635"/>
                  </a:lnTo>
                  <a:lnTo>
                    <a:pt x="6956" y="20828"/>
                  </a:lnTo>
                  <a:lnTo>
                    <a:pt x="6338" y="21099"/>
                  </a:lnTo>
                  <a:lnTo>
                    <a:pt x="5681" y="21330"/>
                  </a:lnTo>
                  <a:lnTo>
                    <a:pt x="5758" y="21601"/>
                  </a:lnTo>
                  <a:lnTo>
                    <a:pt x="6453" y="21408"/>
                  </a:lnTo>
                  <a:lnTo>
                    <a:pt x="6763" y="21253"/>
                  </a:lnTo>
                  <a:lnTo>
                    <a:pt x="7110" y="21099"/>
                  </a:lnTo>
                  <a:lnTo>
                    <a:pt x="7419" y="20905"/>
                  </a:lnTo>
                  <a:lnTo>
                    <a:pt x="7690" y="20673"/>
                  </a:lnTo>
                  <a:lnTo>
                    <a:pt x="7960" y="20442"/>
                  </a:lnTo>
                  <a:lnTo>
                    <a:pt x="8192" y="20210"/>
                  </a:lnTo>
                  <a:lnTo>
                    <a:pt x="8347" y="20635"/>
                  </a:lnTo>
                  <a:lnTo>
                    <a:pt x="8463" y="21099"/>
                  </a:lnTo>
                  <a:lnTo>
                    <a:pt x="8540" y="21524"/>
                  </a:lnTo>
                  <a:lnTo>
                    <a:pt x="8540" y="21949"/>
                  </a:lnTo>
                  <a:lnTo>
                    <a:pt x="8540" y="22335"/>
                  </a:lnTo>
                  <a:lnTo>
                    <a:pt x="8501" y="22721"/>
                  </a:lnTo>
                  <a:lnTo>
                    <a:pt x="8270" y="22876"/>
                  </a:lnTo>
                  <a:lnTo>
                    <a:pt x="7999" y="22992"/>
                  </a:lnTo>
                  <a:lnTo>
                    <a:pt x="7497" y="23185"/>
                  </a:lnTo>
                  <a:lnTo>
                    <a:pt x="6956" y="23262"/>
                  </a:lnTo>
                  <a:lnTo>
                    <a:pt x="6415" y="23378"/>
                  </a:lnTo>
                  <a:lnTo>
                    <a:pt x="6106" y="23417"/>
                  </a:lnTo>
                  <a:lnTo>
                    <a:pt x="6106" y="23687"/>
                  </a:lnTo>
                  <a:lnTo>
                    <a:pt x="7072" y="23494"/>
                  </a:lnTo>
                  <a:lnTo>
                    <a:pt x="7419" y="23417"/>
                  </a:lnTo>
                  <a:lnTo>
                    <a:pt x="7767" y="23340"/>
                  </a:lnTo>
                  <a:lnTo>
                    <a:pt x="8115" y="23185"/>
                  </a:lnTo>
                  <a:lnTo>
                    <a:pt x="8424" y="23031"/>
                  </a:lnTo>
                  <a:lnTo>
                    <a:pt x="8231" y="23610"/>
                  </a:lnTo>
                  <a:lnTo>
                    <a:pt x="7999" y="24151"/>
                  </a:lnTo>
                  <a:lnTo>
                    <a:pt x="7419" y="25233"/>
                  </a:lnTo>
                  <a:lnTo>
                    <a:pt x="7072" y="25504"/>
                  </a:lnTo>
                  <a:lnTo>
                    <a:pt x="6647" y="25697"/>
                  </a:lnTo>
                  <a:lnTo>
                    <a:pt x="6222" y="25851"/>
                  </a:lnTo>
                  <a:lnTo>
                    <a:pt x="5797" y="25967"/>
                  </a:lnTo>
                  <a:lnTo>
                    <a:pt x="5681" y="26354"/>
                  </a:lnTo>
                  <a:lnTo>
                    <a:pt x="6106" y="26238"/>
                  </a:lnTo>
                  <a:lnTo>
                    <a:pt x="6531" y="26083"/>
                  </a:lnTo>
                  <a:lnTo>
                    <a:pt x="6917" y="25851"/>
                  </a:lnTo>
                  <a:lnTo>
                    <a:pt x="7226" y="25620"/>
                  </a:lnTo>
                  <a:lnTo>
                    <a:pt x="7226" y="25620"/>
                  </a:lnTo>
                  <a:lnTo>
                    <a:pt x="7072" y="26006"/>
                  </a:lnTo>
                  <a:lnTo>
                    <a:pt x="6879" y="26508"/>
                  </a:lnTo>
                  <a:lnTo>
                    <a:pt x="6724" y="27049"/>
                  </a:lnTo>
                  <a:lnTo>
                    <a:pt x="6569" y="27590"/>
                  </a:lnTo>
                  <a:lnTo>
                    <a:pt x="6492" y="28131"/>
                  </a:lnTo>
                  <a:lnTo>
                    <a:pt x="6453" y="28131"/>
                  </a:lnTo>
                  <a:lnTo>
                    <a:pt x="6028" y="28286"/>
                  </a:lnTo>
                  <a:lnTo>
                    <a:pt x="5603" y="28363"/>
                  </a:lnTo>
                  <a:lnTo>
                    <a:pt x="4715" y="28363"/>
                  </a:lnTo>
                  <a:lnTo>
                    <a:pt x="4560" y="28672"/>
                  </a:lnTo>
                  <a:lnTo>
                    <a:pt x="5062" y="28672"/>
                  </a:lnTo>
                  <a:lnTo>
                    <a:pt x="5565" y="28595"/>
                  </a:lnTo>
                  <a:lnTo>
                    <a:pt x="6028" y="28518"/>
                  </a:lnTo>
                  <a:lnTo>
                    <a:pt x="6492" y="28324"/>
                  </a:lnTo>
                  <a:lnTo>
                    <a:pt x="6492" y="28324"/>
                  </a:lnTo>
                  <a:lnTo>
                    <a:pt x="6415" y="29136"/>
                  </a:lnTo>
                  <a:lnTo>
                    <a:pt x="6453" y="29947"/>
                  </a:lnTo>
                  <a:lnTo>
                    <a:pt x="6492" y="30295"/>
                  </a:lnTo>
                  <a:lnTo>
                    <a:pt x="6492" y="30295"/>
                  </a:lnTo>
                  <a:lnTo>
                    <a:pt x="5990" y="30256"/>
                  </a:lnTo>
                  <a:lnTo>
                    <a:pt x="5449" y="30179"/>
                  </a:lnTo>
                  <a:lnTo>
                    <a:pt x="4908" y="30140"/>
                  </a:lnTo>
                  <a:lnTo>
                    <a:pt x="4367" y="30140"/>
                  </a:lnTo>
                  <a:lnTo>
                    <a:pt x="3787" y="30256"/>
                  </a:lnTo>
                  <a:lnTo>
                    <a:pt x="3633" y="30643"/>
                  </a:lnTo>
                  <a:lnTo>
                    <a:pt x="3633" y="30643"/>
                  </a:lnTo>
                  <a:lnTo>
                    <a:pt x="4212" y="30488"/>
                  </a:lnTo>
                  <a:lnTo>
                    <a:pt x="4521" y="30411"/>
                  </a:lnTo>
                  <a:lnTo>
                    <a:pt x="5256" y="30411"/>
                  </a:lnTo>
                  <a:lnTo>
                    <a:pt x="5681" y="30488"/>
                  </a:lnTo>
                  <a:lnTo>
                    <a:pt x="6106" y="30527"/>
                  </a:lnTo>
                  <a:lnTo>
                    <a:pt x="6531" y="30527"/>
                  </a:lnTo>
                  <a:lnTo>
                    <a:pt x="6608" y="31300"/>
                  </a:lnTo>
                  <a:lnTo>
                    <a:pt x="6647" y="31686"/>
                  </a:lnTo>
                  <a:lnTo>
                    <a:pt x="6647" y="32073"/>
                  </a:lnTo>
                  <a:lnTo>
                    <a:pt x="6067" y="32266"/>
                  </a:lnTo>
                  <a:lnTo>
                    <a:pt x="5487" y="32420"/>
                  </a:lnTo>
                  <a:lnTo>
                    <a:pt x="4290" y="32613"/>
                  </a:lnTo>
                  <a:lnTo>
                    <a:pt x="3053" y="32807"/>
                  </a:lnTo>
                  <a:lnTo>
                    <a:pt x="3014" y="33116"/>
                  </a:lnTo>
                  <a:lnTo>
                    <a:pt x="3787" y="33000"/>
                  </a:lnTo>
                  <a:lnTo>
                    <a:pt x="4521" y="32845"/>
                  </a:lnTo>
                  <a:lnTo>
                    <a:pt x="5603" y="32691"/>
                  </a:lnTo>
                  <a:lnTo>
                    <a:pt x="6144" y="32575"/>
                  </a:lnTo>
                  <a:lnTo>
                    <a:pt x="6376" y="32459"/>
                  </a:lnTo>
                  <a:lnTo>
                    <a:pt x="6608" y="32343"/>
                  </a:lnTo>
                  <a:lnTo>
                    <a:pt x="6608" y="32343"/>
                  </a:lnTo>
                  <a:lnTo>
                    <a:pt x="6569" y="32613"/>
                  </a:lnTo>
                  <a:lnTo>
                    <a:pt x="6492" y="32845"/>
                  </a:lnTo>
                  <a:lnTo>
                    <a:pt x="6376" y="33193"/>
                  </a:lnTo>
                  <a:lnTo>
                    <a:pt x="6260" y="33541"/>
                  </a:lnTo>
                  <a:lnTo>
                    <a:pt x="5912" y="34159"/>
                  </a:lnTo>
                  <a:lnTo>
                    <a:pt x="5062" y="34352"/>
                  </a:lnTo>
                  <a:lnTo>
                    <a:pt x="4251" y="34507"/>
                  </a:lnTo>
                  <a:lnTo>
                    <a:pt x="3555" y="34584"/>
                  </a:lnTo>
                  <a:lnTo>
                    <a:pt x="2898" y="34623"/>
                  </a:lnTo>
                  <a:lnTo>
                    <a:pt x="2898" y="34855"/>
                  </a:lnTo>
                  <a:lnTo>
                    <a:pt x="3633" y="34855"/>
                  </a:lnTo>
                  <a:lnTo>
                    <a:pt x="4405" y="34777"/>
                  </a:lnTo>
                  <a:lnTo>
                    <a:pt x="5101" y="34623"/>
                  </a:lnTo>
                  <a:lnTo>
                    <a:pt x="5797" y="34391"/>
                  </a:lnTo>
                  <a:lnTo>
                    <a:pt x="5565" y="34816"/>
                  </a:lnTo>
                  <a:lnTo>
                    <a:pt x="5294" y="35396"/>
                  </a:lnTo>
                  <a:lnTo>
                    <a:pt x="5062" y="36014"/>
                  </a:lnTo>
                  <a:lnTo>
                    <a:pt x="4560" y="36130"/>
                  </a:lnTo>
                  <a:lnTo>
                    <a:pt x="4058" y="36284"/>
                  </a:lnTo>
                  <a:lnTo>
                    <a:pt x="3594" y="36516"/>
                  </a:lnTo>
                  <a:lnTo>
                    <a:pt x="3169" y="36787"/>
                  </a:lnTo>
                  <a:lnTo>
                    <a:pt x="3246" y="37057"/>
                  </a:lnTo>
                  <a:lnTo>
                    <a:pt x="3633" y="36787"/>
                  </a:lnTo>
                  <a:lnTo>
                    <a:pt x="4096" y="36555"/>
                  </a:lnTo>
                  <a:lnTo>
                    <a:pt x="4560" y="36362"/>
                  </a:lnTo>
                  <a:lnTo>
                    <a:pt x="5024" y="36207"/>
                  </a:lnTo>
                  <a:lnTo>
                    <a:pt x="4869" y="36941"/>
                  </a:lnTo>
                  <a:lnTo>
                    <a:pt x="4792" y="37675"/>
                  </a:lnTo>
                  <a:lnTo>
                    <a:pt x="4521" y="37830"/>
                  </a:lnTo>
                  <a:lnTo>
                    <a:pt x="4251" y="38023"/>
                  </a:lnTo>
                  <a:lnTo>
                    <a:pt x="3749" y="38487"/>
                  </a:lnTo>
                  <a:lnTo>
                    <a:pt x="3865" y="38757"/>
                  </a:lnTo>
                  <a:lnTo>
                    <a:pt x="3903" y="38719"/>
                  </a:lnTo>
                  <a:lnTo>
                    <a:pt x="4328" y="38332"/>
                  </a:lnTo>
                  <a:lnTo>
                    <a:pt x="4792" y="37907"/>
                  </a:lnTo>
                  <a:lnTo>
                    <a:pt x="4831" y="38641"/>
                  </a:lnTo>
                  <a:lnTo>
                    <a:pt x="4946" y="39337"/>
                  </a:lnTo>
                  <a:lnTo>
                    <a:pt x="5140" y="39994"/>
                  </a:lnTo>
                  <a:lnTo>
                    <a:pt x="5256" y="40342"/>
                  </a:lnTo>
                  <a:lnTo>
                    <a:pt x="5410" y="40651"/>
                  </a:lnTo>
                  <a:lnTo>
                    <a:pt x="5603" y="40805"/>
                  </a:lnTo>
                  <a:lnTo>
                    <a:pt x="5642" y="40960"/>
                  </a:lnTo>
                  <a:lnTo>
                    <a:pt x="5758" y="41037"/>
                  </a:lnTo>
                  <a:lnTo>
                    <a:pt x="5835" y="41037"/>
                  </a:lnTo>
                  <a:lnTo>
                    <a:pt x="5951" y="40960"/>
                  </a:lnTo>
                  <a:lnTo>
                    <a:pt x="5603" y="40380"/>
                  </a:lnTo>
                  <a:lnTo>
                    <a:pt x="5333" y="39762"/>
                  </a:lnTo>
                  <a:lnTo>
                    <a:pt x="5140" y="39067"/>
                  </a:lnTo>
                  <a:lnTo>
                    <a:pt x="5024" y="38410"/>
                  </a:lnTo>
                  <a:lnTo>
                    <a:pt x="5603" y="38757"/>
                  </a:lnTo>
                  <a:lnTo>
                    <a:pt x="6183" y="39105"/>
                  </a:lnTo>
                  <a:lnTo>
                    <a:pt x="6299" y="39144"/>
                  </a:lnTo>
                  <a:lnTo>
                    <a:pt x="6376" y="38951"/>
                  </a:lnTo>
                  <a:lnTo>
                    <a:pt x="5681" y="38603"/>
                  </a:lnTo>
                  <a:lnTo>
                    <a:pt x="5024" y="38216"/>
                  </a:lnTo>
                  <a:lnTo>
                    <a:pt x="4985" y="37753"/>
                  </a:lnTo>
                  <a:lnTo>
                    <a:pt x="5024" y="37212"/>
                  </a:lnTo>
                  <a:lnTo>
                    <a:pt x="5140" y="36671"/>
                  </a:lnTo>
                  <a:lnTo>
                    <a:pt x="5526" y="37019"/>
                  </a:lnTo>
                  <a:lnTo>
                    <a:pt x="5951" y="37366"/>
                  </a:lnTo>
                  <a:lnTo>
                    <a:pt x="6415" y="37637"/>
                  </a:lnTo>
                  <a:lnTo>
                    <a:pt x="6879" y="37830"/>
                  </a:lnTo>
                  <a:lnTo>
                    <a:pt x="6994" y="37637"/>
                  </a:lnTo>
                  <a:lnTo>
                    <a:pt x="6608" y="37444"/>
                  </a:lnTo>
                  <a:lnTo>
                    <a:pt x="6222" y="37250"/>
                  </a:lnTo>
                  <a:lnTo>
                    <a:pt x="5681" y="36903"/>
                  </a:lnTo>
                  <a:lnTo>
                    <a:pt x="5178" y="36516"/>
                  </a:lnTo>
                  <a:lnTo>
                    <a:pt x="5410" y="35859"/>
                  </a:lnTo>
                  <a:lnTo>
                    <a:pt x="5681" y="35241"/>
                  </a:lnTo>
                  <a:lnTo>
                    <a:pt x="6260" y="35743"/>
                  </a:lnTo>
                  <a:lnTo>
                    <a:pt x="6569" y="35975"/>
                  </a:lnTo>
                  <a:lnTo>
                    <a:pt x="6879" y="36168"/>
                  </a:lnTo>
                  <a:lnTo>
                    <a:pt x="7304" y="36400"/>
                  </a:lnTo>
                  <a:lnTo>
                    <a:pt x="7535" y="36516"/>
                  </a:lnTo>
                  <a:lnTo>
                    <a:pt x="7767" y="36594"/>
                  </a:lnTo>
                  <a:lnTo>
                    <a:pt x="7960" y="36362"/>
                  </a:lnTo>
                  <a:lnTo>
                    <a:pt x="7690" y="36246"/>
                  </a:lnTo>
                  <a:lnTo>
                    <a:pt x="7419" y="36130"/>
                  </a:lnTo>
                  <a:lnTo>
                    <a:pt x="7149" y="36014"/>
                  </a:lnTo>
                  <a:lnTo>
                    <a:pt x="6879" y="35898"/>
                  </a:lnTo>
                  <a:lnTo>
                    <a:pt x="6338" y="35512"/>
                  </a:lnTo>
                  <a:lnTo>
                    <a:pt x="5758" y="35087"/>
                  </a:lnTo>
                  <a:lnTo>
                    <a:pt x="6144" y="34391"/>
                  </a:lnTo>
                  <a:lnTo>
                    <a:pt x="6492" y="33695"/>
                  </a:lnTo>
                  <a:lnTo>
                    <a:pt x="6492" y="33734"/>
                  </a:lnTo>
                  <a:lnTo>
                    <a:pt x="6879" y="34005"/>
                  </a:lnTo>
                  <a:lnTo>
                    <a:pt x="7226" y="34275"/>
                  </a:lnTo>
                  <a:lnTo>
                    <a:pt x="7922" y="34893"/>
                  </a:lnTo>
                  <a:lnTo>
                    <a:pt x="8308" y="35202"/>
                  </a:lnTo>
                  <a:lnTo>
                    <a:pt x="8540" y="35357"/>
                  </a:lnTo>
                  <a:lnTo>
                    <a:pt x="8772" y="35473"/>
                  </a:lnTo>
                  <a:lnTo>
                    <a:pt x="8965" y="35241"/>
                  </a:lnTo>
                  <a:lnTo>
                    <a:pt x="8579" y="35048"/>
                  </a:lnTo>
                  <a:lnTo>
                    <a:pt x="8231" y="34816"/>
                  </a:lnTo>
                  <a:lnTo>
                    <a:pt x="7845" y="34546"/>
                  </a:lnTo>
                  <a:lnTo>
                    <a:pt x="7226" y="34082"/>
                  </a:lnTo>
                  <a:lnTo>
                    <a:pt x="6879" y="33850"/>
                  </a:lnTo>
                  <a:lnTo>
                    <a:pt x="6531" y="33657"/>
                  </a:lnTo>
                  <a:lnTo>
                    <a:pt x="6492" y="33657"/>
                  </a:lnTo>
                  <a:lnTo>
                    <a:pt x="6724" y="33154"/>
                  </a:lnTo>
                  <a:lnTo>
                    <a:pt x="6879" y="32613"/>
                  </a:lnTo>
                  <a:lnTo>
                    <a:pt x="7188" y="32807"/>
                  </a:lnTo>
                  <a:lnTo>
                    <a:pt x="7574" y="33000"/>
                  </a:lnTo>
                  <a:lnTo>
                    <a:pt x="7922" y="33154"/>
                  </a:lnTo>
                  <a:lnTo>
                    <a:pt x="8308" y="33270"/>
                  </a:lnTo>
                  <a:lnTo>
                    <a:pt x="8695" y="33348"/>
                  </a:lnTo>
                  <a:lnTo>
                    <a:pt x="9081" y="33386"/>
                  </a:lnTo>
                  <a:lnTo>
                    <a:pt x="9467" y="33425"/>
                  </a:lnTo>
                  <a:lnTo>
                    <a:pt x="9854" y="33425"/>
                  </a:lnTo>
                  <a:lnTo>
                    <a:pt x="9931" y="33000"/>
                  </a:lnTo>
                  <a:lnTo>
                    <a:pt x="9158" y="33000"/>
                  </a:lnTo>
                  <a:lnTo>
                    <a:pt x="8424" y="32923"/>
                  </a:lnTo>
                  <a:lnTo>
                    <a:pt x="8038" y="32884"/>
                  </a:lnTo>
                  <a:lnTo>
                    <a:pt x="7651" y="32768"/>
                  </a:lnTo>
                  <a:lnTo>
                    <a:pt x="7265" y="32613"/>
                  </a:lnTo>
                  <a:lnTo>
                    <a:pt x="6879" y="32459"/>
                  </a:lnTo>
                  <a:lnTo>
                    <a:pt x="6917" y="32188"/>
                  </a:lnTo>
                  <a:lnTo>
                    <a:pt x="6956" y="32073"/>
                  </a:lnTo>
                  <a:lnTo>
                    <a:pt x="6956" y="31493"/>
                  </a:lnTo>
                  <a:lnTo>
                    <a:pt x="7690" y="31570"/>
                  </a:lnTo>
                  <a:lnTo>
                    <a:pt x="8424" y="31532"/>
                  </a:lnTo>
                  <a:lnTo>
                    <a:pt x="8772" y="31493"/>
                  </a:lnTo>
                  <a:lnTo>
                    <a:pt x="9158" y="31416"/>
                  </a:lnTo>
                  <a:lnTo>
                    <a:pt x="9506" y="31300"/>
                  </a:lnTo>
                  <a:lnTo>
                    <a:pt x="9854" y="31184"/>
                  </a:lnTo>
                  <a:lnTo>
                    <a:pt x="9777" y="30759"/>
                  </a:lnTo>
                  <a:lnTo>
                    <a:pt x="9081" y="31029"/>
                  </a:lnTo>
                  <a:lnTo>
                    <a:pt x="8386" y="31184"/>
                  </a:lnTo>
                  <a:lnTo>
                    <a:pt x="7690" y="31300"/>
                  </a:lnTo>
                  <a:lnTo>
                    <a:pt x="7304" y="31338"/>
                  </a:lnTo>
                  <a:lnTo>
                    <a:pt x="6917" y="31338"/>
                  </a:lnTo>
                  <a:lnTo>
                    <a:pt x="6801" y="30488"/>
                  </a:lnTo>
                  <a:lnTo>
                    <a:pt x="6763" y="30063"/>
                  </a:lnTo>
                  <a:lnTo>
                    <a:pt x="6724" y="29600"/>
                  </a:lnTo>
                  <a:lnTo>
                    <a:pt x="6724" y="29252"/>
                  </a:lnTo>
                  <a:lnTo>
                    <a:pt x="6917" y="29406"/>
                  </a:lnTo>
                  <a:lnTo>
                    <a:pt x="7188" y="29561"/>
                  </a:lnTo>
                  <a:lnTo>
                    <a:pt x="7419" y="29638"/>
                  </a:lnTo>
                  <a:lnTo>
                    <a:pt x="7690" y="29715"/>
                  </a:lnTo>
                  <a:lnTo>
                    <a:pt x="8270" y="29793"/>
                  </a:lnTo>
                  <a:lnTo>
                    <a:pt x="9197" y="29793"/>
                  </a:lnTo>
                  <a:lnTo>
                    <a:pt x="9661" y="29754"/>
                  </a:lnTo>
                  <a:lnTo>
                    <a:pt x="9622" y="29484"/>
                  </a:lnTo>
                  <a:lnTo>
                    <a:pt x="8849" y="29561"/>
                  </a:lnTo>
                  <a:lnTo>
                    <a:pt x="8463" y="29600"/>
                  </a:lnTo>
                  <a:lnTo>
                    <a:pt x="8076" y="29561"/>
                  </a:lnTo>
                  <a:lnTo>
                    <a:pt x="7729" y="29522"/>
                  </a:lnTo>
                  <a:lnTo>
                    <a:pt x="7381" y="29406"/>
                  </a:lnTo>
                  <a:lnTo>
                    <a:pt x="7033" y="29252"/>
                  </a:lnTo>
                  <a:lnTo>
                    <a:pt x="6724" y="29059"/>
                  </a:lnTo>
                  <a:lnTo>
                    <a:pt x="6763" y="28518"/>
                  </a:lnTo>
                  <a:lnTo>
                    <a:pt x="6840" y="28015"/>
                  </a:lnTo>
                  <a:lnTo>
                    <a:pt x="6917" y="27513"/>
                  </a:lnTo>
                  <a:lnTo>
                    <a:pt x="7072" y="27011"/>
                  </a:lnTo>
                  <a:lnTo>
                    <a:pt x="7342" y="27204"/>
                  </a:lnTo>
                  <a:lnTo>
                    <a:pt x="7651" y="27358"/>
                  </a:lnTo>
                  <a:lnTo>
                    <a:pt x="7960" y="27513"/>
                  </a:lnTo>
                  <a:lnTo>
                    <a:pt x="8308" y="27629"/>
                  </a:lnTo>
                  <a:lnTo>
                    <a:pt x="8617" y="27706"/>
                  </a:lnTo>
                  <a:lnTo>
                    <a:pt x="8965" y="27783"/>
                  </a:lnTo>
                  <a:lnTo>
                    <a:pt x="9313" y="27822"/>
                  </a:lnTo>
                  <a:lnTo>
                    <a:pt x="9661" y="27861"/>
                  </a:lnTo>
                  <a:lnTo>
                    <a:pt x="9699" y="27513"/>
                  </a:lnTo>
                  <a:lnTo>
                    <a:pt x="9429" y="27513"/>
                  </a:lnTo>
                  <a:lnTo>
                    <a:pt x="8811" y="27474"/>
                  </a:lnTo>
                  <a:lnTo>
                    <a:pt x="8231" y="27358"/>
                  </a:lnTo>
                  <a:lnTo>
                    <a:pt x="7690" y="27165"/>
                  </a:lnTo>
                  <a:lnTo>
                    <a:pt x="7149" y="26895"/>
                  </a:lnTo>
                  <a:lnTo>
                    <a:pt x="7110" y="26895"/>
                  </a:lnTo>
                  <a:lnTo>
                    <a:pt x="7458" y="26006"/>
                  </a:lnTo>
                  <a:lnTo>
                    <a:pt x="7883" y="25156"/>
                  </a:lnTo>
                  <a:lnTo>
                    <a:pt x="8347" y="25465"/>
                  </a:lnTo>
                  <a:lnTo>
                    <a:pt x="8888" y="25774"/>
                  </a:lnTo>
                  <a:lnTo>
                    <a:pt x="9429" y="26045"/>
                  </a:lnTo>
                  <a:lnTo>
                    <a:pt x="10008" y="26276"/>
                  </a:lnTo>
                  <a:lnTo>
                    <a:pt x="10086" y="25890"/>
                  </a:lnTo>
                  <a:lnTo>
                    <a:pt x="9545" y="25774"/>
                  </a:lnTo>
                  <a:lnTo>
                    <a:pt x="9004" y="25581"/>
                  </a:lnTo>
                  <a:lnTo>
                    <a:pt x="8501" y="25310"/>
                  </a:lnTo>
                  <a:lnTo>
                    <a:pt x="7960" y="25001"/>
                  </a:lnTo>
                  <a:lnTo>
                    <a:pt x="8038" y="24808"/>
                  </a:lnTo>
                  <a:lnTo>
                    <a:pt x="8308" y="24344"/>
                  </a:lnTo>
                  <a:lnTo>
                    <a:pt x="8501" y="23842"/>
                  </a:lnTo>
                  <a:lnTo>
                    <a:pt x="8540" y="23881"/>
                  </a:lnTo>
                  <a:lnTo>
                    <a:pt x="9042" y="24035"/>
                  </a:lnTo>
                  <a:lnTo>
                    <a:pt x="9545" y="24190"/>
                  </a:lnTo>
                  <a:lnTo>
                    <a:pt x="10047" y="24344"/>
                  </a:lnTo>
                  <a:lnTo>
                    <a:pt x="10549" y="24422"/>
                  </a:lnTo>
                  <a:lnTo>
                    <a:pt x="10627" y="24113"/>
                  </a:lnTo>
                  <a:lnTo>
                    <a:pt x="10627" y="24113"/>
                  </a:lnTo>
                  <a:lnTo>
                    <a:pt x="10279" y="24151"/>
                  </a:lnTo>
                  <a:lnTo>
                    <a:pt x="9970" y="24113"/>
                  </a:lnTo>
                  <a:lnTo>
                    <a:pt x="9622" y="24035"/>
                  </a:lnTo>
                  <a:lnTo>
                    <a:pt x="9274" y="23919"/>
                  </a:lnTo>
                  <a:lnTo>
                    <a:pt x="8926" y="23803"/>
                  </a:lnTo>
                  <a:lnTo>
                    <a:pt x="8579" y="23726"/>
                  </a:lnTo>
                  <a:lnTo>
                    <a:pt x="8733" y="23108"/>
                  </a:lnTo>
                  <a:lnTo>
                    <a:pt x="8849" y="22490"/>
                  </a:lnTo>
                  <a:lnTo>
                    <a:pt x="9390" y="22490"/>
                  </a:lnTo>
                  <a:lnTo>
                    <a:pt x="9931" y="22451"/>
                  </a:lnTo>
                  <a:lnTo>
                    <a:pt x="10472" y="22374"/>
                  </a:lnTo>
                  <a:lnTo>
                    <a:pt x="10974" y="22258"/>
                  </a:lnTo>
                  <a:lnTo>
                    <a:pt x="11013" y="21871"/>
                  </a:lnTo>
                  <a:lnTo>
                    <a:pt x="9970" y="22142"/>
                  </a:lnTo>
                  <a:lnTo>
                    <a:pt x="8849" y="22335"/>
                  </a:lnTo>
                  <a:lnTo>
                    <a:pt x="8849" y="21794"/>
                  </a:lnTo>
                  <a:lnTo>
                    <a:pt x="8772" y="21176"/>
                  </a:lnTo>
                  <a:lnTo>
                    <a:pt x="8772" y="21137"/>
                  </a:lnTo>
                  <a:lnTo>
                    <a:pt x="9352" y="21060"/>
                  </a:lnTo>
                  <a:lnTo>
                    <a:pt x="9931" y="20905"/>
                  </a:lnTo>
                  <a:lnTo>
                    <a:pt x="10472" y="20712"/>
                  </a:lnTo>
                  <a:lnTo>
                    <a:pt x="11013" y="20442"/>
                  </a:lnTo>
                  <a:lnTo>
                    <a:pt x="10974" y="20248"/>
                  </a:lnTo>
                  <a:lnTo>
                    <a:pt x="10974" y="20055"/>
                  </a:lnTo>
                  <a:lnTo>
                    <a:pt x="10433" y="20364"/>
                  </a:lnTo>
                  <a:lnTo>
                    <a:pt x="9931" y="20635"/>
                  </a:lnTo>
                  <a:lnTo>
                    <a:pt x="9352" y="20867"/>
                  </a:lnTo>
                  <a:lnTo>
                    <a:pt x="9081" y="20944"/>
                  </a:lnTo>
                  <a:lnTo>
                    <a:pt x="8772" y="21021"/>
                  </a:lnTo>
                  <a:lnTo>
                    <a:pt x="8617" y="20442"/>
                  </a:lnTo>
                  <a:lnTo>
                    <a:pt x="8386" y="19901"/>
                  </a:lnTo>
                  <a:lnTo>
                    <a:pt x="8424" y="19901"/>
                  </a:lnTo>
                  <a:lnTo>
                    <a:pt x="8424" y="19862"/>
                  </a:lnTo>
                  <a:lnTo>
                    <a:pt x="8424" y="19823"/>
                  </a:lnTo>
                  <a:lnTo>
                    <a:pt x="8347" y="19785"/>
                  </a:lnTo>
                  <a:lnTo>
                    <a:pt x="8115" y="19321"/>
                  </a:lnTo>
                  <a:lnTo>
                    <a:pt x="8772" y="19166"/>
                  </a:lnTo>
                  <a:lnTo>
                    <a:pt x="9390" y="18973"/>
                  </a:lnTo>
                  <a:lnTo>
                    <a:pt x="9970" y="18703"/>
                  </a:lnTo>
                  <a:lnTo>
                    <a:pt x="10549" y="18355"/>
                  </a:lnTo>
                  <a:lnTo>
                    <a:pt x="10433" y="18007"/>
                  </a:lnTo>
                  <a:lnTo>
                    <a:pt x="9854" y="18355"/>
                  </a:lnTo>
                  <a:lnTo>
                    <a:pt x="9274" y="18664"/>
                  </a:lnTo>
                  <a:lnTo>
                    <a:pt x="8695" y="18935"/>
                  </a:lnTo>
                  <a:lnTo>
                    <a:pt x="8038" y="19166"/>
                  </a:lnTo>
                  <a:lnTo>
                    <a:pt x="7729" y="18626"/>
                  </a:lnTo>
                  <a:lnTo>
                    <a:pt x="7342" y="18085"/>
                  </a:lnTo>
                  <a:lnTo>
                    <a:pt x="7690" y="18007"/>
                  </a:lnTo>
                  <a:lnTo>
                    <a:pt x="7999" y="17930"/>
                  </a:lnTo>
                  <a:lnTo>
                    <a:pt x="8347" y="17775"/>
                  </a:lnTo>
                  <a:lnTo>
                    <a:pt x="8656" y="17621"/>
                  </a:lnTo>
                  <a:lnTo>
                    <a:pt x="9004" y="17428"/>
                  </a:lnTo>
                  <a:lnTo>
                    <a:pt x="9313" y="17234"/>
                  </a:lnTo>
                  <a:lnTo>
                    <a:pt x="9893" y="16771"/>
                  </a:lnTo>
                  <a:lnTo>
                    <a:pt x="9661" y="16346"/>
                  </a:lnTo>
                  <a:lnTo>
                    <a:pt x="9158" y="16848"/>
                  </a:lnTo>
                  <a:lnTo>
                    <a:pt x="8617" y="17312"/>
                  </a:lnTo>
                  <a:lnTo>
                    <a:pt x="8308" y="17544"/>
                  </a:lnTo>
                  <a:lnTo>
                    <a:pt x="7999" y="17698"/>
                  </a:lnTo>
                  <a:lnTo>
                    <a:pt x="7690" y="17853"/>
                  </a:lnTo>
                  <a:lnTo>
                    <a:pt x="7304" y="17969"/>
                  </a:lnTo>
                  <a:lnTo>
                    <a:pt x="7265" y="17969"/>
                  </a:lnTo>
                  <a:lnTo>
                    <a:pt x="7149" y="17853"/>
                  </a:lnTo>
                  <a:lnTo>
                    <a:pt x="7149" y="17775"/>
                  </a:lnTo>
                  <a:lnTo>
                    <a:pt x="7072" y="17737"/>
                  </a:lnTo>
                  <a:lnTo>
                    <a:pt x="6879" y="17466"/>
                  </a:lnTo>
                  <a:lnTo>
                    <a:pt x="6531" y="17119"/>
                  </a:lnTo>
                  <a:lnTo>
                    <a:pt x="6183" y="16809"/>
                  </a:lnTo>
                  <a:lnTo>
                    <a:pt x="5410" y="16230"/>
                  </a:lnTo>
                  <a:lnTo>
                    <a:pt x="5410" y="16230"/>
                  </a:lnTo>
                  <a:lnTo>
                    <a:pt x="5526" y="16268"/>
                  </a:lnTo>
                  <a:lnTo>
                    <a:pt x="5603" y="16268"/>
                  </a:lnTo>
                  <a:lnTo>
                    <a:pt x="5835" y="16230"/>
                  </a:lnTo>
                  <a:lnTo>
                    <a:pt x="6028" y="16114"/>
                  </a:lnTo>
                  <a:lnTo>
                    <a:pt x="6222" y="15959"/>
                  </a:lnTo>
                  <a:lnTo>
                    <a:pt x="6608" y="15573"/>
                  </a:lnTo>
                  <a:lnTo>
                    <a:pt x="6879" y="15264"/>
                  </a:lnTo>
                  <a:lnTo>
                    <a:pt x="7458" y="14645"/>
                  </a:lnTo>
                  <a:lnTo>
                    <a:pt x="7960" y="14027"/>
                  </a:lnTo>
                  <a:lnTo>
                    <a:pt x="7767" y="13834"/>
                  </a:lnTo>
                  <a:lnTo>
                    <a:pt x="7342" y="14414"/>
                  </a:lnTo>
                  <a:lnTo>
                    <a:pt x="6917" y="14916"/>
                  </a:lnTo>
                  <a:lnTo>
                    <a:pt x="6453" y="15457"/>
                  </a:lnTo>
                  <a:lnTo>
                    <a:pt x="6183" y="15689"/>
                  </a:lnTo>
                  <a:lnTo>
                    <a:pt x="5912" y="15921"/>
                  </a:lnTo>
                  <a:lnTo>
                    <a:pt x="5642" y="16075"/>
                  </a:lnTo>
                  <a:lnTo>
                    <a:pt x="5410" y="16152"/>
                  </a:lnTo>
                  <a:lnTo>
                    <a:pt x="5372" y="16191"/>
                  </a:lnTo>
                  <a:lnTo>
                    <a:pt x="4483" y="15496"/>
                  </a:lnTo>
                  <a:lnTo>
                    <a:pt x="4058" y="15109"/>
                  </a:lnTo>
                  <a:lnTo>
                    <a:pt x="3671" y="14723"/>
                  </a:lnTo>
                  <a:lnTo>
                    <a:pt x="4019" y="14491"/>
                  </a:lnTo>
                  <a:lnTo>
                    <a:pt x="4367" y="14220"/>
                  </a:lnTo>
                  <a:lnTo>
                    <a:pt x="4715" y="13950"/>
                  </a:lnTo>
                  <a:lnTo>
                    <a:pt x="5062" y="13641"/>
                  </a:lnTo>
                  <a:lnTo>
                    <a:pt x="5333" y="13332"/>
                  </a:lnTo>
                  <a:lnTo>
                    <a:pt x="5642" y="12984"/>
                  </a:lnTo>
                  <a:lnTo>
                    <a:pt x="5912" y="12636"/>
                  </a:lnTo>
                  <a:lnTo>
                    <a:pt x="6144" y="12250"/>
                  </a:lnTo>
                  <a:lnTo>
                    <a:pt x="5951" y="12057"/>
                  </a:lnTo>
                  <a:lnTo>
                    <a:pt x="5410" y="12752"/>
                  </a:lnTo>
                  <a:lnTo>
                    <a:pt x="4869" y="13409"/>
                  </a:lnTo>
                  <a:lnTo>
                    <a:pt x="4251" y="14027"/>
                  </a:lnTo>
                  <a:lnTo>
                    <a:pt x="3594" y="14607"/>
                  </a:lnTo>
                  <a:lnTo>
                    <a:pt x="3517" y="14491"/>
                  </a:lnTo>
                  <a:lnTo>
                    <a:pt x="3169" y="13989"/>
                  </a:lnTo>
                  <a:lnTo>
                    <a:pt x="2898" y="13448"/>
                  </a:lnTo>
                  <a:lnTo>
                    <a:pt x="2628" y="12829"/>
                  </a:lnTo>
                  <a:lnTo>
                    <a:pt x="2435" y="12211"/>
                  </a:lnTo>
                  <a:lnTo>
                    <a:pt x="2589" y="12211"/>
                  </a:lnTo>
                  <a:lnTo>
                    <a:pt x="2744" y="12172"/>
                  </a:lnTo>
                  <a:lnTo>
                    <a:pt x="3092" y="11941"/>
                  </a:lnTo>
                  <a:lnTo>
                    <a:pt x="3671" y="11516"/>
                  </a:lnTo>
                  <a:lnTo>
                    <a:pt x="4212" y="11168"/>
                  </a:lnTo>
                  <a:lnTo>
                    <a:pt x="4521" y="10975"/>
                  </a:lnTo>
                  <a:lnTo>
                    <a:pt x="4753" y="10781"/>
                  </a:lnTo>
                  <a:lnTo>
                    <a:pt x="4599" y="10588"/>
                  </a:lnTo>
                  <a:lnTo>
                    <a:pt x="4212" y="10897"/>
                  </a:lnTo>
                  <a:lnTo>
                    <a:pt x="3749" y="11168"/>
                  </a:lnTo>
                  <a:lnTo>
                    <a:pt x="3053" y="11632"/>
                  </a:lnTo>
                  <a:lnTo>
                    <a:pt x="2744" y="11863"/>
                  </a:lnTo>
                  <a:lnTo>
                    <a:pt x="2551" y="11979"/>
                  </a:lnTo>
                  <a:lnTo>
                    <a:pt x="2358" y="12057"/>
                  </a:lnTo>
                  <a:lnTo>
                    <a:pt x="2242" y="11516"/>
                  </a:lnTo>
                  <a:lnTo>
                    <a:pt x="2126" y="10936"/>
                  </a:lnTo>
                  <a:lnTo>
                    <a:pt x="1932" y="9854"/>
                  </a:lnTo>
                  <a:lnTo>
                    <a:pt x="1971" y="9893"/>
                  </a:lnTo>
                  <a:lnTo>
                    <a:pt x="2010" y="9931"/>
                  </a:lnTo>
                  <a:lnTo>
                    <a:pt x="2048" y="9970"/>
                  </a:lnTo>
                  <a:lnTo>
                    <a:pt x="2358" y="9970"/>
                  </a:lnTo>
                  <a:lnTo>
                    <a:pt x="2744" y="9815"/>
                  </a:lnTo>
                  <a:lnTo>
                    <a:pt x="3053" y="9661"/>
                  </a:lnTo>
                  <a:lnTo>
                    <a:pt x="3362" y="9468"/>
                  </a:lnTo>
                  <a:lnTo>
                    <a:pt x="3865" y="9236"/>
                  </a:lnTo>
                  <a:lnTo>
                    <a:pt x="3749" y="8888"/>
                  </a:lnTo>
                  <a:lnTo>
                    <a:pt x="3401" y="9081"/>
                  </a:lnTo>
                  <a:lnTo>
                    <a:pt x="2705" y="9506"/>
                  </a:lnTo>
                  <a:lnTo>
                    <a:pt x="2319" y="9699"/>
                  </a:lnTo>
                  <a:lnTo>
                    <a:pt x="2126" y="9738"/>
                  </a:lnTo>
                  <a:lnTo>
                    <a:pt x="1971" y="9738"/>
                  </a:lnTo>
                  <a:lnTo>
                    <a:pt x="1932" y="9777"/>
                  </a:lnTo>
                  <a:lnTo>
                    <a:pt x="1894" y="9313"/>
                  </a:lnTo>
                  <a:lnTo>
                    <a:pt x="1855" y="8618"/>
                  </a:lnTo>
                  <a:lnTo>
                    <a:pt x="1894" y="7961"/>
                  </a:lnTo>
                  <a:lnTo>
                    <a:pt x="2319" y="7961"/>
                  </a:lnTo>
                  <a:lnTo>
                    <a:pt x="2744" y="7883"/>
                  </a:lnTo>
                  <a:lnTo>
                    <a:pt x="3169" y="7767"/>
                  </a:lnTo>
                  <a:lnTo>
                    <a:pt x="3594" y="7613"/>
                  </a:lnTo>
                  <a:lnTo>
                    <a:pt x="3594" y="7226"/>
                  </a:lnTo>
                  <a:lnTo>
                    <a:pt x="3246" y="7381"/>
                  </a:lnTo>
                  <a:lnTo>
                    <a:pt x="2898" y="7536"/>
                  </a:lnTo>
                  <a:lnTo>
                    <a:pt x="2589" y="7613"/>
                  </a:lnTo>
                  <a:lnTo>
                    <a:pt x="2280" y="7690"/>
                  </a:lnTo>
                  <a:lnTo>
                    <a:pt x="1932" y="7767"/>
                  </a:lnTo>
                  <a:lnTo>
                    <a:pt x="1932" y="7767"/>
                  </a:lnTo>
                  <a:lnTo>
                    <a:pt x="2010" y="7111"/>
                  </a:lnTo>
                  <a:lnTo>
                    <a:pt x="2164" y="6454"/>
                  </a:lnTo>
                  <a:lnTo>
                    <a:pt x="2473" y="6454"/>
                  </a:lnTo>
                  <a:lnTo>
                    <a:pt x="2783" y="6415"/>
                  </a:lnTo>
                  <a:lnTo>
                    <a:pt x="3092" y="6376"/>
                  </a:lnTo>
                  <a:lnTo>
                    <a:pt x="3401" y="6260"/>
                  </a:lnTo>
                  <a:lnTo>
                    <a:pt x="3671" y="6183"/>
                  </a:lnTo>
                  <a:lnTo>
                    <a:pt x="3671" y="5874"/>
                  </a:lnTo>
                  <a:lnTo>
                    <a:pt x="3324" y="6029"/>
                  </a:lnTo>
                  <a:lnTo>
                    <a:pt x="2976" y="6106"/>
                  </a:lnTo>
                  <a:lnTo>
                    <a:pt x="2203" y="6260"/>
                  </a:lnTo>
                  <a:lnTo>
                    <a:pt x="2203" y="6260"/>
                  </a:lnTo>
                  <a:lnTo>
                    <a:pt x="2512" y="5217"/>
                  </a:lnTo>
                  <a:lnTo>
                    <a:pt x="2821" y="5178"/>
                  </a:lnTo>
                  <a:lnTo>
                    <a:pt x="3130" y="5063"/>
                  </a:lnTo>
                  <a:lnTo>
                    <a:pt x="3439" y="4947"/>
                  </a:lnTo>
                  <a:lnTo>
                    <a:pt x="3749" y="4831"/>
                  </a:lnTo>
                  <a:lnTo>
                    <a:pt x="3749" y="4483"/>
                  </a:lnTo>
                  <a:lnTo>
                    <a:pt x="3169" y="4792"/>
                  </a:lnTo>
                  <a:lnTo>
                    <a:pt x="2551" y="5063"/>
                  </a:lnTo>
                  <a:lnTo>
                    <a:pt x="2744" y="4212"/>
                  </a:lnTo>
                  <a:lnTo>
                    <a:pt x="3246" y="3981"/>
                  </a:lnTo>
                  <a:lnTo>
                    <a:pt x="3710" y="3710"/>
                  </a:lnTo>
                  <a:lnTo>
                    <a:pt x="3671" y="3478"/>
                  </a:lnTo>
                  <a:lnTo>
                    <a:pt x="2783" y="3981"/>
                  </a:lnTo>
                  <a:lnTo>
                    <a:pt x="2898" y="3440"/>
                  </a:lnTo>
                  <a:lnTo>
                    <a:pt x="2937" y="3015"/>
                  </a:lnTo>
                  <a:lnTo>
                    <a:pt x="3092" y="3015"/>
                  </a:lnTo>
                  <a:lnTo>
                    <a:pt x="3246" y="2976"/>
                  </a:lnTo>
                  <a:lnTo>
                    <a:pt x="3517" y="2783"/>
                  </a:lnTo>
                  <a:lnTo>
                    <a:pt x="3555" y="2744"/>
                  </a:lnTo>
                  <a:lnTo>
                    <a:pt x="3478" y="2474"/>
                  </a:lnTo>
                  <a:lnTo>
                    <a:pt x="3478" y="2512"/>
                  </a:lnTo>
                  <a:lnTo>
                    <a:pt x="3246" y="2705"/>
                  </a:lnTo>
                  <a:lnTo>
                    <a:pt x="2976" y="2821"/>
                  </a:lnTo>
                  <a:lnTo>
                    <a:pt x="2976" y="2358"/>
                  </a:lnTo>
                  <a:lnTo>
                    <a:pt x="2976" y="1894"/>
                  </a:lnTo>
                  <a:lnTo>
                    <a:pt x="3014" y="1894"/>
                  </a:lnTo>
                  <a:lnTo>
                    <a:pt x="3246" y="1624"/>
                  </a:lnTo>
                  <a:lnTo>
                    <a:pt x="3169" y="1392"/>
                  </a:lnTo>
                  <a:lnTo>
                    <a:pt x="2976" y="1624"/>
                  </a:lnTo>
                  <a:lnTo>
                    <a:pt x="2937" y="1121"/>
                  </a:lnTo>
                  <a:lnTo>
                    <a:pt x="2860" y="61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67" y="39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" name="Google Shape;50;p4"/>
          <p:cNvGrpSpPr/>
          <p:nvPr/>
        </p:nvGrpSpPr>
        <p:grpSpPr>
          <a:xfrm flipH="1">
            <a:off x="6995091" y="4341451"/>
            <a:ext cx="1018330" cy="1854494"/>
            <a:chOff x="4518575" y="1944100"/>
            <a:chExt cx="475300" cy="865575"/>
          </a:xfrm>
        </p:grpSpPr>
        <p:sp>
          <p:nvSpPr>
            <p:cNvPr id="51" name="Google Shape;51;p4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_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/>
          <p:nvPr/>
        </p:nvSpPr>
        <p:spPr>
          <a:xfrm>
            <a:off x="1250712" y="-4322550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1"/>
          <p:cNvSpPr/>
          <p:nvPr/>
        </p:nvSpPr>
        <p:spPr>
          <a:xfrm>
            <a:off x="2723538" y="-2495979"/>
            <a:ext cx="3668020" cy="353211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1"/>
          <p:cNvSpPr/>
          <p:nvPr/>
        </p:nvSpPr>
        <p:spPr>
          <a:xfrm>
            <a:off x="3456174" y="-1614219"/>
            <a:ext cx="2202773" cy="2121156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1"/>
          <p:cNvSpPr/>
          <p:nvPr/>
        </p:nvSpPr>
        <p:spPr>
          <a:xfrm>
            <a:off x="-3782263" y="1099025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1"/>
          <p:cNvSpPr/>
          <p:nvPr/>
        </p:nvSpPr>
        <p:spPr>
          <a:xfrm>
            <a:off x="-2309437" y="2925596"/>
            <a:ext cx="3668020" cy="353211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1"/>
          <p:cNvSpPr/>
          <p:nvPr/>
        </p:nvSpPr>
        <p:spPr>
          <a:xfrm>
            <a:off x="-1576801" y="3807356"/>
            <a:ext cx="2202773" cy="2121156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1"/>
          <p:cNvSpPr/>
          <p:nvPr/>
        </p:nvSpPr>
        <p:spPr>
          <a:xfrm>
            <a:off x="6936712" y="1360200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1"/>
          <p:cNvSpPr/>
          <p:nvPr/>
        </p:nvSpPr>
        <p:spPr>
          <a:xfrm>
            <a:off x="7625963" y="2815071"/>
            <a:ext cx="3668020" cy="353211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1"/>
          <p:cNvSpPr/>
          <p:nvPr/>
        </p:nvSpPr>
        <p:spPr>
          <a:xfrm>
            <a:off x="8358599" y="3696831"/>
            <a:ext cx="2202773" cy="2121156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31"/>
          <p:cNvGrpSpPr/>
          <p:nvPr/>
        </p:nvGrpSpPr>
        <p:grpSpPr>
          <a:xfrm flipH="1" rot="1398073">
            <a:off x="92541" y="3872386"/>
            <a:ext cx="1421701" cy="2589226"/>
            <a:chOff x="4518575" y="1944100"/>
            <a:chExt cx="475300" cy="865575"/>
          </a:xfrm>
        </p:grpSpPr>
        <p:sp>
          <p:nvSpPr>
            <p:cNvPr id="383" name="Google Shape;383;p31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31"/>
          <p:cNvGrpSpPr/>
          <p:nvPr/>
        </p:nvGrpSpPr>
        <p:grpSpPr>
          <a:xfrm flipH="1" rot="-115">
            <a:off x="7296318" y="3846130"/>
            <a:ext cx="1421717" cy="2589194"/>
            <a:chOff x="4518575" y="1944100"/>
            <a:chExt cx="475300" cy="865575"/>
          </a:xfrm>
        </p:grpSpPr>
        <p:sp>
          <p:nvSpPr>
            <p:cNvPr id="388" name="Google Shape;388;p31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9_1_1">
    <p:bg>
      <p:bgPr>
        <a:solidFill>
          <a:schemeClr val="lt2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/>
          <p:nvPr/>
        </p:nvSpPr>
        <p:spPr>
          <a:xfrm>
            <a:off x="6384212" y="2615925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2"/>
          <p:cNvSpPr/>
          <p:nvPr/>
        </p:nvSpPr>
        <p:spPr>
          <a:xfrm>
            <a:off x="-3701888" y="-3662750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5" name="Google Shape;395;p32"/>
          <p:cNvGrpSpPr/>
          <p:nvPr/>
        </p:nvGrpSpPr>
        <p:grpSpPr>
          <a:xfrm flipH="1" rot="1398073">
            <a:off x="6682641" y="3520786"/>
            <a:ext cx="1421701" cy="2589226"/>
            <a:chOff x="4518575" y="1944100"/>
            <a:chExt cx="475300" cy="865575"/>
          </a:xfrm>
        </p:grpSpPr>
        <p:sp>
          <p:nvSpPr>
            <p:cNvPr id="396" name="Google Shape;396;p32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2" type="title"/>
          </p:nvPr>
        </p:nvSpPr>
        <p:spPr>
          <a:xfrm>
            <a:off x="1368275" y="3068225"/>
            <a:ext cx="2970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3" type="title"/>
          </p:nvPr>
        </p:nvSpPr>
        <p:spPr>
          <a:xfrm>
            <a:off x="4804750" y="3068225"/>
            <a:ext cx="29712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" type="subTitle"/>
          </p:nvPr>
        </p:nvSpPr>
        <p:spPr>
          <a:xfrm>
            <a:off x="4804757" y="3555850"/>
            <a:ext cx="29712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5"/>
          <p:cNvSpPr txBox="1"/>
          <p:nvPr>
            <p:ph idx="4" type="subTitle"/>
          </p:nvPr>
        </p:nvSpPr>
        <p:spPr>
          <a:xfrm>
            <a:off x="1368475" y="3555850"/>
            <a:ext cx="29709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5"/>
          <p:cNvSpPr/>
          <p:nvPr/>
        </p:nvSpPr>
        <p:spPr>
          <a:xfrm>
            <a:off x="5761724" y="2661900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7164313" y="4126121"/>
            <a:ext cx="3668020" cy="353211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-1276662" y="-1650663"/>
            <a:ext cx="2844617" cy="2739218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5"/>
          <p:cNvGrpSpPr/>
          <p:nvPr/>
        </p:nvGrpSpPr>
        <p:grpSpPr>
          <a:xfrm flipH="1">
            <a:off x="7914829" y="4000776"/>
            <a:ext cx="1018330" cy="1854494"/>
            <a:chOff x="4518575" y="1944100"/>
            <a:chExt cx="475300" cy="865575"/>
          </a:xfrm>
        </p:grpSpPr>
        <p:sp>
          <p:nvSpPr>
            <p:cNvPr id="65" name="Google Shape;65;p5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5"/>
          <p:cNvSpPr/>
          <p:nvPr/>
        </p:nvSpPr>
        <p:spPr>
          <a:xfrm>
            <a:off x="-3453451" y="-3781675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72" name="Google Shape;72;p6"/>
          <p:cNvSpPr/>
          <p:nvPr/>
        </p:nvSpPr>
        <p:spPr>
          <a:xfrm flipH="1">
            <a:off x="-1189408" y="4538462"/>
            <a:ext cx="2844617" cy="2739218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-3467451" y="3762300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6"/>
          <p:cNvGrpSpPr/>
          <p:nvPr/>
        </p:nvGrpSpPr>
        <p:grpSpPr>
          <a:xfrm>
            <a:off x="110586" y="3960451"/>
            <a:ext cx="1018330" cy="1854494"/>
            <a:chOff x="4518575" y="1944100"/>
            <a:chExt cx="475300" cy="865575"/>
          </a:xfrm>
        </p:grpSpPr>
        <p:sp>
          <p:nvSpPr>
            <p:cNvPr id="75" name="Google Shape;75;p6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6"/>
          <p:cNvSpPr/>
          <p:nvPr/>
        </p:nvSpPr>
        <p:spPr>
          <a:xfrm rot="5400000">
            <a:off x="7898495" y="-1701038"/>
            <a:ext cx="2591125" cy="2427155"/>
          </a:xfrm>
          <a:custGeom>
            <a:rect b="b" l="l" r="r" t="t"/>
            <a:pathLst>
              <a:path extrusionOk="0" h="44052" w="47028">
                <a:moveTo>
                  <a:pt x="33928" y="1"/>
                </a:moveTo>
                <a:lnTo>
                  <a:pt x="32962" y="39"/>
                </a:lnTo>
                <a:lnTo>
                  <a:pt x="32034" y="117"/>
                </a:lnTo>
                <a:lnTo>
                  <a:pt x="31068" y="232"/>
                </a:lnTo>
                <a:lnTo>
                  <a:pt x="30141" y="348"/>
                </a:lnTo>
                <a:lnTo>
                  <a:pt x="28054" y="619"/>
                </a:lnTo>
                <a:lnTo>
                  <a:pt x="27011" y="735"/>
                </a:lnTo>
                <a:lnTo>
                  <a:pt x="25968" y="812"/>
                </a:lnTo>
                <a:lnTo>
                  <a:pt x="22065" y="812"/>
                </a:lnTo>
                <a:lnTo>
                  <a:pt x="21292" y="851"/>
                </a:lnTo>
                <a:lnTo>
                  <a:pt x="20210" y="967"/>
                </a:lnTo>
                <a:lnTo>
                  <a:pt x="19128" y="1160"/>
                </a:lnTo>
                <a:lnTo>
                  <a:pt x="18046" y="1392"/>
                </a:lnTo>
                <a:lnTo>
                  <a:pt x="17003" y="1701"/>
                </a:lnTo>
                <a:lnTo>
                  <a:pt x="15998" y="2087"/>
                </a:lnTo>
                <a:lnTo>
                  <a:pt x="14955" y="2474"/>
                </a:lnTo>
                <a:lnTo>
                  <a:pt x="13950" y="2899"/>
                </a:lnTo>
                <a:lnTo>
                  <a:pt x="12984" y="3362"/>
                </a:lnTo>
                <a:lnTo>
                  <a:pt x="10975" y="4367"/>
                </a:lnTo>
                <a:lnTo>
                  <a:pt x="9970" y="4869"/>
                </a:lnTo>
                <a:lnTo>
                  <a:pt x="9004" y="5410"/>
                </a:lnTo>
                <a:lnTo>
                  <a:pt x="8038" y="5951"/>
                </a:lnTo>
                <a:lnTo>
                  <a:pt x="7072" y="6570"/>
                </a:lnTo>
                <a:lnTo>
                  <a:pt x="6184" y="7188"/>
                </a:lnTo>
                <a:lnTo>
                  <a:pt x="5295" y="7845"/>
                </a:lnTo>
                <a:lnTo>
                  <a:pt x="4908" y="8193"/>
                </a:lnTo>
                <a:lnTo>
                  <a:pt x="4522" y="8540"/>
                </a:lnTo>
                <a:lnTo>
                  <a:pt x="4174" y="8927"/>
                </a:lnTo>
                <a:lnTo>
                  <a:pt x="3826" y="9313"/>
                </a:lnTo>
                <a:lnTo>
                  <a:pt x="3517" y="9700"/>
                </a:lnTo>
                <a:lnTo>
                  <a:pt x="3247" y="10086"/>
                </a:lnTo>
                <a:lnTo>
                  <a:pt x="2706" y="10936"/>
                </a:lnTo>
                <a:lnTo>
                  <a:pt x="2242" y="11825"/>
                </a:lnTo>
                <a:lnTo>
                  <a:pt x="1856" y="12752"/>
                </a:lnTo>
                <a:lnTo>
                  <a:pt x="1547" y="13718"/>
                </a:lnTo>
                <a:lnTo>
                  <a:pt x="1237" y="14723"/>
                </a:lnTo>
                <a:lnTo>
                  <a:pt x="774" y="16732"/>
                </a:lnTo>
                <a:lnTo>
                  <a:pt x="542" y="17775"/>
                </a:lnTo>
                <a:lnTo>
                  <a:pt x="349" y="18780"/>
                </a:lnTo>
                <a:lnTo>
                  <a:pt x="194" y="19823"/>
                </a:lnTo>
                <a:lnTo>
                  <a:pt x="78" y="20867"/>
                </a:lnTo>
                <a:lnTo>
                  <a:pt x="1" y="21910"/>
                </a:lnTo>
                <a:lnTo>
                  <a:pt x="40" y="22953"/>
                </a:lnTo>
                <a:lnTo>
                  <a:pt x="40" y="23456"/>
                </a:lnTo>
                <a:lnTo>
                  <a:pt x="117" y="23958"/>
                </a:lnTo>
                <a:lnTo>
                  <a:pt x="233" y="24460"/>
                </a:lnTo>
                <a:lnTo>
                  <a:pt x="349" y="24963"/>
                </a:lnTo>
                <a:lnTo>
                  <a:pt x="465" y="25426"/>
                </a:lnTo>
                <a:lnTo>
                  <a:pt x="658" y="25890"/>
                </a:lnTo>
                <a:lnTo>
                  <a:pt x="851" y="26354"/>
                </a:lnTo>
                <a:lnTo>
                  <a:pt x="1044" y="26779"/>
                </a:lnTo>
                <a:lnTo>
                  <a:pt x="1276" y="27204"/>
                </a:lnTo>
                <a:lnTo>
                  <a:pt x="1547" y="27629"/>
                </a:lnTo>
                <a:lnTo>
                  <a:pt x="1817" y="28054"/>
                </a:lnTo>
                <a:lnTo>
                  <a:pt x="2126" y="28440"/>
                </a:lnTo>
                <a:lnTo>
                  <a:pt x="2435" y="28827"/>
                </a:lnTo>
                <a:lnTo>
                  <a:pt x="2783" y="29175"/>
                </a:lnTo>
                <a:lnTo>
                  <a:pt x="3556" y="29870"/>
                </a:lnTo>
                <a:lnTo>
                  <a:pt x="3942" y="30218"/>
                </a:lnTo>
                <a:lnTo>
                  <a:pt x="4367" y="30527"/>
                </a:lnTo>
                <a:lnTo>
                  <a:pt x="5218" y="31107"/>
                </a:lnTo>
                <a:lnTo>
                  <a:pt x="6145" y="31609"/>
                </a:lnTo>
                <a:lnTo>
                  <a:pt x="7034" y="32111"/>
                </a:lnTo>
                <a:lnTo>
                  <a:pt x="7536" y="32382"/>
                </a:lnTo>
                <a:lnTo>
                  <a:pt x="8038" y="32691"/>
                </a:lnTo>
                <a:lnTo>
                  <a:pt x="8502" y="33000"/>
                </a:lnTo>
                <a:lnTo>
                  <a:pt x="8966" y="33348"/>
                </a:lnTo>
                <a:lnTo>
                  <a:pt x="9198" y="33618"/>
                </a:lnTo>
                <a:lnTo>
                  <a:pt x="9429" y="33850"/>
                </a:lnTo>
                <a:lnTo>
                  <a:pt x="9816" y="34391"/>
                </a:lnTo>
                <a:lnTo>
                  <a:pt x="10164" y="34971"/>
                </a:lnTo>
                <a:lnTo>
                  <a:pt x="10511" y="35550"/>
                </a:lnTo>
                <a:lnTo>
                  <a:pt x="10975" y="36555"/>
                </a:lnTo>
                <a:lnTo>
                  <a:pt x="11516" y="37482"/>
                </a:lnTo>
                <a:lnTo>
                  <a:pt x="11786" y="37946"/>
                </a:lnTo>
                <a:lnTo>
                  <a:pt x="12096" y="38410"/>
                </a:lnTo>
                <a:lnTo>
                  <a:pt x="12405" y="38835"/>
                </a:lnTo>
                <a:lnTo>
                  <a:pt x="12753" y="39260"/>
                </a:lnTo>
                <a:lnTo>
                  <a:pt x="13448" y="39955"/>
                </a:lnTo>
                <a:lnTo>
                  <a:pt x="14182" y="40612"/>
                </a:lnTo>
                <a:lnTo>
                  <a:pt x="14955" y="41230"/>
                </a:lnTo>
                <a:lnTo>
                  <a:pt x="15766" y="41771"/>
                </a:lnTo>
                <a:lnTo>
                  <a:pt x="16771" y="42312"/>
                </a:lnTo>
                <a:lnTo>
                  <a:pt x="17776" y="42815"/>
                </a:lnTo>
                <a:lnTo>
                  <a:pt x="18858" y="43201"/>
                </a:lnTo>
                <a:lnTo>
                  <a:pt x="19940" y="43510"/>
                </a:lnTo>
                <a:lnTo>
                  <a:pt x="21022" y="43742"/>
                </a:lnTo>
                <a:lnTo>
                  <a:pt x="22142" y="43897"/>
                </a:lnTo>
                <a:lnTo>
                  <a:pt x="23263" y="44013"/>
                </a:lnTo>
                <a:lnTo>
                  <a:pt x="24383" y="44051"/>
                </a:lnTo>
                <a:lnTo>
                  <a:pt x="25272" y="44013"/>
                </a:lnTo>
                <a:lnTo>
                  <a:pt x="26161" y="43974"/>
                </a:lnTo>
                <a:lnTo>
                  <a:pt x="27050" y="43858"/>
                </a:lnTo>
                <a:lnTo>
                  <a:pt x="27938" y="43742"/>
                </a:lnTo>
                <a:lnTo>
                  <a:pt x="28827" y="43588"/>
                </a:lnTo>
                <a:lnTo>
                  <a:pt x="29716" y="43394"/>
                </a:lnTo>
                <a:lnTo>
                  <a:pt x="30605" y="43201"/>
                </a:lnTo>
                <a:lnTo>
                  <a:pt x="31455" y="42931"/>
                </a:lnTo>
                <a:lnTo>
                  <a:pt x="32962" y="42467"/>
                </a:lnTo>
                <a:lnTo>
                  <a:pt x="34469" y="41887"/>
                </a:lnTo>
                <a:lnTo>
                  <a:pt x="35203" y="41540"/>
                </a:lnTo>
                <a:lnTo>
                  <a:pt x="35937" y="41192"/>
                </a:lnTo>
                <a:lnTo>
                  <a:pt x="36633" y="40844"/>
                </a:lnTo>
                <a:lnTo>
                  <a:pt x="37328" y="40458"/>
                </a:lnTo>
                <a:lnTo>
                  <a:pt x="38024" y="40033"/>
                </a:lnTo>
                <a:lnTo>
                  <a:pt x="38719" y="39608"/>
                </a:lnTo>
                <a:lnTo>
                  <a:pt x="39376" y="39144"/>
                </a:lnTo>
                <a:lnTo>
                  <a:pt x="39994" y="38642"/>
                </a:lnTo>
                <a:lnTo>
                  <a:pt x="40651" y="38139"/>
                </a:lnTo>
                <a:lnTo>
                  <a:pt x="41231" y="37637"/>
                </a:lnTo>
                <a:lnTo>
                  <a:pt x="41811" y="37057"/>
                </a:lnTo>
                <a:lnTo>
                  <a:pt x="42351" y="36478"/>
                </a:lnTo>
                <a:lnTo>
                  <a:pt x="42854" y="36053"/>
                </a:lnTo>
                <a:lnTo>
                  <a:pt x="43318" y="35550"/>
                </a:lnTo>
                <a:lnTo>
                  <a:pt x="43781" y="35087"/>
                </a:lnTo>
                <a:lnTo>
                  <a:pt x="44206" y="34546"/>
                </a:lnTo>
                <a:lnTo>
                  <a:pt x="44631" y="34005"/>
                </a:lnTo>
                <a:lnTo>
                  <a:pt x="45018" y="33464"/>
                </a:lnTo>
                <a:lnTo>
                  <a:pt x="45365" y="32884"/>
                </a:lnTo>
                <a:lnTo>
                  <a:pt x="45713" y="32266"/>
                </a:lnTo>
                <a:lnTo>
                  <a:pt x="46100" y="31493"/>
                </a:lnTo>
                <a:lnTo>
                  <a:pt x="46409" y="30643"/>
                </a:lnTo>
                <a:lnTo>
                  <a:pt x="46641" y="29831"/>
                </a:lnTo>
                <a:lnTo>
                  <a:pt x="46834" y="28981"/>
                </a:lnTo>
                <a:lnTo>
                  <a:pt x="46950" y="28131"/>
                </a:lnTo>
                <a:lnTo>
                  <a:pt x="47027" y="27242"/>
                </a:lnTo>
                <a:lnTo>
                  <a:pt x="46988" y="26392"/>
                </a:lnTo>
                <a:lnTo>
                  <a:pt x="46872" y="25504"/>
                </a:lnTo>
                <a:lnTo>
                  <a:pt x="46757" y="25001"/>
                </a:lnTo>
                <a:lnTo>
                  <a:pt x="46602" y="24499"/>
                </a:lnTo>
                <a:lnTo>
                  <a:pt x="46409" y="24035"/>
                </a:lnTo>
                <a:lnTo>
                  <a:pt x="46216" y="23533"/>
                </a:lnTo>
                <a:lnTo>
                  <a:pt x="45752" y="22606"/>
                </a:lnTo>
                <a:lnTo>
                  <a:pt x="45250" y="21678"/>
                </a:lnTo>
                <a:lnTo>
                  <a:pt x="44786" y="20751"/>
                </a:lnTo>
                <a:lnTo>
                  <a:pt x="44593" y="20248"/>
                </a:lnTo>
                <a:lnTo>
                  <a:pt x="44399" y="19785"/>
                </a:lnTo>
                <a:lnTo>
                  <a:pt x="44245" y="19282"/>
                </a:lnTo>
                <a:lnTo>
                  <a:pt x="44129" y="18780"/>
                </a:lnTo>
                <a:lnTo>
                  <a:pt x="44052" y="18278"/>
                </a:lnTo>
                <a:lnTo>
                  <a:pt x="44052" y="17737"/>
                </a:lnTo>
                <a:lnTo>
                  <a:pt x="44052" y="17234"/>
                </a:lnTo>
                <a:lnTo>
                  <a:pt x="44129" y="16694"/>
                </a:lnTo>
                <a:lnTo>
                  <a:pt x="44206" y="16191"/>
                </a:lnTo>
                <a:lnTo>
                  <a:pt x="44322" y="15689"/>
                </a:lnTo>
                <a:lnTo>
                  <a:pt x="44825" y="13641"/>
                </a:lnTo>
                <a:lnTo>
                  <a:pt x="44979" y="12829"/>
                </a:lnTo>
                <a:lnTo>
                  <a:pt x="45095" y="11979"/>
                </a:lnTo>
                <a:lnTo>
                  <a:pt x="45134" y="11168"/>
                </a:lnTo>
                <a:lnTo>
                  <a:pt x="45095" y="10318"/>
                </a:lnTo>
                <a:lnTo>
                  <a:pt x="44979" y="9506"/>
                </a:lnTo>
                <a:lnTo>
                  <a:pt x="44825" y="8733"/>
                </a:lnTo>
                <a:lnTo>
                  <a:pt x="44593" y="7961"/>
                </a:lnTo>
                <a:lnTo>
                  <a:pt x="44322" y="7226"/>
                </a:lnTo>
                <a:lnTo>
                  <a:pt x="44013" y="6492"/>
                </a:lnTo>
                <a:lnTo>
                  <a:pt x="43627" y="5758"/>
                </a:lnTo>
                <a:lnTo>
                  <a:pt x="43202" y="5063"/>
                </a:lnTo>
                <a:lnTo>
                  <a:pt x="42738" y="4444"/>
                </a:lnTo>
                <a:lnTo>
                  <a:pt x="42236" y="3787"/>
                </a:lnTo>
                <a:lnTo>
                  <a:pt x="41656" y="3208"/>
                </a:lnTo>
                <a:lnTo>
                  <a:pt x="41076" y="2667"/>
                </a:lnTo>
                <a:lnTo>
                  <a:pt x="40419" y="2126"/>
                </a:lnTo>
                <a:lnTo>
                  <a:pt x="39763" y="1662"/>
                </a:lnTo>
                <a:lnTo>
                  <a:pt x="39067" y="1237"/>
                </a:lnTo>
                <a:lnTo>
                  <a:pt x="38333" y="889"/>
                </a:lnTo>
                <a:lnTo>
                  <a:pt x="37599" y="580"/>
                </a:lnTo>
                <a:lnTo>
                  <a:pt x="37135" y="426"/>
                </a:lnTo>
                <a:lnTo>
                  <a:pt x="36671" y="310"/>
                </a:lnTo>
                <a:lnTo>
                  <a:pt x="35783" y="117"/>
                </a:lnTo>
                <a:lnTo>
                  <a:pt x="34855" y="39"/>
                </a:lnTo>
                <a:lnTo>
                  <a:pt x="33928" y="1"/>
                </a:lnTo>
                <a:close/>
              </a:path>
            </a:pathLst>
          </a:custGeom>
          <a:solidFill>
            <a:srgbClr val="FFA2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"/>
          <p:cNvSpPr/>
          <p:nvPr/>
        </p:nvSpPr>
        <p:spPr>
          <a:xfrm rot="6853186">
            <a:off x="6966586" y="-4147314"/>
            <a:ext cx="6036979" cy="5813296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type="title"/>
          </p:nvPr>
        </p:nvSpPr>
        <p:spPr>
          <a:xfrm>
            <a:off x="2677450" y="2042425"/>
            <a:ext cx="5183700" cy="14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 b="1" sz="86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" type="subTitle"/>
          </p:nvPr>
        </p:nvSpPr>
        <p:spPr>
          <a:xfrm>
            <a:off x="2677500" y="3416500"/>
            <a:ext cx="51837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"/>
          <p:cNvSpPr/>
          <p:nvPr/>
        </p:nvSpPr>
        <p:spPr>
          <a:xfrm rot="-7200046">
            <a:off x="-1822683" y="-1664775"/>
            <a:ext cx="6037058" cy="581337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7"/>
          <p:cNvGrpSpPr/>
          <p:nvPr/>
        </p:nvGrpSpPr>
        <p:grpSpPr>
          <a:xfrm rot="5400000">
            <a:off x="-1496960" y="-1146034"/>
            <a:ext cx="4281517" cy="4126031"/>
            <a:chOff x="5013175" y="479625"/>
            <a:chExt cx="1942700" cy="1872150"/>
          </a:xfrm>
        </p:grpSpPr>
        <p:sp>
          <p:nvSpPr>
            <p:cNvPr id="86" name="Google Shape;86;p7"/>
            <p:cNvSpPr/>
            <p:nvPr/>
          </p:nvSpPr>
          <p:spPr>
            <a:xfrm>
              <a:off x="5013175" y="479625"/>
              <a:ext cx="1942700" cy="1872150"/>
            </a:xfrm>
            <a:custGeom>
              <a:rect b="b" l="l" r="r" t="t"/>
              <a:pathLst>
                <a:path extrusionOk="0" h="74886" w="77708">
                  <a:moveTo>
                    <a:pt x="50427" y="16500"/>
                  </a:moveTo>
                  <a:lnTo>
                    <a:pt x="51354" y="16538"/>
                  </a:lnTo>
                  <a:lnTo>
                    <a:pt x="52282" y="16616"/>
                  </a:lnTo>
                  <a:lnTo>
                    <a:pt x="53170" y="16809"/>
                  </a:lnTo>
                  <a:lnTo>
                    <a:pt x="53634" y="16925"/>
                  </a:lnTo>
                  <a:lnTo>
                    <a:pt x="54098" y="17079"/>
                  </a:lnTo>
                  <a:lnTo>
                    <a:pt x="54832" y="17388"/>
                  </a:lnTo>
                  <a:lnTo>
                    <a:pt x="55566" y="17736"/>
                  </a:lnTo>
                  <a:lnTo>
                    <a:pt x="56262" y="18161"/>
                  </a:lnTo>
                  <a:lnTo>
                    <a:pt x="56918" y="18625"/>
                  </a:lnTo>
                  <a:lnTo>
                    <a:pt x="57575" y="19166"/>
                  </a:lnTo>
                  <a:lnTo>
                    <a:pt x="58155" y="19707"/>
                  </a:lnTo>
                  <a:lnTo>
                    <a:pt x="58735" y="20286"/>
                  </a:lnTo>
                  <a:lnTo>
                    <a:pt x="59237" y="20943"/>
                  </a:lnTo>
                  <a:lnTo>
                    <a:pt x="59701" y="21562"/>
                  </a:lnTo>
                  <a:lnTo>
                    <a:pt x="60126" y="22257"/>
                  </a:lnTo>
                  <a:lnTo>
                    <a:pt x="60512" y="22991"/>
                  </a:lnTo>
                  <a:lnTo>
                    <a:pt x="60821" y="23725"/>
                  </a:lnTo>
                  <a:lnTo>
                    <a:pt x="61092" y="24460"/>
                  </a:lnTo>
                  <a:lnTo>
                    <a:pt x="61324" y="25232"/>
                  </a:lnTo>
                  <a:lnTo>
                    <a:pt x="61478" y="26005"/>
                  </a:lnTo>
                  <a:lnTo>
                    <a:pt x="61594" y="26817"/>
                  </a:lnTo>
                  <a:lnTo>
                    <a:pt x="61633" y="27667"/>
                  </a:lnTo>
                  <a:lnTo>
                    <a:pt x="61594" y="28478"/>
                  </a:lnTo>
                  <a:lnTo>
                    <a:pt x="61478" y="29328"/>
                  </a:lnTo>
                  <a:lnTo>
                    <a:pt x="61324" y="30140"/>
                  </a:lnTo>
                  <a:lnTo>
                    <a:pt x="60821" y="32188"/>
                  </a:lnTo>
                  <a:lnTo>
                    <a:pt x="60705" y="32690"/>
                  </a:lnTo>
                  <a:lnTo>
                    <a:pt x="60628" y="33193"/>
                  </a:lnTo>
                  <a:lnTo>
                    <a:pt x="60551" y="33733"/>
                  </a:lnTo>
                  <a:lnTo>
                    <a:pt x="60551" y="34236"/>
                  </a:lnTo>
                  <a:lnTo>
                    <a:pt x="60551" y="34777"/>
                  </a:lnTo>
                  <a:lnTo>
                    <a:pt x="60628" y="35279"/>
                  </a:lnTo>
                  <a:lnTo>
                    <a:pt x="60744" y="35781"/>
                  </a:lnTo>
                  <a:lnTo>
                    <a:pt x="60898" y="36284"/>
                  </a:lnTo>
                  <a:lnTo>
                    <a:pt x="61092" y="36747"/>
                  </a:lnTo>
                  <a:lnTo>
                    <a:pt x="61285" y="37250"/>
                  </a:lnTo>
                  <a:lnTo>
                    <a:pt x="61749" y="38177"/>
                  </a:lnTo>
                  <a:lnTo>
                    <a:pt x="62251" y="39105"/>
                  </a:lnTo>
                  <a:lnTo>
                    <a:pt x="62715" y="40032"/>
                  </a:lnTo>
                  <a:lnTo>
                    <a:pt x="62908" y="40534"/>
                  </a:lnTo>
                  <a:lnTo>
                    <a:pt x="63101" y="40998"/>
                  </a:lnTo>
                  <a:lnTo>
                    <a:pt x="63256" y="41500"/>
                  </a:lnTo>
                  <a:lnTo>
                    <a:pt x="63371" y="42003"/>
                  </a:lnTo>
                  <a:lnTo>
                    <a:pt x="63487" y="42891"/>
                  </a:lnTo>
                  <a:lnTo>
                    <a:pt x="63526" y="43741"/>
                  </a:lnTo>
                  <a:lnTo>
                    <a:pt x="63449" y="44630"/>
                  </a:lnTo>
                  <a:lnTo>
                    <a:pt x="63333" y="45480"/>
                  </a:lnTo>
                  <a:lnTo>
                    <a:pt x="63140" y="46330"/>
                  </a:lnTo>
                  <a:lnTo>
                    <a:pt x="62908" y="47142"/>
                  </a:lnTo>
                  <a:lnTo>
                    <a:pt x="62599" y="47992"/>
                  </a:lnTo>
                  <a:lnTo>
                    <a:pt x="62212" y="48765"/>
                  </a:lnTo>
                  <a:lnTo>
                    <a:pt x="61864" y="49383"/>
                  </a:lnTo>
                  <a:lnTo>
                    <a:pt x="61517" y="49963"/>
                  </a:lnTo>
                  <a:lnTo>
                    <a:pt x="61130" y="50504"/>
                  </a:lnTo>
                  <a:lnTo>
                    <a:pt x="60705" y="51045"/>
                  </a:lnTo>
                  <a:lnTo>
                    <a:pt x="60280" y="51586"/>
                  </a:lnTo>
                  <a:lnTo>
                    <a:pt x="59817" y="52049"/>
                  </a:lnTo>
                  <a:lnTo>
                    <a:pt x="59353" y="52552"/>
                  </a:lnTo>
                  <a:lnTo>
                    <a:pt x="58850" y="52977"/>
                  </a:lnTo>
                  <a:lnTo>
                    <a:pt x="58310" y="53556"/>
                  </a:lnTo>
                  <a:lnTo>
                    <a:pt x="57730" y="54136"/>
                  </a:lnTo>
                  <a:lnTo>
                    <a:pt x="57150" y="54638"/>
                  </a:lnTo>
                  <a:lnTo>
                    <a:pt x="56493" y="55141"/>
                  </a:lnTo>
                  <a:lnTo>
                    <a:pt x="55875" y="55643"/>
                  </a:lnTo>
                  <a:lnTo>
                    <a:pt x="55218" y="56107"/>
                  </a:lnTo>
                  <a:lnTo>
                    <a:pt x="54523" y="56532"/>
                  </a:lnTo>
                  <a:lnTo>
                    <a:pt x="53827" y="56957"/>
                  </a:lnTo>
                  <a:lnTo>
                    <a:pt x="53132" y="57343"/>
                  </a:lnTo>
                  <a:lnTo>
                    <a:pt x="52436" y="57691"/>
                  </a:lnTo>
                  <a:lnTo>
                    <a:pt x="51702" y="58039"/>
                  </a:lnTo>
                  <a:lnTo>
                    <a:pt x="50968" y="58386"/>
                  </a:lnTo>
                  <a:lnTo>
                    <a:pt x="49461" y="58966"/>
                  </a:lnTo>
                  <a:lnTo>
                    <a:pt x="47954" y="59430"/>
                  </a:lnTo>
                  <a:lnTo>
                    <a:pt x="47104" y="59700"/>
                  </a:lnTo>
                  <a:lnTo>
                    <a:pt x="46215" y="59893"/>
                  </a:lnTo>
                  <a:lnTo>
                    <a:pt x="45326" y="60087"/>
                  </a:lnTo>
                  <a:lnTo>
                    <a:pt x="44437" y="60241"/>
                  </a:lnTo>
                  <a:lnTo>
                    <a:pt x="43549" y="60357"/>
                  </a:lnTo>
                  <a:lnTo>
                    <a:pt x="42660" y="60473"/>
                  </a:lnTo>
                  <a:lnTo>
                    <a:pt x="41771" y="60512"/>
                  </a:lnTo>
                  <a:lnTo>
                    <a:pt x="40882" y="60550"/>
                  </a:lnTo>
                  <a:lnTo>
                    <a:pt x="39762" y="60512"/>
                  </a:lnTo>
                  <a:lnTo>
                    <a:pt x="38641" y="60396"/>
                  </a:lnTo>
                  <a:lnTo>
                    <a:pt x="37521" y="60241"/>
                  </a:lnTo>
                  <a:lnTo>
                    <a:pt x="36439" y="60009"/>
                  </a:lnTo>
                  <a:lnTo>
                    <a:pt x="35357" y="59700"/>
                  </a:lnTo>
                  <a:lnTo>
                    <a:pt x="34275" y="59314"/>
                  </a:lnTo>
                  <a:lnTo>
                    <a:pt x="33270" y="58811"/>
                  </a:lnTo>
                  <a:lnTo>
                    <a:pt x="32265" y="58270"/>
                  </a:lnTo>
                  <a:lnTo>
                    <a:pt x="31454" y="57729"/>
                  </a:lnTo>
                  <a:lnTo>
                    <a:pt x="30681" y="57111"/>
                  </a:lnTo>
                  <a:lnTo>
                    <a:pt x="29947" y="56454"/>
                  </a:lnTo>
                  <a:lnTo>
                    <a:pt x="29252" y="55759"/>
                  </a:lnTo>
                  <a:lnTo>
                    <a:pt x="28904" y="55334"/>
                  </a:lnTo>
                  <a:lnTo>
                    <a:pt x="28595" y="54909"/>
                  </a:lnTo>
                  <a:lnTo>
                    <a:pt x="28285" y="54445"/>
                  </a:lnTo>
                  <a:lnTo>
                    <a:pt x="28015" y="53981"/>
                  </a:lnTo>
                  <a:lnTo>
                    <a:pt x="27474" y="53054"/>
                  </a:lnTo>
                  <a:lnTo>
                    <a:pt x="27010" y="52049"/>
                  </a:lnTo>
                  <a:lnTo>
                    <a:pt x="26663" y="51470"/>
                  </a:lnTo>
                  <a:lnTo>
                    <a:pt x="26315" y="50890"/>
                  </a:lnTo>
                  <a:lnTo>
                    <a:pt x="25928" y="50349"/>
                  </a:lnTo>
                  <a:lnTo>
                    <a:pt x="25697" y="50117"/>
                  </a:lnTo>
                  <a:lnTo>
                    <a:pt x="25465" y="49847"/>
                  </a:lnTo>
                  <a:lnTo>
                    <a:pt x="25001" y="49499"/>
                  </a:lnTo>
                  <a:lnTo>
                    <a:pt x="24537" y="49190"/>
                  </a:lnTo>
                  <a:lnTo>
                    <a:pt x="24035" y="48881"/>
                  </a:lnTo>
                  <a:lnTo>
                    <a:pt x="23533" y="48610"/>
                  </a:lnTo>
                  <a:lnTo>
                    <a:pt x="22644" y="48108"/>
                  </a:lnTo>
                  <a:lnTo>
                    <a:pt x="21717" y="47606"/>
                  </a:lnTo>
                  <a:lnTo>
                    <a:pt x="20866" y="47026"/>
                  </a:lnTo>
                  <a:lnTo>
                    <a:pt x="20441" y="46717"/>
                  </a:lnTo>
                  <a:lnTo>
                    <a:pt x="20055" y="46369"/>
                  </a:lnTo>
                  <a:lnTo>
                    <a:pt x="19282" y="45674"/>
                  </a:lnTo>
                  <a:lnTo>
                    <a:pt x="18934" y="45326"/>
                  </a:lnTo>
                  <a:lnTo>
                    <a:pt x="18625" y="44939"/>
                  </a:lnTo>
                  <a:lnTo>
                    <a:pt x="18316" y="44553"/>
                  </a:lnTo>
                  <a:lnTo>
                    <a:pt x="18046" y="44128"/>
                  </a:lnTo>
                  <a:lnTo>
                    <a:pt x="17775" y="43703"/>
                  </a:lnTo>
                  <a:lnTo>
                    <a:pt x="17543" y="43278"/>
                  </a:lnTo>
                  <a:lnTo>
                    <a:pt x="17350" y="42853"/>
                  </a:lnTo>
                  <a:lnTo>
                    <a:pt x="17157" y="42389"/>
                  </a:lnTo>
                  <a:lnTo>
                    <a:pt x="16964" y="41925"/>
                  </a:lnTo>
                  <a:lnTo>
                    <a:pt x="16848" y="41462"/>
                  </a:lnTo>
                  <a:lnTo>
                    <a:pt x="16732" y="40959"/>
                  </a:lnTo>
                  <a:lnTo>
                    <a:pt x="16616" y="40457"/>
                  </a:lnTo>
                  <a:lnTo>
                    <a:pt x="16539" y="39955"/>
                  </a:lnTo>
                  <a:lnTo>
                    <a:pt x="16539" y="39452"/>
                  </a:lnTo>
                  <a:lnTo>
                    <a:pt x="16500" y="38409"/>
                  </a:lnTo>
                  <a:lnTo>
                    <a:pt x="16577" y="37366"/>
                  </a:lnTo>
                  <a:lnTo>
                    <a:pt x="16693" y="36322"/>
                  </a:lnTo>
                  <a:lnTo>
                    <a:pt x="16848" y="35279"/>
                  </a:lnTo>
                  <a:lnTo>
                    <a:pt x="17041" y="34274"/>
                  </a:lnTo>
                  <a:lnTo>
                    <a:pt x="17273" y="33231"/>
                  </a:lnTo>
                  <a:lnTo>
                    <a:pt x="17736" y="31222"/>
                  </a:lnTo>
                  <a:lnTo>
                    <a:pt x="18046" y="30217"/>
                  </a:lnTo>
                  <a:lnTo>
                    <a:pt x="18355" y="29251"/>
                  </a:lnTo>
                  <a:lnTo>
                    <a:pt x="18741" y="28324"/>
                  </a:lnTo>
                  <a:lnTo>
                    <a:pt x="19205" y="27435"/>
                  </a:lnTo>
                  <a:lnTo>
                    <a:pt x="19746" y="26585"/>
                  </a:lnTo>
                  <a:lnTo>
                    <a:pt x="20016" y="26199"/>
                  </a:lnTo>
                  <a:lnTo>
                    <a:pt x="20325" y="25812"/>
                  </a:lnTo>
                  <a:lnTo>
                    <a:pt x="20673" y="25426"/>
                  </a:lnTo>
                  <a:lnTo>
                    <a:pt x="21021" y="25039"/>
                  </a:lnTo>
                  <a:lnTo>
                    <a:pt x="21407" y="24692"/>
                  </a:lnTo>
                  <a:lnTo>
                    <a:pt x="21794" y="24344"/>
                  </a:lnTo>
                  <a:lnTo>
                    <a:pt x="22683" y="23687"/>
                  </a:lnTo>
                  <a:lnTo>
                    <a:pt x="23571" y="23069"/>
                  </a:lnTo>
                  <a:lnTo>
                    <a:pt x="24537" y="22450"/>
                  </a:lnTo>
                  <a:lnTo>
                    <a:pt x="25503" y="21909"/>
                  </a:lnTo>
                  <a:lnTo>
                    <a:pt x="26469" y="21368"/>
                  </a:lnTo>
                  <a:lnTo>
                    <a:pt x="27474" y="20866"/>
                  </a:lnTo>
                  <a:lnTo>
                    <a:pt x="29483" y="19861"/>
                  </a:lnTo>
                  <a:lnTo>
                    <a:pt x="30449" y="19398"/>
                  </a:lnTo>
                  <a:lnTo>
                    <a:pt x="31454" y="18973"/>
                  </a:lnTo>
                  <a:lnTo>
                    <a:pt x="32497" y="18586"/>
                  </a:lnTo>
                  <a:lnTo>
                    <a:pt x="33502" y="18200"/>
                  </a:lnTo>
                  <a:lnTo>
                    <a:pt x="34545" y="17891"/>
                  </a:lnTo>
                  <a:lnTo>
                    <a:pt x="35627" y="17659"/>
                  </a:lnTo>
                  <a:lnTo>
                    <a:pt x="36709" y="17466"/>
                  </a:lnTo>
                  <a:lnTo>
                    <a:pt x="37791" y="17350"/>
                  </a:lnTo>
                  <a:lnTo>
                    <a:pt x="38564" y="17311"/>
                  </a:lnTo>
                  <a:lnTo>
                    <a:pt x="42467" y="17311"/>
                  </a:lnTo>
                  <a:lnTo>
                    <a:pt x="43510" y="17234"/>
                  </a:lnTo>
                  <a:lnTo>
                    <a:pt x="44553" y="17118"/>
                  </a:lnTo>
                  <a:lnTo>
                    <a:pt x="46640" y="16847"/>
                  </a:lnTo>
                  <a:lnTo>
                    <a:pt x="47567" y="16731"/>
                  </a:lnTo>
                  <a:lnTo>
                    <a:pt x="48533" y="16616"/>
                  </a:lnTo>
                  <a:lnTo>
                    <a:pt x="49461" y="16538"/>
                  </a:lnTo>
                  <a:lnTo>
                    <a:pt x="50427" y="16500"/>
                  </a:lnTo>
                  <a:close/>
                  <a:moveTo>
                    <a:pt x="38100" y="0"/>
                  </a:moveTo>
                  <a:lnTo>
                    <a:pt x="36400" y="39"/>
                  </a:lnTo>
                  <a:lnTo>
                    <a:pt x="34661" y="193"/>
                  </a:lnTo>
                  <a:lnTo>
                    <a:pt x="33811" y="270"/>
                  </a:lnTo>
                  <a:lnTo>
                    <a:pt x="32961" y="386"/>
                  </a:lnTo>
                  <a:lnTo>
                    <a:pt x="32111" y="541"/>
                  </a:lnTo>
                  <a:lnTo>
                    <a:pt x="31299" y="734"/>
                  </a:lnTo>
                  <a:lnTo>
                    <a:pt x="30179" y="850"/>
                  </a:lnTo>
                  <a:lnTo>
                    <a:pt x="29097" y="1005"/>
                  </a:lnTo>
                  <a:lnTo>
                    <a:pt x="28015" y="1237"/>
                  </a:lnTo>
                  <a:lnTo>
                    <a:pt x="26933" y="1507"/>
                  </a:lnTo>
                  <a:lnTo>
                    <a:pt x="25851" y="1855"/>
                  </a:lnTo>
                  <a:lnTo>
                    <a:pt x="24808" y="2241"/>
                  </a:lnTo>
                  <a:lnTo>
                    <a:pt x="23726" y="2666"/>
                  </a:lnTo>
                  <a:lnTo>
                    <a:pt x="22721" y="3169"/>
                  </a:lnTo>
                  <a:lnTo>
                    <a:pt x="22064" y="3516"/>
                  </a:lnTo>
                  <a:lnTo>
                    <a:pt x="21446" y="3864"/>
                  </a:lnTo>
                  <a:lnTo>
                    <a:pt x="20866" y="4250"/>
                  </a:lnTo>
                  <a:lnTo>
                    <a:pt x="20248" y="4676"/>
                  </a:lnTo>
                  <a:lnTo>
                    <a:pt x="19669" y="5101"/>
                  </a:lnTo>
                  <a:lnTo>
                    <a:pt x="19128" y="5564"/>
                  </a:lnTo>
                  <a:lnTo>
                    <a:pt x="18548" y="6028"/>
                  </a:lnTo>
                  <a:lnTo>
                    <a:pt x="18046" y="6492"/>
                  </a:lnTo>
                  <a:lnTo>
                    <a:pt x="17543" y="7033"/>
                  </a:lnTo>
                  <a:lnTo>
                    <a:pt x="17041" y="7535"/>
                  </a:lnTo>
                  <a:lnTo>
                    <a:pt x="16577" y="8115"/>
                  </a:lnTo>
                  <a:lnTo>
                    <a:pt x="16152" y="8656"/>
                  </a:lnTo>
                  <a:lnTo>
                    <a:pt x="15727" y="9274"/>
                  </a:lnTo>
                  <a:lnTo>
                    <a:pt x="15341" y="9853"/>
                  </a:lnTo>
                  <a:lnTo>
                    <a:pt x="14993" y="10510"/>
                  </a:lnTo>
                  <a:lnTo>
                    <a:pt x="14684" y="11129"/>
                  </a:lnTo>
                  <a:lnTo>
                    <a:pt x="14336" y="11940"/>
                  </a:lnTo>
                  <a:lnTo>
                    <a:pt x="14066" y="12751"/>
                  </a:lnTo>
                  <a:lnTo>
                    <a:pt x="13872" y="13602"/>
                  </a:lnTo>
                  <a:lnTo>
                    <a:pt x="13679" y="14413"/>
                  </a:lnTo>
                  <a:lnTo>
                    <a:pt x="13525" y="15263"/>
                  </a:lnTo>
                  <a:lnTo>
                    <a:pt x="13409" y="16152"/>
                  </a:lnTo>
                  <a:lnTo>
                    <a:pt x="13138" y="17852"/>
                  </a:lnTo>
                  <a:lnTo>
                    <a:pt x="13022" y="18702"/>
                  </a:lnTo>
                  <a:lnTo>
                    <a:pt x="12868" y="19552"/>
                  </a:lnTo>
                  <a:lnTo>
                    <a:pt x="12713" y="20402"/>
                  </a:lnTo>
                  <a:lnTo>
                    <a:pt x="12481" y="21214"/>
                  </a:lnTo>
                  <a:lnTo>
                    <a:pt x="12211" y="22025"/>
                  </a:lnTo>
                  <a:lnTo>
                    <a:pt x="11902" y="22798"/>
                  </a:lnTo>
                  <a:lnTo>
                    <a:pt x="11515" y="23571"/>
                  </a:lnTo>
                  <a:lnTo>
                    <a:pt x="11013" y="24305"/>
                  </a:lnTo>
                  <a:lnTo>
                    <a:pt x="10511" y="25001"/>
                  </a:lnTo>
                  <a:lnTo>
                    <a:pt x="9931" y="25619"/>
                  </a:lnTo>
                  <a:lnTo>
                    <a:pt x="9313" y="26237"/>
                  </a:lnTo>
                  <a:lnTo>
                    <a:pt x="8656" y="26817"/>
                  </a:lnTo>
                  <a:lnTo>
                    <a:pt x="7342" y="27937"/>
                  </a:lnTo>
                  <a:lnTo>
                    <a:pt x="6028" y="29097"/>
                  </a:lnTo>
                  <a:lnTo>
                    <a:pt x="5024" y="30024"/>
                  </a:lnTo>
                  <a:lnTo>
                    <a:pt x="4560" y="30526"/>
                  </a:lnTo>
                  <a:lnTo>
                    <a:pt x="4096" y="31067"/>
                  </a:lnTo>
                  <a:lnTo>
                    <a:pt x="3671" y="31608"/>
                  </a:lnTo>
                  <a:lnTo>
                    <a:pt x="3246" y="32149"/>
                  </a:lnTo>
                  <a:lnTo>
                    <a:pt x="2860" y="32729"/>
                  </a:lnTo>
                  <a:lnTo>
                    <a:pt x="2473" y="33308"/>
                  </a:lnTo>
                  <a:lnTo>
                    <a:pt x="2164" y="33888"/>
                  </a:lnTo>
                  <a:lnTo>
                    <a:pt x="1855" y="34468"/>
                  </a:lnTo>
                  <a:lnTo>
                    <a:pt x="1585" y="35086"/>
                  </a:lnTo>
                  <a:lnTo>
                    <a:pt x="1314" y="35704"/>
                  </a:lnTo>
                  <a:lnTo>
                    <a:pt x="1082" y="36322"/>
                  </a:lnTo>
                  <a:lnTo>
                    <a:pt x="889" y="36941"/>
                  </a:lnTo>
                  <a:lnTo>
                    <a:pt x="696" y="37559"/>
                  </a:lnTo>
                  <a:lnTo>
                    <a:pt x="541" y="38216"/>
                  </a:lnTo>
                  <a:lnTo>
                    <a:pt x="271" y="39530"/>
                  </a:lnTo>
                  <a:lnTo>
                    <a:pt x="78" y="40843"/>
                  </a:lnTo>
                  <a:lnTo>
                    <a:pt x="0" y="42157"/>
                  </a:lnTo>
                  <a:lnTo>
                    <a:pt x="0" y="43471"/>
                  </a:lnTo>
                  <a:lnTo>
                    <a:pt x="78" y="44823"/>
                  </a:lnTo>
                  <a:lnTo>
                    <a:pt x="271" y="46176"/>
                  </a:lnTo>
                  <a:lnTo>
                    <a:pt x="541" y="47490"/>
                  </a:lnTo>
                  <a:lnTo>
                    <a:pt x="696" y="48147"/>
                  </a:lnTo>
                  <a:lnTo>
                    <a:pt x="889" y="48765"/>
                  </a:lnTo>
                  <a:lnTo>
                    <a:pt x="1121" y="49422"/>
                  </a:lnTo>
                  <a:lnTo>
                    <a:pt x="1353" y="50040"/>
                  </a:lnTo>
                  <a:lnTo>
                    <a:pt x="1585" y="50658"/>
                  </a:lnTo>
                  <a:lnTo>
                    <a:pt x="1894" y="51276"/>
                  </a:lnTo>
                  <a:lnTo>
                    <a:pt x="2203" y="51856"/>
                  </a:lnTo>
                  <a:lnTo>
                    <a:pt x="2512" y="52474"/>
                  </a:lnTo>
                  <a:lnTo>
                    <a:pt x="2860" y="53054"/>
                  </a:lnTo>
                  <a:lnTo>
                    <a:pt x="3246" y="53595"/>
                  </a:lnTo>
                  <a:lnTo>
                    <a:pt x="3710" y="54252"/>
                  </a:lnTo>
                  <a:lnTo>
                    <a:pt x="4212" y="54831"/>
                  </a:lnTo>
                  <a:lnTo>
                    <a:pt x="4714" y="55411"/>
                  </a:lnTo>
                  <a:lnTo>
                    <a:pt x="5255" y="55952"/>
                  </a:lnTo>
                  <a:lnTo>
                    <a:pt x="5835" y="56493"/>
                  </a:lnTo>
                  <a:lnTo>
                    <a:pt x="6415" y="56995"/>
                  </a:lnTo>
                  <a:lnTo>
                    <a:pt x="7033" y="57459"/>
                  </a:lnTo>
                  <a:lnTo>
                    <a:pt x="7651" y="57923"/>
                  </a:lnTo>
                  <a:lnTo>
                    <a:pt x="8965" y="58811"/>
                  </a:lnTo>
                  <a:lnTo>
                    <a:pt x="10279" y="59584"/>
                  </a:lnTo>
                  <a:lnTo>
                    <a:pt x="11670" y="60357"/>
                  </a:lnTo>
                  <a:lnTo>
                    <a:pt x="13022" y="61091"/>
                  </a:lnTo>
                  <a:lnTo>
                    <a:pt x="14568" y="61864"/>
                  </a:lnTo>
                  <a:lnTo>
                    <a:pt x="16114" y="62675"/>
                  </a:lnTo>
                  <a:lnTo>
                    <a:pt x="17621" y="63526"/>
                  </a:lnTo>
                  <a:lnTo>
                    <a:pt x="18355" y="63951"/>
                  </a:lnTo>
                  <a:lnTo>
                    <a:pt x="19089" y="64414"/>
                  </a:lnTo>
                  <a:lnTo>
                    <a:pt x="20673" y="65535"/>
                  </a:lnTo>
                  <a:lnTo>
                    <a:pt x="22219" y="66694"/>
                  </a:lnTo>
                  <a:lnTo>
                    <a:pt x="23803" y="67815"/>
                  </a:lnTo>
                  <a:lnTo>
                    <a:pt x="24615" y="68356"/>
                  </a:lnTo>
                  <a:lnTo>
                    <a:pt x="25426" y="68858"/>
                  </a:lnTo>
                  <a:lnTo>
                    <a:pt x="26199" y="69322"/>
                  </a:lnTo>
                  <a:lnTo>
                    <a:pt x="27010" y="69785"/>
                  </a:lnTo>
                  <a:lnTo>
                    <a:pt x="27822" y="70172"/>
                  </a:lnTo>
                  <a:lnTo>
                    <a:pt x="28633" y="70558"/>
                  </a:lnTo>
                  <a:lnTo>
                    <a:pt x="29445" y="70906"/>
                  </a:lnTo>
                  <a:lnTo>
                    <a:pt x="30295" y="71215"/>
                  </a:lnTo>
                  <a:lnTo>
                    <a:pt x="31145" y="71524"/>
                  </a:lnTo>
                  <a:lnTo>
                    <a:pt x="31995" y="71833"/>
                  </a:lnTo>
                  <a:lnTo>
                    <a:pt x="33734" y="72336"/>
                  </a:lnTo>
                  <a:lnTo>
                    <a:pt x="35511" y="72761"/>
                  </a:lnTo>
                  <a:lnTo>
                    <a:pt x="37250" y="73147"/>
                  </a:lnTo>
                  <a:lnTo>
                    <a:pt x="39028" y="73495"/>
                  </a:lnTo>
                  <a:lnTo>
                    <a:pt x="42119" y="73997"/>
                  </a:lnTo>
                  <a:lnTo>
                    <a:pt x="43703" y="74229"/>
                  </a:lnTo>
                  <a:lnTo>
                    <a:pt x="45249" y="74422"/>
                  </a:lnTo>
                  <a:lnTo>
                    <a:pt x="46833" y="74616"/>
                  </a:lnTo>
                  <a:lnTo>
                    <a:pt x="48417" y="74770"/>
                  </a:lnTo>
                  <a:lnTo>
                    <a:pt x="50002" y="74847"/>
                  </a:lnTo>
                  <a:lnTo>
                    <a:pt x="51586" y="74886"/>
                  </a:lnTo>
                  <a:lnTo>
                    <a:pt x="52629" y="74847"/>
                  </a:lnTo>
                  <a:lnTo>
                    <a:pt x="53673" y="74809"/>
                  </a:lnTo>
                  <a:lnTo>
                    <a:pt x="54523" y="74731"/>
                  </a:lnTo>
                  <a:lnTo>
                    <a:pt x="55373" y="74616"/>
                  </a:lnTo>
                  <a:lnTo>
                    <a:pt x="56184" y="74461"/>
                  </a:lnTo>
                  <a:lnTo>
                    <a:pt x="56996" y="74268"/>
                  </a:lnTo>
                  <a:lnTo>
                    <a:pt x="57807" y="74036"/>
                  </a:lnTo>
                  <a:lnTo>
                    <a:pt x="58580" y="73765"/>
                  </a:lnTo>
                  <a:lnTo>
                    <a:pt x="59353" y="73456"/>
                  </a:lnTo>
                  <a:lnTo>
                    <a:pt x="60087" y="73147"/>
                  </a:lnTo>
                  <a:lnTo>
                    <a:pt x="60821" y="72761"/>
                  </a:lnTo>
                  <a:lnTo>
                    <a:pt x="61555" y="72374"/>
                  </a:lnTo>
                  <a:lnTo>
                    <a:pt x="62290" y="71949"/>
                  </a:lnTo>
                  <a:lnTo>
                    <a:pt x="62985" y="71524"/>
                  </a:lnTo>
                  <a:lnTo>
                    <a:pt x="63681" y="71022"/>
                  </a:lnTo>
                  <a:lnTo>
                    <a:pt x="64338" y="70520"/>
                  </a:lnTo>
                  <a:lnTo>
                    <a:pt x="65690" y="69476"/>
                  </a:lnTo>
                  <a:lnTo>
                    <a:pt x="66965" y="68356"/>
                  </a:lnTo>
                  <a:lnTo>
                    <a:pt x="68279" y="67235"/>
                  </a:lnTo>
                  <a:lnTo>
                    <a:pt x="69593" y="66076"/>
                  </a:lnTo>
                  <a:lnTo>
                    <a:pt x="70829" y="64839"/>
                  </a:lnTo>
                  <a:lnTo>
                    <a:pt x="72066" y="63603"/>
                  </a:lnTo>
                  <a:lnTo>
                    <a:pt x="73225" y="62289"/>
                  </a:lnTo>
                  <a:lnTo>
                    <a:pt x="73766" y="61632"/>
                  </a:lnTo>
                  <a:lnTo>
                    <a:pt x="74268" y="60975"/>
                  </a:lnTo>
                  <a:lnTo>
                    <a:pt x="74771" y="60280"/>
                  </a:lnTo>
                  <a:lnTo>
                    <a:pt x="75273" y="59546"/>
                  </a:lnTo>
                  <a:lnTo>
                    <a:pt x="75698" y="58850"/>
                  </a:lnTo>
                  <a:lnTo>
                    <a:pt x="76084" y="58116"/>
                  </a:lnTo>
                  <a:lnTo>
                    <a:pt x="76432" y="57343"/>
                  </a:lnTo>
                  <a:lnTo>
                    <a:pt x="76741" y="56570"/>
                  </a:lnTo>
                  <a:lnTo>
                    <a:pt x="77012" y="55797"/>
                  </a:lnTo>
                  <a:lnTo>
                    <a:pt x="77244" y="55025"/>
                  </a:lnTo>
                  <a:lnTo>
                    <a:pt x="77398" y="54213"/>
                  </a:lnTo>
                  <a:lnTo>
                    <a:pt x="77553" y="53440"/>
                  </a:lnTo>
                  <a:lnTo>
                    <a:pt x="77630" y="52629"/>
                  </a:lnTo>
                  <a:lnTo>
                    <a:pt x="77707" y="51817"/>
                  </a:lnTo>
                  <a:lnTo>
                    <a:pt x="77707" y="51006"/>
                  </a:lnTo>
                  <a:lnTo>
                    <a:pt x="77669" y="50156"/>
                  </a:lnTo>
                  <a:lnTo>
                    <a:pt x="77591" y="49344"/>
                  </a:lnTo>
                  <a:lnTo>
                    <a:pt x="77514" y="48533"/>
                  </a:lnTo>
                  <a:lnTo>
                    <a:pt x="77360" y="47683"/>
                  </a:lnTo>
                  <a:lnTo>
                    <a:pt x="77166" y="46871"/>
                  </a:lnTo>
                  <a:lnTo>
                    <a:pt x="76934" y="46021"/>
                  </a:lnTo>
                  <a:lnTo>
                    <a:pt x="76664" y="45210"/>
                  </a:lnTo>
                  <a:lnTo>
                    <a:pt x="76393" y="44398"/>
                  </a:lnTo>
                  <a:lnTo>
                    <a:pt x="76046" y="43626"/>
                  </a:lnTo>
                  <a:lnTo>
                    <a:pt x="75350" y="42041"/>
                  </a:lnTo>
                  <a:lnTo>
                    <a:pt x="74577" y="40496"/>
                  </a:lnTo>
                  <a:lnTo>
                    <a:pt x="74191" y="39646"/>
                  </a:lnTo>
                  <a:lnTo>
                    <a:pt x="73805" y="38757"/>
                  </a:lnTo>
                  <a:lnTo>
                    <a:pt x="73457" y="37868"/>
                  </a:lnTo>
                  <a:lnTo>
                    <a:pt x="73341" y="37443"/>
                  </a:lnTo>
                  <a:lnTo>
                    <a:pt x="73225" y="36979"/>
                  </a:lnTo>
                  <a:lnTo>
                    <a:pt x="73109" y="36438"/>
                  </a:lnTo>
                  <a:lnTo>
                    <a:pt x="73070" y="35859"/>
                  </a:lnTo>
                  <a:lnTo>
                    <a:pt x="73032" y="35318"/>
                  </a:lnTo>
                  <a:lnTo>
                    <a:pt x="73032" y="34777"/>
                  </a:lnTo>
                  <a:lnTo>
                    <a:pt x="73109" y="33656"/>
                  </a:lnTo>
                  <a:lnTo>
                    <a:pt x="73264" y="32536"/>
                  </a:lnTo>
                  <a:lnTo>
                    <a:pt x="73534" y="30758"/>
                  </a:lnTo>
                  <a:lnTo>
                    <a:pt x="73650" y="29869"/>
                  </a:lnTo>
                  <a:lnTo>
                    <a:pt x="73766" y="28981"/>
                  </a:lnTo>
                  <a:lnTo>
                    <a:pt x="73805" y="28092"/>
                  </a:lnTo>
                  <a:lnTo>
                    <a:pt x="73843" y="27203"/>
                  </a:lnTo>
                  <a:lnTo>
                    <a:pt x="73843" y="26314"/>
                  </a:lnTo>
                  <a:lnTo>
                    <a:pt x="73766" y="25426"/>
                  </a:lnTo>
                  <a:lnTo>
                    <a:pt x="73650" y="24614"/>
                  </a:lnTo>
                  <a:lnTo>
                    <a:pt x="73534" y="23803"/>
                  </a:lnTo>
                  <a:lnTo>
                    <a:pt x="73380" y="22991"/>
                  </a:lnTo>
                  <a:lnTo>
                    <a:pt x="73186" y="22218"/>
                  </a:lnTo>
                  <a:lnTo>
                    <a:pt x="72954" y="21446"/>
                  </a:lnTo>
                  <a:lnTo>
                    <a:pt x="72723" y="20673"/>
                  </a:lnTo>
                  <a:lnTo>
                    <a:pt x="72452" y="19900"/>
                  </a:lnTo>
                  <a:lnTo>
                    <a:pt x="72143" y="19166"/>
                  </a:lnTo>
                  <a:lnTo>
                    <a:pt x="71795" y="18354"/>
                  </a:lnTo>
                  <a:lnTo>
                    <a:pt x="71409" y="17582"/>
                  </a:lnTo>
                  <a:lnTo>
                    <a:pt x="71022" y="16847"/>
                  </a:lnTo>
                  <a:lnTo>
                    <a:pt x="70597" y="16113"/>
                  </a:lnTo>
                  <a:lnTo>
                    <a:pt x="70172" y="15418"/>
                  </a:lnTo>
                  <a:lnTo>
                    <a:pt x="69709" y="14722"/>
                  </a:lnTo>
                  <a:lnTo>
                    <a:pt x="69206" y="14027"/>
                  </a:lnTo>
                  <a:lnTo>
                    <a:pt x="68704" y="13370"/>
                  </a:lnTo>
                  <a:lnTo>
                    <a:pt x="68163" y="12751"/>
                  </a:lnTo>
                  <a:lnTo>
                    <a:pt x="67622" y="12133"/>
                  </a:lnTo>
                  <a:lnTo>
                    <a:pt x="67042" y="11515"/>
                  </a:lnTo>
                  <a:lnTo>
                    <a:pt x="66463" y="10935"/>
                  </a:lnTo>
                  <a:lnTo>
                    <a:pt x="65883" y="10356"/>
                  </a:lnTo>
                  <a:lnTo>
                    <a:pt x="65265" y="9776"/>
                  </a:lnTo>
                  <a:lnTo>
                    <a:pt x="63951" y="8733"/>
                  </a:lnTo>
                  <a:lnTo>
                    <a:pt x="62637" y="7728"/>
                  </a:lnTo>
                  <a:lnTo>
                    <a:pt x="61246" y="6801"/>
                  </a:lnTo>
                  <a:lnTo>
                    <a:pt x="59817" y="5912"/>
                  </a:lnTo>
                  <a:lnTo>
                    <a:pt x="58348" y="5139"/>
                  </a:lnTo>
                  <a:lnTo>
                    <a:pt x="56841" y="4366"/>
                  </a:lnTo>
                  <a:lnTo>
                    <a:pt x="55296" y="3671"/>
                  </a:lnTo>
                  <a:lnTo>
                    <a:pt x="53750" y="3053"/>
                  </a:lnTo>
                  <a:lnTo>
                    <a:pt x="52166" y="2473"/>
                  </a:lnTo>
                  <a:lnTo>
                    <a:pt x="50465" y="1932"/>
                  </a:lnTo>
                  <a:lnTo>
                    <a:pt x="48765" y="1468"/>
                  </a:lnTo>
                  <a:lnTo>
                    <a:pt x="47026" y="1043"/>
                  </a:lnTo>
                  <a:lnTo>
                    <a:pt x="45249" y="696"/>
                  </a:lnTo>
                  <a:lnTo>
                    <a:pt x="43471" y="386"/>
                  </a:lnTo>
                  <a:lnTo>
                    <a:pt x="41694" y="193"/>
                  </a:lnTo>
                  <a:lnTo>
                    <a:pt x="39916" y="3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C0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5425650" y="892100"/>
              <a:ext cx="1175700" cy="1101300"/>
            </a:xfrm>
            <a:custGeom>
              <a:rect b="b" l="l" r="r" t="t"/>
              <a:pathLst>
                <a:path extrusionOk="0" h="44052" w="47028">
                  <a:moveTo>
                    <a:pt x="33928" y="1"/>
                  </a:moveTo>
                  <a:lnTo>
                    <a:pt x="32962" y="39"/>
                  </a:lnTo>
                  <a:lnTo>
                    <a:pt x="32034" y="117"/>
                  </a:lnTo>
                  <a:lnTo>
                    <a:pt x="31068" y="232"/>
                  </a:lnTo>
                  <a:lnTo>
                    <a:pt x="30141" y="348"/>
                  </a:lnTo>
                  <a:lnTo>
                    <a:pt x="28054" y="619"/>
                  </a:lnTo>
                  <a:lnTo>
                    <a:pt x="27011" y="735"/>
                  </a:lnTo>
                  <a:lnTo>
                    <a:pt x="25968" y="812"/>
                  </a:lnTo>
                  <a:lnTo>
                    <a:pt x="22065" y="812"/>
                  </a:lnTo>
                  <a:lnTo>
                    <a:pt x="21292" y="851"/>
                  </a:lnTo>
                  <a:lnTo>
                    <a:pt x="20210" y="967"/>
                  </a:lnTo>
                  <a:lnTo>
                    <a:pt x="19128" y="1160"/>
                  </a:lnTo>
                  <a:lnTo>
                    <a:pt x="18046" y="1392"/>
                  </a:lnTo>
                  <a:lnTo>
                    <a:pt x="17003" y="1701"/>
                  </a:lnTo>
                  <a:lnTo>
                    <a:pt x="15998" y="2087"/>
                  </a:lnTo>
                  <a:lnTo>
                    <a:pt x="14955" y="2474"/>
                  </a:lnTo>
                  <a:lnTo>
                    <a:pt x="13950" y="2899"/>
                  </a:lnTo>
                  <a:lnTo>
                    <a:pt x="12984" y="3362"/>
                  </a:lnTo>
                  <a:lnTo>
                    <a:pt x="10975" y="4367"/>
                  </a:lnTo>
                  <a:lnTo>
                    <a:pt x="9970" y="4869"/>
                  </a:lnTo>
                  <a:lnTo>
                    <a:pt x="9004" y="5410"/>
                  </a:lnTo>
                  <a:lnTo>
                    <a:pt x="8038" y="5951"/>
                  </a:lnTo>
                  <a:lnTo>
                    <a:pt x="7072" y="6570"/>
                  </a:lnTo>
                  <a:lnTo>
                    <a:pt x="6184" y="7188"/>
                  </a:lnTo>
                  <a:lnTo>
                    <a:pt x="5295" y="7845"/>
                  </a:lnTo>
                  <a:lnTo>
                    <a:pt x="4908" y="8193"/>
                  </a:lnTo>
                  <a:lnTo>
                    <a:pt x="4522" y="8540"/>
                  </a:lnTo>
                  <a:lnTo>
                    <a:pt x="4174" y="8927"/>
                  </a:lnTo>
                  <a:lnTo>
                    <a:pt x="3826" y="9313"/>
                  </a:lnTo>
                  <a:lnTo>
                    <a:pt x="3517" y="9700"/>
                  </a:lnTo>
                  <a:lnTo>
                    <a:pt x="3247" y="10086"/>
                  </a:lnTo>
                  <a:lnTo>
                    <a:pt x="2706" y="10936"/>
                  </a:lnTo>
                  <a:lnTo>
                    <a:pt x="2242" y="11825"/>
                  </a:lnTo>
                  <a:lnTo>
                    <a:pt x="1856" y="12752"/>
                  </a:lnTo>
                  <a:lnTo>
                    <a:pt x="1547" y="13718"/>
                  </a:lnTo>
                  <a:lnTo>
                    <a:pt x="1237" y="14723"/>
                  </a:lnTo>
                  <a:lnTo>
                    <a:pt x="774" y="16732"/>
                  </a:lnTo>
                  <a:lnTo>
                    <a:pt x="542" y="17775"/>
                  </a:lnTo>
                  <a:lnTo>
                    <a:pt x="349" y="18780"/>
                  </a:lnTo>
                  <a:lnTo>
                    <a:pt x="194" y="19823"/>
                  </a:lnTo>
                  <a:lnTo>
                    <a:pt x="78" y="20867"/>
                  </a:lnTo>
                  <a:lnTo>
                    <a:pt x="1" y="21910"/>
                  </a:lnTo>
                  <a:lnTo>
                    <a:pt x="40" y="22953"/>
                  </a:lnTo>
                  <a:lnTo>
                    <a:pt x="40" y="23456"/>
                  </a:lnTo>
                  <a:lnTo>
                    <a:pt x="117" y="23958"/>
                  </a:lnTo>
                  <a:lnTo>
                    <a:pt x="233" y="24460"/>
                  </a:lnTo>
                  <a:lnTo>
                    <a:pt x="349" y="24963"/>
                  </a:lnTo>
                  <a:lnTo>
                    <a:pt x="465" y="25426"/>
                  </a:lnTo>
                  <a:lnTo>
                    <a:pt x="658" y="25890"/>
                  </a:lnTo>
                  <a:lnTo>
                    <a:pt x="851" y="26354"/>
                  </a:lnTo>
                  <a:lnTo>
                    <a:pt x="1044" y="26779"/>
                  </a:lnTo>
                  <a:lnTo>
                    <a:pt x="1276" y="27204"/>
                  </a:lnTo>
                  <a:lnTo>
                    <a:pt x="1547" y="27629"/>
                  </a:lnTo>
                  <a:lnTo>
                    <a:pt x="1817" y="28054"/>
                  </a:lnTo>
                  <a:lnTo>
                    <a:pt x="2126" y="28440"/>
                  </a:lnTo>
                  <a:lnTo>
                    <a:pt x="2435" y="28827"/>
                  </a:lnTo>
                  <a:lnTo>
                    <a:pt x="2783" y="29175"/>
                  </a:lnTo>
                  <a:lnTo>
                    <a:pt x="3556" y="29870"/>
                  </a:lnTo>
                  <a:lnTo>
                    <a:pt x="3942" y="30218"/>
                  </a:lnTo>
                  <a:lnTo>
                    <a:pt x="4367" y="30527"/>
                  </a:lnTo>
                  <a:lnTo>
                    <a:pt x="5218" y="31107"/>
                  </a:lnTo>
                  <a:lnTo>
                    <a:pt x="6145" y="31609"/>
                  </a:lnTo>
                  <a:lnTo>
                    <a:pt x="7034" y="32111"/>
                  </a:lnTo>
                  <a:lnTo>
                    <a:pt x="7536" y="32382"/>
                  </a:lnTo>
                  <a:lnTo>
                    <a:pt x="8038" y="32691"/>
                  </a:lnTo>
                  <a:lnTo>
                    <a:pt x="8502" y="33000"/>
                  </a:lnTo>
                  <a:lnTo>
                    <a:pt x="8966" y="33348"/>
                  </a:lnTo>
                  <a:lnTo>
                    <a:pt x="9198" y="33618"/>
                  </a:lnTo>
                  <a:lnTo>
                    <a:pt x="9429" y="33850"/>
                  </a:lnTo>
                  <a:lnTo>
                    <a:pt x="9816" y="34391"/>
                  </a:lnTo>
                  <a:lnTo>
                    <a:pt x="10164" y="34971"/>
                  </a:lnTo>
                  <a:lnTo>
                    <a:pt x="10511" y="35550"/>
                  </a:lnTo>
                  <a:lnTo>
                    <a:pt x="10975" y="36555"/>
                  </a:lnTo>
                  <a:lnTo>
                    <a:pt x="11516" y="37482"/>
                  </a:lnTo>
                  <a:lnTo>
                    <a:pt x="11786" y="37946"/>
                  </a:lnTo>
                  <a:lnTo>
                    <a:pt x="12096" y="38410"/>
                  </a:lnTo>
                  <a:lnTo>
                    <a:pt x="12405" y="38835"/>
                  </a:lnTo>
                  <a:lnTo>
                    <a:pt x="12753" y="39260"/>
                  </a:lnTo>
                  <a:lnTo>
                    <a:pt x="13448" y="39955"/>
                  </a:lnTo>
                  <a:lnTo>
                    <a:pt x="14182" y="40612"/>
                  </a:lnTo>
                  <a:lnTo>
                    <a:pt x="14955" y="41230"/>
                  </a:lnTo>
                  <a:lnTo>
                    <a:pt x="15766" y="41771"/>
                  </a:lnTo>
                  <a:lnTo>
                    <a:pt x="16771" y="42312"/>
                  </a:lnTo>
                  <a:lnTo>
                    <a:pt x="17776" y="42815"/>
                  </a:lnTo>
                  <a:lnTo>
                    <a:pt x="18858" y="43201"/>
                  </a:lnTo>
                  <a:lnTo>
                    <a:pt x="19940" y="43510"/>
                  </a:lnTo>
                  <a:lnTo>
                    <a:pt x="21022" y="43742"/>
                  </a:lnTo>
                  <a:lnTo>
                    <a:pt x="22142" y="43897"/>
                  </a:lnTo>
                  <a:lnTo>
                    <a:pt x="23263" y="44013"/>
                  </a:lnTo>
                  <a:lnTo>
                    <a:pt x="24383" y="44051"/>
                  </a:lnTo>
                  <a:lnTo>
                    <a:pt x="25272" y="44013"/>
                  </a:lnTo>
                  <a:lnTo>
                    <a:pt x="26161" y="43974"/>
                  </a:lnTo>
                  <a:lnTo>
                    <a:pt x="27050" y="43858"/>
                  </a:lnTo>
                  <a:lnTo>
                    <a:pt x="27938" y="43742"/>
                  </a:lnTo>
                  <a:lnTo>
                    <a:pt x="28827" y="43588"/>
                  </a:lnTo>
                  <a:lnTo>
                    <a:pt x="29716" y="43394"/>
                  </a:lnTo>
                  <a:lnTo>
                    <a:pt x="30605" y="43201"/>
                  </a:lnTo>
                  <a:lnTo>
                    <a:pt x="31455" y="42931"/>
                  </a:lnTo>
                  <a:lnTo>
                    <a:pt x="32962" y="42467"/>
                  </a:lnTo>
                  <a:lnTo>
                    <a:pt x="34469" y="41887"/>
                  </a:lnTo>
                  <a:lnTo>
                    <a:pt x="35203" y="41540"/>
                  </a:lnTo>
                  <a:lnTo>
                    <a:pt x="35937" y="41192"/>
                  </a:lnTo>
                  <a:lnTo>
                    <a:pt x="36633" y="40844"/>
                  </a:lnTo>
                  <a:lnTo>
                    <a:pt x="37328" y="40458"/>
                  </a:lnTo>
                  <a:lnTo>
                    <a:pt x="38024" y="40033"/>
                  </a:lnTo>
                  <a:lnTo>
                    <a:pt x="38719" y="39608"/>
                  </a:lnTo>
                  <a:lnTo>
                    <a:pt x="39376" y="39144"/>
                  </a:lnTo>
                  <a:lnTo>
                    <a:pt x="39994" y="38642"/>
                  </a:lnTo>
                  <a:lnTo>
                    <a:pt x="40651" y="38139"/>
                  </a:lnTo>
                  <a:lnTo>
                    <a:pt x="41231" y="37637"/>
                  </a:lnTo>
                  <a:lnTo>
                    <a:pt x="41811" y="37057"/>
                  </a:lnTo>
                  <a:lnTo>
                    <a:pt x="42351" y="36478"/>
                  </a:lnTo>
                  <a:lnTo>
                    <a:pt x="42854" y="36053"/>
                  </a:lnTo>
                  <a:lnTo>
                    <a:pt x="43318" y="35550"/>
                  </a:lnTo>
                  <a:lnTo>
                    <a:pt x="43781" y="35087"/>
                  </a:lnTo>
                  <a:lnTo>
                    <a:pt x="44206" y="34546"/>
                  </a:lnTo>
                  <a:lnTo>
                    <a:pt x="44631" y="34005"/>
                  </a:lnTo>
                  <a:lnTo>
                    <a:pt x="45018" y="33464"/>
                  </a:lnTo>
                  <a:lnTo>
                    <a:pt x="45365" y="32884"/>
                  </a:lnTo>
                  <a:lnTo>
                    <a:pt x="45713" y="32266"/>
                  </a:lnTo>
                  <a:lnTo>
                    <a:pt x="46100" y="31493"/>
                  </a:lnTo>
                  <a:lnTo>
                    <a:pt x="46409" y="30643"/>
                  </a:lnTo>
                  <a:lnTo>
                    <a:pt x="46641" y="29831"/>
                  </a:lnTo>
                  <a:lnTo>
                    <a:pt x="46834" y="28981"/>
                  </a:lnTo>
                  <a:lnTo>
                    <a:pt x="46950" y="28131"/>
                  </a:lnTo>
                  <a:lnTo>
                    <a:pt x="47027" y="27242"/>
                  </a:lnTo>
                  <a:lnTo>
                    <a:pt x="46988" y="26392"/>
                  </a:lnTo>
                  <a:lnTo>
                    <a:pt x="46872" y="25504"/>
                  </a:lnTo>
                  <a:lnTo>
                    <a:pt x="46757" y="25001"/>
                  </a:lnTo>
                  <a:lnTo>
                    <a:pt x="46602" y="24499"/>
                  </a:lnTo>
                  <a:lnTo>
                    <a:pt x="46409" y="24035"/>
                  </a:lnTo>
                  <a:lnTo>
                    <a:pt x="46216" y="23533"/>
                  </a:lnTo>
                  <a:lnTo>
                    <a:pt x="45752" y="22606"/>
                  </a:lnTo>
                  <a:lnTo>
                    <a:pt x="45250" y="21678"/>
                  </a:lnTo>
                  <a:lnTo>
                    <a:pt x="44786" y="20751"/>
                  </a:lnTo>
                  <a:lnTo>
                    <a:pt x="44593" y="20248"/>
                  </a:lnTo>
                  <a:lnTo>
                    <a:pt x="44399" y="19785"/>
                  </a:lnTo>
                  <a:lnTo>
                    <a:pt x="44245" y="19282"/>
                  </a:lnTo>
                  <a:lnTo>
                    <a:pt x="44129" y="18780"/>
                  </a:lnTo>
                  <a:lnTo>
                    <a:pt x="44052" y="18278"/>
                  </a:lnTo>
                  <a:lnTo>
                    <a:pt x="44052" y="17737"/>
                  </a:lnTo>
                  <a:lnTo>
                    <a:pt x="44052" y="17234"/>
                  </a:lnTo>
                  <a:lnTo>
                    <a:pt x="44129" y="16694"/>
                  </a:lnTo>
                  <a:lnTo>
                    <a:pt x="44206" y="16191"/>
                  </a:lnTo>
                  <a:lnTo>
                    <a:pt x="44322" y="15689"/>
                  </a:lnTo>
                  <a:lnTo>
                    <a:pt x="44825" y="13641"/>
                  </a:lnTo>
                  <a:lnTo>
                    <a:pt x="44979" y="12829"/>
                  </a:lnTo>
                  <a:lnTo>
                    <a:pt x="45095" y="11979"/>
                  </a:lnTo>
                  <a:lnTo>
                    <a:pt x="45134" y="11168"/>
                  </a:lnTo>
                  <a:lnTo>
                    <a:pt x="45095" y="10318"/>
                  </a:lnTo>
                  <a:lnTo>
                    <a:pt x="44979" y="9506"/>
                  </a:lnTo>
                  <a:lnTo>
                    <a:pt x="44825" y="8733"/>
                  </a:lnTo>
                  <a:lnTo>
                    <a:pt x="44593" y="7961"/>
                  </a:lnTo>
                  <a:lnTo>
                    <a:pt x="44322" y="7226"/>
                  </a:lnTo>
                  <a:lnTo>
                    <a:pt x="44013" y="6492"/>
                  </a:lnTo>
                  <a:lnTo>
                    <a:pt x="43627" y="5758"/>
                  </a:lnTo>
                  <a:lnTo>
                    <a:pt x="43202" y="5063"/>
                  </a:lnTo>
                  <a:lnTo>
                    <a:pt x="42738" y="4444"/>
                  </a:lnTo>
                  <a:lnTo>
                    <a:pt x="42236" y="3787"/>
                  </a:lnTo>
                  <a:lnTo>
                    <a:pt x="41656" y="3208"/>
                  </a:lnTo>
                  <a:lnTo>
                    <a:pt x="41076" y="2667"/>
                  </a:lnTo>
                  <a:lnTo>
                    <a:pt x="40419" y="2126"/>
                  </a:lnTo>
                  <a:lnTo>
                    <a:pt x="39763" y="1662"/>
                  </a:lnTo>
                  <a:lnTo>
                    <a:pt x="39067" y="1237"/>
                  </a:lnTo>
                  <a:lnTo>
                    <a:pt x="38333" y="889"/>
                  </a:lnTo>
                  <a:lnTo>
                    <a:pt x="37599" y="580"/>
                  </a:lnTo>
                  <a:lnTo>
                    <a:pt x="37135" y="426"/>
                  </a:lnTo>
                  <a:lnTo>
                    <a:pt x="36671" y="310"/>
                  </a:lnTo>
                  <a:lnTo>
                    <a:pt x="35783" y="117"/>
                  </a:lnTo>
                  <a:lnTo>
                    <a:pt x="34855" y="39"/>
                  </a:lnTo>
                  <a:lnTo>
                    <a:pt x="33928" y="1"/>
                  </a:lnTo>
                  <a:close/>
                </a:path>
              </a:pathLst>
            </a:custGeom>
            <a:solidFill>
              <a:srgbClr val="FFA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7"/>
          <p:cNvGrpSpPr/>
          <p:nvPr/>
        </p:nvGrpSpPr>
        <p:grpSpPr>
          <a:xfrm flipH="1" rot="3747757">
            <a:off x="-377365" y="3350712"/>
            <a:ext cx="1421704" cy="2589237"/>
            <a:chOff x="4518575" y="1944100"/>
            <a:chExt cx="475300" cy="865575"/>
          </a:xfrm>
        </p:grpSpPr>
        <p:sp>
          <p:nvSpPr>
            <p:cNvPr id="89" name="Google Shape;89;p7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7"/>
          <p:cNvGrpSpPr/>
          <p:nvPr/>
        </p:nvGrpSpPr>
        <p:grpSpPr>
          <a:xfrm flipH="1" rot="-6743100">
            <a:off x="7915999" y="-190295"/>
            <a:ext cx="726395" cy="2697229"/>
            <a:chOff x="3468500" y="2304425"/>
            <a:chExt cx="276300" cy="1025950"/>
          </a:xfrm>
        </p:grpSpPr>
        <p:sp>
          <p:nvSpPr>
            <p:cNvPr id="94" name="Google Shape;94;p7"/>
            <p:cNvSpPr/>
            <p:nvPr/>
          </p:nvSpPr>
          <p:spPr>
            <a:xfrm>
              <a:off x="3468500" y="2304425"/>
              <a:ext cx="276300" cy="1025950"/>
            </a:xfrm>
            <a:custGeom>
              <a:rect b="b" l="l" r="r" t="t"/>
              <a:pathLst>
                <a:path extrusionOk="0" h="41038" w="11052">
                  <a:moveTo>
                    <a:pt x="2512" y="1"/>
                  </a:moveTo>
                  <a:lnTo>
                    <a:pt x="2435" y="39"/>
                  </a:lnTo>
                  <a:lnTo>
                    <a:pt x="2396" y="78"/>
                  </a:lnTo>
                  <a:lnTo>
                    <a:pt x="2396" y="194"/>
                  </a:lnTo>
                  <a:lnTo>
                    <a:pt x="2358" y="967"/>
                  </a:lnTo>
                  <a:lnTo>
                    <a:pt x="2242" y="1739"/>
                  </a:lnTo>
                  <a:lnTo>
                    <a:pt x="2126" y="2474"/>
                  </a:lnTo>
                  <a:lnTo>
                    <a:pt x="1932" y="3208"/>
                  </a:lnTo>
                  <a:lnTo>
                    <a:pt x="1739" y="3903"/>
                  </a:lnTo>
                  <a:lnTo>
                    <a:pt x="1507" y="4599"/>
                  </a:lnTo>
                  <a:lnTo>
                    <a:pt x="966" y="6029"/>
                  </a:lnTo>
                  <a:lnTo>
                    <a:pt x="619" y="7111"/>
                  </a:lnTo>
                  <a:lnTo>
                    <a:pt x="425" y="7652"/>
                  </a:lnTo>
                  <a:lnTo>
                    <a:pt x="271" y="8231"/>
                  </a:lnTo>
                  <a:lnTo>
                    <a:pt x="155" y="8772"/>
                  </a:lnTo>
                  <a:lnTo>
                    <a:pt x="78" y="9390"/>
                  </a:lnTo>
                  <a:lnTo>
                    <a:pt x="0" y="9970"/>
                  </a:lnTo>
                  <a:lnTo>
                    <a:pt x="0" y="10588"/>
                  </a:lnTo>
                  <a:lnTo>
                    <a:pt x="0" y="11206"/>
                  </a:lnTo>
                  <a:lnTo>
                    <a:pt x="78" y="11825"/>
                  </a:lnTo>
                  <a:lnTo>
                    <a:pt x="232" y="12443"/>
                  </a:lnTo>
                  <a:lnTo>
                    <a:pt x="387" y="13061"/>
                  </a:lnTo>
                  <a:lnTo>
                    <a:pt x="580" y="13641"/>
                  </a:lnTo>
                  <a:lnTo>
                    <a:pt x="812" y="14259"/>
                  </a:lnTo>
                  <a:lnTo>
                    <a:pt x="1082" y="14800"/>
                  </a:lnTo>
                  <a:lnTo>
                    <a:pt x="1353" y="15341"/>
                  </a:lnTo>
                  <a:lnTo>
                    <a:pt x="1778" y="15998"/>
                  </a:lnTo>
                  <a:lnTo>
                    <a:pt x="2203" y="16578"/>
                  </a:lnTo>
                  <a:lnTo>
                    <a:pt x="2667" y="17157"/>
                  </a:lnTo>
                  <a:lnTo>
                    <a:pt x="3130" y="17698"/>
                  </a:lnTo>
                  <a:lnTo>
                    <a:pt x="4096" y="18741"/>
                  </a:lnTo>
                  <a:lnTo>
                    <a:pt x="4560" y="19321"/>
                  </a:lnTo>
                  <a:lnTo>
                    <a:pt x="4985" y="19939"/>
                  </a:lnTo>
                  <a:lnTo>
                    <a:pt x="5217" y="20326"/>
                  </a:lnTo>
                  <a:lnTo>
                    <a:pt x="5410" y="20712"/>
                  </a:lnTo>
                  <a:lnTo>
                    <a:pt x="5603" y="21137"/>
                  </a:lnTo>
                  <a:lnTo>
                    <a:pt x="5758" y="21562"/>
                  </a:lnTo>
                  <a:lnTo>
                    <a:pt x="5874" y="21987"/>
                  </a:lnTo>
                  <a:lnTo>
                    <a:pt x="5990" y="22412"/>
                  </a:lnTo>
                  <a:lnTo>
                    <a:pt x="6067" y="22837"/>
                  </a:lnTo>
                  <a:lnTo>
                    <a:pt x="6106" y="23301"/>
                  </a:lnTo>
                  <a:lnTo>
                    <a:pt x="6106" y="23726"/>
                  </a:lnTo>
                  <a:lnTo>
                    <a:pt x="6106" y="24151"/>
                  </a:lnTo>
                  <a:lnTo>
                    <a:pt x="6067" y="24615"/>
                  </a:lnTo>
                  <a:lnTo>
                    <a:pt x="6028" y="25040"/>
                  </a:lnTo>
                  <a:lnTo>
                    <a:pt x="5951" y="25465"/>
                  </a:lnTo>
                  <a:lnTo>
                    <a:pt x="5835" y="25851"/>
                  </a:lnTo>
                  <a:lnTo>
                    <a:pt x="5719" y="26276"/>
                  </a:lnTo>
                  <a:lnTo>
                    <a:pt x="5565" y="26663"/>
                  </a:lnTo>
                  <a:lnTo>
                    <a:pt x="5256" y="27281"/>
                  </a:lnTo>
                  <a:lnTo>
                    <a:pt x="4946" y="27899"/>
                  </a:lnTo>
                  <a:lnTo>
                    <a:pt x="4328" y="29097"/>
                  </a:lnTo>
                  <a:lnTo>
                    <a:pt x="4019" y="29677"/>
                  </a:lnTo>
                  <a:lnTo>
                    <a:pt x="3749" y="30334"/>
                  </a:lnTo>
                  <a:lnTo>
                    <a:pt x="3517" y="30952"/>
                  </a:lnTo>
                  <a:lnTo>
                    <a:pt x="3285" y="31647"/>
                  </a:lnTo>
                  <a:lnTo>
                    <a:pt x="3130" y="32227"/>
                  </a:lnTo>
                  <a:lnTo>
                    <a:pt x="3014" y="32845"/>
                  </a:lnTo>
                  <a:lnTo>
                    <a:pt x="2937" y="33464"/>
                  </a:lnTo>
                  <a:lnTo>
                    <a:pt x="2898" y="34120"/>
                  </a:lnTo>
                  <a:lnTo>
                    <a:pt x="2898" y="34739"/>
                  </a:lnTo>
                  <a:lnTo>
                    <a:pt x="2937" y="35396"/>
                  </a:lnTo>
                  <a:lnTo>
                    <a:pt x="3014" y="36014"/>
                  </a:lnTo>
                  <a:lnTo>
                    <a:pt x="3130" y="36671"/>
                  </a:lnTo>
                  <a:lnTo>
                    <a:pt x="3285" y="37250"/>
                  </a:lnTo>
                  <a:lnTo>
                    <a:pt x="3478" y="37869"/>
                  </a:lnTo>
                  <a:lnTo>
                    <a:pt x="3710" y="38448"/>
                  </a:lnTo>
                  <a:lnTo>
                    <a:pt x="4019" y="38989"/>
                  </a:lnTo>
                  <a:lnTo>
                    <a:pt x="4328" y="39492"/>
                  </a:lnTo>
                  <a:lnTo>
                    <a:pt x="4715" y="39994"/>
                  </a:lnTo>
                  <a:lnTo>
                    <a:pt x="5140" y="40419"/>
                  </a:lnTo>
                  <a:lnTo>
                    <a:pt x="5603" y="40805"/>
                  </a:lnTo>
                  <a:lnTo>
                    <a:pt x="5642" y="40921"/>
                  </a:lnTo>
                  <a:lnTo>
                    <a:pt x="5681" y="40999"/>
                  </a:lnTo>
                  <a:lnTo>
                    <a:pt x="5719" y="41037"/>
                  </a:lnTo>
                  <a:lnTo>
                    <a:pt x="5874" y="41037"/>
                  </a:lnTo>
                  <a:lnTo>
                    <a:pt x="5951" y="40999"/>
                  </a:lnTo>
                  <a:lnTo>
                    <a:pt x="5990" y="40921"/>
                  </a:lnTo>
                  <a:lnTo>
                    <a:pt x="5990" y="40844"/>
                  </a:lnTo>
                  <a:lnTo>
                    <a:pt x="6067" y="40380"/>
                  </a:lnTo>
                  <a:lnTo>
                    <a:pt x="6106" y="39955"/>
                  </a:lnTo>
                  <a:lnTo>
                    <a:pt x="6222" y="39530"/>
                  </a:lnTo>
                  <a:lnTo>
                    <a:pt x="6299" y="39182"/>
                  </a:lnTo>
                  <a:lnTo>
                    <a:pt x="6569" y="38448"/>
                  </a:lnTo>
                  <a:lnTo>
                    <a:pt x="6917" y="37791"/>
                  </a:lnTo>
                  <a:lnTo>
                    <a:pt x="7304" y="37212"/>
                  </a:lnTo>
                  <a:lnTo>
                    <a:pt x="7729" y="36632"/>
                  </a:lnTo>
                  <a:lnTo>
                    <a:pt x="8192" y="36091"/>
                  </a:lnTo>
                  <a:lnTo>
                    <a:pt x="8733" y="35550"/>
                  </a:lnTo>
                  <a:lnTo>
                    <a:pt x="9042" y="35125"/>
                  </a:lnTo>
                  <a:lnTo>
                    <a:pt x="9352" y="34700"/>
                  </a:lnTo>
                  <a:lnTo>
                    <a:pt x="9583" y="34275"/>
                  </a:lnTo>
                  <a:lnTo>
                    <a:pt x="9777" y="33811"/>
                  </a:lnTo>
                  <a:lnTo>
                    <a:pt x="9893" y="33309"/>
                  </a:lnTo>
                  <a:lnTo>
                    <a:pt x="9931" y="32768"/>
                  </a:lnTo>
                  <a:lnTo>
                    <a:pt x="9931" y="32188"/>
                  </a:lnTo>
                  <a:lnTo>
                    <a:pt x="9893" y="31570"/>
                  </a:lnTo>
                  <a:lnTo>
                    <a:pt x="9661" y="29793"/>
                  </a:lnTo>
                  <a:lnTo>
                    <a:pt x="9583" y="28904"/>
                  </a:lnTo>
                  <a:lnTo>
                    <a:pt x="9583" y="28479"/>
                  </a:lnTo>
                  <a:lnTo>
                    <a:pt x="9622" y="28015"/>
                  </a:lnTo>
                  <a:lnTo>
                    <a:pt x="9699" y="27358"/>
                  </a:lnTo>
                  <a:lnTo>
                    <a:pt x="9854" y="26740"/>
                  </a:lnTo>
                  <a:lnTo>
                    <a:pt x="10202" y="25504"/>
                  </a:lnTo>
                  <a:lnTo>
                    <a:pt x="10588" y="24228"/>
                  </a:lnTo>
                  <a:lnTo>
                    <a:pt x="10743" y="23610"/>
                  </a:lnTo>
                  <a:lnTo>
                    <a:pt x="10897" y="22953"/>
                  </a:lnTo>
                  <a:lnTo>
                    <a:pt x="10974" y="22296"/>
                  </a:lnTo>
                  <a:lnTo>
                    <a:pt x="11052" y="21639"/>
                  </a:lnTo>
                  <a:lnTo>
                    <a:pt x="11052" y="20944"/>
                  </a:lnTo>
                  <a:lnTo>
                    <a:pt x="10974" y="20248"/>
                  </a:lnTo>
                  <a:lnTo>
                    <a:pt x="10897" y="19630"/>
                  </a:lnTo>
                  <a:lnTo>
                    <a:pt x="10781" y="19051"/>
                  </a:lnTo>
                  <a:lnTo>
                    <a:pt x="10588" y="18471"/>
                  </a:lnTo>
                  <a:lnTo>
                    <a:pt x="10395" y="17891"/>
                  </a:lnTo>
                  <a:lnTo>
                    <a:pt x="10163" y="17350"/>
                  </a:lnTo>
                  <a:lnTo>
                    <a:pt x="9931" y="16809"/>
                  </a:lnTo>
                  <a:lnTo>
                    <a:pt x="9622" y="16268"/>
                  </a:lnTo>
                  <a:lnTo>
                    <a:pt x="9313" y="15766"/>
                  </a:lnTo>
                  <a:lnTo>
                    <a:pt x="8926" y="15186"/>
                  </a:lnTo>
                  <a:lnTo>
                    <a:pt x="8501" y="14645"/>
                  </a:lnTo>
                  <a:lnTo>
                    <a:pt x="8076" y="14143"/>
                  </a:lnTo>
                  <a:lnTo>
                    <a:pt x="7613" y="13641"/>
                  </a:lnTo>
                  <a:lnTo>
                    <a:pt x="6685" y="12752"/>
                  </a:lnTo>
                  <a:lnTo>
                    <a:pt x="5719" y="11825"/>
                  </a:lnTo>
                  <a:lnTo>
                    <a:pt x="5178" y="11284"/>
                  </a:lnTo>
                  <a:lnTo>
                    <a:pt x="4676" y="10665"/>
                  </a:lnTo>
                  <a:lnTo>
                    <a:pt x="4444" y="10318"/>
                  </a:lnTo>
                  <a:lnTo>
                    <a:pt x="4212" y="9970"/>
                  </a:lnTo>
                  <a:lnTo>
                    <a:pt x="4058" y="9622"/>
                  </a:lnTo>
                  <a:lnTo>
                    <a:pt x="3865" y="9236"/>
                  </a:lnTo>
                  <a:lnTo>
                    <a:pt x="3710" y="8772"/>
                  </a:lnTo>
                  <a:lnTo>
                    <a:pt x="3633" y="8270"/>
                  </a:lnTo>
                  <a:lnTo>
                    <a:pt x="3594" y="7806"/>
                  </a:lnTo>
                  <a:lnTo>
                    <a:pt x="3594" y="7342"/>
                  </a:lnTo>
                  <a:lnTo>
                    <a:pt x="3633" y="6376"/>
                  </a:lnTo>
                  <a:lnTo>
                    <a:pt x="3710" y="5410"/>
                  </a:lnTo>
                  <a:lnTo>
                    <a:pt x="3749" y="4753"/>
                  </a:lnTo>
                  <a:lnTo>
                    <a:pt x="3749" y="4097"/>
                  </a:lnTo>
                  <a:lnTo>
                    <a:pt x="3671" y="3440"/>
                  </a:lnTo>
                  <a:lnTo>
                    <a:pt x="3555" y="2783"/>
                  </a:lnTo>
                  <a:lnTo>
                    <a:pt x="3401" y="2126"/>
                  </a:lnTo>
                  <a:lnTo>
                    <a:pt x="3208" y="1508"/>
                  </a:lnTo>
                  <a:lnTo>
                    <a:pt x="2976" y="88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28" y="39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3468500" y="2304425"/>
              <a:ext cx="275350" cy="1025950"/>
            </a:xfrm>
            <a:custGeom>
              <a:rect b="b" l="l" r="r" t="t"/>
              <a:pathLst>
                <a:path extrusionOk="0" h="41038" w="11014">
                  <a:moveTo>
                    <a:pt x="2551" y="1"/>
                  </a:moveTo>
                  <a:lnTo>
                    <a:pt x="2628" y="542"/>
                  </a:lnTo>
                  <a:lnTo>
                    <a:pt x="2705" y="1121"/>
                  </a:lnTo>
                  <a:lnTo>
                    <a:pt x="2358" y="851"/>
                  </a:lnTo>
                  <a:lnTo>
                    <a:pt x="2358" y="1083"/>
                  </a:lnTo>
                  <a:lnTo>
                    <a:pt x="2744" y="1353"/>
                  </a:lnTo>
                  <a:lnTo>
                    <a:pt x="2744" y="1817"/>
                  </a:lnTo>
                  <a:lnTo>
                    <a:pt x="2744" y="2242"/>
                  </a:lnTo>
                  <a:lnTo>
                    <a:pt x="2203" y="1894"/>
                  </a:lnTo>
                  <a:lnTo>
                    <a:pt x="2164" y="2126"/>
                  </a:lnTo>
                  <a:lnTo>
                    <a:pt x="2435" y="2319"/>
                  </a:lnTo>
                  <a:lnTo>
                    <a:pt x="2705" y="2435"/>
                  </a:lnTo>
                  <a:lnTo>
                    <a:pt x="2628" y="3208"/>
                  </a:lnTo>
                  <a:lnTo>
                    <a:pt x="2358" y="2976"/>
                  </a:lnTo>
                  <a:lnTo>
                    <a:pt x="2048" y="2783"/>
                  </a:lnTo>
                  <a:lnTo>
                    <a:pt x="2010" y="2976"/>
                  </a:lnTo>
                  <a:lnTo>
                    <a:pt x="2628" y="3362"/>
                  </a:lnTo>
                  <a:lnTo>
                    <a:pt x="2435" y="4290"/>
                  </a:lnTo>
                  <a:lnTo>
                    <a:pt x="2396" y="4290"/>
                  </a:lnTo>
                  <a:lnTo>
                    <a:pt x="1739" y="3942"/>
                  </a:lnTo>
                  <a:lnTo>
                    <a:pt x="1739" y="3903"/>
                  </a:lnTo>
                  <a:lnTo>
                    <a:pt x="1662" y="4135"/>
                  </a:lnTo>
                  <a:lnTo>
                    <a:pt x="2358" y="4406"/>
                  </a:lnTo>
                  <a:lnTo>
                    <a:pt x="2396" y="4406"/>
                  </a:lnTo>
                  <a:lnTo>
                    <a:pt x="2358" y="4560"/>
                  </a:lnTo>
                  <a:lnTo>
                    <a:pt x="2087" y="5449"/>
                  </a:lnTo>
                  <a:lnTo>
                    <a:pt x="1469" y="5140"/>
                  </a:lnTo>
                  <a:lnTo>
                    <a:pt x="1314" y="5101"/>
                  </a:lnTo>
                  <a:lnTo>
                    <a:pt x="1237" y="5333"/>
                  </a:lnTo>
                  <a:lnTo>
                    <a:pt x="1469" y="5410"/>
                  </a:lnTo>
                  <a:lnTo>
                    <a:pt x="1778" y="5565"/>
                  </a:lnTo>
                  <a:lnTo>
                    <a:pt x="2048" y="5642"/>
                  </a:lnTo>
                  <a:lnTo>
                    <a:pt x="1817" y="6492"/>
                  </a:lnTo>
                  <a:lnTo>
                    <a:pt x="1623" y="6415"/>
                  </a:lnTo>
                  <a:lnTo>
                    <a:pt x="1391" y="6338"/>
                  </a:lnTo>
                  <a:lnTo>
                    <a:pt x="1160" y="6260"/>
                  </a:lnTo>
                  <a:lnTo>
                    <a:pt x="928" y="6222"/>
                  </a:lnTo>
                  <a:lnTo>
                    <a:pt x="812" y="6454"/>
                  </a:lnTo>
                  <a:lnTo>
                    <a:pt x="1160" y="6531"/>
                  </a:lnTo>
                  <a:lnTo>
                    <a:pt x="1469" y="6608"/>
                  </a:lnTo>
                  <a:lnTo>
                    <a:pt x="1778" y="6685"/>
                  </a:lnTo>
                  <a:lnTo>
                    <a:pt x="1662" y="7304"/>
                  </a:lnTo>
                  <a:lnTo>
                    <a:pt x="1585" y="7961"/>
                  </a:lnTo>
                  <a:lnTo>
                    <a:pt x="1082" y="7922"/>
                  </a:lnTo>
                  <a:lnTo>
                    <a:pt x="348" y="7922"/>
                  </a:lnTo>
                  <a:lnTo>
                    <a:pt x="271" y="8231"/>
                  </a:lnTo>
                  <a:lnTo>
                    <a:pt x="271" y="8231"/>
                  </a:lnTo>
                  <a:lnTo>
                    <a:pt x="657" y="8192"/>
                  </a:lnTo>
                  <a:lnTo>
                    <a:pt x="1585" y="8192"/>
                  </a:lnTo>
                  <a:lnTo>
                    <a:pt x="1585" y="8656"/>
                  </a:lnTo>
                  <a:lnTo>
                    <a:pt x="1585" y="9081"/>
                  </a:lnTo>
                  <a:lnTo>
                    <a:pt x="1314" y="9120"/>
                  </a:lnTo>
                  <a:lnTo>
                    <a:pt x="1044" y="9158"/>
                  </a:lnTo>
                  <a:lnTo>
                    <a:pt x="503" y="9236"/>
                  </a:lnTo>
                  <a:lnTo>
                    <a:pt x="78" y="9313"/>
                  </a:lnTo>
                  <a:lnTo>
                    <a:pt x="39" y="9661"/>
                  </a:lnTo>
                  <a:lnTo>
                    <a:pt x="425" y="9584"/>
                  </a:lnTo>
                  <a:lnTo>
                    <a:pt x="812" y="9506"/>
                  </a:lnTo>
                  <a:lnTo>
                    <a:pt x="1585" y="9313"/>
                  </a:lnTo>
                  <a:lnTo>
                    <a:pt x="1662" y="9970"/>
                  </a:lnTo>
                  <a:lnTo>
                    <a:pt x="1739" y="10627"/>
                  </a:lnTo>
                  <a:lnTo>
                    <a:pt x="1314" y="10704"/>
                  </a:lnTo>
                  <a:lnTo>
                    <a:pt x="889" y="10859"/>
                  </a:lnTo>
                  <a:lnTo>
                    <a:pt x="0" y="11129"/>
                  </a:lnTo>
                  <a:lnTo>
                    <a:pt x="39" y="11361"/>
                  </a:lnTo>
                  <a:lnTo>
                    <a:pt x="78" y="11361"/>
                  </a:lnTo>
                  <a:lnTo>
                    <a:pt x="928" y="11091"/>
                  </a:lnTo>
                  <a:lnTo>
                    <a:pt x="1353" y="10936"/>
                  </a:lnTo>
                  <a:lnTo>
                    <a:pt x="1778" y="10781"/>
                  </a:lnTo>
                  <a:lnTo>
                    <a:pt x="2010" y="11747"/>
                  </a:lnTo>
                  <a:lnTo>
                    <a:pt x="1817" y="11979"/>
                  </a:lnTo>
                  <a:lnTo>
                    <a:pt x="1623" y="12134"/>
                  </a:lnTo>
                  <a:lnTo>
                    <a:pt x="1237" y="12443"/>
                  </a:lnTo>
                  <a:lnTo>
                    <a:pt x="812" y="12675"/>
                  </a:lnTo>
                  <a:lnTo>
                    <a:pt x="348" y="12907"/>
                  </a:lnTo>
                  <a:lnTo>
                    <a:pt x="425" y="13216"/>
                  </a:lnTo>
                  <a:lnTo>
                    <a:pt x="657" y="13100"/>
                  </a:lnTo>
                  <a:lnTo>
                    <a:pt x="1044" y="12907"/>
                  </a:lnTo>
                  <a:lnTo>
                    <a:pt x="1430" y="12675"/>
                  </a:lnTo>
                  <a:lnTo>
                    <a:pt x="1778" y="12404"/>
                  </a:lnTo>
                  <a:lnTo>
                    <a:pt x="1932" y="12211"/>
                  </a:lnTo>
                  <a:lnTo>
                    <a:pt x="2087" y="12018"/>
                  </a:lnTo>
                  <a:lnTo>
                    <a:pt x="2319" y="12791"/>
                  </a:lnTo>
                  <a:lnTo>
                    <a:pt x="2628" y="13486"/>
                  </a:lnTo>
                  <a:lnTo>
                    <a:pt x="2358" y="13989"/>
                  </a:lnTo>
                  <a:lnTo>
                    <a:pt x="2010" y="14452"/>
                  </a:lnTo>
                  <a:lnTo>
                    <a:pt x="1662" y="14839"/>
                  </a:lnTo>
                  <a:lnTo>
                    <a:pt x="1276" y="15225"/>
                  </a:lnTo>
                  <a:lnTo>
                    <a:pt x="1353" y="15341"/>
                  </a:lnTo>
                  <a:lnTo>
                    <a:pt x="1507" y="15573"/>
                  </a:lnTo>
                  <a:lnTo>
                    <a:pt x="1855" y="15148"/>
                  </a:lnTo>
                  <a:lnTo>
                    <a:pt x="2164" y="14684"/>
                  </a:lnTo>
                  <a:lnTo>
                    <a:pt x="2473" y="14220"/>
                  </a:lnTo>
                  <a:lnTo>
                    <a:pt x="2705" y="13718"/>
                  </a:lnTo>
                  <a:lnTo>
                    <a:pt x="2937" y="14182"/>
                  </a:lnTo>
                  <a:lnTo>
                    <a:pt x="3246" y="14607"/>
                  </a:lnTo>
                  <a:lnTo>
                    <a:pt x="3555" y="14993"/>
                  </a:lnTo>
                  <a:lnTo>
                    <a:pt x="3903" y="15341"/>
                  </a:lnTo>
                  <a:lnTo>
                    <a:pt x="3826" y="15573"/>
                  </a:lnTo>
                  <a:lnTo>
                    <a:pt x="3749" y="15843"/>
                  </a:lnTo>
                  <a:lnTo>
                    <a:pt x="3594" y="16075"/>
                  </a:lnTo>
                  <a:lnTo>
                    <a:pt x="3439" y="16346"/>
                  </a:lnTo>
                  <a:lnTo>
                    <a:pt x="3053" y="16809"/>
                  </a:lnTo>
                  <a:lnTo>
                    <a:pt x="2705" y="17196"/>
                  </a:lnTo>
                  <a:lnTo>
                    <a:pt x="2898" y="17428"/>
                  </a:lnTo>
                  <a:lnTo>
                    <a:pt x="3246" y="16964"/>
                  </a:lnTo>
                  <a:lnTo>
                    <a:pt x="3517" y="16655"/>
                  </a:lnTo>
                  <a:lnTo>
                    <a:pt x="3749" y="16268"/>
                  </a:lnTo>
                  <a:lnTo>
                    <a:pt x="3942" y="15882"/>
                  </a:lnTo>
                  <a:lnTo>
                    <a:pt x="4019" y="15689"/>
                  </a:lnTo>
                  <a:lnTo>
                    <a:pt x="4058" y="15457"/>
                  </a:lnTo>
                  <a:lnTo>
                    <a:pt x="4676" y="15998"/>
                  </a:lnTo>
                  <a:lnTo>
                    <a:pt x="5372" y="16539"/>
                  </a:lnTo>
                  <a:lnTo>
                    <a:pt x="5565" y="16655"/>
                  </a:lnTo>
                  <a:lnTo>
                    <a:pt x="5140" y="17119"/>
                  </a:lnTo>
                  <a:lnTo>
                    <a:pt x="4676" y="17544"/>
                  </a:lnTo>
                  <a:lnTo>
                    <a:pt x="4174" y="17930"/>
                  </a:lnTo>
                  <a:lnTo>
                    <a:pt x="3671" y="18278"/>
                  </a:lnTo>
                  <a:lnTo>
                    <a:pt x="3865" y="18510"/>
                  </a:lnTo>
                  <a:lnTo>
                    <a:pt x="4405" y="18123"/>
                  </a:lnTo>
                  <a:lnTo>
                    <a:pt x="4908" y="17737"/>
                  </a:lnTo>
                  <a:lnTo>
                    <a:pt x="5333" y="17273"/>
                  </a:lnTo>
                  <a:lnTo>
                    <a:pt x="5526" y="17041"/>
                  </a:lnTo>
                  <a:lnTo>
                    <a:pt x="5681" y="16771"/>
                  </a:lnTo>
                  <a:lnTo>
                    <a:pt x="6299" y="17312"/>
                  </a:lnTo>
                  <a:lnTo>
                    <a:pt x="6840" y="17930"/>
                  </a:lnTo>
                  <a:lnTo>
                    <a:pt x="5835" y="18819"/>
                  </a:lnTo>
                  <a:lnTo>
                    <a:pt x="4831" y="19746"/>
                  </a:lnTo>
                  <a:lnTo>
                    <a:pt x="4985" y="19939"/>
                  </a:lnTo>
                  <a:lnTo>
                    <a:pt x="5062" y="20055"/>
                  </a:lnTo>
                  <a:lnTo>
                    <a:pt x="5565" y="19592"/>
                  </a:lnTo>
                  <a:lnTo>
                    <a:pt x="6067" y="19128"/>
                  </a:lnTo>
                  <a:lnTo>
                    <a:pt x="6531" y="18626"/>
                  </a:lnTo>
                  <a:lnTo>
                    <a:pt x="6994" y="18085"/>
                  </a:lnTo>
                  <a:lnTo>
                    <a:pt x="7304" y="18548"/>
                  </a:lnTo>
                  <a:lnTo>
                    <a:pt x="7613" y="19012"/>
                  </a:lnTo>
                  <a:lnTo>
                    <a:pt x="7883" y="19476"/>
                  </a:lnTo>
                  <a:lnTo>
                    <a:pt x="8115" y="19978"/>
                  </a:lnTo>
                  <a:lnTo>
                    <a:pt x="7845" y="20248"/>
                  </a:lnTo>
                  <a:lnTo>
                    <a:pt x="7574" y="20442"/>
                  </a:lnTo>
                  <a:lnTo>
                    <a:pt x="7265" y="20635"/>
                  </a:lnTo>
                  <a:lnTo>
                    <a:pt x="6956" y="20828"/>
                  </a:lnTo>
                  <a:lnTo>
                    <a:pt x="6338" y="21099"/>
                  </a:lnTo>
                  <a:lnTo>
                    <a:pt x="5681" y="21330"/>
                  </a:lnTo>
                  <a:lnTo>
                    <a:pt x="5758" y="21601"/>
                  </a:lnTo>
                  <a:lnTo>
                    <a:pt x="6453" y="21408"/>
                  </a:lnTo>
                  <a:lnTo>
                    <a:pt x="6763" y="21253"/>
                  </a:lnTo>
                  <a:lnTo>
                    <a:pt x="7110" y="21099"/>
                  </a:lnTo>
                  <a:lnTo>
                    <a:pt x="7419" y="20905"/>
                  </a:lnTo>
                  <a:lnTo>
                    <a:pt x="7690" y="20673"/>
                  </a:lnTo>
                  <a:lnTo>
                    <a:pt x="7960" y="20442"/>
                  </a:lnTo>
                  <a:lnTo>
                    <a:pt x="8192" y="20210"/>
                  </a:lnTo>
                  <a:lnTo>
                    <a:pt x="8347" y="20635"/>
                  </a:lnTo>
                  <a:lnTo>
                    <a:pt x="8463" y="21099"/>
                  </a:lnTo>
                  <a:lnTo>
                    <a:pt x="8540" y="21524"/>
                  </a:lnTo>
                  <a:lnTo>
                    <a:pt x="8540" y="21949"/>
                  </a:lnTo>
                  <a:lnTo>
                    <a:pt x="8540" y="22335"/>
                  </a:lnTo>
                  <a:lnTo>
                    <a:pt x="8501" y="22721"/>
                  </a:lnTo>
                  <a:lnTo>
                    <a:pt x="8270" y="22876"/>
                  </a:lnTo>
                  <a:lnTo>
                    <a:pt x="7999" y="22992"/>
                  </a:lnTo>
                  <a:lnTo>
                    <a:pt x="7497" y="23185"/>
                  </a:lnTo>
                  <a:lnTo>
                    <a:pt x="6956" y="23262"/>
                  </a:lnTo>
                  <a:lnTo>
                    <a:pt x="6415" y="23378"/>
                  </a:lnTo>
                  <a:lnTo>
                    <a:pt x="6106" y="23417"/>
                  </a:lnTo>
                  <a:lnTo>
                    <a:pt x="6106" y="23687"/>
                  </a:lnTo>
                  <a:lnTo>
                    <a:pt x="7072" y="23494"/>
                  </a:lnTo>
                  <a:lnTo>
                    <a:pt x="7419" y="23417"/>
                  </a:lnTo>
                  <a:lnTo>
                    <a:pt x="7767" y="23340"/>
                  </a:lnTo>
                  <a:lnTo>
                    <a:pt x="8115" y="23185"/>
                  </a:lnTo>
                  <a:lnTo>
                    <a:pt x="8424" y="23031"/>
                  </a:lnTo>
                  <a:lnTo>
                    <a:pt x="8231" y="23610"/>
                  </a:lnTo>
                  <a:lnTo>
                    <a:pt x="7999" y="24151"/>
                  </a:lnTo>
                  <a:lnTo>
                    <a:pt x="7419" y="25233"/>
                  </a:lnTo>
                  <a:lnTo>
                    <a:pt x="7072" y="25504"/>
                  </a:lnTo>
                  <a:lnTo>
                    <a:pt x="6647" y="25697"/>
                  </a:lnTo>
                  <a:lnTo>
                    <a:pt x="6222" y="25851"/>
                  </a:lnTo>
                  <a:lnTo>
                    <a:pt x="5797" y="25967"/>
                  </a:lnTo>
                  <a:lnTo>
                    <a:pt x="5681" y="26354"/>
                  </a:lnTo>
                  <a:lnTo>
                    <a:pt x="6106" y="26238"/>
                  </a:lnTo>
                  <a:lnTo>
                    <a:pt x="6531" y="26083"/>
                  </a:lnTo>
                  <a:lnTo>
                    <a:pt x="6917" y="25851"/>
                  </a:lnTo>
                  <a:lnTo>
                    <a:pt x="7226" y="25620"/>
                  </a:lnTo>
                  <a:lnTo>
                    <a:pt x="7226" y="25620"/>
                  </a:lnTo>
                  <a:lnTo>
                    <a:pt x="7072" y="26006"/>
                  </a:lnTo>
                  <a:lnTo>
                    <a:pt x="6879" y="26508"/>
                  </a:lnTo>
                  <a:lnTo>
                    <a:pt x="6724" y="27049"/>
                  </a:lnTo>
                  <a:lnTo>
                    <a:pt x="6569" y="27590"/>
                  </a:lnTo>
                  <a:lnTo>
                    <a:pt x="6492" y="28131"/>
                  </a:lnTo>
                  <a:lnTo>
                    <a:pt x="6453" y="28131"/>
                  </a:lnTo>
                  <a:lnTo>
                    <a:pt x="6028" y="28286"/>
                  </a:lnTo>
                  <a:lnTo>
                    <a:pt x="5603" y="28363"/>
                  </a:lnTo>
                  <a:lnTo>
                    <a:pt x="4715" y="28363"/>
                  </a:lnTo>
                  <a:lnTo>
                    <a:pt x="4560" y="28672"/>
                  </a:lnTo>
                  <a:lnTo>
                    <a:pt x="5062" y="28672"/>
                  </a:lnTo>
                  <a:lnTo>
                    <a:pt x="5565" y="28595"/>
                  </a:lnTo>
                  <a:lnTo>
                    <a:pt x="6028" y="28518"/>
                  </a:lnTo>
                  <a:lnTo>
                    <a:pt x="6492" y="28324"/>
                  </a:lnTo>
                  <a:lnTo>
                    <a:pt x="6492" y="28324"/>
                  </a:lnTo>
                  <a:lnTo>
                    <a:pt x="6415" y="29136"/>
                  </a:lnTo>
                  <a:lnTo>
                    <a:pt x="6453" y="29947"/>
                  </a:lnTo>
                  <a:lnTo>
                    <a:pt x="6492" y="30295"/>
                  </a:lnTo>
                  <a:lnTo>
                    <a:pt x="6492" y="30295"/>
                  </a:lnTo>
                  <a:lnTo>
                    <a:pt x="5990" y="30256"/>
                  </a:lnTo>
                  <a:lnTo>
                    <a:pt x="5449" y="30179"/>
                  </a:lnTo>
                  <a:lnTo>
                    <a:pt x="4908" y="30140"/>
                  </a:lnTo>
                  <a:lnTo>
                    <a:pt x="4367" y="30140"/>
                  </a:lnTo>
                  <a:lnTo>
                    <a:pt x="3787" y="30256"/>
                  </a:lnTo>
                  <a:lnTo>
                    <a:pt x="3633" y="30643"/>
                  </a:lnTo>
                  <a:lnTo>
                    <a:pt x="3633" y="30643"/>
                  </a:lnTo>
                  <a:lnTo>
                    <a:pt x="4212" y="30488"/>
                  </a:lnTo>
                  <a:lnTo>
                    <a:pt x="4521" y="30411"/>
                  </a:lnTo>
                  <a:lnTo>
                    <a:pt x="5256" y="30411"/>
                  </a:lnTo>
                  <a:lnTo>
                    <a:pt x="5681" y="30488"/>
                  </a:lnTo>
                  <a:lnTo>
                    <a:pt x="6106" y="30527"/>
                  </a:lnTo>
                  <a:lnTo>
                    <a:pt x="6531" y="30527"/>
                  </a:lnTo>
                  <a:lnTo>
                    <a:pt x="6608" y="31300"/>
                  </a:lnTo>
                  <a:lnTo>
                    <a:pt x="6647" y="31686"/>
                  </a:lnTo>
                  <a:lnTo>
                    <a:pt x="6647" y="32073"/>
                  </a:lnTo>
                  <a:lnTo>
                    <a:pt x="6067" y="32266"/>
                  </a:lnTo>
                  <a:lnTo>
                    <a:pt x="5487" y="32420"/>
                  </a:lnTo>
                  <a:lnTo>
                    <a:pt x="4290" y="32613"/>
                  </a:lnTo>
                  <a:lnTo>
                    <a:pt x="3053" y="32807"/>
                  </a:lnTo>
                  <a:lnTo>
                    <a:pt x="3014" y="33116"/>
                  </a:lnTo>
                  <a:lnTo>
                    <a:pt x="3787" y="33000"/>
                  </a:lnTo>
                  <a:lnTo>
                    <a:pt x="4521" y="32845"/>
                  </a:lnTo>
                  <a:lnTo>
                    <a:pt x="5603" y="32691"/>
                  </a:lnTo>
                  <a:lnTo>
                    <a:pt x="6144" y="32575"/>
                  </a:lnTo>
                  <a:lnTo>
                    <a:pt x="6376" y="32459"/>
                  </a:lnTo>
                  <a:lnTo>
                    <a:pt x="6608" y="32343"/>
                  </a:lnTo>
                  <a:lnTo>
                    <a:pt x="6608" y="32343"/>
                  </a:lnTo>
                  <a:lnTo>
                    <a:pt x="6569" y="32613"/>
                  </a:lnTo>
                  <a:lnTo>
                    <a:pt x="6492" y="32845"/>
                  </a:lnTo>
                  <a:lnTo>
                    <a:pt x="6376" y="33193"/>
                  </a:lnTo>
                  <a:lnTo>
                    <a:pt x="6260" y="33541"/>
                  </a:lnTo>
                  <a:lnTo>
                    <a:pt x="5912" y="34159"/>
                  </a:lnTo>
                  <a:lnTo>
                    <a:pt x="5062" y="34352"/>
                  </a:lnTo>
                  <a:lnTo>
                    <a:pt x="4251" y="34507"/>
                  </a:lnTo>
                  <a:lnTo>
                    <a:pt x="3555" y="34584"/>
                  </a:lnTo>
                  <a:lnTo>
                    <a:pt x="2898" y="34623"/>
                  </a:lnTo>
                  <a:lnTo>
                    <a:pt x="2898" y="34855"/>
                  </a:lnTo>
                  <a:lnTo>
                    <a:pt x="3633" y="34855"/>
                  </a:lnTo>
                  <a:lnTo>
                    <a:pt x="4405" y="34777"/>
                  </a:lnTo>
                  <a:lnTo>
                    <a:pt x="5101" y="34623"/>
                  </a:lnTo>
                  <a:lnTo>
                    <a:pt x="5797" y="34391"/>
                  </a:lnTo>
                  <a:lnTo>
                    <a:pt x="5565" y="34816"/>
                  </a:lnTo>
                  <a:lnTo>
                    <a:pt x="5294" y="35396"/>
                  </a:lnTo>
                  <a:lnTo>
                    <a:pt x="5062" y="36014"/>
                  </a:lnTo>
                  <a:lnTo>
                    <a:pt x="4560" y="36130"/>
                  </a:lnTo>
                  <a:lnTo>
                    <a:pt x="4058" y="36284"/>
                  </a:lnTo>
                  <a:lnTo>
                    <a:pt x="3594" y="36516"/>
                  </a:lnTo>
                  <a:lnTo>
                    <a:pt x="3169" y="36787"/>
                  </a:lnTo>
                  <a:lnTo>
                    <a:pt x="3246" y="37057"/>
                  </a:lnTo>
                  <a:lnTo>
                    <a:pt x="3633" y="36787"/>
                  </a:lnTo>
                  <a:lnTo>
                    <a:pt x="4096" y="36555"/>
                  </a:lnTo>
                  <a:lnTo>
                    <a:pt x="4560" y="36362"/>
                  </a:lnTo>
                  <a:lnTo>
                    <a:pt x="5024" y="36207"/>
                  </a:lnTo>
                  <a:lnTo>
                    <a:pt x="4869" y="36941"/>
                  </a:lnTo>
                  <a:lnTo>
                    <a:pt x="4792" y="37675"/>
                  </a:lnTo>
                  <a:lnTo>
                    <a:pt x="4521" y="37830"/>
                  </a:lnTo>
                  <a:lnTo>
                    <a:pt x="4251" y="38023"/>
                  </a:lnTo>
                  <a:lnTo>
                    <a:pt x="3749" y="38487"/>
                  </a:lnTo>
                  <a:lnTo>
                    <a:pt x="3865" y="38757"/>
                  </a:lnTo>
                  <a:lnTo>
                    <a:pt x="3903" y="38719"/>
                  </a:lnTo>
                  <a:lnTo>
                    <a:pt x="4328" y="38332"/>
                  </a:lnTo>
                  <a:lnTo>
                    <a:pt x="4792" y="37907"/>
                  </a:lnTo>
                  <a:lnTo>
                    <a:pt x="4831" y="38641"/>
                  </a:lnTo>
                  <a:lnTo>
                    <a:pt x="4946" y="39337"/>
                  </a:lnTo>
                  <a:lnTo>
                    <a:pt x="5140" y="39994"/>
                  </a:lnTo>
                  <a:lnTo>
                    <a:pt x="5256" y="40342"/>
                  </a:lnTo>
                  <a:lnTo>
                    <a:pt x="5410" y="40651"/>
                  </a:lnTo>
                  <a:lnTo>
                    <a:pt x="5603" y="40805"/>
                  </a:lnTo>
                  <a:lnTo>
                    <a:pt x="5642" y="40960"/>
                  </a:lnTo>
                  <a:lnTo>
                    <a:pt x="5758" y="41037"/>
                  </a:lnTo>
                  <a:lnTo>
                    <a:pt x="5835" y="41037"/>
                  </a:lnTo>
                  <a:lnTo>
                    <a:pt x="5951" y="40960"/>
                  </a:lnTo>
                  <a:lnTo>
                    <a:pt x="5603" y="40380"/>
                  </a:lnTo>
                  <a:lnTo>
                    <a:pt x="5333" y="39762"/>
                  </a:lnTo>
                  <a:lnTo>
                    <a:pt x="5140" y="39067"/>
                  </a:lnTo>
                  <a:lnTo>
                    <a:pt x="5024" y="38410"/>
                  </a:lnTo>
                  <a:lnTo>
                    <a:pt x="5603" y="38757"/>
                  </a:lnTo>
                  <a:lnTo>
                    <a:pt x="6183" y="39105"/>
                  </a:lnTo>
                  <a:lnTo>
                    <a:pt x="6299" y="39144"/>
                  </a:lnTo>
                  <a:lnTo>
                    <a:pt x="6376" y="38951"/>
                  </a:lnTo>
                  <a:lnTo>
                    <a:pt x="5681" y="38603"/>
                  </a:lnTo>
                  <a:lnTo>
                    <a:pt x="5024" y="38216"/>
                  </a:lnTo>
                  <a:lnTo>
                    <a:pt x="4985" y="37753"/>
                  </a:lnTo>
                  <a:lnTo>
                    <a:pt x="5024" y="37212"/>
                  </a:lnTo>
                  <a:lnTo>
                    <a:pt x="5140" y="36671"/>
                  </a:lnTo>
                  <a:lnTo>
                    <a:pt x="5526" y="37019"/>
                  </a:lnTo>
                  <a:lnTo>
                    <a:pt x="5951" y="37366"/>
                  </a:lnTo>
                  <a:lnTo>
                    <a:pt x="6415" y="37637"/>
                  </a:lnTo>
                  <a:lnTo>
                    <a:pt x="6879" y="37830"/>
                  </a:lnTo>
                  <a:lnTo>
                    <a:pt x="6994" y="37637"/>
                  </a:lnTo>
                  <a:lnTo>
                    <a:pt x="6608" y="37444"/>
                  </a:lnTo>
                  <a:lnTo>
                    <a:pt x="6222" y="37250"/>
                  </a:lnTo>
                  <a:lnTo>
                    <a:pt x="5681" y="36903"/>
                  </a:lnTo>
                  <a:lnTo>
                    <a:pt x="5178" y="36516"/>
                  </a:lnTo>
                  <a:lnTo>
                    <a:pt x="5410" y="35859"/>
                  </a:lnTo>
                  <a:lnTo>
                    <a:pt x="5681" y="35241"/>
                  </a:lnTo>
                  <a:lnTo>
                    <a:pt x="6260" y="35743"/>
                  </a:lnTo>
                  <a:lnTo>
                    <a:pt x="6569" y="35975"/>
                  </a:lnTo>
                  <a:lnTo>
                    <a:pt x="6879" y="36168"/>
                  </a:lnTo>
                  <a:lnTo>
                    <a:pt x="7304" y="36400"/>
                  </a:lnTo>
                  <a:lnTo>
                    <a:pt x="7535" y="36516"/>
                  </a:lnTo>
                  <a:lnTo>
                    <a:pt x="7767" y="36594"/>
                  </a:lnTo>
                  <a:lnTo>
                    <a:pt x="7960" y="36362"/>
                  </a:lnTo>
                  <a:lnTo>
                    <a:pt x="7690" y="36246"/>
                  </a:lnTo>
                  <a:lnTo>
                    <a:pt x="7419" y="36130"/>
                  </a:lnTo>
                  <a:lnTo>
                    <a:pt x="7149" y="36014"/>
                  </a:lnTo>
                  <a:lnTo>
                    <a:pt x="6879" y="35898"/>
                  </a:lnTo>
                  <a:lnTo>
                    <a:pt x="6338" y="35512"/>
                  </a:lnTo>
                  <a:lnTo>
                    <a:pt x="5758" y="35087"/>
                  </a:lnTo>
                  <a:lnTo>
                    <a:pt x="6144" y="34391"/>
                  </a:lnTo>
                  <a:lnTo>
                    <a:pt x="6492" y="33695"/>
                  </a:lnTo>
                  <a:lnTo>
                    <a:pt x="6492" y="33734"/>
                  </a:lnTo>
                  <a:lnTo>
                    <a:pt x="6879" y="34005"/>
                  </a:lnTo>
                  <a:lnTo>
                    <a:pt x="7226" y="34275"/>
                  </a:lnTo>
                  <a:lnTo>
                    <a:pt x="7922" y="34893"/>
                  </a:lnTo>
                  <a:lnTo>
                    <a:pt x="8308" y="35202"/>
                  </a:lnTo>
                  <a:lnTo>
                    <a:pt x="8540" y="35357"/>
                  </a:lnTo>
                  <a:lnTo>
                    <a:pt x="8772" y="35473"/>
                  </a:lnTo>
                  <a:lnTo>
                    <a:pt x="8965" y="35241"/>
                  </a:lnTo>
                  <a:lnTo>
                    <a:pt x="8579" y="35048"/>
                  </a:lnTo>
                  <a:lnTo>
                    <a:pt x="8231" y="34816"/>
                  </a:lnTo>
                  <a:lnTo>
                    <a:pt x="7845" y="34546"/>
                  </a:lnTo>
                  <a:lnTo>
                    <a:pt x="7226" y="34082"/>
                  </a:lnTo>
                  <a:lnTo>
                    <a:pt x="6879" y="33850"/>
                  </a:lnTo>
                  <a:lnTo>
                    <a:pt x="6531" y="33657"/>
                  </a:lnTo>
                  <a:lnTo>
                    <a:pt x="6492" y="33657"/>
                  </a:lnTo>
                  <a:lnTo>
                    <a:pt x="6724" y="33154"/>
                  </a:lnTo>
                  <a:lnTo>
                    <a:pt x="6879" y="32613"/>
                  </a:lnTo>
                  <a:lnTo>
                    <a:pt x="7188" y="32807"/>
                  </a:lnTo>
                  <a:lnTo>
                    <a:pt x="7574" y="33000"/>
                  </a:lnTo>
                  <a:lnTo>
                    <a:pt x="7922" y="33154"/>
                  </a:lnTo>
                  <a:lnTo>
                    <a:pt x="8308" y="33270"/>
                  </a:lnTo>
                  <a:lnTo>
                    <a:pt x="8695" y="33348"/>
                  </a:lnTo>
                  <a:lnTo>
                    <a:pt x="9081" y="33386"/>
                  </a:lnTo>
                  <a:lnTo>
                    <a:pt x="9467" y="33425"/>
                  </a:lnTo>
                  <a:lnTo>
                    <a:pt x="9854" y="33425"/>
                  </a:lnTo>
                  <a:lnTo>
                    <a:pt x="9931" y="33000"/>
                  </a:lnTo>
                  <a:lnTo>
                    <a:pt x="9158" y="33000"/>
                  </a:lnTo>
                  <a:lnTo>
                    <a:pt x="8424" y="32923"/>
                  </a:lnTo>
                  <a:lnTo>
                    <a:pt x="8038" y="32884"/>
                  </a:lnTo>
                  <a:lnTo>
                    <a:pt x="7651" y="32768"/>
                  </a:lnTo>
                  <a:lnTo>
                    <a:pt x="7265" y="32613"/>
                  </a:lnTo>
                  <a:lnTo>
                    <a:pt x="6879" y="32459"/>
                  </a:lnTo>
                  <a:lnTo>
                    <a:pt x="6917" y="32188"/>
                  </a:lnTo>
                  <a:lnTo>
                    <a:pt x="6956" y="32073"/>
                  </a:lnTo>
                  <a:lnTo>
                    <a:pt x="6956" y="31493"/>
                  </a:lnTo>
                  <a:lnTo>
                    <a:pt x="7690" y="31570"/>
                  </a:lnTo>
                  <a:lnTo>
                    <a:pt x="8424" y="31532"/>
                  </a:lnTo>
                  <a:lnTo>
                    <a:pt x="8772" y="31493"/>
                  </a:lnTo>
                  <a:lnTo>
                    <a:pt x="9158" y="31416"/>
                  </a:lnTo>
                  <a:lnTo>
                    <a:pt x="9506" y="31300"/>
                  </a:lnTo>
                  <a:lnTo>
                    <a:pt x="9854" y="31184"/>
                  </a:lnTo>
                  <a:lnTo>
                    <a:pt x="9777" y="30759"/>
                  </a:lnTo>
                  <a:lnTo>
                    <a:pt x="9081" y="31029"/>
                  </a:lnTo>
                  <a:lnTo>
                    <a:pt x="8386" y="31184"/>
                  </a:lnTo>
                  <a:lnTo>
                    <a:pt x="7690" y="31300"/>
                  </a:lnTo>
                  <a:lnTo>
                    <a:pt x="7304" y="31338"/>
                  </a:lnTo>
                  <a:lnTo>
                    <a:pt x="6917" y="31338"/>
                  </a:lnTo>
                  <a:lnTo>
                    <a:pt x="6801" y="30488"/>
                  </a:lnTo>
                  <a:lnTo>
                    <a:pt x="6763" y="30063"/>
                  </a:lnTo>
                  <a:lnTo>
                    <a:pt x="6724" y="29600"/>
                  </a:lnTo>
                  <a:lnTo>
                    <a:pt x="6724" y="29252"/>
                  </a:lnTo>
                  <a:lnTo>
                    <a:pt x="6917" y="29406"/>
                  </a:lnTo>
                  <a:lnTo>
                    <a:pt x="7188" y="29561"/>
                  </a:lnTo>
                  <a:lnTo>
                    <a:pt x="7419" y="29638"/>
                  </a:lnTo>
                  <a:lnTo>
                    <a:pt x="7690" y="29715"/>
                  </a:lnTo>
                  <a:lnTo>
                    <a:pt x="8270" y="29793"/>
                  </a:lnTo>
                  <a:lnTo>
                    <a:pt x="9197" y="29793"/>
                  </a:lnTo>
                  <a:lnTo>
                    <a:pt x="9661" y="29754"/>
                  </a:lnTo>
                  <a:lnTo>
                    <a:pt x="9622" y="29484"/>
                  </a:lnTo>
                  <a:lnTo>
                    <a:pt x="8849" y="29561"/>
                  </a:lnTo>
                  <a:lnTo>
                    <a:pt x="8463" y="29600"/>
                  </a:lnTo>
                  <a:lnTo>
                    <a:pt x="8076" y="29561"/>
                  </a:lnTo>
                  <a:lnTo>
                    <a:pt x="7729" y="29522"/>
                  </a:lnTo>
                  <a:lnTo>
                    <a:pt x="7381" y="29406"/>
                  </a:lnTo>
                  <a:lnTo>
                    <a:pt x="7033" y="29252"/>
                  </a:lnTo>
                  <a:lnTo>
                    <a:pt x="6724" y="29059"/>
                  </a:lnTo>
                  <a:lnTo>
                    <a:pt x="6763" y="28518"/>
                  </a:lnTo>
                  <a:lnTo>
                    <a:pt x="6840" y="28015"/>
                  </a:lnTo>
                  <a:lnTo>
                    <a:pt x="6917" y="27513"/>
                  </a:lnTo>
                  <a:lnTo>
                    <a:pt x="7072" y="27011"/>
                  </a:lnTo>
                  <a:lnTo>
                    <a:pt x="7342" y="27204"/>
                  </a:lnTo>
                  <a:lnTo>
                    <a:pt x="7651" y="27358"/>
                  </a:lnTo>
                  <a:lnTo>
                    <a:pt x="7960" y="27513"/>
                  </a:lnTo>
                  <a:lnTo>
                    <a:pt x="8308" y="27629"/>
                  </a:lnTo>
                  <a:lnTo>
                    <a:pt x="8617" y="27706"/>
                  </a:lnTo>
                  <a:lnTo>
                    <a:pt x="8965" y="27783"/>
                  </a:lnTo>
                  <a:lnTo>
                    <a:pt x="9313" y="27822"/>
                  </a:lnTo>
                  <a:lnTo>
                    <a:pt x="9661" y="27861"/>
                  </a:lnTo>
                  <a:lnTo>
                    <a:pt x="9699" y="27513"/>
                  </a:lnTo>
                  <a:lnTo>
                    <a:pt x="9429" y="27513"/>
                  </a:lnTo>
                  <a:lnTo>
                    <a:pt x="8811" y="27474"/>
                  </a:lnTo>
                  <a:lnTo>
                    <a:pt x="8231" y="27358"/>
                  </a:lnTo>
                  <a:lnTo>
                    <a:pt x="7690" y="27165"/>
                  </a:lnTo>
                  <a:lnTo>
                    <a:pt x="7149" y="26895"/>
                  </a:lnTo>
                  <a:lnTo>
                    <a:pt x="7110" y="26895"/>
                  </a:lnTo>
                  <a:lnTo>
                    <a:pt x="7458" y="26006"/>
                  </a:lnTo>
                  <a:lnTo>
                    <a:pt x="7883" y="25156"/>
                  </a:lnTo>
                  <a:lnTo>
                    <a:pt x="8347" y="25465"/>
                  </a:lnTo>
                  <a:lnTo>
                    <a:pt x="8888" y="25774"/>
                  </a:lnTo>
                  <a:lnTo>
                    <a:pt x="9429" y="26045"/>
                  </a:lnTo>
                  <a:lnTo>
                    <a:pt x="10008" y="26276"/>
                  </a:lnTo>
                  <a:lnTo>
                    <a:pt x="10086" y="25890"/>
                  </a:lnTo>
                  <a:lnTo>
                    <a:pt x="9545" y="25774"/>
                  </a:lnTo>
                  <a:lnTo>
                    <a:pt x="9004" y="25581"/>
                  </a:lnTo>
                  <a:lnTo>
                    <a:pt x="8501" y="25310"/>
                  </a:lnTo>
                  <a:lnTo>
                    <a:pt x="7960" y="25001"/>
                  </a:lnTo>
                  <a:lnTo>
                    <a:pt x="8038" y="24808"/>
                  </a:lnTo>
                  <a:lnTo>
                    <a:pt x="8308" y="24344"/>
                  </a:lnTo>
                  <a:lnTo>
                    <a:pt x="8501" y="23842"/>
                  </a:lnTo>
                  <a:lnTo>
                    <a:pt x="8540" y="23881"/>
                  </a:lnTo>
                  <a:lnTo>
                    <a:pt x="9042" y="24035"/>
                  </a:lnTo>
                  <a:lnTo>
                    <a:pt x="9545" y="24190"/>
                  </a:lnTo>
                  <a:lnTo>
                    <a:pt x="10047" y="24344"/>
                  </a:lnTo>
                  <a:lnTo>
                    <a:pt x="10549" y="24422"/>
                  </a:lnTo>
                  <a:lnTo>
                    <a:pt x="10627" y="24113"/>
                  </a:lnTo>
                  <a:lnTo>
                    <a:pt x="10627" y="24113"/>
                  </a:lnTo>
                  <a:lnTo>
                    <a:pt x="10279" y="24151"/>
                  </a:lnTo>
                  <a:lnTo>
                    <a:pt x="9970" y="24113"/>
                  </a:lnTo>
                  <a:lnTo>
                    <a:pt x="9622" y="24035"/>
                  </a:lnTo>
                  <a:lnTo>
                    <a:pt x="9274" y="23919"/>
                  </a:lnTo>
                  <a:lnTo>
                    <a:pt x="8926" y="23803"/>
                  </a:lnTo>
                  <a:lnTo>
                    <a:pt x="8579" y="23726"/>
                  </a:lnTo>
                  <a:lnTo>
                    <a:pt x="8733" y="23108"/>
                  </a:lnTo>
                  <a:lnTo>
                    <a:pt x="8849" y="22490"/>
                  </a:lnTo>
                  <a:lnTo>
                    <a:pt x="9390" y="22490"/>
                  </a:lnTo>
                  <a:lnTo>
                    <a:pt x="9931" y="22451"/>
                  </a:lnTo>
                  <a:lnTo>
                    <a:pt x="10472" y="22374"/>
                  </a:lnTo>
                  <a:lnTo>
                    <a:pt x="10974" y="22258"/>
                  </a:lnTo>
                  <a:lnTo>
                    <a:pt x="11013" y="21871"/>
                  </a:lnTo>
                  <a:lnTo>
                    <a:pt x="9970" y="22142"/>
                  </a:lnTo>
                  <a:lnTo>
                    <a:pt x="8849" y="22335"/>
                  </a:lnTo>
                  <a:lnTo>
                    <a:pt x="8849" y="21794"/>
                  </a:lnTo>
                  <a:lnTo>
                    <a:pt x="8772" y="21176"/>
                  </a:lnTo>
                  <a:lnTo>
                    <a:pt x="8772" y="21137"/>
                  </a:lnTo>
                  <a:lnTo>
                    <a:pt x="9352" y="21060"/>
                  </a:lnTo>
                  <a:lnTo>
                    <a:pt x="9931" y="20905"/>
                  </a:lnTo>
                  <a:lnTo>
                    <a:pt x="10472" y="20712"/>
                  </a:lnTo>
                  <a:lnTo>
                    <a:pt x="11013" y="20442"/>
                  </a:lnTo>
                  <a:lnTo>
                    <a:pt x="10974" y="20248"/>
                  </a:lnTo>
                  <a:lnTo>
                    <a:pt x="10974" y="20055"/>
                  </a:lnTo>
                  <a:lnTo>
                    <a:pt x="10433" y="20364"/>
                  </a:lnTo>
                  <a:lnTo>
                    <a:pt x="9931" y="20635"/>
                  </a:lnTo>
                  <a:lnTo>
                    <a:pt x="9352" y="20867"/>
                  </a:lnTo>
                  <a:lnTo>
                    <a:pt x="9081" y="20944"/>
                  </a:lnTo>
                  <a:lnTo>
                    <a:pt x="8772" y="21021"/>
                  </a:lnTo>
                  <a:lnTo>
                    <a:pt x="8617" y="20442"/>
                  </a:lnTo>
                  <a:lnTo>
                    <a:pt x="8386" y="19901"/>
                  </a:lnTo>
                  <a:lnTo>
                    <a:pt x="8424" y="19901"/>
                  </a:lnTo>
                  <a:lnTo>
                    <a:pt x="8424" y="19862"/>
                  </a:lnTo>
                  <a:lnTo>
                    <a:pt x="8424" y="19823"/>
                  </a:lnTo>
                  <a:lnTo>
                    <a:pt x="8347" y="19785"/>
                  </a:lnTo>
                  <a:lnTo>
                    <a:pt x="8115" y="19321"/>
                  </a:lnTo>
                  <a:lnTo>
                    <a:pt x="8772" y="19166"/>
                  </a:lnTo>
                  <a:lnTo>
                    <a:pt x="9390" y="18973"/>
                  </a:lnTo>
                  <a:lnTo>
                    <a:pt x="9970" y="18703"/>
                  </a:lnTo>
                  <a:lnTo>
                    <a:pt x="10549" y="18355"/>
                  </a:lnTo>
                  <a:lnTo>
                    <a:pt x="10433" y="18007"/>
                  </a:lnTo>
                  <a:lnTo>
                    <a:pt x="9854" y="18355"/>
                  </a:lnTo>
                  <a:lnTo>
                    <a:pt x="9274" y="18664"/>
                  </a:lnTo>
                  <a:lnTo>
                    <a:pt x="8695" y="18935"/>
                  </a:lnTo>
                  <a:lnTo>
                    <a:pt x="8038" y="19166"/>
                  </a:lnTo>
                  <a:lnTo>
                    <a:pt x="7729" y="18626"/>
                  </a:lnTo>
                  <a:lnTo>
                    <a:pt x="7342" y="18085"/>
                  </a:lnTo>
                  <a:lnTo>
                    <a:pt x="7690" y="18007"/>
                  </a:lnTo>
                  <a:lnTo>
                    <a:pt x="7999" y="17930"/>
                  </a:lnTo>
                  <a:lnTo>
                    <a:pt x="8347" y="17775"/>
                  </a:lnTo>
                  <a:lnTo>
                    <a:pt x="8656" y="17621"/>
                  </a:lnTo>
                  <a:lnTo>
                    <a:pt x="9004" y="17428"/>
                  </a:lnTo>
                  <a:lnTo>
                    <a:pt x="9313" y="17234"/>
                  </a:lnTo>
                  <a:lnTo>
                    <a:pt x="9893" y="16771"/>
                  </a:lnTo>
                  <a:lnTo>
                    <a:pt x="9661" y="16346"/>
                  </a:lnTo>
                  <a:lnTo>
                    <a:pt x="9158" y="16848"/>
                  </a:lnTo>
                  <a:lnTo>
                    <a:pt x="8617" y="17312"/>
                  </a:lnTo>
                  <a:lnTo>
                    <a:pt x="8308" y="17544"/>
                  </a:lnTo>
                  <a:lnTo>
                    <a:pt x="7999" y="17698"/>
                  </a:lnTo>
                  <a:lnTo>
                    <a:pt x="7690" y="17853"/>
                  </a:lnTo>
                  <a:lnTo>
                    <a:pt x="7304" y="17969"/>
                  </a:lnTo>
                  <a:lnTo>
                    <a:pt x="7265" y="17969"/>
                  </a:lnTo>
                  <a:lnTo>
                    <a:pt x="7149" y="17853"/>
                  </a:lnTo>
                  <a:lnTo>
                    <a:pt x="7149" y="17775"/>
                  </a:lnTo>
                  <a:lnTo>
                    <a:pt x="7072" y="17737"/>
                  </a:lnTo>
                  <a:lnTo>
                    <a:pt x="6879" y="17466"/>
                  </a:lnTo>
                  <a:lnTo>
                    <a:pt x="6531" y="17119"/>
                  </a:lnTo>
                  <a:lnTo>
                    <a:pt x="6183" y="16809"/>
                  </a:lnTo>
                  <a:lnTo>
                    <a:pt x="5410" y="16230"/>
                  </a:lnTo>
                  <a:lnTo>
                    <a:pt x="5410" y="16230"/>
                  </a:lnTo>
                  <a:lnTo>
                    <a:pt x="5526" y="16268"/>
                  </a:lnTo>
                  <a:lnTo>
                    <a:pt x="5603" y="16268"/>
                  </a:lnTo>
                  <a:lnTo>
                    <a:pt x="5835" y="16230"/>
                  </a:lnTo>
                  <a:lnTo>
                    <a:pt x="6028" y="16114"/>
                  </a:lnTo>
                  <a:lnTo>
                    <a:pt x="6222" y="15959"/>
                  </a:lnTo>
                  <a:lnTo>
                    <a:pt x="6608" y="15573"/>
                  </a:lnTo>
                  <a:lnTo>
                    <a:pt x="6879" y="15264"/>
                  </a:lnTo>
                  <a:lnTo>
                    <a:pt x="7458" y="14645"/>
                  </a:lnTo>
                  <a:lnTo>
                    <a:pt x="7960" y="14027"/>
                  </a:lnTo>
                  <a:lnTo>
                    <a:pt x="7767" y="13834"/>
                  </a:lnTo>
                  <a:lnTo>
                    <a:pt x="7342" y="14414"/>
                  </a:lnTo>
                  <a:lnTo>
                    <a:pt x="6917" y="14916"/>
                  </a:lnTo>
                  <a:lnTo>
                    <a:pt x="6453" y="15457"/>
                  </a:lnTo>
                  <a:lnTo>
                    <a:pt x="6183" y="15689"/>
                  </a:lnTo>
                  <a:lnTo>
                    <a:pt x="5912" y="15921"/>
                  </a:lnTo>
                  <a:lnTo>
                    <a:pt x="5642" y="16075"/>
                  </a:lnTo>
                  <a:lnTo>
                    <a:pt x="5410" y="16152"/>
                  </a:lnTo>
                  <a:lnTo>
                    <a:pt x="5372" y="16191"/>
                  </a:lnTo>
                  <a:lnTo>
                    <a:pt x="4483" y="15496"/>
                  </a:lnTo>
                  <a:lnTo>
                    <a:pt x="4058" y="15109"/>
                  </a:lnTo>
                  <a:lnTo>
                    <a:pt x="3671" y="14723"/>
                  </a:lnTo>
                  <a:lnTo>
                    <a:pt x="4019" y="14491"/>
                  </a:lnTo>
                  <a:lnTo>
                    <a:pt x="4367" y="14220"/>
                  </a:lnTo>
                  <a:lnTo>
                    <a:pt x="4715" y="13950"/>
                  </a:lnTo>
                  <a:lnTo>
                    <a:pt x="5062" y="13641"/>
                  </a:lnTo>
                  <a:lnTo>
                    <a:pt x="5333" y="13332"/>
                  </a:lnTo>
                  <a:lnTo>
                    <a:pt x="5642" y="12984"/>
                  </a:lnTo>
                  <a:lnTo>
                    <a:pt x="5912" y="12636"/>
                  </a:lnTo>
                  <a:lnTo>
                    <a:pt x="6144" y="12250"/>
                  </a:lnTo>
                  <a:lnTo>
                    <a:pt x="5951" y="12057"/>
                  </a:lnTo>
                  <a:lnTo>
                    <a:pt x="5410" y="12752"/>
                  </a:lnTo>
                  <a:lnTo>
                    <a:pt x="4869" y="13409"/>
                  </a:lnTo>
                  <a:lnTo>
                    <a:pt x="4251" y="14027"/>
                  </a:lnTo>
                  <a:lnTo>
                    <a:pt x="3594" y="14607"/>
                  </a:lnTo>
                  <a:lnTo>
                    <a:pt x="3517" y="14491"/>
                  </a:lnTo>
                  <a:lnTo>
                    <a:pt x="3169" y="13989"/>
                  </a:lnTo>
                  <a:lnTo>
                    <a:pt x="2898" y="13448"/>
                  </a:lnTo>
                  <a:lnTo>
                    <a:pt x="2628" y="12829"/>
                  </a:lnTo>
                  <a:lnTo>
                    <a:pt x="2435" y="12211"/>
                  </a:lnTo>
                  <a:lnTo>
                    <a:pt x="2589" y="12211"/>
                  </a:lnTo>
                  <a:lnTo>
                    <a:pt x="2744" y="12172"/>
                  </a:lnTo>
                  <a:lnTo>
                    <a:pt x="3092" y="11941"/>
                  </a:lnTo>
                  <a:lnTo>
                    <a:pt x="3671" y="11516"/>
                  </a:lnTo>
                  <a:lnTo>
                    <a:pt x="4212" y="11168"/>
                  </a:lnTo>
                  <a:lnTo>
                    <a:pt x="4521" y="10975"/>
                  </a:lnTo>
                  <a:lnTo>
                    <a:pt x="4753" y="10781"/>
                  </a:lnTo>
                  <a:lnTo>
                    <a:pt x="4599" y="10588"/>
                  </a:lnTo>
                  <a:lnTo>
                    <a:pt x="4212" y="10897"/>
                  </a:lnTo>
                  <a:lnTo>
                    <a:pt x="3749" y="11168"/>
                  </a:lnTo>
                  <a:lnTo>
                    <a:pt x="3053" y="11632"/>
                  </a:lnTo>
                  <a:lnTo>
                    <a:pt x="2744" y="11863"/>
                  </a:lnTo>
                  <a:lnTo>
                    <a:pt x="2551" y="11979"/>
                  </a:lnTo>
                  <a:lnTo>
                    <a:pt x="2358" y="12057"/>
                  </a:lnTo>
                  <a:lnTo>
                    <a:pt x="2242" y="11516"/>
                  </a:lnTo>
                  <a:lnTo>
                    <a:pt x="2126" y="10936"/>
                  </a:lnTo>
                  <a:lnTo>
                    <a:pt x="1932" y="9854"/>
                  </a:lnTo>
                  <a:lnTo>
                    <a:pt x="1971" y="9893"/>
                  </a:lnTo>
                  <a:lnTo>
                    <a:pt x="2010" y="9931"/>
                  </a:lnTo>
                  <a:lnTo>
                    <a:pt x="2048" y="9970"/>
                  </a:lnTo>
                  <a:lnTo>
                    <a:pt x="2358" y="9970"/>
                  </a:lnTo>
                  <a:lnTo>
                    <a:pt x="2744" y="9815"/>
                  </a:lnTo>
                  <a:lnTo>
                    <a:pt x="3053" y="9661"/>
                  </a:lnTo>
                  <a:lnTo>
                    <a:pt x="3362" y="9468"/>
                  </a:lnTo>
                  <a:lnTo>
                    <a:pt x="3865" y="9236"/>
                  </a:lnTo>
                  <a:lnTo>
                    <a:pt x="3749" y="8888"/>
                  </a:lnTo>
                  <a:lnTo>
                    <a:pt x="3401" y="9081"/>
                  </a:lnTo>
                  <a:lnTo>
                    <a:pt x="2705" y="9506"/>
                  </a:lnTo>
                  <a:lnTo>
                    <a:pt x="2319" y="9699"/>
                  </a:lnTo>
                  <a:lnTo>
                    <a:pt x="2126" y="9738"/>
                  </a:lnTo>
                  <a:lnTo>
                    <a:pt x="1971" y="9738"/>
                  </a:lnTo>
                  <a:lnTo>
                    <a:pt x="1932" y="9777"/>
                  </a:lnTo>
                  <a:lnTo>
                    <a:pt x="1894" y="9313"/>
                  </a:lnTo>
                  <a:lnTo>
                    <a:pt x="1855" y="8618"/>
                  </a:lnTo>
                  <a:lnTo>
                    <a:pt x="1894" y="7961"/>
                  </a:lnTo>
                  <a:lnTo>
                    <a:pt x="2319" y="7961"/>
                  </a:lnTo>
                  <a:lnTo>
                    <a:pt x="2744" y="7883"/>
                  </a:lnTo>
                  <a:lnTo>
                    <a:pt x="3169" y="7767"/>
                  </a:lnTo>
                  <a:lnTo>
                    <a:pt x="3594" y="7613"/>
                  </a:lnTo>
                  <a:lnTo>
                    <a:pt x="3594" y="7226"/>
                  </a:lnTo>
                  <a:lnTo>
                    <a:pt x="3246" y="7381"/>
                  </a:lnTo>
                  <a:lnTo>
                    <a:pt x="2898" y="7536"/>
                  </a:lnTo>
                  <a:lnTo>
                    <a:pt x="2589" y="7613"/>
                  </a:lnTo>
                  <a:lnTo>
                    <a:pt x="2280" y="7690"/>
                  </a:lnTo>
                  <a:lnTo>
                    <a:pt x="1932" y="7767"/>
                  </a:lnTo>
                  <a:lnTo>
                    <a:pt x="1932" y="7767"/>
                  </a:lnTo>
                  <a:lnTo>
                    <a:pt x="2010" y="7111"/>
                  </a:lnTo>
                  <a:lnTo>
                    <a:pt x="2164" y="6454"/>
                  </a:lnTo>
                  <a:lnTo>
                    <a:pt x="2473" y="6454"/>
                  </a:lnTo>
                  <a:lnTo>
                    <a:pt x="2783" y="6415"/>
                  </a:lnTo>
                  <a:lnTo>
                    <a:pt x="3092" y="6376"/>
                  </a:lnTo>
                  <a:lnTo>
                    <a:pt x="3401" y="6260"/>
                  </a:lnTo>
                  <a:lnTo>
                    <a:pt x="3671" y="6183"/>
                  </a:lnTo>
                  <a:lnTo>
                    <a:pt x="3671" y="5874"/>
                  </a:lnTo>
                  <a:lnTo>
                    <a:pt x="3324" y="6029"/>
                  </a:lnTo>
                  <a:lnTo>
                    <a:pt x="2976" y="6106"/>
                  </a:lnTo>
                  <a:lnTo>
                    <a:pt x="2203" y="6260"/>
                  </a:lnTo>
                  <a:lnTo>
                    <a:pt x="2203" y="6260"/>
                  </a:lnTo>
                  <a:lnTo>
                    <a:pt x="2512" y="5217"/>
                  </a:lnTo>
                  <a:lnTo>
                    <a:pt x="2821" y="5178"/>
                  </a:lnTo>
                  <a:lnTo>
                    <a:pt x="3130" y="5063"/>
                  </a:lnTo>
                  <a:lnTo>
                    <a:pt x="3439" y="4947"/>
                  </a:lnTo>
                  <a:lnTo>
                    <a:pt x="3749" y="4831"/>
                  </a:lnTo>
                  <a:lnTo>
                    <a:pt x="3749" y="4483"/>
                  </a:lnTo>
                  <a:lnTo>
                    <a:pt x="3169" y="4792"/>
                  </a:lnTo>
                  <a:lnTo>
                    <a:pt x="2551" y="5063"/>
                  </a:lnTo>
                  <a:lnTo>
                    <a:pt x="2744" y="4212"/>
                  </a:lnTo>
                  <a:lnTo>
                    <a:pt x="3246" y="3981"/>
                  </a:lnTo>
                  <a:lnTo>
                    <a:pt x="3710" y="3710"/>
                  </a:lnTo>
                  <a:lnTo>
                    <a:pt x="3671" y="3478"/>
                  </a:lnTo>
                  <a:lnTo>
                    <a:pt x="2783" y="3981"/>
                  </a:lnTo>
                  <a:lnTo>
                    <a:pt x="2898" y="3440"/>
                  </a:lnTo>
                  <a:lnTo>
                    <a:pt x="2937" y="3015"/>
                  </a:lnTo>
                  <a:lnTo>
                    <a:pt x="3092" y="3015"/>
                  </a:lnTo>
                  <a:lnTo>
                    <a:pt x="3246" y="2976"/>
                  </a:lnTo>
                  <a:lnTo>
                    <a:pt x="3517" y="2783"/>
                  </a:lnTo>
                  <a:lnTo>
                    <a:pt x="3555" y="2744"/>
                  </a:lnTo>
                  <a:lnTo>
                    <a:pt x="3478" y="2474"/>
                  </a:lnTo>
                  <a:lnTo>
                    <a:pt x="3478" y="2512"/>
                  </a:lnTo>
                  <a:lnTo>
                    <a:pt x="3246" y="2705"/>
                  </a:lnTo>
                  <a:lnTo>
                    <a:pt x="2976" y="2821"/>
                  </a:lnTo>
                  <a:lnTo>
                    <a:pt x="2976" y="2358"/>
                  </a:lnTo>
                  <a:lnTo>
                    <a:pt x="2976" y="1894"/>
                  </a:lnTo>
                  <a:lnTo>
                    <a:pt x="3014" y="1894"/>
                  </a:lnTo>
                  <a:lnTo>
                    <a:pt x="3246" y="1624"/>
                  </a:lnTo>
                  <a:lnTo>
                    <a:pt x="3169" y="1392"/>
                  </a:lnTo>
                  <a:lnTo>
                    <a:pt x="2976" y="1624"/>
                  </a:lnTo>
                  <a:lnTo>
                    <a:pt x="2937" y="1121"/>
                  </a:lnTo>
                  <a:lnTo>
                    <a:pt x="2860" y="61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67" y="39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1536150" y="1307100"/>
            <a:ext cx="6071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/>
          <p:nvPr/>
        </p:nvSpPr>
        <p:spPr>
          <a:xfrm flipH="1">
            <a:off x="-3066876" y="-4673125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/>
          <p:nvPr/>
        </p:nvSpPr>
        <p:spPr>
          <a:xfrm flipH="1">
            <a:off x="6476799" y="2811825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"/>
          <p:cNvSpPr txBox="1"/>
          <p:nvPr>
            <p:ph type="title"/>
          </p:nvPr>
        </p:nvSpPr>
        <p:spPr>
          <a:xfrm>
            <a:off x="3900225" y="1275100"/>
            <a:ext cx="5094300" cy="17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p9"/>
          <p:cNvSpPr txBox="1"/>
          <p:nvPr>
            <p:ph idx="1" type="subTitle"/>
          </p:nvPr>
        </p:nvSpPr>
        <p:spPr>
          <a:xfrm>
            <a:off x="3900225" y="3152750"/>
            <a:ext cx="4276800" cy="9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3" name="Google Shape;103;p9"/>
          <p:cNvGrpSpPr/>
          <p:nvPr/>
        </p:nvGrpSpPr>
        <p:grpSpPr>
          <a:xfrm rot="5400000">
            <a:off x="-2671335" y="-3302059"/>
            <a:ext cx="4281517" cy="4126031"/>
            <a:chOff x="4494549" y="756226"/>
            <a:chExt cx="1942700" cy="1872150"/>
          </a:xfrm>
        </p:grpSpPr>
        <p:sp>
          <p:nvSpPr>
            <p:cNvPr id="104" name="Google Shape;104;p9"/>
            <p:cNvSpPr/>
            <p:nvPr/>
          </p:nvSpPr>
          <p:spPr>
            <a:xfrm>
              <a:off x="4494549" y="756226"/>
              <a:ext cx="1942700" cy="1872150"/>
            </a:xfrm>
            <a:custGeom>
              <a:rect b="b" l="l" r="r" t="t"/>
              <a:pathLst>
                <a:path extrusionOk="0" h="74886" w="77708">
                  <a:moveTo>
                    <a:pt x="50427" y="16500"/>
                  </a:moveTo>
                  <a:lnTo>
                    <a:pt x="51354" y="16538"/>
                  </a:lnTo>
                  <a:lnTo>
                    <a:pt x="52282" y="16616"/>
                  </a:lnTo>
                  <a:lnTo>
                    <a:pt x="53170" y="16809"/>
                  </a:lnTo>
                  <a:lnTo>
                    <a:pt x="53634" y="16925"/>
                  </a:lnTo>
                  <a:lnTo>
                    <a:pt x="54098" y="17079"/>
                  </a:lnTo>
                  <a:lnTo>
                    <a:pt x="54832" y="17388"/>
                  </a:lnTo>
                  <a:lnTo>
                    <a:pt x="55566" y="17736"/>
                  </a:lnTo>
                  <a:lnTo>
                    <a:pt x="56262" y="18161"/>
                  </a:lnTo>
                  <a:lnTo>
                    <a:pt x="56918" y="18625"/>
                  </a:lnTo>
                  <a:lnTo>
                    <a:pt x="57575" y="19166"/>
                  </a:lnTo>
                  <a:lnTo>
                    <a:pt x="58155" y="19707"/>
                  </a:lnTo>
                  <a:lnTo>
                    <a:pt x="58735" y="20286"/>
                  </a:lnTo>
                  <a:lnTo>
                    <a:pt x="59237" y="20943"/>
                  </a:lnTo>
                  <a:lnTo>
                    <a:pt x="59701" y="21562"/>
                  </a:lnTo>
                  <a:lnTo>
                    <a:pt x="60126" y="22257"/>
                  </a:lnTo>
                  <a:lnTo>
                    <a:pt x="60512" y="22991"/>
                  </a:lnTo>
                  <a:lnTo>
                    <a:pt x="60821" y="23725"/>
                  </a:lnTo>
                  <a:lnTo>
                    <a:pt x="61092" y="24460"/>
                  </a:lnTo>
                  <a:lnTo>
                    <a:pt x="61324" y="25232"/>
                  </a:lnTo>
                  <a:lnTo>
                    <a:pt x="61478" y="26005"/>
                  </a:lnTo>
                  <a:lnTo>
                    <a:pt x="61594" y="26817"/>
                  </a:lnTo>
                  <a:lnTo>
                    <a:pt x="61633" y="27667"/>
                  </a:lnTo>
                  <a:lnTo>
                    <a:pt x="61594" y="28478"/>
                  </a:lnTo>
                  <a:lnTo>
                    <a:pt x="61478" y="29328"/>
                  </a:lnTo>
                  <a:lnTo>
                    <a:pt x="61324" y="30140"/>
                  </a:lnTo>
                  <a:lnTo>
                    <a:pt x="60821" y="32188"/>
                  </a:lnTo>
                  <a:lnTo>
                    <a:pt x="60705" y="32690"/>
                  </a:lnTo>
                  <a:lnTo>
                    <a:pt x="60628" y="33193"/>
                  </a:lnTo>
                  <a:lnTo>
                    <a:pt x="60551" y="33733"/>
                  </a:lnTo>
                  <a:lnTo>
                    <a:pt x="60551" y="34236"/>
                  </a:lnTo>
                  <a:lnTo>
                    <a:pt x="60551" y="34777"/>
                  </a:lnTo>
                  <a:lnTo>
                    <a:pt x="60628" y="35279"/>
                  </a:lnTo>
                  <a:lnTo>
                    <a:pt x="60744" y="35781"/>
                  </a:lnTo>
                  <a:lnTo>
                    <a:pt x="60898" y="36284"/>
                  </a:lnTo>
                  <a:lnTo>
                    <a:pt x="61092" y="36747"/>
                  </a:lnTo>
                  <a:lnTo>
                    <a:pt x="61285" y="37250"/>
                  </a:lnTo>
                  <a:lnTo>
                    <a:pt x="61749" y="38177"/>
                  </a:lnTo>
                  <a:lnTo>
                    <a:pt x="62251" y="39105"/>
                  </a:lnTo>
                  <a:lnTo>
                    <a:pt x="62715" y="40032"/>
                  </a:lnTo>
                  <a:lnTo>
                    <a:pt x="62908" y="40534"/>
                  </a:lnTo>
                  <a:lnTo>
                    <a:pt x="63101" y="40998"/>
                  </a:lnTo>
                  <a:lnTo>
                    <a:pt x="63256" y="41500"/>
                  </a:lnTo>
                  <a:lnTo>
                    <a:pt x="63371" y="42003"/>
                  </a:lnTo>
                  <a:lnTo>
                    <a:pt x="63487" y="42891"/>
                  </a:lnTo>
                  <a:lnTo>
                    <a:pt x="63526" y="43741"/>
                  </a:lnTo>
                  <a:lnTo>
                    <a:pt x="63449" y="44630"/>
                  </a:lnTo>
                  <a:lnTo>
                    <a:pt x="63333" y="45480"/>
                  </a:lnTo>
                  <a:lnTo>
                    <a:pt x="63140" y="46330"/>
                  </a:lnTo>
                  <a:lnTo>
                    <a:pt x="62908" y="47142"/>
                  </a:lnTo>
                  <a:lnTo>
                    <a:pt x="62599" y="47992"/>
                  </a:lnTo>
                  <a:lnTo>
                    <a:pt x="62212" y="48765"/>
                  </a:lnTo>
                  <a:lnTo>
                    <a:pt x="61864" y="49383"/>
                  </a:lnTo>
                  <a:lnTo>
                    <a:pt x="61517" y="49963"/>
                  </a:lnTo>
                  <a:lnTo>
                    <a:pt x="61130" y="50504"/>
                  </a:lnTo>
                  <a:lnTo>
                    <a:pt x="60705" y="51045"/>
                  </a:lnTo>
                  <a:lnTo>
                    <a:pt x="60280" y="51586"/>
                  </a:lnTo>
                  <a:lnTo>
                    <a:pt x="59817" y="52049"/>
                  </a:lnTo>
                  <a:lnTo>
                    <a:pt x="59353" y="52552"/>
                  </a:lnTo>
                  <a:lnTo>
                    <a:pt x="58850" y="52977"/>
                  </a:lnTo>
                  <a:lnTo>
                    <a:pt x="58310" y="53556"/>
                  </a:lnTo>
                  <a:lnTo>
                    <a:pt x="57730" y="54136"/>
                  </a:lnTo>
                  <a:lnTo>
                    <a:pt x="57150" y="54638"/>
                  </a:lnTo>
                  <a:lnTo>
                    <a:pt x="56493" y="55141"/>
                  </a:lnTo>
                  <a:lnTo>
                    <a:pt x="55875" y="55643"/>
                  </a:lnTo>
                  <a:lnTo>
                    <a:pt x="55218" y="56107"/>
                  </a:lnTo>
                  <a:lnTo>
                    <a:pt x="54523" y="56532"/>
                  </a:lnTo>
                  <a:lnTo>
                    <a:pt x="53827" y="56957"/>
                  </a:lnTo>
                  <a:lnTo>
                    <a:pt x="53132" y="57343"/>
                  </a:lnTo>
                  <a:lnTo>
                    <a:pt x="52436" y="57691"/>
                  </a:lnTo>
                  <a:lnTo>
                    <a:pt x="51702" y="58039"/>
                  </a:lnTo>
                  <a:lnTo>
                    <a:pt x="50968" y="58386"/>
                  </a:lnTo>
                  <a:lnTo>
                    <a:pt x="49461" y="58966"/>
                  </a:lnTo>
                  <a:lnTo>
                    <a:pt x="47954" y="59430"/>
                  </a:lnTo>
                  <a:lnTo>
                    <a:pt x="47104" y="59700"/>
                  </a:lnTo>
                  <a:lnTo>
                    <a:pt x="46215" y="59893"/>
                  </a:lnTo>
                  <a:lnTo>
                    <a:pt x="45326" y="60087"/>
                  </a:lnTo>
                  <a:lnTo>
                    <a:pt x="44437" y="60241"/>
                  </a:lnTo>
                  <a:lnTo>
                    <a:pt x="43549" y="60357"/>
                  </a:lnTo>
                  <a:lnTo>
                    <a:pt x="42660" y="60473"/>
                  </a:lnTo>
                  <a:lnTo>
                    <a:pt x="41771" y="60512"/>
                  </a:lnTo>
                  <a:lnTo>
                    <a:pt x="40882" y="60550"/>
                  </a:lnTo>
                  <a:lnTo>
                    <a:pt x="39762" y="60512"/>
                  </a:lnTo>
                  <a:lnTo>
                    <a:pt x="38641" y="60396"/>
                  </a:lnTo>
                  <a:lnTo>
                    <a:pt x="37521" y="60241"/>
                  </a:lnTo>
                  <a:lnTo>
                    <a:pt x="36439" y="60009"/>
                  </a:lnTo>
                  <a:lnTo>
                    <a:pt x="35357" y="59700"/>
                  </a:lnTo>
                  <a:lnTo>
                    <a:pt x="34275" y="59314"/>
                  </a:lnTo>
                  <a:lnTo>
                    <a:pt x="33270" y="58811"/>
                  </a:lnTo>
                  <a:lnTo>
                    <a:pt x="32265" y="58270"/>
                  </a:lnTo>
                  <a:lnTo>
                    <a:pt x="31454" y="57729"/>
                  </a:lnTo>
                  <a:lnTo>
                    <a:pt x="30681" y="57111"/>
                  </a:lnTo>
                  <a:lnTo>
                    <a:pt x="29947" y="56454"/>
                  </a:lnTo>
                  <a:lnTo>
                    <a:pt x="29252" y="55759"/>
                  </a:lnTo>
                  <a:lnTo>
                    <a:pt x="28904" y="55334"/>
                  </a:lnTo>
                  <a:lnTo>
                    <a:pt x="28595" y="54909"/>
                  </a:lnTo>
                  <a:lnTo>
                    <a:pt x="28285" y="54445"/>
                  </a:lnTo>
                  <a:lnTo>
                    <a:pt x="28015" y="53981"/>
                  </a:lnTo>
                  <a:lnTo>
                    <a:pt x="27474" y="53054"/>
                  </a:lnTo>
                  <a:lnTo>
                    <a:pt x="27010" y="52049"/>
                  </a:lnTo>
                  <a:lnTo>
                    <a:pt x="26663" y="51470"/>
                  </a:lnTo>
                  <a:lnTo>
                    <a:pt x="26315" y="50890"/>
                  </a:lnTo>
                  <a:lnTo>
                    <a:pt x="25928" y="50349"/>
                  </a:lnTo>
                  <a:lnTo>
                    <a:pt x="25697" y="50117"/>
                  </a:lnTo>
                  <a:lnTo>
                    <a:pt x="25465" y="49847"/>
                  </a:lnTo>
                  <a:lnTo>
                    <a:pt x="25001" y="49499"/>
                  </a:lnTo>
                  <a:lnTo>
                    <a:pt x="24537" y="49190"/>
                  </a:lnTo>
                  <a:lnTo>
                    <a:pt x="24035" y="48881"/>
                  </a:lnTo>
                  <a:lnTo>
                    <a:pt x="23533" y="48610"/>
                  </a:lnTo>
                  <a:lnTo>
                    <a:pt x="22644" y="48108"/>
                  </a:lnTo>
                  <a:lnTo>
                    <a:pt x="21717" y="47606"/>
                  </a:lnTo>
                  <a:lnTo>
                    <a:pt x="20866" y="47026"/>
                  </a:lnTo>
                  <a:lnTo>
                    <a:pt x="20441" y="46717"/>
                  </a:lnTo>
                  <a:lnTo>
                    <a:pt x="20055" y="46369"/>
                  </a:lnTo>
                  <a:lnTo>
                    <a:pt x="19282" y="45674"/>
                  </a:lnTo>
                  <a:lnTo>
                    <a:pt x="18934" y="45326"/>
                  </a:lnTo>
                  <a:lnTo>
                    <a:pt x="18625" y="44939"/>
                  </a:lnTo>
                  <a:lnTo>
                    <a:pt x="18316" y="44553"/>
                  </a:lnTo>
                  <a:lnTo>
                    <a:pt x="18046" y="44128"/>
                  </a:lnTo>
                  <a:lnTo>
                    <a:pt x="17775" y="43703"/>
                  </a:lnTo>
                  <a:lnTo>
                    <a:pt x="17543" y="43278"/>
                  </a:lnTo>
                  <a:lnTo>
                    <a:pt x="17350" y="42853"/>
                  </a:lnTo>
                  <a:lnTo>
                    <a:pt x="17157" y="42389"/>
                  </a:lnTo>
                  <a:lnTo>
                    <a:pt x="16964" y="41925"/>
                  </a:lnTo>
                  <a:lnTo>
                    <a:pt x="16848" y="41462"/>
                  </a:lnTo>
                  <a:lnTo>
                    <a:pt x="16732" y="40959"/>
                  </a:lnTo>
                  <a:lnTo>
                    <a:pt x="16616" y="40457"/>
                  </a:lnTo>
                  <a:lnTo>
                    <a:pt x="16539" y="39955"/>
                  </a:lnTo>
                  <a:lnTo>
                    <a:pt x="16539" y="39452"/>
                  </a:lnTo>
                  <a:lnTo>
                    <a:pt x="16500" y="38409"/>
                  </a:lnTo>
                  <a:lnTo>
                    <a:pt x="16577" y="37366"/>
                  </a:lnTo>
                  <a:lnTo>
                    <a:pt x="16693" y="36322"/>
                  </a:lnTo>
                  <a:lnTo>
                    <a:pt x="16848" y="35279"/>
                  </a:lnTo>
                  <a:lnTo>
                    <a:pt x="17041" y="34274"/>
                  </a:lnTo>
                  <a:lnTo>
                    <a:pt x="17273" y="33231"/>
                  </a:lnTo>
                  <a:lnTo>
                    <a:pt x="17736" y="31222"/>
                  </a:lnTo>
                  <a:lnTo>
                    <a:pt x="18046" y="30217"/>
                  </a:lnTo>
                  <a:lnTo>
                    <a:pt x="18355" y="29251"/>
                  </a:lnTo>
                  <a:lnTo>
                    <a:pt x="18741" y="28324"/>
                  </a:lnTo>
                  <a:lnTo>
                    <a:pt x="19205" y="27435"/>
                  </a:lnTo>
                  <a:lnTo>
                    <a:pt x="19746" y="26585"/>
                  </a:lnTo>
                  <a:lnTo>
                    <a:pt x="20016" y="26199"/>
                  </a:lnTo>
                  <a:lnTo>
                    <a:pt x="20325" y="25812"/>
                  </a:lnTo>
                  <a:lnTo>
                    <a:pt x="20673" y="25426"/>
                  </a:lnTo>
                  <a:lnTo>
                    <a:pt x="21021" y="25039"/>
                  </a:lnTo>
                  <a:lnTo>
                    <a:pt x="21407" y="24692"/>
                  </a:lnTo>
                  <a:lnTo>
                    <a:pt x="21794" y="24344"/>
                  </a:lnTo>
                  <a:lnTo>
                    <a:pt x="22683" y="23687"/>
                  </a:lnTo>
                  <a:lnTo>
                    <a:pt x="23571" y="23069"/>
                  </a:lnTo>
                  <a:lnTo>
                    <a:pt x="24537" y="22450"/>
                  </a:lnTo>
                  <a:lnTo>
                    <a:pt x="25503" y="21909"/>
                  </a:lnTo>
                  <a:lnTo>
                    <a:pt x="26469" y="21368"/>
                  </a:lnTo>
                  <a:lnTo>
                    <a:pt x="27474" y="20866"/>
                  </a:lnTo>
                  <a:lnTo>
                    <a:pt x="29483" y="19861"/>
                  </a:lnTo>
                  <a:lnTo>
                    <a:pt x="30449" y="19398"/>
                  </a:lnTo>
                  <a:lnTo>
                    <a:pt x="31454" y="18973"/>
                  </a:lnTo>
                  <a:lnTo>
                    <a:pt x="32497" y="18586"/>
                  </a:lnTo>
                  <a:lnTo>
                    <a:pt x="33502" y="18200"/>
                  </a:lnTo>
                  <a:lnTo>
                    <a:pt x="34545" y="17891"/>
                  </a:lnTo>
                  <a:lnTo>
                    <a:pt x="35627" y="17659"/>
                  </a:lnTo>
                  <a:lnTo>
                    <a:pt x="36709" y="17466"/>
                  </a:lnTo>
                  <a:lnTo>
                    <a:pt x="37791" y="17350"/>
                  </a:lnTo>
                  <a:lnTo>
                    <a:pt x="38564" y="17311"/>
                  </a:lnTo>
                  <a:lnTo>
                    <a:pt x="42467" y="17311"/>
                  </a:lnTo>
                  <a:lnTo>
                    <a:pt x="43510" y="17234"/>
                  </a:lnTo>
                  <a:lnTo>
                    <a:pt x="44553" y="17118"/>
                  </a:lnTo>
                  <a:lnTo>
                    <a:pt x="46640" y="16847"/>
                  </a:lnTo>
                  <a:lnTo>
                    <a:pt x="47567" y="16731"/>
                  </a:lnTo>
                  <a:lnTo>
                    <a:pt x="48533" y="16616"/>
                  </a:lnTo>
                  <a:lnTo>
                    <a:pt x="49461" y="16538"/>
                  </a:lnTo>
                  <a:lnTo>
                    <a:pt x="50427" y="16500"/>
                  </a:lnTo>
                  <a:close/>
                  <a:moveTo>
                    <a:pt x="38100" y="0"/>
                  </a:moveTo>
                  <a:lnTo>
                    <a:pt x="36400" y="39"/>
                  </a:lnTo>
                  <a:lnTo>
                    <a:pt x="34661" y="193"/>
                  </a:lnTo>
                  <a:lnTo>
                    <a:pt x="33811" y="270"/>
                  </a:lnTo>
                  <a:lnTo>
                    <a:pt x="32961" y="386"/>
                  </a:lnTo>
                  <a:lnTo>
                    <a:pt x="32111" y="541"/>
                  </a:lnTo>
                  <a:lnTo>
                    <a:pt x="31299" y="734"/>
                  </a:lnTo>
                  <a:lnTo>
                    <a:pt x="30179" y="850"/>
                  </a:lnTo>
                  <a:lnTo>
                    <a:pt x="29097" y="1005"/>
                  </a:lnTo>
                  <a:lnTo>
                    <a:pt x="28015" y="1237"/>
                  </a:lnTo>
                  <a:lnTo>
                    <a:pt x="26933" y="1507"/>
                  </a:lnTo>
                  <a:lnTo>
                    <a:pt x="25851" y="1855"/>
                  </a:lnTo>
                  <a:lnTo>
                    <a:pt x="24808" y="2241"/>
                  </a:lnTo>
                  <a:lnTo>
                    <a:pt x="23726" y="2666"/>
                  </a:lnTo>
                  <a:lnTo>
                    <a:pt x="22721" y="3169"/>
                  </a:lnTo>
                  <a:lnTo>
                    <a:pt x="22064" y="3516"/>
                  </a:lnTo>
                  <a:lnTo>
                    <a:pt x="21446" y="3864"/>
                  </a:lnTo>
                  <a:lnTo>
                    <a:pt x="20866" y="4250"/>
                  </a:lnTo>
                  <a:lnTo>
                    <a:pt x="20248" y="4676"/>
                  </a:lnTo>
                  <a:lnTo>
                    <a:pt x="19669" y="5101"/>
                  </a:lnTo>
                  <a:lnTo>
                    <a:pt x="19128" y="5564"/>
                  </a:lnTo>
                  <a:lnTo>
                    <a:pt x="18548" y="6028"/>
                  </a:lnTo>
                  <a:lnTo>
                    <a:pt x="18046" y="6492"/>
                  </a:lnTo>
                  <a:lnTo>
                    <a:pt x="17543" y="7033"/>
                  </a:lnTo>
                  <a:lnTo>
                    <a:pt x="17041" y="7535"/>
                  </a:lnTo>
                  <a:lnTo>
                    <a:pt x="16577" y="8115"/>
                  </a:lnTo>
                  <a:lnTo>
                    <a:pt x="16152" y="8656"/>
                  </a:lnTo>
                  <a:lnTo>
                    <a:pt x="15727" y="9274"/>
                  </a:lnTo>
                  <a:lnTo>
                    <a:pt x="15341" y="9853"/>
                  </a:lnTo>
                  <a:lnTo>
                    <a:pt x="14993" y="10510"/>
                  </a:lnTo>
                  <a:lnTo>
                    <a:pt x="14684" y="11129"/>
                  </a:lnTo>
                  <a:lnTo>
                    <a:pt x="14336" y="11940"/>
                  </a:lnTo>
                  <a:lnTo>
                    <a:pt x="14066" y="12751"/>
                  </a:lnTo>
                  <a:lnTo>
                    <a:pt x="13872" y="13602"/>
                  </a:lnTo>
                  <a:lnTo>
                    <a:pt x="13679" y="14413"/>
                  </a:lnTo>
                  <a:lnTo>
                    <a:pt x="13525" y="15263"/>
                  </a:lnTo>
                  <a:lnTo>
                    <a:pt x="13409" y="16152"/>
                  </a:lnTo>
                  <a:lnTo>
                    <a:pt x="13138" y="17852"/>
                  </a:lnTo>
                  <a:lnTo>
                    <a:pt x="13022" y="18702"/>
                  </a:lnTo>
                  <a:lnTo>
                    <a:pt x="12868" y="19552"/>
                  </a:lnTo>
                  <a:lnTo>
                    <a:pt x="12713" y="20402"/>
                  </a:lnTo>
                  <a:lnTo>
                    <a:pt x="12481" y="21214"/>
                  </a:lnTo>
                  <a:lnTo>
                    <a:pt x="12211" y="22025"/>
                  </a:lnTo>
                  <a:lnTo>
                    <a:pt x="11902" y="22798"/>
                  </a:lnTo>
                  <a:lnTo>
                    <a:pt x="11515" y="23571"/>
                  </a:lnTo>
                  <a:lnTo>
                    <a:pt x="11013" y="24305"/>
                  </a:lnTo>
                  <a:lnTo>
                    <a:pt x="10511" y="25001"/>
                  </a:lnTo>
                  <a:lnTo>
                    <a:pt x="9931" y="25619"/>
                  </a:lnTo>
                  <a:lnTo>
                    <a:pt x="9313" y="26237"/>
                  </a:lnTo>
                  <a:lnTo>
                    <a:pt x="8656" y="26817"/>
                  </a:lnTo>
                  <a:lnTo>
                    <a:pt x="7342" y="27937"/>
                  </a:lnTo>
                  <a:lnTo>
                    <a:pt x="6028" y="29097"/>
                  </a:lnTo>
                  <a:lnTo>
                    <a:pt x="5024" y="30024"/>
                  </a:lnTo>
                  <a:lnTo>
                    <a:pt x="4560" y="30526"/>
                  </a:lnTo>
                  <a:lnTo>
                    <a:pt x="4096" y="31067"/>
                  </a:lnTo>
                  <a:lnTo>
                    <a:pt x="3671" y="31608"/>
                  </a:lnTo>
                  <a:lnTo>
                    <a:pt x="3246" y="32149"/>
                  </a:lnTo>
                  <a:lnTo>
                    <a:pt x="2860" y="32729"/>
                  </a:lnTo>
                  <a:lnTo>
                    <a:pt x="2473" y="33308"/>
                  </a:lnTo>
                  <a:lnTo>
                    <a:pt x="2164" y="33888"/>
                  </a:lnTo>
                  <a:lnTo>
                    <a:pt x="1855" y="34468"/>
                  </a:lnTo>
                  <a:lnTo>
                    <a:pt x="1585" y="35086"/>
                  </a:lnTo>
                  <a:lnTo>
                    <a:pt x="1314" y="35704"/>
                  </a:lnTo>
                  <a:lnTo>
                    <a:pt x="1082" y="36322"/>
                  </a:lnTo>
                  <a:lnTo>
                    <a:pt x="889" y="36941"/>
                  </a:lnTo>
                  <a:lnTo>
                    <a:pt x="696" y="37559"/>
                  </a:lnTo>
                  <a:lnTo>
                    <a:pt x="541" y="38216"/>
                  </a:lnTo>
                  <a:lnTo>
                    <a:pt x="271" y="39530"/>
                  </a:lnTo>
                  <a:lnTo>
                    <a:pt x="78" y="40843"/>
                  </a:lnTo>
                  <a:lnTo>
                    <a:pt x="0" y="42157"/>
                  </a:lnTo>
                  <a:lnTo>
                    <a:pt x="0" y="43471"/>
                  </a:lnTo>
                  <a:lnTo>
                    <a:pt x="78" y="44823"/>
                  </a:lnTo>
                  <a:lnTo>
                    <a:pt x="271" y="46176"/>
                  </a:lnTo>
                  <a:lnTo>
                    <a:pt x="541" y="47490"/>
                  </a:lnTo>
                  <a:lnTo>
                    <a:pt x="696" y="48147"/>
                  </a:lnTo>
                  <a:lnTo>
                    <a:pt x="889" y="48765"/>
                  </a:lnTo>
                  <a:lnTo>
                    <a:pt x="1121" y="49422"/>
                  </a:lnTo>
                  <a:lnTo>
                    <a:pt x="1353" y="50040"/>
                  </a:lnTo>
                  <a:lnTo>
                    <a:pt x="1585" y="50658"/>
                  </a:lnTo>
                  <a:lnTo>
                    <a:pt x="1894" y="51276"/>
                  </a:lnTo>
                  <a:lnTo>
                    <a:pt x="2203" y="51856"/>
                  </a:lnTo>
                  <a:lnTo>
                    <a:pt x="2512" y="52474"/>
                  </a:lnTo>
                  <a:lnTo>
                    <a:pt x="2860" y="53054"/>
                  </a:lnTo>
                  <a:lnTo>
                    <a:pt x="3246" y="53595"/>
                  </a:lnTo>
                  <a:lnTo>
                    <a:pt x="3710" y="54252"/>
                  </a:lnTo>
                  <a:lnTo>
                    <a:pt x="4212" y="54831"/>
                  </a:lnTo>
                  <a:lnTo>
                    <a:pt x="4714" y="55411"/>
                  </a:lnTo>
                  <a:lnTo>
                    <a:pt x="5255" y="55952"/>
                  </a:lnTo>
                  <a:lnTo>
                    <a:pt x="5835" y="56493"/>
                  </a:lnTo>
                  <a:lnTo>
                    <a:pt x="6415" y="56995"/>
                  </a:lnTo>
                  <a:lnTo>
                    <a:pt x="7033" y="57459"/>
                  </a:lnTo>
                  <a:lnTo>
                    <a:pt x="7651" y="57923"/>
                  </a:lnTo>
                  <a:lnTo>
                    <a:pt x="8965" y="58811"/>
                  </a:lnTo>
                  <a:lnTo>
                    <a:pt x="10279" y="59584"/>
                  </a:lnTo>
                  <a:lnTo>
                    <a:pt x="11670" y="60357"/>
                  </a:lnTo>
                  <a:lnTo>
                    <a:pt x="13022" y="61091"/>
                  </a:lnTo>
                  <a:lnTo>
                    <a:pt x="14568" y="61864"/>
                  </a:lnTo>
                  <a:lnTo>
                    <a:pt x="16114" y="62675"/>
                  </a:lnTo>
                  <a:lnTo>
                    <a:pt x="17621" y="63526"/>
                  </a:lnTo>
                  <a:lnTo>
                    <a:pt x="18355" y="63951"/>
                  </a:lnTo>
                  <a:lnTo>
                    <a:pt x="19089" y="64414"/>
                  </a:lnTo>
                  <a:lnTo>
                    <a:pt x="20673" y="65535"/>
                  </a:lnTo>
                  <a:lnTo>
                    <a:pt x="22219" y="66694"/>
                  </a:lnTo>
                  <a:lnTo>
                    <a:pt x="23803" y="67815"/>
                  </a:lnTo>
                  <a:lnTo>
                    <a:pt x="24615" y="68356"/>
                  </a:lnTo>
                  <a:lnTo>
                    <a:pt x="25426" y="68858"/>
                  </a:lnTo>
                  <a:lnTo>
                    <a:pt x="26199" y="69322"/>
                  </a:lnTo>
                  <a:lnTo>
                    <a:pt x="27010" y="69785"/>
                  </a:lnTo>
                  <a:lnTo>
                    <a:pt x="27822" y="70172"/>
                  </a:lnTo>
                  <a:lnTo>
                    <a:pt x="28633" y="70558"/>
                  </a:lnTo>
                  <a:lnTo>
                    <a:pt x="29445" y="70906"/>
                  </a:lnTo>
                  <a:lnTo>
                    <a:pt x="30295" y="71215"/>
                  </a:lnTo>
                  <a:lnTo>
                    <a:pt x="31145" y="71524"/>
                  </a:lnTo>
                  <a:lnTo>
                    <a:pt x="31995" y="71833"/>
                  </a:lnTo>
                  <a:lnTo>
                    <a:pt x="33734" y="72336"/>
                  </a:lnTo>
                  <a:lnTo>
                    <a:pt x="35511" y="72761"/>
                  </a:lnTo>
                  <a:lnTo>
                    <a:pt x="37250" y="73147"/>
                  </a:lnTo>
                  <a:lnTo>
                    <a:pt x="39028" y="73495"/>
                  </a:lnTo>
                  <a:lnTo>
                    <a:pt x="42119" y="73997"/>
                  </a:lnTo>
                  <a:lnTo>
                    <a:pt x="43703" y="74229"/>
                  </a:lnTo>
                  <a:lnTo>
                    <a:pt x="45249" y="74422"/>
                  </a:lnTo>
                  <a:lnTo>
                    <a:pt x="46833" y="74616"/>
                  </a:lnTo>
                  <a:lnTo>
                    <a:pt x="48417" y="74770"/>
                  </a:lnTo>
                  <a:lnTo>
                    <a:pt x="50002" y="74847"/>
                  </a:lnTo>
                  <a:lnTo>
                    <a:pt x="51586" y="74886"/>
                  </a:lnTo>
                  <a:lnTo>
                    <a:pt x="52629" y="74847"/>
                  </a:lnTo>
                  <a:lnTo>
                    <a:pt x="53673" y="74809"/>
                  </a:lnTo>
                  <a:lnTo>
                    <a:pt x="54523" y="74731"/>
                  </a:lnTo>
                  <a:lnTo>
                    <a:pt x="55373" y="74616"/>
                  </a:lnTo>
                  <a:lnTo>
                    <a:pt x="56184" y="74461"/>
                  </a:lnTo>
                  <a:lnTo>
                    <a:pt x="56996" y="74268"/>
                  </a:lnTo>
                  <a:lnTo>
                    <a:pt x="57807" y="74036"/>
                  </a:lnTo>
                  <a:lnTo>
                    <a:pt x="58580" y="73765"/>
                  </a:lnTo>
                  <a:lnTo>
                    <a:pt x="59353" y="73456"/>
                  </a:lnTo>
                  <a:lnTo>
                    <a:pt x="60087" y="73147"/>
                  </a:lnTo>
                  <a:lnTo>
                    <a:pt x="60821" y="72761"/>
                  </a:lnTo>
                  <a:lnTo>
                    <a:pt x="61555" y="72374"/>
                  </a:lnTo>
                  <a:lnTo>
                    <a:pt x="62290" y="71949"/>
                  </a:lnTo>
                  <a:lnTo>
                    <a:pt x="62985" y="71524"/>
                  </a:lnTo>
                  <a:lnTo>
                    <a:pt x="63681" y="71022"/>
                  </a:lnTo>
                  <a:lnTo>
                    <a:pt x="64338" y="70520"/>
                  </a:lnTo>
                  <a:lnTo>
                    <a:pt x="65690" y="69476"/>
                  </a:lnTo>
                  <a:lnTo>
                    <a:pt x="66965" y="68356"/>
                  </a:lnTo>
                  <a:lnTo>
                    <a:pt x="68279" y="67235"/>
                  </a:lnTo>
                  <a:lnTo>
                    <a:pt x="69593" y="66076"/>
                  </a:lnTo>
                  <a:lnTo>
                    <a:pt x="70829" y="64839"/>
                  </a:lnTo>
                  <a:lnTo>
                    <a:pt x="72066" y="63603"/>
                  </a:lnTo>
                  <a:lnTo>
                    <a:pt x="73225" y="62289"/>
                  </a:lnTo>
                  <a:lnTo>
                    <a:pt x="73766" y="61632"/>
                  </a:lnTo>
                  <a:lnTo>
                    <a:pt x="74268" y="60975"/>
                  </a:lnTo>
                  <a:lnTo>
                    <a:pt x="74771" y="60280"/>
                  </a:lnTo>
                  <a:lnTo>
                    <a:pt x="75273" y="59546"/>
                  </a:lnTo>
                  <a:lnTo>
                    <a:pt x="75698" y="58850"/>
                  </a:lnTo>
                  <a:lnTo>
                    <a:pt x="76084" y="58116"/>
                  </a:lnTo>
                  <a:lnTo>
                    <a:pt x="76432" y="57343"/>
                  </a:lnTo>
                  <a:lnTo>
                    <a:pt x="76741" y="56570"/>
                  </a:lnTo>
                  <a:lnTo>
                    <a:pt x="77012" y="55797"/>
                  </a:lnTo>
                  <a:lnTo>
                    <a:pt x="77244" y="55025"/>
                  </a:lnTo>
                  <a:lnTo>
                    <a:pt x="77398" y="54213"/>
                  </a:lnTo>
                  <a:lnTo>
                    <a:pt x="77553" y="53440"/>
                  </a:lnTo>
                  <a:lnTo>
                    <a:pt x="77630" y="52629"/>
                  </a:lnTo>
                  <a:lnTo>
                    <a:pt x="77707" y="51817"/>
                  </a:lnTo>
                  <a:lnTo>
                    <a:pt x="77707" y="51006"/>
                  </a:lnTo>
                  <a:lnTo>
                    <a:pt x="77669" y="50156"/>
                  </a:lnTo>
                  <a:lnTo>
                    <a:pt x="77591" y="49344"/>
                  </a:lnTo>
                  <a:lnTo>
                    <a:pt x="77514" y="48533"/>
                  </a:lnTo>
                  <a:lnTo>
                    <a:pt x="77360" y="47683"/>
                  </a:lnTo>
                  <a:lnTo>
                    <a:pt x="77166" y="46871"/>
                  </a:lnTo>
                  <a:lnTo>
                    <a:pt x="76934" y="46021"/>
                  </a:lnTo>
                  <a:lnTo>
                    <a:pt x="76664" y="45210"/>
                  </a:lnTo>
                  <a:lnTo>
                    <a:pt x="76393" y="44398"/>
                  </a:lnTo>
                  <a:lnTo>
                    <a:pt x="76046" y="43626"/>
                  </a:lnTo>
                  <a:lnTo>
                    <a:pt x="75350" y="42041"/>
                  </a:lnTo>
                  <a:lnTo>
                    <a:pt x="74577" y="40496"/>
                  </a:lnTo>
                  <a:lnTo>
                    <a:pt x="74191" y="39646"/>
                  </a:lnTo>
                  <a:lnTo>
                    <a:pt x="73805" y="38757"/>
                  </a:lnTo>
                  <a:lnTo>
                    <a:pt x="73457" y="37868"/>
                  </a:lnTo>
                  <a:lnTo>
                    <a:pt x="73341" y="37443"/>
                  </a:lnTo>
                  <a:lnTo>
                    <a:pt x="73225" y="36979"/>
                  </a:lnTo>
                  <a:lnTo>
                    <a:pt x="73109" y="36438"/>
                  </a:lnTo>
                  <a:lnTo>
                    <a:pt x="73070" y="35859"/>
                  </a:lnTo>
                  <a:lnTo>
                    <a:pt x="73032" y="35318"/>
                  </a:lnTo>
                  <a:lnTo>
                    <a:pt x="73032" y="34777"/>
                  </a:lnTo>
                  <a:lnTo>
                    <a:pt x="73109" y="33656"/>
                  </a:lnTo>
                  <a:lnTo>
                    <a:pt x="73264" y="32536"/>
                  </a:lnTo>
                  <a:lnTo>
                    <a:pt x="73534" y="30758"/>
                  </a:lnTo>
                  <a:lnTo>
                    <a:pt x="73650" y="29869"/>
                  </a:lnTo>
                  <a:lnTo>
                    <a:pt x="73766" y="28981"/>
                  </a:lnTo>
                  <a:lnTo>
                    <a:pt x="73805" y="28092"/>
                  </a:lnTo>
                  <a:lnTo>
                    <a:pt x="73843" y="27203"/>
                  </a:lnTo>
                  <a:lnTo>
                    <a:pt x="73843" y="26314"/>
                  </a:lnTo>
                  <a:lnTo>
                    <a:pt x="73766" y="25426"/>
                  </a:lnTo>
                  <a:lnTo>
                    <a:pt x="73650" y="24614"/>
                  </a:lnTo>
                  <a:lnTo>
                    <a:pt x="73534" y="23803"/>
                  </a:lnTo>
                  <a:lnTo>
                    <a:pt x="73380" y="22991"/>
                  </a:lnTo>
                  <a:lnTo>
                    <a:pt x="73186" y="22218"/>
                  </a:lnTo>
                  <a:lnTo>
                    <a:pt x="72954" y="21446"/>
                  </a:lnTo>
                  <a:lnTo>
                    <a:pt x="72723" y="20673"/>
                  </a:lnTo>
                  <a:lnTo>
                    <a:pt x="72452" y="19900"/>
                  </a:lnTo>
                  <a:lnTo>
                    <a:pt x="72143" y="19166"/>
                  </a:lnTo>
                  <a:lnTo>
                    <a:pt x="71795" y="18354"/>
                  </a:lnTo>
                  <a:lnTo>
                    <a:pt x="71409" y="17582"/>
                  </a:lnTo>
                  <a:lnTo>
                    <a:pt x="71022" y="16847"/>
                  </a:lnTo>
                  <a:lnTo>
                    <a:pt x="70597" y="16113"/>
                  </a:lnTo>
                  <a:lnTo>
                    <a:pt x="70172" y="15418"/>
                  </a:lnTo>
                  <a:lnTo>
                    <a:pt x="69709" y="14722"/>
                  </a:lnTo>
                  <a:lnTo>
                    <a:pt x="69206" y="14027"/>
                  </a:lnTo>
                  <a:lnTo>
                    <a:pt x="68704" y="13370"/>
                  </a:lnTo>
                  <a:lnTo>
                    <a:pt x="68163" y="12751"/>
                  </a:lnTo>
                  <a:lnTo>
                    <a:pt x="67622" y="12133"/>
                  </a:lnTo>
                  <a:lnTo>
                    <a:pt x="67042" y="11515"/>
                  </a:lnTo>
                  <a:lnTo>
                    <a:pt x="66463" y="10935"/>
                  </a:lnTo>
                  <a:lnTo>
                    <a:pt x="65883" y="10356"/>
                  </a:lnTo>
                  <a:lnTo>
                    <a:pt x="65265" y="9776"/>
                  </a:lnTo>
                  <a:lnTo>
                    <a:pt x="63951" y="8733"/>
                  </a:lnTo>
                  <a:lnTo>
                    <a:pt x="62637" y="7728"/>
                  </a:lnTo>
                  <a:lnTo>
                    <a:pt x="61246" y="6801"/>
                  </a:lnTo>
                  <a:lnTo>
                    <a:pt x="59817" y="5912"/>
                  </a:lnTo>
                  <a:lnTo>
                    <a:pt x="58348" y="5139"/>
                  </a:lnTo>
                  <a:lnTo>
                    <a:pt x="56841" y="4366"/>
                  </a:lnTo>
                  <a:lnTo>
                    <a:pt x="55296" y="3671"/>
                  </a:lnTo>
                  <a:lnTo>
                    <a:pt x="53750" y="3053"/>
                  </a:lnTo>
                  <a:lnTo>
                    <a:pt x="52166" y="2473"/>
                  </a:lnTo>
                  <a:lnTo>
                    <a:pt x="50465" y="1932"/>
                  </a:lnTo>
                  <a:lnTo>
                    <a:pt x="48765" y="1468"/>
                  </a:lnTo>
                  <a:lnTo>
                    <a:pt x="47026" y="1043"/>
                  </a:lnTo>
                  <a:lnTo>
                    <a:pt x="45249" y="696"/>
                  </a:lnTo>
                  <a:lnTo>
                    <a:pt x="43471" y="386"/>
                  </a:lnTo>
                  <a:lnTo>
                    <a:pt x="41694" y="193"/>
                  </a:lnTo>
                  <a:lnTo>
                    <a:pt x="39916" y="3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C0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907024" y="1168701"/>
              <a:ext cx="1175700" cy="1101300"/>
            </a:xfrm>
            <a:custGeom>
              <a:rect b="b" l="l" r="r" t="t"/>
              <a:pathLst>
                <a:path extrusionOk="0" h="44052" w="47028">
                  <a:moveTo>
                    <a:pt x="33928" y="1"/>
                  </a:moveTo>
                  <a:lnTo>
                    <a:pt x="32962" y="39"/>
                  </a:lnTo>
                  <a:lnTo>
                    <a:pt x="32034" y="117"/>
                  </a:lnTo>
                  <a:lnTo>
                    <a:pt x="31068" y="232"/>
                  </a:lnTo>
                  <a:lnTo>
                    <a:pt x="30141" y="348"/>
                  </a:lnTo>
                  <a:lnTo>
                    <a:pt x="28054" y="619"/>
                  </a:lnTo>
                  <a:lnTo>
                    <a:pt x="27011" y="735"/>
                  </a:lnTo>
                  <a:lnTo>
                    <a:pt x="25968" y="812"/>
                  </a:lnTo>
                  <a:lnTo>
                    <a:pt x="22065" y="812"/>
                  </a:lnTo>
                  <a:lnTo>
                    <a:pt x="21292" y="851"/>
                  </a:lnTo>
                  <a:lnTo>
                    <a:pt x="20210" y="967"/>
                  </a:lnTo>
                  <a:lnTo>
                    <a:pt x="19128" y="1160"/>
                  </a:lnTo>
                  <a:lnTo>
                    <a:pt x="18046" y="1392"/>
                  </a:lnTo>
                  <a:lnTo>
                    <a:pt x="17003" y="1701"/>
                  </a:lnTo>
                  <a:lnTo>
                    <a:pt x="15998" y="2087"/>
                  </a:lnTo>
                  <a:lnTo>
                    <a:pt x="14955" y="2474"/>
                  </a:lnTo>
                  <a:lnTo>
                    <a:pt x="13950" y="2899"/>
                  </a:lnTo>
                  <a:lnTo>
                    <a:pt x="12984" y="3362"/>
                  </a:lnTo>
                  <a:lnTo>
                    <a:pt x="10975" y="4367"/>
                  </a:lnTo>
                  <a:lnTo>
                    <a:pt x="9970" y="4869"/>
                  </a:lnTo>
                  <a:lnTo>
                    <a:pt x="9004" y="5410"/>
                  </a:lnTo>
                  <a:lnTo>
                    <a:pt x="8038" y="5951"/>
                  </a:lnTo>
                  <a:lnTo>
                    <a:pt x="7072" y="6570"/>
                  </a:lnTo>
                  <a:lnTo>
                    <a:pt x="6184" y="7188"/>
                  </a:lnTo>
                  <a:lnTo>
                    <a:pt x="5295" y="7845"/>
                  </a:lnTo>
                  <a:lnTo>
                    <a:pt x="4908" y="8193"/>
                  </a:lnTo>
                  <a:lnTo>
                    <a:pt x="4522" y="8540"/>
                  </a:lnTo>
                  <a:lnTo>
                    <a:pt x="4174" y="8927"/>
                  </a:lnTo>
                  <a:lnTo>
                    <a:pt x="3826" y="9313"/>
                  </a:lnTo>
                  <a:lnTo>
                    <a:pt x="3517" y="9700"/>
                  </a:lnTo>
                  <a:lnTo>
                    <a:pt x="3247" y="10086"/>
                  </a:lnTo>
                  <a:lnTo>
                    <a:pt x="2706" y="10936"/>
                  </a:lnTo>
                  <a:lnTo>
                    <a:pt x="2242" y="11825"/>
                  </a:lnTo>
                  <a:lnTo>
                    <a:pt x="1856" y="12752"/>
                  </a:lnTo>
                  <a:lnTo>
                    <a:pt x="1547" y="13718"/>
                  </a:lnTo>
                  <a:lnTo>
                    <a:pt x="1237" y="14723"/>
                  </a:lnTo>
                  <a:lnTo>
                    <a:pt x="774" y="16732"/>
                  </a:lnTo>
                  <a:lnTo>
                    <a:pt x="542" y="17775"/>
                  </a:lnTo>
                  <a:lnTo>
                    <a:pt x="349" y="18780"/>
                  </a:lnTo>
                  <a:lnTo>
                    <a:pt x="194" y="19823"/>
                  </a:lnTo>
                  <a:lnTo>
                    <a:pt x="78" y="20867"/>
                  </a:lnTo>
                  <a:lnTo>
                    <a:pt x="1" y="21910"/>
                  </a:lnTo>
                  <a:lnTo>
                    <a:pt x="40" y="22953"/>
                  </a:lnTo>
                  <a:lnTo>
                    <a:pt x="40" y="23456"/>
                  </a:lnTo>
                  <a:lnTo>
                    <a:pt x="117" y="23958"/>
                  </a:lnTo>
                  <a:lnTo>
                    <a:pt x="233" y="24460"/>
                  </a:lnTo>
                  <a:lnTo>
                    <a:pt x="349" y="24963"/>
                  </a:lnTo>
                  <a:lnTo>
                    <a:pt x="465" y="25426"/>
                  </a:lnTo>
                  <a:lnTo>
                    <a:pt x="658" y="25890"/>
                  </a:lnTo>
                  <a:lnTo>
                    <a:pt x="851" y="26354"/>
                  </a:lnTo>
                  <a:lnTo>
                    <a:pt x="1044" y="26779"/>
                  </a:lnTo>
                  <a:lnTo>
                    <a:pt x="1276" y="27204"/>
                  </a:lnTo>
                  <a:lnTo>
                    <a:pt x="1547" y="27629"/>
                  </a:lnTo>
                  <a:lnTo>
                    <a:pt x="1817" y="28054"/>
                  </a:lnTo>
                  <a:lnTo>
                    <a:pt x="2126" y="28440"/>
                  </a:lnTo>
                  <a:lnTo>
                    <a:pt x="2435" y="28827"/>
                  </a:lnTo>
                  <a:lnTo>
                    <a:pt x="2783" y="29175"/>
                  </a:lnTo>
                  <a:lnTo>
                    <a:pt x="3556" y="29870"/>
                  </a:lnTo>
                  <a:lnTo>
                    <a:pt x="3942" y="30218"/>
                  </a:lnTo>
                  <a:lnTo>
                    <a:pt x="4367" y="30527"/>
                  </a:lnTo>
                  <a:lnTo>
                    <a:pt x="5218" y="31107"/>
                  </a:lnTo>
                  <a:lnTo>
                    <a:pt x="6145" y="31609"/>
                  </a:lnTo>
                  <a:lnTo>
                    <a:pt x="7034" y="32111"/>
                  </a:lnTo>
                  <a:lnTo>
                    <a:pt x="7536" y="32382"/>
                  </a:lnTo>
                  <a:lnTo>
                    <a:pt x="8038" y="32691"/>
                  </a:lnTo>
                  <a:lnTo>
                    <a:pt x="8502" y="33000"/>
                  </a:lnTo>
                  <a:lnTo>
                    <a:pt x="8966" y="33348"/>
                  </a:lnTo>
                  <a:lnTo>
                    <a:pt x="9198" y="33618"/>
                  </a:lnTo>
                  <a:lnTo>
                    <a:pt x="9429" y="33850"/>
                  </a:lnTo>
                  <a:lnTo>
                    <a:pt x="9816" y="34391"/>
                  </a:lnTo>
                  <a:lnTo>
                    <a:pt x="10164" y="34971"/>
                  </a:lnTo>
                  <a:lnTo>
                    <a:pt x="10511" y="35550"/>
                  </a:lnTo>
                  <a:lnTo>
                    <a:pt x="10975" y="36555"/>
                  </a:lnTo>
                  <a:lnTo>
                    <a:pt x="11516" y="37482"/>
                  </a:lnTo>
                  <a:lnTo>
                    <a:pt x="11786" y="37946"/>
                  </a:lnTo>
                  <a:lnTo>
                    <a:pt x="12096" y="38410"/>
                  </a:lnTo>
                  <a:lnTo>
                    <a:pt x="12405" y="38835"/>
                  </a:lnTo>
                  <a:lnTo>
                    <a:pt x="12753" y="39260"/>
                  </a:lnTo>
                  <a:lnTo>
                    <a:pt x="13448" y="39955"/>
                  </a:lnTo>
                  <a:lnTo>
                    <a:pt x="14182" y="40612"/>
                  </a:lnTo>
                  <a:lnTo>
                    <a:pt x="14955" y="41230"/>
                  </a:lnTo>
                  <a:lnTo>
                    <a:pt x="15766" y="41771"/>
                  </a:lnTo>
                  <a:lnTo>
                    <a:pt x="16771" y="42312"/>
                  </a:lnTo>
                  <a:lnTo>
                    <a:pt x="17776" y="42815"/>
                  </a:lnTo>
                  <a:lnTo>
                    <a:pt x="18858" y="43201"/>
                  </a:lnTo>
                  <a:lnTo>
                    <a:pt x="19940" y="43510"/>
                  </a:lnTo>
                  <a:lnTo>
                    <a:pt x="21022" y="43742"/>
                  </a:lnTo>
                  <a:lnTo>
                    <a:pt x="22142" y="43897"/>
                  </a:lnTo>
                  <a:lnTo>
                    <a:pt x="23263" y="44013"/>
                  </a:lnTo>
                  <a:lnTo>
                    <a:pt x="24383" y="44051"/>
                  </a:lnTo>
                  <a:lnTo>
                    <a:pt x="25272" y="44013"/>
                  </a:lnTo>
                  <a:lnTo>
                    <a:pt x="26161" y="43974"/>
                  </a:lnTo>
                  <a:lnTo>
                    <a:pt x="27050" y="43858"/>
                  </a:lnTo>
                  <a:lnTo>
                    <a:pt x="27938" y="43742"/>
                  </a:lnTo>
                  <a:lnTo>
                    <a:pt x="28827" y="43588"/>
                  </a:lnTo>
                  <a:lnTo>
                    <a:pt x="29716" y="43394"/>
                  </a:lnTo>
                  <a:lnTo>
                    <a:pt x="30605" y="43201"/>
                  </a:lnTo>
                  <a:lnTo>
                    <a:pt x="31455" y="42931"/>
                  </a:lnTo>
                  <a:lnTo>
                    <a:pt x="32962" y="42467"/>
                  </a:lnTo>
                  <a:lnTo>
                    <a:pt x="34469" y="41887"/>
                  </a:lnTo>
                  <a:lnTo>
                    <a:pt x="35203" y="41540"/>
                  </a:lnTo>
                  <a:lnTo>
                    <a:pt x="35937" y="41192"/>
                  </a:lnTo>
                  <a:lnTo>
                    <a:pt x="36633" y="40844"/>
                  </a:lnTo>
                  <a:lnTo>
                    <a:pt x="37328" y="40458"/>
                  </a:lnTo>
                  <a:lnTo>
                    <a:pt x="38024" y="40033"/>
                  </a:lnTo>
                  <a:lnTo>
                    <a:pt x="38719" y="39608"/>
                  </a:lnTo>
                  <a:lnTo>
                    <a:pt x="39376" y="39144"/>
                  </a:lnTo>
                  <a:lnTo>
                    <a:pt x="39994" y="38642"/>
                  </a:lnTo>
                  <a:lnTo>
                    <a:pt x="40651" y="38139"/>
                  </a:lnTo>
                  <a:lnTo>
                    <a:pt x="41231" y="37637"/>
                  </a:lnTo>
                  <a:lnTo>
                    <a:pt x="41811" y="37057"/>
                  </a:lnTo>
                  <a:lnTo>
                    <a:pt x="42351" y="36478"/>
                  </a:lnTo>
                  <a:lnTo>
                    <a:pt x="42854" y="36053"/>
                  </a:lnTo>
                  <a:lnTo>
                    <a:pt x="43318" y="35550"/>
                  </a:lnTo>
                  <a:lnTo>
                    <a:pt x="43781" y="35087"/>
                  </a:lnTo>
                  <a:lnTo>
                    <a:pt x="44206" y="34546"/>
                  </a:lnTo>
                  <a:lnTo>
                    <a:pt x="44631" y="34005"/>
                  </a:lnTo>
                  <a:lnTo>
                    <a:pt x="45018" y="33464"/>
                  </a:lnTo>
                  <a:lnTo>
                    <a:pt x="45365" y="32884"/>
                  </a:lnTo>
                  <a:lnTo>
                    <a:pt x="45713" y="32266"/>
                  </a:lnTo>
                  <a:lnTo>
                    <a:pt x="46100" y="31493"/>
                  </a:lnTo>
                  <a:lnTo>
                    <a:pt x="46409" y="30643"/>
                  </a:lnTo>
                  <a:lnTo>
                    <a:pt x="46641" y="29831"/>
                  </a:lnTo>
                  <a:lnTo>
                    <a:pt x="46834" y="28981"/>
                  </a:lnTo>
                  <a:lnTo>
                    <a:pt x="46950" y="28131"/>
                  </a:lnTo>
                  <a:lnTo>
                    <a:pt x="47027" y="27242"/>
                  </a:lnTo>
                  <a:lnTo>
                    <a:pt x="46988" y="26392"/>
                  </a:lnTo>
                  <a:lnTo>
                    <a:pt x="46872" y="25504"/>
                  </a:lnTo>
                  <a:lnTo>
                    <a:pt x="46757" y="25001"/>
                  </a:lnTo>
                  <a:lnTo>
                    <a:pt x="46602" y="24499"/>
                  </a:lnTo>
                  <a:lnTo>
                    <a:pt x="46409" y="24035"/>
                  </a:lnTo>
                  <a:lnTo>
                    <a:pt x="46216" y="23533"/>
                  </a:lnTo>
                  <a:lnTo>
                    <a:pt x="45752" y="22606"/>
                  </a:lnTo>
                  <a:lnTo>
                    <a:pt x="45250" y="21678"/>
                  </a:lnTo>
                  <a:lnTo>
                    <a:pt x="44786" y="20751"/>
                  </a:lnTo>
                  <a:lnTo>
                    <a:pt x="44593" y="20248"/>
                  </a:lnTo>
                  <a:lnTo>
                    <a:pt x="44399" y="19785"/>
                  </a:lnTo>
                  <a:lnTo>
                    <a:pt x="44245" y="19282"/>
                  </a:lnTo>
                  <a:lnTo>
                    <a:pt x="44129" y="18780"/>
                  </a:lnTo>
                  <a:lnTo>
                    <a:pt x="44052" y="18278"/>
                  </a:lnTo>
                  <a:lnTo>
                    <a:pt x="44052" y="17737"/>
                  </a:lnTo>
                  <a:lnTo>
                    <a:pt x="44052" y="17234"/>
                  </a:lnTo>
                  <a:lnTo>
                    <a:pt x="44129" y="16694"/>
                  </a:lnTo>
                  <a:lnTo>
                    <a:pt x="44206" y="16191"/>
                  </a:lnTo>
                  <a:lnTo>
                    <a:pt x="44322" y="15689"/>
                  </a:lnTo>
                  <a:lnTo>
                    <a:pt x="44825" y="13641"/>
                  </a:lnTo>
                  <a:lnTo>
                    <a:pt x="44979" y="12829"/>
                  </a:lnTo>
                  <a:lnTo>
                    <a:pt x="45095" y="11979"/>
                  </a:lnTo>
                  <a:lnTo>
                    <a:pt x="45134" y="11168"/>
                  </a:lnTo>
                  <a:lnTo>
                    <a:pt x="45095" y="10318"/>
                  </a:lnTo>
                  <a:lnTo>
                    <a:pt x="44979" y="9506"/>
                  </a:lnTo>
                  <a:lnTo>
                    <a:pt x="44825" y="8733"/>
                  </a:lnTo>
                  <a:lnTo>
                    <a:pt x="44593" y="7961"/>
                  </a:lnTo>
                  <a:lnTo>
                    <a:pt x="44322" y="7226"/>
                  </a:lnTo>
                  <a:lnTo>
                    <a:pt x="44013" y="6492"/>
                  </a:lnTo>
                  <a:lnTo>
                    <a:pt x="43627" y="5758"/>
                  </a:lnTo>
                  <a:lnTo>
                    <a:pt x="43202" y="5063"/>
                  </a:lnTo>
                  <a:lnTo>
                    <a:pt x="42738" y="4444"/>
                  </a:lnTo>
                  <a:lnTo>
                    <a:pt x="42236" y="3787"/>
                  </a:lnTo>
                  <a:lnTo>
                    <a:pt x="41656" y="3208"/>
                  </a:lnTo>
                  <a:lnTo>
                    <a:pt x="41076" y="2667"/>
                  </a:lnTo>
                  <a:lnTo>
                    <a:pt x="40419" y="2126"/>
                  </a:lnTo>
                  <a:lnTo>
                    <a:pt x="39763" y="1662"/>
                  </a:lnTo>
                  <a:lnTo>
                    <a:pt x="39067" y="1237"/>
                  </a:lnTo>
                  <a:lnTo>
                    <a:pt x="38333" y="889"/>
                  </a:lnTo>
                  <a:lnTo>
                    <a:pt x="37599" y="580"/>
                  </a:lnTo>
                  <a:lnTo>
                    <a:pt x="37135" y="426"/>
                  </a:lnTo>
                  <a:lnTo>
                    <a:pt x="36671" y="310"/>
                  </a:lnTo>
                  <a:lnTo>
                    <a:pt x="35783" y="117"/>
                  </a:lnTo>
                  <a:lnTo>
                    <a:pt x="34855" y="39"/>
                  </a:lnTo>
                  <a:lnTo>
                    <a:pt x="33928" y="1"/>
                  </a:lnTo>
                  <a:close/>
                </a:path>
              </a:pathLst>
            </a:custGeom>
            <a:solidFill>
              <a:srgbClr val="FFA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9"/>
          <p:cNvSpPr/>
          <p:nvPr/>
        </p:nvSpPr>
        <p:spPr>
          <a:xfrm flipH="1">
            <a:off x="7470042" y="3870637"/>
            <a:ext cx="2844617" cy="2739218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9"/>
          <p:cNvGrpSpPr/>
          <p:nvPr/>
        </p:nvGrpSpPr>
        <p:grpSpPr>
          <a:xfrm rot="-1398073">
            <a:off x="7736779" y="3845611"/>
            <a:ext cx="1421701" cy="2589226"/>
            <a:chOff x="4518575" y="1944100"/>
            <a:chExt cx="475300" cy="865575"/>
          </a:xfrm>
        </p:grpSpPr>
        <p:sp>
          <p:nvSpPr>
            <p:cNvPr id="108" name="Google Shape;108;p9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6DFFF">
              <a:alpha val="63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0"/>
          <p:cNvSpPr txBox="1"/>
          <p:nvPr>
            <p:ph type="title"/>
          </p:nvPr>
        </p:nvSpPr>
        <p:spPr>
          <a:xfrm>
            <a:off x="4104605" y="607649"/>
            <a:ext cx="4035000" cy="24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2.png"/><Relationship Id="rId8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3"/>
          <p:cNvSpPr/>
          <p:nvPr/>
        </p:nvSpPr>
        <p:spPr>
          <a:xfrm>
            <a:off x="3666224" y="-206825"/>
            <a:ext cx="6037048" cy="5813363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FFFF">
              <a:alpha val="31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3"/>
          <p:cNvSpPr/>
          <p:nvPr/>
        </p:nvSpPr>
        <p:spPr>
          <a:xfrm>
            <a:off x="4905750" y="933771"/>
            <a:ext cx="3668020" cy="3532112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3"/>
          <p:cNvSpPr/>
          <p:nvPr/>
        </p:nvSpPr>
        <p:spPr>
          <a:xfrm rot="5400000">
            <a:off x="5635106" y="1541223"/>
            <a:ext cx="2473790" cy="2317245"/>
          </a:xfrm>
          <a:custGeom>
            <a:rect b="b" l="l" r="r" t="t"/>
            <a:pathLst>
              <a:path extrusionOk="0" h="44052" w="47028">
                <a:moveTo>
                  <a:pt x="33928" y="1"/>
                </a:moveTo>
                <a:lnTo>
                  <a:pt x="32962" y="39"/>
                </a:lnTo>
                <a:lnTo>
                  <a:pt x="32034" y="117"/>
                </a:lnTo>
                <a:lnTo>
                  <a:pt x="31068" y="232"/>
                </a:lnTo>
                <a:lnTo>
                  <a:pt x="30141" y="348"/>
                </a:lnTo>
                <a:lnTo>
                  <a:pt x="28054" y="619"/>
                </a:lnTo>
                <a:lnTo>
                  <a:pt x="27011" y="735"/>
                </a:lnTo>
                <a:lnTo>
                  <a:pt x="25968" y="812"/>
                </a:lnTo>
                <a:lnTo>
                  <a:pt x="22065" y="812"/>
                </a:lnTo>
                <a:lnTo>
                  <a:pt x="21292" y="851"/>
                </a:lnTo>
                <a:lnTo>
                  <a:pt x="20210" y="967"/>
                </a:lnTo>
                <a:lnTo>
                  <a:pt x="19128" y="1160"/>
                </a:lnTo>
                <a:lnTo>
                  <a:pt x="18046" y="1392"/>
                </a:lnTo>
                <a:lnTo>
                  <a:pt x="17003" y="1701"/>
                </a:lnTo>
                <a:lnTo>
                  <a:pt x="15998" y="2087"/>
                </a:lnTo>
                <a:lnTo>
                  <a:pt x="14955" y="2474"/>
                </a:lnTo>
                <a:lnTo>
                  <a:pt x="13950" y="2899"/>
                </a:lnTo>
                <a:lnTo>
                  <a:pt x="12984" y="3362"/>
                </a:lnTo>
                <a:lnTo>
                  <a:pt x="10975" y="4367"/>
                </a:lnTo>
                <a:lnTo>
                  <a:pt x="9970" y="4869"/>
                </a:lnTo>
                <a:lnTo>
                  <a:pt x="9004" y="5410"/>
                </a:lnTo>
                <a:lnTo>
                  <a:pt x="8038" y="5951"/>
                </a:lnTo>
                <a:lnTo>
                  <a:pt x="7072" y="6570"/>
                </a:lnTo>
                <a:lnTo>
                  <a:pt x="6184" y="7188"/>
                </a:lnTo>
                <a:lnTo>
                  <a:pt x="5295" y="7845"/>
                </a:lnTo>
                <a:lnTo>
                  <a:pt x="4908" y="8193"/>
                </a:lnTo>
                <a:lnTo>
                  <a:pt x="4522" y="8540"/>
                </a:lnTo>
                <a:lnTo>
                  <a:pt x="4174" y="8927"/>
                </a:lnTo>
                <a:lnTo>
                  <a:pt x="3826" y="9313"/>
                </a:lnTo>
                <a:lnTo>
                  <a:pt x="3517" y="9700"/>
                </a:lnTo>
                <a:lnTo>
                  <a:pt x="3247" y="10086"/>
                </a:lnTo>
                <a:lnTo>
                  <a:pt x="2706" y="10936"/>
                </a:lnTo>
                <a:lnTo>
                  <a:pt x="2242" y="11825"/>
                </a:lnTo>
                <a:lnTo>
                  <a:pt x="1856" y="12752"/>
                </a:lnTo>
                <a:lnTo>
                  <a:pt x="1547" y="13718"/>
                </a:lnTo>
                <a:lnTo>
                  <a:pt x="1237" y="14723"/>
                </a:lnTo>
                <a:lnTo>
                  <a:pt x="774" y="16732"/>
                </a:lnTo>
                <a:lnTo>
                  <a:pt x="542" y="17775"/>
                </a:lnTo>
                <a:lnTo>
                  <a:pt x="349" y="18780"/>
                </a:lnTo>
                <a:lnTo>
                  <a:pt x="194" y="19823"/>
                </a:lnTo>
                <a:lnTo>
                  <a:pt x="78" y="20867"/>
                </a:lnTo>
                <a:lnTo>
                  <a:pt x="1" y="21910"/>
                </a:lnTo>
                <a:lnTo>
                  <a:pt x="40" y="22953"/>
                </a:lnTo>
                <a:lnTo>
                  <a:pt x="40" y="23456"/>
                </a:lnTo>
                <a:lnTo>
                  <a:pt x="117" y="23958"/>
                </a:lnTo>
                <a:lnTo>
                  <a:pt x="233" y="24460"/>
                </a:lnTo>
                <a:lnTo>
                  <a:pt x="349" y="24963"/>
                </a:lnTo>
                <a:lnTo>
                  <a:pt x="465" y="25426"/>
                </a:lnTo>
                <a:lnTo>
                  <a:pt x="658" y="25890"/>
                </a:lnTo>
                <a:lnTo>
                  <a:pt x="851" y="26354"/>
                </a:lnTo>
                <a:lnTo>
                  <a:pt x="1044" y="26779"/>
                </a:lnTo>
                <a:lnTo>
                  <a:pt x="1276" y="27204"/>
                </a:lnTo>
                <a:lnTo>
                  <a:pt x="1547" y="27629"/>
                </a:lnTo>
                <a:lnTo>
                  <a:pt x="1817" y="28054"/>
                </a:lnTo>
                <a:lnTo>
                  <a:pt x="2126" y="28440"/>
                </a:lnTo>
                <a:lnTo>
                  <a:pt x="2435" y="28827"/>
                </a:lnTo>
                <a:lnTo>
                  <a:pt x="2783" y="29175"/>
                </a:lnTo>
                <a:lnTo>
                  <a:pt x="3556" y="29870"/>
                </a:lnTo>
                <a:lnTo>
                  <a:pt x="3942" y="30218"/>
                </a:lnTo>
                <a:lnTo>
                  <a:pt x="4367" y="30527"/>
                </a:lnTo>
                <a:lnTo>
                  <a:pt x="5218" y="31107"/>
                </a:lnTo>
                <a:lnTo>
                  <a:pt x="6145" y="31609"/>
                </a:lnTo>
                <a:lnTo>
                  <a:pt x="7034" y="32111"/>
                </a:lnTo>
                <a:lnTo>
                  <a:pt x="7536" y="32382"/>
                </a:lnTo>
                <a:lnTo>
                  <a:pt x="8038" y="32691"/>
                </a:lnTo>
                <a:lnTo>
                  <a:pt x="8502" y="33000"/>
                </a:lnTo>
                <a:lnTo>
                  <a:pt x="8966" y="33348"/>
                </a:lnTo>
                <a:lnTo>
                  <a:pt x="9198" y="33618"/>
                </a:lnTo>
                <a:lnTo>
                  <a:pt x="9429" y="33850"/>
                </a:lnTo>
                <a:lnTo>
                  <a:pt x="9816" y="34391"/>
                </a:lnTo>
                <a:lnTo>
                  <a:pt x="10164" y="34971"/>
                </a:lnTo>
                <a:lnTo>
                  <a:pt x="10511" y="35550"/>
                </a:lnTo>
                <a:lnTo>
                  <a:pt x="10975" y="36555"/>
                </a:lnTo>
                <a:lnTo>
                  <a:pt x="11516" y="37482"/>
                </a:lnTo>
                <a:lnTo>
                  <a:pt x="11786" y="37946"/>
                </a:lnTo>
                <a:lnTo>
                  <a:pt x="12096" y="38410"/>
                </a:lnTo>
                <a:lnTo>
                  <a:pt x="12405" y="38835"/>
                </a:lnTo>
                <a:lnTo>
                  <a:pt x="12753" y="39260"/>
                </a:lnTo>
                <a:lnTo>
                  <a:pt x="13448" y="39955"/>
                </a:lnTo>
                <a:lnTo>
                  <a:pt x="14182" y="40612"/>
                </a:lnTo>
                <a:lnTo>
                  <a:pt x="14955" y="41230"/>
                </a:lnTo>
                <a:lnTo>
                  <a:pt x="15766" y="41771"/>
                </a:lnTo>
                <a:lnTo>
                  <a:pt x="16771" y="42312"/>
                </a:lnTo>
                <a:lnTo>
                  <a:pt x="17776" y="42815"/>
                </a:lnTo>
                <a:lnTo>
                  <a:pt x="18858" y="43201"/>
                </a:lnTo>
                <a:lnTo>
                  <a:pt x="19940" y="43510"/>
                </a:lnTo>
                <a:lnTo>
                  <a:pt x="21022" y="43742"/>
                </a:lnTo>
                <a:lnTo>
                  <a:pt x="22142" y="43897"/>
                </a:lnTo>
                <a:lnTo>
                  <a:pt x="23263" y="44013"/>
                </a:lnTo>
                <a:lnTo>
                  <a:pt x="24383" y="44051"/>
                </a:lnTo>
                <a:lnTo>
                  <a:pt x="25272" y="44013"/>
                </a:lnTo>
                <a:lnTo>
                  <a:pt x="26161" y="43974"/>
                </a:lnTo>
                <a:lnTo>
                  <a:pt x="27050" y="43858"/>
                </a:lnTo>
                <a:lnTo>
                  <a:pt x="27938" y="43742"/>
                </a:lnTo>
                <a:lnTo>
                  <a:pt x="28827" y="43588"/>
                </a:lnTo>
                <a:lnTo>
                  <a:pt x="29716" y="43394"/>
                </a:lnTo>
                <a:lnTo>
                  <a:pt x="30605" y="43201"/>
                </a:lnTo>
                <a:lnTo>
                  <a:pt x="31455" y="42931"/>
                </a:lnTo>
                <a:lnTo>
                  <a:pt x="32962" y="42467"/>
                </a:lnTo>
                <a:lnTo>
                  <a:pt x="34469" y="41887"/>
                </a:lnTo>
                <a:lnTo>
                  <a:pt x="35203" y="41540"/>
                </a:lnTo>
                <a:lnTo>
                  <a:pt x="35937" y="41192"/>
                </a:lnTo>
                <a:lnTo>
                  <a:pt x="36633" y="40844"/>
                </a:lnTo>
                <a:lnTo>
                  <a:pt x="37328" y="40458"/>
                </a:lnTo>
                <a:lnTo>
                  <a:pt x="38024" y="40033"/>
                </a:lnTo>
                <a:lnTo>
                  <a:pt x="38719" y="39608"/>
                </a:lnTo>
                <a:lnTo>
                  <a:pt x="39376" y="39144"/>
                </a:lnTo>
                <a:lnTo>
                  <a:pt x="39994" y="38642"/>
                </a:lnTo>
                <a:lnTo>
                  <a:pt x="40651" y="38139"/>
                </a:lnTo>
                <a:lnTo>
                  <a:pt x="41231" y="37637"/>
                </a:lnTo>
                <a:lnTo>
                  <a:pt x="41811" y="37057"/>
                </a:lnTo>
                <a:lnTo>
                  <a:pt x="42351" y="36478"/>
                </a:lnTo>
                <a:lnTo>
                  <a:pt x="42854" y="36053"/>
                </a:lnTo>
                <a:lnTo>
                  <a:pt x="43318" y="35550"/>
                </a:lnTo>
                <a:lnTo>
                  <a:pt x="43781" y="35087"/>
                </a:lnTo>
                <a:lnTo>
                  <a:pt x="44206" y="34546"/>
                </a:lnTo>
                <a:lnTo>
                  <a:pt x="44631" y="34005"/>
                </a:lnTo>
                <a:lnTo>
                  <a:pt x="45018" y="33464"/>
                </a:lnTo>
                <a:lnTo>
                  <a:pt x="45365" y="32884"/>
                </a:lnTo>
                <a:lnTo>
                  <a:pt x="45713" y="32266"/>
                </a:lnTo>
                <a:lnTo>
                  <a:pt x="46100" y="31493"/>
                </a:lnTo>
                <a:lnTo>
                  <a:pt x="46409" y="30643"/>
                </a:lnTo>
                <a:lnTo>
                  <a:pt x="46641" y="29831"/>
                </a:lnTo>
                <a:lnTo>
                  <a:pt x="46834" y="28981"/>
                </a:lnTo>
                <a:lnTo>
                  <a:pt x="46950" y="28131"/>
                </a:lnTo>
                <a:lnTo>
                  <a:pt x="47027" y="27242"/>
                </a:lnTo>
                <a:lnTo>
                  <a:pt x="46988" y="26392"/>
                </a:lnTo>
                <a:lnTo>
                  <a:pt x="46872" y="25504"/>
                </a:lnTo>
                <a:lnTo>
                  <a:pt x="46757" y="25001"/>
                </a:lnTo>
                <a:lnTo>
                  <a:pt x="46602" y="24499"/>
                </a:lnTo>
                <a:lnTo>
                  <a:pt x="46409" y="24035"/>
                </a:lnTo>
                <a:lnTo>
                  <a:pt x="46216" y="23533"/>
                </a:lnTo>
                <a:lnTo>
                  <a:pt x="45752" y="22606"/>
                </a:lnTo>
                <a:lnTo>
                  <a:pt x="45250" y="21678"/>
                </a:lnTo>
                <a:lnTo>
                  <a:pt x="44786" y="20751"/>
                </a:lnTo>
                <a:lnTo>
                  <a:pt x="44593" y="20248"/>
                </a:lnTo>
                <a:lnTo>
                  <a:pt x="44399" y="19785"/>
                </a:lnTo>
                <a:lnTo>
                  <a:pt x="44245" y="19282"/>
                </a:lnTo>
                <a:lnTo>
                  <a:pt x="44129" y="18780"/>
                </a:lnTo>
                <a:lnTo>
                  <a:pt x="44052" y="18278"/>
                </a:lnTo>
                <a:lnTo>
                  <a:pt x="44052" y="17737"/>
                </a:lnTo>
                <a:lnTo>
                  <a:pt x="44052" y="17234"/>
                </a:lnTo>
                <a:lnTo>
                  <a:pt x="44129" y="16694"/>
                </a:lnTo>
                <a:lnTo>
                  <a:pt x="44206" y="16191"/>
                </a:lnTo>
                <a:lnTo>
                  <a:pt x="44322" y="15689"/>
                </a:lnTo>
                <a:lnTo>
                  <a:pt x="44825" y="13641"/>
                </a:lnTo>
                <a:lnTo>
                  <a:pt x="44979" y="12829"/>
                </a:lnTo>
                <a:lnTo>
                  <a:pt x="45095" y="11979"/>
                </a:lnTo>
                <a:lnTo>
                  <a:pt x="45134" y="11168"/>
                </a:lnTo>
                <a:lnTo>
                  <a:pt x="45095" y="10318"/>
                </a:lnTo>
                <a:lnTo>
                  <a:pt x="44979" y="9506"/>
                </a:lnTo>
                <a:lnTo>
                  <a:pt x="44825" y="8733"/>
                </a:lnTo>
                <a:lnTo>
                  <a:pt x="44593" y="7961"/>
                </a:lnTo>
                <a:lnTo>
                  <a:pt x="44322" y="7226"/>
                </a:lnTo>
                <a:lnTo>
                  <a:pt x="44013" y="6492"/>
                </a:lnTo>
                <a:lnTo>
                  <a:pt x="43627" y="5758"/>
                </a:lnTo>
                <a:lnTo>
                  <a:pt x="43202" y="5063"/>
                </a:lnTo>
                <a:lnTo>
                  <a:pt x="42738" y="4444"/>
                </a:lnTo>
                <a:lnTo>
                  <a:pt x="42236" y="3787"/>
                </a:lnTo>
                <a:lnTo>
                  <a:pt x="41656" y="3208"/>
                </a:lnTo>
                <a:lnTo>
                  <a:pt x="41076" y="2667"/>
                </a:lnTo>
                <a:lnTo>
                  <a:pt x="40419" y="2126"/>
                </a:lnTo>
                <a:lnTo>
                  <a:pt x="39763" y="1662"/>
                </a:lnTo>
                <a:lnTo>
                  <a:pt x="39067" y="1237"/>
                </a:lnTo>
                <a:lnTo>
                  <a:pt x="38333" y="889"/>
                </a:lnTo>
                <a:lnTo>
                  <a:pt x="37599" y="580"/>
                </a:lnTo>
                <a:lnTo>
                  <a:pt x="37135" y="426"/>
                </a:lnTo>
                <a:lnTo>
                  <a:pt x="36671" y="310"/>
                </a:lnTo>
                <a:lnTo>
                  <a:pt x="35783" y="117"/>
                </a:lnTo>
                <a:lnTo>
                  <a:pt x="34855" y="39"/>
                </a:lnTo>
                <a:lnTo>
                  <a:pt x="33928" y="1"/>
                </a:lnTo>
                <a:close/>
              </a:path>
            </a:pathLst>
          </a:custGeom>
          <a:solidFill>
            <a:srgbClr val="FFA2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3"/>
          <p:cNvSpPr txBox="1"/>
          <p:nvPr>
            <p:ph type="ctrTitle"/>
          </p:nvPr>
        </p:nvSpPr>
        <p:spPr>
          <a:xfrm>
            <a:off x="792275" y="1660534"/>
            <a:ext cx="4344000" cy="18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Análisis de los </a:t>
            </a:r>
            <a:r>
              <a:rPr b="1" lang="en" sz="3400"/>
              <a:t>ataques de tiburones</a:t>
            </a:r>
            <a:r>
              <a:rPr lang="en" sz="3400"/>
              <a:t> en el mundo</a:t>
            </a:r>
            <a:endParaRPr b="1" sz="3400"/>
          </a:p>
        </p:txBody>
      </p:sp>
      <p:grpSp>
        <p:nvGrpSpPr>
          <p:cNvPr id="408" name="Google Shape;408;p33"/>
          <p:cNvGrpSpPr/>
          <p:nvPr/>
        </p:nvGrpSpPr>
        <p:grpSpPr>
          <a:xfrm>
            <a:off x="5702291" y="706908"/>
            <a:ext cx="591973" cy="2198098"/>
            <a:chOff x="3468500" y="2304425"/>
            <a:chExt cx="276300" cy="1025950"/>
          </a:xfrm>
        </p:grpSpPr>
        <p:sp>
          <p:nvSpPr>
            <p:cNvPr id="409" name="Google Shape;409;p33"/>
            <p:cNvSpPr/>
            <p:nvPr/>
          </p:nvSpPr>
          <p:spPr>
            <a:xfrm>
              <a:off x="3468500" y="2304425"/>
              <a:ext cx="276300" cy="1025950"/>
            </a:xfrm>
            <a:custGeom>
              <a:rect b="b" l="l" r="r" t="t"/>
              <a:pathLst>
                <a:path extrusionOk="0" h="41038" w="11052">
                  <a:moveTo>
                    <a:pt x="2512" y="1"/>
                  </a:moveTo>
                  <a:lnTo>
                    <a:pt x="2435" y="39"/>
                  </a:lnTo>
                  <a:lnTo>
                    <a:pt x="2396" y="78"/>
                  </a:lnTo>
                  <a:lnTo>
                    <a:pt x="2396" y="194"/>
                  </a:lnTo>
                  <a:lnTo>
                    <a:pt x="2358" y="967"/>
                  </a:lnTo>
                  <a:lnTo>
                    <a:pt x="2242" y="1739"/>
                  </a:lnTo>
                  <a:lnTo>
                    <a:pt x="2126" y="2474"/>
                  </a:lnTo>
                  <a:lnTo>
                    <a:pt x="1932" y="3208"/>
                  </a:lnTo>
                  <a:lnTo>
                    <a:pt x="1739" y="3903"/>
                  </a:lnTo>
                  <a:lnTo>
                    <a:pt x="1507" y="4599"/>
                  </a:lnTo>
                  <a:lnTo>
                    <a:pt x="966" y="6029"/>
                  </a:lnTo>
                  <a:lnTo>
                    <a:pt x="619" y="7111"/>
                  </a:lnTo>
                  <a:lnTo>
                    <a:pt x="425" y="7652"/>
                  </a:lnTo>
                  <a:lnTo>
                    <a:pt x="271" y="8231"/>
                  </a:lnTo>
                  <a:lnTo>
                    <a:pt x="155" y="8772"/>
                  </a:lnTo>
                  <a:lnTo>
                    <a:pt x="78" y="9390"/>
                  </a:lnTo>
                  <a:lnTo>
                    <a:pt x="0" y="9970"/>
                  </a:lnTo>
                  <a:lnTo>
                    <a:pt x="0" y="10588"/>
                  </a:lnTo>
                  <a:lnTo>
                    <a:pt x="0" y="11206"/>
                  </a:lnTo>
                  <a:lnTo>
                    <a:pt x="78" y="11825"/>
                  </a:lnTo>
                  <a:lnTo>
                    <a:pt x="232" y="12443"/>
                  </a:lnTo>
                  <a:lnTo>
                    <a:pt x="387" y="13061"/>
                  </a:lnTo>
                  <a:lnTo>
                    <a:pt x="580" y="13641"/>
                  </a:lnTo>
                  <a:lnTo>
                    <a:pt x="812" y="14259"/>
                  </a:lnTo>
                  <a:lnTo>
                    <a:pt x="1082" y="14800"/>
                  </a:lnTo>
                  <a:lnTo>
                    <a:pt x="1353" y="15341"/>
                  </a:lnTo>
                  <a:lnTo>
                    <a:pt x="1778" y="15998"/>
                  </a:lnTo>
                  <a:lnTo>
                    <a:pt x="2203" y="16578"/>
                  </a:lnTo>
                  <a:lnTo>
                    <a:pt x="2667" y="17157"/>
                  </a:lnTo>
                  <a:lnTo>
                    <a:pt x="3130" y="17698"/>
                  </a:lnTo>
                  <a:lnTo>
                    <a:pt x="4096" y="18741"/>
                  </a:lnTo>
                  <a:lnTo>
                    <a:pt x="4560" y="19321"/>
                  </a:lnTo>
                  <a:lnTo>
                    <a:pt x="4985" y="19939"/>
                  </a:lnTo>
                  <a:lnTo>
                    <a:pt x="5217" y="20326"/>
                  </a:lnTo>
                  <a:lnTo>
                    <a:pt x="5410" y="20712"/>
                  </a:lnTo>
                  <a:lnTo>
                    <a:pt x="5603" y="21137"/>
                  </a:lnTo>
                  <a:lnTo>
                    <a:pt x="5758" y="21562"/>
                  </a:lnTo>
                  <a:lnTo>
                    <a:pt x="5874" y="21987"/>
                  </a:lnTo>
                  <a:lnTo>
                    <a:pt x="5990" y="22412"/>
                  </a:lnTo>
                  <a:lnTo>
                    <a:pt x="6067" y="22837"/>
                  </a:lnTo>
                  <a:lnTo>
                    <a:pt x="6106" y="23301"/>
                  </a:lnTo>
                  <a:lnTo>
                    <a:pt x="6106" y="23726"/>
                  </a:lnTo>
                  <a:lnTo>
                    <a:pt x="6106" y="24151"/>
                  </a:lnTo>
                  <a:lnTo>
                    <a:pt x="6067" y="24615"/>
                  </a:lnTo>
                  <a:lnTo>
                    <a:pt x="6028" y="25040"/>
                  </a:lnTo>
                  <a:lnTo>
                    <a:pt x="5951" y="25465"/>
                  </a:lnTo>
                  <a:lnTo>
                    <a:pt x="5835" y="25851"/>
                  </a:lnTo>
                  <a:lnTo>
                    <a:pt x="5719" y="26276"/>
                  </a:lnTo>
                  <a:lnTo>
                    <a:pt x="5565" y="26663"/>
                  </a:lnTo>
                  <a:lnTo>
                    <a:pt x="5256" y="27281"/>
                  </a:lnTo>
                  <a:lnTo>
                    <a:pt x="4946" y="27899"/>
                  </a:lnTo>
                  <a:lnTo>
                    <a:pt x="4328" y="29097"/>
                  </a:lnTo>
                  <a:lnTo>
                    <a:pt x="4019" y="29677"/>
                  </a:lnTo>
                  <a:lnTo>
                    <a:pt x="3749" y="30334"/>
                  </a:lnTo>
                  <a:lnTo>
                    <a:pt x="3517" y="30952"/>
                  </a:lnTo>
                  <a:lnTo>
                    <a:pt x="3285" y="31647"/>
                  </a:lnTo>
                  <a:lnTo>
                    <a:pt x="3130" y="32227"/>
                  </a:lnTo>
                  <a:lnTo>
                    <a:pt x="3014" y="32845"/>
                  </a:lnTo>
                  <a:lnTo>
                    <a:pt x="2937" y="33464"/>
                  </a:lnTo>
                  <a:lnTo>
                    <a:pt x="2898" y="34120"/>
                  </a:lnTo>
                  <a:lnTo>
                    <a:pt x="2898" y="34739"/>
                  </a:lnTo>
                  <a:lnTo>
                    <a:pt x="2937" y="35396"/>
                  </a:lnTo>
                  <a:lnTo>
                    <a:pt x="3014" y="36014"/>
                  </a:lnTo>
                  <a:lnTo>
                    <a:pt x="3130" y="36671"/>
                  </a:lnTo>
                  <a:lnTo>
                    <a:pt x="3285" y="37250"/>
                  </a:lnTo>
                  <a:lnTo>
                    <a:pt x="3478" y="37869"/>
                  </a:lnTo>
                  <a:lnTo>
                    <a:pt x="3710" y="38448"/>
                  </a:lnTo>
                  <a:lnTo>
                    <a:pt x="4019" y="38989"/>
                  </a:lnTo>
                  <a:lnTo>
                    <a:pt x="4328" y="39492"/>
                  </a:lnTo>
                  <a:lnTo>
                    <a:pt x="4715" y="39994"/>
                  </a:lnTo>
                  <a:lnTo>
                    <a:pt x="5140" y="40419"/>
                  </a:lnTo>
                  <a:lnTo>
                    <a:pt x="5603" y="40805"/>
                  </a:lnTo>
                  <a:lnTo>
                    <a:pt x="5642" y="40921"/>
                  </a:lnTo>
                  <a:lnTo>
                    <a:pt x="5681" y="40999"/>
                  </a:lnTo>
                  <a:lnTo>
                    <a:pt x="5719" y="41037"/>
                  </a:lnTo>
                  <a:lnTo>
                    <a:pt x="5874" y="41037"/>
                  </a:lnTo>
                  <a:lnTo>
                    <a:pt x="5951" y="40999"/>
                  </a:lnTo>
                  <a:lnTo>
                    <a:pt x="5990" y="40921"/>
                  </a:lnTo>
                  <a:lnTo>
                    <a:pt x="5990" y="40844"/>
                  </a:lnTo>
                  <a:lnTo>
                    <a:pt x="6067" y="40380"/>
                  </a:lnTo>
                  <a:lnTo>
                    <a:pt x="6106" y="39955"/>
                  </a:lnTo>
                  <a:lnTo>
                    <a:pt x="6222" y="39530"/>
                  </a:lnTo>
                  <a:lnTo>
                    <a:pt x="6299" y="39182"/>
                  </a:lnTo>
                  <a:lnTo>
                    <a:pt x="6569" y="38448"/>
                  </a:lnTo>
                  <a:lnTo>
                    <a:pt x="6917" y="37791"/>
                  </a:lnTo>
                  <a:lnTo>
                    <a:pt x="7304" y="37212"/>
                  </a:lnTo>
                  <a:lnTo>
                    <a:pt x="7729" y="36632"/>
                  </a:lnTo>
                  <a:lnTo>
                    <a:pt x="8192" y="36091"/>
                  </a:lnTo>
                  <a:lnTo>
                    <a:pt x="8733" y="35550"/>
                  </a:lnTo>
                  <a:lnTo>
                    <a:pt x="9042" y="35125"/>
                  </a:lnTo>
                  <a:lnTo>
                    <a:pt x="9352" y="34700"/>
                  </a:lnTo>
                  <a:lnTo>
                    <a:pt x="9583" y="34275"/>
                  </a:lnTo>
                  <a:lnTo>
                    <a:pt x="9777" y="33811"/>
                  </a:lnTo>
                  <a:lnTo>
                    <a:pt x="9893" y="33309"/>
                  </a:lnTo>
                  <a:lnTo>
                    <a:pt x="9931" y="32768"/>
                  </a:lnTo>
                  <a:lnTo>
                    <a:pt x="9931" y="32188"/>
                  </a:lnTo>
                  <a:lnTo>
                    <a:pt x="9893" y="31570"/>
                  </a:lnTo>
                  <a:lnTo>
                    <a:pt x="9661" y="29793"/>
                  </a:lnTo>
                  <a:lnTo>
                    <a:pt x="9583" y="28904"/>
                  </a:lnTo>
                  <a:lnTo>
                    <a:pt x="9583" y="28479"/>
                  </a:lnTo>
                  <a:lnTo>
                    <a:pt x="9622" y="28015"/>
                  </a:lnTo>
                  <a:lnTo>
                    <a:pt x="9699" y="27358"/>
                  </a:lnTo>
                  <a:lnTo>
                    <a:pt x="9854" y="26740"/>
                  </a:lnTo>
                  <a:lnTo>
                    <a:pt x="10202" y="25504"/>
                  </a:lnTo>
                  <a:lnTo>
                    <a:pt x="10588" y="24228"/>
                  </a:lnTo>
                  <a:lnTo>
                    <a:pt x="10743" y="23610"/>
                  </a:lnTo>
                  <a:lnTo>
                    <a:pt x="10897" y="22953"/>
                  </a:lnTo>
                  <a:lnTo>
                    <a:pt x="10974" y="22296"/>
                  </a:lnTo>
                  <a:lnTo>
                    <a:pt x="11052" y="21639"/>
                  </a:lnTo>
                  <a:lnTo>
                    <a:pt x="11052" y="20944"/>
                  </a:lnTo>
                  <a:lnTo>
                    <a:pt x="10974" y="20248"/>
                  </a:lnTo>
                  <a:lnTo>
                    <a:pt x="10897" y="19630"/>
                  </a:lnTo>
                  <a:lnTo>
                    <a:pt x="10781" y="19051"/>
                  </a:lnTo>
                  <a:lnTo>
                    <a:pt x="10588" y="18471"/>
                  </a:lnTo>
                  <a:lnTo>
                    <a:pt x="10395" y="17891"/>
                  </a:lnTo>
                  <a:lnTo>
                    <a:pt x="10163" y="17350"/>
                  </a:lnTo>
                  <a:lnTo>
                    <a:pt x="9931" y="16809"/>
                  </a:lnTo>
                  <a:lnTo>
                    <a:pt x="9622" y="16268"/>
                  </a:lnTo>
                  <a:lnTo>
                    <a:pt x="9313" y="15766"/>
                  </a:lnTo>
                  <a:lnTo>
                    <a:pt x="8926" y="15186"/>
                  </a:lnTo>
                  <a:lnTo>
                    <a:pt x="8501" y="14645"/>
                  </a:lnTo>
                  <a:lnTo>
                    <a:pt x="8076" y="14143"/>
                  </a:lnTo>
                  <a:lnTo>
                    <a:pt x="7613" y="13641"/>
                  </a:lnTo>
                  <a:lnTo>
                    <a:pt x="6685" y="12752"/>
                  </a:lnTo>
                  <a:lnTo>
                    <a:pt x="5719" y="11825"/>
                  </a:lnTo>
                  <a:lnTo>
                    <a:pt x="5178" y="11284"/>
                  </a:lnTo>
                  <a:lnTo>
                    <a:pt x="4676" y="10665"/>
                  </a:lnTo>
                  <a:lnTo>
                    <a:pt x="4444" y="10318"/>
                  </a:lnTo>
                  <a:lnTo>
                    <a:pt x="4212" y="9970"/>
                  </a:lnTo>
                  <a:lnTo>
                    <a:pt x="4058" y="9622"/>
                  </a:lnTo>
                  <a:lnTo>
                    <a:pt x="3865" y="9236"/>
                  </a:lnTo>
                  <a:lnTo>
                    <a:pt x="3710" y="8772"/>
                  </a:lnTo>
                  <a:lnTo>
                    <a:pt x="3633" y="8270"/>
                  </a:lnTo>
                  <a:lnTo>
                    <a:pt x="3594" y="7806"/>
                  </a:lnTo>
                  <a:lnTo>
                    <a:pt x="3594" y="7342"/>
                  </a:lnTo>
                  <a:lnTo>
                    <a:pt x="3633" y="6376"/>
                  </a:lnTo>
                  <a:lnTo>
                    <a:pt x="3710" y="5410"/>
                  </a:lnTo>
                  <a:lnTo>
                    <a:pt x="3749" y="4753"/>
                  </a:lnTo>
                  <a:lnTo>
                    <a:pt x="3749" y="4097"/>
                  </a:lnTo>
                  <a:lnTo>
                    <a:pt x="3671" y="3440"/>
                  </a:lnTo>
                  <a:lnTo>
                    <a:pt x="3555" y="2783"/>
                  </a:lnTo>
                  <a:lnTo>
                    <a:pt x="3401" y="2126"/>
                  </a:lnTo>
                  <a:lnTo>
                    <a:pt x="3208" y="1508"/>
                  </a:lnTo>
                  <a:lnTo>
                    <a:pt x="2976" y="88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28" y="39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3468500" y="2304425"/>
              <a:ext cx="275350" cy="1025950"/>
            </a:xfrm>
            <a:custGeom>
              <a:rect b="b" l="l" r="r" t="t"/>
              <a:pathLst>
                <a:path extrusionOk="0" h="41038" w="11014">
                  <a:moveTo>
                    <a:pt x="2551" y="1"/>
                  </a:moveTo>
                  <a:lnTo>
                    <a:pt x="2628" y="542"/>
                  </a:lnTo>
                  <a:lnTo>
                    <a:pt x="2705" y="1121"/>
                  </a:lnTo>
                  <a:lnTo>
                    <a:pt x="2358" y="851"/>
                  </a:lnTo>
                  <a:lnTo>
                    <a:pt x="2358" y="1083"/>
                  </a:lnTo>
                  <a:lnTo>
                    <a:pt x="2744" y="1353"/>
                  </a:lnTo>
                  <a:lnTo>
                    <a:pt x="2744" y="1817"/>
                  </a:lnTo>
                  <a:lnTo>
                    <a:pt x="2744" y="2242"/>
                  </a:lnTo>
                  <a:lnTo>
                    <a:pt x="2203" y="1894"/>
                  </a:lnTo>
                  <a:lnTo>
                    <a:pt x="2164" y="2126"/>
                  </a:lnTo>
                  <a:lnTo>
                    <a:pt x="2435" y="2319"/>
                  </a:lnTo>
                  <a:lnTo>
                    <a:pt x="2705" y="2435"/>
                  </a:lnTo>
                  <a:lnTo>
                    <a:pt x="2628" y="3208"/>
                  </a:lnTo>
                  <a:lnTo>
                    <a:pt x="2358" y="2976"/>
                  </a:lnTo>
                  <a:lnTo>
                    <a:pt x="2048" y="2783"/>
                  </a:lnTo>
                  <a:lnTo>
                    <a:pt x="2010" y="2976"/>
                  </a:lnTo>
                  <a:lnTo>
                    <a:pt x="2628" y="3362"/>
                  </a:lnTo>
                  <a:lnTo>
                    <a:pt x="2435" y="4290"/>
                  </a:lnTo>
                  <a:lnTo>
                    <a:pt x="2396" y="4290"/>
                  </a:lnTo>
                  <a:lnTo>
                    <a:pt x="1739" y="3942"/>
                  </a:lnTo>
                  <a:lnTo>
                    <a:pt x="1739" y="3903"/>
                  </a:lnTo>
                  <a:lnTo>
                    <a:pt x="1662" y="4135"/>
                  </a:lnTo>
                  <a:lnTo>
                    <a:pt x="2358" y="4406"/>
                  </a:lnTo>
                  <a:lnTo>
                    <a:pt x="2396" y="4406"/>
                  </a:lnTo>
                  <a:lnTo>
                    <a:pt x="2358" y="4560"/>
                  </a:lnTo>
                  <a:lnTo>
                    <a:pt x="2087" y="5449"/>
                  </a:lnTo>
                  <a:lnTo>
                    <a:pt x="1469" y="5140"/>
                  </a:lnTo>
                  <a:lnTo>
                    <a:pt x="1314" y="5101"/>
                  </a:lnTo>
                  <a:lnTo>
                    <a:pt x="1237" y="5333"/>
                  </a:lnTo>
                  <a:lnTo>
                    <a:pt x="1469" y="5410"/>
                  </a:lnTo>
                  <a:lnTo>
                    <a:pt x="1778" y="5565"/>
                  </a:lnTo>
                  <a:lnTo>
                    <a:pt x="2048" y="5642"/>
                  </a:lnTo>
                  <a:lnTo>
                    <a:pt x="1817" y="6492"/>
                  </a:lnTo>
                  <a:lnTo>
                    <a:pt x="1623" y="6415"/>
                  </a:lnTo>
                  <a:lnTo>
                    <a:pt x="1391" y="6338"/>
                  </a:lnTo>
                  <a:lnTo>
                    <a:pt x="1160" y="6260"/>
                  </a:lnTo>
                  <a:lnTo>
                    <a:pt x="928" y="6222"/>
                  </a:lnTo>
                  <a:lnTo>
                    <a:pt x="812" y="6454"/>
                  </a:lnTo>
                  <a:lnTo>
                    <a:pt x="1160" y="6531"/>
                  </a:lnTo>
                  <a:lnTo>
                    <a:pt x="1469" y="6608"/>
                  </a:lnTo>
                  <a:lnTo>
                    <a:pt x="1778" y="6685"/>
                  </a:lnTo>
                  <a:lnTo>
                    <a:pt x="1662" y="7304"/>
                  </a:lnTo>
                  <a:lnTo>
                    <a:pt x="1585" y="7961"/>
                  </a:lnTo>
                  <a:lnTo>
                    <a:pt x="1082" y="7922"/>
                  </a:lnTo>
                  <a:lnTo>
                    <a:pt x="348" y="7922"/>
                  </a:lnTo>
                  <a:lnTo>
                    <a:pt x="271" y="8231"/>
                  </a:lnTo>
                  <a:lnTo>
                    <a:pt x="271" y="8231"/>
                  </a:lnTo>
                  <a:lnTo>
                    <a:pt x="657" y="8192"/>
                  </a:lnTo>
                  <a:lnTo>
                    <a:pt x="1585" y="8192"/>
                  </a:lnTo>
                  <a:lnTo>
                    <a:pt x="1585" y="8656"/>
                  </a:lnTo>
                  <a:lnTo>
                    <a:pt x="1585" y="9081"/>
                  </a:lnTo>
                  <a:lnTo>
                    <a:pt x="1314" y="9120"/>
                  </a:lnTo>
                  <a:lnTo>
                    <a:pt x="1044" y="9158"/>
                  </a:lnTo>
                  <a:lnTo>
                    <a:pt x="503" y="9236"/>
                  </a:lnTo>
                  <a:lnTo>
                    <a:pt x="78" y="9313"/>
                  </a:lnTo>
                  <a:lnTo>
                    <a:pt x="39" y="9661"/>
                  </a:lnTo>
                  <a:lnTo>
                    <a:pt x="425" y="9584"/>
                  </a:lnTo>
                  <a:lnTo>
                    <a:pt x="812" y="9506"/>
                  </a:lnTo>
                  <a:lnTo>
                    <a:pt x="1585" y="9313"/>
                  </a:lnTo>
                  <a:lnTo>
                    <a:pt x="1662" y="9970"/>
                  </a:lnTo>
                  <a:lnTo>
                    <a:pt x="1739" y="10627"/>
                  </a:lnTo>
                  <a:lnTo>
                    <a:pt x="1314" y="10704"/>
                  </a:lnTo>
                  <a:lnTo>
                    <a:pt x="889" y="10859"/>
                  </a:lnTo>
                  <a:lnTo>
                    <a:pt x="0" y="11129"/>
                  </a:lnTo>
                  <a:lnTo>
                    <a:pt x="39" y="11361"/>
                  </a:lnTo>
                  <a:lnTo>
                    <a:pt x="78" y="11361"/>
                  </a:lnTo>
                  <a:lnTo>
                    <a:pt x="928" y="11091"/>
                  </a:lnTo>
                  <a:lnTo>
                    <a:pt x="1353" y="10936"/>
                  </a:lnTo>
                  <a:lnTo>
                    <a:pt x="1778" y="10781"/>
                  </a:lnTo>
                  <a:lnTo>
                    <a:pt x="2010" y="11747"/>
                  </a:lnTo>
                  <a:lnTo>
                    <a:pt x="1817" y="11979"/>
                  </a:lnTo>
                  <a:lnTo>
                    <a:pt x="1623" y="12134"/>
                  </a:lnTo>
                  <a:lnTo>
                    <a:pt x="1237" y="12443"/>
                  </a:lnTo>
                  <a:lnTo>
                    <a:pt x="812" y="12675"/>
                  </a:lnTo>
                  <a:lnTo>
                    <a:pt x="348" y="12907"/>
                  </a:lnTo>
                  <a:lnTo>
                    <a:pt x="425" y="13216"/>
                  </a:lnTo>
                  <a:lnTo>
                    <a:pt x="657" y="13100"/>
                  </a:lnTo>
                  <a:lnTo>
                    <a:pt x="1044" y="12907"/>
                  </a:lnTo>
                  <a:lnTo>
                    <a:pt x="1430" y="12675"/>
                  </a:lnTo>
                  <a:lnTo>
                    <a:pt x="1778" y="12404"/>
                  </a:lnTo>
                  <a:lnTo>
                    <a:pt x="1932" y="12211"/>
                  </a:lnTo>
                  <a:lnTo>
                    <a:pt x="2087" y="12018"/>
                  </a:lnTo>
                  <a:lnTo>
                    <a:pt x="2319" y="12791"/>
                  </a:lnTo>
                  <a:lnTo>
                    <a:pt x="2628" y="13486"/>
                  </a:lnTo>
                  <a:lnTo>
                    <a:pt x="2358" y="13989"/>
                  </a:lnTo>
                  <a:lnTo>
                    <a:pt x="2010" y="14452"/>
                  </a:lnTo>
                  <a:lnTo>
                    <a:pt x="1662" y="14839"/>
                  </a:lnTo>
                  <a:lnTo>
                    <a:pt x="1276" y="15225"/>
                  </a:lnTo>
                  <a:lnTo>
                    <a:pt x="1353" y="15341"/>
                  </a:lnTo>
                  <a:lnTo>
                    <a:pt x="1507" y="15573"/>
                  </a:lnTo>
                  <a:lnTo>
                    <a:pt x="1855" y="15148"/>
                  </a:lnTo>
                  <a:lnTo>
                    <a:pt x="2164" y="14684"/>
                  </a:lnTo>
                  <a:lnTo>
                    <a:pt x="2473" y="14220"/>
                  </a:lnTo>
                  <a:lnTo>
                    <a:pt x="2705" y="13718"/>
                  </a:lnTo>
                  <a:lnTo>
                    <a:pt x="2937" y="14182"/>
                  </a:lnTo>
                  <a:lnTo>
                    <a:pt x="3246" y="14607"/>
                  </a:lnTo>
                  <a:lnTo>
                    <a:pt x="3555" y="14993"/>
                  </a:lnTo>
                  <a:lnTo>
                    <a:pt x="3903" y="15341"/>
                  </a:lnTo>
                  <a:lnTo>
                    <a:pt x="3826" y="15573"/>
                  </a:lnTo>
                  <a:lnTo>
                    <a:pt x="3749" y="15843"/>
                  </a:lnTo>
                  <a:lnTo>
                    <a:pt x="3594" y="16075"/>
                  </a:lnTo>
                  <a:lnTo>
                    <a:pt x="3439" y="16346"/>
                  </a:lnTo>
                  <a:lnTo>
                    <a:pt x="3053" y="16809"/>
                  </a:lnTo>
                  <a:lnTo>
                    <a:pt x="2705" y="17196"/>
                  </a:lnTo>
                  <a:lnTo>
                    <a:pt x="2898" y="17428"/>
                  </a:lnTo>
                  <a:lnTo>
                    <a:pt x="3246" y="16964"/>
                  </a:lnTo>
                  <a:lnTo>
                    <a:pt x="3517" y="16655"/>
                  </a:lnTo>
                  <a:lnTo>
                    <a:pt x="3749" y="16268"/>
                  </a:lnTo>
                  <a:lnTo>
                    <a:pt x="3942" y="15882"/>
                  </a:lnTo>
                  <a:lnTo>
                    <a:pt x="4019" y="15689"/>
                  </a:lnTo>
                  <a:lnTo>
                    <a:pt x="4058" y="15457"/>
                  </a:lnTo>
                  <a:lnTo>
                    <a:pt x="4676" y="15998"/>
                  </a:lnTo>
                  <a:lnTo>
                    <a:pt x="5372" y="16539"/>
                  </a:lnTo>
                  <a:lnTo>
                    <a:pt x="5565" y="16655"/>
                  </a:lnTo>
                  <a:lnTo>
                    <a:pt x="5140" y="17119"/>
                  </a:lnTo>
                  <a:lnTo>
                    <a:pt x="4676" y="17544"/>
                  </a:lnTo>
                  <a:lnTo>
                    <a:pt x="4174" y="17930"/>
                  </a:lnTo>
                  <a:lnTo>
                    <a:pt x="3671" y="18278"/>
                  </a:lnTo>
                  <a:lnTo>
                    <a:pt x="3865" y="18510"/>
                  </a:lnTo>
                  <a:lnTo>
                    <a:pt x="4405" y="18123"/>
                  </a:lnTo>
                  <a:lnTo>
                    <a:pt x="4908" y="17737"/>
                  </a:lnTo>
                  <a:lnTo>
                    <a:pt x="5333" y="17273"/>
                  </a:lnTo>
                  <a:lnTo>
                    <a:pt x="5526" y="17041"/>
                  </a:lnTo>
                  <a:lnTo>
                    <a:pt x="5681" y="16771"/>
                  </a:lnTo>
                  <a:lnTo>
                    <a:pt x="6299" y="17312"/>
                  </a:lnTo>
                  <a:lnTo>
                    <a:pt x="6840" y="17930"/>
                  </a:lnTo>
                  <a:lnTo>
                    <a:pt x="5835" y="18819"/>
                  </a:lnTo>
                  <a:lnTo>
                    <a:pt x="4831" y="19746"/>
                  </a:lnTo>
                  <a:lnTo>
                    <a:pt x="4985" y="19939"/>
                  </a:lnTo>
                  <a:lnTo>
                    <a:pt x="5062" y="20055"/>
                  </a:lnTo>
                  <a:lnTo>
                    <a:pt x="5565" y="19592"/>
                  </a:lnTo>
                  <a:lnTo>
                    <a:pt x="6067" y="19128"/>
                  </a:lnTo>
                  <a:lnTo>
                    <a:pt x="6531" y="18626"/>
                  </a:lnTo>
                  <a:lnTo>
                    <a:pt x="6994" y="18085"/>
                  </a:lnTo>
                  <a:lnTo>
                    <a:pt x="7304" y="18548"/>
                  </a:lnTo>
                  <a:lnTo>
                    <a:pt x="7613" y="19012"/>
                  </a:lnTo>
                  <a:lnTo>
                    <a:pt x="7883" y="19476"/>
                  </a:lnTo>
                  <a:lnTo>
                    <a:pt x="8115" y="19978"/>
                  </a:lnTo>
                  <a:lnTo>
                    <a:pt x="7845" y="20248"/>
                  </a:lnTo>
                  <a:lnTo>
                    <a:pt x="7574" y="20442"/>
                  </a:lnTo>
                  <a:lnTo>
                    <a:pt x="7265" y="20635"/>
                  </a:lnTo>
                  <a:lnTo>
                    <a:pt x="6956" y="20828"/>
                  </a:lnTo>
                  <a:lnTo>
                    <a:pt x="6338" y="21099"/>
                  </a:lnTo>
                  <a:lnTo>
                    <a:pt x="5681" y="21330"/>
                  </a:lnTo>
                  <a:lnTo>
                    <a:pt x="5758" y="21601"/>
                  </a:lnTo>
                  <a:lnTo>
                    <a:pt x="6453" y="21408"/>
                  </a:lnTo>
                  <a:lnTo>
                    <a:pt x="6763" y="21253"/>
                  </a:lnTo>
                  <a:lnTo>
                    <a:pt x="7110" y="21099"/>
                  </a:lnTo>
                  <a:lnTo>
                    <a:pt x="7419" y="20905"/>
                  </a:lnTo>
                  <a:lnTo>
                    <a:pt x="7690" y="20673"/>
                  </a:lnTo>
                  <a:lnTo>
                    <a:pt x="7960" y="20442"/>
                  </a:lnTo>
                  <a:lnTo>
                    <a:pt x="8192" y="20210"/>
                  </a:lnTo>
                  <a:lnTo>
                    <a:pt x="8347" y="20635"/>
                  </a:lnTo>
                  <a:lnTo>
                    <a:pt x="8463" y="21099"/>
                  </a:lnTo>
                  <a:lnTo>
                    <a:pt x="8540" y="21524"/>
                  </a:lnTo>
                  <a:lnTo>
                    <a:pt x="8540" y="21949"/>
                  </a:lnTo>
                  <a:lnTo>
                    <a:pt x="8540" y="22335"/>
                  </a:lnTo>
                  <a:lnTo>
                    <a:pt x="8501" y="22721"/>
                  </a:lnTo>
                  <a:lnTo>
                    <a:pt x="8270" y="22876"/>
                  </a:lnTo>
                  <a:lnTo>
                    <a:pt x="7999" y="22992"/>
                  </a:lnTo>
                  <a:lnTo>
                    <a:pt x="7497" y="23185"/>
                  </a:lnTo>
                  <a:lnTo>
                    <a:pt x="6956" y="23262"/>
                  </a:lnTo>
                  <a:lnTo>
                    <a:pt x="6415" y="23378"/>
                  </a:lnTo>
                  <a:lnTo>
                    <a:pt x="6106" y="23417"/>
                  </a:lnTo>
                  <a:lnTo>
                    <a:pt x="6106" y="23687"/>
                  </a:lnTo>
                  <a:lnTo>
                    <a:pt x="7072" y="23494"/>
                  </a:lnTo>
                  <a:lnTo>
                    <a:pt x="7419" y="23417"/>
                  </a:lnTo>
                  <a:lnTo>
                    <a:pt x="7767" y="23340"/>
                  </a:lnTo>
                  <a:lnTo>
                    <a:pt x="8115" y="23185"/>
                  </a:lnTo>
                  <a:lnTo>
                    <a:pt x="8424" y="23031"/>
                  </a:lnTo>
                  <a:lnTo>
                    <a:pt x="8231" y="23610"/>
                  </a:lnTo>
                  <a:lnTo>
                    <a:pt x="7999" y="24151"/>
                  </a:lnTo>
                  <a:lnTo>
                    <a:pt x="7419" y="25233"/>
                  </a:lnTo>
                  <a:lnTo>
                    <a:pt x="7072" y="25504"/>
                  </a:lnTo>
                  <a:lnTo>
                    <a:pt x="6647" y="25697"/>
                  </a:lnTo>
                  <a:lnTo>
                    <a:pt x="6222" y="25851"/>
                  </a:lnTo>
                  <a:lnTo>
                    <a:pt x="5797" y="25967"/>
                  </a:lnTo>
                  <a:lnTo>
                    <a:pt x="5681" y="26354"/>
                  </a:lnTo>
                  <a:lnTo>
                    <a:pt x="6106" y="26238"/>
                  </a:lnTo>
                  <a:lnTo>
                    <a:pt x="6531" y="26083"/>
                  </a:lnTo>
                  <a:lnTo>
                    <a:pt x="6917" y="25851"/>
                  </a:lnTo>
                  <a:lnTo>
                    <a:pt x="7226" y="25620"/>
                  </a:lnTo>
                  <a:lnTo>
                    <a:pt x="7226" y="25620"/>
                  </a:lnTo>
                  <a:lnTo>
                    <a:pt x="7072" y="26006"/>
                  </a:lnTo>
                  <a:lnTo>
                    <a:pt x="6879" y="26508"/>
                  </a:lnTo>
                  <a:lnTo>
                    <a:pt x="6724" y="27049"/>
                  </a:lnTo>
                  <a:lnTo>
                    <a:pt x="6569" y="27590"/>
                  </a:lnTo>
                  <a:lnTo>
                    <a:pt x="6492" y="28131"/>
                  </a:lnTo>
                  <a:lnTo>
                    <a:pt x="6453" y="28131"/>
                  </a:lnTo>
                  <a:lnTo>
                    <a:pt x="6028" y="28286"/>
                  </a:lnTo>
                  <a:lnTo>
                    <a:pt x="5603" y="28363"/>
                  </a:lnTo>
                  <a:lnTo>
                    <a:pt x="4715" y="28363"/>
                  </a:lnTo>
                  <a:lnTo>
                    <a:pt x="4560" y="28672"/>
                  </a:lnTo>
                  <a:lnTo>
                    <a:pt x="5062" y="28672"/>
                  </a:lnTo>
                  <a:lnTo>
                    <a:pt x="5565" y="28595"/>
                  </a:lnTo>
                  <a:lnTo>
                    <a:pt x="6028" y="28518"/>
                  </a:lnTo>
                  <a:lnTo>
                    <a:pt x="6492" y="28324"/>
                  </a:lnTo>
                  <a:lnTo>
                    <a:pt x="6492" y="28324"/>
                  </a:lnTo>
                  <a:lnTo>
                    <a:pt x="6415" y="29136"/>
                  </a:lnTo>
                  <a:lnTo>
                    <a:pt x="6453" y="29947"/>
                  </a:lnTo>
                  <a:lnTo>
                    <a:pt x="6492" y="30295"/>
                  </a:lnTo>
                  <a:lnTo>
                    <a:pt x="6492" y="30295"/>
                  </a:lnTo>
                  <a:lnTo>
                    <a:pt x="5990" y="30256"/>
                  </a:lnTo>
                  <a:lnTo>
                    <a:pt x="5449" y="30179"/>
                  </a:lnTo>
                  <a:lnTo>
                    <a:pt x="4908" y="30140"/>
                  </a:lnTo>
                  <a:lnTo>
                    <a:pt x="4367" y="30140"/>
                  </a:lnTo>
                  <a:lnTo>
                    <a:pt x="3787" y="30256"/>
                  </a:lnTo>
                  <a:lnTo>
                    <a:pt x="3633" y="30643"/>
                  </a:lnTo>
                  <a:lnTo>
                    <a:pt x="3633" y="30643"/>
                  </a:lnTo>
                  <a:lnTo>
                    <a:pt x="4212" y="30488"/>
                  </a:lnTo>
                  <a:lnTo>
                    <a:pt x="4521" y="30411"/>
                  </a:lnTo>
                  <a:lnTo>
                    <a:pt x="5256" y="30411"/>
                  </a:lnTo>
                  <a:lnTo>
                    <a:pt x="5681" y="30488"/>
                  </a:lnTo>
                  <a:lnTo>
                    <a:pt x="6106" y="30527"/>
                  </a:lnTo>
                  <a:lnTo>
                    <a:pt x="6531" y="30527"/>
                  </a:lnTo>
                  <a:lnTo>
                    <a:pt x="6608" y="31300"/>
                  </a:lnTo>
                  <a:lnTo>
                    <a:pt x="6647" y="31686"/>
                  </a:lnTo>
                  <a:lnTo>
                    <a:pt x="6647" y="32073"/>
                  </a:lnTo>
                  <a:lnTo>
                    <a:pt x="6067" y="32266"/>
                  </a:lnTo>
                  <a:lnTo>
                    <a:pt x="5487" y="32420"/>
                  </a:lnTo>
                  <a:lnTo>
                    <a:pt x="4290" y="32613"/>
                  </a:lnTo>
                  <a:lnTo>
                    <a:pt x="3053" y="32807"/>
                  </a:lnTo>
                  <a:lnTo>
                    <a:pt x="3014" y="33116"/>
                  </a:lnTo>
                  <a:lnTo>
                    <a:pt x="3787" y="33000"/>
                  </a:lnTo>
                  <a:lnTo>
                    <a:pt x="4521" y="32845"/>
                  </a:lnTo>
                  <a:lnTo>
                    <a:pt x="5603" y="32691"/>
                  </a:lnTo>
                  <a:lnTo>
                    <a:pt x="6144" y="32575"/>
                  </a:lnTo>
                  <a:lnTo>
                    <a:pt x="6376" y="32459"/>
                  </a:lnTo>
                  <a:lnTo>
                    <a:pt x="6608" y="32343"/>
                  </a:lnTo>
                  <a:lnTo>
                    <a:pt x="6608" y="32343"/>
                  </a:lnTo>
                  <a:lnTo>
                    <a:pt x="6569" y="32613"/>
                  </a:lnTo>
                  <a:lnTo>
                    <a:pt x="6492" y="32845"/>
                  </a:lnTo>
                  <a:lnTo>
                    <a:pt x="6376" y="33193"/>
                  </a:lnTo>
                  <a:lnTo>
                    <a:pt x="6260" y="33541"/>
                  </a:lnTo>
                  <a:lnTo>
                    <a:pt x="5912" y="34159"/>
                  </a:lnTo>
                  <a:lnTo>
                    <a:pt x="5062" y="34352"/>
                  </a:lnTo>
                  <a:lnTo>
                    <a:pt x="4251" y="34507"/>
                  </a:lnTo>
                  <a:lnTo>
                    <a:pt x="3555" y="34584"/>
                  </a:lnTo>
                  <a:lnTo>
                    <a:pt x="2898" y="34623"/>
                  </a:lnTo>
                  <a:lnTo>
                    <a:pt x="2898" y="34855"/>
                  </a:lnTo>
                  <a:lnTo>
                    <a:pt x="3633" y="34855"/>
                  </a:lnTo>
                  <a:lnTo>
                    <a:pt x="4405" y="34777"/>
                  </a:lnTo>
                  <a:lnTo>
                    <a:pt x="5101" y="34623"/>
                  </a:lnTo>
                  <a:lnTo>
                    <a:pt x="5797" y="34391"/>
                  </a:lnTo>
                  <a:lnTo>
                    <a:pt x="5565" y="34816"/>
                  </a:lnTo>
                  <a:lnTo>
                    <a:pt x="5294" y="35396"/>
                  </a:lnTo>
                  <a:lnTo>
                    <a:pt x="5062" y="36014"/>
                  </a:lnTo>
                  <a:lnTo>
                    <a:pt x="4560" y="36130"/>
                  </a:lnTo>
                  <a:lnTo>
                    <a:pt x="4058" y="36284"/>
                  </a:lnTo>
                  <a:lnTo>
                    <a:pt x="3594" y="36516"/>
                  </a:lnTo>
                  <a:lnTo>
                    <a:pt x="3169" y="36787"/>
                  </a:lnTo>
                  <a:lnTo>
                    <a:pt x="3246" y="37057"/>
                  </a:lnTo>
                  <a:lnTo>
                    <a:pt x="3633" y="36787"/>
                  </a:lnTo>
                  <a:lnTo>
                    <a:pt x="4096" y="36555"/>
                  </a:lnTo>
                  <a:lnTo>
                    <a:pt x="4560" y="36362"/>
                  </a:lnTo>
                  <a:lnTo>
                    <a:pt x="5024" y="36207"/>
                  </a:lnTo>
                  <a:lnTo>
                    <a:pt x="4869" y="36941"/>
                  </a:lnTo>
                  <a:lnTo>
                    <a:pt x="4792" y="37675"/>
                  </a:lnTo>
                  <a:lnTo>
                    <a:pt x="4521" y="37830"/>
                  </a:lnTo>
                  <a:lnTo>
                    <a:pt x="4251" y="38023"/>
                  </a:lnTo>
                  <a:lnTo>
                    <a:pt x="3749" y="38487"/>
                  </a:lnTo>
                  <a:lnTo>
                    <a:pt x="3865" y="38757"/>
                  </a:lnTo>
                  <a:lnTo>
                    <a:pt x="3903" y="38719"/>
                  </a:lnTo>
                  <a:lnTo>
                    <a:pt x="4328" y="38332"/>
                  </a:lnTo>
                  <a:lnTo>
                    <a:pt x="4792" y="37907"/>
                  </a:lnTo>
                  <a:lnTo>
                    <a:pt x="4831" y="38641"/>
                  </a:lnTo>
                  <a:lnTo>
                    <a:pt x="4946" y="39337"/>
                  </a:lnTo>
                  <a:lnTo>
                    <a:pt x="5140" y="39994"/>
                  </a:lnTo>
                  <a:lnTo>
                    <a:pt x="5256" y="40342"/>
                  </a:lnTo>
                  <a:lnTo>
                    <a:pt x="5410" y="40651"/>
                  </a:lnTo>
                  <a:lnTo>
                    <a:pt x="5603" y="40805"/>
                  </a:lnTo>
                  <a:lnTo>
                    <a:pt x="5642" y="40960"/>
                  </a:lnTo>
                  <a:lnTo>
                    <a:pt x="5758" y="41037"/>
                  </a:lnTo>
                  <a:lnTo>
                    <a:pt x="5835" y="41037"/>
                  </a:lnTo>
                  <a:lnTo>
                    <a:pt x="5951" y="40960"/>
                  </a:lnTo>
                  <a:lnTo>
                    <a:pt x="5603" y="40380"/>
                  </a:lnTo>
                  <a:lnTo>
                    <a:pt x="5333" y="39762"/>
                  </a:lnTo>
                  <a:lnTo>
                    <a:pt x="5140" y="39067"/>
                  </a:lnTo>
                  <a:lnTo>
                    <a:pt x="5024" y="38410"/>
                  </a:lnTo>
                  <a:lnTo>
                    <a:pt x="5603" y="38757"/>
                  </a:lnTo>
                  <a:lnTo>
                    <a:pt x="6183" y="39105"/>
                  </a:lnTo>
                  <a:lnTo>
                    <a:pt x="6299" y="39144"/>
                  </a:lnTo>
                  <a:lnTo>
                    <a:pt x="6376" y="38951"/>
                  </a:lnTo>
                  <a:lnTo>
                    <a:pt x="5681" y="38603"/>
                  </a:lnTo>
                  <a:lnTo>
                    <a:pt x="5024" y="38216"/>
                  </a:lnTo>
                  <a:lnTo>
                    <a:pt x="4985" y="37753"/>
                  </a:lnTo>
                  <a:lnTo>
                    <a:pt x="5024" y="37212"/>
                  </a:lnTo>
                  <a:lnTo>
                    <a:pt x="5140" y="36671"/>
                  </a:lnTo>
                  <a:lnTo>
                    <a:pt x="5526" y="37019"/>
                  </a:lnTo>
                  <a:lnTo>
                    <a:pt x="5951" y="37366"/>
                  </a:lnTo>
                  <a:lnTo>
                    <a:pt x="6415" y="37637"/>
                  </a:lnTo>
                  <a:lnTo>
                    <a:pt x="6879" y="37830"/>
                  </a:lnTo>
                  <a:lnTo>
                    <a:pt x="6994" y="37637"/>
                  </a:lnTo>
                  <a:lnTo>
                    <a:pt x="6608" y="37444"/>
                  </a:lnTo>
                  <a:lnTo>
                    <a:pt x="6222" y="37250"/>
                  </a:lnTo>
                  <a:lnTo>
                    <a:pt x="5681" y="36903"/>
                  </a:lnTo>
                  <a:lnTo>
                    <a:pt x="5178" y="36516"/>
                  </a:lnTo>
                  <a:lnTo>
                    <a:pt x="5410" y="35859"/>
                  </a:lnTo>
                  <a:lnTo>
                    <a:pt x="5681" y="35241"/>
                  </a:lnTo>
                  <a:lnTo>
                    <a:pt x="6260" y="35743"/>
                  </a:lnTo>
                  <a:lnTo>
                    <a:pt x="6569" y="35975"/>
                  </a:lnTo>
                  <a:lnTo>
                    <a:pt x="6879" y="36168"/>
                  </a:lnTo>
                  <a:lnTo>
                    <a:pt x="7304" y="36400"/>
                  </a:lnTo>
                  <a:lnTo>
                    <a:pt x="7535" y="36516"/>
                  </a:lnTo>
                  <a:lnTo>
                    <a:pt x="7767" y="36594"/>
                  </a:lnTo>
                  <a:lnTo>
                    <a:pt x="7960" y="36362"/>
                  </a:lnTo>
                  <a:lnTo>
                    <a:pt x="7690" y="36246"/>
                  </a:lnTo>
                  <a:lnTo>
                    <a:pt x="7419" y="36130"/>
                  </a:lnTo>
                  <a:lnTo>
                    <a:pt x="7149" y="36014"/>
                  </a:lnTo>
                  <a:lnTo>
                    <a:pt x="6879" y="35898"/>
                  </a:lnTo>
                  <a:lnTo>
                    <a:pt x="6338" y="35512"/>
                  </a:lnTo>
                  <a:lnTo>
                    <a:pt x="5758" y="35087"/>
                  </a:lnTo>
                  <a:lnTo>
                    <a:pt x="6144" y="34391"/>
                  </a:lnTo>
                  <a:lnTo>
                    <a:pt x="6492" y="33695"/>
                  </a:lnTo>
                  <a:lnTo>
                    <a:pt x="6492" y="33734"/>
                  </a:lnTo>
                  <a:lnTo>
                    <a:pt x="6879" y="34005"/>
                  </a:lnTo>
                  <a:lnTo>
                    <a:pt x="7226" y="34275"/>
                  </a:lnTo>
                  <a:lnTo>
                    <a:pt x="7922" y="34893"/>
                  </a:lnTo>
                  <a:lnTo>
                    <a:pt x="8308" y="35202"/>
                  </a:lnTo>
                  <a:lnTo>
                    <a:pt x="8540" y="35357"/>
                  </a:lnTo>
                  <a:lnTo>
                    <a:pt x="8772" y="35473"/>
                  </a:lnTo>
                  <a:lnTo>
                    <a:pt x="8965" y="35241"/>
                  </a:lnTo>
                  <a:lnTo>
                    <a:pt x="8579" y="35048"/>
                  </a:lnTo>
                  <a:lnTo>
                    <a:pt x="8231" y="34816"/>
                  </a:lnTo>
                  <a:lnTo>
                    <a:pt x="7845" y="34546"/>
                  </a:lnTo>
                  <a:lnTo>
                    <a:pt x="7226" y="34082"/>
                  </a:lnTo>
                  <a:lnTo>
                    <a:pt x="6879" y="33850"/>
                  </a:lnTo>
                  <a:lnTo>
                    <a:pt x="6531" y="33657"/>
                  </a:lnTo>
                  <a:lnTo>
                    <a:pt x="6492" y="33657"/>
                  </a:lnTo>
                  <a:lnTo>
                    <a:pt x="6724" y="33154"/>
                  </a:lnTo>
                  <a:lnTo>
                    <a:pt x="6879" y="32613"/>
                  </a:lnTo>
                  <a:lnTo>
                    <a:pt x="7188" y="32807"/>
                  </a:lnTo>
                  <a:lnTo>
                    <a:pt x="7574" y="33000"/>
                  </a:lnTo>
                  <a:lnTo>
                    <a:pt x="7922" y="33154"/>
                  </a:lnTo>
                  <a:lnTo>
                    <a:pt x="8308" y="33270"/>
                  </a:lnTo>
                  <a:lnTo>
                    <a:pt x="8695" y="33348"/>
                  </a:lnTo>
                  <a:lnTo>
                    <a:pt x="9081" y="33386"/>
                  </a:lnTo>
                  <a:lnTo>
                    <a:pt x="9467" y="33425"/>
                  </a:lnTo>
                  <a:lnTo>
                    <a:pt x="9854" y="33425"/>
                  </a:lnTo>
                  <a:lnTo>
                    <a:pt x="9931" y="33000"/>
                  </a:lnTo>
                  <a:lnTo>
                    <a:pt x="9158" y="33000"/>
                  </a:lnTo>
                  <a:lnTo>
                    <a:pt x="8424" y="32923"/>
                  </a:lnTo>
                  <a:lnTo>
                    <a:pt x="8038" y="32884"/>
                  </a:lnTo>
                  <a:lnTo>
                    <a:pt x="7651" y="32768"/>
                  </a:lnTo>
                  <a:lnTo>
                    <a:pt x="7265" y="32613"/>
                  </a:lnTo>
                  <a:lnTo>
                    <a:pt x="6879" y="32459"/>
                  </a:lnTo>
                  <a:lnTo>
                    <a:pt x="6917" y="32188"/>
                  </a:lnTo>
                  <a:lnTo>
                    <a:pt x="6956" y="32073"/>
                  </a:lnTo>
                  <a:lnTo>
                    <a:pt x="6956" y="31493"/>
                  </a:lnTo>
                  <a:lnTo>
                    <a:pt x="7690" y="31570"/>
                  </a:lnTo>
                  <a:lnTo>
                    <a:pt x="8424" y="31532"/>
                  </a:lnTo>
                  <a:lnTo>
                    <a:pt x="8772" y="31493"/>
                  </a:lnTo>
                  <a:lnTo>
                    <a:pt x="9158" y="31416"/>
                  </a:lnTo>
                  <a:lnTo>
                    <a:pt x="9506" y="31300"/>
                  </a:lnTo>
                  <a:lnTo>
                    <a:pt x="9854" y="31184"/>
                  </a:lnTo>
                  <a:lnTo>
                    <a:pt x="9777" y="30759"/>
                  </a:lnTo>
                  <a:lnTo>
                    <a:pt x="9081" y="31029"/>
                  </a:lnTo>
                  <a:lnTo>
                    <a:pt x="8386" y="31184"/>
                  </a:lnTo>
                  <a:lnTo>
                    <a:pt x="7690" y="31300"/>
                  </a:lnTo>
                  <a:lnTo>
                    <a:pt x="7304" y="31338"/>
                  </a:lnTo>
                  <a:lnTo>
                    <a:pt x="6917" y="31338"/>
                  </a:lnTo>
                  <a:lnTo>
                    <a:pt x="6801" y="30488"/>
                  </a:lnTo>
                  <a:lnTo>
                    <a:pt x="6763" y="30063"/>
                  </a:lnTo>
                  <a:lnTo>
                    <a:pt x="6724" y="29600"/>
                  </a:lnTo>
                  <a:lnTo>
                    <a:pt x="6724" y="29252"/>
                  </a:lnTo>
                  <a:lnTo>
                    <a:pt x="6917" y="29406"/>
                  </a:lnTo>
                  <a:lnTo>
                    <a:pt x="7188" y="29561"/>
                  </a:lnTo>
                  <a:lnTo>
                    <a:pt x="7419" y="29638"/>
                  </a:lnTo>
                  <a:lnTo>
                    <a:pt x="7690" y="29715"/>
                  </a:lnTo>
                  <a:lnTo>
                    <a:pt x="8270" y="29793"/>
                  </a:lnTo>
                  <a:lnTo>
                    <a:pt x="9197" y="29793"/>
                  </a:lnTo>
                  <a:lnTo>
                    <a:pt x="9661" y="29754"/>
                  </a:lnTo>
                  <a:lnTo>
                    <a:pt x="9622" y="29484"/>
                  </a:lnTo>
                  <a:lnTo>
                    <a:pt x="8849" y="29561"/>
                  </a:lnTo>
                  <a:lnTo>
                    <a:pt x="8463" y="29600"/>
                  </a:lnTo>
                  <a:lnTo>
                    <a:pt x="8076" y="29561"/>
                  </a:lnTo>
                  <a:lnTo>
                    <a:pt x="7729" y="29522"/>
                  </a:lnTo>
                  <a:lnTo>
                    <a:pt x="7381" y="29406"/>
                  </a:lnTo>
                  <a:lnTo>
                    <a:pt x="7033" y="29252"/>
                  </a:lnTo>
                  <a:lnTo>
                    <a:pt x="6724" y="29059"/>
                  </a:lnTo>
                  <a:lnTo>
                    <a:pt x="6763" y="28518"/>
                  </a:lnTo>
                  <a:lnTo>
                    <a:pt x="6840" y="28015"/>
                  </a:lnTo>
                  <a:lnTo>
                    <a:pt x="6917" y="27513"/>
                  </a:lnTo>
                  <a:lnTo>
                    <a:pt x="7072" y="27011"/>
                  </a:lnTo>
                  <a:lnTo>
                    <a:pt x="7342" y="27204"/>
                  </a:lnTo>
                  <a:lnTo>
                    <a:pt x="7651" y="27358"/>
                  </a:lnTo>
                  <a:lnTo>
                    <a:pt x="7960" y="27513"/>
                  </a:lnTo>
                  <a:lnTo>
                    <a:pt x="8308" y="27629"/>
                  </a:lnTo>
                  <a:lnTo>
                    <a:pt x="8617" y="27706"/>
                  </a:lnTo>
                  <a:lnTo>
                    <a:pt x="8965" y="27783"/>
                  </a:lnTo>
                  <a:lnTo>
                    <a:pt x="9313" y="27822"/>
                  </a:lnTo>
                  <a:lnTo>
                    <a:pt x="9661" y="27861"/>
                  </a:lnTo>
                  <a:lnTo>
                    <a:pt x="9699" y="27513"/>
                  </a:lnTo>
                  <a:lnTo>
                    <a:pt x="9429" y="27513"/>
                  </a:lnTo>
                  <a:lnTo>
                    <a:pt x="8811" y="27474"/>
                  </a:lnTo>
                  <a:lnTo>
                    <a:pt x="8231" y="27358"/>
                  </a:lnTo>
                  <a:lnTo>
                    <a:pt x="7690" y="27165"/>
                  </a:lnTo>
                  <a:lnTo>
                    <a:pt x="7149" y="26895"/>
                  </a:lnTo>
                  <a:lnTo>
                    <a:pt x="7110" y="26895"/>
                  </a:lnTo>
                  <a:lnTo>
                    <a:pt x="7458" y="26006"/>
                  </a:lnTo>
                  <a:lnTo>
                    <a:pt x="7883" y="25156"/>
                  </a:lnTo>
                  <a:lnTo>
                    <a:pt x="8347" y="25465"/>
                  </a:lnTo>
                  <a:lnTo>
                    <a:pt x="8888" y="25774"/>
                  </a:lnTo>
                  <a:lnTo>
                    <a:pt x="9429" y="26045"/>
                  </a:lnTo>
                  <a:lnTo>
                    <a:pt x="10008" y="26276"/>
                  </a:lnTo>
                  <a:lnTo>
                    <a:pt x="10086" y="25890"/>
                  </a:lnTo>
                  <a:lnTo>
                    <a:pt x="9545" y="25774"/>
                  </a:lnTo>
                  <a:lnTo>
                    <a:pt x="9004" y="25581"/>
                  </a:lnTo>
                  <a:lnTo>
                    <a:pt x="8501" y="25310"/>
                  </a:lnTo>
                  <a:lnTo>
                    <a:pt x="7960" y="25001"/>
                  </a:lnTo>
                  <a:lnTo>
                    <a:pt x="8038" y="24808"/>
                  </a:lnTo>
                  <a:lnTo>
                    <a:pt x="8308" y="24344"/>
                  </a:lnTo>
                  <a:lnTo>
                    <a:pt x="8501" y="23842"/>
                  </a:lnTo>
                  <a:lnTo>
                    <a:pt x="8540" y="23881"/>
                  </a:lnTo>
                  <a:lnTo>
                    <a:pt x="9042" y="24035"/>
                  </a:lnTo>
                  <a:lnTo>
                    <a:pt x="9545" y="24190"/>
                  </a:lnTo>
                  <a:lnTo>
                    <a:pt x="10047" y="24344"/>
                  </a:lnTo>
                  <a:lnTo>
                    <a:pt x="10549" y="24422"/>
                  </a:lnTo>
                  <a:lnTo>
                    <a:pt x="10627" y="24113"/>
                  </a:lnTo>
                  <a:lnTo>
                    <a:pt x="10627" y="24113"/>
                  </a:lnTo>
                  <a:lnTo>
                    <a:pt x="10279" y="24151"/>
                  </a:lnTo>
                  <a:lnTo>
                    <a:pt x="9970" y="24113"/>
                  </a:lnTo>
                  <a:lnTo>
                    <a:pt x="9622" y="24035"/>
                  </a:lnTo>
                  <a:lnTo>
                    <a:pt x="9274" y="23919"/>
                  </a:lnTo>
                  <a:lnTo>
                    <a:pt x="8926" y="23803"/>
                  </a:lnTo>
                  <a:lnTo>
                    <a:pt x="8579" y="23726"/>
                  </a:lnTo>
                  <a:lnTo>
                    <a:pt x="8733" y="23108"/>
                  </a:lnTo>
                  <a:lnTo>
                    <a:pt x="8849" y="22490"/>
                  </a:lnTo>
                  <a:lnTo>
                    <a:pt x="9390" y="22490"/>
                  </a:lnTo>
                  <a:lnTo>
                    <a:pt x="9931" y="22451"/>
                  </a:lnTo>
                  <a:lnTo>
                    <a:pt x="10472" y="22374"/>
                  </a:lnTo>
                  <a:lnTo>
                    <a:pt x="10974" y="22258"/>
                  </a:lnTo>
                  <a:lnTo>
                    <a:pt x="11013" y="21871"/>
                  </a:lnTo>
                  <a:lnTo>
                    <a:pt x="9970" y="22142"/>
                  </a:lnTo>
                  <a:lnTo>
                    <a:pt x="8849" y="22335"/>
                  </a:lnTo>
                  <a:lnTo>
                    <a:pt x="8849" y="21794"/>
                  </a:lnTo>
                  <a:lnTo>
                    <a:pt x="8772" y="21176"/>
                  </a:lnTo>
                  <a:lnTo>
                    <a:pt x="8772" y="21137"/>
                  </a:lnTo>
                  <a:lnTo>
                    <a:pt x="9352" y="21060"/>
                  </a:lnTo>
                  <a:lnTo>
                    <a:pt x="9931" y="20905"/>
                  </a:lnTo>
                  <a:lnTo>
                    <a:pt x="10472" y="20712"/>
                  </a:lnTo>
                  <a:lnTo>
                    <a:pt x="11013" y="20442"/>
                  </a:lnTo>
                  <a:lnTo>
                    <a:pt x="10974" y="20248"/>
                  </a:lnTo>
                  <a:lnTo>
                    <a:pt x="10974" y="20055"/>
                  </a:lnTo>
                  <a:lnTo>
                    <a:pt x="10433" y="20364"/>
                  </a:lnTo>
                  <a:lnTo>
                    <a:pt x="9931" y="20635"/>
                  </a:lnTo>
                  <a:lnTo>
                    <a:pt x="9352" y="20867"/>
                  </a:lnTo>
                  <a:lnTo>
                    <a:pt x="9081" y="20944"/>
                  </a:lnTo>
                  <a:lnTo>
                    <a:pt x="8772" y="21021"/>
                  </a:lnTo>
                  <a:lnTo>
                    <a:pt x="8617" y="20442"/>
                  </a:lnTo>
                  <a:lnTo>
                    <a:pt x="8386" y="19901"/>
                  </a:lnTo>
                  <a:lnTo>
                    <a:pt x="8424" y="19901"/>
                  </a:lnTo>
                  <a:lnTo>
                    <a:pt x="8424" y="19862"/>
                  </a:lnTo>
                  <a:lnTo>
                    <a:pt x="8424" y="19823"/>
                  </a:lnTo>
                  <a:lnTo>
                    <a:pt x="8347" y="19785"/>
                  </a:lnTo>
                  <a:lnTo>
                    <a:pt x="8115" y="19321"/>
                  </a:lnTo>
                  <a:lnTo>
                    <a:pt x="8772" y="19166"/>
                  </a:lnTo>
                  <a:lnTo>
                    <a:pt x="9390" y="18973"/>
                  </a:lnTo>
                  <a:lnTo>
                    <a:pt x="9970" y="18703"/>
                  </a:lnTo>
                  <a:lnTo>
                    <a:pt x="10549" y="18355"/>
                  </a:lnTo>
                  <a:lnTo>
                    <a:pt x="10433" y="18007"/>
                  </a:lnTo>
                  <a:lnTo>
                    <a:pt x="9854" y="18355"/>
                  </a:lnTo>
                  <a:lnTo>
                    <a:pt x="9274" y="18664"/>
                  </a:lnTo>
                  <a:lnTo>
                    <a:pt x="8695" y="18935"/>
                  </a:lnTo>
                  <a:lnTo>
                    <a:pt x="8038" y="19166"/>
                  </a:lnTo>
                  <a:lnTo>
                    <a:pt x="7729" y="18626"/>
                  </a:lnTo>
                  <a:lnTo>
                    <a:pt x="7342" y="18085"/>
                  </a:lnTo>
                  <a:lnTo>
                    <a:pt x="7690" y="18007"/>
                  </a:lnTo>
                  <a:lnTo>
                    <a:pt x="7999" y="17930"/>
                  </a:lnTo>
                  <a:lnTo>
                    <a:pt x="8347" y="17775"/>
                  </a:lnTo>
                  <a:lnTo>
                    <a:pt x="8656" y="17621"/>
                  </a:lnTo>
                  <a:lnTo>
                    <a:pt x="9004" y="17428"/>
                  </a:lnTo>
                  <a:lnTo>
                    <a:pt x="9313" y="17234"/>
                  </a:lnTo>
                  <a:lnTo>
                    <a:pt x="9893" y="16771"/>
                  </a:lnTo>
                  <a:lnTo>
                    <a:pt x="9661" y="16346"/>
                  </a:lnTo>
                  <a:lnTo>
                    <a:pt x="9158" y="16848"/>
                  </a:lnTo>
                  <a:lnTo>
                    <a:pt x="8617" y="17312"/>
                  </a:lnTo>
                  <a:lnTo>
                    <a:pt x="8308" y="17544"/>
                  </a:lnTo>
                  <a:lnTo>
                    <a:pt x="7999" y="17698"/>
                  </a:lnTo>
                  <a:lnTo>
                    <a:pt x="7690" y="17853"/>
                  </a:lnTo>
                  <a:lnTo>
                    <a:pt x="7304" y="17969"/>
                  </a:lnTo>
                  <a:lnTo>
                    <a:pt x="7265" y="17969"/>
                  </a:lnTo>
                  <a:lnTo>
                    <a:pt x="7149" y="17853"/>
                  </a:lnTo>
                  <a:lnTo>
                    <a:pt x="7149" y="17775"/>
                  </a:lnTo>
                  <a:lnTo>
                    <a:pt x="7072" y="17737"/>
                  </a:lnTo>
                  <a:lnTo>
                    <a:pt x="6879" y="17466"/>
                  </a:lnTo>
                  <a:lnTo>
                    <a:pt x="6531" y="17119"/>
                  </a:lnTo>
                  <a:lnTo>
                    <a:pt x="6183" y="16809"/>
                  </a:lnTo>
                  <a:lnTo>
                    <a:pt x="5410" y="16230"/>
                  </a:lnTo>
                  <a:lnTo>
                    <a:pt x="5410" y="16230"/>
                  </a:lnTo>
                  <a:lnTo>
                    <a:pt x="5526" y="16268"/>
                  </a:lnTo>
                  <a:lnTo>
                    <a:pt x="5603" y="16268"/>
                  </a:lnTo>
                  <a:lnTo>
                    <a:pt x="5835" y="16230"/>
                  </a:lnTo>
                  <a:lnTo>
                    <a:pt x="6028" y="16114"/>
                  </a:lnTo>
                  <a:lnTo>
                    <a:pt x="6222" y="15959"/>
                  </a:lnTo>
                  <a:lnTo>
                    <a:pt x="6608" y="15573"/>
                  </a:lnTo>
                  <a:lnTo>
                    <a:pt x="6879" y="15264"/>
                  </a:lnTo>
                  <a:lnTo>
                    <a:pt x="7458" y="14645"/>
                  </a:lnTo>
                  <a:lnTo>
                    <a:pt x="7960" y="14027"/>
                  </a:lnTo>
                  <a:lnTo>
                    <a:pt x="7767" y="13834"/>
                  </a:lnTo>
                  <a:lnTo>
                    <a:pt x="7342" y="14414"/>
                  </a:lnTo>
                  <a:lnTo>
                    <a:pt x="6917" y="14916"/>
                  </a:lnTo>
                  <a:lnTo>
                    <a:pt x="6453" y="15457"/>
                  </a:lnTo>
                  <a:lnTo>
                    <a:pt x="6183" y="15689"/>
                  </a:lnTo>
                  <a:lnTo>
                    <a:pt x="5912" y="15921"/>
                  </a:lnTo>
                  <a:lnTo>
                    <a:pt x="5642" y="16075"/>
                  </a:lnTo>
                  <a:lnTo>
                    <a:pt x="5410" y="16152"/>
                  </a:lnTo>
                  <a:lnTo>
                    <a:pt x="5372" y="16191"/>
                  </a:lnTo>
                  <a:lnTo>
                    <a:pt x="4483" y="15496"/>
                  </a:lnTo>
                  <a:lnTo>
                    <a:pt x="4058" y="15109"/>
                  </a:lnTo>
                  <a:lnTo>
                    <a:pt x="3671" y="14723"/>
                  </a:lnTo>
                  <a:lnTo>
                    <a:pt x="4019" y="14491"/>
                  </a:lnTo>
                  <a:lnTo>
                    <a:pt x="4367" y="14220"/>
                  </a:lnTo>
                  <a:lnTo>
                    <a:pt x="4715" y="13950"/>
                  </a:lnTo>
                  <a:lnTo>
                    <a:pt x="5062" y="13641"/>
                  </a:lnTo>
                  <a:lnTo>
                    <a:pt x="5333" y="13332"/>
                  </a:lnTo>
                  <a:lnTo>
                    <a:pt x="5642" y="12984"/>
                  </a:lnTo>
                  <a:lnTo>
                    <a:pt x="5912" y="12636"/>
                  </a:lnTo>
                  <a:lnTo>
                    <a:pt x="6144" y="12250"/>
                  </a:lnTo>
                  <a:lnTo>
                    <a:pt x="5951" y="12057"/>
                  </a:lnTo>
                  <a:lnTo>
                    <a:pt x="5410" y="12752"/>
                  </a:lnTo>
                  <a:lnTo>
                    <a:pt x="4869" y="13409"/>
                  </a:lnTo>
                  <a:lnTo>
                    <a:pt x="4251" y="14027"/>
                  </a:lnTo>
                  <a:lnTo>
                    <a:pt x="3594" y="14607"/>
                  </a:lnTo>
                  <a:lnTo>
                    <a:pt x="3517" y="14491"/>
                  </a:lnTo>
                  <a:lnTo>
                    <a:pt x="3169" y="13989"/>
                  </a:lnTo>
                  <a:lnTo>
                    <a:pt x="2898" y="13448"/>
                  </a:lnTo>
                  <a:lnTo>
                    <a:pt x="2628" y="12829"/>
                  </a:lnTo>
                  <a:lnTo>
                    <a:pt x="2435" y="12211"/>
                  </a:lnTo>
                  <a:lnTo>
                    <a:pt x="2589" y="12211"/>
                  </a:lnTo>
                  <a:lnTo>
                    <a:pt x="2744" y="12172"/>
                  </a:lnTo>
                  <a:lnTo>
                    <a:pt x="3092" y="11941"/>
                  </a:lnTo>
                  <a:lnTo>
                    <a:pt x="3671" y="11516"/>
                  </a:lnTo>
                  <a:lnTo>
                    <a:pt x="4212" y="11168"/>
                  </a:lnTo>
                  <a:lnTo>
                    <a:pt x="4521" y="10975"/>
                  </a:lnTo>
                  <a:lnTo>
                    <a:pt x="4753" y="10781"/>
                  </a:lnTo>
                  <a:lnTo>
                    <a:pt x="4599" y="10588"/>
                  </a:lnTo>
                  <a:lnTo>
                    <a:pt x="4212" y="10897"/>
                  </a:lnTo>
                  <a:lnTo>
                    <a:pt x="3749" y="11168"/>
                  </a:lnTo>
                  <a:lnTo>
                    <a:pt x="3053" y="11632"/>
                  </a:lnTo>
                  <a:lnTo>
                    <a:pt x="2744" y="11863"/>
                  </a:lnTo>
                  <a:lnTo>
                    <a:pt x="2551" y="11979"/>
                  </a:lnTo>
                  <a:lnTo>
                    <a:pt x="2358" y="12057"/>
                  </a:lnTo>
                  <a:lnTo>
                    <a:pt x="2242" y="11516"/>
                  </a:lnTo>
                  <a:lnTo>
                    <a:pt x="2126" y="10936"/>
                  </a:lnTo>
                  <a:lnTo>
                    <a:pt x="1932" y="9854"/>
                  </a:lnTo>
                  <a:lnTo>
                    <a:pt x="1971" y="9893"/>
                  </a:lnTo>
                  <a:lnTo>
                    <a:pt x="2010" y="9931"/>
                  </a:lnTo>
                  <a:lnTo>
                    <a:pt x="2048" y="9970"/>
                  </a:lnTo>
                  <a:lnTo>
                    <a:pt x="2358" y="9970"/>
                  </a:lnTo>
                  <a:lnTo>
                    <a:pt x="2744" y="9815"/>
                  </a:lnTo>
                  <a:lnTo>
                    <a:pt x="3053" y="9661"/>
                  </a:lnTo>
                  <a:lnTo>
                    <a:pt x="3362" y="9468"/>
                  </a:lnTo>
                  <a:lnTo>
                    <a:pt x="3865" y="9236"/>
                  </a:lnTo>
                  <a:lnTo>
                    <a:pt x="3749" y="8888"/>
                  </a:lnTo>
                  <a:lnTo>
                    <a:pt x="3401" y="9081"/>
                  </a:lnTo>
                  <a:lnTo>
                    <a:pt x="2705" y="9506"/>
                  </a:lnTo>
                  <a:lnTo>
                    <a:pt x="2319" y="9699"/>
                  </a:lnTo>
                  <a:lnTo>
                    <a:pt x="2126" y="9738"/>
                  </a:lnTo>
                  <a:lnTo>
                    <a:pt x="1971" y="9738"/>
                  </a:lnTo>
                  <a:lnTo>
                    <a:pt x="1932" y="9777"/>
                  </a:lnTo>
                  <a:lnTo>
                    <a:pt x="1894" y="9313"/>
                  </a:lnTo>
                  <a:lnTo>
                    <a:pt x="1855" y="8618"/>
                  </a:lnTo>
                  <a:lnTo>
                    <a:pt x="1894" y="7961"/>
                  </a:lnTo>
                  <a:lnTo>
                    <a:pt x="2319" y="7961"/>
                  </a:lnTo>
                  <a:lnTo>
                    <a:pt x="2744" y="7883"/>
                  </a:lnTo>
                  <a:lnTo>
                    <a:pt x="3169" y="7767"/>
                  </a:lnTo>
                  <a:lnTo>
                    <a:pt x="3594" y="7613"/>
                  </a:lnTo>
                  <a:lnTo>
                    <a:pt x="3594" y="7226"/>
                  </a:lnTo>
                  <a:lnTo>
                    <a:pt x="3246" y="7381"/>
                  </a:lnTo>
                  <a:lnTo>
                    <a:pt x="2898" y="7536"/>
                  </a:lnTo>
                  <a:lnTo>
                    <a:pt x="2589" y="7613"/>
                  </a:lnTo>
                  <a:lnTo>
                    <a:pt x="2280" y="7690"/>
                  </a:lnTo>
                  <a:lnTo>
                    <a:pt x="1932" y="7767"/>
                  </a:lnTo>
                  <a:lnTo>
                    <a:pt x="1932" y="7767"/>
                  </a:lnTo>
                  <a:lnTo>
                    <a:pt x="2010" y="7111"/>
                  </a:lnTo>
                  <a:lnTo>
                    <a:pt x="2164" y="6454"/>
                  </a:lnTo>
                  <a:lnTo>
                    <a:pt x="2473" y="6454"/>
                  </a:lnTo>
                  <a:lnTo>
                    <a:pt x="2783" y="6415"/>
                  </a:lnTo>
                  <a:lnTo>
                    <a:pt x="3092" y="6376"/>
                  </a:lnTo>
                  <a:lnTo>
                    <a:pt x="3401" y="6260"/>
                  </a:lnTo>
                  <a:lnTo>
                    <a:pt x="3671" y="6183"/>
                  </a:lnTo>
                  <a:lnTo>
                    <a:pt x="3671" y="5874"/>
                  </a:lnTo>
                  <a:lnTo>
                    <a:pt x="3324" y="6029"/>
                  </a:lnTo>
                  <a:lnTo>
                    <a:pt x="2976" y="6106"/>
                  </a:lnTo>
                  <a:lnTo>
                    <a:pt x="2203" y="6260"/>
                  </a:lnTo>
                  <a:lnTo>
                    <a:pt x="2203" y="6260"/>
                  </a:lnTo>
                  <a:lnTo>
                    <a:pt x="2512" y="5217"/>
                  </a:lnTo>
                  <a:lnTo>
                    <a:pt x="2821" y="5178"/>
                  </a:lnTo>
                  <a:lnTo>
                    <a:pt x="3130" y="5063"/>
                  </a:lnTo>
                  <a:lnTo>
                    <a:pt x="3439" y="4947"/>
                  </a:lnTo>
                  <a:lnTo>
                    <a:pt x="3749" y="4831"/>
                  </a:lnTo>
                  <a:lnTo>
                    <a:pt x="3749" y="4483"/>
                  </a:lnTo>
                  <a:lnTo>
                    <a:pt x="3169" y="4792"/>
                  </a:lnTo>
                  <a:lnTo>
                    <a:pt x="2551" y="5063"/>
                  </a:lnTo>
                  <a:lnTo>
                    <a:pt x="2744" y="4212"/>
                  </a:lnTo>
                  <a:lnTo>
                    <a:pt x="3246" y="3981"/>
                  </a:lnTo>
                  <a:lnTo>
                    <a:pt x="3710" y="3710"/>
                  </a:lnTo>
                  <a:lnTo>
                    <a:pt x="3671" y="3478"/>
                  </a:lnTo>
                  <a:lnTo>
                    <a:pt x="2783" y="3981"/>
                  </a:lnTo>
                  <a:lnTo>
                    <a:pt x="2898" y="3440"/>
                  </a:lnTo>
                  <a:lnTo>
                    <a:pt x="2937" y="3015"/>
                  </a:lnTo>
                  <a:lnTo>
                    <a:pt x="3092" y="3015"/>
                  </a:lnTo>
                  <a:lnTo>
                    <a:pt x="3246" y="2976"/>
                  </a:lnTo>
                  <a:lnTo>
                    <a:pt x="3517" y="2783"/>
                  </a:lnTo>
                  <a:lnTo>
                    <a:pt x="3555" y="2744"/>
                  </a:lnTo>
                  <a:lnTo>
                    <a:pt x="3478" y="2474"/>
                  </a:lnTo>
                  <a:lnTo>
                    <a:pt x="3478" y="2512"/>
                  </a:lnTo>
                  <a:lnTo>
                    <a:pt x="3246" y="2705"/>
                  </a:lnTo>
                  <a:lnTo>
                    <a:pt x="2976" y="2821"/>
                  </a:lnTo>
                  <a:lnTo>
                    <a:pt x="2976" y="2358"/>
                  </a:lnTo>
                  <a:lnTo>
                    <a:pt x="2976" y="1894"/>
                  </a:lnTo>
                  <a:lnTo>
                    <a:pt x="3014" y="1894"/>
                  </a:lnTo>
                  <a:lnTo>
                    <a:pt x="3246" y="1624"/>
                  </a:lnTo>
                  <a:lnTo>
                    <a:pt x="3169" y="1392"/>
                  </a:lnTo>
                  <a:lnTo>
                    <a:pt x="2976" y="1624"/>
                  </a:lnTo>
                  <a:lnTo>
                    <a:pt x="2937" y="1121"/>
                  </a:lnTo>
                  <a:lnTo>
                    <a:pt x="2860" y="619"/>
                  </a:lnTo>
                  <a:lnTo>
                    <a:pt x="2705" y="271"/>
                  </a:lnTo>
                  <a:lnTo>
                    <a:pt x="2667" y="117"/>
                  </a:lnTo>
                  <a:lnTo>
                    <a:pt x="2667" y="39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33"/>
          <p:cNvGrpSpPr/>
          <p:nvPr/>
        </p:nvGrpSpPr>
        <p:grpSpPr>
          <a:xfrm>
            <a:off x="4988817" y="583812"/>
            <a:ext cx="3667993" cy="4116361"/>
            <a:chOff x="3666525" y="2929450"/>
            <a:chExt cx="1540850" cy="1729200"/>
          </a:xfrm>
        </p:grpSpPr>
        <p:sp>
          <p:nvSpPr>
            <p:cNvPr id="412" name="Google Shape;412;p33"/>
            <p:cNvSpPr/>
            <p:nvPr/>
          </p:nvSpPr>
          <p:spPr>
            <a:xfrm>
              <a:off x="4166925" y="4344675"/>
              <a:ext cx="47375" cy="46375"/>
            </a:xfrm>
            <a:custGeom>
              <a:rect b="b" l="l" r="r" t="t"/>
              <a:pathLst>
                <a:path extrusionOk="0" h="1855" w="1895">
                  <a:moveTo>
                    <a:pt x="1315" y="0"/>
                  </a:moveTo>
                  <a:lnTo>
                    <a:pt x="928" y="77"/>
                  </a:lnTo>
                  <a:lnTo>
                    <a:pt x="503" y="193"/>
                  </a:lnTo>
                  <a:lnTo>
                    <a:pt x="78" y="348"/>
                  </a:lnTo>
                  <a:lnTo>
                    <a:pt x="1" y="425"/>
                  </a:lnTo>
                  <a:lnTo>
                    <a:pt x="1" y="502"/>
                  </a:lnTo>
                  <a:lnTo>
                    <a:pt x="1" y="580"/>
                  </a:lnTo>
                  <a:lnTo>
                    <a:pt x="78" y="657"/>
                  </a:lnTo>
                  <a:lnTo>
                    <a:pt x="271" y="966"/>
                  </a:lnTo>
                  <a:lnTo>
                    <a:pt x="503" y="1275"/>
                  </a:lnTo>
                  <a:lnTo>
                    <a:pt x="735" y="1546"/>
                  </a:lnTo>
                  <a:lnTo>
                    <a:pt x="1044" y="1778"/>
                  </a:lnTo>
                  <a:lnTo>
                    <a:pt x="1199" y="1855"/>
                  </a:lnTo>
                  <a:lnTo>
                    <a:pt x="1315" y="1855"/>
                  </a:lnTo>
                  <a:lnTo>
                    <a:pt x="1431" y="1816"/>
                  </a:lnTo>
                  <a:lnTo>
                    <a:pt x="1508" y="1700"/>
                  </a:lnTo>
                  <a:lnTo>
                    <a:pt x="1662" y="1430"/>
                  </a:lnTo>
                  <a:lnTo>
                    <a:pt x="1778" y="1159"/>
                  </a:lnTo>
                  <a:lnTo>
                    <a:pt x="1856" y="889"/>
                  </a:lnTo>
                  <a:lnTo>
                    <a:pt x="1894" y="541"/>
                  </a:lnTo>
                  <a:lnTo>
                    <a:pt x="1894" y="348"/>
                  </a:lnTo>
                  <a:lnTo>
                    <a:pt x="1894" y="193"/>
                  </a:lnTo>
                  <a:lnTo>
                    <a:pt x="1817" y="77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878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4166925" y="4344675"/>
              <a:ext cx="47375" cy="46375"/>
            </a:xfrm>
            <a:custGeom>
              <a:rect b="b" l="l" r="r" t="t"/>
              <a:pathLst>
                <a:path extrusionOk="0" fill="none" h="1855" w="1895">
                  <a:moveTo>
                    <a:pt x="1701" y="0"/>
                  </a:moveTo>
                  <a:lnTo>
                    <a:pt x="1701" y="0"/>
                  </a:lnTo>
                  <a:lnTo>
                    <a:pt x="1508" y="0"/>
                  </a:lnTo>
                  <a:lnTo>
                    <a:pt x="1315" y="0"/>
                  </a:lnTo>
                  <a:lnTo>
                    <a:pt x="928" y="77"/>
                  </a:lnTo>
                  <a:lnTo>
                    <a:pt x="928" y="77"/>
                  </a:lnTo>
                  <a:lnTo>
                    <a:pt x="503" y="193"/>
                  </a:lnTo>
                  <a:lnTo>
                    <a:pt x="78" y="348"/>
                  </a:lnTo>
                  <a:lnTo>
                    <a:pt x="78" y="348"/>
                  </a:lnTo>
                  <a:lnTo>
                    <a:pt x="78" y="348"/>
                  </a:lnTo>
                  <a:lnTo>
                    <a:pt x="1" y="425"/>
                  </a:lnTo>
                  <a:lnTo>
                    <a:pt x="1" y="502"/>
                  </a:lnTo>
                  <a:lnTo>
                    <a:pt x="1" y="580"/>
                  </a:lnTo>
                  <a:lnTo>
                    <a:pt x="78" y="657"/>
                  </a:lnTo>
                  <a:lnTo>
                    <a:pt x="78" y="657"/>
                  </a:lnTo>
                  <a:lnTo>
                    <a:pt x="271" y="966"/>
                  </a:lnTo>
                  <a:lnTo>
                    <a:pt x="503" y="1275"/>
                  </a:lnTo>
                  <a:lnTo>
                    <a:pt x="735" y="1546"/>
                  </a:lnTo>
                  <a:lnTo>
                    <a:pt x="1044" y="1778"/>
                  </a:lnTo>
                  <a:lnTo>
                    <a:pt x="1044" y="1778"/>
                  </a:lnTo>
                  <a:lnTo>
                    <a:pt x="1199" y="1855"/>
                  </a:lnTo>
                  <a:lnTo>
                    <a:pt x="1315" y="1855"/>
                  </a:lnTo>
                  <a:lnTo>
                    <a:pt x="1431" y="1816"/>
                  </a:lnTo>
                  <a:lnTo>
                    <a:pt x="1508" y="1700"/>
                  </a:lnTo>
                  <a:lnTo>
                    <a:pt x="1662" y="1430"/>
                  </a:lnTo>
                  <a:lnTo>
                    <a:pt x="1778" y="1159"/>
                  </a:lnTo>
                  <a:lnTo>
                    <a:pt x="1778" y="1159"/>
                  </a:lnTo>
                  <a:lnTo>
                    <a:pt x="1856" y="889"/>
                  </a:lnTo>
                  <a:lnTo>
                    <a:pt x="1894" y="541"/>
                  </a:lnTo>
                  <a:lnTo>
                    <a:pt x="1894" y="348"/>
                  </a:lnTo>
                  <a:lnTo>
                    <a:pt x="1894" y="193"/>
                  </a:lnTo>
                  <a:lnTo>
                    <a:pt x="1817" y="77"/>
                  </a:lnTo>
                  <a:lnTo>
                    <a:pt x="170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3666525" y="2929450"/>
              <a:ext cx="1540850" cy="1729200"/>
            </a:xfrm>
            <a:custGeom>
              <a:rect b="b" l="l" r="r" t="t"/>
              <a:pathLst>
                <a:path extrusionOk="0" h="69168" w="61634">
                  <a:moveTo>
                    <a:pt x="20983" y="0"/>
                  </a:moveTo>
                  <a:lnTo>
                    <a:pt x="20519" y="116"/>
                  </a:lnTo>
                  <a:lnTo>
                    <a:pt x="20055" y="271"/>
                  </a:lnTo>
                  <a:lnTo>
                    <a:pt x="19862" y="387"/>
                  </a:lnTo>
                  <a:lnTo>
                    <a:pt x="19669" y="541"/>
                  </a:lnTo>
                  <a:lnTo>
                    <a:pt x="19476" y="696"/>
                  </a:lnTo>
                  <a:lnTo>
                    <a:pt x="19321" y="850"/>
                  </a:lnTo>
                  <a:lnTo>
                    <a:pt x="19128" y="1082"/>
                  </a:lnTo>
                  <a:lnTo>
                    <a:pt x="19012" y="1314"/>
                  </a:lnTo>
                  <a:lnTo>
                    <a:pt x="18858" y="1585"/>
                  </a:lnTo>
                  <a:lnTo>
                    <a:pt x="18742" y="1855"/>
                  </a:lnTo>
                  <a:lnTo>
                    <a:pt x="18587" y="2435"/>
                  </a:lnTo>
                  <a:lnTo>
                    <a:pt x="18510" y="3014"/>
                  </a:lnTo>
                  <a:lnTo>
                    <a:pt x="18433" y="3632"/>
                  </a:lnTo>
                  <a:lnTo>
                    <a:pt x="18394" y="4405"/>
                  </a:lnTo>
                  <a:lnTo>
                    <a:pt x="18394" y="5178"/>
                  </a:lnTo>
                  <a:lnTo>
                    <a:pt x="18355" y="5951"/>
                  </a:lnTo>
                  <a:lnTo>
                    <a:pt x="18355" y="6337"/>
                  </a:lnTo>
                  <a:lnTo>
                    <a:pt x="18278" y="6685"/>
                  </a:lnTo>
                  <a:lnTo>
                    <a:pt x="18162" y="7303"/>
                  </a:lnTo>
                  <a:lnTo>
                    <a:pt x="18085" y="7960"/>
                  </a:lnTo>
                  <a:lnTo>
                    <a:pt x="18046" y="8385"/>
                  </a:lnTo>
                  <a:lnTo>
                    <a:pt x="18085" y="8810"/>
                  </a:lnTo>
                  <a:lnTo>
                    <a:pt x="18162" y="9274"/>
                  </a:lnTo>
                  <a:lnTo>
                    <a:pt x="18317" y="9970"/>
                  </a:lnTo>
                  <a:lnTo>
                    <a:pt x="18510" y="10665"/>
                  </a:lnTo>
                  <a:lnTo>
                    <a:pt x="18974" y="12018"/>
                  </a:lnTo>
                  <a:lnTo>
                    <a:pt x="19167" y="12674"/>
                  </a:lnTo>
                  <a:lnTo>
                    <a:pt x="19321" y="13331"/>
                  </a:lnTo>
                  <a:lnTo>
                    <a:pt x="19553" y="14645"/>
                  </a:lnTo>
                  <a:lnTo>
                    <a:pt x="19940" y="17311"/>
                  </a:lnTo>
                  <a:lnTo>
                    <a:pt x="20094" y="18046"/>
                  </a:lnTo>
                  <a:lnTo>
                    <a:pt x="20249" y="18741"/>
                  </a:lnTo>
                  <a:lnTo>
                    <a:pt x="20442" y="19437"/>
                  </a:lnTo>
                  <a:lnTo>
                    <a:pt x="20712" y="20093"/>
                  </a:lnTo>
                  <a:lnTo>
                    <a:pt x="20983" y="20673"/>
                  </a:lnTo>
                  <a:lnTo>
                    <a:pt x="21137" y="21021"/>
                  </a:lnTo>
                  <a:lnTo>
                    <a:pt x="21369" y="21369"/>
                  </a:lnTo>
                  <a:lnTo>
                    <a:pt x="21756" y="22064"/>
                  </a:lnTo>
                  <a:lnTo>
                    <a:pt x="22103" y="22837"/>
                  </a:lnTo>
                  <a:lnTo>
                    <a:pt x="22451" y="23648"/>
                  </a:lnTo>
                  <a:lnTo>
                    <a:pt x="23147" y="25233"/>
                  </a:lnTo>
                  <a:lnTo>
                    <a:pt x="23495" y="26044"/>
                  </a:lnTo>
                  <a:lnTo>
                    <a:pt x="23920" y="26778"/>
                  </a:lnTo>
                  <a:lnTo>
                    <a:pt x="24383" y="27435"/>
                  </a:lnTo>
                  <a:lnTo>
                    <a:pt x="25156" y="28440"/>
                  </a:lnTo>
                  <a:lnTo>
                    <a:pt x="25504" y="28942"/>
                  </a:lnTo>
                  <a:lnTo>
                    <a:pt x="25813" y="29483"/>
                  </a:lnTo>
                  <a:lnTo>
                    <a:pt x="25929" y="29831"/>
                  </a:lnTo>
                  <a:lnTo>
                    <a:pt x="26045" y="30140"/>
                  </a:lnTo>
                  <a:lnTo>
                    <a:pt x="26122" y="30449"/>
                  </a:lnTo>
                  <a:lnTo>
                    <a:pt x="26161" y="30797"/>
                  </a:lnTo>
                  <a:lnTo>
                    <a:pt x="26122" y="31029"/>
                  </a:lnTo>
                  <a:lnTo>
                    <a:pt x="26045" y="31261"/>
                  </a:lnTo>
                  <a:lnTo>
                    <a:pt x="25852" y="31647"/>
                  </a:lnTo>
                  <a:lnTo>
                    <a:pt x="25581" y="31995"/>
                  </a:lnTo>
                  <a:lnTo>
                    <a:pt x="25233" y="32343"/>
                  </a:lnTo>
                  <a:lnTo>
                    <a:pt x="24847" y="32652"/>
                  </a:lnTo>
                  <a:lnTo>
                    <a:pt x="24383" y="32922"/>
                  </a:lnTo>
                  <a:lnTo>
                    <a:pt x="23881" y="33154"/>
                  </a:lnTo>
                  <a:lnTo>
                    <a:pt x="23379" y="33386"/>
                  </a:lnTo>
                  <a:lnTo>
                    <a:pt x="22374" y="33772"/>
                  </a:lnTo>
                  <a:lnTo>
                    <a:pt x="21485" y="34081"/>
                  </a:lnTo>
                  <a:lnTo>
                    <a:pt x="19978" y="34661"/>
                  </a:lnTo>
                  <a:lnTo>
                    <a:pt x="18510" y="35279"/>
                  </a:lnTo>
                  <a:lnTo>
                    <a:pt x="17814" y="35588"/>
                  </a:lnTo>
                  <a:lnTo>
                    <a:pt x="17119" y="35975"/>
                  </a:lnTo>
                  <a:lnTo>
                    <a:pt x="16423" y="36361"/>
                  </a:lnTo>
                  <a:lnTo>
                    <a:pt x="15766" y="36825"/>
                  </a:lnTo>
                  <a:lnTo>
                    <a:pt x="15071" y="37327"/>
                  </a:lnTo>
                  <a:lnTo>
                    <a:pt x="14453" y="37907"/>
                  </a:lnTo>
                  <a:lnTo>
                    <a:pt x="13216" y="39066"/>
                  </a:lnTo>
                  <a:lnTo>
                    <a:pt x="12636" y="39646"/>
                  </a:lnTo>
                  <a:lnTo>
                    <a:pt x="12095" y="40264"/>
                  </a:lnTo>
                  <a:lnTo>
                    <a:pt x="11593" y="40882"/>
                  </a:lnTo>
                  <a:lnTo>
                    <a:pt x="11091" y="41578"/>
                  </a:lnTo>
                  <a:lnTo>
                    <a:pt x="10666" y="42273"/>
                  </a:lnTo>
                  <a:lnTo>
                    <a:pt x="10279" y="43046"/>
                  </a:lnTo>
                  <a:lnTo>
                    <a:pt x="9932" y="43780"/>
                  </a:lnTo>
                  <a:lnTo>
                    <a:pt x="9584" y="44553"/>
                  </a:lnTo>
                  <a:lnTo>
                    <a:pt x="9275" y="45287"/>
                  </a:lnTo>
                  <a:lnTo>
                    <a:pt x="9004" y="46022"/>
                  </a:lnTo>
                  <a:lnTo>
                    <a:pt x="8888" y="46369"/>
                  </a:lnTo>
                  <a:lnTo>
                    <a:pt x="8772" y="46717"/>
                  </a:lnTo>
                  <a:lnTo>
                    <a:pt x="8734" y="47103"/>
                  </a:lnTo>
                  <a:lnTo>
                    <a:pt x="8734" y="47297"/>
                  </a:lnTo>
                  <a:lnTo>
                    <a:pt x="8772" y="47451"/>
                  </a:lnTo>
                  <a:lnTo>
                    <a:pt x="8811" y="47606"/>
                  </a:lnTo>
                  <a:lnTo>
                    <a:pt x="8927" y="47683"/>
                  </a:lnTo>
                  <a:lnTo>
                    <a:pt x="9043" y="47760"/>
                  </a:lnTo>
                  <a:lnTo>
                    <a:pt x="9275" y="47760"/>
                  </a:lnTo>
                  <a:lnTo>
                    <a:pt x="9429" y="47722"/>
                  </a:lnTo>
                  <a:lnTo>
                    <a:pt x="9700" y="47606"/>
                  </a:lnTo>
                  <a:lnTo>
                    <a:pt x="10511" y="47142"/>
                  </a:lnTo>
                  <a:lnTo>
                    <a:pt x="11361" y="46678"/>
                  </a:lnTo>
                  <a:lnTo>
                    <a:pt x="12250" y="46253"/>
                  </a:lnTo>
                  <a:lnTo>
                    <a:pt x="13139" y="45867"/>
                  </a:lnTo>
                  <a:lnTo>
                    <a:pt x="14066" y="45519"/>
                  </a:lnTo>
                  <a:lnTo>
                    <a:pt x="15032" y="45210"/>
                  </a:lnTo>
                  <a:lnTo>
                    <a:pt x="15071" y="45171"/>
                  </a:lnTo>
                  <a:lnTo>
                    <a:pt x="15109" y="45171"/>
                  </a:lnTo>
                  <a:lnTo>
                    <a:pt x="15187" y="45094"/>
                  </a:lnTo>
                  <a:lnTo>
                    <a:pt x="15264" y="44901"/>
                  </a:lnTo>
                  <a:lnTo>
                    <a:pt x="15341" y="44669"/>
                  </a:lnTo>
                  <a:lnTo>
                    <a:pt x="15457" y="44205"/>
                  </a:lnTo>
                  <a:lnTo>
                    <a:pt x="15689" y="43355"/>
                  </a:lnTo>
                  <a:lnTo>
                    <a:pt x="15844" y="42930"/>
                  </a:lnTo>
                  <a:lnTo>
                    <a:pt x="16346" y="43355"/>
                  </a:lnTo>
                  <a:lnTo>
                    <a:pt x="16810" y="43780"/>
                  </a:lnTo>
                  <a:lnTo>
                    <a:pt x="17080" y="43974"/>
                  </a:lnTo>
                  <a:lnTo>
                    <a:pt x="17235" y="44051"/>
                  </a:lnTo>
                  <a:lnTo>
                    <a:pt x="17389" y="44089"/>
                  </a:lnTo>
                  <a:lnTo>
                    <a:pt x="17467" y="44089"/>
                  </a:lnTo>
                  <a:lnTo>
                    <a:pt x="17776" y="44051"/>
                  </a:lnTo>
                  <a:lnTo>
                    <a:pt x="18085" y="43974"/>
                  </a:lnTo>
                  <a:lnTo>
                    <a:pt x="18394" y="43858"/>
                  </a:lnTo>
                  <a:lnTo>
                    <a:pt x="18703" y="43742"/>
                  </a:lnTo>
                  <a:lnTo>
                    <a:pt x="19824" y="43201"/>
                  </a:lnTo>
                  <a:lnTo>
                    <a:pt x="21137" y="42621"/>
                  </a:lnTo>
                  <a:lnTo>
                    <a:pt x="22451" y="42119"/>
                  </a:lnTo>
                  <a:lnTo>
                    <a:pt x="24267" y="41423"/>
                  </a:lnTo>
                  <a:lnTo>
                    <a:pt x="26161" y="40844"/>
                  </a:lnTo>
                  <a:lnTo>
                    <a:pt x="26161" y="40844"/>
                  </a:lnTo>
                  <a:lnTo>
                    <a:pt x="25736" y="42157"/>
                  </a:lnTo>
                  <a:lnTo>
                    <a:pt x="25272" y="43471"/>
                  </a:lnTo>
                  <a:lnTo>
                    <a:pt x="24770" y="44785"/>
                  </a:lnTo>
                  <a:lnTo>
                    <a:pt x="24229" y="46022"/>
                  </a:lnTo>
                  <a:lnTo>
                    <a:pt x="23572" y="47374"/>
                  </a:lnTo>
                  <a:lnTo>
                    <a:pt x="22838" y="48688"/>
                  </a:lnTo>
                  <a:lnTo>
                    <a:pt x="22065" y="49963"/>
                  </a:lnTo>
                  <a:lnTo>
                    <a:pt x="21215" y="51199"/>
                  </a:lnTo>
                  <a:lnTo>
                    <a:pt x="20558" y="52011"/>
                  </a:lnTo>
                  <a:lnTo>
                    <a:pt x="19824" y="52745"/>
                  </a:lnTo>
                  <a:lnTo>
                    <a:pt x="19051" y="53441"/>
                  </a:lnTo>
                  <a:lnTo>
                    <a:pt x="18239" y="54097"/>
                  </a:lnTo>
                  <a:lnTo>
                    <a:pt x="17814" y="54407"/>
                  </a:lnTo>
                  <a:lnTo>
                    <a:pt x="17312" y="54677"/>
                  </a:lnTo>
                  <a:lnTo>
                    <a:pt x="16810" y="54909"/>
                  </a:lnTo>
                  <a:lnTo>
                    <a:pt x="16307" y="55102"/>
                  </a:lnTo>
                  <a:lnTo>
                    <a:pt x="15766" y="55218"/>
                  </a:lnTo>
                  <a:lnTo>
                    <a:pt x="15264" y="55295"/>
                  </a:lnTo>
                  <a:lnTo>
                    <a:pt x="14684" y="55334"/>
                  </a:lnTo>
                  <a:lnTo>
                    <a:pt x="14143" y="55257"/>
                  </a:lnTo>
                  <a:lnTo>
                    <a:pt x="13950" y="55179"/>
                  </a:lnTo>
                  <a:lnTo>
                    <a:pt x="13718" y="55102"/>
                  </a:lnTo>
                  <a:lnTo>
                    <a:pt x="13371" y="54832"/>
                  </a:lnTo>
                  <a:lnTo>
                    <a:pt x="13023" y="54523"/>
                  </a:lnTo>
                  <a:lnTo>
                    <a:pt x="12675" y="54213"/>
                  </a:lnTo>
                  <a:lnTo>
                    <a:pt x="11129" y="52668"/>
                  </a:lnTo>
                  <a:lnTo>
                    <a:pt x="9584" y="51161"/>
                  </a:lnTo>
                  <a:lnTo>
                    <a:pt x="8811" y="50427"/>
                  </a:lnTo>
                  <a:lnTo>
                    <a:pt x="8000" y="49731"/>
                  </a:lnTo>
                  <a:lnTo>
                    <a:pt x="7227" y="49151"/>
                  </a:lnTo>
                  <a:lnTo>
                    <a:pt x="6454" y="48572"/>
                  </a:lnTo>
                  <a:lnTo>
                    <a:pt x="5604" y="48069"/>
                  </a:lnTo>
                  <a:lnTo>
                    <a:pt x="4754" y="47606"/>
                  </a:lnTo>
                  <a:lnTo>
                    <a:pt x="3865" y="47219"/>
                  </a:lnTo>
                  <a:lnTo>
                    <a:pt x="2976" y="46872"/>
                  </a:lnTo>
                  <a:lnTo>
                    <a:pt x="2512" y="46756"/>
                  </a:lnTo>
                  <a:lnTo>
                    <a:pt x="2049" y="46640"/>
                  </a:lnTo>
                  <a:lnTo>
                    <a:pt x="1546" y="46562"/>
                  </a:lnTo>
                  <a:lnTo>
                    <a:pt x="1083" y="46485"/>
                  </a:lnTo>
                  <a:lnTo>
                    <a:pt x="735" y="46485"/>
                  </a:lnTo>
                  <a:lnTo>
                    <a:pt x="542" y="46524"/>
                  </a:lnTo>
                  <a:lnTo>
                    <a:pt x="349" y="46562"/>
                  </a:lnTo>
                  <a:lnTo>
                    <a:pt x="194" y="46640"/>
                  </a:lnTo>
                  <a:lnTo>
                    <a:pt x="78" y="46756"/>
                  </a:lnTo>
                  <a:lnTo>
                    <a:pt x="1" y="46910"/>
                  </a:lnTo>
                  <a:lnTo>
                    <a:pt x="39" y="47103"/>
                  </a:lnTo>
                  <a:lnTo>
                    <a:pt x="117" y="47297"/>
                  </a:lnTo>
                  <a:lnTo>
                    <a:pt x="233" y="47451"/>
                  </a:lnTo>
                  <a:lnTo>
                    <a:pt x="580" y="47683"/>
                  </a:lnTo>
                  <a:lnTo>
                    <a:pt x="1083" y="48069"/>
                  </a:lnTo>
                  <a:lnTo>
                    <a:pt x="1508" y="48417"/>
                  </a:lnTo>
                  <a:lnTo>
                    <a:pt x="1894" y="48804"/>
                  </a:lnTo>
                  <a:lnTo>
                    <a:pt x="2590" y="49615"/>
                  </a:lnTo>
                  <a:lnTo>
                    <a:pt x="3247" y="50465"/>
                  </a:lnTo>
                  <a:lnTo>
                    <a:pt x="3904" y="51315"/>
                  </a:lnTo>
                  <a:lnTo>
                    <a:pt x="4560" y="52204"/>
                  </a:lnTo>
                  <a:lnTo>
                    <a:pt x="5217" y="53054"/>
                  </a:lnTo>
                  <a:lnTo>
                    <a:pt x="5526" y="53518"/>
                  </a:lnTo>
                  <a:lnTo>
                    <a:pt x="5797" y="53982"/>
                  </a:lnTo>
                  <a:lnTo>
                    <a:pt x="6067" y="54484"/>
                  </a:lnTo>
                  <a:lnTo>
                    <a:pt x="6261" y="54986"/>
                  </a:lnTo>
                  <a:lnTo>
                    <a:pt x="6415" y="55489"/>
                  </a:lnTo>
                  <a:lnTo>
                    <a:pt x="6531" y="55952"/>
                  </a:lnTo>
                  <a:lnTo>
                    <a:pt x="6647" y="56455"/>
                  </a:lnTo>
                  <a:lnTo>
                    <a:pt x="6686" y="56996"/>
                  </a:lnTo>
                  <a:lnTo>
                    <a:pt x="6724" y="57498"/>
                  </a:lnTo>
                  <a:lnTo>
                    <a:pt x="6724" y="58000"/>
                  </a:lnTo>
                  <a:lnTo>
                    <a:pt x="6686" y="59043"/>
                  </a:lnTo>
                  <a:lnTo>
                    <a:pt x="6531" y="60087"/>
                  </a:lnTo>
                  <a:lnTo>
                    <a:pt x="6338" y="61130"/>
                  </a:lnTo>
                  <a:lnTo>
                    <a:pt x="6067" y="62135"/>
                  </a:lnTo>
                  <a:lnTo>
                    <a:pt x="5758" y="63101"/>
                  </a:lnTo>
                  <a:lnTo>
                    <a:pt x="5449" y="63990"/>
                  </a:lnTo>
                  <a:lnTo>
                    <a:pt x="5063" y="64878"/>
                  </a:lnTo>
                  <a:lnTo>
                    <a:pt x="4599" y="65767"/>
                  </a:lnTo>
                  <a:lnTo>
                    <a:pt x="4097" y="66578"/>
                  </a:lnTo>
                  <a:lnTo>
                    <a:pt x="3710" y="67081"/>
                  </a:lnTo>
                  <a:lnTo>
                    <a:pt x="3285" y="67583"/>
                  </a:lnTo>
                  <a:lnTo>
                    <a:pt x="2860" y="68008"/>
                  </a:lnTo>
                  <a:lnTo>
                    <a:pt x="2590" y="68240"/>
                  </a:lnTo>
                  <a:lnTo>
                    <a:pt x="2358" y="68472"/>
                  </a:lnTo>
                  <a:lnTo>
                    <a:pt x="2281" y="68626"/>
                  </a:lnTo>
                  <a:lnTo>
                    <a:pt x="2242" y="68742"/>
                  </a:lnTo>
                  <a:lnTo>
                    <a:pt x="2242" y="68897"/>
                  </a:lnTo>
                  <a:lnTo>
                    <a:pt x="2397" y="69051"/>
                  </a:lnTo>
                  <a:lnTo>
                    <a:pt x="2551" y="69129"/>
                  </a:lnTo>
                  <a:lnTo>
                    <a:pt x="2706" y="69167"/>
                  </a:lnTo>
                  <a:lnTo>
                    <a:pt x="2899" y="69167"/>
                  </a:lnTo>
                  <a:lnTo>
                    <a:pt x="3092" y="69129"/>
                  </a:lnTo>
                  <a:lnTo>
                    <a:pt x="3479" y="69013"/>
                  </a:lnTo>
                  <a:lnTo>
                    <a:pt x="3826" y="68897"/>
                  </a:lnTo>
                  <a:lnTo>
                    <a:pt x="4754" y="68588"/>
                  </a:lnTo>
                  <a:lnTo>
                    <a:pt x="5642" y="68201"/>
                  </a:lnTo>
                  <a:lnTo>
                    <a:pt x="6531" y="67776"/>
                  </a:lnTo>
                  <a:lnTo>
                    <a:pt x="7381" y="67274"/>
                  </a:lnTo>
                  <a:lnTo>
                    <a:pt x="8231" y="66733"/>
                  </a:lnTo>
                  <a:lnTo>
                    <a:pt x="9004" y="66153"/>
                  </a:lnTo>
                  <a:lnTo>
                    <a:pt x="9738" y="65497"/>
                  </a:lnTo>
                  <a:lnTo>
                    <a:pt x="10395" y="64840"/>
                  </a:lnTo>
                  <a:lnTo>
                    <a:pt x="11014" y="64105"/>
                  </a:lnTo>
                  <a:lnTo>
                    <a:pt x="11593" y="63333"/>
                  </a:lnTo>
                  <a:lnTo>
                    <a:pt x="12134" y="62521"/>
                  </a:lnTo>
                  <a:lnTo>
                    <a:pt x="12559" y="61671"/>
                  </a:lnTo>
                  <a:lnTo>
                    <a:pt x="12946" y="60782"/>
                  </a:lnTo>
                  <a:lnTo>
                    <a:pt x="13255" y="59894"/>
                  </a:lnTo>
                  <a:lnTo>
                    <a:pt x="13371" y="59778"/>
                  </a:lnTo>
                  <a:lnTo>
                    <a:pt x="13950" y="59353"/>
                  </a:lnTo>
                  <a:lnTo>
                    <a:pt x="14568" y="58966"/>
                  </a:lnTo>
                  <a:lnTo>
                    <a:pt x="15264" y="58657"/>
                  </a:lnTo>
                  <a:lnTo>
                    <a:pt x="15921" y="58348"/>
                  </a:lnTo>
                  <a:lnTo>
                    <a:pt x="16655" y="58116"/>
                  </a:lnTo>
                  <a:lnTo>
                    <a:pt x="17351" y="57923"/>
                  </a:lnTo>
                  <a:lnTo>
                    <a:pt x="18085" y="57730"/>
                  </a:lnTo>
                  <a:lnTo>
                    <a:pt x="18819" y="57575"/>
                  </a:lnTo>
                  <a:lnTo>
                    <a:pt x="20906" y="57227"/>
                  </a:lnTo>
                  <a:lnTo>
                    <a:pt x="21949" y="56996"/>
                  </a:lnTo>
                  <a:lnTo>
                    <a:pt x="22992" y="56764"/>
                  </a:lnTo>
                  <a:lnTo>
                    <a:pt x="23881" y="56493"/>
                  </a:lnTo>
                  <a:lnTo>
                    <a:pt x="24808" y="56184"/>
                  </a:lnTo>
                  <a:lnTo>
                    <a:pt x="25697" y="55836"/>
                  </a:lnTo>
                  <a:lnTo>
                    <a:pt x="26547" y="55450"/>
                  </a:lnTo>
                  <a:lnTo>
                    <a:pt x="27513" y="54948"/>
                  </a:lnTo>
                  <a:lnTo>
                    <a:pt x="28441" y="54445"/>
                  </a:lnTo>
                  <a:lnTo>
                    <a:pt x="29368" y="53866"/>
                  </a:lnTo>
                  <a:lnTo>
                    <a:pt x="29793" y="53556"/>
                  </a:lnTo>
                  <a:lnTo>
                    <a:pt x="30218" y="53209"/>
                  </a:lnTo>
                  <a:lnTo>
                    <a:pt x="30257" y="53170"/>
                  </a:lnTo>
                  <a:lnTo>
                    <a:pt x="30798" y="52861"/>
                  </a:lnTo>
                  <a:lnTo>
                    <a:pt x="31068" y="52745"/>
                  </a:lnTo>
                  <a:lnTo>
                    <a:pt x="31377" y="52668"/>
                  </a:lnTo>
                  <a:lnTo>
                    <a:pt x="31764" y="52668"/>
                  </a:lnTo>
                  <a:lnTo>
                    <a:pt x="31880" y="52706"/>
                  </a:lnTo>
                  <a:lnTo>
                    <a:pt x="31957" y="52784"/>
                  </a:lnTo>
                  <a:lnTo>
                    <a:pt x="32034" y="52861"/>
                  </a:lnTo>
                  <a:lnTo>
                    <a:pt x="32111" y="52977"/>
                  </a:lnTo>
                  <a:lnTo>
                    <a:pt x="32150" y="53093"/>
                  </a:lnTo>
                  <a:lnTo>
                    <a:pt x="32227" y="53402"/>
                  </a:lnTo>
                  <a:lnTo>
                    <a:pt x="32266" y="53556"/>
                  </a:lnTo>
                  <a:lnTo>
                    <a:pt x="32343" y="53672"/>
                  </a:lnTo>
                  <a:lnTo>
                    <a:pt x="32459" y="53788"/>
                  </a:lnTo>
                  <a:lnTo>
                    <a:pt x="32575" y="53866"/>
                  </a:lnTo>
                  <a:lnTo>
                    <a:pt x="32884" y="53904"/>
                  </a:lnTo>
                  <a:lnTo>
                    <a:pt x="33077" y="53982"/>
                  </a:lnTo>
                  <a:lnTo>
                    <a:pt x="33271" y="54059"/>
                  </a:lnTo>
                  <a:lnTo>
                    <a:pt x="33464" y="54175"/>
                  </a:lnTo>
                  <a:lnTo>
                    <a:pt x="33618" y="54329"/>
                  </a:lnTo>
                  <a:lnTo>
                    <a:pt x="33889" y="54638"/>
                  </a:lnTo>
                  <a:lnTo>
                    <a:pt x="34082" y="55025"/>
                  </a:lnTo>
                  <a:lnTo>
                    <a:pt x="34237" y="55257"/>
                  </a:lnTo>
                  <a:lnTo>
                    <a:pt x="34353" y="55334"/>
                  </a:lnTo>
                  <a:lnTo>
                    <a:pt x="34469" y="55411"/>
                  </a:lnTo>
                  <a:lnTo>
                    <a:pt x="34623" y="55411"/>
                  </a:lnTo>
                  <a:lnTo>
                    <a:pt x="34778" y="55373"/>
                  </a:lnTo>
                  <a:lnTo>
                    <a:pt x="34855" y="55257"/>
                  </a:lnTo>
                  <a:lnTo>
                    <a:pt x="34971" y="55141"/>
                  </a:lnTo>
                  <a:lnTo>
                    <a:pt x="35087" y="54832"/>
                  </a:lnTo>
                  <a:lnTo>
                    <a:pt x="35125" y="54561"/>
                  </a:lnTo>
                  <a:lnTo>
                    <a:pt x="35203" y="54136"/>
                  </a:lnTo>
                  <a:lnTo>
                    <a:pt x="35241" y="53672"/>
                  </a:lnTo>
                  <a:lnTo>
                    <a:pt x="35203" y="53247"/>
                  </a:lnTo>
                  <a:lnTo>
                    <a:pt x="35125" y="52822"/>
                  </a:lnTo>
                  <a:lnTo>
                    <a:pt x="35048" y="52436"/>
                  </a:lnTo>
                  <a:lnTo>
                    <a:pt x="34894" y="52088"/>
                  </a:lnTo>
                  <a:lnTo>
                    <a:pt x="34739" y="51740"/>
                  </a:lnTo>
                  <a:lnTo>
                    <a:pt x="34584" y="51393"/>
                  </a:lnTo>
                  <a:lnTo>
                    <a:pt x="34353" y="51083"/>
                  </a:lnTo>
                  <a:lnTo>
                    <a:pt x="34121" y="50736"/>
                  </a:lnTo>
                  <a:lnTo>
                    <a:pt x="33889" y="50465"/>
                  </a:lnTo>
                  <a:lnTo>
                    <a:pt x="33618" y="50195"/>
                  </a:lnTo>
                  <a:lnTo>
                    <a:pt x="34469" y="48765"/>
                  </a:lnTo>
                  <a:lnTo>
                    <a:pt x="35319" y="47335"/>
                  </a:lnTo>
                  <a:lnTo>
                    <a:pt x="36207" y="45906"/>
                  </a:lnTo>
                  <a:lnTo>
                    <a:pt x="37173" y="44553"/>
                  </a:lnTo>
                  <a:lnTo>
                    <a:pt x="37714" y="43819"/>
                  </a:lnTo>
                  <a:lnTo>
                    <a:pt x="38255" y="43162"/>
                  </a:lnTo>
                  <a:lnTo>
                    <a:pt x="38874" y="42505"/>
                  </a:lnTo>
                  <a:lnTo>
                    <a:pt x="39531" y="41926"/>
                  </a:lnTo>
                  <a:lnTo>
                    <a:pt x="39878" y="41655"/>
                  </a:lnTo>
                  <a:lnTo>
                    <a:pt x="40265" y="41385"/>
                  </a:lnTo>
                  <a:lnTo>
                    <a:pt x="40651" y="41153"/>
                  </a:lnTo>
                  <a:lnTo>
                    <a:pt x="41038" y="40960"/>
                  </a:lnTo>
                  <a:lnTo>
                    <a:pt x="41772" y="40650"/>
                  </a:lnTo>
                  <a:lnTo>
                    <a:pt x="42119" y="40457"/>
                  </a:lnTo>
                  <a:lnTo>
                    <a:pt x="42429" y="40225"/>
                  </a:lnTo>
                  <a:lnTo>
                    <a:pt x="42583" y="40109"/>
                  </a:lnTo>
                  <a:lnTo>
                    <a:pt x="42699" y="39955"/>
                  </a:lnTo>
                  <a:lnTo>
                    <a:pt x="42892" y="39607"/>
                  </a:lnTo>
                  <a:lnTo>
                    <a:pt x="42970" y="39453"/>
                  </a:lnTo>
                  <a:lnTo>
                    <a:pt x="43086" y="39259"/>
                  </a:lnTo>
                  <a:lnTo>
                    <a:pt x="43163" y="39182"/>
                  </a:lnTo>
                  <a:lnTo>
                    <a:pt x="43201" y="39143"/>
                  </a:lnTo>
                  <a:lnTo>
                    <a:pt x="43317" y="39105"/>
                  </a:lnTo>
                  <a:lnTo>
                    <a:pt x="43395" y="39105"/>
                  </a:lnTo>
                  <a:lnTo>
                    <a:pt x="43549" y="39182"/>
                  </a:lnTo>
                  <a:lnTo>
                    <a:pt x="43704" y="39298"/>
                  </a:lnTo>
                  <a:lnTo>
                    <a:pt x="44013" y="39646"/>
                  </a:lnTo>
                  <a:lnTo>
                    <a:pt x="44361" y="40032"/>
                  </a:lnTo>
                  <a:lnTo>
                    <a:pt x="44438" y="40071"/>
                  </a:lnTo>
                  <a:lnTo>
                    <a:pt x="44786" y="40419"/>
                  </a:lnTo>
                  <a:lnTo>
                    <a:pt x="45133" y="40689"/>
                  </a:lnTo>
                  <a:lnTo>
                    <a:pt x="45327" y="40805"/>
                  </a:lnTo>
                  <a:lnTo>
                    <a:pt x="45559" y="40882"/>
                  </a:lnTo>
                  <a:lnTo>
                    <a:pt x="45790" y="40921"/>
                  </a:lnTo>
                  <a:lnTo>
                    <a:pt x="46022" y="40960"/>
                  </a:lnTo>
                  <a:lnTo>
                    <a:pt x="47027" y="41075"/>
                  </a:lnTo>
                  <a:lnTo>
                    <a:pt x="47722" y="41307"/>
                  </a:lnTo>
                  <a:lnTo>
                    <a:pt x="48418" y="41578"/>
                  </a:lnTo>
                  <a:lnTo>
                    <a:pt x="49539" y="42080"/>
                  </a:lnTo>
                  <a:lnTo>
                    <a:pt x="50659" y="42621"/>
                  </a:lnTo>
                  <a:lnTo>
                    <a:pt x="51780" y="43201"/>
                  </a:lnTo>
                  <a:lnTo>
                    <a:pt x="52862" y="43858"/>
                  </a:lnTo>
                  <a:lnTo>
                    <a:pt x="53944" y="44476"/>
                  </a:lnTo>
                  <a:lnTo>
                    <a:pt x="54987" y="45171"/>
                  </a:lnTo>
                  <a:lnTo>
                    <a:pt x="55992" y="45906"/>
                  </a:lnTo>
                  <a:lnTo>
                    <a:pt x="56996" y="46640"/>
                  </a:lnTo>
                  <a:lnTo>
                    <a:pt x="57962" y="47374"/>
                  </a:lnTo>
                  <a:lnTo>
                    <a:pt x="58967" y="48147"/>
                  </a:lnTo>
                  <a:lnTo>
                    <a:pt x="60860" y="49770"/>
                  </a:lnTo>
                  <a:lnTo>
                    <a:pt x="60976" y="49847"/>
                  </a:lnTo>
                  <a:lnTo>
                    <a:pt x="61131" y="49963"/>
                  </a:lnTo>
                  <a:lnTo>
                    <a:pt x="61247" y="49963"/>
                  </a:lnTo>
                  <a:lnTo>
                    <a:pt x="61401" y="49924"/>
                  </a:lnTo>
                  <a:lnTo>
                    <a:pt x="61517" y="49847"/>
                  </a:lnTo>
                  <a:lnTo>
                    <a:pt x="61595" y="49731"/>
                  </a:lnTo>
                  <a:lnTo>
                    <a:pt x="61633" y="49615"/>
                  </a:lnTo>
                  <a:lnTo>
                    <a:pt x="61633" y="49461"/>
                  </a:lnTo>
                  <a:lnTo>
                    <a:pt x="61595" y="49229"/>
                  </a:lnTo>
                  <a:lnTo>
                    <a:pt x="61517" y="49036"/>
                  </a:lnTo>
                  <a:lnTo>
                    <a:pt x="61363" y="48610"/>
                  </a:lnTo>
                  <a:lnTo>
                    <a:pt x="60899" y="47413"/>
                  </a:lnTo>
                  <a:lnTo>
                    <a:pt x="60435" y="46331"/>
                  </a:lnTo>
                  <a:lnTo>
                    <a:pt x="59933" y="45249"/>
                  </a:lnTo>
                  <a:lnTo>
                    <a:pt x="59392" y="44205"/>
                  </a:lnTo>
                  <a:lnTo>
                    <a:pt x="58774" y="43239"/>
                  </a:lnTo>
                  <a:lnTo>
                    <a:pt x="58155" y="42389"/>
                  </a:lnTo>
                  <a:lnTo>
                    <a:pt x="57499" y="41539"/>
                  </a:lnTo>
                  <a:lnTo>
                    <a:pt x="56842" y="40766"/>
                  </a:lnTo>
                  <a:lnTo>
                    <a:pt x="56108" y="39994"/>
                  </a:lnTo>
                  <a:lnTo>
                    <a:pt x="55373" y="39259"/>
                  </a:lnTo>
                  <a:lnTo>
                    <a:pt x="54601" y="38564"/>
                  </a:lnTo>
                  <a:lnTo>
                    <a:pt x="53828" y="37907"/>
                  </a:lnTo>
                  <a:lnTo>
                    <a:pt x="53016" y="37250"/>
                  </a:lnTo>
                  <a:lnTo>
                    <a:pt x="52437" y="36786"/>
                  </a:lnTo>
                  <a:lnTo>
                    <a:pt x="51548" y="36129"/>
                  </a:lnTo>
                  <a:lnTo>
                    <a:pt x="50620" y="35473"/>
                  </a:lnTo>
                  <a:lnTo>
                    <a:pt x="48766" y="34197"/>
                  </a:lnTo>
                  <a:lnTo>
                    <a:pt x="48495" y="33966"/>
                  </a:lnTo>
                  <a:lnTo>
                    <a:pt x="47722" y="33386"/>
                  </a:lnTo>
                  <a:lnTo>
                    <a:pt x="46950" y="32845"/>
                  </a:lnTo>
                  <a:lnTo>
                    <a:pt x="46447" y="32497"/>
                  </a:lnTo>
                  <a:lnTo>
                    <a:pt x="45984" y="32111"/>
                  </a:lnTo>
                  <a:lnTo>
                    <a:pt x="45520" y="31686"/>
                  </a:lnTo>
                  <a:lnTo>
                    <a:pt x="45095" y="31261"/>
                  </a:lnTo>
                  <a:lnTo>
                    <a:pt x="44940" y="30990"/>
                  </a:lnTo>
                  <a:lnTo>
                    <a:pt x="44902" y="30952"/>
                  </a:lnTo>
                  <a:lnTo>
                    <a:pt x="45133" y="28942"/>
                  </a:lnTo>
                  <a:lnTo>
                    <a:pt x="45288" y="26894"/>
                  </a:lnTo>
                  <a:lnTo>
                    <a:pt x="45327" y="26044"/>
                  </a:lnTo>
                  <a:lnTo>
                    <a:pt x="45365" y="25155"/>
                  </a:lnTo>
                  <a:lnTo>
                    <a:pt x="45365" y="24267"/>
                  </a:lnTo>
                  <a:lnTo>
                    <a:pt x="45327" y="23378"/>
                  </a:lnTo>
                  <a:lnTo>
                    <a:pt x="45211" y="22489"/>
                  </a:lnTo>
                  <a:lnTo>
                    <a:pt x="45056" y="21600"/>
                  </a:lnTo>
                  <a:lnTo>
                    <a:pt x="44824" y="20750"/>
                  </a:lnTo>
                  <a:lnTo>
                    <a:pt x="44515" y="19900"/>
                  </a:lnTo>
                  <a:lnTo>
                    <a:pt x="44361" y="19475"/>
                  </a:lnTo>
                  <a:lnTo>
                    <a:pt x="44129" y="19089"/>
                  </a:lnTo>
                  <a:lnTo>
                    <a:pt x="43665" y="18277"/>
                  </a:lnTo>
                  <a:lnTo>
                    <a:pt x="43201" y="17311"/>
                  </a:lnTo>
                  <a:lnTo>
                    <a:pt x="42622" y="16384"/>
                  </a:lnTo>
                  <a:lnTo>
                    <a:pt x="42042" y="15495"/>
                  </a:lnTo>
                  <a:lnTo>
                    <a:pt x="41385" y="14645"/>
                  </a:lnTo>
                  <a:lnTo>
                    <a:pt x="41269" y="14491"/>
                  </a:lnTo>
                  <a:lnTo>
                    <a:pt x="40226" y="13293"/>
                  </a:lnTo>
                  <a:lnTo>
                    <a:pt x="39183" y="12095"/>
                  </a:lnTo>
                  <a:lnTo>
                    <a:pt x="38642" y="11515"/>
                  </a:lnTo>
                  <a:lnTo>
                    <a:pt x="38139" y="10897"/>
                  </a:lnTo>
                  <a:lnTo>
                    <a:pt x="37676" y="10279"/>
                  </a:lnTo>
                  <a:lnTo>
                    <a:pt x="37251" y="9622"/>
                  </a:lnTo>
                  <a:lnTo>
                    <a:pt x="36555" y="8424"/>
                  </a:lnTo>
                  <a:lnTo>
                    <a:pt x="35860" y="7187"/>
                  </a:lnTo>
                  <a:lnTo>
                    <a:pt x="35512" y="6608"/>
                  </a:lnTo>
                  <a:lnTo>
                    <a:pt x="35125" y="6028"/>
                  </a:lnTo>
                  <a:lnTo>
                    <a:pt x="34700" y="5449"/>
                  </a:lnTo>
                  <a:lnTo>
                    <a:pt x="34275" y="4946"/>
                  </a:lnTo>
                  <a:lnTo>
                    <a:pt x="34005" y="4676"/>
                  </a:lnTo>
                  <a:lnTo>
                    <a:pt x="33696" y="4444"/>
                  </a:lnTo>
                  <a:lnTo>
                    <a:pt x="33116" y="4019"/>
                  </a:lnTo>
                  <a:lnTo>
                    <a:pt x="32498" y="3671"/>
                  </a:lnTo>
                  <a:lnTo>
                    <a:pt x="31841" y="3362"/>
                  </a:lnTo>
                  <a:lnTo>
                    <a:pt x="31184" y="3130"/>
                  </a:lnTo>
                  <a:lnTo>
                    <a:pt x="30489" y="2898"/>
                  </a:lnTo>
                  <a:lnTo>
                    <a:pt x="29097" y="2473"/>
                  </a:lnTo>
                  <a:lnTo>
                    <a:pt x="28247" y="2164"/>
                  </a:lnTo>
                  <a:lnTo>
                    <a:pt x="27397" y="1816"/>
                  </a:lnTo>
                  <a:lnTo>
                    <a:pt x="25774" y="1044"/>
                  </a:lnTo>
                  <a:lnTo>
                    <a:pt x="25002" y="696"/>
                  </a:lnTo>
                  <a:lnTo>
                    <a:pt x="24190" y="387"/>
                  </a:lnTo>
                  <a:lnTo>
                    <a:pt x="23804" y="271"/>
                  </a:lnTo>
                  <a:lnTo>
                    <a:pt x="23379" y="155"/>
                  </a:lnTo>
                  <a:lnTo>
                    <a:pt x="22954" y="78"/>
                  </a:lnTo>
                  <a:lnTo>
                    <a:pt x="22529" y="39"/>
                  </a:lnTo>
                  <a:lnTo>
                    <a:pt x="22490" y="78"/>
                  </a:lnTo>
                  <a:lnTo>
                    <a:pt x="22451" y="78"/>
                  </a:lnTo>
                  <a:lnTo>
                    <a:pt x="21949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3666525" y="2929450"/>
              <a:ext cx="1540850" cy="1729200"/>
            </a:xfrm>
            <a:custGeom>
              <a:rect b="b" l="l" r="r" t="t"/>
              <a:pathLst>
                <a:path extrusionOk="0" fill="none" h="69168" w="61634">
                  <a:moveTo>
                    <a:pt x="61363" y="48610"/>
                  </a:moveTo>
                  <a:lnTo>
                    <a:pt x="61363" y="48610"/>
                  </a:lnTo>
                  <a:lnTo>
                    <a:pt x="60899" y="47413"/>
                  </a:lnTo>
                  <a:lnTo>
                    <a:pt x="60899" y="47413"/>
                  </a:lnTo>
                  <a:lnTo>
                    <a:pt x="60435" y="46331"/>
                  </a:lnTo>
                  <a:lnTo>
                    <a:pt x="59933" y="45249"/>
                  </a:lnTo>
                  <a:lnTo>
                    <a:pt x="59392" y="44205"/>
                  </a:lnTo>
                  <a:lnTo>
                    <a:pt x="58774" y="43239"/>
                  </a:lnTo>
                  <a:lnTo>
                    <a:pt x="58774" y="43239"/>
                  </a:lnTo>
                  <a:lnTo>
                    <a:pt x="58155" y="42389"/>
                  </a:lnTo>
                  <a:lnTo>
                    <a:pt x="57499" y="41539"/>
                  </a:lnTo>
                  <a:lnTo>
                    <a:pt x="56842" y="40766"/>
                  </a:lnTo>
                  <a:lnTo>
                    <a:pt x="56108" y="39994"/>
                  </a:lnTo>
                  <a:lnTo>
                    <a:pt x="55373" y="39259"/>
                  </a:lnTo>
                  <a:lnTo>
                    <a:pt x="54601" y="38564"/>
                  </a:lnTo>
                  <a:lnTo>
                    <a:pt x="53828" y="37907"/>
                  </a:lnTo>
                  <a:lnTo>
                    <a:pt x="53016" y="37250"/>
                  </a:lnTo>
                  <a:lnTo>
                    <a:pt x="53016" y="37250"/>
                  </a:lnTo>
                  <a:lnTo>
                    <a:pt x="52437" y="36786"/>
                  </a:lnTo>
                  <a:lnTo>
                    <a:pt x="52437" y="36786"/>
                  </a:lnTo>
                  <a:lnTo>
                    <a:pt x="51548" y="36129"/>
                  </a:lnTo>
                  <a:lnTo>
                    <a:pt x="50620" y="35473"/>
                  </a:lnTo>
                  <a:lnTo>
                    <a:pt x="48766" y="34197"/>
                  </a:lnTo>
                  <a:lnTo>
                    <a:pt x="48766" y="34197"/>
                  </a:lnTo>
                  <a:lnTo>
                    <a:pt x="48495" y="33966"/>
                  </a:lnTo>
                  <a:lnTo>
                    <a:pt x="48495" y="33966"/>
                  </a:lnTo>
                  <a:lnTo>
                    <a:pt x="47722" y="33386"/>
                  </a:lnTo>
                  <a:lnTo>
                    <a:pt x="46950" y="32845"/>
                  </a:lnTo>
                  <a:lnTo>
                    <a:pt x="46950" y="32845"/>
                  </a:lnTo>
                  <a:lnTo>
                    <a:pt x="46447" y="32497"/>
                  </a:lnTo>
                  <a:lnTo>
                    <a:pt x="45984" y="32111"/>
                  </a:lnTo>
                  <a:lnTo>
                    <a:pt x="45520" y="31686"/>
                  </a:lnTo>
                  <a:lnTo>
                    <a:pt x="45095" y="31261"/>
                  </a:lnTo>
                  <a:lnTo>
                    <a:pt x="45095" y="31261"/>
                  </a:lnTo>
                  <a:lnTo>
                    <a:pt x="44940" y="30990"/>
                  </a:lnTo>
                  <a:lnTo>
                    <a:pt x="44940" y="30990"/>
                  </a:lnTo>
                  <a:lnTo>
                    <a:pt x="44902" y="30952"/>
                  </a:lnTo>
                  <a:lnTo>
                    <a:pt x="44902" y="30952"/>
                  </a:lnTo>
                  <a:lnTo>
                    <a:pt x="45133" y="28942"/>
                  </a:lnTo>
                  <a:lnTo>
                    <a:pt x="45288" y="26894"/>
                  </a:lnTo>
                  <a:lnTo>
                    <a:pt x="45288" y="26894"/>
                  </a:lnTo>
                  <a:lnTo>
                    <a:pt x="45327" y="26044"/>
                  </a:lnTo>
                  <a:lnTo>
                    <a:pt x="45365" y="25155"/>
                  </a:lnTo>
                  <a:lnTo>
                    <a:pt x="45365" y="24267"/>
                  </a:lnTo>
                  <a:lnTo>
                    <a:pt x="45327" y="23378"/>
                  </a:lnTo>
                  <a:lnTo>
                    <a:pt x="45211" y="22489"/>
                  </a:lnTo>
                  <a:lnTo>
                    <a:pt x="45056" y="21600"/>
                  </a:lnTo>
                  <a:lnTo>
                    <a:pt x="44824" y="20750"/>
                  </a:lnTo>
                  <a:lnTo>
                    <a:pt x="44515" y="19900"/>
                  </a:lnTo>
                  <a:lnTo>
                    <a:pt x="44515" y="19900"/>
                  </a:lnTo>
                  <a:lnTo>
                    <a:pt x="44361" y="19475"/>
                  </a:lnTo>
                  <a:lnTo>
                    <a:pt x="44129" y="19089"/>
                  </a:lnTo>
                  <a:lnTo>
                    <a:pt x="43665" y="18277"/>
                  </a:lnTo>
                  <a:lnTo>
                    <a:pt x="43665" y="18277"/>
                  </a:lnTo>
                  <a:lnTo>
                    <a:pt x="43201" y="17311"/>
                  </a:lnTo>
                  <a:lnTo>
                    <a:pt x="42622" y="16384"/>
                  </a:lnTo>
                  <a:lnTo>
                    <a:pt x="42042" y="15495"/>
                  </a:lnTo>
                  <a:lnTo>
                    <a:pt x="41385" y="14645"/>
                  </a:lnTo>
                  <a:lnTo>
                    <a:pt x="41385" y="14645"/>
                  </a:lnTo>
                  <a:lnTo>
                    <a:pt x="41269" y="14491"/>
                  </a:lnTo>
                  <a:lnTo>
                    <a:pt x="41269" y="14491"/>
                  </a:lnTo>
                  <a:lnTo>
                    <a:pt x="40226" y="13293"/>
                  </a:lnTo>
                  <a:lnTo>
                    <a:pt x="39183" y="12095"/>
                  </a:lnTo>
                  <a:lnTo>
                    <a:pt x="38642" y="11515"/>
                  </a:lnTo>
                  <a:lnTo>
                    <a:pt x="38139" y="10897"/>
                  </a:lnTo>
                  <a:lnTo>
                    <a:pt x="37676" y="10279"/>
                  </a:lnTo>
                  <a:lnTo>
                    <a:pt x="37251" y="9622"/>
                  </a:lnTo>
                  <a:lnTo>
                    <a:pt x="37251" y="9622"/>
                  </a:lnTo>
                  <a:lnTo>
                    <a:pt x="36555" y="8424"/>
                  </a:lnTo>
                  <a:lnTo>
                    <a:pt x="35860" y="7187"/>
                  </a:lnTo>
                  <a:lnTo>
                    <a:pt x="35512" y="6608"/>
                  </a:lnTo>
                  <a:lnTo>
                    <a:pt x="35125" y="6028"/>
                  </a:lnTo>
                  <a:lnTo>
                    <a:pt x="34700" y="5449"/>
                  </a:lnTo>
                  <a:lnTo>
                    <a:pt x="34275" y="4946"/>
                  </a:lnTo>
                  <a:lnTo>
                    <a:pt x="34275" y="4946"/>
                  </a:lnTo>
                  <a:lnTo>
                    <a:pt x="34005" y="4676"/>
                  </a:lnTo>
                  <a:lnTo>
                    <a:pt x="33696" y="4444"/>
                  </a:lnTo>
                  <a:lnTo>
                    <a:pt x="33116" y="4019"/>
                  </a:lnTo>
                  <a:lnTo>
                    <a:pt x="32498" y="3671"/>
                  </a:lnTo>
                  <a:lnTo>
                    <a:pt x="31841" y="3362"/>
                  </a:lnTo>
                  <a:lnTo>
                    <a:pt x="31184" y="3130"/>
                  </a:lnTo>
                  <a:lnTo>
                    <a:pt x="30489" y="2898"/>
                  </a:lnTo>
                  <a:lnTo>
                    <a:pt x="29097" y="2473"/>
                  </a:lnTo>
                  <a:lnTo>
                    <a:pt x="29097" y="2473"/>
                  </a:lnTo>
                  <a:lnTo>
                    <a:pt x="28247" y="2164"/>
                  </a:lnTo>
                  <a:lnTo>
                    <a:pt x="27397" y="1816"/>
                  </a:lnTo>
                  <a:lnTo>
                    <a:pt x="25774" y="1044"/>
                  </a:lnTo>
                  <a:lnTo>
                    <a:pt x="25774" y="1044"/>
                  </a:lnTo>
                  <a:lnTo>
                    <a:pt x="25002" y="696"/>
                  </a:lnTo>
                  <a:lnTo>
                    <a:pt x="24190" y="387"/>
                  </a:lnTo>
                  <a:lnTo>
                    <a:pt x="23804" y="271"/>
                  </a:lnTo>
                  <a:lnTo>
                    <a:pt x="23379" y="155"/>
                  </a:lnTo>
                  <a:lnTo>
                    <a:pt x="22954" y="78"/>
                  </a:lnTo>
                  <a:lnTo>
                    <a:pt x="22529" y="39"/>
                  </a:lnTo>
                  <a:lnTo>
                    <a:pt x="22529" y="39"/>
                  </a:lnTo>
                  <a:lnTo>
                    <a:pt x="22490" y="78"/>
                  </a:lnTo>
                  <a:lnTo>
                    <a:pt x="22451" y="78"/>
                  </a:lnTo>
                  <a:lnTo>
                    <a:pt x="22451" y="78"/>
                  </a:lnTo>
                  <a:lnTo>
                    <a:pt x="21949" y="0"/>
                  </a:lnTo>
                  <a:lnTo>
                    <a:pt x="21447" y="0"/>
                  </a:lnTo>
                  <a:lnTo>
                    <a:pt x="20983" y="0"/>
                  </a:lnTo>
                  <a:lnTo>
                    <a:pt x="20519" y="116"/>
                  </a:lnTo>
                  <a:lnTo>
                    <a:pt x="20055" y="271"/>
                  </a:lnTo>
                  <a:lnTo>
                    <a:pt x="19862" y="387"/>
                  </a:lnTo>
                  <a:lnTo>
                    <a:pt x="19669" y="541"/>
                  </a:lnTo>
                  <a:lnTo>
                    <a:pt x="19476" y="696"/>
                  </a:lnTo>
                  <a:lnTo>
                    <a:pt x="19321" y="850"/>
                  </a:lnTo>
                  <a:lnTo>
                    <a:pt x="19128" y="1082"/>
                  </a:lnTo>
                  <a:lnTo>
                    <a:pt x="19012" y="1314"/>
                  </a:lnTo>
                  <a:lnTo>
                    <a:pt x="19012" y="1314"/>
                  </a:lnTo>
                  <a:lnTo>
                    <a:pt x="18858" y="1585"/>
                  </a:lnTo>
                  <a:lnTo>
                    <a:pt x="18742" y="1855"/>
                  </a:lnTo>
                  <a:lnTo>
                    <a:pt x="18587" y="2435"/>
                  </a:lnTo>
                  <a:lnTo>
                    <a:pt x="18510" y="3014"/>
                  </a:lnTo>
                  <a:lnTo>
                    <a:pt x="18433" y="3632"/>
                  </a:lnTo>
                  <a:lnTo>
                    <a:pt x="18433" y="3632"/>
                  </a:lnTo>
                  <a:lnTo>
                    <a:pt x="18394" y="4405"/>
                  </a:lnTo>
                  <a:lnTo>
                    <a:pt x="18394" y="5178"/>
                  </a:lnTo>
                  <a:lnTo>
                    <a:pt x="18355" y="5951"/>
                  </a:lnTo>
                  <a:lnTo>
                    <a:pt x="18355" y="6337"/>
                  </a:lnTo>
                  <a:lnTo>
                    <a:pt x="18278" y="6685"/>
                  </a:lnTo>
                  <a:lnTo>
                    <a:pt x="18278" y="6685"/>
                  </a:lnTo>
                  <a:lnTo>
                    <a:pt x="18162" y="7303"/>
                  </a:lnTo>
                  <a:lnTo>
                    <a:pt x="18085" y="7960"/>
                  </a:lnTo>
                  <a:lnTo>
                    <a:pt x="18085" y="7960"/>
                  </a:lnTo>
                  <a:lnTo>
                    <a:pt x="18046" y="8385"/>
                  </a:lnTo>
                  <a:lnTo>
                    <a:pt x="18085" y="8810"/>
                  </a:lnTo>
                  <a:lnTo>
                    <a:pt x="18085" y="8810"/>
                  </a:lnTo>
                  <a:lnTo>
                    <a:pt x="18162" y="9274"/>
                  </a:lnTo>
                  <a:lnTo>
                    <a:pt x="18162" y="9274"/>
                  </a:lnTo>
                  <a:lnTo>
                    <a:pt x="18317" y="9970"/>
                  </a:lnTo>
                  <a:lnTo>
                    <a:pt x="18510" y="10665"/>
                  </a:lnTo>
                  <a:lnTo>
                    <a:pt x="18974" y="12018"/>
                  </a:lnTo>
                  <a:lnTo>
                    <a:pt x="18974" y="12018"/>
                  </a:lnTo>
                  <a:lnTo>
                    <a:pt x="19167" y="12674"/>
                  </a:lnTo>
                  <a:lnTo>
                    <a:pt x="19321" y="13331"/>
                  </a:lnTo>
                  <a:lnTo>
                    <a:pt x="19553" y="14645"/>
                  </a:lnTo>
                  <a:lnTo>
                    <a:pt x="19940" y="17311"/>
                  </a:lnTo>
                  <a:lnTo>
                    <a:pt x="19940" y="17311"/>
                  </a:lnTo>
                  <a:lnTo>
                    <a:pt x="20094" y="18046"/>
                  </a:lnTo>
                  <a:lnTo>
                    <a:pt x="20249" y="18741"/>
                  </a:lnTo>
                  <a:lnTo>
                    <a:pt x="20442" y="19437"/>
                  </a:lnTo>
                  <a:lnTo>
                    <a:pt x="20712" y="20093"/>
                  </a:lnTo>
                  <a:lnTo>
                    <a:pt x="20712" y="20093"/>
                  </a:lnTo>
                  <a:lnTo>
                    <a:pt x="20983" y="20673"/>
                  </a:lnTo>
                  <a:lnTo>
                    <a:pt x="20983" y="20673"/>
                  </a:lnTo>
                  <a:lnTo>
                    <a:pt x="21137" y="21021"/>
                  </a:lnTo>
                  <a:lnTo>
                    <a:pt x="21369" y="21369"/>
                  </a:lnTo>
                  <a:lnTo>
                    <a:pt x="21756" y="22064"/>
                  </a:lnTo>
                  <a:lnTo>
                    <a:pt x="21756" y="22064"/>
                  </a:lnTo>
                  <a:lnTo>
                    <a:pt x="22103" y="22837"/>
                  </a:lnTo>
                  <a:lnTo>
                    <a:pt x="22451" y="23648"/>
                  </a:lnTo>
                  <a:lnTo>
                    <a:pt x="22451" y="23648"/>
                  </a:lnTo>
                  <a:lnTo>
                    <a:pt x="23147" y="25233"/>
                  </a:lnTo>
                  <a:lnTo>
                    <a:pt x="23495" y="26044"/>
                  </a:lnTo>
                  <a:lnTo>
                    <a:pt x="23920" y="26778"/>
                  </a:lnTo>
                  <a:lnTo>
                    <a:pt x="23920" y="26778"/>
                  </a:lnTo>
                  <a:lnTo>
                    <a:pt x="24383" y="27435"/>
                  </a:lnTo>
                  <a:lnTo>
                    <a:pt x="24383" y="27435"/>
                  </a:lnTo>
                  <a:lnTo>
                    <a:pt x="25156" y="28440"/>
                  </a:lnTo>
                  <a:lnTo>
                    <a:pt x="25504" y="28942"/>
                  </a:lnTo>
                  <a:lnTo>
                    <a:pt x="25813" y="29483"/>
                  </a:lnTo>
                  <a:lnTo>
                    <a:pt x="25813" y="29483"/>
                  </a:lnTo>
                  <a:lnTo>
                    <a:pt x="25929" y="29831"/>
                  </a:lnTo>
                  <a:lnTo>
                    <a:pt x="26045" y="30140"/>
                  </a:lnTo>
                  <a:lnTo>
                    <a:pt x="26122" y="30449"/>
                  </a:lnTo>
                  <a:lnTo>
                    <a:pt x="26161" y="30797"/>
                  </a:lnTo>
                  <a:lnTo>
                    <a:pt x="26161" y="30797"/>
                  </a:lnTo>
                  <a:lnTo>
                    <a:pt x="26122" y="31029"/>
                  </a:lnTo>
                  <a:lnTo>
                    <a:pt x="26045" y="31261"/>
                  </a:lnTo>
                  <a:lnTo>
                    <a:pt x="25852" y="31647"/>
                  </a:lnTo>
                  <a:lnTo>
                    <a:pt x="25581" y="31995"/>
                  </a:lnTo>
                  <a:lnTo>
                    <a:pt x="25233" y="32343"/>
                  </a:lnTo>
                  <a:lnTo>
                    <a:pt x="25233" y="32343"/>
                  </a:lnTo>
                  <a:lnTo>
                    <a:pt x="24847" y="32652"/>
                  </a:lnTo>
                  <a:lnTo>
                    <a:pt x="24383" y="32922"/>
                  </a:lnTo>
                  <a:lnTo>
                    <a:pt x="23881" y="33154"/>
                  </a:lnTo>
                  <a:lnTo>
                    <a:pt x="23379" y="33386"/>
                  </a:lnTo>
                  <a:lnTo>
                    <a:pt x="22374" y="33772"/>
                  </a:lnTo>
                  <a:lnTo>
                    <a:pt x="21485" y="34081"/>
                  </a:lnTo>
                  <a:lnTo>
                    <a:pt x="21485" y="34081"/>
                  </a:lnTo>
                  <a:lnTo>
                    <a:pt x="19978" y="34661"/>
                  </a:lnTo>
                  <a:lnTo>
                    <a:pt x="18510" y="35279"/>
                  </a:lnTo>
                  <a:lnTo>
                    <a:pt x="17814" y="35588"/>
                  </a:lnTo>
                  <a:lnTo>
                    <a:pt x="17119" y="35975"/>
                  </a:lnTo>
                  <a:lnTo>
                    <a:pt x="16423" y="36361"/>
                  </a:lnTo>
                  <a:lnTo>
                    <a:pt x="15766" y="36825"/>
                  </a:lnTo>
                  <a:lnTo>
                    <a:pt x="15766" y="36825"/>
                  </a:lnTo>
                  <a:lnTo>
                    <a:pt x="15071" y="37327"/>
                  </a:lnTo>
                  <a:lnTo>
                    <a:pt x="14453" y="37907"/>
                  </a:lnTo>
                  <a:lnTo>
                    <a:pt x="13216" y="39066"/>
                  </a:lnTo>
                  <a:lnTo>
                    <a:pt x="13216" y="39066"/>
                  </a:lnTo>
                  <a:lnTo>
                    <a:pt x="12636" y="39646"/>
                  </a:lnTo>
                  <a:lnTo>
                    <a:pt x="12095" y="40264"/>
                  </a:lnTo>
                  <a:lnTo>
                    <a:pt x="11593" y="40882"/>
                  </a:lnTo>
                  <a:lnTo>
                    <a:pt x="11091" y="41578"/>
                  </a:lnTo>
                  <a:lnTo>
                    <a:pt x="11091" y="41578"/>
                  </a:lnTo>
                  <a:lnTo>
                    <a:pt x="10666" y="42273"/>
                  </a:lnTo>
                  <a:lnTo>
                    <a:pt x="10279" y="43046"/>
                  </a:lnTo>
                  <a:lnTo>
                    <a:pt x="9932" y="43780"/>
                  </a:lnTo>
                  <a:lnTo>
                    <a:pt x="9584" y="44553"/>
                  </a:lnTo>
                  <a:lnTo>
                    <a:pt x="9584" y="44553"/>
                  </a:lnTo>
                  <a:lnTo>
                    <a:pt x="9275" y="45287"/>
                  </a:lnTo>
                  <a:lnTo>
                    <a:pt x="9004" y="46022"/>
                  </a:lnTo>
                  <a:lnTo>
                    <a:pt x="9004" y="46022"/>
                  </a:lnTo>
                  <a:lnTo>
                    <a:pt x="8888" y="46369"/>
                  </a:lnTo>
                  <a:lnTo>
                    <a:pt x="8772" y="46717"/>
                  </a:lnTo>
                  <a:lnTo>
                    <a:pt x="8734" y="47103"/>
                  </a:lnTo>
                  <a:lnTo>
                    <a:pt x="8734" y="47297"/>
                  </a:lnTo>
                  <a:lnTo>
                    <a:pt x="8772" y="47451"/>
                  </a:lnTo>
                  <a:lnTo>
                    <a:pt x="8772" y="47451"/>
                  </a:lnTo>
                  <a:lnTo>
                    <a:pt x="8811" y="47606"/>
                  </a:lnTo>
                  <a:lnTo>
                    <a:pt x="8927" y="47683"/>
                  </a:lnTo>
                  <a:lnTo>
                    <a:pt x="9043" y="47760"/>
                  </a:lnTo>
                  <a:lnTo>
                    <a:pt x="9159" y="47760"/>
                  </a:lnTo>
                  <a:lnTo>
                    <a:pt x="9275" y="47760"/>
                  </a:lnTo>
                  <a:lnTo>
                    <a:pt x="9429" y="47722"/>
                  </a:lnTo>
                  <a:lnTo>
                    <a:pt x="9700" y="47606"/>
                  </a:lnTo>
                  <a:lnTo>
                    <a:pt x="9700" y="47606"/>
                  </a:lnTo>
                  <a:lnTo>
                    <a:pt x="10511" y="47142"/>
                  </a:lnTo>
                  <a:lnTo>
                    <a:pt x="11361" y="46678"/>
                  </a:lnTo>
                  <a:lnTo>
                    <a:pt x="11361" y="46678"/>
                  </a:lnTo>
                  <a:lnTo>
                    <a:pt x="12250" y="46253"/>
                  </a:lnTo>
                  <a:lnTo>
                    <a:pt x="13139" y="45867"/>
                  </a:lnTo>
                  <a:lnTo>
                    <a:pt x="14066" y="45519"/>
                  </a:lnTo>
                  <a:lnTo>
                    <a:pt x="15032" y="45210"/>
                  </a:lnTo>
                  <a:lnTo>
                    <a:pt x="15032" y="45210"/>
                  </a:lnTo>
                  <a:lnTo>
                    <a:pt x="15071" y="45171"/>
                  </a:lnTo>
                  <a:lnTo>
                    <a:pt x="15071" y="45171"/>
                  </a:lnTo>
                  <a:lnTo>
                    <a:pt x="15109" y="45171"/>
                  </a:lnTo>
                  <a:lnTo>
                    <a:pt x="15187" y="45094"/>
                  </a:lnTo>
                  <a:lnTo>
                    <a:pt x="15187" y="45094"/>
                  </a:lnTo>
                  <a:lnTo>
                    <a:pt x="15264" y="44901"/>
                  </a:lnTo>
                  <a:lnTo>
                    <a:pt x="15341" y="44669"/>
                  </a:lnTo>
                  <a:lnTo>
                    <a:pt x="15457" y="44205"/>
                  </a:lnTo>
                  <a:lnTo>
                    <a:pt x="15457" y="44205"/>
                  </a:lnTo>
                  <a:lnTo>
                    <a:pt x="15689" y="43355"/>
                  </a:lnTo>
                  <a:lnTo>
                    <a:pt x="15689" y="43355"/>
                  </a:lnTo>
                  <a:lnTo>
                    <a:pt x="15844" y="42930"/>
                  </a:lnTo>
                  <a:lnTo>
                    <a:pt x="15844" y="42930"/>
                  </a:lnTo>
                  <a:lnTo>
                    <a:pt x="16346" y="43355"/>
                  </a:lnTo>
                  <a:lnTo>
                    <a:pt x="16346" y="43355"/>
                  </a:lnTo>
                  <a:lnTo>
                    <a:pt x="16810" y="43780"/>
                  </a:lnTo>
                  <a:lnTo>
                    <a:pt x="17080" y="43974"/>
                  </a:lnTo>
                  <a:lnTo>
                    <a:pt x="17235" y="44051"/>
                  </a:lnTo>
                  <a:lnTo>
                    <a:pt x="17389" y="44089"/>
                  </a:lnTo>
                  <a:lnTo>
                    <a:pt x="17389" y="44089"/>
                  </a:lnTo>
                  <a:lnTo>
                    <a:pt x="17467" y="44089"/>
                  </a:lnTo>
                  <a:lnTo>
                    <a:pt x="17467" y="44089"/>
                  </a:lnTo>
                  <a:lnTo>
                    <a:pt x="17467" y="44089"/>
                  </a:lnTo>
                  <a:lnTo>
                    <a:pt x="17776" y="44051"/>
                  </a:lnTo>
                  <a:lnTo>
                    <a:pt x="18085" y="43974"/>
                  </a:lnTo>
                  <a:lnTo>
                    <a:pt x="18394" y="43858"/>
                  </a:lnTo>
                  <a:lnTo>
                    <a:pt x="18703" y="43742"/>
                  </a:lnTo>
                  <a:lnTo>
                    <a:pt x="19824" y="43201"/>
                  </a:lnTo>
                  <a:lnTo>
                    <a:pt x="19824" y="43201"/>
                  </a:lnTo>
                  <a:lnTo>
                    <a:pt x="21137" y="42621"/>
                  </a:lnTo>
                  <a:lnTo>
                    <a:pt x="22451" y="42119"/>
                  </a:lnTo>
                  <a:lnTo>
                    <a:pt x="22451" y="42119"/>
                  </a:lnTo>
                  <a:lnTo>
                    <a:pt x="24267" y="41423"/>
                  </a:lnTo>
                  <a:lnTo>
                    <a:pt x="26161" y="40844"/>
                  </a:lnTo>
                  <a:lnTo>
                    <a:pt x="26161" y="40844"/>
                  </a:lnTo>
                  <a:lnTo>
                    <a:pt x="26161" y="40844"/>
                  </a:lnTo>
                  <a:lnTo>
                    <a:pt x="25736" y="42157"/>
                  </a:lnTo>
                  <a:lnTo>
                    <a:pt x="25272" y="43471"/>
                  </a:lnTo>
                  <a:lnTo>
                    <a:pt x="24770" y="44785"/>
                  </a:lnTo>
                  <a:lnTo>
                    <a:pt x="24229" y="46022"/>
                  </a:lnTo>
                  <a:lnTo>
                    <a:pt x="24229" y="46022"/>
                  </a:lnTo>
                  <a:lnTo>
                    <a:pt x="23572" y="47374"/>
                  </a:lnTo>
                  <a:lnTo>
                    <a:pt x="22838" y="48688"/>
                  </a:lnTo>
                  <a:lnTo>
                    <a:pt x="22065" y="49963"/>
                  </a:lnTo>
                  <a:lnTo>
                    <a:pt x="21215" y="51199"/>
                  </a:lnTo>
                  <a:lnTo>
                    <a:pt x="21215" y="51199"/>
                  </a:lnTo>
                  <a:lnTo>
                    <a:pt x="20558" y="52011"/>
                  </a:lnTo>
                  <a:lnTo>
                    <a:pt x="19824" y="52745"/>
                  </a:lnTo>
                  <a:lnTo>
                    <a:pt x="19051" y="53441"/>
                  </a:lnTo>
                  <a:lnTo>
                    <a:pt x="18239" y="54097"/>
                  </a:lnTo>
                  <a:lnTo>
                    <a:pt x="18239" y="54097"/>
                  </a:lnTo>
                  <a:lnTo>
                    <a:pt x="17814" y="54407"/>
                  </a:lnTo>
                  <a:lnTo>
                    <a:pt x="17312" y="54677"/>
                  </a:lnTo>
                  <a:lnTo>
                    <a:pt x="16810" y="54909"/>
                  </a:lnTo>
                  <a:lnTo>
                    <a:pt x="16307" y="55102"/>
                  </a:lnTo>
                  <a:lnTo>
                    <a:pt x="15766" y="55218"/>
                  </a:lnTo>
                  <a:lnTo>
                    <a:pt x="15264" y="55295"/>
                  </a:lnTo>
                  <a:lnTo>
                    <a:pt x="14684" y="55334"/>
                  </a:lnTo>
                  <a:lnTo>
                    <a:pt x="14143" y="55257"/>
                  </a:lnTo>
                  <a:lnTo>
                    <a:pt x="14143" y="55257"/>
                  </a:lnTo>
                  <a:lnTo>
                    <a:pt x="13950" y="55179"/>
                  </a:lnTo>
                  <a:lnTo>
                    <a:pt x="13718" y="55102"/>
                  </a:lnTo>
                  <a:lnTo>
                    <a:pt x="13371" y="54832"/>
                  </a:lnTo>
                  <a:lnTo>
                    <a:pt x="13023" y="54523"/>
                  </a:lnTo>
                  <a:lnTo>
                    <a:pt x="12675" y="54213"/>
                  </a:lnTo>
                  <a:lnTo>
                    <a:pt x="12675" y="54213"/>
                  </a:lnTo>
                  <a:lnTo>
                    <a:pt x="11129" y="52668"/>
                  </a:lnTo>
                  <a:lnTo>
                    <a:pt x="11129" y="52668"/>
                  </a:lnTo>
                  <a:lnTo>
                    <a:pt x="9584" y="51161"/>
                  </a:lnTo>
                  <a:lnTo>
                    <a:pt x="8811" y="50427"/>
                  </a:lnTo>
                  <a:lnTo>
                    <a:pt x="8000" y="49731"/>
                  </a:lnTo>
                  <a:lnTo>
                    <a:pt x="8000" y="49731"/>
                  </a:lnTo>
                  <a:lnTo>
                    <a:pt x="7227" y="49151"/>
                  </a:lnTo>
                  <a:lnTo>
                    <a:pt x="6454" y="48572"/>
                  </a:lnTo>
                  <a:lnTo>
                    <a:pt x="5604" y="48069"/>
                  </a:lnTo>
                  <a:lnTo>
                    <a:pt x="4754" y="47606"/>
                  </a:lnTo>
                  <a:lnTo>
                    <a:pt x="3865" y="47219"/>
                  </a:lnTo>
                  <a:lnTo>
                    <a:pt x="2976" y="46872"/>
                  </a:lnTo>
                  <a:lnTo>
                    <a:pt x="2512" y="46756"/>
                  </a:lnTo>
                  <a:lnTo>
                    <a:pt x="2049" y="46640"/>
                  </a:lnTo>
                  <a:lnTo>
                    <a:pt x="1546" y="46562"/>
                  </a:lnTo>
                  <a:lnTo>
                    <a:pt x="1083" y="46485"/>
                  </a:lnTo>
                  <a:lnTo>
                    <a:pt x="1083" y="46485"/>
                  </a:lnTo>
                  <a:lnTo>
                    <a:pt x="735" y="46485"/>
                  </a:lnTo>
                  <a:lnTo>
                    <a:pt x="542" y="46524"/>
                  </a:lnTo>
                  <a:lnTo>
                    <a:pt x="349" y="46562"/>
                  </a:lnTo>
                  <a:lnTo>
                    <a:pt x="194" y="46640"/>
                  </a:lnTo>
                  <a:lnTo>
                    <a:pt x="78" y="46756"/>
                  </a:lnTo>
                  <a:lnTo>
                    <a:pt x="1" y="46910"/>
                  </a:lnTo>
                  <a:lnTo>
                    <a:pt x="39" y="47103"/>
                  </a:lnTo>
                  <a:lnTo>
                    <a:pt x="39" y="47103"/>
                  </a:lnTo>
                  <a:lnTo>
                    <a:pt x="117" y="47297"/>
                  </a:lnTo>
                  <a:lnTo>
                    <a:pt x="233" y="47451"/>
                  </a:lnTo>
                  <a:lnTo>
                    <a:pt x="580" y="47683"/>
                  </a:lnTo>
                  <a:lnTo>
                    <a:pt x="580" y="47683"/>
                  </a:lnTo>
                  <a:lnTo>
                    <a:pt x="1083" y="48069"/>
                  </a:lnTo>
                  <a:lnTo>
                    <a:pt x="1083" y="48069"/>
                  </a:lnTo>
                  <a:lnTo>
                    <a:pt x="1083" y="48069"/>
                  </a:lnTo>
                  <a:lnTo>
                    <a:pt x="1508" y="48417"/>
                  </a:lnTo>
                  <a:lnTo>
                    <a:pt x="1894" y="48804"/>
                  </a:lnTo>
                  <a:lnTo>
                    <a:pt x="2590" y="49615"/>
                  </a:lnTo>
                  <a:lnTo>
                    <a:pt x="3247" y="50465"/>
                  </a:lnTo>
                  <a:lnTo>
                    <a:pt x="3904" y="51315"/>
                  </a:lnTo>
                  <a:lnTo>
                    <a:pt x="3904" y="51315"/>
                  </a:lnTo>
                  <a:lnTo>
                    <a:pt x="4560" y="52204"/>
                  </a:lnTo>
                  <a:lnTo>
                    <a:pt x="5217" y="53054"/>
                  </a:lnTo>
                  <a:lnTo>
                    <a:pt x="5526" y="53518"/>
                  </a:lnTo>
                  <a:lnTo>
                    <a:pt x="5797" y="53982"/>
                  </a:lnTo>
                  <a:lnTo>
                    <a:pt x="6067" y="54484"/>
                  </a:lnTo>
                  <a:lnTo>
                    <a:pt x="6261" y="54986"/>
                  </a:lnTo>
                  <a:lnTo>
                    <a:pt x="6261" y="54986"/>
                  </a:lnTo>
                  <a:lnTo>
                    <a:pt x="6415" y="55489"/>
                  </a:lnTo>
                  <a:lnTo>
                    <a:pt x="6531" y="55952"/>
                  </a:lnTo>
                  <a:lnTo>
                    <a:pt x="6647" y="56455"/>
                  </a:lnTo>
                  <a:lnTo>
                    <a:pt x="6686" y="56996"/>
                  </a:lnTo>
                  <a:lnTo>
                    <a:pt x="6724" y="57498"/>
                  </a:lnTo>
                  <a:lnTo>
                    <a:pt x="6724" y="58000"/>
                  </a:lnTo>
                  <a:lnTo>
                    <a:pt x="6686" y="59043"/>
                  </a:lnTo>
                  <a:lnTo>
                    <a:pt x="6531" y="60087"/>
                  </a:lnTo>
                  <a:lnTo>
                    <a:pt x="6338" y="61130"/>
                  </a:lnTo>
                  <a:lnTo>
                    <a:pt x="6067" y="62135"/>
                  </a:lnTo>
                  <a:lnTo>
                    <a:pt x="5758" y="63101"/>
                  </a:lnTo>
                  <a:lnTo>
                    <a:pt x="5758" y="63101"/>
                  </a:lnTo>
                  <a:lnTo>
                    <a:pt x="5449" y="63990"/>
                  </a:lnTo>
                  <a:lnTo>
                    <a:pt x="5063" y="64878"/>
                  </a:lnTo>
                  <a:lnTo>
                    <a:pt x="4599" y="65767"/>
                  </a:lnTo>
                  <a:lnTo>
                    <a:pt x="4097" y="66578"/>
                  </a:lnTo>
                  <a:lnTo>
                    <a:pt x="4097" y="66578"/>
                  </a:lnTo>
                  <a:lnTo>
                    <a:pt x="3710" y="67081"/>
                  </a:lnTo>
                  <a:lnTo>
                    <a:pt x="3285" y="67583"/>
                  </a:lnTo>
                  <a:lnTo>
                    <a:pt x="3285" y="67583"/>
                  </a:lnTo>
                  <a:lnTo>
                    <a:pt x="2860" y="68008"/>
                  </a:lnTo>
                  <a:lnTo>
                    <a:pt x="2860" y="68008"/>
                  </a:lnTo>
                  <a:lnTo>
                    <a:pt x="2590" y="68240"/>
                  </a:lnTo>
                  <a:lnTo>
                    <a:pt x="2358" y="68472"/>
                  </a:lnTo>
                  <a:lnTo>
                    <a:pt x="2281" y="68626"/>
                  </a:lnTo>
                  <a:lnTo>
                    <a:pt x="2242" y="68742"/>
                  </a:lnTo>
                  <a:lnTo>
                    <a:pt x="2242" y="68897"/>
                  </a:lnTo>
                  <a:lnTo>
                    <a:pt x="2397" y="69051"/>
                  </a:lnTo>
                  <a:lnTo>
                    <a:pt x="2397" y="69051"/>
                  </a:lnTo>
                  <a:lnTo>
                    <a:pt x="2551" y="69129"/>
                  </a:lnTo>
                  <a:lnTo>
                    <a:pt x="2706" y="69167"/>
                  </a:lnTo>
                  <a:lnTo>
                    <a:pt x="2899" y="69167"/>
                  </a:lnTo>
                  <a:lnTo>
                    <a:pt x="3092" y="69129"/>
                  </a:lnTo>
                  <a:lnTo>
                    <a:pt x="3479" y="69013"/>
                  </a:lnTo>
                  <a:lnTo>
                    <a:pt x="3826" y="68897"/>
                  </a:lnTo>
                  <a:lnTo>
                    <a:pt x="3826" y="68897"/>
                  </a:lnTo>
                  <a:lnTo>
                    <a:pt x="4754" y="68588"/>
                  </a:lnTo>
                  <a:lnTo>
                    <a:pt x="5642" y="68201"/>
                  </a:lnTo>
                  <a:lnTo>
                    <a:pt x="5642" y="68201"/>
                  </a:lnTo>
                  <a:lnTo>
                    <a:pt x="6531" y="67776"/>
                  </a:lnTo>
                  <a:lnTo>
                    <a:pt x="7381" y="67274"/>
                  </a:lnTo>
                  <a:lnTo>
                    <a:pt x="8231" y="66733"/>
                  </a:lnTo>
                  <a:lnTo>
                    <a:pt x="9004" y="66153"/>
                  </a:lnTo>
                  <a:lnTo>
                    <a:pt x="9004" y="66153"/>
                  </a:lnTo>
                  <a:lnTo>
                    <a:pt x="9738" y="65497"/>
                  </a:lnTo>
                  <a:lnTo>
                    <a:pt x="10395" y="64840"/>
                  </a:lnTo>
                  <a:lnTo>
                    <a:pt x="11014" y="64105"/>
                  </a:lnTo>
                  <a:lnTo>
                    <a:pt x="11593" y="63333"/>
                  </a:lnTo>
                  <a:lnTo>
                    <a:pt x="12134" y="62521"/>
                  </a:lnTo>
                  <a:lnTo>
                    <a:pt x="12559" y="61671"/>
                  </a:lnTo>
                  <a:lnTo>
                    <a:pt x="12946" y="60782"/>
                  </a:lnTo>
                  <a:lnTo>
                    <a:pt x="13255" y="59894"/>
                  </a:lnTo>
                  <a:lnTo>
                    <a:pt x="13255" y="59894"/>
                  </a:lnTo>
                  <a:lnTo>
                    <a:pt x="13371" y="59778"/>
                  </a:lnTo>
                  <a:lnTo>
                    <a:pt x="13371" y="59778"/>
                  </a:lnTo>
                  <a:lnTo>
                    <a:pt x="13950" y="59353"/>
                  </a:lnTo>
                  <a:lnTo>
                    <a:pt x="14568" y="58966"/>
                  </a:lnTo>
                  <a:lnTo>
                    <a:pt x="15264" y="58657"/>
                  </a:lnTo>
                  <a:lnTo>
                    <a:pt x="15921" y="58348"/>
                  </a:lnTo>
                  <a:lnTo>
                    <a:pt x="16655" y="58116"/>
                  </a:lnTo>
                  <a:lnTo>
                    <a:pt x="17351" y="57923"/>
                  </a:lnTo>
                  <a:lnTo>
                    <a:pt x="18085" y="57730"/>
                  </a:lnTo>
                  <a:lnTo>
                    <a:pt x="18819" y="57575"/>
                  </a:lnTo>
                  <a:lnTo>
                    <a:pt x="18819" y="57575"/>
                  </a:lnTo>
                  <a:lnTo>
                    <a:pt x="20906" y="57227"/>
                  </a:lnTo>
                  <a:lnTo>
                    <a:pt x="21949" y="56996"/>
                  </a:lnTo>
                  <a:lnTo>
                    <a:pt x="22992" y="56764"/>
                  </a:lnTo>
                  <a:lnTo>
                    <a:pt x="22992" y="56764"/>
                  </a:lnTo>
                  <a:lnTo>
                    <a:pt x="23881" y="56493"/>
                  </a:lnTo>
                  <a:lnTo>
                    <a:pt x="24808" y="56184"/>
                  </a:lnTo>
                  <a:lnTo>
                    <a:pt x="25697" y="55836"/>
                  </a:lnTo>
                  <a:lnTo>
                    <a:pt x="26547" y="55450"/>
                  </a:lnTo>
                  <a:lnTo>
                    <a:pt x="26547" y="55450"/>
                  </a:lnTo>
                  <a:lnTo>
                    <a:pt x="27513" y="54948"/>
                  </a:lnTo>
                  <a:lnTo>
                    <a:pt x="28441" y="54445"/>
                  </a:lnTo>
                  <a:lnTo>
                    <a:pt x="29368" y="53866"/>
                  </a:lnTo>
                  <a:lnTo>
                    <a:pt x="29793" y="53556"/>
                  </a:lnTo>
                  <a:lnTo>
                    <a:pt x="30218" y="53209"/>
                  </a:lnTo>
                  <a:lnTo>
                    <a:pt x="30218" y="53209"/>
                  </a:lnTo>
                  <a:lnTo>
                    <a:pt x="30257" y="53170"/>
                  </a:lnTo>
                  <a:lnTo>
                    <a:pt x="30257" y="53170"/>
                  </a:lnTo>
                  <a:lnTo>
                    <a:pt x="30798" y="52861"/>
                  </a:lnTo>
                  <a:lnTo>
                    <a:pt x="31068" y="52745"/>
                  </a:lnTo>
                  <a:lnTo>
                    <a:pt x="31377" y="52668"/>
                  </a:lnTo>
                  <a:lnTo>
                    <a:pt x="31377" y="52668"/>
                  </a:lnTo>
                  <a:lnTo>
                    <a:pt x="31648" y="52668"/>
                  </a:lnTo>
                  <a:lnTo>
                    <a:pt x="31764" y="52668"/>
                  </a:lnTo>
                  <a:lnTo>
                    <a:pt x="31880" y="52706"/>
                  </a:lnTo>
                  <a:lnTo>
                    <a:pt x="31957" y="52784"/>
                  </a:lnTo>
                  <a:lnTo>
                    <a:pt x="32034" y="52861"/>
                  </a:lnTo>
                  <a:lnTo>
                    <a:pt x="32111" y="52977"/>
                  </a:lnTo>
                  <a:lnTo>
                    <a:pt x="32150" y="53093"/>
                  </a:lnTo>
                  <a:lnTo>
                    <a:pt x="32150" y="53093"/>
                  </a:lnTo>
                  <a:lnTo>
                    <a:pt x="32227" y="53402"/>
                  </a:lnTo>
                  <a:lnTo>
                    <a:pt x="32266" y="53556"/>
                  </a:lnTo>
                  <a:lnTo>
                    <a:pt x="32343" y="53672"/>
                  </a:lnTo>
                  <a:lnTo>
                    <a:pt x="32343" y="53672"/>
                  </a:lnTo>
                  <a:lnTo>
                    <a:pt x="32459" y="53788"/>
                  </a:lnTo>
                  <a:lnTo>
                    <a:pt x="32575" y="53866"/>
                  </a:lnTo>
                  <a:lnTo>
                    <a:pt x="32884" y="53904"/>
                  </a:lnTo>
                  <a:lnTo>
                    <a:pt x="32884" y="53904"/>
                  </a:lnTo>
                  <a:lnTo>
                    <a:pt x="33077" y="53982"/>
                  </a:lnTo>
                  <a:lnTo>
                    <a:pt x="33271" y="54059"/>
                  </a:lnTo>
                  <a:lnTo>
                    <a:pt x="33464" y="54175"/>
                  </a:lnTo>
                  <a:lnTo>
                    <a:pt x="33618" y="54329"/>
                  </a:lnTo>
                  <a:lnTo>
                    <a:pt x="33618" y="54329"/>
                  </a:lnTo>
                  <a:lnTo>
                    <a:pt x="33889" y="54638"/>
                  </a:lnTo>
                  <a:lnTo>
                    <a:pt x="34082" y="55025"/>
                  </a:lnTo>
                  <a:lnTo>
                    <a:pt x="34082" y="55025"/>
                  </a:lnTo>
                  <a:lnTo>
                    <a:pt x="34237" y="55257"/>
                  </a:lnTo>
                  <a:lnTo>
                    <a:pt x="34353" y="55334"/>
                  </a:lnTo>
                  <a:lnTo>
                    <a:pt x="34469" y="55411"/>
                  </a:lnTo>
                  <a:lnTo>
                    <a:pt x="34469" y="55411"/>
                  </a:lnTo>
                  <a:lnTo>
                    <a:pt x="34623" y="55411"/>
                  </a:lnTo>
                  <a:lnTo>
                    <a:pt x="34778" y="55373"/>
                  </a:lnTo>
                  <a:lnTo>
                    <a:pt x="34855" y="55257"/>
                  </a:lnTo>
                  <a:lnTo>
                    <a:pt x="34971" y="55141"/>
                  </a:lnTo>
                  <a:lnTo>
                    <a:pt x="35087" y="54832"/>
                  </a:lnTo>
                  <a:lnTo>
                    <a:pt x="35125" y="54561"/>
                  </a:lnTo>
                  <a:lnTo>
                    <a:pt x="35125" y="54561"/>
                  </a:lnTo>
                  <a:lnTo>
                    <a:pt x="35203" y="54136"/>
                  </a:lnTo>
                  <a:lnTo>
                    <a:pt x="35241" y="53672"/>
                  </a:lnTo>
                  <a:lnTo>
                    <a:pt x="35203" y="53247"/>
                  </a:lnTo>
                  <a:lnTo>
                    <a:pt x="35125" y="52822"/>
                  </a:lnTo>
                  <a:lnTo>
                    <a:pt x="35125" y="52822"/>
                  </a:lnTo>
                  <a:lnTo>
                    <a:pt x="35048" y="52436"/>
                  </a:lnTo>
                  <a:lnTo>
                    <a:pt x="34894" y="52088"/>
                  </a:lnTo>
                  <a:lnTo>
                    <a:pt x="34739" y="51740"/>
                  </a:lnTo>
                  <a:lnTo>
                    <a:pt x="34584" y="51393"/>
                  </a:lnTo>
                  <a:lnTo>
                    <a:pt x="34353" y="51083"/>
                  </a:lnTo>
                  <a:lnTo>
                    <a:pt x="34121" y="50736"/>
                  </a:lnTo>
                  <a:lnTo>
                    <a:pt x="33889" y="50465"/>
                  </a:lnTo>
                  <a:lnTo>
                    <a:pt x="33618" y="50195"/>
                  </a:lnTo>
                  <a:lnTo>
                    <a:pt x="33618" y="50195"/>
                  </a:lnTo>
                  <a:lnTo>
                    <a:pt x="34469" y="48765"/>
                  </a:lnTo>
                  <a:lnTo>
                    <a:pt x="35319" y="47335"/>
                  </a:lnTo>
                  <a:lnTo>
                    <a:pt x="36207" y="45906"/>
                  </a:lnTo>
                  <a:lnTo>
                    <a:pt x="37173" y="44553"/>
                  </a:lnTo>
                  <a:lnTo>
                    <a:pt x="37173" y="44553"/>
                  </a:lnTo>
                  <a:lnTo>
                    <a:pt x="37714" y="43819"/>
                  </a:lnTo>
                  <a:lnTo>
                    <a:pt x="38255" y="43162"/>
                  </a:lnTo>
                  <a:lnTo>
                    <a:pt x="38874" y="42505"/>
                  </a:lnTo>
                  <a:lnTo>
                    <a:pt x="39531" y="41926"/>
                  </a:lnTo>
                  <a:lnTo>
                    <a:pt x="39531" y="41926"/>
                  </a:lnTo>
                  <a:lnTo>
                    <a:pt x="39878" y="41655"/>
                  </a:lnTo>
                  <a:lnTo>
                    <a:pt x="40265" y="41385"/>
                  </a:lnTo>
                  <a:lnTo>
                    <a:pt x="40651" y="41153"/>
                  </a:lnTo>
                  <a:lnTo>
                    <a:pt x="41038" y="40960"/>
                  </a:lnTo>
                  <a:lnTo>
                    <a:pt x="41038" y="40960"/>
                  </a:lnTo>
                  <a:lnTo>
                    <a:pt x="41772" y="40650"/>
                  </a:lnTo>
                  <a:lnTo>
                    <a:pt x="42119" y="40457"/>
                  </a:lnTo>
                  <a:lnTo>
                    <a:pt x="42429" y="40225"/>
                  </a:lnTo>
                  <a:lnTo>
                    <a:pt x="42429" y="40225"/>
                  </a:lnTo>
                  <a:lnTo>
                    <a:pt x="42583" y="40109"/>
                  </a:lnTo>
                  <a:lnTo>
                    <a:pt x="42699" y="39955"/>
                  </a:lnTo>
                  <a:lnTo>
                    <a:pt x="42892" y="39607"/>
                  </a:lnTo>
                  <a:lnTo>
                    <a:pt x="42892" y="39607"/>
                  </a:lnTo>
                  <a:lnTo>
                    <a:pt x="42970" y="39453"/>
                  </a:lnTo>
                  <a:lnTo>
                    <a:pt x="43086" y="39259"/>
                  </a:lnTo>
                  <a:lnTo>
                    <a:pt x="43086" y="39259"/>
                  </a:lnTo>
                  <a:lnTo>
                    <a:pt x="43163" y="39182"/>
                  </a:lnTo>
                  <a:lnTo>
                    <a:pt x="43201" y="39143"/>
                  </a:lnTo>
                  <a:lnTo>
                    <a:pt x="43317" y="39105"/>
                  </a:lnTo>
                  <a:lnTo>
                    <a:pt x="43395" y="39105"/>
                  </a:lnTo>
                  <a:lnTo>
                    <a:pt x="43549" y="39182"/>
                  </a:lnTo>
                  <a:lnTo>
                    <a:pt x="43704" y="39298"/>
                  </a:lnTo>
                  <a:lnTo>
                    <a:pt x="43704" y="39298"/>
                  </a:lnTo>
                  <a:lnTo>
                    <a:pt x="44013" y="39646"/>
                  </a:lnTo>
                  <a:lnTo>
                    <a:pt x="44361" y="40032"/>
                  </a:lnTo>
                  <a:lnTo>
                    <a:pt x="44361" y="40032"/>
                  </a:lnTo>
                  <a:lnTo>
                    <a:pt x="44438" y="40071"/>
                  </a:lnTo>
                  <a:lnTo>
                    <a:pt x="44438" y="40071"/>
                  </a:lnTo>
                  <a:lnTo>
                    <a:pt x="44786" y="40419"/>
                  </a:lnTo>
                  <a:lnTo>
                    <a:pt x="45133" y="40689"/>
                  </a:lnTo>
                  <a:lnTo>
                    <a:pt x="45327" y="40805"/>
                  </a:lnTo>
                  <a:lnTo>
                    <a:pt x="45559" y="40882"/>
                  </a:lnTo>
                  <a:lnTo>
                    <a:pt x="45790" y="40921"/>
                  </a:lnTo>
                  <a:lnTo>
                    <a:pt x="46022" y="40960"/>
                  </a:lnTo>
                  <a:lnTo>
                    <a:pt x="46022" y="40960"/>
                  </a:lnTo>
                  <a:lnTo>
                    <a:pt x="47027" y="41075"/>
                  </a:lnTo>
                  <a:lnTo>
                    <a:pt x="47027" y="41075"/>
                  </a:lnTo>
                  <a:lnTo>
                    <a:pt x="47722" y="41307"/>
                  </a:lnTo>
                  <a:lnTo>
                    <a:pt x="48418" y="41578"/>
                  </a:lnTo>
                  <a:lnTo>
                    <a:pt x="48418" y="41578"/>
                  </a:lnTo>
                  <a:lnTo>
                    <a:pt x="49539" y="42080"/>
                  </a:lnTo>
                  <a:lnTo>
                    <a:pt x="50659" y="42621"/>
                  </a:lnTo>
                  <a:lnTo>
                    <a:pt x="51780" y="43201"/>
                  </a:lnTo>
                  <a:lnTo>
                    <a:pt x="52862" y="43858"/>
                  </a:lnTo>
                  <a:lnTo>
                    <a:pt x="52862" y="43858"/>
                  </a:lnTo>
                  <a:lnTo>
                    <a:pt x="53944" y="44476"/>
                  </a:lnTo>
                  <a:lnTo>
                    <a:pt x="54987" y="45171"/>
                  </a:lnTo>
                  <a:lnTo>
                    <a:pt x="55992" y="45906"/>
                  </a:lnTo>
                  <a:lnTo>
                    <a:pt x="56996" y="46640"/>
                  </a:lnTo>
                  <a:lnTo>
                    <a:pt x="57962" y="47374"/>
                  </a:lnTo>
                  <a:lnTo>
                    <a:pt x="58967" y="48147"/>
                  </a:lnTo>
                  <a:lnTo>
                    <a:pt x="60860" y="49770"/>
                  </a:lnTo>
                  <a:lnTo>
                    <a:pt x="60860" y="49770"/>
                  </a:lnTo>
                  <a:lnTo>
                    <a:pt x="60976" y="49847"/>
                  </a:lnTo>
                  <a:lnTo>
                    <a:pt x="61131" y="49963"/>
                  </a:lnTo>
                  <a:lnTo>
                    <a:pt x="61247" y="49963"/>
                  </a:lnTo>
                  <a:lnTo>
                    <a:pt x="61401" y="49924"/>
                  </a:lnTo>
                  <a:lnTo>
                    <a:pt x="61401" y="49924"/>
                  </a:lnTo>
                  <a:lnTo>
                    <a:pt x="61517" y="49847"/>
                  </a:lnTo>
                  <a:lnTo>
                    <a:pt x="61595" y="49731"/>
                  </a:lnTo>
                  <a:lnTo>
                    <a:pt x="61633" y="49615"/>
                  </a:lnTo>
                  <a:lnTo>
                    <a:pt x="61633" y="49461"/>
                  </a:lnTo>
                  <a:lnTo>
                    <a:pt x="61633" y="49461"/>
                  </a:lnTo>
                  <a:lnTo>
                    <a:pt x="61595" y="49229"/>
                  </a:lnTo>
                  <a:lnTo>
                    <a:pt x="61517" y="49036"/>
                  </a:lnTo>
                  <a:lnTo>
                    <a:pt x="61363" y="4861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3884850" y="3009625"/>
              <a:ext cx="1322525" cy="1414275"/>
            </a:xfrm>
            <a:custGeom>
              <a:rect b="b" l="l" r="r" t="t"/>
              <a:pathLst>
                <a:path extrusionOk="0" h="56571" w="52901">
                  <a:moveTo>
                    <a:pt x="13409" y="0"/>
                  </a:moveTo>
                  <a:lnTo>
                    <a:pt x="13177" y="39"/>
                  </a:lnTo>
                  <a:lnTo>
                    <a:pt x="12868" y="39"/>
                  </a:lnTo>
                  <a:lnTo>
                    <a:pt x="12520" y="155"/>
                  </a:lnTo>
                  <a:lnTo>
                    <a:pt x="12404" y="194"/>
                  </a:lnTo>
                  <a:lnTo>
                    <a:pt x="12250" y="232"/>
                  </a:lnTo>
                  <a:lnTo>
                    <a:pt x="12095" y="310"/>
                  </a:lnTo>
                  <a:lnTo>
                    <a:pt x="11786" y="503"/>
                  </a:lnTo>
                  <a:lnTo>
                    <a:pt x="11554" y="773"/>
                  </a:lnTo>
                  <a:lnTo>
                    <a:pt x="11361" y="1082"/>
                  </a:lnTo>
                  <a:lnTo>
                    <a:pt x="11245" y="1392"/>
                  </a:lnTo>
                  <a:lnTo>
                    <a:pt x="11129" y="1739"/>
                  </a:lnTo>
                  <a:lnTo>
                    <a:pt x="10975" y="2396"/>
                  </a:lnTo>
                  <a:lnTo>
                    <a:pt x="10897" y="2744"/>
                  </a:lnTo>
                  <a:lnTo>
                    <a:pt x="10782" y="3053"/>
                  </a:lnTo>
                  <a:lnTo>
                    <a:pt x="10627" y="3362"/>
                  </a:lnTo>
                  <a:lnTo>
                    <a:pt x="10395" y="3671"/>
                  </a:lnTo>
                  <a:lnTo>
                    <a:pt x="9970" y="4135"/>
                  </a:lnTo>
                  <a:lnTo>
                    <a:pt x="9738" y="4405"/>
                  </a:lnTo>
                  <a:lnTo>
                    <a:pt x="9584" y="4676"/>
                  </a:lnTo>
                  <a:lnTo>
                    <a:pt x="9506" y="4908"/>
                  </a:lnTo>
                  <a:lnTo>
                    <a:pt x="9429" y="5140"/>
                  </a:lnTo>
                  <a:lnTo>
                    <a:pt x="9352" y="5603"/>
                  </a:lnTo>
                  <a:lnTo>
                    <a:pt x="9429" y="6067"/>
                  </a:lnTo>
                  <a:lnTo>
                    <a:pt x="9584" y="6763"/>
                  </a:lnTo>
                  <a:lnTo>
                    <a:pt x="9777" y="7458"/>
                  </a:lnTo>
                  <a:lnTo>
                    <a:pt x="10241" y="8811"/>
                  </a:lnTo>
                  <a:lnTo>
                    <a:pt x="10434" y="9467"/>
                  </a:lnTo>
                  <a:lnTo>
                    <a:pt x="10588" y="10124"/>
                  </a:lnTo>
                  <a:lnTo>
                    <a:pt x="10820" y="11438"/>
                  </a:lnTo>
                  <a:lnTo>
                    <a:pt x="11207" y="14104"/>
                  </a:lnTo>
                  <a:lnTo>
                    <a:pt x="11361" y="14839"/>
                  </a:lnTo>
                  <a:lnTo>
                    <a:pt x="11516" y="15534"/>
                  </a:lnTo>
                  <a:lnTo>
                    <a:pt x="11709" y="16230"/>
                  </a:lnTo>
                  <a:lnTo>
                    <a:pt x="11979" y="16886"/>
                  </a:lnTo>
                  <a:lnTo>
                    <a:pt x="12250" y="17466"/>
                  </a:lnTo>
                  <a:lnTo>
                    <a:pt x="12404" y="17814"/>
                  </a:lnTo>
                  <a:lnTo>
                    <a:pt x="12636" y="18162"/>
                  </a:lnTo>
                  <a:lnTo>
                    <a:pt x="13023" y="18857"/>
                  </a:lnTo>
                  <a:lnTo>
                    <a:pt x="13370" y="19630"/>
                  </a:lnTo>
                  <a:lnTo>
                    <a:pt x="13718" y="20441"/>
                  </a:lnTo>
                  <a:lnTo>
                    <a:pt x="14414" y="22026"/>
                  </a:lnTo>
                  <a:lnTo>
                    <a:pt x="14762" y="22837"/>
                  </a:lnTo>
                  <a:lnTo>
                    <a:pt x="15187" y="23571"/>
                  </a:lnTo>
                  <a:lnTo>
                    <a:pt x="15650" y="24228"/>
                  </a:lnTo>
                  <a:lnTo>
                    <a:pt x="15921" y="24460"/>
                  </a:lnTo>
                  <a:lnTo>
                    <a:pt x="16307" y="24731"/>
                  </a:lnTo>
                  <a:lnTo>
                    <a:pt x="17119" y="25194"/>
                  </a:lnTo>
                  <a:lnTo>
                    <a:pt x="17544" y="25465"/>
                  </a:lnTo>
                  <a:lnTo>
                    <a:pt x="17930" y="25735"/>
                  </a:lnTo>
                  <a:lnTo>
                    <a:pt x="18085" y="25890"/>
                  </a:lnTo>
                  <a:lnTo>
                    <a:pt x="18201" y="26044"/>
                  </a:lnTo>
                  <a:lnTo>
                    <a:pt x="18317" y="26199"/>
                  </a:lnTo>
                  <a:lnTo>
                    <a:pt x="18394" y="26354"/>
                  </a:lnTo>
                  <a:lnTo>
                    <a:pt x="18510" y="26701"/>
                  </a:lnTo>
                  <a:lnTo>
                    <a:pt x="18548" y="27010"/>
                  </a:lnTo>
                  <a:lnTo>
                    <a:pt x="18548" y="27165"/>
                  </a:lnTo>
                  <a:lnTo>
                    <a:pt x="18510" y="27320"/>
                  </a:lnTo>
                  <a:lnTo>
                    <a:pt x="18432" y="27513"/>
                  </a:lnTo>
                  <a:lnTo>
                    <a:pt x="18317" y="27706"/>
                  </a:lnTo>
                  <a:lnTo>
                    <a:pt x="18162" y="27861"/>
                  </a:lnTo>
                  <a:lnTo>
                    <a:pt x="17969" y="28015"/>
                  </a:lnTo>
                  <a:lnTo>
                    <a:pt x="17505" y="28401"/>
                  </a:lnTo>
                  <a:lnTo>
                    <a:pt x="16500" y="29136"/>
                  </a:lnTo>
                  <a:lnTo>
                    <a:pt x="16114" y="29445"/>
                  </a:lnTo>
                  <a:lnTo>
                    <a:pt x="15650" y="29715"/>
                  </a:lnTo>
                  <a:lnTo>
                    <a:pt x="15148" y="29947"/>
                  </a:lnTo>
                  <a:lnTo>
                    <a:pt x="14646" y="30179"/>
                  </a:lnTo>
                  <a:lnTo>
                    <a:pt x="13641" y="30565"/>
                  </a:lnTo>
                  <a:lnTo>
                    <a:pt x="12752" y="30874"/>
                  </a:lnTo>
                  <a:lnTo>
                    <a:pt x="11245" y="31454"/>
                  </a:lnTo>
                  <a:lnTo>
                    <a:pt x="9777" y="32072"/>
                  </a:lnTo>
                  <a:lnTo>
                    <a:pt x="9081" y="32381"/>
                  </a:lnTo>
                  <a:lnTo>
                    <a:pt x="8386" y="32768"/>
                  </a:lnTo>
                  <a:lnTo>
                    <a:pt x="7690" y="33154"/>
                  </a:lnTo>
                  <a:lnTo>
                    <a:pt x="7033" y="33618"/>
                  </a:lnTo>
                  <a:lnTo>
                    <a:pt x="6338" y="34120"/>
                  </a:lnTo>
                  <a:lnTo>
                    <a:pt x="5720" y="34700"/>
                  </a:lnTo>
                  <a:lnTo>
                    <a:pt x="4483" y="35859"/>
                  </a:lnTo>
                  <a:lnTo>
                    <a:pt x="3903" y="36439"/>
                  </a:lnTo>
                  <a:lnTo>
                    <a:pt x="3362" y="37057"/>
                  </a:lnTo>
                  <a:lnTo>
                    <a:pt x="2860" y="37675"/>
                  </a:lnTo>
                  <a:lnTo>
                    <a:pt x="2358" y="38371"/>
                  </a:lnTo>
                  <a:lnTo>
                    <a:pt x="1933" y="39066"/>
                  </a:lnTo>
                  <a:lnTo>
                    <a:pt x="1546" y="39839"/>
                  </a:lnTo>
                  <a:lnTo>
                    <a:pt x="1199" y="40573"/>
                  </a:lnTo>
                  <a:lnTo>
                    <a:pt x="851" y="41346"/>
                  </a:lnTo>
                  <a:lnTo>
                    <a:pt x="542" y="42080"/>
                  </a:lnTo>
                  <a:lnTo>
                    <a:pt x="271" y="42815"/>
                  </a:lnTo>
                  <a:lnTo>
                    <a:pt x="155" y="43162"/>
                  </a:lnTo>
                  <a:lnTo>
                    <a:pt x="39" y="43510"/>
                  </a:lnTo>
                  <a:lnTo>
                    <a:pt x="1" y="43896"/>
                  </a:lnTo>
                  <a:lnTo>
                    <a:pt x="1" y="44090"/>
                  </a:lnTo>
                  <a:lnTo>
                    <a:pt x="39" y="44244"/>
                  </a:lnTo>
                  <a:lnTo>
                    <a:pt x="78" y="44399"/>
                  </a:lnTo>
                  <a:lnTo>
                    <a:pt x="194" y="44476"/>
                  </a:lnTo>
                  <a:lnTo>
                    <a:pt x="310" y="44553"/>
                  </a:lnTo>
                  <a:lnTo>
                    <a:pt x="542" y="44553"/>
                  </a:lnTo>
                  <a:lnTo>
                    <a:pt x="696" y="44515"/>
                  </a:lnTo>
                  <a:lnTo>
                    <a:pt x="967" y="44399"/>
                  </a:lnTo>
                  <a:lnTo>
                    <a:pt x="1778" y="43935"/>
                  </a:lnTo>
                  <a:lnTo>
                    <a:pt x="2628" y="43471"/>
                  </a:lnTo>
                  <a:lnTo>
                    <a:pt x="3517" y="43046"/>
                  </a:lnTo>
                  <a:lnTo>
                    <a:pt x="4406" y="42660"/>
                  </a:lnTo>
                  <a:lnTo>
                    <a:pt x="5333" y="42312"/>
                  </a:lnTo>
                  <a:lnTo>
                    <a:pt x="6299" y="42003"/>
                  </a:lnTo>
                  <a:lnTo>
                    <a:pt x="6338" y="41964"/>
                  </a:lnTo>
                  <a:lnTo>
                    <a:pt x="6376" y="41964"/>
                  </a:lnTo>
                  <a:lnTo>
                    <a:pt x="6454" y="41887"/>
                  </a:lnTo>
                  <a:lnTo>
                    <a:pt x="6531" y="41694"/>
                  </a:lnTo>
                  <a:lnTo>
                    <a:pt x="6608" y="41462"/>
                  </a:lnTo>
                  <a:lnTo>
                    <a:pt x="6724" y="40998"/>
                  </a:lnTo>
                  <a:lnTo>
                    <a:pt x="6956" y="40148"/>
                  </a:lnTo>
                  <a:lnTo>
                    <a:pt x="7111" y="39723"/>
                  </a:lnTo>
                  <a:lnTo>
                    <a:pt x="7613" y="40148"/>
                  </a:lnTo>
                  <a:lnTo>
                    <a:pt x="8077" y="40573"/>
                  </a:lnTo>
                  <a:lnTo>
                    <a:pt x="8347" y="40767"/>
                  </a:lnTo>
                  <a:lnTo>
                    <a:pt x="8502" y="40844"/>
                  </a:lnTo>
                  <a:lnTo>
                    <a:pt x="8656" y="40882"/>
                  </a:lnTo>
                  <a:lnTo>
                    <a:pt x="8734" y="40882"/>
                  </a:lnTo>
                  <a:lnTo>
                    <a:pt x="9043" y="40844"/>
                  </a:lnTo>
                  <a:lnTo>
                    <a:pt x="9352" y="40767"/>
                  </a:lnTo>
                  <a:lnTo>
                    <a:pt x="9661" y="40651"/>
                  </a:lnTo>
                  <a:lnTo>
                    <a:pt x="9970" y="40535"/>
                  </a:lnTo>
                  <a:lnTo>
                    <a:pt x="11091" y="39994"/>
                  </a:lnTo>
                  <a:lnTo>
                    <a:pt x="12404" y="39414"/>
                  </a:lnTo>
                  <a:lnTo>
                    <a:pt x="13718" y="38912"/>
                  </a:lnTo>
                  <a:lnTo>
                    <a:pt x="15534" y="38216"/>
                  </a:lnTo>
                  <a:lnTo>
                    <a:pt x="17428" y="37637"/>
                  </a:lnTo>
                  <a:lnTo>
                    <a:pt x="18085" y="37443"/>
                  </a:lnTo>
                  <a:lnTo>
                    <a:pt x="18742" y="37250"/>
                  </a:lnTo>
                  <a:lnTo>
                    <a:pt x="19051" y="37212"/>
                  </a:lnTo>
                  <a:lnTo>
                    <a:pt x="19746" y="37212"/>
                  </a:lnTo>
                  <a:lnTo>
                    <a:pt x="20094" y="37289"/>
                  </a:lnTo>
                  <a:lnTo>
                    <a:pt x="20480" y="37482"/>
                  </a:lnTo>
                  <a:lnTo>
                    <a:pt x="20828" y="37675"/>
                  </a:lnTo>
                  <a:lnTo>
                    <a:pt x="21099" y="37946"/>
                  </a:lnTo>
                  <a:lnTo>
                    <a:pt x="21292" y="38294"/>
                  </a:lnTo>
                  <a:lnTo>
                    <a:pt x="21446" y="38641"/>
                  </a:lnTo>
                  <a:lnTo>
                    <a:pt x="21562" y="39028"/>
                  </a:lnTo>
                  <a:lnTo>
                    <a:pt x="21640" y="39414"/>
                  </a:lnTo>
                  <a:lnTo>
                    <a:pt x="21717" y="39801"/>
                  </a:lnTo>
                  <a:lnTo>
                    <a:pt x="21717" y="40651"/>
                  </a:lnTo>
                  <a:lnTo>
                    <a:pt x="21640" y="41501"/>
                  </a:lnTo>
                  <a:lnTo>
                    <a:pt x="21485" y="42351"/>
                  </a:lnTo>
                  <a:lnTo>
                    <a:pt x="21253" y="43162"/>
                  </a:lnTo>
                  <a:lnTo>
                    <a:pt x="20983" y="43858"/>
                  </a:lnTo>
                  <a:lnTo>
                    <a:pt x="20674" y="44553"/>
                  </a:lnTo>
                  <a:lnTo>
                    <a:pt x="20364" y="45094"/>
                  </a:lnTo>
                  <a:lnTo>
                    <a:pt x="20055" y="45597"/>
                  </a:lnTo>
                  <a:lnTo>
                    <a:pt x="19939" y="45751"/>
                  </a:lnTo>
                  <a:lnTo>
                    <a:pt x="19630" y="45751"/>
                  </a:lnTo>
                  <a:lnTo>
                    <a:pt x="19360" y="45790"/>
                  </a:lnTo>
                  <a:lnTo>
                    <a:pt x="18742" y="45867"/>
                  </a:lnTo>
                  <a:lnTo>
                    <a:pt x="18123" y="46022"/>
                  </a:lnTo>
                  <a:lnTo>
                    <a:pt x="17544" y="46176"/>
                  </a:lnTo>
                  <a:lnTo>
                    <a:pt x="16887" y="46408"/>
                  </a:lnTo>
                  <a:lnTo>
                    <a:pt x="16539" y="46563"/>
                  </a:lnTo>
                  <a:lnTo>
                    <a:pt x="16269" y="46717"/>
                  </a:lnTo>
                  <a:lnTo>
                    <a:pt x="15959" y="46910"/>
                  </a:lnTo>
                  <a:lnTo>
                    <a:pt x="15689" y="47142"/>
                  </a:lnTo>
                  <a:lnTo>
                    <a:pt x="15457" y="47413"/>
                  </a:lnTo>
                  <a:lnTo>
                    <a:pt x="15225" y="47683"/>
                  </a:lnTo>
                  <a:lnTo>
                    <a:pt x="15071" y="47915"/>
                  </a:lnTo>
                  <a:lnTo>
                    <a:pt x="14955" y="48147"/>
                  </a:lnTo>
                  <a:lnTo>
                    <a:pt x="14877" y="48302"/>
                  </a:lnTo>
                  <a:lnTo>
                    <a:pt x="14877" y="48417"/>
                  </a:lnTo>
                  <a:lnTo>
                    <a:pt x="14877" y="48533"/>
                  </a:lnTo>
                  <a:lnTo>
                    <a:pt x="14916" y="48649"/>
                  </a:lnTo>
                  <a:lnTo>
                    <a:pt x="14993" y="48727"/>
                  </a:lnTo>
                  <a:lnTo>
                    <a:pt x="15032" y="48804"/>
                  </a:lnTo>
                  <a:lnTo>
                    <a:pt x="15187" y="48842"/>
                  </a:lnTo>
                  <a:lnTo>
                    <a:pt x="15380" y="48842"/>
                  </a:lnTo>
                  <a:lnTo>
                    <a:pt x="15573" y="48804"/>
                  </a:lnTo>
                  <a:lnTo>
                    <a:pt x="15959" y="48804"/>
                  </a:lnTo>
                  <a:lnTo>
                    <a:pt x="16075" y="48842"/>
                  </a:lnTo>
                  <a:lnTo>
                    <a:pt x="16346" y="49036"/>
                  </a:lnTo>
                  <a:lnTo>
                    <a:pt x="16500" y="49152"/>
                  </a:lnTo>
                  <a:lnTo>
                    <a:pt x="16655" y="49229"/>
                  </a:lnTo>
                  <a:lnTo>
                    <a:pt x="16732" y="49268"/>
                  </a:lnTo>
                  <a:lnTo>
                    <a:pt x="16423" y="49499"/>
                  </a:lnTo>
                  <a:lnTo>
                    <a:pt x="16114" y="49731"/>
                  </a:lnTo>
                  <a:lnTo>
                    <a:pt x="15805" y="49886"/>
                  </a:lnTo>
                  <a:lnTo>
                    <a:pt x="15534" y="50040"/>
                  </a:lnTo>
                  <a:lnTo>
                    <a:pt x="14916" y="50311"/>
                  </a:lnTo>
                  <a:lnTo>
                    <a:pt x="14452" y="50581"/>
                  </a:lnTo>
                  <a:lnTo>
                    <a:pt x="14027" y="50890"/>
                  </a:lnTo>
                  <a:lnTo>
                    <a:pt x="13641" y="51238"/>
                  </a:lnTo>
                  <a:lnTo>
                    <a:pt x="13255" y="51625"/>
                  </a:lnTo>
                  <a:lnTo>
                    <a:pt x="12868" y="51972"/>
                  </a:lnTo>
                  <a:lnTo>
                    <a:pt x="12443" y="52320"/>
                  </a:lnTo>
                  <a:lnTo>
                    <a:pt x="12018" y="52629"/>
                  </a:lnTo>
                  <a:lnTo>
                    <a:pt x="11554" y="52938"/>
                  </a:lnTo>
                  <a:lnTo>
                    <a:pt x="10859" y="53286"/>
                  </a:lnTo>
                  <a:lnTo>
                    <a:pt x="10125" y="53595"/>
                  </a:lnTo>
                  <a:lnTo>
                    <a:pt x="8888" y="54059"/>
                  </a:lnTo>
                  <a:lnTo>
                    <a:pt x="7690" y="54523"/>
                  </a:lnTo>
                  <a:lnTo>
                    <a:pt x="6686" y="54948"/>
                  </a:lnTo>
                  <a:lnTo>
                    <a:pt x="6222" y="55218"/>
                  </a:lnTo>
                  <a:lnTo>
                    <a:pt x="5758" y="55489"/>
                  </a:lnTo>
                  <a:lnTo>
                    <a:pt x="5449" y="55721"/>
                  </a:lnTo>
                  <a:lnTo>
                    <a:pt x="5101" y="55952"/>
                  </a:lnTo>
                  <a:lnTo>
                    <a:pt x="4831" y="56262"/>
                  </a:lnTo>
                  <a:lnTo>
                    <a:pt x="4715" y="56416"/>
                  </a:lnTo>
                  <a:lnTo>
                    <a:pt x="4638" y="56571"/>
                  </a:lnTo>
                  <a:lnTo>
                    <a:pt x="5217" y="56146"/>
                  </a:lnTo>
                  <a:lnTo>
                    <a:pt x="5835" y="55759"/>
                  </a:lnTo>
                  <a:lnTo>
                    <a:pt x="6531" y="55450"/>
                  </a:lnTo>
                  <a:lnTo>
                    <a:pt x="7188" y="55141"/>
                  </a:lnTo>
                  <a:lnTo>
                    <a:pt x="7922" y="54909"/>
                  </a:lnTo>
                  <a:lnTo>
                    <a:pt x="8618" y="54716"/>
                  </a:lnTo>
                  <a:lnTo>
                    <a:pt x="9352" y="54523"/>
                  </a:lnTo>
                  <a:lnTo>
                    <a:pt x="10086" y="54368"/>
                  </a:lnTo>
                  <a:lnTo>
                    <a:pt x="12173" y="54020"/>
                  </a:lnTo>
                  <a:lnTo>
                    <a:pt x="13216" y="53789"/>
                  </a:lnTo>
                  <a:lnTo>
                    <a:pt x="14259" y="53557"/>
                  </a:lnTo>
                  <a:lnTo>
                    <a:pt x="15148" y="53286"/>
                  </a:lnTo>
                  <a:lnTo>
                    <a:pt x="16075" y="52977"/>
                  </a:lnTo>
                  <a:lnTo>
                    <a:pt x="16964" y="52629"/>
                  </a:lnTo>
                  <a:lnTo>
                    <a:pt x="17814" y="52243"/>
                  </a:lnTo>
                  <a:lnTo>
                    <a:pt x="18780" y="51741"/>
                  </a:lnTo>
                  <a:lnTo>
                    <a:pt x="19708" y="51238"/>
                  </a:lnTo>
                  <a:lnTo>
                    <a:pt x="20635" y="50659"/>
                  </a:lnTo>
                  <a:lnTo>
                    <a:pt x="21060" y="50349"/>
                  </a:lnTo>
                  <a:lnTo>
                    <a:pt x="21485" y="50002"/>
                  </a:lnTo>
                  <a:lnTo>
                    <a:pt x="21524" y="49963"/>
                  </a:lnTo>
                  <a:lnTo>
                    <a:pt x="22065" y="49654"/>
                  </a:lnTo>
                  <a:lnTo>
                    <a:pt x="22335" y="49538"/>
                  </a:lnTo>
                  <a:lnTo>
                    <a:pt x="22644" y="49461"/>
                  </a:lnTo>
                  <a:lnTo>
                    <a:pt x="23031" y="49461"/>
                  </a:lnTo>
                  <a:lnTo>
                    <a:pt x="23147" y="49499"/>
                  </a:lnTo>
                  <a:lnTo>
                    <a:pt x="23224" y="49577"/>
                  </a:lnTo>
                  <a:lnTo>
                    <a:pt x="23301" y="49654"/>
                  </a:lnTo>
                  <a:lnTo>
                    <a:pt x="23378" y="49770"/>
                  </a:lnTo>
                  <a:lnTo>
                    <a:pt x="23417" y="49886"/>
                  </a:lnTo>
                  <a:lnTo>
                    <a:pt x="23494" y="50195"/>
                  </a:lnTo>
                  <a:lnTo>
                    <a:pt x="23533" y="50349"/>
                  </a:lnTo>
                  <a:lnTo>
                    <a:pt x="23610" y="50465"/>
                  </a:lnTo>
                  <a:lnTo>
                    <a:pt x="23726" y="50581"/>
                  </a:lnTo>
                  <a:lnTo>
                    <a:pt x="23842" y="50659"/>
                  </a:lnTo>
                  <a:lnTo>
                    <a:pt x="24151" y="50697"/>
                  </a:lnTo>
                  <a:lnTo>
                    <a:pt x="24344" y="50775"/>
                  </a:lnTo>
                  <a:lnTo>
                    <a:pt x="24538" y="50852"/>
                  </a:lnTo>
                  <a:lnTo>
                    <a:pt x="24731" y="50968"/>
                  </a:lnTo>
                  <a:lnTo>
                    <a:pt x="24885" y="51122"/>
                  </a:lnTo>
                  <a:lnTo>
                    <a:pt x="25156" y="51431"/>
                  </a:lnTo>
                  <a:lnTo>
                    <a:pt x="25349" y="51818"/>
                  </a:lnTo>
                  <a:lnTo>
                    <a:pt x="25504" y="52050"/>
                  </a:lnTo>
                  <a:lnTo>
                    <a:pt x="25620" y="52127"/>
                  </a:lnTo>
                  <a:lnTo>
                    <a:pt x="25736" y="52204"/>
                  </a:lnTo>
                  <a:lnTo>
                    <a:pt x="25890" y="52204"/>
                  </a:lnTo>
                  <a:lnTo>
                    <a:pt x="26045" y="52166"/>
                  </a:lnTo>
                  <a:lnTo>
                    <a:pt x="26122" y="52050"/>
                  </a:lnTo>
                  <a:lnTo>
                    <a:pt x="26238" y="51934"/>
                  </a:lnTo>
                  <a:lnTo>
                    <a:pt x="26354" y="51625"/>
                  </a:lnTo>
                  <a:lnTo>
                    <a:pt x="26392" y="51354"/>
                  </a:lnTo>
                  <a:lnTo>
                    <a:pt x="26470" y="50929"/>
                  </a:lnTo>
                  <a:lnTo>
                    <a:pt x="26508" y="50465"/>
                  </a:lnTo>
                  <a:lnTo>
                    <a:pt x="26470" y="50040"/>
                  </a:lnTo>
                  <a:lnTo>
                    <a:pt x="26392" y="49615"/>
                  </a:lnTo>
                  <a:lnTo>
                    <a:pt x="26315" y="49229"/>
                  </a:lnTo>
                  <a:lnTo>
                    <a:pt x="26161" y="48881"/>
                  </a:lnTo>
                  <a:lnTo>
                    <a:pt x="26006" y="48533"/>
                  </a:lnTo>
                  <a:lnTo>
                    <a:pt x="25851" y="48186"/>
                  </a:lnTo>
                  <a:lnTo>
                    <a:pt x="25620" y="47876"/>
                  </a:lnTo>
                  <a:lnTo>
                    <a:pt x="25388" y="47529"/>
                  </a:lnTo>
                  <a:lnTo>
                    <a:pt x="25156" y="47258"/>
                  </a:lnTo>
                  <a:lnTo>
                    <a:pt x="24885" y="46988"/>
                  </a:lnTo>
                  <a:lnTo>
                    <a:pt x="25736" y="45558"/>
                  </a:lnTo>
                  <a:lnTo>
                    <a:pt x="26586" y="44128"/>
                  </a:lnTo>
                  <a:lnTo>
                    <a:pt x="27474" y="42699"/>
                  </a:lnTo>
                  <a:lnTo>
                    <a:pt x="28440" y="41346"/>
                  </a:lnTo>
                  <a:lnTo>
                    <a:pt x="28981" y="40612"/>
                  </a:lnTo>
                  <a:lnTo>
                    <a:pt x="29522" y="39955"/>
                  </a:lnTo>
                  <a:lnTo>
                    <a:pt x="30141" y="39298"/>
                  </a:lnTo>
                  <a:lnTo>
                    <a:pt x="30798" y="38719"/>
                  </a:lnTo>
                  <a:lnTo>
                    <a:pt x="31145" y="38448"/>
                  </a:lnTo>
                  <a:lnTo>
                    <a:pt x="31532" y="38178"/>
                  </a:lnTo>
                  <a:lnTo>
                    <a:pt x="31918" y="37946"/>
                  </a:lnTo>
                  <a:lnTo>
                    <a:pt x="32305" y="37753"/>
                  </a:lnTo>
                  <a:lnTo>
                    <a:pt x="33039" y="37443"/>
                  </a:lnTo>
                  <a:lnTo>
                    <a:pt x="33386" y="37250"/>
                  </a:lnTo>
                  <a:lnTo>
                    <a:pt x="33696" y="37018"/>
                  </a:lnTo>
                  <a:lnTo>
                    <a:pt x="33850" y="36902"/>
                  </a:lnTo>
                  <a:lnTo>
                    <a:pt x="33966" y="36748"/>
                  </a:lnTo>
                  <a:lnTo>
                    <a:pt x="34159" y="36400"/>
                  </a:lnTo>
                  <a:lnTo>
                    <a:pt x="34237" y="36246"/>
                  </a:lnTo>
                  <a:lnTo>
                    <a:pt x="34353" y="36052"/>
                  </a:lnTo>
                  <a:lnTo>
                    <a:pt x="34430" y="35975"/>
                  </a:lnTo>
                  <a:lnTo>
                    <a:pt x="34468" y="35936"/>
                  </a:lnTo>
                  <a:lnTo>
                    <a:pt x="34584" y="35898"/>
                  </a:lnTo>
                  <a:lnTo>
                    <a:pt x="34662" y="35898"/>
                  </a:lnTo>
                  <a:lnTo>
                    <a:pt x="34816" y="35975"/>
                  </a:lnTo>
                  <a:lnTo>
                    <a:pt x="34971" y="36091"/>
                  </a:lnTo>
                  <a:lnTo>
                    <a:pt x="35280" y="36439"/>
                  </a:lnTo>
                  <a:lnTo>
                    <a:pt x="35628" y="36825"/>
                  </a:lnTo>
                  <a:lnTo>
                    <a:pt x="35705" y="36864"/>
                  </a:lnTo>
                  <a:lnTo>
                    <a:pt x="36053" y="37212"/>
                  </a:lnTo>
                  <a:lnTo>
                    <a:pt x="36400" y="37482"/>
                  </a:lnTo>
                  <a:lnTo>
                    <a:pt x="36594" y="37598"/>
                  </a:lnTo>
                  <a:lnTo>
                    <a:pt x="36826" y="37675"/>
                  </a:lnTo>
                  <a:lnTo>
                    <a:pt x="37057" y="37714"/>
                  </a:lnTo>
                  <a:lnTo>
                    <a:pt x="37289" y="37753"/>
                  </a:lnTo>
                  <a:lnTo>
                    <a:pt x="38294" y="37868"/>
                  </a:lnTo>
                  <a:lnTo>
                    <a:pt x="38989" y="38100"/>
                  </a:lnTo>
                  <a:lnTo>
                    <a:pt x="39685" y="38371"/>
                  </a:lnTo>
                  <a:lnTo>
                    <a:pt x="40806" y="38873"/>
                  </a:lnTo>
                  <a:lnTo>
                    <a:pt x="41926" y="39414"/>
                  </a:lnTo>
                  <a:lnTo>
                    <a:pt x="43047" y="39994"/>
                  </a:lnTo>
                  <a:lnTo>
                    <a:pt x="44129" y="40651"/>
                  </a:lnTo>
                  <a:lnTo>
                    <a:pt x="45211" y="41269"/>
                  </a:lnTo>
                  <a:lnTo>
                    <a:pt x="46254" y="41964"/>
                  </a:lnTo>
                  <a:lnTo>
                    <a:pt x="47259" y="42699"/>
                  </a:lnTo>
                  <a:lnTo>
                    <a:pt x="48263" y="43433"/>
                  </a:lnTo>
                  <a:lnTo>
                    <a:pt x="49229" y="44167"/>
                  </a:lnTo>
                  <a:lnTo>
                    <a:pt x="50234" y="44940"/>
                  </a:lnTo>
                  <a:lnTo>
                    <a:pt x="52127" y="46563"/>
                  </a:lnTo>
                  <a:lnTo>
                    <a:pt x="52243" y="46640"/>
                  </a:lnTo>
                  <a:lnTo>
                    <a:pt x="52398" y="46756"/>
                  </a:lnTo>
                  <a:lnTo>
                    <a:pt x="52514" y="46756"/>
                  </a:lnTo>
                  <a:lnTo>
                    <a:pt x="52668" y="46717"/>
                  </a:lnTo>
                  <a:lnTo>
                    <a:pt x="52784" y="46640"/>
                  </a:lnTo>
                  <a:lnTo>
                    <a:pt x="52862" y="46524"/>
                  </a:lnTo>
                  <a:lnTo>
                    <a:pt x="52900" y="46408"/>
                  </a:lnTo>
                  <a:lnTo>
                    <a:pt x="52900" y="46254"/>
                  </a:lnTo>
                  <a:lnTo>
                    <a:pt x="52862" y="46022"/>
                  </a:lnTo>
                  <a:lnTo>
                    <a:pt x="52784" y="45829"/>
                  </a:lnTo>
                  <a:lnTo>
                    <a:pt x="52630" y="45403"/>
                  </a:lnTo>
                  <a:lnTo>
                    <a:pt x="52166" y="44206"/>
                  </a:lnTo>
                  <a:lnTo>
                    <a:pt x="51702" y="43124"/>
                  </a:lnTo>
                  <a:lnTo>
                    <a:pt x="51200" y="42042"/>
                  </a:lnTo>
                  <a:lnTo>
                    <a:pt x="50659" y="40998"/>
                  </a:lnTo>
                  <a:lnTo>
                    <a:pt x="50041" y="40032"/>
                  </a:lnTo>
                  <a:lnTo>
                    <a:pt x="49422" y="39182"/>
                  </a:lnTo>
                  <a:lnTo>
                    <a:pt x="48766" y="38332"/>
                  </a:lnTo>
                  <a:lnTo>
                    <a:pt x="48109" y="37559"/>
                  </a:lnTo>
                  <a:lnTo>
                    <a:pt x="47375" y="36787"/>
                  </a:lnTo>
                  <a:lnTo>
                    <a:pt x="46640" y="36052"/>
                  </a:lnTo>
                  <a:lnTo>
                    <a:pt x="45868" y="35357"/>
                  </a:lnTo>
                  <a:lnTo>
                    <a:pt x="45095" y="34700"/>
                  </a:lnTo>
                  <a:lnTo>
                    <a:pt x="44283" y="34043"/>
                  </a:lnTo>
                  <a:lnTo>
                    <a:pt x="42428" y="32922"/>
                  </a:lnTo>
                  <a:lnTo>
                    <a:pt x="40574" y="31841"/>
                  </a:lnTo>
                  <a:lnTo>
                    <a:pt x="38680" y="30874"/>
                  </a:lnTo>
                  <a:lnTo>
                    <a:pt x="36748" y="29947"/>
                  </a:lnTo>
                  <a:lnTo>
                    <a:pt x="35589" y="29445"/>
                  </a:lnTo>
                  <a:lnTo>
                    <a:pt x="35048" y="29213"/>
                  </a:lnTo>
                  <a:lnTo>
                    <a:pt x="34778" y="29058"/>
                  </a:lnTo>
                  <a:lnTo>
                    <a:pt x="34507" y="28904"/>
                  </a:lnTo>
                  <a:lnTo>
                    <a:pt x="34391" y="28749"/>
                  </a:lnTo>
                  <a:lnTo>
                    <a:pt x="34275" y="28633"/>
                  </a:lnTo>
                  <a:lnTo>
                    <a:pt x="34198" y="28479"/>
                  </a:lnTo>
                  <a:lnTo>
                    <a:pt x="34121" y="28324"/>
                  </a:lnTo>
                  <a:lnTo>
                    <a:pt x="34043" y="28015"/>
                  </a:lnTo>
                  <a:lnTo>
                    <a:pt x="34082" y="27706"/>
                  </a:lnTo>
                  <a:lnTo>
                    <a:pt x="34121" y="27397"/>
                  </a:lnTo>
                  <a:lnTo>
                    <a:pt x="34237" y="27049"/>
                  </a:lnTo>
                  <a:lnTo>
                    <a:pt x="34468" y="26431"/>
                  </a:lnTo>
                  <a:lnTo>
                    <a:pt x="34700" y="25851"/>
                  </a:lnTo>
                  <a:lnTo>
                    <a:pt x="34893" y="25272"/>
                  </a:lnTo>
                  <a:lnTo>
                    <a:pt x="35048" y="24692"/>
                  </a:lnTo>
                  <a:lnTo>
                    <a:pt x="35164" y="24074"/>
                  </a:lnTo>
                  <a:lnTo>
                    <a:pt x="35203" y="23494"/>
                  </a:lnTo>
                  <a:lnTo>
                    <a:pt x="35241" y="22876"/>
                  </a:lnTo>
                  <a:lnTo>
                    <a:pt x="35241" y="22258"/>
                  </a:lnTo>
                  <a:lnTo>
                    <a:pt x="35203" y="21639"/>
                  </a:lnTo>
                  <a:lnTo>
                    <a:pt x="35087" y="20905"/>
                  </a:lnTo>
                  <a:lnTo>
                    <a:pt x="34932" y="20210"/>
                  </a:lnTo>
                  <a:lnTo>
                    <a:pt x="34778" y="19514"/>
                  </a:lnTo>
                  <a:lnTo>
                    <a:pt x="34546" y="18819"/>
                  </a:lnTo>
                  <a:lnTo>
                    <a:pt x="34121" y="17582"/>
                  </a:lnTo>
                  <a:lnTo>
                    <a:pt x="33850" y="17002"/>
                  </a:lnTo>
                  <a:lnTo>
                    <a:pt x="33541" y="16423"/>
                  </a:lnTo>
                  <a:lnTo>
                    <a:pt x="33348" y="16075"/>
                  </a:lnTo>
                  <a:lnTo>
                    <a:pt x="33309" y="16036"/>
                  </a:lnTo>
                  <a:lnTo>
                    <a:pt x="33271" y="16036"/>
                  </a:lnTo>
                  <a:lnTo>
                    <a:pt x="33193" y="16075"/>
                  </a:lnTo>
                  <a:lnTo>
                    <a:pt x="32961" y="15843"/>
                  </a:lnTo>
                  <a:lnTo>
                    <a:pt x="32691" y="15611"/>
                  </a:lnTo>
                  <a:lnTo>
                    <a:pt x="32189" y="15225"/>
                  </a:lnTo>
                  <a:lnTo>
                    <a:pt x="31609" y="14761"/>
                  </a:lnTo>
                  <a:lnTo>
                    <a:pt x="31339" y="14491"/>
                  </a:lnTo>
                  <a:lnTo>
                    <a:pt x="31107" y="14182"/>
                  </a:lnTo>
                  <a:lnTo>
                    <a:pt x="30875" y="13834"/>
                  </a:lnTo>
                  <a:lnTo>
                    <a:pt x="30682" y="13447"/>
                  </a:lnTo>
                  <a:lnTo>
                    <a:pt x="30218" y="12675"/>
                  </a:lnTo>
                  <a:lnTo>
                    <a:pt x="29716" y="11940"/>
                  </a:lnTo>
                  <a:lnTo>
                    <a:pt x="29175" y="11245"/>
                  </a:lnTo>
                  <a:lnTo>
                    <a:pt x="28634" y="10549"/>
                  </a:lnTo>
                  <a:lnTo>
                    <a:pt x="28131" y="9854"/>
                  </a:lnTo>
                  <a:lnTo>
                    <a:pt x="27745" y="9197"/>
                  </a:lnTo>
                  <a:lnTo>
                    <a:pt x="27358" y="8540"/>
                  </a:lnTo>
                  <a:lnTo>
                    <a:pt x="26586" y="7265"/>
                  </a:lnTo>
                  <a:lnTo>
                    <a:pt x="26199" y="6647"/>
                  </a:lnTo>
                  <a:lnTo>
                    <a:pt x="25774" y="6106"/>
                  </a:lnTo>
                  <a:lnTo>
                    <a:pt x="25311" y="5565"/>
                  </a:lnTo>
                  <a:lnTo>
                    <a:pt x="25040" y="5333"/>
                  </a:lnTo>
                  <a:lnTo>
                    <a:pt x="24770" y="5140"/>
                  </a:lnTo>
                  <a:lnTo>
                    <a:pt x="24422" y="4908"/>
                  </a:lnTo>
                  <a:lnTo>
                    <a:pt x="24074" y="4715"/>
                  </a:lnTo>
                  <a:lnTo>
                    <a:pt x="23340" y="4405"/>
                  </a:lnTo>
                  <a:lnTo>
                    <a:pt x="22992" y="4212"/>
                  </a:lnTo>
                  <a:lnTo>
                    <a:pt x="22606" y="4058"/>
                  </a:lnTo>
                  <a:lnTo>
                    <a:pt x="22297" y="3826"/>
                  </a:lnTo>
                  <a:lnTo>
                    <a:pt x="21987" y="3594"/>
                  </a:lnTo>
                  <a:lnTo>
                    <a:pt x="21717" y="3324"/>
                  </a:lnTo>
                  <a:lnTo>
                    <a:pt x="21485" y="3053"/>
                  </a:lnTo>
                  <a:lnTo>
                    <a:pt x="21060" y="2512"/>
                  </a:lnTo>
                  <a:lnTo>
                    <a:pt x="20635" y="1932"/>
                  </a:lnTo>
                  <a:lnTo>
                    <a:pt x="20403" y="1662"/>
                  </a:lnTo>
                  <a:lnTo>
                    <a:pt x="20133" y="1430"/>
                  </a:lnTo>
                  <a:lnTo>
                    <a:pt x="19824" y="1198"/>
                  </a:lnTo>
                  <a:lnTo>
                    <a:pt x="19514" y="1005"/>
                  </a:lnTo>
                  <a:lnTo>
                    <a:pt x="19167" y="851"/>
                  </a:lnTo>
                  <a:lnTo>
                    <a:pt x="18780" y="735"/>
                  </a:lnTo>
                  <a:lnTo>
                    <a:pt x="18432" y="657"/>
                  </a:lnTo>
                  <a:lnTo>
                    <a:pt x="18046" y="619"/>
                  </a:lnTo>
                  <a:lnTo>
                    <a:pt x="17273" y="580"/>
                  </a:lnTo>
                  <a:lnTo>
                    <a:pt x="16771" y="580"/>
                  </a:lnTo>
                  <a:lnTo>
                    <a:pt x="16269" y="541"/>
                  </a:lnTo>
                  <a:lnTo>
                    <a:pt x="15766" y="503"/>
                  </a:lnTo>
                  <a:lnTo>
                    <a:pt x="15264" y="387"/>
                  </a:lnTo>
                  <a:lnTo>
                    <a:pt x="14336" y="116"/>
                  </a:lnTo>
                  <a:lnTo>
                    <a:pt x="13873" y="39"/>
                  </a:lnTo>
                  <a:lnTo>
                    <a:pt x="1340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3884850" y="3009625"/>
              <a:ext cx="1322525" cy="1414275"/>
            </a:xfrm>
            <a:custGeom>
              <a:rect b="b" l="l" r="r" t="t"/>
              <a:pathLst>
                <a:path extrusionOk="0" fill="none" h="56571" w="52901">
                  <a:moveTo>
                    <a:pt x="52630" y="45403"/>
                  </a:moveTo>
                  <a:lnTo>
                    <a:pt x="52630" y="45403"/>
                  </a:lnTo>
                  <a:lnTo>
                    <a:pt x="52166" y="44206"/>
                  </a:lnTo>
                  <a:lnTo>
                    <a:pt x="52166" y="44206"/>
                  </a:lnTo>
                  <a:lnTo>
                    <a:pt x="51702" y="43124"/>
                  </a:lnTo>
                  <a:lnTo>
                    <a:pt x="51200" y="42042"/>
                  </a:lnTo>
                  <a:lnTo>
                    <a:pt x="50659" y="40998"/>
                  </a:lnTo>
                  <a:lnTo>
                    <a:pt x="50041" y="40032"/>
                  </a:lnTo>
                  <a:lnTo>
                    <a:pt x="50041" y="40032"/>
                  </a:lnTo>
                  <a:lnTo>
                    <a:pt x="49422" y="39182"/>
                  </a:lnTo>
                  <a:lnTo>
                    <a:pt x="48766" y="38332"/>
                  </a:lnTo>
                  <a:lnTo>
                    <a:pt x="48109" y="37559"/>
                  </a:lnTo>
                  <a:lnTo>
                    <a:pt x="47375" y="36787"/>
                  </a:lnTo>
                  <a:lnTo>
                    <a:pt x="46640" y="36052"/>
                  </a:lnTo>
                  <a:lnTo>
                    <a:pt x="45868" y="35357"/>
                  </a:lnTo>
                  <a:lnTo>
                    <a:pt x="45095" y="34700"/>
                  </a:lnTo>
                  <a:lnTo>
                    <a:pt x="44283" y="34043"/>
                  </a:lnTo>
                  <a:lnTo>
                    <a:pt x="44283" y="34043"/>
                  </a:lnTo>
                  <a:lnTo>
                    <a:pt x="42428" y="32922"/>
                  </a:lnTo>
                  <a:lnTo>
                    <a:pt x="40574" y="31841"/>
                  </a:lnTo>
                  <a:lnTo>
                    <a:pt x="38680" y="30874"/>
                  </a:lnTo>
                  <a:lnTo>
                    <a:pt x="36748" y="29947"/>
                  </a:lnTo>
                  <a:lnTo>
                    <a:pt x="36748" y="29947"/>
                  </a:lnTo>
                  <a:lnTo>
                    <a:pt x="35589" y="29445"/>
                  </a:lnTo>
                  <a:lnTo>
                    <a:pt x="35589" y="29445"/>
                  </a:lnTo>
                  <a:lnTo>
                    <a:pt x="35048" y="29213"/>
                  </a:lnTo>
                  <a:lnTo>
                    <a:pt x="34778" y="29058"/>
                  </a:lnTo>
                  <a:lnTo>
                    <a:pt x="34507" y="28904"/>
                  </a:lnTo>
                  <a:lnTo>
                    <a:pt x="34507" y="28904"/>
                  </a:lnTo>
                  <a:lnTo>
                    <a:pt x="34391" y="28749"/>
                  </a:lnTo>
                  <a:lnTo>
                    <a:pt x="34275" y="28633"/>
                  </a:lnTo>
                  <a:lnTo>
                    <a:pt x="34198" y="28479"/>
                  </a:lnTo>
                  <a:lnTo>
                    <a:pt x="34121" y="28324"/>
                  </a:lnTo>
                  <a:lnTo>
                    <a:pt x="34043" y="28015"/>
                  </a:lnTo>
                  <a:lnTo>
                    <a:pt x="34082" y="27706"/>
                  </a:lnTo>
                  <a:lnTo>
                    <a:pt x="34121" y="27397"/>
                  </a:lnTo>
                  <a:lnTo>
                    <a:pt x="34237" y="27049"/>
                  </a:lnTo>
                  <a:lnTo>
                    <a:pt x="34468" y="26431"/>
                  </a:lnTo>
                  <a:lnTo>
                    <a:pt x="34468" y="26431"/>
                  </a:lnTo>
                  <a:lnTo>
                    <a:pt x="34700" y="25851"/>
                  </a:lnTo>
                  <a:lnTo>
                    <a:pt x="34893" y="25272"/>
                  </a:lnTo>
                  <a:lnTo>
                    <a:pt x="35048" y="24692"/>
                  </a:lnTo>
                  <a:lnTo>
                    <a:pt x="35164" y="24074"/>
                  </a:lnTo>
                  <a:lnTo>
                    <a:pt x="35203" y="23494"/>
                  </a:lnTo>
                  <a:lnTo>
                    <a:pt x="35241" y="22876"/>
                  </a:lnTo>
                  <a:lnTo>
                    <a:pt x="35241" y="22258"/>
                  </a:lnTo>
                  <a:lnTo>
                    <a:pt x="35203" y="21639"/>
                  </a:lnTo>
                  <a:lnTo>
                    <a:pt x="35203" y="21639"/>
                  </a:lnTo>
                  <a:lnTo>
                    <a:pt x="35087" y="20905"/>
                  </a:lnTo>
                  <a:lnTo>
                    <a:pt x="34932" y="20210"/>
                  </a:lnTo>
                  <a:lnTo>
                    <a:pt x="34778" y="19514"/>
                  </a:lnTo>
                  <a:lnTo>
                    <a:pt x="34546" y="18819"/>
                  </a:lnTo>
                  <a:lnTo>
                    <a:pt x="34546" y="18819"/>
                  </a:lnTo>
                  <a:lnTo>
                    <a:pt x="34121" y="17582"/>
                  </a:lnTo>
                  <a:lnTo>
                    <a:pt x="33850" y="17002"/>
                  </a:lnTo>
                  <a:lnTo>
                    <a:pt x="33541" y="16423"/>
                  </a:lnTo>
                  <a:lnTo>
                    <a:pt x="33541" y="16423"/>
                  </a:lnTo>
                  <a:lnTo>
                    <a:pt x="33348" y="16075"/>
                  </a:lnTo>
                  <a:lnTo>
                    <a:pt x="33348" y="16075"/>
                  </a:lnTo>
                  <a:lnTo>
                    <a:pt x="33309" y="16036"/>
                  </a:lnTo>
                  <a:lnTo>
                    <a:pt x="33271" y="16036"/>
                  </a:lnTo>
                  <a:lnTo>
                    <a:pt x="33193" y="16075"/>
                  </a:lnTo>
                  <a:lnTo>
                    <a:pt x="33193" y="16075"/>
                  </a:lnTo>
                  <a:lnTo>
                    <a:pt x="32961" y="15843"/>
                  </a:lnTo>
                  <a:lnTo>
                    <a:pt x="32691" y="15611"/>
                  </a:lnTo>
                  <a:lnTo>
                    <a:pt x="32189" y="15225"/>
                  </a:lnTo>
                  <a:lnTo>
                    <a:pt x="32189" y="15225"/>
                  </a:lnTo>
                  <a:lnTo>
                    <a:pt x="31609" y="14761"/>
                  </a:lnTo>
                  <a:lnTo>
                    <a:pt x="31339" y="14491"/>
                  </a:lnTo>
                  <a:lnTo>
                    <a:pt x="31107" y="14182"/>
                  </a:lnTo>
                  <a:lnTo>
                    <a:pt x="31107" y="14182"/>
                  </a:lnTo>
                  <a:lnTo>
                    <a:pt x="30875" y="13834"/>
                  </a:lnTo>
                  <a:lnTo>
                    <a:pt x="30682" y="13447"/>
                  </a:lnTo>
                  <a:lnTo>
                    <a:pt x="30218" y="12675"/>
                  </a:lnTo>
                  <a:lnTo>
                    <a:pt x="30218" y="12675"/>
                  </a:lnTo>
                  <a:lnTo>
                    <a:pt x="29716" y="11940"/>
                  </a:lnTo>
                  <a:lnTo>
                    <a:pt x="29175" y="11245"/>
                  </a:lnTo>
                  <a:lnTo>
                    <a:pt x="28634" y="10549"/>
                  </a:lnTo>
                  <a:lnTo>
                    <a:pt x="28131" y="9854"/>
                  </a:lnTo>
                  <a:lnTo>
                    <a:pt x="28131" y="9854"/>
                  </a:lnTo>
                  <a:lnTo>
                    <a:pt x="27745" y="9197"/>
                  </a:lnTo>
                  <a:lnTo>
                    <a:pt x="27358" y="8540"/>
                  </a:lnTo>
                  <a:lnTo>
                    <a:pt x="26586" y="7265"/>
                  </a:lnTo>
                  <a:lnTo>
                    <a:pt x="26586" y="7265"/>
                  </a:lnTo>
                  <a:lnTo>
                    <a:pt x="26199" y="6647"/>
                  </a:lnTo>
                  <a:lnTo>
                    <a:pt x="25774" y="6106"/>
                  </a:lnTo>
                  <a:lnTo>
                    <a:pt x="25311" y="5565"/>
                  </a:lnTo>
                  <a:lnTo>
                    <a:pt x="25040" y="5333"/>
                  </a:lnTo>
                  <a:lnTo>
                    <a:pt x="24770" y="5140"/>
                  </a:lnTo>
                  <a:lnTo>
                    <a:pt x="24770" y="5140"/>
                  </a:lnTo>
                  <a:lnTo>
                    <a:pt x="24422" y="4908"/>
                  </a:lnTo>
                  <a:lnTo>
                    <a:pt x="24074" y="4715"/>
                  </a:lnTo>
                  <a:lnTo>
                    <a:pt x="23340" y="4405"/>
                  </a:lnTo>
                  <a:lnTo>
                    <a:pt x="22992" y="4212"/>
                  </a:lnTo>
                  <a:lnTo>
                    <a:pt x="22606" y="4058"/>
                  </a:lnTo>
                  <a:lnTo>
                    <a:pt x="22297" y="3826"/>
                  </a:lnTo>
                  <a:lnTo>
                    <a:pt x="21987" y="3594"/>
                  </a:lnTo>
                  <a:lnTo>
                    <a:pt x="21987" y="3594"/>
                  </a:lnTo>
                  <a:lnTo>
                    <a:pt x="21717" y="3324"/>
                  </a:lnTo>
                  <a:lnTo>
                    <a:pt x="21485" y="3053"/>
                  </a:lnTo>
                  <a:lnTo>
                    <a:pt x="21060" y="2512"/>
                  </a:lnTo>
                  <a:lnTo>
                    <a:pt x="20635" y="1932"/>
                  </a:lnTo>
                  <a:lnTo>
                    <a:pt x="20403" y="1662"/>
                  </a:lnTo>
                  <a:lnTo>
                    <a:pt x="20133" y="1430"/>
                  </a:lnTo>
                  <a:lnTo>
                    <a:pt x="20133" y="1430"/>
                  </a:lnTo>
                  <a:lnTo>
                    <a:pt x="19824" y="1198"/>
                  </a:lnTo>
                  <a:lnTo>
                    <a:pt x="19514" y="1005"/>
                  </a:lnTo>
                  <a:lnTo>
                    <a:pt x="19167" y="851"/>
                  </a:lnTo>
                  <a:lnTo>
                    <a:pt x="18780" y="735"/>
                  </a:lnTo>
                  <a:lnTo>
                    <a:pt x="18432" y="657"/>
                  </a:lnTo>
                  <a:lnTo>
                    <a:pt x="18046" y="619"/>
                  </a:lnTo>
                  <a:lnTo>
                    <a:pt x="17273" y="580"/>
                  </a:lnTo>
                  <a:lnTo>
                    <a:pt x="17273" y="580"/>
                  </a:lnTo>
                  <a:lnTo>
                    <a:pt x="16771" y="580"/>
                  </a:lnTo>
                  <a:lnTo>
                    <a:pt x="16269" y="541"/>
                  </a:lnTo>
                  <a:lnTo>
                    <a:pt x="15766" y="503"/>
                  </a:lnTo>
                  <a:lnTo>
                    <a:pt x="15264" y="387"/>
                  </a:lnTo>
                  <a:lnTo>
                    <a:pt x="15264" y="387"/>
                  </a:lnTo>
                  <a:lnTo>
                    <a:pt x="14336" y="116"/>
                  </a:lnTo>
                  <a:lnTo>
                    <a:pt x="13873" y="39"/>
                  </a:lnTo>
                  <a:lnTo>
                    <a:pt x="13409" y="0"/>
                  </a:lnTo>
                  <a:lnTo>
                    <a:pt x="13409" y="0"/>
                  </a:lnTo>
                  <a:lnTo>
                    <a:pt x="13177" y="39"/>
                  </a:lnTo>
                  <a:lnTo>
                    <a:pt x="13177" y="39"/>
                  </a:lnTo>
                  <a:lnTo>
                    <a:pt x="13023" y="39"/>
                  </a:lnTo>
                  <a:lnTo>
                    <a:pt x="12868" y="39"/>
                  </a:lnTo>
                  <a:lnTo>
                    <a:pt x="12520" y="155"/>
                  </a:lnTo>
                  <a:lnTo>
                    <a:pt x="12520" y="155"/>
                  </a:lnTo>
                  <a:lnTo>
                    <a:pt x="12404" y="194"/>
                  </a:lnTo>
                  <a:lnTo>
                    <a:pt x="12404" y="194"/>
                  </a:lnTo>
                  <a:lnTo>
                    <a:pt x="12250" y="232"/>
                  </a:lnTo>
                  <a:lnTo>
                    <a:pt x="12095" y="310"/>
                  </a:lnTo>
                  <a:lnTo>
                    <a:pt x="11786" y="503"/>
                  </a:lnTo>
                  <a:lnTo>
                    <a:pt x="11554" y="773"/>
                  </a:lnTo>
                  <a:lnTo>
                    <a:pt x="11361" y="1082"/>
                  </a:lnTo>
                  <a:lnTo>
                    <a:pt x="11361" y="1082"/>
                  </a:lnTo>
                  <a:lnTo>
                    <a:pt x="11245" y="1392"/>
                  </a:lnTo>
                  <a:lnTo>
                    <a:pt x="11129" y="1739"/>
                  </a:lnTo>
                  <a:lnTo>
                    <a:pt x="10975" y="2396"/>
                  </a:lnTo>
                  <a:lnTo>
                    <a:pt x="10897" y="2744"/>
                  </a:lnTo>
                  <a:lnTo>
                    <a:pt x="10782" y="3053"/>
                  </a:lnTo>
                  <a:lnTo>
                    <a:pt x="10627" y="3362"/>
                  </a:lnTo>
                  <a:lnTo>
                    <a:pt x="10395" y="3671"/>
                  </a:lnTo>
                  <a:lnTo>
                    <a:pt x="10395" y="3671"/>
                  </a:lnTo>
                  <a:lnTo>
                    <a:pt x="9970" y="4135"/>
                  </a:lnTo>
                  <a:lnTo>
                    <a:pt x="9738" y="4405"/>
                  </a:lnTo>
                  <a:lnTo>
                    <a:pt x="9584" y="4676"/>
                  </a:lnTo>
                  <a:lnTo>
                    <a:pt x="9584" y="4676"/>
                  </a:lnTo>
                  <a:lnTo>
                    <a:pt x="9506" y="4908"/>
                  </a:lnTo>
                  <a:lnTo>
                    <a:pt x="9429" y="5140"/>
                  </a:lnTo>
                  <a:lnTo>
                    <a:pt x="9352" y="5603"/>
                  </a:lnTo>
                  <a:lnTo>
                    <a:pt x="9352" y="5603"/>
                  </a:lnTo>
                  <a:lnTo>
                    <a:pt x="9429" y="6067"/>
                  </a:lnTo>
                  <a:lnTo>
                    <a:pt x="9429" y="6067"/>
                  </a:lnTo>
                  <a:lnTo>
                    <a:pt x="9584" y="6763"/>
                  </a:lnTo>
                  <a:lnTo>
                    <a:pt x="9777" y="7458"/>
                  </a:lnTo>
                  <a:lnTo>
                    <a:pt x="10241" y="8811"/>
                  </a:lnTo>
                  <a:lnTo>
                    <a:pt x="10241" y="8811"/>
                  </a:lnTo>
                  <a:lnTo>
                    <a:pt x="10434" y="9467"/>
                  </a:lnTo>
                  <a:lnTo>
                    <a:pt x="10588" y="10124"/>
                  </a:lnTo>
                  <a:lnTo>
                    <a:pt x="10820" y="11438"/>
                  </a:lnTo>
                  <a:lnTo>
                    <a:pt x="11207" y="14104"/>
                  </a:lnTo>
                  <a:lnTo>
                    <a:pt x="11207" y="14104"/>
                  </a:lnTo>
                  <a:lnTo>
                    <a:pt x="11361" y="14839"/>
                  </a:lnTo>
                  <a:lnTo>
                    <a:pt x="11516" y="15534"/>
                  </a:lnTo>
                  <a:lnTo>
                    <a:pt x="11709" y="16230"/>
                  </a:lnTo>
                  <a:lnTo>
                    <a:pt x="11979" y="16886"/>
                  </a:lnTo>
                  <a:lnTo>
                    <a:pt x="11979" y="16886"/>
                  </a:lnTo>
                  <a:lnTo>
                    <a:pt x="12250" y="17466"/>
                  </a:lnTo>
                  <a:lnTo>
                    <a:pt x="12250" y="17466"/>
                  </a:lnTo>
                  <a:lnTo>
                    <a:pt x="12404" y="17814"/>
                  </a:lnTo>
                  <a:lnTo>
                    <a:pt x="12636" y="18162"/>
                  </a:lnTo>
                  <a:lnTo>
                    <a:pt x="13023" y="18857"/>
                  </a:lnTo>
                  <a:lnTo>
                    <a:pt x="13023" y="18857"/>
                  </a:lnTo>
                  <a:lnTo>
                    <a:pt x="13370" y="19630"/>
                  </a:lnTo>
                  <a:lnTo>
                    <a:pt x="13718" y="20441"/>
                  </a:lnTo>
                  <a:lnTo>
                    <a:pt x="13718" y="20441"/>
                  </a:lnTo>
                  <a:lnTo>
                    <a:pt x="14414" y="22026"/>
                  </a:lnTo>
                  <a:lnTo>
                    <a:pt x="14762" y="22837"/>
                  </a:lnTo>
                  <a:lnTo>
                    <a:pt x="15187" y="23571"/>
                  </a:lnTo>
                  <a:lnTo>
                    <a:pt x="15187" y="23571"/>
                  </a:lnTo>
                  <a:lnTo>
                    <a:pt x="15650" y="24228"/>
                  </a:lnTo>
                  <a:lnTo>
                    <a:pt x="15650" y="24228"/>
                  </a:lnTo>
                  <a:lnTo>
                    <a:pt x="15921" y="24460"/>
                  </a:lnTo>
                  <a:lnTo>
                    <a:pt x="16307" y="24731"/>
                  </a:lnTo>
                  <a:lnTo>
                    <a:pt x="17119" y="25194"/>
                  </a:lnTo>
                  <a:lnTo>
                    <a:pt x="17544" y="25465"/>
                  </a:lnTo>
                  <a:lnTo>
                    <a:pt x="17930" y="25735"/>
                  </a:lnTo>
                  <a:lnTo>
                    <a:pt x="18085" y="25890"/>
                  </a:lnTo>
                  <a:lnTo>
                    <a:pt x="18201" y="26044"/>
                  </a:lnTo>
                  <a:lnTo>
                    <a:pt x="18317" y="26199"/>
                  </a:lnTo>
                  <a:lnTo>
                    <a:pt x="18394" y="26354"/>
                  </a:lnTo>
                  <a:lnTo>
                    <a:pt x="18394" y="26354"/>
                  </a:lnTo>
                  <a:lnTo>
                    <a:pt x="18510" y="26701"/>
                  </a:lnTo>
                  <a:lnTo>
                    <a:pt x="18548" y="27010"/>
                  </a:lnTo>
                  <a:lnTo>
                    <a:pt x="18548" y="27165"/>
                  </a:lnTo>
                  <a:lnTo>
                    <a:pt x="18510" y="27320"/>
                  </a:lnTo>
                  <a:lnTo>
                    <a:pt x="18432" y="27513"/>
                  </a:lnTo>
                  <a:lnTo>
                    <a:pt x="18317" y="27706"/>
                  </a:lnTo>
                  <a:lnTo>
                    <a:pt x="18317" y="27706"/>
                  </a:lnTo>
                  <a:lnTo>
                    <a:pt x="18162" y="27861"/>
                  </a:lnTo>
                  <a:lnTo>
                    <a:pt x="17969" y="28015"/>
                  </a:lnTo>
                  <a:lnTo>
                    <a:pt x="17505" y="28401"/>
                  </a:lnTo>
                  <a:lnTo>
                    <a:pt x="16500" y="29136"/>
                  </a:lnTo>
                  <a:lnTo>
                    <a:pt x="16500" y="29136"/>
                  </a:lnTo>
                  <a:lnTo>
                    <a:pt x="16114" y="29445"/>
                  </a:lnTo>
                  <a:lnTo>
                    <a:pt x="15650" y="29715"/>
                  </a:lnTo>
                  <a:lnTo>
                    <a:pt x="15148" y="29947"/>
                  </a:lnTo>
                  <a:lnTo>
                    <a:pt x="14646" y="30179"/>
                  </a:lnTo>
                  <a:lnTo>
                    <a:pt x="13641" y="30565"/>
                  </a:lnTo>
                  <a:lnTo>
                    <a:pt x="12752" y="30874"/>
                  </a:lnTo>
                  <a:lnTo>
                    <a:pt x="12752" y="30874"/>
                  </a:lnTo>
                  <a:lnTo>
                    <a:pt x="11245" y="31454"/>
                  </a:lnTo>
                  <a:lnTo>
                    <a:pt x="9777" y="32072"/>
                  </a:lnTo>
                  <a:lnTo>
                    <a:pt x="9081" y="32381"/>
                  </a:lnTo>
                  <a:lnTo>
                    <a:pt x="8386" y="32768"/>
                  </a:lnTo>
                  <a:lnTo>
                    <a:pt x="7690" y="33154"/>
                  </a:lnTo>
                  <a:lnTo>
                    <a:pt x="7033" y="33618"/>
                  </a:lnTo>
                  <a:lnTo>
                    <a:pt x="7033" y="33618"/>
                  </a:lnTo>
                  <a:lnTo>
                    <a:pt x="6338" y="34120"/>
                  </a:lnTo>
                  <a:lnTo>
                    <a:pt x="5720" y="34700"/>
                  </a:lnTo>
                  <a:lnTo>
                    <a:pt x="4483" y="35859"/>
                  </a:lnTo>
                  <a:lnTo>
                    <a:pt x="4483" y="35859"/>
                  </a:lnTo>
                  <a:lnTo>
                    <a:pt x="3903" y="36439"/>
                  </a:lnTo>
                  <a:lnTo>
                    <a:pt x="3362" y="37057"/>
                  </a:lnTo>
                  <a:lnTo>
                    <a:pt x="2860" y="37675"/>
                  </a:lnTo>
                  <a:lnTo>
                    <a:pt x="2358" y="38371"/>
                  </a:lnTo>
                  <a:lnTo>
                    <a:pt x="2358" y="38371"/>
                  </a:lnTo>
                  <a:lnTo>
                    <a:pt x="1933" y="39066"/>
                  </a:lnTo>
                  <a:lnTo>
                    <a:pt x="1546" y="39839"/>
                  </a:lnTo>
                  <a:lnTo>
                    <a:pt x="1199" y="40573"/>
                  </a:lnTo>
                  <a:lnTo>
                    <a:pt x="851" y="41346"/>
                  </a:lnTo>
                  <a:lnTo>
                    <a:pt x="851" y="41346"/>
                  </a:lnTo>
                  <a:lnTo>
                    <a:pt x="542" y="42080"/>
                  </a:lnTo>
                  <a:lnTo>
                    <a:pt x="271" y="42815"/>
                  </a:lnTo>
                  <a:lnTo>
                    <a:pt x="271" y="42815"/>
                  </a:lnTo>
                  <a:lnTo>
                    <a:pt x="155" y="43162"/>
                  </a:lnTo>
                  <a:lnTo>
                    <a:pt x="39" y="43510"/>
                  </a:lnTo>
                  <a:lnTo>
                    <a:pt x="1" y="43896"/>
                  </a:lnTo>
                  <a:lnTo>
                    <a:pt x="1" y="44090"/>
                  </a:lnTo>
                  <a:lnTo>
                    <a:pt x="39" y="44244"/>
                  </a:lnTo>
                  <a:lnTo>
                    <a:pt x="39" y="44244"/>
                  </a:lnTo>
                  <a:lnTo>
                    <a:pt x="78" y="44399"/>
                  </a:lnTo>
                  <a:lnTo>
                    <a:pt x="194" y="44476"/>
                  </a:lnTo>
                  <a:lnTo>
                    <a:pt x="310" y="44553"/>
                  </a:lnTo>
                  <a:lnTo>
                    <a:pt x="426" y="44553"/>
                  </a:lnTo>
                  <a:lnTo>
                    <a:pt x="542" y="44553"/>
                  </a:lnTo>
                  <a:lnTo>
                    <a:pt x="696" y="44515"/>
                  </a:lnTo>
                  <a:lnTo>
                    <a:pt x="967" y="44399"/>
                  </a:lnTo>
                  <a:lnTo>
                    <a:pt x="967" y="44399"/>
                  </a:lnTo>
                  <a:lnTo>
                    <a:pt x="1778" y="43935"/>
                  </a:lnTo>
                  <a:lnTo>
                    <a:pt x="2628" y="43471"/>
                  </a:lnTo>
                  <a:lnTo>
                    <a:pt x="2628" y="43471"/>
                  </a:lnTo>
                  <a:lnTo>
                    <a:pt x="3517" y="43046"/>
                  </a:lnTo>
                  <a:lnTo>
                    <a:pt x="4406" y="42660"/>
                  </a:lnTo>
                  <a:lnTo>
                    <a:pt x="5333" y="42312"/>
                  </a:lnTo>
                  <a:lnTo>
                    <a:pt x="6299" y="42003"/>
                  </a:lnTo>
                  <a:lnTo>
                    <a:pt x="6299" y="42003"/>
                  </a:lnTo>
                  <a:lnTo>
                    <a:pt x="6338" y="41964"/>
                  </a:lnTo>
                  <a:lnTo>
                    <a:pt x="6338" y="41964"/>
                  </a:lnTo>
                  <a:lnTo>
                    <a:pt x="6376" y="41964"/>
                  </a:lnTo>
                  <a:lnTo>
                    <a:pt x="6454" y="41887"/>
                  </a:lnTo>
                  <a:lnTo>
                    <a:pt x="6454" y="41887"/>
                  </a:lnTo>
                  <a:lnTo>
                    <a:pt x="6531" y="41694"/>
                  </a:lnTo>
                  <a:lnTo>
                    <a:pt x="6608" y="41462"/>
                  </a:lnTo>
                  <a:lnTo>
                    <a:pt x="6724" y="40998"/>
                  </a:lnTo>
                  <a:lnTo>
                    <a:pt x="6724" y="40998"/>
                  </a:lnTo>
                  <a:lnTo>
                    <a:pt x="6956" y="40148"/>
                  </a:lnTo>
                  <a:lnTo>
                    <a:pt x="6956" y="40148"/>
                  </a:lnTo>
                  <a:lnTo>
                    <a:pt x="7111" y="39723"/>
                  </a:lnTo>
                  <a:lnTo>
                    <a:pt x="7111" y="39723"/>
                  </a:lnTo>
                  <a:lnTo>
                    <a:pt x="7613" y="40148"/>
                  </a:lnTo>
                  <a:lnTo>
                    <a:pt x="7613" y="40148"/>
                  </a:lnTo>
                  <a:lnTo>
                    <a:pt x="8077" y="40573"/>
                  </a:lnTo>
                  <a:lnTo>
                    <a:pt x="8347" y="40767"/>
                  </a:lnTo>
                  <a:lnTo>
                    <a:pt x="8502" y="40844"/>
                  </a:lnTo>
                  <a:lnTo>
                    <a:pt x="8656" y="40882"/>
                  </a:lnTo>
                  <a:lnTo>
                    <a:pt x="8656" y="40882"/>
                  </a:lnTo>
                  <a:lnTo>
                    <a:pt x="8734" y="40882"/>
                  </a:lnTo>
                  <a:lnTo>
                    <a:pt x="8734" y="40882"/>
                  </a:lnTo>
                  <a:lnTo>
                    <a:pt x="8734" y="40882"/>
                  </a:lnTo>
                  <a:lnTo>
                    <a:pt x="9043" y="40844"/>
                  </a:lnTo>
                  <a:lnTo>
                    <a:pt x="9352" y="40767"/>
                  </a:lnTo>
                  <a:lnTo>
                    <a:pt x="9661" y="40651"/>
                  </a:lnTo>
                  <a:lnTo>
                    <a:pt x="9970" y="40535"/>
                  </a:lnTo>
                  <a:lnTo>
                    <a:pt x="11091" y="39994"/>
                  </a:lnTo>
                  <a:lnTo>
                    <a:pt x="11091" y="39994"/>
                  </a:lnTo>
                  <a:lnTo>
                    <a:pt x="12404" y="39414"/>
                  </a:lnTo>
                  <a:lnTo>
                    <a:pt x="13718" y="38912"/>
                  </a:lnTo>
                  <a:lnTo>
                    <a:pt x="13718" y="38912"/>
                  </a:lnTo>
                  <a:lnTo>
                    <a:pt x="15534" y="38216"/>
                  </a:lnTo>
                  <a:lnTo>
                    <a:pt x="17428" y="37637"/>
                  </a:lnTo>
                  <a:lnTo>
                    <a:pt x="17428" y="37637"/>
                  </a:lnTo>
                  <a:lnTo>
                    <a:pt x="17428" y="37637"/>
                  </a:lnTo>
                  <a:lnTo>
                    <a:pt x="18085" y="37443"/>
                  </a:lnTo>
                  <a:lnTo>
                    <a:pt x="18742" y="37250"/>
                  </a:lnTo>
                  <a:lnTo>
                    <a:pt x="19051" y="37212"/>
                  </a:lnTo>
                  <a:lnTo>
                    <a:pt x="19398" y="37212"/>
                  </a:lnTo>
                  <a:lnTo>
                    <a:pt x="19746" y="37212"/>
                  </a:lnTo>
                  <a:lnTo>
                    <a:pt x="20094" y="37289"/>
                  </a:lnTo>
                  <a:lnTo>
                    <a:pt x="20094" y="37289"/>
                  </a:lnTo>
                  <a:lnTo>
                    <a:pt x="20480" y="37482"/>
                  </a:lnTo>
                  <a:lnTo>
                    <a:pt x="20828" y="37675"/>
                  </a:lnTo>
                  <a:lnTo>
                    <a:pt x="21099" y="37946"/>
                  </a:lnTo>
                  <a:lnTo>
                    <a:pt x="21292" y="38294"/>
                  </a:lnTo>
                  <a:lnTo>
                    <a:pt x="21446" y="38641"/>
                  </a:lnTo>
                  <a:lnTo>
                    <a:pt x="21562" y="39028"/>
                  </a:lnTo>
                  <a:lnTo>
                    <a:pt x="21640" y="39414"/>
                  </a:lnTo>
                  <a:lnTo>
                    <a:pt x="21717" y="39801"/>
                  </a:lnTo>
                  <a:lnTo>
                    <a:pt x="21717" y="39801"/>
                  </a:lnTo>
                  <a:lnTo>
                    <a:pt x="21717" y="40651"/>
                  </a:lnTo>
                  <a:lnTo>
                    <a:pt x="21640" y="41501"/>
                  </a:lnTo>
                  <a:lnTo>
                    <a:pt x="21485" y="42351"/>
                  </a:lnTo>
                  <a:lnTo>
                    <a:pt x="21253" y="43162"/>
                  </a:lnTo>
                  <a:lnTo>
                    <a:pt x="21253" y="43162"/>
                  </a:lnTo>
                  <a:lnTo>
                    <a:pt x="20983" y="43858"/>
                  </a:lnTo>
                  <a:lnTo>
                    <a:pt x="20674" y="44553"/>
                  </a:lnTo>
                  <a:lnTo>
                    <a:pt x="20674" y="44553"/>
                  </a:lnTo>
                  <a:lnTo>
                    <a:pt x="20364" y="45094"/>
                  </a:lnTo>
                  <a:lnTo>
                    <a:pt x="20055" y="45597"/>
                  </a:lnTo>
                  <a:lnTo>
                    <a:pt x="20055" y="45597"/>
                  </a:lnTo>
                  <a:lnTo>
                    <a:pt x="19939" y="45751"/>
                  </a:lnTo>
                  <a:lnTo>
                    <a:pt x="19939" y="45751"/>
                  </a:lnTo>
                  <a:lnTo>
                    <a:pt x="19630" y="45751"/>
                  </a:lnTo>
                  <a:lnTo>
                    <a:pt x="19360" y="45790"/>
                  </a:lnTo>
                  <a:lnTo>
                    <a:pt x="18742" y="45867"/>
                  </a:lnTo>
                  <a:lnTo>
                    <a:pt x="18123" y="46022"/>
                  </a:lnTo>
                  <a:lnTo>
                    <a:pt x="17544" y="46176"/>
                  </a:lnTo>
                  <a:lnTo>
                    <a:pt x="17544" y="46176"/>
                  </a:lnTo>
                  <a:lnTo>
                    <a:pt x="16887" y="46408"/>
                  </a:lnTo>
                  <a:lnTo>
                    <a:pt x="16539" y="46563"/>
                  </a:lnTo>
                  <a:lnTo>
                    <a:pt x="16269" y="46717"/>
                  </a:lnTo>
                  <a:lnTo>
                    <a:pt x="15959" y="46910"/>
                  </a:lnTo>
                  <a:lnTo>
                    <a:pt x="15689" y="47142"/>
                  </a:lnTo>
                  <a:lnTo>
                    <a:pt x="15457" y="47413"/>
                  </a:lnTo>
                  <a:lnTo>
                    <a:pt x="15225" y="47683"/>
                  </a:lnTo>
                  <a:lnTo>
                    <a:pt x="15225" y="47683"/>
                  </a:lnTo>
                  <a:lnTo>
                    <a:pt x="15071" y="47915"/>
                  </a:lnTo>
                  <a:lnTo>
                    <a:pt x="14955" y="48147"/>
                  </a:lnTo>
                  <a:lnTo>
                    <a:pt x="14877" y="48302"/>
                  </a:lnTo>
                  <a:lnTo>
                    <a:pt x="14877" y="48417"/>
                  </a:lnTo>
                  <a:lnTo>
                    <a:pt x="14877" y="48533"/>
                  </a:lnTo>
                  <a:lnTo>
                    <a:pt x="14916" y="48649"/>
                  </a:lnTo>
                  <a:lnTo>
                    <a:pt x="14916" y="48649"/>
                  </a:lnTo>
                  <a:lnTo>
                    <a:pt x="14993" y="48727"/>
                  </a:lnTo>
                  <a:lnTo>
                    <a:pt x="15032" y="48804"/>
                  </a:lnTo>
                  <a:lnTo>
                    <a:pt x="15187" y="48842"/>
                  </a:lnTo>
                  <a:lnTo>
                    <a:pt x="15380" y="48842"/>
                  </a:lnTo>
                  <a:lnTo>
                    <a:pt x="15573" y="48804"/>
                  </a:lnTo>
                  <a:lnTo>
                    <a:pt x="15573" y="48804"/>
                  </a:lnTo>
                  <a:lnTo>
                    <a:pt x="15843" y="48804"/>
                  </a:lnTo>
                  <a:lnTo>
                    <a:pt x="15959" y="48804"/>
                  </a:lnTo>
                  <a:lnTo>
                    <a:pt x="16075" y="48842"/>
                  </a:lnTo>
                  <a:lnTo>
                    <a:pt x="16075" y="48842"/>
                  </a:lnTo>
                  <a:lnTo>
                    <a:pt x="16346" y="49036"/>
                  </a:lnTo>
                  <a:lnTo>
                    <a:pt x="16500" y="49152"/>
                  </a:lnTo>
                  <a:lnTo>
                    <a:pt x="16655" y="49229"/>
                  </a:lnTo>
                  <a:lnTo>
                    <a:pt x="16655" y="49229"/>
                  </a:lnTo>
                  <a:lnTo>
                    <a:pt x="16732" y="49268"/>
                  </a:lnTo>
                  <a:lnTo>
                    <a:pt x="16732" y="49268"/>
                  </a:lnTo>
                  <a:lnTo>
                    <a:pt x="16423" y="49499"/>
                  </a:lnTo>
                  <a:lnTo>
                    <a:pt x="16114" y="49731"/>
                  </a:lnTo>
                  <a:lnTo>
                    <a:pt x="16114" y="49731"/>
                  </a:lnTo>
                  <a:lnTo>
                    <a:pt x="15805" y="49886"/>
                  </a:lnTo>
                  <a:lnTo>
                    <a:pt x="15534" y="50040"/>
                  </a:lnTo>
                  <a:lnTo>
                    <a:pt x="14916" y="50311"/>
                  </a:lnTo>
                  <a:lnTo>
                    <a:pt x="14916" y="50311"/>
                  </a:lnTo>
                  <a:lnTo>
                    <a:pt x="14452" y="50581"/>
                  </a:lnTo>
                  <a:lnTo>
                    <a:pt x="14027" y="50890"/>
                  </a:lnTo>
                  <a:lnTo>
                    <a:pt x="13641" y="51238"/>
                  </a:lnTo>
                  <a:lnTo>
                    <a:pt x="13255" y="51625"/>
                  </a:lnTo>
                  <a:lnTo>
                    <a:pt x="13255" y="51625"/>
                  </a:lnTo>
                  <a:lnTo>
                    <a:pt x="12868" y="51972"/>
                  </a:lnTo>
                  <a:lnTo>
                    <a:pt x="12443" y="52320"/>
                  </a:lnTo>
                  <a:lnTo>
                    <a:pt x="12018" y="52629"/>
                  </a:lnTo>
                  <a:lnTo>
                    <a:pt x="11554" y="52938"/>
                  </a:lnTo>
                  <a:lnTo>
                    <a:pt x="11554" y="52938"/>
                  </a:lnTo>
                  <a:lnTo>
                    <a:pt x="10859" y="53286"/>
                  </a:lnTo>
                  <a:lnTo>
                    <a:pt x="10125" y="53595"/>
                  </a:lnTo>
                  <a:lnTo>
                    <a:pt x="10125" y="53595"/>
                  </a:lnTo>
                  <a:lnTo>
                    <a:pt x="8888" y="54059"/>
                  </a:lnTo>
                  <a:lnTo>
                    <a:pt x="7690" y="54523"/>
                  </a:lnTo>
                  <a:lnTo>
                    <a:pt x="7690" y="54523"/>
                  </a:lnTo>
                  <a:lnTo>
                    <a:pt x="6686" y="54948"/>
                  </a:lnTo>
                  <a:lnTo>
                    <a:pt x="6222" y="55218"/>
                  </a:lnTo>
                  <a:lnTo>
                    <a:pt x="5758" y="55489"/>
                  </a:lnTo>
                  <a:lnTo>
                    <a:pt x="5758" y="55489"/>
                  </a:lnTo>
                  <a:lnTo>
                    <a:pt x="5449" y="55721"/>
                  </a:lnTo>
                  <a:lnTo>
                    <a:pt x="5101" y="55952"/>
                  </a:lnTo>
                  <a:lnTo>
                    <a:pt x="4831" y="56262"/>
                  </a:lnTo>
                  <a:lnTo>
                    <a:pt x="4715" y="56416"/>
                  </a:lnTo>
                  <a:lnTo>
                    <a:pt x="4638" y="56571"/>
                  </a:lnTo>
                  <a:lnTo>
                    <a:pt x="4638" y="56571"/>
                  </a:lnTo>
                  <a:lnTo>
                    <a:pt x="5217" y="56146"/>
                  </a:lnTo>
                  <a:lnTo>
                    <a:pt x="5835" y="55759"/>
                  </a:lnTo>
                  <a:lnTo>
                    <a:pt x="6531" y="55450"/>
                  </a:lnTo>
                  <a:lnTo>
                    <a:pt x="7188" y="55141"/>
                  </a:lnTo>
                  <a:lnTo>
                    <a:pt x="7922" y="54909"/>
                  </a:lnTo>
                  <a:lnTo>
                    <a:pt x="8618" y="54716"/>
                  </a:lnTo>
                  <a:lnTo>
                    <a:pt x="9352" y="54523"/>
                  </a:lnTo>
                  <a:lnTo>
                    <a:pt x="10086" y="54368"/>
                  </a:lnTo>
                  <a:lnTo>
                    <a:pt x="10086" y="54368"/>
                  </a:lnTo>
                  <a:lnTo>
                    <a:pt x="12173" y="54020"/>
                  </a:lnTo>
                  <a:lnTo>
                    <a:pt x="13216" y="53789"/>
                  </a:lnTo>
                  <a:lnTo>
                    <a:pt x="14259" y="53557"/>
                  </a:lnTo>
                  <a:lnTo>
                    <a:pt x="14259" y="53557"/>
                  </a:lnTo>
                  <a:lnTo>
                    <a:pt x="15148" y="53286"/>
                  </a:lnTo>
                  <a:lnTo>
                    <a:pt x="16075" y="52977"/>
                  </a:lnTo>
                  <a:lnTo>
                    <a:pt x="16964" y="52629"/>
                  </a:lnTo>
                  <a:lnTo>
                    <a:pt x="17814" y="52243"/>
                  </a:lnTo>
                  <a:lnTo>
                    <a:pt x="17814" y="52243"/>
                  </a:lnTo>
                  <a:lnTo>
                    <a:pt x="18780" y="51741"/>
                  </a:lnTo>
                  <a:lnTo>
                    <a:pt x="19708" y="51238"/>
                  </a:lnTo>
                  <a:lnTo>
                    <a:pt x="20635" y="50659"/>
                  </a:lnTo>
                  <a:lnTo>
                    <a:pt x="21060" y="50349"/>
                  </a:lnTo>
                  <a:lnTo>
                    <a:pt x="21485" y="50002"/>
                  </a:lnTo>
                  <a:lnTo>
                    <a:pt x="21485" y="50002"/>
                  </a:lnTo>
                  <a:lnTo>
                    <a:pt x="21524" y="49963"/>
                  </a:lnTo>
                  <a:lnTo>
                    <a:pt x="21524" y="49963"/>
                  </a:lnTo>
                  <a:lnTo>
                    <a:pt x="22065" y="49654"/>
                  </a:lnTo>
                  <a:lnTo>
                    <a:pt x="22335" y="49538"/>
                  </a:lnTo>
                  <a:lnTo>
                    <a:pt x="22644" y="49461"/>
                  </a:lnTo>
                  <a:lnTo>
                    <a:pt x="22644" y="49461"/>
                  </a:lnTo>
                  <a:lnTo>
                    <a:pt x="22915" y="49461"/>
                  </a:lnTo>
                  <a:lnTo>
                    <a:pt x="23031" y="49461"/>
                  </a:lnTo>
                  <a:lnTo>
                    <a:pt x="23147" y="49499"/>
                  </a:lnTo>
                  <a:lnTo>
                    <a:pt x="23224" y="49577"/>
                  </a:lnTo>
                  <a:lnTo>
                    <a:pt x="23301" y="49654"/>
                  </a:lnTo>
                  <a:lnTo>
                    <a:pt x="23378" y="49770"/>
                  </a:lnTo>
                  <a:lnTo>
                    <a:pt x="23417" y="49886"/>
                  </a:lnTo>
                  <a:lnTo>
                    <a:pt x="23417" y="49886"/>
                  </a:lnTo>
                  <a:lnTo>
                    <a:pt x="23494" y="50195"/>
                  </a:lnTo>
                  <a:lnTo>
                    <a:pt x="23533" y="50349"/>
                  </a:lnTo>
                  <a:lnTo>
                    <a:pt x="23610" y="50465"/>
                  </a:lnTo>
                  <a:lnTo>
                    <a:pt x="23610" y="50465"/>
                  </a:lnTo>
                  <a:lnTo>
                    <a:pt x="23726" y="50581"/>
                  </a:lnTo>
                  <a:lnTo>
                    <a:pt x="23842" y="50659"/>
                  </a:lnTo>
                  <a:lnTo>
                    <a:pt x="24151" y="50697"/>
                  </a:lnTo>
                  <a:lnTo>
                    <a:pt x="24151" y="50697"/>
                  </a:lnTo>
                  <a:lnTo>
                    <a:pt x="24344" y="50775"/>
                  </a:lnTo>
                  <a:lnTo>
                    <a:pt x="24538" y="50852"/>
                  </a:lnTo>
                  <a:lnTo>
                    <a:pt x="24731" y="50968"/>
                  </a:lnTo>
                  <a:lnTo>
                    <a:pt x="24885" y="51122"/>
                  </a:lnTo>
                  <a:lnTo>
                    <a:pt x="24885" y="51122"/>
                  </a:lnTo>
                  <a:lnTo>
                    <a:pt x="25156" y="51431"/>
                  </a:lnTo>
                  <a:lnTo>
                    <a:pt x="25349" y="51818"/>
                  </a:lnTo>
                  <a:lnTo>
                    <a:pt x="25349" y="51818"/>
                  </a:lnTo>
                  <a:lnTo>
                    <a:pt x="25504" y="52050"/>
                  </a:lnTo>
                  <a:lnTo>
                    <a:pt x="25620" y="52127"/>
                  </a:lnTo>
                  <a:lnTo>
                    <a:pt x="25736" y="52204"/>
                  </a:lnTo>
                  <a:lnTo>
                    <a:pt x="25736" y="52204"/>
                  </a:lnTo>
                  <a:lnTo>
                    <a:pt x="25890" y="52204"/>
                  </a:lnTo>
                  <a:lnTo>
                    <a:pt x="26045" y="52166"/>
                  </a:lnTo>
                  <a:lnTo>
                    <a:pt x="26122" y="52050"/>
                  </a:lnTo>
                  <a:lnTo>
                    <a:pt x="26238" y="51934"/>
                  </a:lnTo>
                  <a:lnTo>
                    <a:pt x="26354" y="51625"/>
                  </a:lnTo>
                  <a:lnTo>
                    <a:pt x="26392" y="51354"/>
                  </a:lnTo>
                  <a:lnTo>
                    <a:pt x="26392" y="51354"/>
                  </a:lnTo>
                  <a:lnTo>
                    <a:pt x="26470" y="50929"/>
                  </a:lnTo>
                  <a:lnTo>
                    <a:pt x="26508" y="50465"/>
                  </a:lnTo>
                  <a:lnTo>
                    <a:pt x="26470" y="50040"/>
                  </a:lnTo>
                  <a:lnTo>
                    <a:pt x="26392" y="49615"/>
                  </a:lnTo>
                  <a:lnTo>
                    <a:pt x="26392" y="49615"/>
                  </a:lnTo>
                  <a:lnTo>
                    <a:pt x="26315" y="49229"/>
                  </a:lnTo>
                  <a:lnTo>
                    <a:pt x="26161" y="48881"/>
                  </a:lnTo>
                  <a:lnTo>
                    <a:pt x="26006" y="48533"/>
                  </a:lnTo>
                  <a:lnTo>
                    <a:pt x="25851" y="48186"/>
                  </a:lnTo>
                  <a:lnTo>
                    <a:pt x="25620" y="47876"/>
                  </a:lnTo>
                  <a:lnTo>
                    <a:pt x="25388" y="47529"/>
                  </a:lnTo>
                  <a:lnTo>
                    <a:pt x="25156" y="47258"/>
                  </a:lnTo>
                  <a:lnTo>
                    <a:pt x="24885" y="46988"/>
                  </a:lnTo>
                  <a:lnTo>
                    <a:pt x="24885" y="46988"/>
                  </a:lnTo>
                  <a:lnTo>
                    <a:pt x="25736" y="45558"/>
                  </a:lnTo>
                  <a:lnTo>
                    <a:pt x="26586" y="44128"/>
                  </a:lnTo>
                  <a:lnTo>
                    <a:pt x="27474" y="42699"/>
                  </a:lnTo>
                  <a:lnTo>
                    <a:pt x="28440" y="41346"/>
                  </a:lnTo>
                  <a:lnTo>
                    <a:pt x="28440" y="41346"/>
                  </a:lnTo>
                  <a:lnTo>
                    <a:pt x="28981" y="40612"/>
                  </a:lnTo>
                  <a:lnTo>
                    <a:pt x="29522" y="39955"/>
                  </a:lnTo>
                  <a:lnTo>
                    <a:pt x="30141" y="39298"/>
                  </a:lnTo>
                  <a:lnTo>
                    <a:pt x="30798" y="38719"/>
                  </a:lnTo>
                  <a:lnTo>
                    <a:pt x="30798" y="38719"/>
                  </a:lnTo>
                  <a:lnTo>
                    <a:pt x="31145" y="38448"/>
                  </a:lnTo>
                  <a:lnTo>
                    <a:pt x="31532" y="38178"/>
                  </a:lnTo>
                  <a:lnTo>
                    <a:pt x="31918" y="37946"/>
                  </a:lnTo>
                  <a:lnTo>
                    <a:pt x="32305" y="37753"/>
                  </a:lnTo>
                  <a:lnTo>
                    <a:pt x="32305" y="37753"/>
                  </a:lnTo>
                  <a:lnTo>
                    <a:pt x="33039" y="37443"/>
                  </a:lnTo>
                  <a:lnTo>
                    <a:pt x="33386" y="37250"/>
                  </a:lnTo>
                  <a:lnTo>
                    <a:pt x="33696" y="37018"/>
                  </a:lnTo>
                  <a:lnTo>
                    <a:pt x="33696" y="37018"/>
                  </a:lnTo>
                  <a:lnTo>
                    <a:pt x="33850" y="36902"/>
                  </a:lnTo>
                  <a:lnTo>
                    <a:pt x="33966" y="36748"/>
                  </a:lnTo>
                  <a:lnTo>
                    <a:pt x="34159" y="36400"/>
                  </a:lnTo>
                  <a:lnTo>
                    <a:pt x="34159" y="36400"/>
                  </a:lnTo>
                  <a:lnTo>
                    <a:pt x="34237" y="36246"/>
                  </a:lnTo>
                  <a:lnTo>
                    <a:pt x="34353" y="36052"/>
                  </a:lnTo>
                  <a:lnTo>
                    <a:pt x="34353" y="36052"/>
                  </a:lnTo>
                  <a:lnTo>
                    <a:pt x="34430" y="35975"/>
                  </a:lnTo>
                  <a:lnTo>
                    <a:pt x="34468" y="35936"/>
                  </a:lnTo>
                  <a:lnTo>
                    <a:pt x="34584" y="35898"/>
                  </a:lnTo>
                  <a:lnTo>
                    <a:pt x="34662" y="35898"/>
                  </a:lnTo>
                  <a:lnTo>
                    <a:pt x="34816" y="35975"/>
                  </a:lnTo>
                  <a:lnTo>
                    <a:pt x="34971" y="36091"/>
                  </a:lnTo>
                  <a:lnTo>
                    <a:pt x="34971" y="36091"/>
                  </a:lnTo>
                  <a:lnTo>
                    <a:pt x="35280" y="36439"/>
                  </a:lnTo>
                  <a:lnTo>
                    <a:pt x="35628" y="36825"/>
                  </a:lnTo>
                  <a:lnTo>
                    <a:pt x="35628" y="36825"/>
                  </a:lnTo>
                  <a:lnTo>
                    <a:pt x="35705" y="36864"/>
                  </a:lnTo>
                  <a:lnTo>
                    <a:pt x="35705" y="36864"/>
                  </a:lnTo>
                  <a:lnTo>
                    <a:pt x="36053" y="37212"/>
                  </a:lnTo>
                  <a:lnTo>
                    <a:pt x="36400" y="37482"/>
                  </a:lnTo>
                  <a:lnTo>
                    <a:pt x="36594" y="37598"/>
                  </a:lnTo>
                  <a:lnTo>
                    <a:pt x="36826" y="37675"/>
                  </a:lnTo>
                  <a:lnTo>
                    <a:pt x="37057" y="37714"/>
                  </a:lnTo>
                  <a:lnTo>
                    <a:pt x="37289" y="37753"/>
                  </a:lnTo>
                  <a:lnTo>
                    <a:pt x="37289" y="37753"/>
                  </a:lnTo>
                  <a:lnTo>
                    <a:pt x="38294" y="37868"/>
                  </a:lnTo>
                  <a:lnTo>
                    <a:pt x="38294" y="37868"/>
                  </a:lnTo>
                  <a:lnTo>
                    <a:pt x="38989" y="38100"/>
                  </a:lnTo>
                  <a:lnTo>
                    <a:pt x="39685" y="38371"/>
                  </a:lnTo>
                  <a:lnTo>
                    <a:pt x="39685" y="38371"/>
                  </a:lnTo>
                  <a:lnTo>
                    <a:pt x="40806" y="38873"/>
                  </a:lnTo>
                  <a:lnTo>
                    <a:pt x="41926" y="39414"/>
                  </a:lnTo>
                  <a:lnTo>
                    <a:pt x="43047" y="39994"/>
                  </a:lnTo>
                  <a:lnTo>
                    <a:pt x="44129" y="40651"/>
                  </a:lnTo>
                  <a:lnTo>
                    <a:pt x="44129" y="40651"/>
                  </a:lnTo>
                  <a:lnTo>
                    <a:pt x="45211" y="41269"/>
                  </a:lnTo>
                  <a:lnTo>
                    <a:pt x="46254" y="41964"/>
                  </a:lnTo>
                  <a:lnTo>
                    <a:pt x="47259" y="42699"/>
                  </a:lnTo>
                  <a:lnTo>
                    <a:pt x="48263" y="43433"/>
                  </a:lnTo>
                  <a:lnTo>
                    <a:pt x="49229" y="44167"/>
                  </a:lnTo>
                  <a:lnTo>
                    <a:pt x="50234" y="44940"/>
                  </a:lnTo>
                  <a:lnTo>
                    <a:pt x="52127" y="46563"/>
                  </a:lnTo>
                  <a:lnTo>
                    <a:pt x="52127" y="46563"/>
                  </a:lnTo>
                  <a:lnTo>
                    <a:pt x="52243" y="46640"/>
                  </a:lnTo>
                  <a:lnTo>
                    <a:pt x="52398" y="46756"/>
                  </a:lnTo>
                  <a:lnTo>
                    <a:pt x="52514" y="46756"/>
                  </a:lnTo>
                  <a:lnTo>
                    <a:pt x="52668" y="46717"/>
                  </a:lnTo>
                  <a:lnTo>
                    <a:pt x="52668" y="46717"/>
                  </a:lnTo>
                  <a:lnTo>
                    <a:pt x="52784" y="46640"/>
                  </a:lnTo>
                  <a:lnTo>
                    <a:pt x="52862" y="46524"/>
                  </a:lnTo>
                  <a:lnTo>
                    <a:pt x="52900" y="46408"/>
                  </a:lnTo>
                  <a:lnTo>
                    <a:pt x="52900" y="46254"/>
                  </a:lnTo>
                  <a:lnTo>
                    <a:pt x="52900" y="46254"/>
                  </a:lnTo>
                  <a:lnTo>
                    <a:pt x="52862" y="46022"/>
                  </a:lnTo>
                  <a:lnTo>
                    <a:pt x="52784" y="45829"/>
                  </a:lnTo>
                  <a:lnTo>
                    <a:pt x="52630" y="4540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4427750" y="3025075"/>
              <a:ext cx="48325" cy="54125"/>
            </a:xfrm>
            <a:custGeom>
              <a:rect b="b" l="l" r="r" t="t"/>
              <a:pathLst>
                <a:path extrusionOk="0" h="2165" w="1933">
                  <a:moveTo>
                    <a:pt x="619" y="1"/>
                  </a:moveTo>
                  <a:lnTo>
                    <a:pt x="503" y="39"/>
                  </a:lnTo>
                  <a:lnTo>
                    <a:pt x="349" y="194"/>
                  </a:lnTo>
                  <a:lnTo>
                    <a:pt x="194" y="348"/>
                  </a:lnTo>
                  <a:lnTo>
                    <a:pt x="78" y="542"/>
                  </a:lnTo>
                  <a:lnTo>
                    <a:pt x="1" y="735"/>
                  </a:lnTo>
                  <a:lnTo>
                    <a:pt x="1" y="967"/>
                  </a:lnTo>
                  <a:lnTo>
                    <a:pt x="1" y="1160"/>
                  </a:lnTo>
                  <a:lnTo>
                    <a:pt x="78" y="1353"/>
                  </a:lnTo>
                  <a:lnTo>
                    <a:pt x="155" y="1624"/>
                  </a:lnTo>
                  <a:lnTo>
                    <a:pt x="271" y="1817"/>
                  </a:lnTo>
                  <a:lnTo>
                    <a:pt x="465" y="2010"/>
                  </a:lnTo>
                  <a:lnTo>
                    <a:pt x="696" y="2126"/>
                  </a:lnTo>
                  <a:lnTo>
                    <a:pt x="928" y="2165"/>
                  </a:lnTo>
                  <a:lnTo>
                    <a:pt x="1160" y="2165"/>
                  </a:lnTo>
                  <a:lnTo>
                    <a:pt x="1392" y="2087"/>
                  </a:lnTo>
                  <a:lnTo>
                    <a:pt x="1624" y="1894"/>
                  </a:lnTo>
                  <a:lnTo>
                    <a:pt x="1778" y="1701"/>
                  </a:lnTo>
                  <a:lnTo>
                    <a:pt x="1894" y="1469"/>
                  </a:lnTo>
                  <a:lnTo>
                    <a:pt x="1933" y="1199"/>
                  </a:lnTo>
                  <a:lnTo>
                    <a:pt x="1894" y="928"/>
                  </a:lnTo>
                  <a:lnTo>
                    <a:pt x="1817" y="696"/>
                  </a:lnTo>
                  <a:lnTo>
                    <a:pt x="1662" y="464"/>
                  </a:lnTo>
                  <a:lnTo>
                    <a:pt x="1469" y="271"/>
                  </a:lnTo>
                  <a:lnTo>
                    <a:pt x="1276" y="117"/>
                  </a:lnTo>
                  <a:lnTo>
                    <a:pt x="1044" y="39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rgbClr val="878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180450" y="3120725"/>
              <a:ext cx="335250" cy="206750"/>
            </a:xfrm>
            <a:custGeom>
              <a:rect b="b" l="l" r="r" t="t"/>
              <a:pathLst>
                <a:path extrusionOk="0" h="8270" w="13410">
                  <a:moveTo>
                    <a:pt x="6222" y="0"/>
                  </a:moveTo>
                  <a:lnTo>
                    <a:pt x="5836" y="39"/>
                  </a:lnTo>
                  <a:lnTo>
                    <a:pt x="5372" y="77"/>
                  </a:lnTo>
                  <a:lnTo>
                    <a:pt x="4715" y="232"/>
                  </a:lnTo>
                  <a:lnTo>
                    <a:pt x="4135" y="387"/>
                  </a:lnTo>
                  <a:lnTo>
                    <a:pt x="4097" y="387"/>
                  </a:lnTo>
                  <a:lnTo>
                    <a:pt x="3749" y="541"/>
                  </a:lnTo>
                  <a:lnTo>
                    <a:pt x="3440" y="696"/>
                  </a:lnTo>
                  <a:lnTo>
                    <a:pt x="3053" y="889"/>
                  </a:lnTo>
                  <a:lnTo>
                    <a:pt x="2744" y="1121"/>
                  </a:lnTo>
                  <a:lnTo>
                    <a:pt x="2474" y="1353"/>
                  </a:lnTo>
                  <a:lnTo>
                    <a:pt x="2165" y="1623"/>
                  </a:lnTo>
                  <a:lnTo>
                    <a:pt x="1740" y="2125"/>
                  </a:lnTo>
                  <a:lnTo>
                    <a:pt x="1546" y="2319"/>
                  </a:lnTo>
                  <a:lnTo>
                    <a:pt x="1199" y="2821"/>
                  </a:lnTo>
                  <a:lnTo>
                    <a:pt x="1160" y="2937"/>
                  </a:lnTo>
                  <a:lnTo>
                    <a:pt x="890" y="3401"/>
                  </a:lnTo>
                  <a:lnTo>
                    <a:pt x="696" y="3942"/>
                  </a:lnTo>
                  <a:lnTo>
                    <a:pt x="465" y="4598"/>
                  </a:lnTo>
                  <a:lnTo>
                    <a:pt x="271" y="5294"/>
                  </a:lnTo>
                  <a:lnTo>
                    <a:pt x="155" y="5912"/>
                  </a:lnTo>
                  <a:lnTo>
                    <a:pt x="78" y="6569"/>
                  </a:lnTo>
                  <a:lnTo>
                    <a:pt x="1" y="7226"/>
                  </a:lnTo>
                  <a:lnTo>
                    <a:pt x="1" y="7883"/>
                  </a:lnTo>
                  <a:lnTo>
                    <a:pt x="1" y="8231"/>
                  </a:lnTo>
                  <a:lnTo>
                    <a:pt x="1" y="8269"/>
                  </a:lnTo>
                  <a:lnTo>
                    <a:pt x="271" y="7458"/>
                  </a:lnTo>
                  <a:lnTo>
                    <a:pt x="580" y="6685"/>
                  </a:lnTo>
                  <a:lnTo>
                    <a:pt x="890" y="5951"/>
                  </a:lnTo>
                  <a:lnTo>
                    <a:pt x="1237" y="5294"/>
                  </a:lnTo>
                  <a:lnTo>
                    <a:pt x="1546" y="4714"/>
                  </a:lnTo>
                  <a:lnTo>
                    <a:pt x="1856" y="4212"/>
                  </a:lnTo>
                  <a:lnTo>
                    <a:pt x="2126" y="3787"/>
                  </a:lnTo>
                  <a:lnTo>
                    <a:pt x="2397" y="3478"/>
                  </a:lnTo>
                  <a:lnTo>
                    <a:pt x="2783" y="3091"/>
                  </a:lnTo>
                  <a:lnTo>
                    <a:pt x="3169" y="2744"/>
                  </a:lnTo>
                  <a:lnTo>
                    <a:pt x="3633" y="2473"/>
                  </a:lnTo>
                  <a:lnTo>
                    <a:pt x="4097" y="2241"/>
                  </a:lnTo>
                  <a:lnTo>
                    <a:pt x="4599" y="2009"/>
                  </a:lnTo>
                  <a:lnTo>
                    <a:pt x="5101" y="1855"/>
                  </a:lnTo>
                  <a:lnTo>
                    <a:pt x="5604" y="1739"/>
                  </a:lnTo>
                  <a:lnTo>
                    <a:pt x="6145" y="1623"/>
                  </a:lnTo>
                  <a:lnTo>
                    <a:pt x="6763" y="1623"/>
                  </a:lnTo>
                  <a:lnTo>
                    <a:pt x="7381" y="1662"/>
                  </a:lnTo>
                  <a:lnTo>
                    <a:pt x="8000" y="1739"/>
                  </a:lnTo>
                  <a:lnTo>
                    <a:pt x="8579" y="1894"/>
                  </a:lnTo>
                  <a:lnTo>
                    <a:pt x="9159" y="2087"/>
                  </a:lnTo>
                  <a:lnTo>
                    <a:pt x="9584" y="2280"/>
                  </a:lnTo>
                  <a:lnTo>
                    <a:pt x="10163" y="2589"/>
                  </a:lnTo>
                  <a:lnTo>
                    <a:pt x="10782" y="2937"/>
                  </a:lnTo>
                  <a:lnTo>
                    <a:pt x="11554" y="3439"/>
                  </a:lnTo>
                  <a:lnTo>
                    <a:pt x="12366" y="4057"/>
                  </a:lnTo>
                  <a:lnTo>
                    <a:pt x="13332" y="4830"/>
                  </a:lnTo>
                  <a:lnTo>
                    <a:pt x="13371" y="4830"/>
                  </a:lnTo>
                  <a:lnTo>
                    <a:pt x="13409" y="4792"/>
                  </a:lnTo>
                  <a:lnTo>
                    <a:pt x="13371" y="4753"/>
                  </a:lnTo>
                  <a:lnTo>
                    <a:pt x="13332" y="4714"/>
                  </a:lnTo>
                  <a:lnTo>
                    <a:pt x="12946" y="4212"/>
                  </a:lnTo>
                  <a:lnTo>
                    <a:pt x="12559" y="3710"/>
                  </a:lnTo>
                  <a:lnTo>
                    <a:pt x="11941" y="2975"/>
                  </a:lnTo>
                  <a:lnTo>
                    <a:pt x="11593" y="2550"/>
                  </a:lnTo>
                  <a:lnTo>
                    <a:pt x="11168" y="2125"/>
                  </a:lnTo>
                  <a:lnTo>
                    <a:pt x="10859" y="1855"/>
                  </a:lnTo>
                  <a:lnTo>
                    <a:pt x="10550" y="1623"/>
                  </a:lnTo>
                  <a:lnTo>
                    <a:pt x="9854" y="1159"/>
                  </a:lnTo>
                  <a:lnTo>
                    <a:pt x="9313" y="850"/>
                  </a:lnTo>
                  <a:lnTo>
                    <a:pt x="8888" y="580"/>
                  </a:lnTo>
                  <a:lnTo>
                    <a:pt x="8579" y="464"/>
                  </a:lnTo>
                  <a:lnTo>
                    <a:pt x="8309" y="348"/>
                  </a:lnTo>
                  <a:lnTo>
                    <a:pt x="7806" y="193"/>
                  </a:lnTo>
                  <a:lnTo>
                    <a:pt x="7149" y="39"/>
                  </a:lnTo>
                  <a:lnTo>
                    <a:pt x="6570" y="0"/>
                  </a:lnTo>
                  <a:close/>
                </a:path>
              </a:pathLst>
            </a:custGeom>
            <a:solidFill>
              <a:srgbClr val="47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4180450" y="3148725"/>
              <a:ext cx="335250" cy="178750"/>
            </a:xfrm>
            <a:custGeom>
              <a:rect b="b" l="l" r="r" t="t"/>
              <a:pathLst>
                <a:path extrusionOk="0" h="7150" w="13410">
                  <a:moveTo>
                    <a:pt x="7188" y="1"/>
                  </a:moveTo>
                  <a:lnTo>
                    <a:pt x="6377" y="39"/>
                  </a:lnTo>
                  <a:lnTo>
                    <a:pt x="5797" y="117"/>
                  </a:lnTo>
                  <a:lnTo>
                    <a:pt x="5101" y="233"/>
                  </a:lnTo>
                  <a:lnTo>
                    <a:pt x="4445" y="426"/>
                  </a:lnTo>
                  <a:lnTo>
                    <a:pt x="4406" y="426"/>
                  </a:lnTo>
                  <a:lnTo>
                    <a:pt x="4019" y="580"/>
                  </a:lnTo>
                  <a:lnTo>
                    <a:pt x="3672" y="774"/>
                  </a:lnTo>
                  <a:lnTo>
                    <a:pt x="3247" y="1005"/>
                  </a:lnTo>
                  <a:lnTo>
                    <a:pt x="2899" y="1199"/>
                  </a:lnTo>
                  <a:lnTo>
                    <a:pt x="2590" y="1469"/>
                  </a:lnTo>
                  <a:lnTo>
                    <a:pt x="2242" y="1778"/>
                  </a:lnTo>
                  <a:lnTo>
                    <a:pt x="1778" y="2281"/>
                  </a:lnTo>
                  <a:lnTo>
                    <a:pt x="1585" y="2551"/>
                  </a:lnTo>
                  <a:lnTo>
                    <a:pt x="1199" y="3092"/>
                  </a:lnTo>
                  <a:lnTo>
                    <a:pt x="1121" y="3208"/>
                  </a:lnTo>
                  <a:lnTo>
                    <a:pt x="851" y="3710"/>
                  </a:lnTo>
                  <a:lnTo>
                    <a:pt x="619" y="4290"/>
                  </a:lnTo>
                  <a:lnTo>
                    <a:pt x="349" y="5024"/>
                  </a:lnTo>
                  <a:lnTo>
                    <a:pt x="155" y="5758"/>
                  </a:lnTo>
                  <a:lnTo>
                    <a:pt x="1" y="6763"/>
                  </a:lnTo>
                  <a:lnTo>
                    <a:pt x="1" y="7111"/>
                  </a:lnTo>
                  <a:lnTo>
                    <a:pt x="1" y="7149"/>
                  </a:lnTo>
                  <a:lnTo>
                    <a:pt x="271" y="6338"/>
                  </a:lnTo>
                  <a:lnTo>
                    <a:pt x="580" y="5565"/>
                  </a:lnTo>
                  <a:lnTo>
                    <a:pt x="890" y="4831"/>
                  </a:lnTo>
                  <a:lnTo>
                    <a:pt x="1237" y="4174"/>
                  </a:lnTo>
                  <a:lnTo>
                    <a:pt x="1546" y="3594"/>
                  </a:lnTo>
                  <a:lnTo>
                    <a:pt x="1856" y="3092"/>
                  </a:lnTo>
                  <a:lnTo>
                    <a:pt x="2126" y="2667"/>
                  </a:lnTo>
                  <a:lnTo>
                    <a:pt x="2397" y="2358"/>
                  </a:lnTo>
                  <a:lnTo>
                    <a:pt x="2783" y="1971"/>
                  </a:lnTo>
                  <a:lnTo>
                    <a:pt x="3169" y="1624"/>
                  </a:lnTo>
                  <a:lnTo>
                    <a:pt x="3633" y="1353"/>
                  </a:lnTo>
                  <a:lnTo>
                    <a:pt x="4097" y="1121"/>
                  </a:lnTo>
                  <a:lnTo>
                    <a:pt x="4599" y="889"/>
                  </a:lnTo>
                  <a:lnTo>
                    <a:pt x="5101" y="735"/>
                  </a:lnTo>
                  <a:lnTo>
                    <a:pt x="5604" y="619"/>
                  </a:lnTo>
                  <a:lnTo>
                    <a:pt x="6145" y="503"/>
                  </a:lnTo>
                  <a:lnTo>
                    <a:pt x="6763" y="503"/>
                  </a:lnTo>
                  <a:lnTo>
                    <a:pt x="7381" y="542"/>
                  </a:lnTo>
                  <a:lnTo>
                    <a:pt x="8000" y="619"/>
                  </a:lnTo>
                  <a:lnTo>
                    <a:pt x="8579" y="774"/>
                  </a:lnTo>
                  <a:lnTo>
                    <a:pt x="9159" y="967"/>
                  </a:lnTo>
                  <a:lnTo>
                    <a:pt x="9584" y="1160"/>
                  </a:lnTo>
                  <a:lnTo>
                    <a:pt x="10163" y="1469"/>
                  </a:lnTo>
                  <a:lnTo>
                    <a:pt x="10782" y="1817"/>
                  </a:lnTo>
                  <a:lnTo>
                    <a:pt x="11554" y="2319"/>
                  </a:lnTo>
                  <a:lnTo>
                    <a:pt x="12366" y="2937"/>
                  </a:lnTo>
                  <a:lnTo>
                    <a:pt x="13332" y="3710"/>
                  </a:lnTo>
                  <a:lnTo>
                    <a:pt x="13371" y="3710"/>
                  </a:lnTo>
                  <a:lnTo>
                    <a:pt x="13409" y="3672"/>
                  </a:lnTo>
                  <a:lnTo>
                    <a:pt x="13371" y="3633"/>
                  </a:lnTo>
                  <a:lnTo>
                    <a:pt x="13332" y="3594"/>
                  </a:lnTo>
                  <a:lnTo>
                    <a:pt x="12946" y="3092"/>
                  </a:lnTo>
                  <a:lnTo>
                    <a:pt x="12559" y="2590"/>
                  </a:lnTo>
                  <a:lnTo>
                    <a:pt x="12250" y="2319"/>
                  </a:lnTo>
                  <a:lnTo>
                    <a:pt x="11941" y="2049"/>
                  </a:lnTo>
                  <a:lnTo>
                    <a:pt x="11593" y="1778"/>
                  </a:lnTo>
                  <a:lnTo>
                    <a:pt x="10820" y="1237"/>
                  </a:lnTo>
                  <a:lnTo>
                    <a:pt x="10241" y="928"/>
                  </a:lnTo>
                  <a:lnTo>
                    <a:pt x="9738" y="658"/>
                  </a:lnTo>
                  <a:lnTo>
                    <a:pt x="9391" y="503"/>
                  </a:lnTo>
                  <a:lnTo>
                    <a:pt x="9081" y="387"/>
                  </a:lnTo>
                  <a:lnTo>
                    <a:pt x="8540" y="194"/>
                  </a:lnTo>
                  <a:lnTo>
                    <a:pt x="8154" y="117"/>
                  </a:lnTo>
                  <a:lnTo>
                    <a:pt x="7806" y="39"/>
                  </a:lnTo>
                  <a:lnTo>
                    <a:pt x="7188" y="1"/>
                  </a:lnTo>
                  <a:close/>
                </a:path>
              </a:pathLst>
            </a:custGeom>
            <a:solidFill>
              <a:srgbClr val="66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4242275" y="3142925"/>
              <a:ext cx="18400" cy="25150"/>
            </a:xfrm>
            <a:custGeom>
              <a:rect b="b" l="l" r="r" t="t"/>
              <a:pathLst>
                <a:path extrusionOk="0" h="1006" w="736">
                  <a:moveTo>
                    <a:pt x="580" y="1"/>
                  </a:moveTo>
                  <a:lnTo>
                    <a:pt x="271" y="233"/>
                  </a:lnTo>
                  <a:lnTo>
                    <a:pt x="1" y="465"/>
                  </a:lnTo>
                  <a:lnTo>
                    <a:pt x="310" y="774"/>
                  </a:lnTo>
                  <a:lnTo>
                    <a:pt x="658" y="1006"/>
                  </a:lnTo>
                  <a:lnTo>
                    <a:pt x="735" y="1006"/>
                  </a:lnTo>
                  <a:lnTo>
                    <a:pt x="735" y="967"/>
                  </a:lnTo>
                  <a:lnTo>
                    <a:pt x="696" y="387"/>
                  </a:lnTo>
                  <a:lnTo>
                    <a:pt x="658" y="194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4266425" y="3130375"/>
              <a:ext cx="21275" cy="21275"/>
            </a:xfrm>
            <a:custGeom>
              <a:rect b="b" l="l" r="r" t="t"/>
              <a:pathLst>
                <a:path extrusionOk="0" h="851" w="851">
                  <a:moveTo>
                    <a:pt x="696" y="1"/>
                  </a:moveTo>
                  <a:lnTo>
                    <a:pt x="658" y="39"/>
                  </a:lnTo>
                  <a:lnTo>
                    <a:pt x="310" y="155"/>
                  </a:lnTo>
                  <a:lnTo>
                    <a:pt x="1" y="310"/>
                  </a:lnTo>
                  <a:lnTo>
                    <a:pt x="774" y="812"/>
                  </a:lnTo>
                  <a:lnTo>
                    <a:pt x="812" y="851"/>
                  </a:lnTo>
                  <a:lnTo>
                    <a:pt x="851" y="812"/>
                  </a:lnTo>
                  <a:lnTo>
                    <a:pt x="851" y="773"/>
                  </a:lnTo>
                  <a:lnTo>
                    <a:pt x="851" y="735"/>
                  </a:lnTo>
                  <a:lnTo>
                    <a:pt x="774" y="464"/>
                  </a:lnTo>
                  <a:lnTo>
                    <a:pt x="735" y="155"/>
                  </a:lnTo>
                  <a:lnTo>
                    <a:pt x="696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4298325" y="3122650"/>
              <a:ext cx="16425" cy="20300"/>
            </a:xfrm>
            <a:custGeom>
              <a:rect b="b" l="l" r="r" t="t"/>
              <a:pathLst>
                <a:path extrusionOk="0" h="812" w="657">
                  <a:moveTo>
                    <a:pt x="657" y="0"/>
                  </a:moveTo>
                  <a:lnTo>
                    <a:pt x="0" y="155"/>
                  </a:lnTo>
                  <a:lnTo>
                    <a:pt x="193" y="464"/>
                  </a:lnTo>
                  <a:lnTo>
                    <a:pt x="425" y="773"/>
                  </a:lnTo>
                  <a:lnTo>
                    <a:pt x="502" y="812"/>
                  </a:lnTo>
                  <a:lnTo>
                    <a:pt x="541" y="812"/>
                  </a:lnTo>
                  <a:lnTo>
                    <a:pt x="541" y="773"/>
                  </a:lnTo>
                  <a:lnTo>
                    <a:pt x="618" y="38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4326325" y="3120725"/>
              <a:ext cx="18375" cy="19325"/>
            </a:xfrm>
            <a:custGeom>
              <a:rect b="b" l="l" r="r" t="t"/>
              <a:pathLst>
                <a:path extrusionOk="0" h="773" w="735">
                  <a:moveTo>
                    <a:pt x="735" y="0"/>
                  </a:moveTo>
                  <a:lnTo>
                    <a:pt x="1" y="39"/>
                  </a:lnTo>
                  <a:lnTo>
                    <a:pt x="78" y="232"/>
                  </a:lnTo>
                  <a:lnTo>
                    <a:pt x="155" y="425"/>
                  </a:lnTo>
                  <a:lnTo>
                    <a:pt x="271" y="618"/>
                  </a:lnTo>
                  <a:lnTo>
                    <a:pt x="426" y="773"/>
                  </a:lnTo>
                  <a:lnTo>
                    <a:pt x="503" y="773"/>
                  </a:lnTo>
                  <a:lnTo>
                    <a:pt x="542" y="734"/>
                  </a:lnTo>
                  <a:lnTo>
                    <a:pt x="580" y="464"/>
                  </a:lnTo>
                  <a:lnTo>
                    <a:pt x="696" y="193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4359175" y="3121675"/>
              <a:ext cx="16450" cy="19350"/>
            </a:xfrm>
            <a:custGeom>
              <a:rect b="b" l="l" r="r" t="t"/>
              <a:pathLst>
                <a:path extrusionOk="0" h="774" w="658">
                  <a:moveTo>
                    <a:pt x="0" y="1"/>
                  </a:moveTo>
                  <a:lnTo>
                    <a:pt x="39" y="349"/>
                  </a:lnTo>
                  <a:lnTo>
                    <a:pt x="78" y="735"/>
                  </a:lnTo>
                  <a:lnTo>
                    <a:pt x="116" y="774"/>
                  </a:lnTo>
                  <a:lnTo>
                    <a:pt x="232" y="774"/>
                  </a:lnTo>
                  <a:lnTo>
                    <a:pt x="387" y="619"/>
                  </a:lnTo>
                  <a:lnTo>
                    <a:pt x="503" y="503"/>
                  </a:lnTo>
                  <a:lnTo>
                    <a:pt x="619" y="310"/>
                  </a:lnTo>
                  <a:lnTo>
                    <a:pt x="657" y="1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4387175" y="3129400"/>
              <a:ext cx="15500" cy="16450"/>
            </a:xfrm>
            <a:custGeom>
              <a:rect b="b" l="l" r="r" t="t"/>
              <a:pathLst>
                <a:path extrusionOk="0" h="658" w="620">
                  <a:moveTo>
                    <a:pt x="40" y="1"/>
                  </a:moveTo>
                  <a:lnTo>
                    <a:pt x="1" y="581"/>
                  </a:lnTo>
                  <a:lnTo>
                    <a:pt x="40" y="619"/>
                  </a:lnTo>
                  <a:lnTo>
                    <a:pt x="78" y="658"/>
                  </a:lnTo>
                  <a:lnTo>
                    <a:pt x="117" y="658"/>
                  </a:lnTo>
                  <a:lnTo>
                    <a:pt x="156" y="619"/>
                  </a:lnTo>
                  <a:lnTo>
                    <a:pt x="387" y="426"/>
                  </a:lnTo>
                  <a:lnTo>
                    <a:pt x="619" y="233"/>
                  </a:lnTo>
                  <a:lnTo>
                    <a:pt x="310" y="117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4414225" y="3141975"/>
              <a:ext cx="12600" cy="13550"/>
            </a:xfrm>
            <a:custGeom>
              <a:rect b="b" l="l" r="r" t="t"/>
              <a:pathLst>
                <a:path extrusionOk="0" h="542" w="504">
                  <a:moveTo>
                    <a:pt x="1" y="0"/>
                  </a:moveTo>
                  <a:lnTo>
                    <a:pt x="1" y="155"/>
                  </a:lnTo>
                  <a:lnTo>
                    <a:pt x="40" y="348"/>
                  </a:lnTo>
                  <a:lnTo>
                    <a:pt x="117" y="503"/>
                  </a:lnTo>
                  <a:lnTo>
                    <a:pt x="156" y="541"/>
                  </a:lnTo>
                  <a:lnTo>
                    <a:pt x="194" y="541"/>
                  </a:lnTo>
                  <a:lnTo>
                    <a:pt x="310" y="503"/>
                  </a:lnTo>
                  <a:lnTo>
                    <a:pt x="503" y="3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4223925" y="3161300"/>
              <a:ext cx="19350" cy="19325"/>
            </a:xfrm>
            <a:custGeom>
              <a:rect b="b" l="l" r="r" t="t"/>
              <a:pathLst>
                <a:path extrusionOk="0" h="773" w="774">
                  <a:moveTo>
                    <a:pt x="426" y="0"/>
                  </a:moveTo>
                  <a:lnTo>
                    <a:pt x="1" y="464"/>
                  </a:lnTo>
                  <a:lnTo>
                    <a:pt x="310" y="657"/>
                  </a:lnTo>
                  <a:lnTo>
                    <a:pt x="696" y="773"/>
                  </a:lnTo>
                  <a:lnTo>
                    <a:pt x="735" y="773"/>
                  </a:lnTo>
                  <a:lnTo>
                    <a:pt x="773" y="734"/>
                  </a:lnTo>
                  <a:lnTo>
                    <a:pt x="773" y="696"/>
                  </a:lnTo>
                  <a:lnTo>
                    <a:pt x="773" y="657"/>
                  </a:lnTo>
                  <a:lnTo>
                    <a:pt x="464" y="39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4209450" y="3178675"/>
              <a:ext cx="17400" cy="21275"/>
            </a:xfrm>
            <a:custGeom>
              <a:rect b="b" l="l" r="r" t="t"/>
              <a:pathLst>
                <a:path extrusionOk="0" h="851" w="696">
                  <a:moveTo>
                    <a:pt x="386" y="1"/>
                  </a:moveTo>
                  <a:lnTo>
                    <a:pt x="77" y="503"/>
                  </a:lnTo>
                  <a:lnTo>
                    <a:pt x="0" y="619"/>
                  </a:lnTo>
                  <a:lnTo>
                    <a:pt x="271" y="773"/>
                  </a:lnTo>
                  <a:lnTo>
                    <a:pt x="618" y="851"/>
                  </a:lnTo>
                  <a:lnTo>
                    <a:pt x="657" y="851"/>
                  </a:lnTo>
                  <a:lnTo>
                    <a:pt x="696" y="812"/>
                  </a:lnTo>
                  <a:lnTo>
                    <a:pt x="696" y="735"/>
                  </a:lnTo>
                  <a:lnTo>
                    <a:pt x="657" y="657"/>
                  </a:lnTo>
                  <a:lnTo>
                    <a:pt x="618" y="542"/>
                  </a:lnTo>
                  <a:lnTo>
                    <a:pt x="580" y="387"/>
                  </a:lnTo>
                  <a:lnTo>
                    <a:pt x="541" y="271"/>
                  </a:lnTo>
                  <a:lnTo>
                    <a:pt x="464" y="117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4197850" y="3205725"/>
              <a:ext cx="13550" cy="14525"/>
            </a:xfrm>
            <a:custGeom>
              <a:rect b="b" l="l" r="r" t="t"/>
              <a:pathLst>
                <a:path extrusionOk="0" h="581" w="542">
                  <a:moveTo>
                    <a:pt x="194" y="1"/>
                  </a:moveTo>
                  <a:lnTo>
                    <a:pt x="0" y="542"/>
                  </a:lnTo>
                  <a:lnTo>
                    <a:pt x="232" y="580"/>
                  </a:lnTo>
                  <a:lnTo>
                    <a:pt x="464" y="580"/>
                  </a:lnTo>
                  <a:lnTo>
                    <a:pt x="541" y="503"/>
                  </a:lnTo>
                  <a:lnTo>
                    <a:pt x="541" y="426"/>
                  </a:lnTo>
                  <a:lnTo>
                    <a:pt x="464" y="348"/>
                  </a:lnTo>
                  <a:lnTo>
                    <a:pt x="348" y="194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4667325" y="3366075"/>
              <a:ext cx="57025" cy="137200"/>
            </a:xfrm>
            <a:custGeom>
              <a:rect b="b" l="l" r="r" t="t"/>
              <a:pathLst>
                <a:path extrusionOk="0" h="5488" w="2281">
                  <a:moveTo>
                    <a:pt x="2049" y="1"/>
                  </a:moveTo>
                  <a:lnTo>
                    <a:pt x="2010" y="40"/>
                  </a:lnTo>
                  <a:lnTo>
                    <a:pt x="2010" y="851"/>
                  </a:lnTo>
                  <a:lnTo>
                    <a:pt x="2010" y="1237"/>
                  </a:lnTo>
                  <a:lnTo>
                    <a:pt x="1972" y="1662"/>
                  </a:lnTo>
                  <a:lnTo>
                    <a:pt x="1894" y="2049"/>
                  </a:lnTo>
                  <a:lnTo>
                    <a:pt x="1778" y="2397"/>
                  </a:lnTo>
                  <a:lnTo>
                    <a:pt x="1662" y="2744"/>
                  </a:lnTo>
                  <a:lnTo>
                    <a:pt x="1508" y="3092"/>
                  </a:lnTo>
                  <a:lnTo>
                    <a:pt x="1199" y="3672"/>
                  </a:lnTo>
                  <a:lnTo>
                    <a:pt x="812" y="4251"/>
                  </a:lnTo>
                  <a:lnTo>
                    <a:pt x="387" y="4792"/>
                  </a:lnTo>
                  <a:lnTo>
                    <a:pt x="194" y="5063"/>
                  </a:lnTo>
                  <a:lnTo>
                    <a:pt x="1" y="5372"/>
                  </a:lnTo>
                  <a:lnTo>
                    <a:pt x="1" y="5411"/>
                  </a:lnTo>
                  <a:lnTo>
                    <a:pt x="40" y="5488"/>
                  </a:lnTo>
                  <a:lnTo>
                    <a:pt x="155" y="5488"/>
                  </a:lnTo>
                  <a:lnTo>
                    <a:pt x="426" y="5256"/>
                  </a:lnTo>
                  <a:lnTo>
                    <a:pt x="696" y="4986"/>
                  </a:lnTo>
                  <a:lnTo>
                    <a:pt x="1121" y="4445"/>
                  </a:lnTo>
                  <a:lnTo>
                    <a:pt x="1585" y="3788"/>
                  </a:lnTo>
                  <a:lnTo>
                    <a:pt x="1778" y="3479"/>
                  </a:lnTo>
                  <a:lnTo>
                    <a:pt x="1933" y="3131"/>
                  </a:lnTo>
                  <a:lnTo>
                    <a:pt x="2087" y="2744"/>
                  </a:lnTo>
                  <a:lnTo>
                    <a:pt x="2165" y="2358"/>
                  </a:lnTo>
                  <a:lnTo>
                    <a:pt x="2242" y="1972"/>
                  </a:lnTo>
                  <a:lnTo>
                    <a:pt x="2281" y="1585"/>
                  </a:lnTo>
                  <a:lnTo>
                    <a:pt x="2281" y="1199"/>
                  </a:lnTo>
                  <a:lnTo>
                    <a:pt x="2242" y="812"/>
                  </a:lnTo>
                  <a:lnTo>
                    <a:pt x="2165" y="387"/>
                  </a:lnTo>
                  <a:lnTo>
                    <a:pt x="2087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4667325" y="3366075"/>
              <a:ext cx="57025" cy="137200"/>
            </a:xfrm>
            <a:custGeom>
              <a:rect b="b" l="l" r="r" t="t"/>
              <a:pathLst>
                <a:path extrusionOk="0" fill="none" h="5488" w="2281">
                  <a:moveTo>
                    <a:pt x="2087" y="1"/>
                  </a:moveTo>
                  <a:lnTo>
                    <a:pt x="2087" y="1"/>
                  </a:lnTo>
                  <a:lnTo>
                    <a:pt x="2049" y="1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851"/>
                  </a:lnTo>
                  <a:lnTo>
                    <a:pt x="2010" y="1237"/>
                  </a:lnTo>
                  <a:lnTo>
                    <a:pt x="1972" y="1662"/>
                  </a:lnTo>
                  <a:lnTo>
                    <a:pt x="1972" y="1662"/>
                  </a:lnTo>
                  <a:lnTo>
                    <a:pt x="1894" y="2049"/>
                  </a:lnTo>
                  <a:lnTo>
                    <a:pt x="1778" y="2397"/>
                  </a:lnTo>
                  <a:lnTo>
                    <a:pt x="1662" y="2744"/>
                  </a:lnTo>
                  <a:lnTo>
                    <a:pt x="1508" y="3092"/>
                  </a:lnTo>
                  <a:lnTo>
                    <a:pt x="1508" y="3092"/>
                  </a:lnTo>
                  <a:lnTo>
                    <a:pt x="1199" y="3672"/>
                  </a:lnTo>
                  <a:lnTo>
                    <a:pt x="812" y="4251"/>
                  </a:lnTo>
                  <a:lnTo>
                    <a:pt x="812" y="4251"/>
                  </a:lnTo>
                  <a:lnTo>
                    <a:pt x="387" y="4792"/>
                  </a:lnTo>
                  <a:lnTo>
                    <a:pt x="194" y="5063"/>
                  </a:lnTo>
                  <a:lnTo>
                    <a:pt x="1" y="5372"/>
                  </a:lnTo>
                  <a:lnTo>
                    <a:pt x="1" y="5372"/>
                  </a:lnTo>
                  <a:lnTo>
                    <a:pt x="1" y="5411"/>
                  </a:lnTo>
                  <a:lnTo>
                    <a:pt x="40" y="5488"/>
                  </a:lnTo>
                  <a:lnTo>
                    <a:pt x="78" y="5488"/>
                  </a:lnTo>
                  <a:lnTo>
                    <a:pt x="155" y="5488"/>
                  </a:lnTo>
                  <a:lnTo>
                    <a:pt x="155" y="5488"/>
                  </a:lnTo>
                  <a:lnTo>
                    <a:pt x="426" y="5256"/>
                  </a:lnTo>
                  <a:lnTo>
                    <a:pt x="696" y="4986"/>
                  </a:lnTo>
                  <a:lnTo>
                    <a:pt x="1121" y="4445"/>
                  </a:lnTo>
                  <a:lnTo>
                    <a:pt x="1121" y="4445"/>
                  </a:lnTo>
                  <a:lnTo>
                    <a:pt x="1585" y="3788"/>
                  </a:lnTo>
                  <a:lnTo>
                    <a:pt x="1778" y="3479"/>
                  </a:lnTo>
                  <a:lnTo>
                    <a:pt x="1933" y="3131"/>
                  </a:lnTo>
                  <a:lnTo>
                    <a:pt x="1933" y="3131"/>
                  </a:lnTo>
                  <a:lnTo>
                    <a:pt x="2087" y="2744"/>
                  </a:lnTo>
                  <a:lnTo>
                    <a:pt x="2165" y="2358"/>
                  </a:lnTo>
                  <a:lnTo>
                    <a:pt x="2242" y="1972"/>
                  </a:lnTo>
                  <a:lnTo>
                    <a:pt x="2281" y="1585"/>
                  </a:lnTo>
                  <a:lnTo>
                    <a:pt x="2281" y="1199"/>
                  </a:lnTo>
                  <a:lnTo>
                    <a:pt x="2242" y="812"/>
                  </a:lnTo>
                  <a:lnTo>
                    <a:pt x="2165" y="387"/>
                  </a:lnTo>
                  <a:lnTo>
                    <a:pt x="20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4705000" y="3411500"/>
              <a:ext cx="53175" cy="121725"/>
            </a:xfrm>
            <a:custGeom>
              <a:rect b="b" l="l" r="r" t="t"/>
              <a:pathLst>
                <a:path extrusionOk="0" h="4869" w="2127">
                  <a:moveTo>
                    <a:pt x="1933" y="0"/>
                  </a:moveTo>
                  <a:lnTo>
                    <a:pt x="1933" y="39"/>
                  </a:lnTo>
                  <a:lnTo>
                    <a:pt x="1856" y="734"/>
                  </a:lnTo>
                  <a:lnTo>
                    <a:pt x="1817" y="1430"/>
                  </a:lnTo>
                  <a:lnTo>
                    <a:pt x="1778" y="1778"/>
                  </a:lnTo>
                  <a:lnTo>
                    <a:pt x="1740" y="2125"/>
                  </a:lnTo>
                  <a:lnTo>
                    <a:pt x="1624" y="2473"/>
                  </a:lnTo>
                  <a:lnTo>
                    <a:pt x="1508" y="2821"/>
                  </a:lnTo>
                  <a:lnTo>
                    <a:pt x="1353" y="3091"/>
                  </a:lnTo>
                  <a:lnTo>
                    <a:pt x="1160" y="3362"/>
                  </a:lnTo>
                  <a:lnTo>
                    <a:pt x="735" y="3825"/>
                  </a:lnTo>
                  <a:lnTo>
                    <a:pt x="349" y="4251"/>
                  </a:lnTo>
                  <a:lnTo>
                    <a:pt x="155" y="4482"/>
                  </a:lnTo>
                  <a:lnTo>
                    <a:pt x="1" y="4714"/>
                  </a:lnTo>
                  <a:lnTo>
                    <a:pt x="1" y="4792"/>
                  </a:lnTo>
                  <a:lnTo>
                    <a:pt x="40" y="4830"/>
                  </a:lnTo>
                  <a:lnTo>
                    <a:pt x="78" y="4869"/>
                  </a:lnTo>
                  <a:lnTo>
                    <a:pt x="155" y="4869"/>
                  </a:lnTo>
                  <a:lnTo>
                    <a:pt x="426" y="4676"/>
                  </a:lnTo>
                  <a:lnTo>
                    <a:pt x="696" y="4444"/>
                  </a:lnTo>
                  <a:lnTo>
                    <a:pt x="928" y="4212"/>
                  </a:lnTo>
                  <a:lnTo>
                    <a:pt x="1160" y="3941"/>
                  </a:lnTo>
                  <a:lnTo>
                    <a:pt x="1508" y="3439"/>
                  </a:lnTo>
                  <a:lnTo>
                    <a:pt x="1662" y="3169"/>
                  </a:lnTo>
                  <a:lnTo>
                    <a:pt x="1817" y="2898"/>
                  </a:lnTo>
                  <a:lnTo>
                    <a:pt x="1933" y="2550"/>
                  </a:lnTo>
                  <a:lnTo>
                    <a:pt x="2010" y="2203"/>
                  </a:lnTo>
                  <a:lnTo>
                    <a:pt x="2087" y="1855"/>
                  </a:lnTo>
                  <a:lnTo>
                    <a:pt x="2126" y="1468"/>
                  </a:lnTo>
                  <a:lnTo>
                    <a:pt x="2126" y="1121"/>
                  </a:lnTo>
                  <a:lnTo>
                    <a:pt x="2087" y="734"/>
                  </a:lnTo>
                  <a:lnTo>
                    <a:pt x="2049" y="386"/>
                  </a:lnTo>
                  <a:lnTo>
                    <a:pt x="1972" y="39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4705000" y="3411500"/>
              <a:ext cx="53175" cy="121725"/>
            </a:xfrm>
            <a:custGeom>
              <a:rect b="b" l="l" r="r" t="t"/>
              <a:pathLst>
                <a:path extrusionOk="0" fill="none" h="4869" w="2127">
                  <a:moveTo>
                    <a:pt x="1972" y="39"/>
                  </a:moveTo>
                  <a:lnTo>
                    <a:pt x="1972" y="39"/>
                  </a:lnTo>
                  <a:lnTo>
                    <a:pt x="1933" y="0"/>
                  </a:lnTo>
                  <a:lnTo>
                    <a:pt x="1933" y="39"/>
                  </a:lnTo>
                  <a:lnTo>
                    <a:pt x="1933" y="39"/>
                  </a:lnTo>
                  <a:lnTo>
                    <a:pt x="1856" y="734"/>
                  </a:lnTo>
                  <a:lnTo>
                    <a:pt x="1817" y="1430"/>
                  </a:lnTo>
                  <a:lnTo>
                    <a:pt x="1778" y="1778"/>
                  </a:lnTo>
                  <a:lnTo>
                    <a:pt x="1740" y="2125"/>
                  </a:lnTo>
                  <a:lnTo>
                    <a:pt x="1624" y="2473"/>
                  </a:lnTo>
                  <a:lnTo>
                    <a:pt x="1508" y="2821"/>
                  </a:lnTo>
                  <a:lnTo>
                    <a:pt x="1508" y="2821"/>
                  </a:lnTo>
                  <a:lnTo>
                    <a:pt x="1353" y="3091"/>
                  </a:lnTo>
                  <a:lnTo>
                    <a:pt x="1160" y="3362"/>
                  </a:lnTo>
                  <a:lnTo>
                    <a:pt x="735" y="3825"/>
                  </a:lnTo>
                  <a:lnTo>
                    <a:pt x="735" y="3825"/>
                  </a:lnTo>
                  <a:lnTo>
                    <a:pt x="349" y="4251"/>
                  </a:lnTo>
                  <a:lnTo>
                    <a:pt x="155" y="4482"/>
                  </a:lnTo>
                  <a:lnTo>
                    <a:pt x="1" y="4714"/>
                  </a:lnTo>
                  <a:lnTo>
                    <a:pt x="1" y="4714"/>
                  </a:lnTo>
                  <a:lnTo>
                    <a:pt x="1" y="4792"/>
                  </a:lnTo>
                  <a:lnTo>
                    <a:pt x="40" y="4830"/>
                  </a:lnTo>
                  <a:lnTo>
                    <a:pt x="78" y="4869"/>
                  </a:lnTo>
                  <a:lnTo>
                    <a:pt x="155" y="4869"/>
                  </a:lnTo>
                  <a:lnTo>
                    <a:pt x="155" y="4869"/>
                  </a:lnTo>
                  <a:lnTo>
                    <a:pt x="426" y="4676"/>
                  </a:lnTo>
                  <a:lnTo>
                    <a:pt x="696" y="4444"/>
                  </a:lnTo>
                  <a:lnTo>
                    <a:pt x="928" y="4212"/>
                  </a:lnTo>
                  <a:lnTo>
                    <a:pt x="1160" y="3941"/>
                  </a:lnTo>
                  <a:lnTo>
                    <a:pt x="1160" y="3941"/>
                  </a:lnTo>
                  <a:lnTo>
                    <a:pt x="1508" y="3439"/>
                  </a:lnTo>
                  <a:lnTo>
                    <a:pt x="1662" y="3169"/>
                  </a:lnTo>
                  <a:lnTo>
                    <a:pt x="1817" y="2898"/>
                  </a:lnTo>
                  <a:lnTo>
                    <a:pt x="1817" y="2898"/>
                  </a:lnTo>
                  <a:lnTo>
                    <a:pt x="1933" y="2550"/>
                  </a:lnTo>
                  <a:lnTo>
                    <a:pt x="2010" y="2203"/>
                  </a:lnTo>
                  <a:lnTo>
                    <a:pt x="2087" y="1855"/>
                  </a:lnTo>
                  <a:lnTo>
                    <a:pt x="2126" y="1468"/>
                  </a:lnTo>
                  <a:lnTo>
                    <a:pt x="2126" y="1121"/>
                  </a:lnTo>
                  <a:lnTo>
                    <a:pt x="2087" y="734"/>
                  </a:lnTo>
                  <a:lnTo>
                    <a:pt x="2049" y="386"/>
                  </a:lnTo>
                  <a:lnTo>
                    <a:pt x="1972" y="3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4712725" y="3495525"/>
              <a:ext cx="71525" cy="95675"/>
            </a:xfrm>
            <a:custGeom>
              <a:rect b="b" l="l" r="r" t="t"/>
              <a:pathLst>
                <a:path extrusionOk="0" h="3827" w="2861">
                  <a:moveTo>
                    <a:pt x="2745" y="1"/>
                  </a:moveTo>
                  <a:lnTo>
                    <a:pt x="2745" y="39"/>
                  </a:lnTo>
                  <a:lnTo>
                    <a:pt x="2667" y="658"/>
                  </a:lnTo>
                  <a:lnTo>
                    <a:pt x="2590" y="967"/>
                  </a:lnTo>
                  <a:lnTo>
                    <a:pt x="2513" y="1237"/>
                  </a:lnTo>
                  <a:lnTo>
                    <a:pt x="2397" y="1508"/>
                  </a:lnTo>
                  <a:lnTo>
                    <a:pt x="2242" y="1778"/>
                  </a:lnTo>
                  <a:lnTo>
                    <a:pt x="2088" y="2049"/>
                  </a:lnTo>
                  <a:lnTo>
                    <a:pt x="1894" y="2281"/>
                  </a:lnTo>
                  <a:lnTo>
                    <a:pt x="1701" y="2512"/>
                  </a:lnTo>
                  <a:lnTo>
                    <a:pt x="1469" y="2706"/>
                  </a:lnTo>
                  <a:lnTo>
                    <a:pt x="1006" y="3092"/>
                  </a:lnTo>
                  <a:lnTo>
                    <a:pt x="503" y="3363"/>
                  </a:lnTo>
                  <a:lnTo>
                    <a:pt x="271" y="3478"/>
                  </a:lnTo>
                  <a:lnTo>
                    <a:pt x="40" y="3672"/>
                  </a:lnTo>
                  <a:lnTo>
                    <a:pt x="1" y="3710"/>
                  </a:lnTo>
                  <a:lnTo>
                    <a:pt x="40" y="3788"/>
                  </a:lnTo>
                  <a:lnTo>
                    <a:pt x="78" y="3826"/>
                  </a:lnTo>
                  <a:lnTo>
                    <a:pt x="156" y="3826"/>
                  </a:lnTo>
                  <a:lnTo>
                    <a:pt x="465" y="3749"/>
                  </a:lnTo>
                  <a:lnTo>
                    <a:pt x="735" y="3594"/>
                  </a:lnTo>
                  <a:lnTo>
                    <a:pt x="1315" y="3247"/>
                  </a:lnTo>
                  <a:lnTo>
                    <a:pt x="1778" y="2860"/>
                  </a:lnTo>
                  <a:lnTo>
                    <a:pt x="2010" y="2628"/>
                  </a:lnTo>
                  <a:lnTo>
                    <a:pt x="2204" y="2397"/>
                  </a:lnTo>
                  <a:lnTo>
                    <a:pt x="2397" y="2126"/>
                  </a:lnTo>
                  <a:lnTo>
                    <a:pt x="2513" y="1856"/>
                  </a:lnTo>
                  <a:lnTo>
                    <a:pt x="2667" y="1585"/>
                  </a:lnTo>
                  <a:lnTo>
                    <a:pt x="2745" y="1276"/>
                  </a:lnTo>
                  <a:lnTo>
                    <a:pt x="2822" y="967"/>
                  </a:lnTo>
                  <a:lnTo>
                    <a:pt x="2860" y="658"/>
                  </a:lnTo>
                  <a:lnTo>
                    <a:pt x="2860" y="349"/>
                  </a:lnTo>
                  <a:lnTo>
                    <a:pt x="2822" y="39"/>
                  </a:lnTo>
                  <a:lnTo>
                    <a:pt x="2783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4712725" y="3495525"/>
              <a:ext cx="71525" cy="95675"/>
            </a:xfrm>
            <a:custGeom>
              <a:rect b="b" l="l" r="r" t="t"/>
              <a:pathLst>
                <a:path extrusionOk="0" fill="none" h="3827" w="2861">
                  <a:moveTo>
                    <a:pt x="2822" y="39"/>
                  </a:moveTo>
                  <a:lnTo>
                    <a:pt x="2822" y="39"/>
                  </a:lnTo>
                  <a:lnTo>
                    <a:pt x="2822" y="39"/>
                  </a:lnTo>
                  <a:lnTo>
                    <a:pt x="2783" y="1"/>
                  </a:lnTo>
                  <a:lnTo>
                    <a:pt x="2745" y="1"/>
                  </a:lnTo>
                  <a:lnTo>
                    <a:pt x="2745" y="39"/>
                  </a:lnTo>
                  <a:lnTo>
                    <a:pt x="2745" y="39"/>
                  </a:lnTo>
                  <a:lnTo>
                    <a:pt x="2667" y="658"/>
                  </a:lnTo>
                  <a:lnTo>
                    <a:pt x="2590" y="967"/>
                  </a:lnTo>
                  <a:lnTo>
                    <a:pt x="2513" y="1237"/>
                  </a:lnTo>
                  <a:lnTo>
                    <a:pt x="2397" y="1508"/>
                  </a:lnTo>
                  <a:lnTo>
                    <a:pt x="2242" y="1778"/>
                  </a:lnTo>
                  <a:lnTo>
                    <a:pt x="2088" y="2049"/>
                  </a:lnTo>
                  <a:lnTo>
                    <a:pt x="1894" y="2281"/>
                  </a:lnTo>
                  <a:lnTo>
                    <a:pt x="1894" y="2281"/>
                  </a:lnTo>
                  <a:lnTo>
                    <a:pt x="1701" y="2512"/>
                  </a:lnTo>
                  <a:lnTo>
                    <a:pt x="1469" y="2706"/>
                  </a:lnTo>
                  <a:lnTo>
                    <a:pt x="1006" y="3092"/>
                  </a:lnTo>
                  <a:lnTo>
                    <a:pt x="1006" y="3092"/>
                  </a:lnTo>
                  <a:lnTo>
                    <a:pt x="503" y="3363"/>
                  </a:lnTo>
                  <a:lnTo>
                    <a:pt x="271" y="3478"/>
                  </a:lnTo>
                  <a:lnTo>
                    <a:pt x="40" y="3672"/>
                  </a:lnTo>
                  <a:lnTo>
                    <a:pt x="40" y="3672"/>
                  </a:lnTo>
                  <a:lnTo>
                    <a:pt x="1" y="3710"/>
                  </a:lnTo>
                  <a:lnTo>
                    <a:pt x="40" y="3788"/>
                  </a:lnTo>
                  <a:lnTo>
                    <a:pt x="78" y="3826"/>
                  </a:lnTo>
                  <a:lnTo>
                    <a:pt x="156" y="3826"/>
                  </a:lnTo>
                  <a:lnTo>
                    <a:pt x="156" y="3826"/>
                  </a:lnTo>
                  <a:lnTo>
                    <a:pt x="465" y="3749"/>
                  </a:lnTo>
                  <a:lnTo>
                    <a:pt x="735" y="3594"/>
                  </a:lnTo>
                  <a:lnTo>
                    <a:pt x="1315" y="3247"/>
                  </a:lnTo>
                  <a:lnTo>
                    <a:pt x="1315" y="3247"/>
                  </a:lnTo>
                  <a:lnTo>
                    <a:pt x="1778" y="2860"/>
                  </a:lnTo>
                  <a:lnTo>
                    <a:pt x="2010" y="2628"/>
                  </a:lnTo>
                  <a:lnTo>
                    <a:pt x="2204" y="2397"/>
                  </a:lnTo>
                  <a:lnTo>
                    <a:pt x="2204" y="2397"/>
                  </a:lnTo>
                  <a:lnTo>
                    <a:pt x="2397" y="2126"/>
                  </a:lnTo>
                  <a:lnTo>
                    <a:pt x="2513" y="1856"/>
                  </a:lnTo>
                  <a:lnTo>
                    <a:pt x="2667" y="1585"/>
                  </a:lnTo>
                  <a:lnTo>
                    <a:pt x="2745" y="1276"/>
                  </a:lnTo>
                  <a:lnTo>
                    <a:pt x="2822" y="967"/>
                  </a:lnTo>
                  <a:lnTo>
                    <a:pt x="2860" y="658"/>
                  </a:lnTo>
                  <a:lnTo>
                    <a:pt x="2860" y="349"/>
                  </a:lnTo>
                  <a:lnTo>
                    <a:pt x="2822" y="3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4714675" y="3561225"/>
              <a:ext cx="76325" cy="83100"/>
            </a:xfrm>
            <a:custGeom>
              <a:rect b="b" l="l" r="r" t="t"/>
              <a:pathLst>
                <a:path extrusionOk="0" h="3324" w="3053">
                  <a:moveTo>
                    <a:pt x="2976" y="0"/>
                  </a:moveTo>
                  <a:lnTo>
                    <a:pt x="2937" y="39"/>
                  </a:lnTo>
                  <a:lnTo>
                    <a:pt x="2937" y="348"/>
                  </a:lnTo>
                  <a:lnTo>
                    <a:pt x="2898" y="619"/>
                  </a:lnTo>
                  <a:lnTo>
                    <a:pt x="2821" y="928"/>
                  </a:lnTo>
                  <a:lnTo>
                    <a:pt x="2744" y="1198"/>
                  </a:lnTo>
                  <a:lnTo>
                    <a:pt x="2628" y="1469"/>
                  </a:lnTo>
                  <a:lnTo>
                    <a:pt x="2473" y="1739"/>
                  </a:lnTo>
                  <a:lnTo>
                    <a:pt x="2280" y="1971"/>
                  </a:lnTo>
                  <a:lnTo>
                    <a:pt x="2087" y="2203"/>
                  </a:lnTo>
                  <a:lnTo>
                    <a:pt x="1855" y="2357"/>
                  </a:lnTo>
                  <a:lnTo>
                    <a:pt x="1623" y="2551"/>
                  </a:lnTo>
                  <a:lnTo>
                    <a:pt x="1353" y="2667"/>
                  </a:lnTo>
                  <a:lnTo>
                    <a:pt x="1082" y="2783"/>
                  </a:lnTo>
                  <a:lnTo>
                    <a:pt x="850" y="2860"/>
                  </a:lnTo>
                  <a:lnTo>
                    <a:pt x="580" y="2898"/>
                  </a:lnTo>
                  <a:lnTo>
                    <a:pt x="309" y="2937"/>
                  </a:lnTo>
                  <a:lnTo>
                    <a:pt x="78" y="3014"/>
                  </a:lnTo>
                  <a:lnTo>
                    <a:pt x="0" y="3092"/>
                  </a:lnTo>
                  <a:lnTo>
                    <a:pt x="0" y="3169"/>
                  </a:lnTo>
                  <a:lnTo>
                    <a:pt x="39" y="3246"/>
                  </a:lnTo>
                  <a:lnTo>
                    <a:pt x="116" y="3285"/>
                  </a:lnTo>
                  <a:lnTo>
                    <a:pt x="232" y="3323"/>
                  </a:lnTo>
                  <a:lnTo>
                    <a:pt x="387" y="3323"/>
                  </a:lnTo>
                  <a:lnTo>
                    <a:pt x="696" y="3285"/>
                  </a:lnTo>
                  <a:lnTo>
                    <a:pt x="1005" y="3208"/>
                  </a:lnTo>
                  <a:lnTo>
                    <a:pt x="1275" y="3092"/>
                  </a:lnTo>
                  <a:lnTo>
                    <a:pt x="1585" y="2937"/>
                  </a:lnTo>
                  <a:lnTo>
                    <a:pt x="1855" y="2783"/>
                  </a:lnTo>
                  <a:lnTo>
                    <a:pt x="2087" y="2589"/>
                  </a:lnTo>
                  <a:lnTo>
                    <a:pt x="2319" y="2357"/>
                  </a:lnTo>
                  <a:lnTo>
                    <a:pt x="2512" y="2087"/>
                  </a:lnTo>
                  <a:lnTo>
                    <a:pt x="2667" y="1816"/>
                  </a:lnTo>
                  <a:lnTo>
                    <a:pt x="2821" y="1546"/>
                  </a:lnTo>
                  <a:lnTo>
                    <a:pt x="2937" y="1276"/>
                  </a:lnTo>
                  <a:lnTo>
                    <a:pt x="3014" y="966"/>
                  </a:lnTo>
                  <a:lnTo>
                    <a:pt x="3053" y="657"/>
                  </a:lnTo>
                  <a:lnTo>
                    <a:pt x="3053" y="348"/>
                  </a:lnTo>
                  <a:lnTo>
                    <a:pt x="3053" y="39"/>
                  </a:lnTo>
                  <a:lnTo>
                    <a:pt x="3014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4714675" y="3561225"/>
              <a:ext cx="76325" cy="83100"/>
            </a:xfrm>
            <a:custGeom>
              <a:rect b="b" l="l" r="r" t="t"/>
              <a:pathLst>
                <a:path extrusionOk="0" fill="none" h="3324" w="3053">
                  <a:moveTo>
                    <a:pt x="3053" y="39"/>
                  </a:moveTo>
                  <a:lnTo>
                    <a:pt x="3053" y="39"/>
                  </a:lnTo>
                  <a:lnTo>
                    <a:pt x="3014" y="0"/>
                  </a:lnTo>
                  <a:lnTo>
                    <a:pt x="2976" y="0"/>
                  </a:lnTo>
                  <a:lnTo>
                    <a:pt x="2976" y="0"/>
                  </a:lnTo>
                  <a:lnTo>
                    <a:pt x="2937" y="39"/>
                  </a:lnTo>
                  <a:lnTo>
                    <a:pt x="2937" y="39"/>
                  </a:lnTo>
                  <a:lnTo>
                    <a:pt x="2937" y="348"/>
                  </a:lnTo>
                  <a:lnTo>
                    <a:pt x="2898" y="619"/>
                  </a:lnTo>
                  <a:lnTo>
                    <a:pt x="2821" y="928"/>
                  </a:lnTo>
                  <a:lnTo>
                    <a:pt x="2744" y="1198"/>
                  </a:lnTo>
                  <a:lnTo>
                    <a:pt x="2628" y="1469"/>
                  </a:lnTo>
                  <a:lnTo>
                    <a:pt x="2473" y="1739"/>
                  </a:lnTo>
                  <a:lnTo>
                    <a:pt x="2280" y="1971"/>
                  </a:lnTo>
                  <a:lnTo>
                    <a:pt x="2087" y="2203"/>
                  </a:lnTo>
                  <a:lnTo>
                    <a:pt x="2087" y="2203"/>
                  </a:lnTo>
                  <a:lnTo>
                    <a:pt x="1855" y="2357"/>
                  </a:lnTo>
                  <a:lnTo>
                    <a:pt x="1623" y="2551"/>
                  </a:lnTo>
                  <a:lnTo>
                    <a:pt x="1353" y="2667"/>
                  </a:lnTo>
                  <a:lnTo>
                    <a:pt x="1082" y="2783"/>
                  </a:lnTo>
                  <a:lnTo>
                    <a:pt x="1082" y="2783"/>
                  </a:lnTo>
                  <a:lnTo>
                    <a:pt x="850" y="2860"/>
                  </a:lnTo>
                  <a:lnTo>
                    <a:pt x="580" y="2898"/>
                  </a:lnTo>
                  <a:lnTo>
                    <a:pt x="309" y="2937"/>
                  </a:lnTo>
                  <a:lnTo>
                    <a:pt x="78" y="3014"/>
                  </a:lnTo>
                  <a:lnTo>
                    <a:pt x="78" y="3014"/>
                  </a:lnTo>
                  <a:lnTo>
                    <a:pt x="0" y="3092"/>
                  </a:lnTo>
                  <a:lnTo>
                    <a:pt x="0" y="3169"/>
                  </a:lnTo>
                  <a:lnTo>
                    <a:pt x="39" y="3246"/>
                  </a:lnTo>
                  <a:lnTo>
                    <a:pt x="116" y="3285"/>
                  </a:lnTo>
                  <a:lnTo>
                    <a:pt x="116" y="3285"/>
                  </a:lnTo>
                  <a:lnTo>
                    <a:pt x="232" y="3323"/>
                  </a:lnTo>
                  <a:lnTo>
                    <a:pt x="387" y="3323"/>
                  </a:lnTo>
                  <a:lnTo>
                    <a:pt x="696" y="3285"/>
                  </a:lnTo>
                  <a:lnTo>
                    <a:pt x="1005" y="3208"/>
                  </a:lnTo>
                  <a:lnTo>
                    <a:pt x="1275" y="3092"/>
                  </a:lnTo>
                  <a:lnTo>
                    <a:pt x="1275" y="3092"/>
                  </a:lnTo>
                  <a:lnTo>
                    <a:pt x="1585" y="2937"/>
                  </a:lnTo>
                  <a:lnTo>
                    <a:pt x="1855" y="2783"/>
                  </a:lnTo>
                  <a:lnTo>
                    <a:pt x="2087" y="2589"/>
                  </a:lnTo>
                  <a:lnTo>
                    <a:pt x="2319" y="2357"/>
                  </a:lnTo>
                  <a:lnTo>
                    <a:pt x="2319" y="2357"/>
                  </a:lnTo>
                  <a:lnTo>
                    <a:pt x="2512" y="2087"/>
                  </a:lnTo>
                  <a:lnTo>
                    <a:pt x="2667" y="1816"/>
                  </a:lnTo>
                  <a:lnTo>
                    <a:pt x="2821" y="1546"/>
                  </a:lnTo>
                  <a:lnTo>
                    <a:pt x="2937" y="1276"/>
                  </a:lnTo>
                  <a:lnTo>
                    <a:pt x="3014" y="966"/>
                  </a:lnTo>
                  <a:lnTo>
                    <a:pt x="3053" y="657"/>
                  </a:lnTo>
                  <a:lnTo>
                    <a:pt x="3053" y="348"/>
                  </a:lnTo>
                  <a:lnTo>
                    <a:pt x="3053" y="3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4427750" y="3020250"/>
              <a:ext cx="44475" cy="51225"/>
            </a:xfrm>
            <a:custGeom>
              <a:rect b="b" l="l" r="r" t="t"/>
              <a:pathLst>
                <a:path extrusionOk="0" h="2049" w="1779">
                  <a:moveTo>
                    <a:pt x="851" y="0"/>
                  </a:moveTo>
                  <a:lnTo>
                    <a:pt x="696" y="39"/>
                  </a:lnTo>
                  <a:lnTo>
                    <a:pt x="581" y="39"/>
                  </a:lnTo>
                  <a:lnTo>
                    <a:pt x="465" y="78"/>
                  </a:lnTo>
                  <a:lnTo>
                    <a:pt x="310" y="194"/>
                  </a:lnTo>
                  <a:lnTo>
                    <a:pt x="155" y="348"/>
                  </a:lnTo>
                  <a:lnTo>
                    <a:pt x="78" y="541"/>
                  </a:lnTo>
                  <a:lnTo>
                    <a:pt x="1" y="735"/>
                  </a:lnTo>
                  <a:lnTo>
                    <a:pt x="1" y="928"/>
                  </a:lnTo>
                  <a:lnTo>
                    <a:pt x="1" y="1121"/>
                  </a:lnTo>
                  <a:lnTo>
                    <a:pt x="40" y="1314"/>
                  </a:lnTo>
                  <a:lnTo>
                    <a:pt x="155" y="1507"/>
                  </a:lnTo>
                  <a:lnTo>
                    <a:pt x="271" y="1701"/>
                  </a:lnTo>
                  <a:lnTo>
                    <a:pt x="426" y="1894"/>
                  </a:lnTo>
                  <a:lnTo>
                    <a:pt x="619" y="1971"/>
                  </a:lnTo>
                  <a:lnTo>
                    <a:pt x="851" y="2048"/>
                  </a:lnTo>
                  <a:lnTo>
                    <a:pt x="1083" y="2048"/>
                  </a:lnTo>
                  <a:lnTo>
                    <a:pt x="1276" y="1971"/>
                  </a:lnTo>
                  <a:lnTo>
                    <a:pt x="1508" y="1817"/>
                  </a:lnTo>
                  <a:lnTo>
                    <a:pt x="1662" y="1585"/>
                  </a:lnTo>
                  <a:lnTo>
                    <a:pt x="1740" y="1392"/>
                  </a:lnTo>
                  <a:lnTo>
                    <a:pt x="1778" y="1121"/>
                  </a:lnTo>
                  <a:lnTo>
                    <a:pt x="1740" y="889"/>
                  </a:lnTo>
                  <a:lnTo>
                    <a:pt x="1662" y="657"/>
                  </a:lnTo>
                  <a:lnTo>
                    <a:pt x="1547" y="464"/>
                  </a:lnTo>
                  <a:lnTo>
                    <a:pt x="1392" y="271"/>
                  </a:lnTo>
                  <a:lnTo>
                    <a:pt x="1160" y="155"/>
                  </a:lnTo>
                  <a:lnTo>
                    <a:pt x="967" y="39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4452875" y="3038600"/>
              <a:ext cx="10650" cy="15475"/>
            </a:xfrm>
            <a:custGeom>
              <a:rect b="b" l="l" r="r" t="t"/>
              <a:pathLst>
                <a:path extrusionOk="0" h="619" w="426">
                  <a:moveTo>
                    <a:pt x="116" y="1"/>
                  </a:moveTo>
                  <a:lnTo>
                    <a:pt x="39" y="78"/>
                  </a:lnTo>
                  <a:lnTo>
                    <a:pt x="1" y="271"/>
                  </a:lnTo>
                  <a:lnTo>
                    <a:pt x="39" y="464"/>
                  </a:lnTo>
                  <a:lnTo>
                    <a:pt x="78" y="542"/>
                  </a:lnTo>
                  <a:lnTo>
                    <a:pt x="116" y="580"/>
                  </a:lnTo>
                  <a:lnTo>
                    <a:pt x="194" y="619"/>
                  </a:lnTo>
                  <a:lnTo>
                    <a:pt x="271" y="619"/>
                  </a:lnTo>
                  <a:lnTo>
                    <a:pt x="310" y="580"/>
                  </a:lnTo>
                  <a:lnTo>
                    <a:pt x="387" y="542"/>
                  </a:lnTo>
                  <a:lnTo>
                    <a:pt x="426" y="503"/>
                  </a:lnTo>
                  <a:lnTo>
                    <a:pt x="426" y="426"/>
                  </a:lnTo>
                  <a:lnTo>
                    <a:pt x="387" y="233"/>
                  </a:lnTo>
                  <a:lnTo>
                    <a:pt x="310" y="39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C9D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4580400" y="3328400"/>
              <a:ext cx="91800" cy="119825"/>
            </a:xfrm>
            <a:custGeom>
              <a:rect b="b" l="l" r="r" t="t"/>
              <a:pathLst>
                <a:path extrusionOk="0" h="4793" w="3672">
                  <a:moveTo>
                    <a:pt x="1082" y="1"/>
                  </a:moveTo>
                  <a:lnTo>
                    <a:pt x="773" y="40"/>
                  </a:lnTo>
                  <a:lnTo>
                    <a:pt x="618" y="78"/>
                  </a:lnTo>
                  <a:lnTo>
                    <a:pt x="503" y="155"/>
                  </a:lnTo>
                  <a:lnTo>
                    <a:pt x="348" y="233"/>
                  </a:lnTo>
                  <a:lnTo>
                    <a:pt x="232" y="349"/>
                  </a:lnTo>
                  <a:lnTo>
                    <a:pt x="155" y="503"/>
                  </a:lnTo>
                  <a:lnTo>
                    <a:pt x="77" y="658"/>
                  </a:lnTo>
                  <a:lnTo>
                    <a:pt x="0" y="851"/>
                  </a:lnTo>
                  <a:lnTo>
                    <a:pt x="0" y="1044"/>
                  </a:lnTo>
                  <a:lnTo>
                    <a:pt x="0" y="1237"/>
                  </a:lnTo>
                  <a:lnTo>
                    <a:pt x="39" y="1392"/>
                  </a:lnTo>
                  <a:lnTo>
                    <a:pt x="155" y="1778"/>
                  </a:lnTo>
                  <a:lnTo>
                    <a:pt x="348" y="2088"/>
                  </a:lnTo>
                  <a:lnTo>
                    <a:pt x="541" y="2319"/>
                  </a:lnTo>
                  <a:lnTo>
                    <a:pt x="618" y="2435"/>
                  </a:lnTo>
                  <a:lnTo>
                    <a:pt x="696" y="2551"/>
                  </a:lnTo>
                  <a:lnTo>
                    <a:pt x="734" y="2744"/>
                  </a:lnTo>
                  <a:lnTo>
                    <a:pt x="773" y="2938"/>
                  </a:lnTo>
                  <a:lnTo>
                    <a:pt x="812" y="3324"/>
                  </a:lnTo>
                  <a:lnTo>
                    <a:pt x="889" y="3633"/>
                  </a:lnTo>
                  <a:lnTo>
                    <a:pt x="1005" y="3904"/>
                  </a:lnTo>
                  <a:lnTo>
                    <a:pt x="1121" y="4135"/>
                  </a:lnTo>
                  <a:lnTo>
                    <a:pt x="1237" y="4329"/>
                  </a:lnTo>
                  <a:lnTo>
                    <a:pt x="1391" y="4483"/>
                  </a:lnTo>
                  <a:lnTo>
                    <a:pt x="1584" y="4638"/>
                  </a:lnTo>
                  <a:lnTo>
                    <a:pt x="1816" y="4715"/>
                  </a:lnTo>
                  <a:lnTo>
                    <a:pt x="2048" y="4792"/>
                  </a:lnTo>
                  <a:lnTo>
                    <a:pt x="2280" y="4792"/>
                  </a:lnTo>
                  <a:lnTo>
                    <a:pt x="2550" y="4754"/>
                  </a:lnTo>
                  <a:lnTo>
                    <a:pt x="2782" y="4676"/>
                  </a:lnTo>
                  <a:lnTo>
                    <a:pt x="2976" y="4561"/>
                  </a:lnTo>
                  <a:lnTo>
                    <a:pt x="3169" y="4406"/>
                  </a:lnTo>
                  <a:lnTo>
                    <a:pt x="3323" y="4251"/>
                  </a:lnTo>
                  <a:lnTo>
                    <a:pt x="3439" y="4135"/>
                  </a:lnTo>
                  <a:lnTo>
                    <a:pt x="3517" y="3981"/>
                  </a:lnTo>
                  <a:lnTo>
                    <a:pt x="3594" y="3865"/>
                  </a:lnTo>
                  <a:lnTo>
                    <a:pt x="3632" y="3672"/>
                  </a:lnTo>
                  <a:lnTo>
                    <a:pt x="3671" y="3517"/>
                  </a:lnTo>
                  <a:lnTo>
                    <a:pt x="3671" y="3363"/>
                  </a:lnTo>
                  <a:lnTo>
                    <a:pt x="3632" y="3169"/>
                  </a:lnTo>
                  <a:lnTo>
                    <a:pt x="3555" y="3015"/>
                  </a:lnTo>
                  <a:lnTo>
                    <a:pt x="3478" y="2860"/>
                  </a:lnTo>
                  <a:lnTo>
                    <a:pt x="3401" y="2744"/>
                  </a:lnTo>
                  <a:lnTo>
                    <a:pt x="3169" y="2551"/>
                  </a:lnTo>
                  <a:lnTo>
                    <a:pt x="2937" y="2319"/>
                  </a:lnTo>
                  <a:lnTo>
                    <a:pt x="2705" y="2088"/>
                  </a:lnTo>
                  <a:lnTo>
                    <a:pt x="2666" y="2010"/>
                  </a:lnTo>
                  <a:lnTo>
                    <a:pt x="2473" y="1315"/>
                  </a:lnTo>
                  <a:lnTo>
                    <a:pt x="2357" y="967"/>
                  </a:lnTo>
                  <a:lnTo>
                    <a:pt x="2164" y="658"/>
                  </a:lnTo>
                  <a:lnTo>
                    <a:pt x="1932" y="426"/>
                  </a:lnTo>
                  <a:lnTo>
                    <a:pt x="1662" y="194"/>
                  </a:lnTo>
                  <a:lnTo>
                    <a:pt x="1391" y="78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530150" y="3343875"/>
              <a:ext cx="36750" cy="52175"/>
            </a:xfrm>
            <a:custGeom>
              <a:rect b="b" l="l" r="r" t="t"/>
              <a:pathLst>
                <a:path extrusionOk="0" h="2087" w="1470">
                  <a:moveTo>
                    <a:pt x="542" y="0"/>
                  </a:moveTo>
                  <a:lnTo>
                    <a:pt x="349" y="77"/>
                  </a:lnTo>
                  <a:lnTo>
                    <a:pt x="194" y="193"/>
                  </a:lnTo>
                  <a:lnTo>
                    <a:pt x="117" y="387"/>
                  </a:lnTo>
                  <a:lnTo>
                    <a:pt x="78" y="580"/>
                  </a:lnTo>
                  <a:lnTo>
                    <a:pt x="1" y="734"/>
                  </a:lnTo>
                  <a:lnTo>
                    <a:pt x="1" y="850"/>
                  </a:lnTo>
                  <a:lnTo>
                    <a:pt x="39" y="1121"/>
                  </a:lnTo>
                  <a:lnTo>
                    <a:pt x="117" y="1391"/>
                  </a:lnTo>
                  <a:lnTo>
                    <a:pt x="233" y="1623"/>
                  </a:lnTo>
                  <a:lnTo>
                    <a:pt x="426" y="1816"/>
                  </a:lnTo>
                  <a:lnTo>
                    <a:pt x="465" y="1855"/>
                  </a:lnTo>
                  <a:lnTo>
                    <a:pt x="503" y="1894"/>
                  </a:lnTo>
                  <a:lnTo>
                    <a:pt x="580" y="1971"/>
                  </a:lnTo>
                  <a:lnTo>
                    <a:pt x="696" y="2048"/>
                  </a:lnTo>
                  <a:lnTo>
                    <a:pt x="774" y="2048"/>
                  </a:lnTo>
                  <a:lnTo>
                    <a:pt x="890" y="2087"/>
                  </a:lnTo>
                  <a:lnTo>
                    <a:pt x="1121" y="2010"/>
                  </a:lnTo>
                  <a:lnTo>
                    <a:pt x="1315" y="1894"/>
                  </a:lnTo>
                  <a:lnTo>
                    <a:pt x="1431" y="1778"/>
                  </a:lnTo>
                  <a:lnTo>
                    <a:pt x="1469" y="1623"/>
                  </a:lnTo>
                  <a:lnTo>
                    <a:pt x="1469" y="1430"/>
                  </a:lnTo>
                  <a:lnTo>
                    <a:pt x="1431" y="1275"/>
                  </a:lnTo>
                  <a:lnTo>
                    <a:pt x="1392" y="1121"/>
                  </a:lnTo>
                  <a:lnTo>
                    <a:pt x="1276" y="966"/>
                  </a:lnTo>
                  <a:lnTo>
                    <a:pt x="1237" y="966"/>
                  </a:lnTo>
                  <a:lnTo>
                    <a:pt x="1237" y="928"/>
                  </a:lnTo>
                  <a:lnTo>
                    <a:pt x="1160" y="812"/>
                  </a:lnTo>
                  <a:lnTo>
                    <a:pt x="1121" y="696"/>
                  </a:lnTo>
                  <a:lnTo>
                    <a:pt x="1121" y="657"/>
                  </a:lnTo>
                  <a:lnTo>
                    <a:pt x="1121" y="464"/>
                  </a:lnTo>
                  <a:lnTo>
                    <a:pt x="1083" y="271"/>
                  </a:lnTo>
                  <a:lnTo>
                    <a:pt x="967" y="116"/>
                  </a:lnTo>
                  <a:lnTo>
                    <a:pt x="851" y="39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4430650" y="3962125"/>
              <a:ext cx="24175" cy="31900"/>
            </a:xfrm>
            <a:custGeom>
              <a:rect b="b" l="l" r="r" t="t"/>
              <a:pathLst>
                <a:path extrusionOk="0" h="1276" w="967">
                  <a:moveTo>
                    <a:pt x="233" y="0"/>
                  </a:moveTo>
                  <a:lnTo>
                    <a:pt x="117" y="39"/>
                  </a:lnTo>
                  <a:lnTo>
                    <a:pt x="39" y="116"/>
                  </a:lnTo>
                  <a:lnTo>
                    <a:pt x="1" y="348"/>
                  </a:lnTo>
                  <a:lnTo>
                    <a:pt x="1" y="541"/>
                  </a:lnTo>
                  <a:lnTo>
                    <a:pt x="117" y="928"/>
                  </a:lnTo>
                  <a:lnTo>
                    <a:pt x="155" y="1044"/>
                  </a:lnTo>
                  <a:lnTo>
                    <a:pt x="194" y="1121"/>
                  </a:lnTo>
                  <a:lnTo>
                    <a:pt x="349" y="1237"/>
                  </a:lnTo>
                  <a:lnTo>
                    <a:pt x="503" y="1275"/>
                  </a:lnTo>
                  <a:lnTo>
                    <a:pt x="696" y="1237"/>
                  </a:lnTo>
                  <a:lnTo>
                    <a:pt x="812" y="1121"/>
                  </a:lnTo>
                  <a:lnTo>
                    <a:pt x="928" y="1005"/>
                  </a:lnTo>
                  <a:lnTo>
                    <a:pt x="967" y="812"/>
                  </a:lnTo>
                  <a:lnTo>
                    <a:pt x="967" y="696"/>
                  </a:lnTo>
                  <a:lnTo>
                    <a:pt x="928" y="619"/>
                  </a:lnTo>
                  <a:lnTo>
                    <a:pt x="812" y="387"/>
                  </a:lnTo>
                  <a:lnTo>
                    <a:pt x="658" y="194"/>
                  </a:lnTo>
                  <a:lnTo>
                    <a:pt x="503" y="78"/>
                  </a:lnTo>
                  <a:lnTo>
                    <a:pt x="387" y="39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4450950" y="3991100"/>
              <a:ext cx="18375" cy="20325"/>
            </a:xfrm>
            <a:custGeom>
              <a:rect b="b" l="l" r="r" t="t"/>
              <a:pathLst>
                <a:path extrusionOk="0" h="813" w="735">
                  <a:moveTo>
                    <a:pt x="309" y="1"/>
                  </a:moveTo>
                  <a:lnTo>
                    <a:pt x="193" y="78"/>
                  </a:lnTo>
                  <a:lnTo>
                    <a:pt x="78" y="194"/>
                  </a:lnTo>
                  <a:lnTo>
                    <a:pt x="39" y="271"/>
                  </a:lnTo>
                  <a:lnTo>
                    <a:pt x="0" y="387"/>
                  </a:lnTo>
                  <a:lnTo>
                    <a:pt x="0" y="503"/>
                  </a:lnTo>
                  <a:lnTo>
                    <a:pt x="39" y="619"/>
                  </a:lnTo>
                  <a:lnTo>
                    <a:pt x="155" y="696"/>
                  </a:lnTo>
                  <a:lnTo>
                    <a:pt x="232" y="773"/>
                  </a:lnTo>
                  <a:lnTo>
                    <a:pt x="348" y="812"/>
                  </a:lnTo>
                  <a:lnTo>
                    <a:pt x="464" y="773"/>
                  </a:lnTo>
                  <a:lnTo>
                    <a:pt x="580" y="696"/>
                  </a:lnTo>
                  <a:lnTo>
                    <a:pt x="657" y="657"/>
                  </a:lnTo>
                  <a:lnTo>
                    <a:pt x="734" y="503"/>
                  </a:lnTo>
                  <a:lnTo>
                    <a:pt x="734" y="348"/>
                  </a:lnTo>
                  <a:lnTo>
                    <a:pt x="696" y="194"/>
                  </a:lnTo>
                  <a:lnTo>
                    <a:pt x="580" y="116"/>
                  </a:lnTo>
                  <a:lnTo>
                    <a:pt x="464" y="39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33"/>
          <p:cNvGrpSpPr/>
          <p:nvPr/>
        </p:nvGrpSpPr>
        <p:grpSpPr>
          <a:xfrm>
            <a:off x="7128691" y="2675676"/>
            <a:ext cx="1018330" cy="1854494"/>
            <a:chOff x="4518575" y="1944100"/>
            <a:chExt cx="475300" cy="865575"/>
          </a:xfrm>
        </p:grpSpPr>
        <p:sp>
          <p:nvSpPr>
            <p:cNvPr id="446" name="Google Shape;446;p33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2"/>
          <p:cNvSpPr/>
          <p:nvPr/>
        </p:nvSpPr>
        <p:spPr>
          <a:xfrm>
            <a:off x="5129949" y="1214576"/>
            <a:ext cx="2610017" cy="2513311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42"/>
          <p:cNvSpPr/>
          <p:nvPr/>
        </p:nvSpPr>
        <p:spPr>
          <a:xfrm rot="5400000">
            <a:off x="5977008" y="2030333"/>
            <a:ext cx="1104100" cy="1034231"/>
          </a:xfrm>
          <a:custGeom>
            <a:rect b="b" l="l" r="r" t="t"/>
            <a:pathLst>
              <a:path extrusionOk="0" h="44052" w="47028">
                <a:moveTo>
                  <a:pt x="33928" y="1"/>
                </a:moveTo>
                <a:lnTo>
                  <a:pt x="32962" y="39"/>
                </a:lnTo>
                <a:lnTo>
                  <a:pt x="32034" y="117"/>
                </a:lnTo>
                <a:lnTo>
                  <a:pt x="31068" y="232"/>
                </a:lnTo>
                <a:lnTo>
                  <a:pt x="30141" y="348"/>
                </a:lnTo>
                <a:lnTo>
                  <a:pt x="28054" y="619"/>
                </a:lnTo>
                <a:lnTo>
                  <a:pt x="27011" y="735"/>
                </a:lnTo>
                <a:lnTo>
                  <a:pt x="25968" y="812"/>
                </a:lnTo>
                <a:lnTo>
                  <a:pt x="22065" y="812"/>
                </a:lnTo>
                <a:lnTo>
                  <a:pt x="21292" y="851"/>
                </a:lnTo>
                <a:lnTo>
                  <a:pt x="20210" y="967"/>
                </a:lnTo>
                <a:lnTo>
                  <a:pt x="19128" y="1160"/>
                </a:lnTo>
                <a:lnTo>
                  <a:pt x="18046" y="1392"/>
                </a:lnTo>
                <a:lnTo>
                  <a:pt x="17003" y="1701"/>
                </a:lnTo>
                <a:lnTo>
                  <a:pt x="15998" y="2087"/>
                </a:lnTo>
                <a:lnTo>
                  <a:pt x="14955" y="2474"/>
                </a:lnTo>
                <a:lnTo>
                  <a:pt x="13950" y="2899"/>
                </a:lnTo>
                <a:lnTo>
                  <a:pt x="12984" y="3362"/>
                </a:lnTo>
                <a:lnTo>
                  <a:pt x="10975" y="4367"/>
                </a:lnTo>
                <a:lnTo>
                  <a:pt x="9970" y="4869"/>
                </a:lnTo>
                <a:lnTo>
                  <a:pt x="9004" y="5410"/>
                </a:lnTo>
                <a:lnTo>
                  <a:pt x="8038" y="5951"/>
                </a:lnTo>
                <a:lnTo>
                  <a:pt x="7072" y="6570"/>
                </a:lnTo>
                <a:lnTo>
                  <a:pt x="6184" y="7188"/>
                </a:lnTo>
                <a:lnTo>
                  <a:pt x="5295" y="7845"/>
                </a:lnTo>
                <a:lnTo>
                  <a:pt x="4908" y="8193"/>
                </a:lnTo>
                <a:lnTo>
                  <a:pt x="4522" y="8540"/>
                </a:lnTo>
                <a:lnTo>
                  <a:pt x="4174" y="8927"/>
                </a:lnTo>
                <a:lnTo>
                  <a:pt x="3826" y="9313"/>
                </a:lnTo>
                <a:lnTo>
                  <a:pt x="3517" y="9700"/>
                </a:lnTo>
                <a:lnTo>
                  <a:pt x="3247" y="10086"/>
                </a:lnTo>
                <a:lnTo>
                  <a:pt x="2706" y="10936"/>
                </a:lnTo>
                <a:lnTo>
                  <a:pt x="2242" y="11825"/>
                </a:lnTo>
                <a:lnTo>
                  <a:pt x="1856" y="12752"/>
                </a:lnTo>
                <a:lnTo>
                  <a:pt x="1547" y="13718"/>
                </a:lnTo>
                <a:lnTo>
                  <a:pt x="1237" y="14723"/>
                </a:lnTo>
                <a:lnTo>
                  <a:pt x="774" y="16732"/>
                </a:lnTo>
                <a:lnTo>
                  <a:pt x="542" y="17775"/>
                </a:lnTo>
                <a:lnTo>
                  <a:pt x="349" y="18780"/>
                </a:lnTo>
                <a:lnTo>
                  <a:pt x="194" y="19823"/>
                </a:lnTo>
                <a:lnTo>
                  <a:pt x="78" y="20867"/>
                </a:lnTo>
                <a:lnTo>
                  <a:pt x="1" y="21910"/>
                </a:lnTo>
                <a:lnTo>
                  <a:pt x="40" y="22953"/>
                </a:lnTo>
                <a:lnTo>
                  <a:pt x="40" y="23456"/>
                </a:lnTo>
                <a:lnTo>
                  <a:pt x="117" y="23958"/>
                </a:lnTo>
                <a:lnTo>
                  <a:pt x="233" y="24460"/>
                </a:lnTo>
                <a:lnTo>
                  <a:pt x="349" y="24963"/>
                </a:lnTo>
                <a:lnTo>
                  <a:pt x="465" y="25426"/>
                </a:lnTo>
                <a:lnTo>
                  <a:pt x="658" y="25890"/>
                </a:lnTo>
                <a:lnTo>
                  <a:pt x="851" y="26354"/>
                </a:lnTo>
                <a:lnTo>
                  <a:pt x="1044" y="26779"/>
                </a:lnTo>
                <a:lnTo>
                  <a:pt x="1276" y="27204"/>
                </a:lnTo>
                <a:lnTo>
                  <a:pt x="1547" y="27629"/>
                </a:lnTo>
                <a:lnTo>
                  <a:pt x="1817" y="28054"/>
                </a:lnTo>
                <a:lnTo>
                  <a:pt x="2126" y="28440"/>
                </a:lnTo>
                <a:lnTo>
                  <a:pt x="2435" y="28827"/>
                </a:lnTo>
                <a:lnTo>
                  <a:pt x="2783" y="29175"/>
                </a:lnTo>
                <a:lnTo>
                  <a:pt x="3556" y="29870"/>
                </a:lnTo>
                <a:lnTo>
                  <a:pt x="3942" y="30218"/>
                </a:lnTo>
                <a:lnTo>
                  <a:pt x="4367" y="30527"/>
                </a:lnTo>
                <a:lnTo>
                  <a:pt x="5218" y="31107"/>
                </a:lnTo>
                <a:lnTo>
                  <a:pt x="6145" y="31609"/>
                </a:lnTo>
                <a:lnTo>
                  <a:pt x="7034" y="32111"/>
                </a:lnTo>
                <a:lnTo>
                  <a:pt x="7536" y="32382"/>
                </a:lnTo>
                <a:lnTo>
                  <a:pt x="8038" y="32691"/>
                </a:lnTo>
                <a:lnTo>
                  <a:pt x="8502" y="33000"/>
                </a:lnTo>
                <a:lnTo>
                  <a:pt x="8966" y="33348"/>
                </a:lnTo>
                <a:lnTo>
                  <a:pt x="9198" y="33618"/>
                </a:lnTo>
                <a:lnTo>
                  <a:pt x="9429" y="33850"/>
                </a:lnTo>
                <a:lnTo>
                  <a:pt x="9816" y="34391"/>
                </a:lnTo>
                <a:lnTo>
                  <a:pt x="10164" y="34971"/>
                </a:lnTo>
                <a:lnTo>
                  <a:pt x="10511" y="35550"/>
                </a:lnTo>
                <a:lnTo>
                  <a:pt x="10975" y="36555"/>
                </a:lnTo>
                <a:lnTo>
                  <a:pt x="11516" y="37482"/>
                </a:lnTo>
                <a:lnTo>
                  <a:pt x="11786" y="37946"/>
                </a:lnTo>
                <a:lnTo>
                  <a:pt x="12096" y="38410"/>
                </a:lnTo>
                <a:lnTo>
                  <a:pt x="12405" y="38835"/>
                </a:lnTo>
                <a:lnTo>
                  <a:pt x="12753" y="39260"/>
                </a:lnTo>
                <a:lnTo>
                  <a:pt x="13448" y="39955"/>
                </a:lnTo>
                <a:lnTo>
                  <a:pt x="14182" y="40612"/>
                </a:lnTo>
                <a:lnTo>
                  <a:pt x="14955" y="41230"/>
                </a:lnTo>
                <a:lnTo>
                  <a:pt x="15766" y="41771"/>
                </a:lnTo>
                <a:lnTo>
                  <a:pt x="16771" y="42312"/>
                </a:lnTo>
                <a:lnTo>
                  <a:pt x="17776" y="42815"/>
                </a:lnTo>
                <a:lnTo>
                  <a:pt x="18858" y="43201"/>
                </a:lnTo>
                <a:lnTo>
                  <a:pt x="19940" y="43510"/>
                </a:lnTo>
                <a:lnTo>
                  <a:pt x="21022" y="43742"/>
                </a:lnTo>
                <a:lnTo>
                  <a:pt x="22142" y="43897"/>
                </a:lnTo>
                <a:lnTo>
                  <a:pt x="23263" y="44013"/>
                </a:lnTo>
                <a:lnTo>
                  <a:pt x="24383" y="44051"/>
                </a:lnTo>
                <a:lnTo>
                  <a:pt x="25272" y="44013"/>
                </a:lnTo>
                <a:lnTo>
                  <a:pt x="26161" y="43974"/>
                </a:lnTo>
                <a:lnTo>
                  <a:pt x="27050" y="43858"/>
                </a:lnTo>
                <a:lnTo>
                  <a:pt x="27938" y="43742"/>
                </a:lnTo>
                <a:lnTo>
                  <a:pt x="28827" y="43588"/>
                </a:lnTo>
                <a:lnTo>
                  <a:pt x="29716" y="43394"/>
                </a:lnTo>
                <a:lnTo>
                  <a:pt x="30605" y="43201"/>
                </a:lnTo>
                <a:lnTo>
                  <a:pt x="31455" y="42931"/>
                </a:lnTo>
                <a:lnTo>
                  <a:pt x="32962" y="42467"/>
                </a:lnTo>
                <a:lnTo>
                  <a:pt x="34469" y="41887"/>
                </a:lnTo>
                <a:lnTo>
                  <a:pt x="35203" y="41540"/>
                </a:lnTo>
                <a:lnTo>
                  <a:pt x="35937" y="41192"/>
                </a:lnTo>
                <a:lnTo>
                  <a:pt x="36633" y="40844"/>
                </a:lnTo>
                <a:lnTo>
                  <a:pt x="37328" y="40458"/>
                </a:lnTo>
                <a:lnTo>
                  <a:pt x="38024" y="40033"/>
                </a:lnTo>
                <a:lnTo>
                  <a:pt x="38719" y="39608"/>
                </a:lnTo>
                <a:lnTo>
                  <a:pt x="39376" y="39144"/>
                </a:lnTo>
                <a:lnTo>
                  <a:pt x="39994" y="38642"/>
                </a:lnTo>
                <a:lnTo>
                  <a:pt x="40651" y="38139"/>
                </a:lnTo>
                <a:lnTo>
                  <a:pt x="41231" y="37637"/>
                </a:lnTo>
                <a:lnTo>
                  <a:pt x="41811" y="37057"/>
                </a:lnTo>
                <a:lnTo>
                  <a:pt x="42351" y="36478"/>
                </a:lnTo>
                <a:lnTo>
                  <a:pt x="42854" y="36053"/>
                </a:lnTo>
                <a:lnTo>
                  <a:pt x="43318" y="35550"/>
                </a:lnTo>
                <a:lnTo>
                  <a:pt x="43781" y="35087"/>
                </a:lnTo>
                <a:lnTo>
                  <a:pt x="44206" y="34546"/>
                </a:lnTo>
                <a:lnTo>
                  <a:pt x="44631" y="34005"/>
                </a:lnTo>
                <a:lnTo>
                  <a:pt x="45018" y="33464"/>
                </a:lnTo>
                <a:lnTo>
                  <a:pt x="45365" y="32884"/>
                </a:lnTo>
                <a:lnTo>
                  <a:pt x="45713" y="32266"/>
                </a:lnTo>
                <a:lnTo>
                  <a:pt x="46100" y="31493"/>
                </a:lnTo>
                <a:lnTo>
                  <a:pt x="46409" y="30643"/>
                </a:lnTo>
                <a:lnTo>
                  <a:pt x="46641" y="29831"/>
                </a:lnTo>
                <a:lnTo>
                  <a:pt x="46834" y="28981"/>
                </a:lnTo>
                <a:lnTo>
                  <a:pt x="46950" y="28131"/>
                </a:lnTo>
                <a:lnTo>
                  <a:pt x="47027" y="27242"/>
                </a:lnTo>
                <a:lnTo>
                  <a:pt x="46988" y="26392"/>
                </a:lnTo>
                <a:lnTo>
                  <a:pt x="46872" y="25504"/>
                </a:lnTo>
                <a:lnTo>
                  <a:pt x="46757" y="25001"/>
                </a:lnTo>
                <a:lnTo>
                  <a:pt x="46602" y="24499"/>
                </a:lnTo>
                <a:lnTo>
                  <a:pt x="46409" y="24035"/>
                </a:lnTo>
                <a:lnTo>
                  <a:pt x="46216" y="23533"/>
                </a:lnTo>
                <a:lnTo>
                  <a:pt x="45752" y="22606"/>
                </a:lnTo>
                <a:lnTo>
                  <a:pt x="45250" y="21678"/>
                </a:lnTo>
                <a:lnTo>
                  <a:pt x="44786" y="20751"/>
                </a:lnTo>
                <a:lnTo>
                  <a:pt x="44593" y="20248"/>
                </a:lnTo>
                <a:lnTo>
                  <a:pt x="44399" y="19785"/>
                </a:lnTo>
                <a:lnTo>
                  <a:pt x="44245" y="19282"/>
                </a:lnTo>
                <a:lnTo>
                  <a:pt x="44129" y="18780"/>
                </a:lnTo>
                <a:lnTo>
                  <a:pt x="44052" y="18278"/>
                </a:lnTo>
                <a:lnTo>
                  <a:pt x="44052" y="17737"/>
                </a:lnTo>
                <a:lnTo>
                  <a:pt x="44052" y="17234"/>
                </a:lnTo>
                <a:lnTo>
                  <a:pt x="44129" y="16694"/>
                </a:lnTo>
                <a:lnTo>
                  <a:pt x="44206" y="16191"/>
                </a:lnTo>
                <a:lnTo>
                  <a:pt x="44322" y="15689"/>
                </a:lnTo>
                <a:lnTo>
                  <a:pt x="44825" y="13641"/>
                </a:lnTo>
                <a:lnTo>
                  <a:pt x="44979" y="12829"/>
                </a:lnTo>
                <a:lnTo>
                  <a:pt x="45095" y="11979"/>
                </a:lnTo>
                <a:lnTo>
                  <a:pt x="45134" y="11168"/>
                </a:lnTo>
                <a:lnTo>
                  <a:pt x="45095" y="10318"/>
                </a:lnTo>
                <a:lnTo>
                  <a:pt x="44979" y="9506"/>
                </a:lnTo>
                <a:lnTo>
                  <a:pt x="44825" y="8733"/>
                </a:lnTo>
                <a:lnTo>
                  <a:pt x="44593" y="7961"/>
                </a:lnTo>
                <a:lnTo>
                  <a:pt x="44322" y="7226"/>
                </a:lnTo>
                <a:lnTo>
                  <a:pt x="44013" y="6492"/>
                </a:lnTo>
                <a:lnTo>
                  <a:pt x="43627" y="5758"/>
                </a:lnTo>
                <a:lnTo>
                  <a:pt x="43202" y="5063"/>
                </a:lnTo>
                <a:lnTo>
                  <a:pt x="42738" y="4444"/>
                </a:lnTo>
                <a:lnTo>
                  <a:pt x="42236" y="3787"/>
                </a:lnTo>
                <a:lnTo>
                  <a:pt x="41656" y="3208"/>
                </a:lnTo>
                <a:lnTo>
                  <a:pt x="41076" y="2667"/>
                </a:lnTo>
                <a:lnTo>
                  <a:pt x="40419" y="2126"/>
                </a:lnTo>
                <a:lnTo>
                  <a:pt x="39763" y="1662"/>
                </a:lnTo>
                <a:lnTo>
                  <a:pt x="39067" y="1237"/>
                </a:lnTo>
                <a:lnTo>
                  <a:pt x="38333" y="889"/>
                </a:lnTo>
                <a:lnTo>
                  <a:pt x="37599" y="580"/>
                </a:lnTo>
                <a:lnTo>
                  <a:pt x="37135" y="426"/>
                </a:lnTo>
                <a:lnTo>
                  <a:pt x="36671" y="310"/>
                </a:lnTo>
                <a:lnTo>
                  <a:pt x="35783" y="117"/>
                </a:lnTo>
                <a:lnTo>
                  <a:pt x="34855" y="39"/>
                </a:lnTo>
                <a:lnTo>
                  <a:pt x="33928" y="1"/>
                </a:lnTo>
                <a:close/>
              </a:path>
            </a:pathLst>
          </a:custGeom>
          <a:solidFill>
            <a:srgbClr val="FFA2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42"/>
          <p:cNvSpPr txBox="1"/>
          <p:nvPr>
            <p:ph type="title"/>
          </p:nvPr>
        </p:nvSpPr>
        <p:spPr>
          <a:xfrm>
            <a:off x="720000" y="2061225"/>
            <a:ext cx="4227600" cy="14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Estudio por </a:t>
            </a:r>
            <a:r>
              <a:rPr b="1" lang="en" sz="4000"/>
              <a:t>paises</a:t>
            </a:r>
            <a:endParaRPr b="1" sz="4000"/>
          </a:p>
        </p:txBody>
      </p:sp>
      <p:sp>
        <p:nvSpPr>
          <p:cNvPr id="863" name="Google Shape;863;p42"/>
          <p:cNvSpPr txBox="1"/>
          <p:nvPr>
            <p:ph idx="2" type="title"/>
          </p:nvPr>
        </p:nvSpPr>
        <p:spPr>
          <a:xfrm>
            <a:off x="720000" y="674750"/>
            <a:ext cx="1284600" cy="10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864" name="Google Shape;864;p42"/>
          <p:cNvGrpSpPr/>
          <p:nvPr/>
        </p:nvGrpSpPr>
        <p:grpSpPr>
          <a:xfrm>
            <a:off x="4590880" y="718233"/>
            <a:ext cx="3292034" cy="2248632"/>
            <a:chOff x="1524850" y="1167425"/>
            <a:chExt cx="1749500" cy="1195000"/>
          </a:xfrm>
        </p:grpSpPr>
        <p:sp>
          <p:nvSpPr>
            <p:cNvPr id="865" name="Google Shape;865;p42"/>
            <p:cNvSpPr/>
            <p:nvPr/>
          </p:nvSpPr>
          <p:spPr>
            <a:xfrm>
              <a:off x="1524850" y="1167425"/>
              <a:ext cx="1749500" cy="1195000"/>
            </a:xfrm>
            <a:custGeom>
              <a:rect b="b" l="l" r="r" t="t"/>
              <a:pathLst>
                <a:path extrusionOk="0" h="47800" w="69980">
                  <a:moveTo>
                    <a:pt x="27784" y="0"/>
                  </a:moveTo>
                  <a:lnTo>
                    <a:pt x="27745" y="39"/>
                  </a:lnTo>
                  <a:lnTo>
                    <a:pt x="27706" y="232"/>
                  </a:lnTo>
                  <a:lnTo>
                    <a:pt x="27745" y="387"/>
                  </a:lnTo>
                  <a:lnTo>
                    <a:pt x="27861" y="580"/>
                  </a:lnTo>
                  <a:lnTo>
                    <a:pt x="27938" y="696"/>
                  </a:lnTo>
                  <a:lnTo>
                    <a:pt x="28093" y="928"/>
                  </a:lnTo>
                  <a:lnTo>
                    <a:pt x="28209" y="1160"/>
                  </a:lnTo>
                  <a:lnTo>
                    <a:pt x="28402" y="1623"/>
                  </a:lnTo>
                  <a:lnTo>
                    <a:pt x="28595" y="1971"/>
                  </a:lnTo>
                  <a:lnTo>
                    <a:pt x="28788" y="2280"/>
                  </a:lnTo>
                  <a:lnTo>
                    <a:pt x="29059" y="2551"/>
                  </a:lnTo>
                  <a:lnTo>
                    <a:pt x="29368" y="2744"/>
                  </a:lnTo>
                  <a:lnTo>
                    <a:pt x="29136" y="2821"/>
                  </a:lnTo>
                  <a:lnTo>
                    <a:pt x="28827" y="2860"/>
                  </a:lnTo>
                  <a:lnTo>
                    <a:pt x="28788" y="2860"/>
                  </a:lnTo>
                  <a:lnTo>
                    <a:pt x="28750" y="2937"/>
                  </a:lnTo>
                  <a:lnTo>
                    <a:pt x="28595" y="3864"/>
                  </a:lnTo>
                  <a:lnTo>
                    <a:pt x="28441" y="4753"/>
                  </a:lnTo>
                  <a:lnTo>
                    <a:pt x="28209" y="5681"/>
                  </a:lnTo>
                  <a:lnTo>
                    <a:pt x="27938" y="6569"/>
                  </a:lnTo>
                  <a:lnTo>
                    <a:pt x="27784" y="6994"/>
                  </a:lnTo>
                  <a:lnTo>
                    <a:pt x="27590" y="7381"/>
                  </a:lnTo>
                  <a:lnTo>
                    <a:pt x="27359" y="7767"/>
                  </a:lnTo>
                  <a:lnTo>
                    <a:pt x="27088" y="8115"/>
                  </a:lnTo>
                  <a:lnTo>
                    <a:pt x="26856" y="8347"/>
                  </a:lnTo>
                  <a:lnTo>
                    <a:pt x="26624" y="8579"/>
                  </a:lnTo>
                  <a:lnTo>
                    <a:pt x="25929" y="8540"/>
                  </a:lnTo>
                  <a:lnTo>
                    <a:pt x="25195" y="8540"/>
                  </a:lnTo>
                  <a:lnTo>
                    <a:pt x="24306" y="8579"/>
                  </a:lnTo>
                  <a:lnTo>
                    <a:pt x="23379" y="8617"/>
                  </a:lnTo>
                  <a:lnTo>
                    <a:pt x="22451" y="8733"/>
                  </a:lnTo>
                  <a:lnTo>
                    <a:pt x="21562" y="8849"/>
                  </a:lnTo>
                  <a:lnTo>
                    <a:pt x="20867" y="9004"/>
                  </a:lnTo>
                  <a:lnTo>
                    <a:pt x="20133" y="9120"/>
                  </a:lnTo>
                  <a:lnTo>
                    <a:pt x="19437" y="9313"/>
                  </a:lnTo>
                  <a:lnTo>
                    <a:pt x="18780" y="9545"/>
                  </a:lnTo>
                  <a:lnTo>
                    <a:pt x="18085" y="9815"/>
                  </a:lnTo>
                  <a:lnTo>
                    <a:pt x="17467" y="10124"/>
                  </a:lnTo>
                  <a:lnTo>
                    <a:pt x="16848" y="10511"/>
                  </a:lnTo>
                  <a:lnTo>
                    <a:pt x="16269" y="10936"/>
                  </a:lnTo>
                  <a:lnTo>
                    <a:pt x="15728" y="11361"/>
                  </a:lnTo>
                  <a:lnTo>
                    <a:pt x="15612" y="11477"/>
                  </a:lnTo>
                  <a:lnTo>
                    <a:pt x="15573" y="11554"/>
                  </a:lnTo>
                  <a:lnTo>
                    <a:pt x="15573" y="11670"/>
                  </a:lnTo>
                  <a:lnTo>
                    <a:pt x="15612" y="11786"/>
                  </a:lnTo>
                  <a:lnTo>
                    <a:pt x="15689" y="11863"/>
                  </a:lnTo>
                  <a:lnTo>
                    <a:pt x="15766" y="11902"/>
                  </a:lnTo>
                  <a:lnTo>
                    <a:pt x="15882" y="11940"/>
                  </a:lnTo>
                  <a:lnTo>
                    <a:pt x="16075" y="11979"/>
                  </a:lnTo>
                  <a:lnTo>
                    <a:pt x="16307" y="11979"/>
                  </a:lnTo>
                  <a:lnTo>
                    <a:pt x="17080" y="11940"/>
                  </a:lnTo>
                  <a:lnTo>
                    <a:pt x="17853" y="11863"/>
                  </a:lnTo>
                  <a:lnTo>
                    <a:pt x="19437" y="11747"/>
                  </a:lnTo>
                  <a:lnTo>
                    <a:pt x="20133" y="11670"/>
                  </a:lnTo>
                  <a:lnTo>
                    <a:pt x="22181" y="11670"/>
                  </a:lnTo>
                  <a:lnTo>
                    <a:pt x="22760" y="11747"/>
                  </a:lnTo>
                  <a:lnTo>
                    <a:pt x="23301" y="11863"/>
                  </a:lnTo>
                  <a:lnTo>
                    <a:pt x="22451" y="12906"/>
                  </a:lnTo>
                  <a:lnTo>
                    <a:pt x="21640" y="13988"/>
                  </a:lnTo>
                  <a:lnTo>
                    <a:pt x="20867" y="15109"/>
                  </a:lnTo>
                  <a:lnTo>
                    <a:pt x="20133" y="16268"/>
                  </a:lnTo>
                  <a:lnTo>
                    <a:pt x="19399" y="17543"/>
                  </a:lnTo>
                  <a:lnTo>
                    <a:pt x="18742" y="18857"/>
                  </a:lnTo>
                  <a:lnTo>
                    <a:pt x="18123" y="20171"/>
                  </a:lnTo>
                  <a:lnTo>
                    <a:pt x="17544" y="21523"/>
                  </a:lnTo>
                  <a:lnTo>
                    <a:pt x="16385" y="24112"/>
                  </a:lnTo>
                  <a:lnTo>
                    <a:pt x="15264" y="26740"/>
                  </a:lnTo>
                  <a:lnTo>
                    <a:pt x="14337" y="29097"/>
                  </a:lnTo>
                  <a:lnTo>
                    <a:pt x="13912" y="30295"/>
                  </a:lnTo>
                  <a:lnTo>
                    <a:pt x="13486" y="31493"/>
                  </a:lnTo>
                  <a:lnTo>
                    <a:pt x="13255" y="32227"/>
                  </a:lnTo>
                  <a:lnTo>
                    <a:pt x="13139" y="32150"/>
                  </a:lnTo>
                  <a:lnTo>
                    <a:pt x="13100" y="32111"/>
                  </a:lnTo>
                  <a:lnTo>
                    <a:pt x="12907" y="31995"/>
                  </a:lnTo>
                  <a:lnTo>
                    <a:pt x="12289" y="31570"/>
                  </a:lnTo>
                  <a:lnTo>
                    <a:pt x="11670" y="31222"/>
                  </a:lnTo>
                  <a:lnTo>
                    <a:pt x="11052" y="30874"/>
                  </a:lnTo>
                  <a:lnTo>
                    <a:pt x="10395" y="30565"/>
                  </a:lnTo>
                  <a:lnTo>
                    <a:pt x="9738" y="30256"/>
                  </a:lnTo>
                  <a:lnTo>
                    <a:pt x="9081" y="29986"/>
                  </a:lnTo>
                  <a:lnTo>
                    <a:pt x="8386" y="29715"/>
                  </a:lnTo>
                  <a:lnTo>
                    <a:pt x="7729" y="29483"/>
                  </a:lnTo>
                  <a:lnTo>
                    <a:pt x="6995" y="29290"/>
                  </a:lnTo>
                  <a:lnTo>
                    <a:pt x="6299" y="29097"/>
                  </a:lnTo>
                  <a:lnTo>
                    <a:pt x="5565" y="28981"/>
                  </a:lnTo>
                  <a:lnTo>
                    <a:pt x="4831" y="28826"/>
                  </a:lnTo>
                  <a:lnTo>
                    <a:pt x="3981" y="28710"/>
                  </a:lnTo>
                  <a:lnTo>
                    <a:pt x="3092" y="28633"/>
                  </a:lnTo>
                  <a:lnTo>
                    <a:pt x="2435" y="28595"/>
                  </a:lnTo>
                  <a:lnTo>
                    <a:pt x="1817" y="28633"/>
                  </a:lnTo>
                  <a:lnTo>
                    <a:pt x="1044" y="28710"/>
                  </a:lnTo>
                  <a:lnTo>
                    <a:pt x="658" y="28788"/>
                  </a:lnTo>
                  <a:lnTo>
                    <a:pt x="310" y="28904"/>
                  </a:lnTo>
                  <a:lnTo>
                    <a:pt x="194" y="28942"/>
                  </a:lnTo>
                  <a:lnTo>
                    <a:pt x="78" y="28981"/>
                  </a:lnTo>
                  <a:lnTo>
                    <a:pt x="39" y="28981"/>
                  </a:lnTo>
                  <a:lnTo>
                    <a:pt x="39" y="29020"/>
                  </a:lnTo>
                  <a:lnTo>
                    <a:pt x="1" y="29136"/>
                  </a:lnTo>
                  <a:lnTo>
                    <a:pt x="39" y="29213"/>
                  </a:lnTo>
                  <a:lnTo>
                    <a:pt x="117" y="29251"/>
                  </a:lnTo>
                  <a:lnTo>
                    <a:pt x="310" y="29290"/>
                  </a:lnTo>
                  <a:lnTo>
                    <a:pt x="1237" y="29676"/>
                  </a:lnTo>
                  <a:lnTo>
                    <a:pt x="2165" y="30024"/>
                  </a:lnTo>
                  <a:lnTo>
                    <a:pt x="3053" y="30449"/>
                  </a:lnTo>
                  <a:lnTo>
                    <a:pt x="3942" y="30913"/>
                  </a:lnTo>
                  <a:lnTo>
                    <a:pt x="4676" y="31338"/>
                  </a:lnTo>
                  <a:lnTo>
                    <a:pt x="5372" y="31763"/>
                  </a:lnTo>
                  <a:lnTo>
                    <a:pt x="6029" y="32227"/>
                  </a:lnTo>
                  <a:lnTo>
                    <a:pt x="6686" y="32690"/>
                  </a:lnTo>
                  <a:lnTo>
                    <a:pt x="7343" y="33193"/>
                  </a:lnTo>
                  <a:lnTo>
                    <a:pt x="7999" y="33695"/>
                  </a:lnTo>
                  <a:lnTo>
                    <a:pt x="9197" y="34777"/>
                  </a:lnTo>
                  <a:lnTo>
                    <a:pt x="9468" y="35086"/>
                  </a:lnTo>
                  <a:lnTo>
                    <a:pt x="9777" y="35357"/>
                  </a:lnTo>
                  <a:lnTo>
                    <a:pt x="9816" y="35395"/>
                  </a:lnTo>
                  <a:lnTo>
                    <a:pt x="10395" y="35936"/>
                  </a:lnTo>
                  <a:lnTo>
                    <a:pt x="11207" y="36864"/>
                  </a:lnTo>
                  <a:lnTo>
                    <a:pt x="11207" y="36902"/>
                  </a:lnTo>
                  <a:lnTo>
                    <a:pt x="12057" y="38023"/>
                  </a:lnTo>
                  <a:lnTo>
                    <a:pt x="12868" y="39182"/>
                  </a:lnTo>
                  <a:lnTo>
                    <a:pt x="13255" y="39800"/>
                  </a:lnTo>
                  <a:lnTo>
                    <a:pt x="13950" y="40921"/>
                  </a:lnTo>
                  <a:lnTo>
                    <a:pt x="14607" y="42080"/>
                  </a:lnTo>
                  <a:lnTo>
                    <a:pt x="15264" y="43239"/>
                  </a:lnTo>
                  <a:lnTo>
                    <a:pt x="16075" y="44824"/>
                  </a:lnTo>
                  <a:lnTo>
                    <a:pt x="16848" y="46408"/>
                  </a:lnTo>
                  <a:lnTo>
                    <a:pt x="16964" y="46717"/>
                  </a:lnTo>
                  <a:lnTo>
                    <a:pt x="17080" y="47026"/>
                  </a:lnTo>
                  <a:lnTo>
                    <a:pt x="17235" y="47374"/>
                  </a:lnTo>
                  <a:lnTo>
                    <a:pt x="17312" y="47567"/>
                  </a:lnTo>
                  <a:lnTo>
                    <a:pt x="17389" y="47722"/>
                  </a:lnTo>
                  <a:lnTo>
                    <a:pt x="17505" y="47799"/>
                  </a:lnTo>
                  <a:lnTo>
                    <a:pt x="17582" y="47799"/>
                  </a:lnTo>
                  <a:lnTo>
                    <a:pt x="17660" y="47760"/>
                  </a:lnTo>
                  <a:lnTo>
                    <a:pt x="17737" y="47644"/>
                  </a:lnTo>
                  <a:lnTo>
                    <a:pt x="17737" y="47606"/>
                  </a:lnTo>
                  <a:lnTo>
                    <a:pt x="17892" y="46910"/>
                  </a:lnTo>
                  <a:lnTo>
                    <a:pt x="17969" y="46176"/>
                  </a:lnTo>
                  <a:lnTo>
                    <a:pt x="18046" y="45481"/>
                  </a:lnTo>
                  <a:lnTo>
                    <a:pt x="18085" y="44746"/>
                  </a:lnTo>
                  <a:lnTo>
                    <a:pt x="18085" y="44090"/>
                  </a:lnTo>
                  <a:lnTo>
                    <a:pt x="18085" y="43471"/>
                  </a:lnTo>
                  <a:lnTo>
                    <a:pt x="17969" y="42196"/>
                  </a:lnTo>
                  <a:lnTo>
                    <a:pt x="17776" y="40921"/>
                  </a:lnTo>
                  <a:lnTo>
                    <a:pt x="17505" y="39684"/>
                  </a:lnTo>
                  <a:lnTo>
                    <a:pt x="17196" y="38603"/>
                  </a:lnTo>
                  <a:lnTo>
                    <a:pt x="16771" y="37521"/>
                  </a:lnTo>
                  <a:lnTo>
                    <a:pt x="16810" y="37443"/>
                  </a:lnTo>
                  <a:lnTo>
                    <a:pt x="16887" y="37405"/>
                  </a:lnTo>
                  <a:lnTo>
                    <a:pt x="17698" y="36555"/>
                  </a:lnTo>
                  <a:lnTo>
                    <a:pt x="18510" y="35743"/>
                  </a:lnTo>
                  <a:lnTo>
                    <a:pt x="19360" y="34970"/>
                  </a:lnTo>
                  <a:lnTo>
                    <a:pt x="20210" y="34236"/>
                  </a:lnTo>
                  <a:lnTo>
                    <a:pt x="21060" y="33541"/>
                  </a:lnTo>
                  <a:lnTo>
                    <a:pt x="21099" y="33502"/>
                  </a:lnTo>
                  <a:lnTo>
                    <a:pt x="21253" y="33386"/>
                  </a:lnTo>
                  <a:lnTo>
                    <a:pt x="21292" y="33386"/>
                  </a:lnTo>
                  <a:lnTo>
                    <a:pt x="21408" y="33270"/>
                  </a:lnTo>
                  <a:lnTo>
                    <a:pt x="21562" y="33154"/>
                  </a:lnTo>
                  <a:lnTo>
                    <a:pt x="21756" y="33000"/>
                  </a:lnTo>
                  <a:lnTo>
                    <a:pt x="21794" y="32961"/>
                  </a:lnTo>
                  <a:lnTo>
                    <a:pt x="22528" y="32497"/>
                  </a:lnTo>
                  <a:lnTo>
                    <a:pt x="23263" y="32072"/>
                  </a:lnTo>
                  <a:lnTo>
                    <a:pt x="23456" y="31956"/>
                  </a:lnTo>
                  <a:lnTo>
                    <a:pt x="24731" y="31183"/>
                  </a:lnTo>
                  <a:lnTo>
                    <a:pt x="26624" y="30024"/>
                  </a:lnTo>
                  <a:lnTo>
                    <a:pt x="26702" y="29986"/>
                  </a:lnTo>
                  <a:lnTo>
                    <a:pt x="26779" y="29947"/>
                  </a:lnTo>
                  <a:lnTo>
                    <a:pt x="26818" y="29908"/>
                  </a:lnTo>
                  <a:lnTo>
                    <a:pt x="27281" y="29638"/>
                  </a:lnTo>
                  <a:lnTo>
                    <a:pt x="29252" y="28440"/>
                  </a:lnTo>
                  <a:lnTo>
                    <a:pt x="29522" y="28285"/>
                  </a:lnTo>
                  <a:lnTo>
                    <a:pt x="31223" y="27319"/>
                  </a:lnTo>
                  <a:lnTo>
                    <a:pt x="31455" y="27165"/>
                  </a:lnTo>
                  <a:lnTo>
                    <a:pt x="32227" y="26740"/>
                  </a:lnTo>
                  <a:lnTo>
                    <a:pt x="32536" y="26547"/>
                  </a:lnTo>
                  <a:lnTo>
                    <a:pt x="33541" y="26044"/>
                  </a:lnTo>
                  <a:lnTo>
                    <a:pt x="34507" y="25542"/>
                  </a:lnTo>
                  <a:lnTo>
                    <a:pt x="35512" y="25078"/>
                  </a:lnTo>
                  <a:lnTo>
                    <a:pt x="36517" y="24615"/>
                  </a:lnTo>
                  <a:lnTo>
                    <a:pt x="37985" y="24074"/>
                  </a:lnTo>
                  <a:lnTo>
                    <a:pt x="38449" y="23919"/>
                  </a:lnTo>
                  <a:lnTo>
                    <a:pt x="40110" y="23455"/>
                  </a:lnTo>
                  <a:lnTo>
                    <a:pt x="40535" y="23339"/>
                  </a:lnTo>
                  <a:lnTo>
                    <a:pt x="40767" y="23262"/>
                  </a:lnTo>
                  <a:lnTo>
                    <a:pt x="40806" y="23262"/>
                  </a:lnTo>
                  <a:lnTo>
                    <a:pt x="41115" y="23146"/>
                  </a:lnTo>
                  <a:lnTo>
                    <a:pt x="41424" y="23069"/>
                  </a:lnTo>
                  <a:lnTo>
                    <a:pt x="41501" y="23069"/>
                  </a:lnTo>
                  <a:lnTo>
                    <a:pt x="41810" y="22992"/>
                  </a:lnTo>
                  <a:lnTo>
                    <a:pt x="42042" y="22953"/>
                  </a:lnTo>
                  <a:lnTo>
                    <a:pt x="42235" y="22876"/>
                  </a:lnTo>
                  <a:lnTo>
                    <a:pt x="42351" y="22876"/>
                  </a:lnTo>
                  <a:lnTo>
                    <a:pt x="42544" y="22798"/>
                  </a:lnTo>
                  <a:lnTo>
                    <a:pt x="42815" y="22760"/>
                  </a:lnTo>
                  <a:lnTo>
                    <a:pt x="44167" y="22451"/>
                  </a:lnTo>
                  <a:lnTo>
                    <a:pt x="45520" y="22219"/>
                  </a:lnTo>
                  <a:lnTo>
                    <a:pt x="45597" y="22219"/>
                  </a:lnTo>
                  <a:lnTo>
                    <a:pt x="45829" y="22142"/>
                  </a:lnTo>
                  <a:lnTo>
                    <a:pt x="46563" y="21987"/>
                  </a:lnTo>
                  <a:lnTo>
                    <a:pt x="47568" y="21871"/>
                  </a:lnTo>
                  <a:lnTo>
                    <a:pt x="47684" y="21871"/>
                  </a:lnTo>
                  <a:lnTo>
                    <a:pt x="47877" y="21832"/>
                  </a:lnTo>
                  <a:lnTo>
                    <a:pt x="48032" y="21794"/>
                  </a:lnTo>
                  <a:lnTo>
                    <a:pt x="48070" y="21794"/>
                  </a:lnTo>
                  <a:lnTo>
                    <a:pt x="48843" y="21639"/>
                  </a:lnTo>
                  <a:lnTo>
                    <a:pt x="49577" y="21407"/>
                  </a:lnTo>
                  <a:lnTo>
                    <a:pt x="50427" y="21137"/>
                  </a:lnTo>
                  <a:lnTo>
                    <a:pt x="51239" y="20789"/>
                  </a:lnTo>
                  <a:lnTo>
                    <a:pt x="52089" y="20364"/>
                  </a:lnTo>
                  <a:lnTo>
                    <a:pt x="52514" y="20132"/>
                  </a:lnTo>
                  <a:lnTo>
                    <a:pt x="52939" y="19978"/>
                  </a:lnTo>
                  <a:lnTo>
                    <a:pt x="53364" y="19862"/>
                  </a:lnTo>
                  <a:lnTo>
                    <a:pt x="53789" y="19746"/>
                  </a:lnTo>
                  <a:lnTo>
                    <a:pt x="54253" y="19707"/>
                  </a:lnTo>
                  <a:lnTo>
                    <a:pt x="54716" y="19669"/>
                  </a:lnTo>
                  <a:lnTo>
                    <a:pt x="55605" y="19630"/>
                  </a:lnTo>
                  <a:lnTo>
                    <a:pt x="56494" y="19630"/>
                  </a:lnTo>
                  <a:lnTo>
                    <a:pt x="56996" y="19591"/>
                  </a:lnTo>
                  <a:lnTo>
                    <a:pt x="57537" y="19514"/>
                  </a:lnTo>
                  <a:lnTo>
                    <a:pt x="58542" y="19321"/>
                  </a:lnTo>
                  <a:lnTo>
                    <a:pt x="60010" y="18934"/>
                  </a:lnTo>
                  <a:lnTo>
                    <a:pt x="60358" y="18818"/>
                  </a:lnTo>
                  <a:lnTo>
                    <a:pt x="60667" y="18702"/>
                  </a:lnTo>
                  <a:lnTo>
                    <a:pt x="60976" y="18509"/>
                  </a:lnTo>
                  <a:lnTo>
                    <a:pt x="61092" y="18393"/>
                  </a:lnTo>
                  <a:lnTo>
                    <a:pt x="61208" y="18277"/>
                  </a:lnTo>
                  <a:lnTo>
                    <a:pt x="61324" y="18046"/>
                  </a:lnTo>
                  <a:lnTo>
                    <a:pt x="61363" y="17814"/>
                  </a:lnTo>
                  <a:lnTo>
                    <a:pt x="61363" y="17543"/>
                  </a:lnTo>
                  <a:lnTo>
                    <a:pt x="61285" y="17350"/>
                  </a:lnTo>
                  <a:lnTo>
                    <a:pt x="61672" y="17234"/>
                  </a:lnTo>
                  <a:lnTo>
                    <a:pt x="62097" y="17157"/>
                  </a:lnTo>
                  <a:lnTo>
                    <a:pt x="62522" y="17118"/>
                  </a:lnTo>
                  <a:lnTo>
                    <a:pt x="62947" y="17041"/>
                  </a:lnTo>
                  <a:lnTo>
                    <a:pt x="63295" y="16925"/>
                  </a:lnTo>
                  <a:lnTo>
                    <a:pt x="63642" y="16809"/>
                  </a:lnTo>
                  <a:lnTo>
                    <a:pt x="63990" y="16655"/>
                  </a:lnTo>
                  <a:lnTo>
                    <a:pt x="64299" y="16461"/>
                  </a:lnTo>
                  <a:lnTo>
                    <a:pt x="64570" y="16307"/>
                  </a:lnTo>
                  <a:lnTo>
                    <a:pt x="64840" y="16075"/>
                  </a:lnTo>
                  <a:lnTo>
                    <a:pt x="65381" y="15650"/>
                  </a:lnTo>
                  <a:lnTo>
                    <a:pt x="65652" y="15379"/>
                  </a:lnTo>
                  <a:lnTo>
                    <a:pt x="66000" y="15186"/>
                  </a:lnTo>
                  <a:lnTo>
                    <a:pt x="66309" y="15032"/>
                  </a:lnTo>
                  <a:lnTo>
                    <a:pt x="66656" y="14916"/>
                  </a:lnTo>
                  <a:lnTo>
                    <a:pt x="67275" y="14684"/>
                  </a:lnTo>
                  <a:lnTo>
                    <a:pt x="67893" y="14413"/>
                  </a:lnTo>
                  <a:lnTo>
                    <a:pt x="68473" y="14066"/>
                  </a:lnTo>
                  <a:lnTo>
                    <a:pt x="68975" y="13641"/>
                  </a:lnTo>
                  <a:lnTo>
                    <a:pt x="69323" y="13331"/>
                  </a:lnTo>
                  <a:lnTo>
                    <a:pt x="69632" y="12945"/>
                  </a:lnTo>
                  <a:lnTo>
                    <a:pt x="69825" y="12636"/>
                  </a:lnTo>
                  <a:lnTo>
                    <a:pt x="69941" y="12249"/>
                  </a:lnTo>
                  <a:lnTo>
                    <a:pt x="69980" y="12095"/>
                  </a:lnTo>
                  <a:lnTo>
                    <a:pt x="69980" y="11902"/>
                  </a:lnTo>
                  <a:lnTo>
                    <a:pt x="69941" y="11708"/>
                  </a:lnTo>
                  <a:lnTo>
                    <a:pt x="69864" y="11515"/>
                  </a:lnTo>
                  <a:lnTo>
                    <a:pt x="69709" y="11245"/>
                  </a:lnTo>
                  <a:lnTo>
                    <a:pt x="69477" y="11013"/>
                  </a:lnTo>
                  <a:lnTo>
                    <a:pt x="69207" y="10858"/>
                  </a:lnTo>
                  <a:lnTo>
                    <a:pt x="68898" y="10704"/>
                  </a:lnTo>
                  <a:lnTo>
                    <a:pt x="67932" y="10124"/>
                  </a:lnTo>
                  <a:lnTo>
                    <a:pt x="66927" y="9583"/>
                  </a:lnTo>
                  <a:lnTo>
                    <a:pt x="64879" y="8463"/>
                  </a:lnTo>
                  <a:lnTo>
                    <a:pt x="63179" y="7574"/>
                  </a:lnTo>
                  <a:lnTo>
                    <a:pt x="61479" y="6647"/>
                  </a:lnTo>
                  <a:lnTo>
                    <a:pt x="60590" y="6260"/>
                  </a:lnTo>
                  <a:lnTo>
                    <a:pt x="59740" y="5835"/>
                  </a:lnTo>
                  <a:lnTo>
                    <a:pt x="58812" y="5487"/>
                  </a:lnTo>
                  <a:lnTo>
                    <a:pt x="57924" y="5178"/>
                  </a:lnTo>
                  <a:lnTo>
                    <a:pt x="56996" y="4869"/>
                  </a:lnTo>
                  <a:lnTo>
                    <a:pt x="56069" y="4676"/>
                  </a:lnTo>
                  <a:lnTo>
                    <a:pt x="55103" y="4483"/>
                  </a:lnTo>
                  <a:lnTo>
                    <a:pt x="54175" y="4367"/>
                  </a:lnTo>
                  <a:lnTo>
                    <a:pt x="53209" y="4367"/>
                  </a:lnTo>
                  <a:lnTo>
                    <a:pt x="52243" y="4405"/>
                  </a:lnTo>
                  <a:lnTo>
                    <a:pt x="51509" y="4444"/>
                  </a:lnTo>
                  <a:lnTo>
                    <a:pt x="51161" y="4405"/>
                  </a:lnTo>
                  <a:lnTo>
                    <a:pt x="50814" y="4367"/>
                  </a:lnTo>
                  <a:lnTo>
                    <a:pt x="50273" y="4174"/>
                  </a:lnTo>
                  <a:lnTo>
                    <a:pt x="49693" y="4019"/>
                  </a:lnTo>
                  <a:lnTo>
                    <a:pt x="48534" y="3787"/>
                  </a:lnTo>
                  <a:lnTo>
                    <a:pt x="47452" y="3594"/>
                  </a:lnTo>
                  <a:lnTo>
                    <a:pt x="46370" y="3439"/>
                  </a:lnTo>
                  <a:lnTo>
                    <a:pt x="45288" y="3362"/>
                  </a:lnTo>
                  <a:lnTo>
                    <a:pt x="44167" y="3323"/>
                  </a:lnTo>
                  <a:lnTo>
                    <a:pt x="42583" y="3323"/>
                  </a:lnTo>
                  <a:lnTo>
                    <a:pt x="41694" y="3362"/>
                  </a:lnTo>
                  <a:lnTo>
                    <a:pt x="40922" y="3401"/>
                  </a:lnTo>
                  <a:lnTo>
                    <a:pt x="40149" y="3478"/>
                  </a:lnTo>
                  <a:lnTo>
                    <a:pt x="38603" y="3748"/>
                  </a:lnTo>
                  <a:lnTo>
                    <a:pt x="37830" y="3903"/>
                  </a:lnTo>
                  <a:lnTo>
                    <a:pt x="37057" y="4058"/>
                  </a:lnTo>
                  <a:lnTo>
                    <a:pt x="36517" y="4212"/>
                  </a:lnTo>
                  <a:lnTo>
                    <a:pt x="35937" y="4367"/>
                  </a:lnTo>
                  <a:lnTo>
                    <a:pt x="35550" y="3942"/>
                  </a:lnTo>
                  <a:lnTo>
                    <a:pt x="34739" y="3246"/>
                  </a:lnTo>
                  <a:lnTo>
                    <a:pt x="33889" y="2551"/>
                  </a:lnTo>
                  <a:lnTo>
                    <a:pt x="33000" y="1971"/>
                  </a:lnTo>
                  <a:lnTo>
                    <a:pt x="32073" y="1391"/>
                  </a:lnTo>
                  <a:lnTo>
                    <a:pt x="31068" y="928"/>
                  </a:lnTo>
                  <a:lnTo>
                    <a:pt x="30063" y="541"/>
                  </a:lnTo>
                  <a:lnTo>
                    <a:pt x="29020" y="232"/>
                  </a:lnTo>
                  <a:lnTo>
                    <a:pt x="28518" y="116"/>
                  </a:lnTo>
                  <a:lnTo>
                    <a:pt x="27977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1524850" y="1167425"/>
              <a:ext cx="1749500" cy="1195000"/>
            </a:xfrm>
            <a:custGeom>
              <a:rect b="b" l="l" r="r" t="t"/>
              <a:pathLst>
                <a:path extrusionOk="0" fill="none" h="47800" w="69980">
                  <a:moveTo>
                    <a:pt x="1" y="29136"/>
                  </a:moveTo>
                  <a:lnTo>
                    <a:pt x="1" y="29136"/>
                  </a:lnTo>
                  <a:lnTo>
                    <a:pt x="39" y="29213"/>
                  </a:lnTo>
                  <a:lnTo>
                    <a:pt x="117" y="29251"/>
                  </a:lnTo>
                  <a:lnTo>
                    <a:pt x="310" y="29290"/>
                  </a:lnTo>
                  <a:lnTo>
                    <a:pt x="310" y="29290"/>
                  </a:lnTo>
                  <a:lnTo>
                    <a:pt x="1237" y="29676"/>
                  </a:lnTo>
                  <a:lnTo>
                    <a:pt x="2165" y="30024"/>
                  </a:lnTo>
                  <a:lnTo>
                    <a:pt x="2165" y="30024"/>
                  </a:lnTo>
                  <a:lnTo>
                    <a:pt x="3053" y="30449"/>
                  </a:lnTo>
                  <a:lnTo>
                    <a:pt x="3942" y="30913"/>
                  </a:lnTo>
                  <a:lnTo>
                    <a:pt x="3942" y="30913"/>
                  </a:lnTo>
                  <a:lnTo>
                    <a:pt x="4676" y="31338"/>
                  </a:lnTo>
                  <a:lnTo>
                    <a:pt x="5372" y="31763"/>
                  </a:lnTo>
                  <a:lnTo>
                    <a:pt x="6029" y="32227"/>
                  </a:lnTo>
                  <a:lnTo>
                    <a:pt x="6686" y="32690"/>
                  </a:lnTo>
                  <a:lnTo>
                    <a:pt x="7343" y="33193"/>
                  </a:lnTo>
                  <a:lnTo>
                    <a:pt x="7999" y="33695"/>
                  </a:lnTo>
                  <a:lnTo>
                    <a:pt x="9197" y="34777"/>
                  </a:lnTo>
                  <a:lnTo>
                    <a:pt x="9197" y="34777"/>
                  </a:lnTo>
                  <a:lnTo>
                    <a:pt x="9468" y="35086"/>
                  </a:lnTo>
                  <a:lnTo>
                    <a:pt x="9777" y="35357"/>
                  </a:lnTo>
                  <a:lnTo>
                    <a:pt x="9816" y="35395"/>
                  </a:lnTo>
                  <a:lnTo>
                    <a:pt x="9816" y="35395"/>
                  </a:lnTo>
                  <a:lnTo>
                    <a:pt x="10395" y="35936"/>
                  </a:lnTo>
                  <a:lnTo>
                    <a:pt x="10395" y="35936"/>
                  </a:lnTo>
                  <a:lnTo>
                    <a:pt x="11207" y="36864"/>
                  </a:lnTo>
                  <a:lnTo>
                    <a:pt x="11207" y="36902"/>
                  </a:lnTo>
                  <a:lnTo>
                    <a:pt x="11207" y="36902"/>
                  </a:lnTo>
                  <a:lnTo>
                    <a:pt x="12057" y="38023"/>
                  </a:lnTo>
                  <a:lnTo>
                    <a:pt x="12868" y="39182"/>
                  </a:lnTo>
                  <a:lnTo>
                    <a:pt x="12868" y="39182"/>
                  </a:lnTo>
                  <a:lnTo>
                    <a:pt x="13255" y="39800"/>
                  </a:lnTo>
                  <a:lnTo>
                    <a:pt x="13255" y="39800"/>
                  </a:lnTo>
                  <a:lnTo>
                    <a:pt x="13950" y="40921"/>
                  </a:lnTo>
                  <a:lnTo>
                    <a:pt x="14607" y="42080"/>
                  </a:lnTo>
                  <a:lnTo>
                    <a:pt x="14607" y="42080"/>
                  </a:lnTo>
                  <a:lnTo>
                    <a:pt x="15264" y="43239"/>
                  </a:lnTo>
                  <a:lnTo>
                    <a:pt x="15264" y="43239"/>
                  </a:lnTo>
                  <a:lnTo>
                    <a:pt x="16075" y="44824"/>
                  </a:lnTo>
                  <a:lnTo>
                    <a:pt x="16848" y="46408"/>
                  </a:lnTo>
                  <a:lnTo>
                    <a:pt x="16848" y="46408"/>
                  </a:lnTo>
                  <a:lnTo>
                    <a:pt x="16964" y="46717"/>
                  </a:lnTo>
                  <a:lnTo>
                    <a:pt x="17080" y="47026"/>
                  </a:lnTo>
                  <a:lnTo>
                    <a:pt x="17080" y="47026"/>
                  </a:lnTo>
                  <a:lnTo>
                    <a:pt x="17235" y="47374"/>
                  </a:lnTo>
                  <a:lnTo>
                    <a:pt x="17312" y="47567"/>
                  </a:lnTo>
                  <a:lnTo>
                    <a:pt x="17389" y="47722"/>
                  </a:lnTo>
                  <a:lnTo>
                    <a:pt x="17389" y="47722"/>
                  </a:lnTo>
                  <a:lnTo>
                    <a:pt x="17505" y="47799"/>
                  </a:lnTo>
                  <a:lnTo>
                    <a:pt x="17582" y="47799"/>
                  </a:lnTo>
                  <a:lnTo>
                    <a:pt x="17660" y="47760"/>
                  </a:lnTo>
                  <a:lnTo>
                    <a:pt x="17737" y="47644"/>
                  </a:lnTo>
                  <a:lnTo>
                    <a:pt x="17737" y="47606"/>
                  </a:lnTo>
                  <a:lnTo>
                    <a:pt x="17737" y="47606"/>
                  </a:lnTo>
                  <a:lnTo>
                    <a:pt x="17892" y="46910"/>
                  </a:lnTo>
                  <a:lnTo>
                    <a:pt x="17969" y="46176"/>
                  </a:lnTo>
                  <a:lnTo>
                    <a:pt x="18046" y="45481"/>
                  </a:lnTo>
                  <a:lnTo>
                    <a:pt x="18085" y="44746"/>
                  </a:lnTo>
                  <a:lnTo>
                    <a:pt x="18085" y="44746"/>
                  </a:lnTo>
                  <a:lnTo>
                    <a:pt x="18085" y="44090"/>
                  </a:lnTo>
                  <a:lnTo>
                    <a:pt x="18085" y="43471"/>
                  </a:lnTo>
                  <a:lnTo>
                    <a:pt x="17969" y="42196"/>
                  </a:lnTo>
                  <a:lnTo>
                    <a:pt x="17776" y="40921"/>
                  </a:lnTo>
                  <a:lnTo>
                    <a:pt x="17505" y="39684"/>
                  </a:lnTo>
                  <a:lnTo>
                    <a:pt x="17505" y="39684"/>
                  </a:lnTo>
                  <a:lnTo>
                    <a:pt x="17196" y="38603"/>
                  </a:lnTo>
                  <a:lnTo>
                    <a:pt x="16771" y="37521"/>
                  </a:lnTo>
                  <a:lnTo>
                    <a:pt x="16771" y="37521"/>
                  </a:lnTo>
                  <a:lnTo>
                    <a:pt x="16810" y="37443"/>
                  </a:lnTo>
                  <a:lnTo>
                    <a:pt x="16810" y="37443"/>
                  </a:lnTo>
                  <a:lnTo>
                    <a:pt x="16887" y="37405"/>
                  </a:lnTo>
                  <a:lnTo>
                    <a:pt x="16887" y="37405"/>
                  </a:lnTo>
                  <a:lnTo>
                    <a:pt x="17698" y="36555"/>
                  </a:lnTo>
                  <a:lnTo>
                    <a:pt x="17698" y="36555"/>
                  </a:lnTo>
                  <a:lnTo>
                    <a:pt x="18510" y="35743"/>
                  </a:lnTo>
                  <a:lnTo>
                    <a:pt x="19360" y="34970"/>
                  </a:lnTo>
                  <a:lnTo>
                    <a:pt x="19360" y="34970"/>
                  </a:lnTo>
                  <a:lnTo>
                    <a:pt x="20210" y="34236"/>
                  </a:lnTo>
                  <a:lnTo>
                    <a:pt x="21060" y="33541"/>
                  </a:lnTo>
                  <a:lnTo>
                    <a:pt x="21060" y="33541"/>
                  </a:lnTo>
                  <a:lnTo>
                    <a:pt x="21099" y="33502"/>
                  </a:lnTo>
                  <a:lnTo>
                    <a:pt x="21099" y="33502"/>
                  </a:lnTo>
                  <a:lnTo>
                    <a:pt x="21253" y="33386"/>
                  </a:lnTo>
                  <a:lnTo>
                    <a:pt x="21292" y="33386"/>
                  </a:lnTo>
                  <a:lnTo>
                    <a:pt x="21292" y="33386"/>
                  </a:lnTo>
                  <a:lnTo>
                    <a:pt x="21408" y="33270"/>
                  </a:lnTo>
                  <a:lnTo>
                    <a:pt x="21408" y="33270"/>
                  </a:lnTo>
                  <a:lnTo>
                    <a:pt x="21562" y="33154"/>
                  </a:lnTo>
                  <a:lnTo>
                    <a:pt x="21562" y="33154"/>
                  </a:lnTo>
                  <a:lnTo>
                    <a:pt x="21756" y="33000"/>
                  </a:lnTo>
                  <a:lnTo>
                    <a:pt x="21794" y="32961"/>
                  </a:lnTo>
                  <a:lnTo>
                    <a:pt x="21794" y="32961"/>
                  </a:lnTo>
                  <a:lnTo>
                    <a:pt x="22528" y="32497"/>
                  </a:lnTo>
                  <a:lnTo>
                    <a:pt x="22528" y="32497"/>
                  </a:lnTo>
                  <a:lnTo>
                    <a:pt x="23263" y="32072"/>
                  </a:lnTo>
                  <a:lnTo>
                    <a:pt x="23263" y="32072"/>
                  </a:lnTo>
                  <a:lnTo>
                    <a:pt x="23456" y="31956"/>
                  </a:lnTo>
                  <a:lnTo>
                    <a:pt x="23456" y="31956"/>
                  </a:lnTo>
                  <a:lnTo>
                    <a:pt x="23456" y="31956"/>
                  </a:lnTo>
                  <a:lnTo>
                    <a:pt x="24731" y="31183"/>
                  </a:lnTo>
                  <a:lnTo>
                    <a:pt x="24731" y="31183"/>
                  </a:lnTo>
                  <a:lnTo>
                    <a:pt x="26624" y="30024"/>
                  </a:lnTo>
                  <a:lnTo>
                    <a:pt x="26624" y="30024"/>
                  </a:lnTo>
                  <a:lnTo>
                    <a:pt x="26624" y="30024"/>
                  </a:lnTo>
                  <a:lnTo>
                    <a:pt x="26702" y="29986"/>
                  </a:lnTo>
                  <a:lnTo>
                    <a:pt x="26702" y="29986"/>
                  </a:lnTo>
                  <a:lnTo>
                    <a:pt x="26779" y="29947"/>
                  </a:lnTo>
                  <a:lnTo>
                    <a:pt x="26779" y="29947"/>
                  </a:lnTo>
                  <a:lnTo>
                    <a:pt x="26818" y="29908"/>
                  </a:lnTo>
                  <a:lnTo>
                    <a:pt x="26818" y="29908"/>
                  </a:lnTo>
                  <a:lnTo>
                    <a:pt x="27281" y="29638"/>
                  </a:lnTo>
                  <a:lnTo>
                    <a:pt x="27281" y="29638"/>
                  </a:lnTo>
                  <a:lnTo>
                    <a:pt x="29252" y="28440"/>
                  </a:lnTo>
                  <a:lnTo>
                    <a:pt x="29252" y="28440"/>
                  </a:lnTo>
                  <a:lnTo>
                    <a:pt x="29522" y="28285"/>
                  </a:lnTo>
                  <a:lnTo>
                    <a:pt x="29522" y="28285"/>
                  </a:lnTo>
                  <a:lnTo>
                    <a:pt x="31223" y="27319"/>
                  </a:lnTo>
                  <a:lnTo>
                    <a:pt x="31223" y="27319"/>
                  </a:lnTo>
                  <a:lnTo>
                    <a:pt x="31455" y="27165"/>
                  </a:lnTo>
                  <a:lnTo>
                    <a:pt x="31455" y="27165"/>
                  </a:lnTo>
                  <a:lnTo>
                    <a:pt x="32227" y="26740"/>
                  </a:lnTo>
                  <a:lnTo>
                    <a:pt x="32227" y="26740"/>
                  </a:lnTo>
                  <a:lnTo>
                    <a:pt x="32536" y="26547"/>
                  </a:lnTo>
                  <a:lnTo>
                    <a:pt x="32536" y="26547"/>
                  </a:lnTo>
                  <a:lnTo>
                    <a:pt x="33541" y="26044"/>
                  </a:lnTo>
                  <a:lnTo>
                    <a:pt x="34507" y="25542"/>
                  </a:lnTo>
                  <a:lnTo>
                    <a:pt x="35512" y="25078"/>
                  </a:lnTo>
                  <a:lnTo>
                    <a:pt x="36517" y="24615"/>
                  </a:lnTo>
                  <a:lnTo>
                    <a:pt x="36517" y="24615"/>
                  </a:lnTo>
                  <a:lnTo>
                    <a:pt x="37985" y="24074"/>
                  </a:lnTo>
                  <a:lnTo>
                    <a:pt x="37985" y="24074"/>
                  </a:lnTo>
                  <a:lnTo>
                    <a:pt x="38449" y="23919"/>
                  </a:lnTo>
                  <a:lnTo>
                    <a:pt x="38449" y="23919"/>
                  </a:lnTo>
                  <a:lnTo>
                    <a:pt x="40110" y="23455"/>
                  </a:lnTo>
                  <a:lnTo>
                    <a:pt x="40110" y="23455"/>
                  </a:lnTo>
                  <a:lnTo>
                    <a:pt x="40535" y="23339"/>
                  </a:lnTo>
                  <a:lnTo>
                    <a:pt x="40535" y="23339"/>
                  </a:lnTo>
                  <a:lnTo>
                    <a:pt x="40767" y="23262"/>
                  </a:lnTo>
                  <a:lnTo>
                    <a:pt x="40806" y="23262"/>
                  </a:lnTo>
                  <a:lnTo>
                    <a:pt x="40806" y="23262"/>
                  </a:lnTo>
                  <a:lnTo>
                    <a:pt x="41115" y="23146"/>
                  </a:lnTo>
                  <a:lnTo>
                    <a:pt x="41115" y="23146"/>
                  </a:lnTo>
                  <a:lnTo>
                    <a:pt x="41424" y="23069"/>
                  </a:lnTo>
                  <a:lnTo>
                    <a:pt x="41501" y="23069"/>
                  </a:lnTo>
                  <a:lnTo>
                    <a:pt x="41501" y="23069"/>
                  </a:lnTo>
                  <a:lnTo>
                    <a:pt x="41810" y="22992"/>
                  </a:lnTo>
                  <a:lnTo>
                    <a:pt x="41810" y="22992"/>
                  </a:lnTo>
                  <a:lnTo>
                    <a:pt x="42042" y="22953"/>
                  </a:lnTo>
                  <a:lnTo>
                    <a:pt x="42042" y="22953"/>
                  </a:lnTo>
                  <a:lnTo>
                    <a:pt x="42235" y="22876"/>
                  </a:lnTo>
                  <a:lnTo>
                    <a:pt x="42235" y="22876"/>
                  </a:lnTo>
                  <a:lnTo>
                    <a:pt x="42351" y="22876"/>
                  </a:lnTo>
                  <a:lnTo>
                    <a:pt x="42351" y="22876"/>
                  </a:lnTo>
                  <a:lnTo>
                    <a:pt x="42544" y="22798"/>
                  </a:lnTo>
                  <a:lnTo>
                    <a:pt x="42544" y="22798"/>
                  </a:lnTo>
                  <a:lnTo>
                    <a:pt x="42815" y="22760"/>
                  </a:lnTo>
                  <a:lnTo>
                    <a:pt x="42815" y="22760"/>
                  </a:lnTo>
                  <a:lnTo>
                    <a:pt x="44167" y="22451"/>
                  </a:lnTo>
                  <a:lnTo>
                    <a:pt x="45520" y="22219"/>
                  </a:lnTo>
                  <a:lnTo>
                    <a:pt x="45520" y="22219"/>
                  </a:lnTo>
                  <a:lnTo>
                    <a:pt x="45597" y="22219"/>
                  </a:lnTo>
                  <a:lnTo>
                    <a:pt x="45597" y="22219"/>
                  </a:lnTo>
                  <a:lnTo>
                    <a:pt x="45829" y="22142"/>
                  </a:lnTo>
                  <a:lnTo>
                    <a:pt x="45829" y="22142"/>
                  </a:lnTo>
                  <a:lnTo>
                    <a:pt x="46563" y="21987"/>
                  </a:lnTo>
                  <a:lnTo>
                    <a:pt x="46563" y="21987"/>
                  </a:lnTo>
                  <a:lnTo>
                    <a:pt x="47568" y="21871"/>
                  </a:lnTo>
                  <a:lnTo>
                    <a:pt x="47568" y="21871"/>
                  </a:lnTo>
                  <a:lnTo>
                    <a:pt x="47684" y="21871"/>
                  </a:lnTo>
                  <a:lnTo>
                    <a:pt x="47684" y="21871"/>
                  </a:lnTo>
                  <a:lnTo>
                    <a:pt x="47877" y="21832"/>
                  </a:lnTo>
                  <a:lnTo>
                    <a:pt x="47877" y="21832"/>
                  </a:lnTo>
                  <a:lnTo>
                    <a:pt x="48032" y="21794"/>
                  </a:lnTo>
                  <a:lnTo>
                    <a:pt x="48032" y="21794"/>
                  </a:lnTo>
                  <a:lnTo>
                    <a:pt x="48070" y="21794"/>
                  </a:lnTo>
                  <a:lnTo>
                    <a:pt x="48070" y="21794"/>
                  </a:lnTo>
                  <a:lnTo>
                    <a:pt x="48843" y="21639"/>
                  </a:lnTo>
                  <a:lnTo>
                    <a:pt x="49577" y="21407"/>
                  </a:lnTo>
                  <a:lnTo>
                    <a:pt x="49577" y="21407"/>
                  </a:lnTo>
                  <a:lnTo>
                    <a:pt x="50427" y="21137"/>
                  </a:lnTo>
                  <a:lnTo>
                    <a:pt x="51239" y="20789"/>
                  </a:lnTo>
                  <a:lnTo>
                    <a:pt x="51239" y="20789"/>
                  </a:lnTo>
                  <a:lnTo>
                    <a:pt x="52089" y="20364"/>
                  </a:lnTo>
                  <a:lnTo>
                    <a:pt x="52514" y="20132"/>
                  </a:lnTo>
                  <a:lnTo>
                    <a:pt x="52939" y="19978"/>
                  </a:lnTo>
                  <a:lnTo>
                    <a:pt x="52939" y="19978"/>
                  </a:lnTo>
                  <a:lnTo>
                    <a:pt x="53364" y="19862"/>
                  </a:lnTo>
                  <a:lnTo>
                    <a:pt x="53789" y="19746"/>
                  </a:lnTo>
                  <a:lnTo>
                    <a:pt x="54253" y="19707"/>
                  </a:lnTo>
                  <a:lnTo>
                    <a:pt x="54716" y="19669"/>
                  </a:lnTo>
                  <a:lnTo>
                    <a:pt x="55605" y="19630"/>
                  </a:lnTo>
                  <a:lnTo>
                    <a:pt x="56494" y="19630"/>
                  </a:lnTo>
                  <a:lnTo>
                    <a:pt x="56494" y="19630"/>
                  </a:lnTo>
                  <a:lnTo>
                    <a:pt x="56996" y="19591"/>
                  </a:lnTo>
                  <a:lnTo>
                    <a:pt x="57537" y="19514"/>
                  </a:lnTo>
                  <a:lnTo>
                    <a:pt x="58542" y="19321"/>
                  </a:lnTo>
                  <a:lnTo>
                    <a:pt x="58542" y="19321"/>
                  </a:lnTo>
                  <a:lnTo>
                    <a:pt x="60010" y="18934"/>
                  </a:lnTo>
                  <a:lnTo>
                    <a:pt x="60010" y="18934"/>
                  </a:lnTo>
                  <a:lnTo>
                    <a:pt x="60358" y="18818"/>
                  </a:lnTo>
                  <a:lnTo>
                    <a:pt x="60667" y="18702"/>
                  </a:lnTo>
                  <a:lnTo>
                    <a:pt x="60976" y="18509"/>
                  </a:lnTo>
                  <a:lnTo>
                    <a:pt x="61092" y="18393"/>
                  </a:lnTo>
                  <a:lnTo>
                    <a:pt x="61208" y="18277"/>
                  </a:lnTo>
                  <a:lnTo>
                    <a:pt x="61208" y="18277"/>
                  </a:lnTo>
                  <a:lnTo>
                    <a:pt x="61324" y="18046"/>
                  </a:lnTo>
                  <a:lnTo>
                    <a:pt x="61363" y="17814"/>
                  </a:lnTo>
                  <a:lnTo>
                    <a:pt x="61363" y="17543"/>
                  </a:lnTo>
                  <a:lnTo>
                    <a:pt x="61285" y="17350"/>
                  </a:lnTo>
                  <a:lnTo>
                    <a:pt x="61285" y="17350"/>
                  </a:lnTo>
                  <a:lnTo>
                    <a:pt x="61672" y="17234"/>
                  </a:lnTo>
                  <a:lnTo>
                    <a:pt x="62097" y="17157"/>
                  </a:lnTo>
                  <a:lnTo>
                    <a:pt x="62522" y="17118"/>
                  </a:lnTo>
                  <a:lnTo>
                    <a:pt x="62947" y="17041"/>
                  </a:lnTo>
                  <a:lnTo>
                    <a:pt x="62947" y="17041"/>
                  </a:lnTo>
                  <a:lnTo>
                    <a:pt x="63295" y="16925"/>
                  </a:lnTo>
                  <a:lnTo>
                    <a:pt x="63642" y="16809"/>
                  </a:lnTo>
                  <a:lnTo>
                    <a:pt x="63990" y="16655"/>
                  </a:lnTo>
                  <a:lnTo>
                    <a:pt x="64299" y="16461"/>
                  </a:lnTo>
                  <a:lnTo>
                    <a:pt x="64299" y="16461"/>
                  </a:lnTo>
                  <a:lnTo>
                    <a:pt x="64570" y="16307"/>
                  </a:lnTo>
                  <a:lnTo>
                    <a:pt x="64840" y="16075"/>
                  </a:lnTo>
                  <a:lnTo>
                    <a:pt x="65381" y="15650"/>
                  </a:lnTo>
                  <a:lnTo>
                    <a:pt x="65381" y="15650"/>
                  </a:lnTo>
                  <a:lnTo>
                    <a:pt x="65652" y="15379"/>
                  </a:lnTo>
                  <a:lnTo>
                    <a:pt x="66000" y="15186"/>
                  </a:lnTo>
                  <a:lnTo>
                    <a:pt x="66000" y="15186"/>
                  </a:lnTo>
                  <a:lnTo>
                    <a:pt x="66309" y="15032"/>
                  </a:lnTo>
                  <a:lnTo>
                    <a:pt x="66656" y="14916"/>
                  </a:lnTo>
                  <a:lnTo>
                    <a:pt x="66656" y="14916"/>
                  </a:lnTo>
                  <a:lnTo>
                    <a:pt x="67275" y="14684"/>
                  </a:lnTo>
                  <a:lnTo>
                    <a:pt x="67893" y="14413"/>
                  </a:lnTo>
                  <a:lnTo>
                    <a:pt x="68473" y="14066"/>
                  </a:lnTo>
                  <a:lnTo>
                    <a:pt x="68975" y="13641"/>
                  </a:lnTo>
                  <a:lnTo>
                    <a:pt x="68975" y="13641"/>
                  </a:lnTo>
                  <a:lnTo>
                    <a:pt x="69323" y="13331"/>
                  </a:lnTo>
                  <a:lnTo>
                    <a:pt x="69632" y="12945"/>
                  </a:lnTo>
                  <a:lnTo>
                    <a:pt x="69632" y="12945"/>
                  </a:lnTo>
                  <a:lnTo>
                    <a:pt x="69825" y="12636"/>
                  </a:lnTo>
                  <a:lnTo>
                    <a:pt x="69941" y="12249"/>
                  </a:lnTo>
                  <a:lnTo>
                    <a:pt x="69980" y="12095"/>
                  </a:lnTo>
                  <a:lnTo>
                    <a:pt x="69980" y="11902"/>
                  </a:lnTo>
                  <a:lnTo>
                    <a:pt x="69941" y="11708"/>
                  </a:lnTo>
                  <a:lnTo>
                    <a:pt x="69864" y="11515"/>
                  </a:lnTo>
                  <a:lnTo>
                    <a:pt x="69864" y="11515"/>
                  </a:lnTo>
                  <a:lnTo>
                    <a:pt x="69709" y="11245"/>
                  </a:lnTo>
                  <a:lnTo>
                    <a:pt x="69477" y="11013"/>
                  </a:lnTo>
                  <a:lnTo>
                    <a:pt x="69207" y="10858"/>
                  </a:lnTo>
                  <a:lnTo>
                    <a:pt x="68898" y="10704"/>
                  </a:lnTo>
                  <a:lnTo>
                    <a:pt x="68898" y="10704"/>
                  </a:lnTo>
                  <a:lnTo>
                    <a:pt x="67932" y="10124"/>
                  </a:lnTo>
                  <a:lnTo>
                    <a:pt x="66927" y="9583"/>
                  </a:lnTo>
                  <a:lnTo>
                    <a:pt x="64879" y="8463"/>
                  </a:lnTo>
                  <a:lnTo>
                    <a:pt x="64879" y="8463"/>
                  </a:lnTo>
                  <a:lnTo>
                    <a:pt x="63179" y="7574"/>
                  </a:lnTo>
                  <a:lnTo>
                    <a:pt x="61479" y="6647"/>
                  </a:lnTo>
                  <a:lnTo>
                    <a:pt x="60590" y="6260"/>
                  </a:lnTo>
                  <a:lnTo>
                    <a:pt x="59740" y="5835"/>
                  </a:lnTo>
                  <a:lnTo>
                    <a:pt x="58812" y="5487"/>
                  </a:lnTo>
                  <a:lnTo>
                    <a:pt x="57924" y="5178"/>
                  </a:lnTo>
                  <a:lnTo>
                    <a:pt x="57924" y="5178"/>
                  </a:lnTo>
                  <a:lnTo>
                    <a:pt x="56996" y="4869"/>
                  </a:lnTo>
                  <a:lnTo>
                    <a:pt x="56069" y="4676"/>
                  </a:lnTo>
                  <a:lnTo>
                    <a:pt x="55103" y="4483"/>
                  </a:lnTo>
                  <a:lnTo>
                    <a:pt x="54175" y="4367"/>
                  </a:lnTo>
                  <a:lnTo>
                    <a:pt x="54175" y="4367"/>
                  </a:lnTo>
                  <a:lnTo>
                    <a:pt x="53209" y="4367"/>
                  </a:lnTo>
                  <a:lnTo>
                    <a:pt x="52243" y="4405"/>
                  </a:lnTo>
                  <a:lnTo>
                    <a:pt x="52243" y="4405"/>
                  </a:lnTo>
                  <a:lnTo>
                    <a:pt x="51509" y="4444"/>
                  </a:lnTo>
                  <a:lnTo>
                    <a:pt x="51161" y="4405"/>
                  </a:lnTo>
                  <a:lnTo>
                    <a:pt x="50814" y="4367"/>
                  </a:lnTo>
                  <a:lnTo>
                    <a:pt x="50814" y="4367"/>
                  </a:lnTo>
                  <a:lnTo>
                    <a:pt x="50273" y="4174"/>
                  </a:lnTo>
                  <a:lnTo>
                    <a:pt x="49693" y="4019"/>
                  </a:lnTo>
                  <a:lnTo>
                    <a:pt x="48534" y="3787"/>
                  </a:lnTo>
                  <a:lnTo>
                    <a:pt x="48534" y="3787"/>
                  </a:lnTo>
                  <a:lnTo>
                    <a:pt x="47452" y="3594"/>
                  </a:lnTo>
                  <a:lnTo>
                    <a:pt x="46370" y="3439"/>
                  </a:lnTo>
                  <a:lnTo>
                    <a:pt x="45288" y="3362"/>
                  </a:lnTo>
                  <a:lnTo>
                    <a:pt x="44167" y="3323"/>
                  </a:lnTo>
                  <a:lnTo>
                    <a:pt x="44167" y="3323"/>
                  </a:lnTo>
                  <a:lnTo>
                    <a:pt x="43433" y="3323"/>
                  </a:lnTo>
                  <a:lnTo>
                    <a:pt x="43433" y="3323"/>
                  </a:lnTo>
                  <a:lnTo>
                    <a:pt x="42583" y="3323"/>
                  </a:lnTo>
                  <a:lnTo>
                    <a:pt x="41694" y="3362"/>
                  </a:lnTo>
                  <a:lnTo>
                    <a:pt x="41694" y="3362"/>
                  </a:lnTo>
                  <a:lnTo>
                    <a:pt x="40922" y="3401"/>
                  </a:lnTo>
                  <a:lnTo>
                    <a:pt x="40149" y="3478"/>
                  </a:lnTo>
                  <a:lnTo>
                    <a:pt x="38603" y="3748"/>
                  </a:lnTo>
                  <a:lnTo>
                    <a:pt x="38603" y="3748"/>
                  </a:lnTo>
                  <a:lnTo>
                    <a:pt x="37830" y="3903"/>
                  </a:lnTo>
                  <a:lnTo>
                    <a:pt x="37057" y="4058"/>
                  </a:lnTo>
                  <a:lnTo>
                    <a:pt x="37057" y="4058"/>
                  </a:lnTo>
                  <a:lnTo>
                    <a:pt x="36517" y="4212"/>
                  </a:lnTo>
                  <a:lnTo>
                    <a:pt x="35937" y="4367"/>
                  </a:lnTo>
                  <a:lnTo>
                    <a:pt x="35937" y="4367"/>
                  </a:lnTo>
                  <a:lnTo>
                    <a:pt x="35550" y="3942"/>
                  </a:lnTo>
                  <a:lnTo>
                    <a:pt x="35550" y="3942"/>
                  </a:lnTo>
                  <a:lnTo>
                    <a:pt x="34739" y="3246"/>
                  </a:lnTo>
                  <a:lnTo>
                    <a:pt x="33889" y="2551"/>
                  </a:lnTo>
                  <a:lnTo>
                    <a:pt x="33000" y="1971"/>
                  </a:lnTo>
                  <a:lnTo>
                    <a:pt x="32073" y="1391"/>
                  </a:lnTo>
                  <a:lnTo>
                    <a:pt x="31068" y="928"/>
                  </a:lnTo>
                  <a:lnTo>
                    <a:pt x="30063" y="541"/>
                  </a:lnTo>
                  <a:lnTo>
                    <a:pt x="29020" y="232"/>
                  </a:lnTo>
                  <a:lnTo>
                    <a:pt x="28518" y="116"/>
                  </a:lnTo>
                  <a:lnTo>
                    <a:pt x="27977" y="0"/>
                  </a:lnTo>
                  <a:lnTo>
                    <a:pt x="27977" y="0"/>
                  </a:lnTo>
                  <a:lnTo>
                    <a:pt x="27938" y="0"/>
                  </a:lnTo>
                  <a:lnTo>
                    <a:pt x="27938" y="0"/>
                  </a:lnTo>
                  <a:lnTo>
                    <a:pt x="27861" y="0"/>
                  </a:lnTo>
                  <a:lnTo>
                    <a:pt x="27861" y="0"/>
                  </a:lnTo>
                  <a:lnTo>
                    <a:pt x="27784" y="0"/>
                  </a:lnTo>
                  <a:lnTo>
                    <a:pt x="27745" y="39"/>
                  </a:lnTo>
                  <a:lnTo>
                    <a:pt x="27745" y="39"/>
                  </a:lnTo>
                  <a:lnTo>
                    <a:pt x="27706" y="232"/>
                  </a:lnTo>
                  <a:lnTo>
                    <a:pt x="27745" y="387"/>
                  </a:lnTo>
                  <a:lnTo>
                    <a:pt x="27861" y="580"/>
                  </a:lnTo>
                  <a:lnTo>
                    <a:pt x="27938" y="696"/>
                  </a:lnTo>
                  <a:lnTo>
                    <a:pt x="27938" y="696"/>
                  </a:lnTo>
                  <a:lnTo>
                    <a:pt x="28093" y="928"/>
                  </a:lnTo>
                  <a:lnTo>
                    <a:pt x="28209" y="1160"/>
                  </a:lnTo>
                  <a:lnTo>
                    <a:pt x="28402" y="1623"/>
                  </a:lnTo>
                  <a:lnTo>
                    <a:pt x="28402" y="1623"/>
                  </a:lnTo>
                  <a:lnTo>
                    <a:pt x="28595" y="1971"/>
                  </a:lnTo>
                  <a:lnTo>
                    <a:pt x="28788" y="2280"/>
                  </a:lnTo>
                  <a:lnTo>
                    <a:pt x="29059" y="2551"/>
                  </a:lnTo>
                  <a:lnTo>
                    <a:pt x="29368" y="2744"/>
                  </a:lnTo>
                  <a:lnTo>
                    <a:pt x="29368" y="2744"/>
                  </a:lnTo>
                  <a:lnTo>
                    <a:pt x="29136" y="2821"/>
                  </a:lnTo>
                  <a:lnTo>
                    <a:pt x="28827" y="2860"/>
                  </a:lnTo>
                  <a:lnTo>
                    <a:pt x="28827" y="2860"/>
                  </a:lnTo>
                  <a:lnTo>
                    <a:pt x="28788" y="2860"/>
                  </a:lnTo>
                  <a:lnTo>
                    <a:pt x="28750" y="2937"/>
                  </a:lnTo>
                  <a:lnTo>
                    <a:pt x="28750" y="2937"/>
                  </a:lnTo>
                  <a:lnTo>
                    <a:pt x="28595" y="3864"/>
                  </a:lnTo>
                  <a:lnTo>
                    <a:pt x="28441" y="4753"/>
                  </a:lnTo>
                  <a:lnTo>
                    <a:pt x="28209" y="5681"/>
                  </a:lnTo>
                  <a:lnTo>
                    <a:pt x="27938" y="6569"/>
                  </a:lnTo>
                  <a:lnTo>
                    <a:pt x="27938" y="6569"/>
                  </a:lnTo>
                  <a:lnTo>
                    <a:pt x="27784" y="6994"/>
                  </a:lnTo>
                  <a:lnTo>
                    <a:pt x="27590" y="7381"/>
                  </a:lnTo>
                  <a:lnTo>
                    <a:pt x="27359" y="7767"/>
                  </a:lnTo>
                  <a:lnTo>
                    <a:pt x="27088" y="8115"/>
                  </a:lnTo>
                  <a:lnTo>
                    <a:pt x="27088" y="8115"/>
                  </a:lnTo>
                  <a:lnTo>
                    <a:pt x="26856" y="8347"/>
                  </a:lnTo>
                  <a:lnTo>
                    <a:pt x="26624" y="8579"/>
                  </a:lnTo>
                  <a:lnTo>
                    <a:pt x="26624" y="8579"/>
                  </a:lnTo>
                  <a:lnTo>
                    <a:pt x="25929" y="8540"/>
                  </a:lnTo>
                  <a:lnTo>
                    <a:pt x="25195" y="8540"/>
                  </a:lnTo>
                  <a:lnTo>
                    <a:pt x="25195" y="8540"/>
                  </a:lnTo>
                  <a:lnTo>
                    <a:pt x="24306" y="8579"/>
                  </a:lnTo>
                  <a:lnTo>
                    <a:pt x="23379" y="8617"/>
                  </a:lnTo>
                  <a:lnTo>
                    <a:pt x="22451" y="8733"/>
                  </a:lnTo>
                  <a:lnTo>
                    <a:pt x="21562" y="8849"/>
                  </a:lnTo>
                  <a:lnTo>
                    <a:pt x="21562" y="8849"/>
                  </a:lnTo>
                  <a:lnTo>
                    <a:pt x="20867" y="9004"/>
                  </a:lnTo>
                  <a:lnTo>
                    <a:pt x="20133" y="9120"/>
                  </a:lnTo>
                  <a:lnTo>
                    <a:pt x="19437" y="9313"/>
                  </a:lnTo>
                  <a:lnTo>
                    <a:pt x="18780" y="9545"/>
                  </a:lnTo>
                  <a:lnTo>
                    <a:pt x="18780" y="9545"/>
                  </a:lnTo>
                  <a:lnTo>
                    <a:pt x="18085" y="9815"/>
                  </a:lnTo>
                  <a:lnTo>
                    <a:pt x="17467" y="10124"/>
                  </a:lnTo>
                  <a:lnTo>
                    <a:pt x="16848" y="10511"/>
                  </a:lnTo>
                  <a:lnTo>
                    <a:pt x="16269" y="10936"/>
                  </a:lnTo>
                  <a:lnTo>
                    <a:pt x="16269" y="10936"/>
                  </a:lnTo>
                  <a:lnTo>
                    <a:pt x="15728" y="11361"/>
                  </a:lnTo>
                  <a:lnTo>
                    <a:pt x="15728" y="11361"/>
                  </a:lnTo>
                  <a:lnTo>
                    <a:pt x="15612" y="11477"/>
                  </a:lnTo>
                  <a:lnTo>
                    <a:pt x="15573" y="11554"/>
                  </a:lnTo>
                  <a:lnTo>
                    <a:pt x="15573" y="11670"/>
                  </a:lnTo>
                  <a:lnTo>
                    <a:pt x="15573" y="11670"/>
                  </a:lnTo>
                  <a:lnTo>
                    <a:pt x="15612" y="11786"/>
                  </a:lnTo>
                  <a:lnTo>
                    <a:pt x="15689" y="11863"/>
                  </a:lnTo>
                  <a:lnTo>
                    <a:pt x="15766" y="11902"/>
                  </a:lnTo>
                  <a:lnTo>
                    <a:pt x="15882" y="11940"/>
                  </a:lnTo>
                  <a:lnTo>
                    <a:pt x="16075" y="11979"/>
                  </a:lnTo>
                  <a:lnTo>
                    <a:pt x="16307" y="11979"/>
                  </a:lnTo>
                  <a:lnTo>
                    <a:pt x="16307" y="11979"/>
                  </a:lnTo>
                  <a:lnTo>
                    <a:pt x="17080" y="11940"/>
                  </a:lnTo>
                  <a:lnTo>
                    <a:pt x="17853" y="11863"/>
                  </a:lnTo>
                  <a:lnTo>
                    <a:pt x="19437" y="11747"/>
                  </a:lnTo>
                  <a:lnTo>
                    <a:pt x="19437" y="11747"/>
                  </a:lnTo>
                  <a:lnTo>
                    <a:pt x="20133" y="11670"/>
                  </a:lnTo>
                  <a:lnTo>
                    <a:pt x="20790" y="11670"/>
                  </a:lnTo>
                  <a:lnTo>
                    <a:pt x="21485" y="11670"/>
                  </a:lnTo>
                  <a:lnTo>
                    <a:pt x="22181" y="11670"/>
                  </a:lnTo>
                  <a:lnTo>
                    <a:pt x="22181" y="11670"/>
                  </a:lnTo>
                  <a:lnTo>
                    <a:pt x="22760" y="11747"/>
                  </a:lnTo>
                  <a:lnTo>
                    <a:pt x="23301" y="11863"/>
                  </a:lnTo>
                  <a:lnTo>
                    <a:pt x="23301" y="11863"/>
                  </a:lnTo>
                  <a:lnTo>
                    <a:pt x="22451" y="12906"/>
                  </a:lnTo>
                  <a:lnTo>
                    <a:pt x="21640" y="13988"/>
                  </a:lnTo>
                  <a:lnTo>
                    <a:pt x="20867" y="15109"/>
                  </a:lnTo>
                  <a:lnTo>
                    <a:pt x="20133" y="16268"/>
                  </a:lnTo>
                  <a:lnTo>
                    <a:pt x="20133" y="16268"/>
                  </a:lnTo>
                  <a:lnTo>
                    <a:pt x="19399" y="17543"/>
                  </a:lnTo>
                  <a:lnTo>
                    <a:pt x="18742" y="18857"/>
                  </a:lnTo>
                  <a:lnTo>
                    <a:pt x="18123" y="20171"/>
                  </a:lnTo>
                  <a:lnTo>
                    <a:pt x="17544" y="21523"/>
                  </a:lnTo>
                  <a:lnTo>
                    <a:pt x="17544" y="21523"/>
                  </a:lnTo>
                  <a:lnTo>
                    <a:pt x="16385" y="24112"/>
                  </a:lnTo>
                  <a:lnTo>
                    <a:pt x="15264" y="26740"/>
                  </a:lnTo>
                  <a:lnTo>
                    <a:pt x="15264" y="26740"/>
                  </a:lnTo>
                  <a:lnTo>
                    <a:pt x="14337" y="29097"/>
                  </a:lnTo>
                  <a:lnTo>
                    <a:pt x="13912" y="30295"/>
                  </a:lnTo>
                  <a:lnTo>
                    <a:pt x="13486" y="31493"/>
                  </a:lnTo>
                  <a:lnTo>
                    <a:pt x="13486" y="31493"/>
                  </a:lnTo>
                  <a:lnTo>
                    <a:pt x="13255" y="32227"/>
                  </a:lnTo>
                  <a:lnTo>
                    <a:pt x="13255" y="32227"/>
                  </a:lnTo>
                  <a:lnTo>
                    <a:pt x="13255" y="32227"/>
                  </a:lnTo>
                  <a:lnTo>
                    <a:pt x="13139" y="32150"/>
                  </a:lnTo>
                  <a:lnTo>
                    <a:pt x="13100" y="32111"/>
                  </a:lnTo>
                  <a:lnTo>
                    <a:pt x="13100" y="32111"/>
                  </a:lnTo>
                  <a:lnTo>
                    <a:pt x="12907" y="31995"/>
                  </a:lnTo>
                  <a:lnTo>
                    <a:pt x="12907" y="31995"/>
                  </a:lnTo>
                  <a:lnTo>
                    <a:pt x="12289" y="31570"/>
                  </a:lnTo>
                  <a:lnTo>
                    <a:pt x="11670" y="31222"/>
                  </a:lnTo>
                  <a:lnTo>
                    <a:pt x="11052" y="30874"/>
                  </a:lnTo>
                  <a:lnTo>
                    <a:pt x="10395" y="30565"/>
                  </a:lnTo>
                  <a:lnTo>
                    <a:pt x="9738" y="30256"/>
                  </a:lnTo>
                  <a:lnTo>
                    <a:pt x="9081" y="29986"/>
                  </a:lnTo>
                  <a:lnTo>
                    <a:pt x="8386" y="29715"/>
                  </a:lnTo>
                  <a:lnTo>
                    <a:pt x="7729" y="29483"/>
                  </a:lnTo>
                  <a:lnTo>
                    <a:pt x="7729" y="29483"/>
                  </a:lnTo>
                  <a:lnTo>
                    <a:pt x="6995" y="29290"/>
                  </a:lnTo>
                  <a:lnTo>
                    <a:pt x="6299" y="29097"/>
                  </a:lnTo>
                  <a:lnTo>
                    <a:pt x="5565" y="28981"/>
                  </a:lnTo>
                  <a:lnTo>
                    <a:pt x="4831" y="28826"/>
                  </a:lnTo>
                  <a:lnTo>
                    <a:pt x="4831" y="28826"/>
                  </a:lnTo>
                  <a:lnTo>
                    <a:pt x="3981" y="28710"/>
                  </a:lnTo>
                  <a:lnTo>
                    <a:pt x="3092" y="28633"/>
                  </a:lnTo>
                  <a:lnTo>
                    <a:pt x="3092" y="28633"/>
                  </a:lnTo>
                  <a:lnTo>
                    <a:pt x="2435" y="28595"/>
                  </a:lnTo>
                  <a:lnTo>
                    <a:pt x="1817" y="28633"/>
                  </a:lnTo>
                  <a:lnTo>
                    <a:pt x="1817" y="28633"/>
                  </a:lnTo>
                  <a:lnTo>
                    <a:pt x="1044" y="28710"/>
                  </a:lnTo>
                  <a:lnTo>
                    <a:pt x="658" y="28788"/>
                  </a:lnTo>
                  <a:lnTo>
                    <a:pt x="310" y="28904"/>
                  </a:lnTo>
                  <a:lnTo>
                    <a:pt x="310" y="28904"/>
                  </a:lnTo>
                  <a:lnTo>
                    <a:pt x="194" y="28942"/>
                  </a:lnTo>
                  <a:lnTo>
                    <a:pt x="194" y="28942"/>
                  </a:lnTo>
                  <a:lnTo>
                    <a:pt x="78" y="28981"/>
                  </a:lnTo>
                  <a:lnTo>
                    <a:pt x="78" y="28981"/>
                  </a:lnTo>
                  <a:lnTo>
                    <a:pt x="39" y="28981"/>
                  </a:lnTo>
                  <a:lnTo>
                    <a:pt x="39" y="29020"/>
                  </a:lnTo>
                  <a:lnTo>
                    <a:pt x="39" y="29020"/>
                  </a:lnTo>
                  <a:lnTo>
                    <a:pt x="1" y="291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2378825" y="1274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1856200" y="1380900"/>
              <a:ext cx="1409450" cy="744850"/>
            </a:xfrm>
            <a:custGeom>
              <a:rect b="b" l="l" r="r" t="t"/>
              <a:pathLst>
                <a:path extrusionOk="0" h="29794" w="56378">
                  <a:moveTo>
                    <a:pt x="11941" y="1"/>
                  </a:moveTo>
                  <a:lnTo>
                    <a:pt x="11052" y="40"/>
                  </a:lnTo>
                  <a:lnTo>
                    <a:pt x="10125" y="78"/>
                  </a:lnTo>
                  <a:lnTo>
                    <a:pt x="9197" y="194"/>
                  </a:lnTo>
                  <a:lnTo>
                    <a:pt x="8308" y="310"/>
                  </a:lnTo>
                  <a:lnTo>
                    <a:pt x="7613" y="465"/>
                  </a:lnTo>
                  <a:lnTo>
                    <a:pt x="6879" y="581"/>
                  </a:lnTo>
                  <a:lnTo>
                    <a:pt x="6183" y="774"/>
                  </a:lnTo>
                  <a:lnTo>
                    <a:pt x="5526" y="1006"/>
                  </a:lnTo>
                  <a:lnTo>
                    <a:pt x="4831" y="1276"/>
                  </a:lnTo>
                  <a:lnTo>
                    <a:pt x="4213" y="1585"/>
                  </a:lnTo>
                  <a:lnTo>
                    <a:pt x="3594" y="1972"/>
                  </a:lnTo>
                  <a:lnTo>
                    <a:pt x="3015" y="2397"/>
                  </a:lnTo>
                  <a:lnTo>
                    <a:pt x="2474" y="2822"/>
                  </a:lnTo>
                  <a:lnTo>
                    <a:pt x="2358" y="2938"/>
                  </a:lnTo>
                  <a:lnTo>
                    <a:pt x="2319" y="3015"/>
                  </a:lnTo>
                  <a:lnTo>
                    <a:pt x="2319" y="3131"/>
                  </a:lnTo>
                  <a:lnTo>
                    <a:pt x="2358" y="3247"/>
                  </a:lnTo>
                  <a:lnTo>
                    <a:pt x="2435" y="3324"/>
                  </a:lnTo>
                  <a:lnTo>
                    <a:pt x="2512" y="3363"/>
                  </a:lnTo>
                  <a:lnTo>
                    <a:pt x="2628" y="3401"/>
                  </a:lnTo>
                  <a:lnTo>
                    <a:pt x="2821" y="3440"/>
                  </a:lnTo>
                  <a:lnTo>
                    <a:pt x="3053" y="3440"/>
                  </a:lnTo>
                  <a:lnTo>
                    <a:pt x="3826" y="3401"/>
                  </a:lnTo>
                  <a:lnTo>
                    <a:pt x="4599" y="3324"/>
                  </a:lnTo>
                  <a:lnTo>
                    <a:pt x="6183" y="3208"/>
                  </a:lnTo>
                  <a:lnTo>
                    <a:pt x="6879" y="3131"/>
                  </a:lnTo>
                  <a:lnTo>
                    <a:pt x="8927" y="3131"/>
                  </a:lnTo>
                  <a:lnTo>
                    <a:pt x="9159" y="3054"/>
                  </a:lnTo>
                  <a:lnTo>
                    <a:pt x="9159" y="3092"/>
                  </a:lnTo>
                  <a:lnTo>
                    <a:pt x="9159" y="3131"/>
                  </a:lnTo>
                  <a:lnTo>
                    <a:pt x="9738" y="3247"/>
                  </a:lnTo>
                  <a:lnTo>
                    <a:pt x="10318" y="3363"/>
                  </a:lnTo>
                  <a:lnTo>
                    <a:pt x="11361" y="3633"/>
                  </a:lnTo>
                  <a:lnTo>
                    <a:pt x="11902" y="3826"/>
                  </a:lnTo>
                  <a:lnTo>
                    <a:pt x="12443" y="4058"/>
                  </a:lnTo>
                  <a:lnTo>
                    <a:pt x="13448" y="4561"/>
                  </a:lnTo>
                  <a:lnTo>
                    <a:pt x="14452" y="5140"/>
                  </a:lnTo>
                  <a:lnTo>
                    <a:pt x="15380" y="5758"/>
                  </a:lnTo>
                  <a:lnTo>
                    <a:pt x="16037" y="6222"/>
                  </a:lnTo>
                  <a:lnTo>
                    <a:pt x="15882" y="6261"/>
                  </a:lnTo>
                  <a:lnTo>
                    <a:pt x="15457" y="6377"/>
                  </a:lnTo>
                  <a:lnTo>
                    <a:pt x="15032" y="6570"/>
                  </a:lnTo>
                  <a:lnTo>
                    <a:pt x="14646" y="6802"/>
                  </a:lnTo>
                  <a:lnTo>
                    <a:pt x="14221" y="7111"/>
                  </a:lnTo>
                  <a:lnTo>
                    <a:pt x="13873" y="7420"/>
                  </a:lnTo>
                  <a:lnTo>
                    <a:pt x="13525" y="7768"/>
                  </a:lnTo>
                  <a:lnTo>
                    <a:pt x="13254" y="8116"/>
                  </a:lnTo>
                  <a:lnTo>
                    <a:pt x="13023" y="8463"/>
                  </a:lnTo>
                  <a:lnTo>
                    <a:pt x="12791" y="8850"/>
                  </a:lnTo>
                  <a:lnTo>
                    <a:pt x="12559" y="9197"/>
                  </a:lnTo>
                  <a:lnTo>
                    <a:pt x="12288" y="9507"/>
                  </a:lnTo>
                  <a:lnTo>
                    <a:pt x="11979" y="9816"/>
                  </a:lnTo>
                  <a:lnTo>
                    <a:pt x="11322" y="10357"/>
                  </a:lnTo>
                  <a:lnTo>
                    <a:pt x="10009" y="11284"/>
                  </a:lnTo>
                  <a:lnTo>
                    <a:pt x="9390" y="11786"/>
                  </a:lnTo>
                  <a:lnTo>
                    <a:pt x="9081" y="12057"/>
                  </a:lnTo>
                  <a:lnTo>
                    <a:pt x="8811" y="12366"/>
                  </a:lnTo>
                  <a:lnTo>
                    <a:pt x="8579" y="12675"/>
                  </a:lnTo>
                  <a:lnTo>
                    <a:pt x="8386" y="12984"/>
                  </a:lnTo>
                  <a:lnTo>
                    <a:pt x="8231" y="13293"/>
                  </a:lnTo>
                  <a:lnTo>
                    <a:pt x="8077" y="13641"/>
                  </a:lnTo>
                  <a:lnTo>
                    <a:pt x="7961" y="14105"/>
                  </a:lnTo>
                  <a:lnTo>
                    <a:pt x="7922" y="14530"/>
                  </a:lnTo>
                  <a:lnTo>
                    <a:pt x="7922" y="14994"/>
                  </a:lnTo>
                  <a:lnTo>
                    <a:pt x="7961" y="15419"/>
                  </a:lnTo>
                  <a:lnTo>
                    <a:pt x="8038" y="15882"/>
                  </a:lnTo>
                  <a:lnTo>
                    <a:pt x="8077" y="16076"/>
                  </a:lnTo>
                  <a:lnTo>
                    <a:pt x="8077" y="16307"/>
                  </a:lnTo>
                  <a:lnTo>
                    <a:pt x="8038" y="16539"/>
                  </a:lnTo>
                  <a:lnTo>
                    <a:pt x="7922" y="16732"/>
                  </a:lnTo>
                  <a:lnTo>
                    <a:pt x="7806" y="16926"/>
                  </a:lnTo>
                  <a:lnTo>
                    <a:pt x="7613" y="17080"/>
                  </a:lnTo>
                  <a:lnTo>
                    <a:pt x="6106" y="18124"/>
                  </a:lnTo>
                  <a:lnTo>
                    <a:pt x="5990" y="18201"/>
                  </a:lnTo>
                  <a:lnTo>
                    <a:pt x="5758" y="18394"/>
                  </a:lnTo>
                  <a:lnTo>
                    <a:pt x="5294" y="18626"/>
                  </a:lnTo>
                  <a:lnTo>
                    <a:pt x="5024" y="18742"/>
                  </a:lnTo>
                  <a:lnTo>
                    <a:pt x="4483" y="19012"/>
                  </a:lnTo>
                  <a:lnTo>
                    <a:pt x="4213" y="19167"/>
                  </a:lnTo>
                  <a:lnTo>
                    <a:pt x="4019" y="19360"/>
                  </a:lnTo>
                  <a:lnTo>
                    <a:pt x="3903" y="19553"/>
                  </a:lnTo>
                  <a:lnTo>
                    <a:pt x="3865" y="19785"/>
                  </a:lnTo>
                  <a:lnTo>
                    <a:pt x="3865" y="19862"/>
                  </a:lnTo>
                  <a:lnTo>
                    <a:pt x="3903" y="19978"/>
                  </a:lnTo>
                  <a:lnTo>
                    <a:pt x="3981" y="20056"/>
                  </a:lnTo>
                  <a:lnTo>
                    <a:pt x="4097" y="20094"/>
                  </a:lnTo>
                  <a:lnTo>
                    <a:pt x="4251" y="20133"/>
                  </a:lnTo>
                  <a:lnTo>
                    <a:pt x="4367" y="20171"/>
                  </a:lnTo>
                  <a:lnTo>
                    <a:pt x="4213" y="20365"/>
                  </a:lnTo>
                  <a:lnTo>
                    <a:pt x="3903" y="20790"/>
                  </a:lnTo>
                  <a:lnTo>
                    <a:pt x="3633" y="21292"/>
                  </a:lnTo>
                  <a:lnTo>
                    <a:pt x="3401" y="21794"/>
                  </a:lnTo>
                  <a:lnTo>
                    <a:pt x="3246" y="22297"/>
                  </a:lnTo>
                  <a:lnTo>
                    <a:pt x="3131" y="22799"/>
                  </a:lnTo>
                  <a:lnTo>
                    <a:pt x="3053" y="23301"/>
                  </a:lnTo>
                  <a:lnTo>
                    <a:pt x="3015" y="23611"/>
                  </a:lnTo>
                  <a:lnTo>
                    <a:pt x="2899" y="23920"/>
                  </a:lnTo>
                  <a:lnTo>
                    <a:pt x="2744" y="24151"/>
                  </a:lnTo>
                  <a:lnTo>
                    <a:pt x="2551" y="24383"/>
                  </a:lnTo>
                  <a:lnTo>
                    <a:pt x="2126" y="24808"/>
                  </a:lnTo>
                  <a:lnTo>
                    <a:pt x="1739" y="25272"/>
                  </a:lnTo>
                  <a:lnTo>
                    <a:pt x="1005" y="26238"/>
                  </a:lnTo>
                  <a:lnTo>
                    <a:pt x="696" y="26740"/>
                  </a:lnTo>
                  <a:lnTo>
                    <a:pt x="387" y="27243"/>
                  </a:lnTo>
                  <a:lnTo>
                    <a:pt x="232" y="27591"/>
                  </a:lnTo>
                  <a:lnTo>
                    <a:pt x="117" y="27977"/>
                  </a:lnTo>
                  <a:lnTo>
                    <a:pt x="39" y="28209"/>
                  </a:lnTo>
                  <a:lnTo>
                    <a:pt x="1" y="28441"/>
                  </a:lnTo>
                  <a:lnTo>
                    <a:pt x="1" y="28672"/>
                  </a:lnTo>
                  <a:lnTo>
                    <a:pt x="1" y="28904"/>
                  </a:lnTo>
                  <a:lnTo>
                    <a:pt x="39" y="29098"/>
                  </a:lnTo>
                  <a:lnTo>
                    <a:pt x="155" y="29252"/>
                  </a:lnTo>
                  <a:lnTo>
                    <a:pt x="271" y="29407"/>
                  </a:lnTo>
                  <a:lnTo>
                    <a:pt x="426" y="29523"/>
                  </a:lnTo>
                  <a:lnTo>
                    <a:pt x="580" y="29600"/>
                  </a:lnTo>
                  <a:lnTo>
                    <a:pt x="773" y="29677"/>
                  </a:lnTo>
                  <a:lnTo>
                    <a:pt x="1121" y="29793"/>
                  </a:lnTo>
                  <a:lnTo>
                    <a:pt x="1508" y="29793"/>
                  </a:lnTo>
                  <a:lnTo>
                    <a:pt x="1662" y="29716"/>
                  </a:lnTo>
                  <a:lnTo>
                    <a:pt x="1817" y="29638"/>
                  </a:lnTo>
                  <a:lnTo>
                    <a:pt x="2165" y="29368"/>
                  </a:lnTo>
                  <a:lnTo>
                    <a:pt x="2358" y="29213"/>
                  </a:lnTo>
                  <a:lnTo>
                    <a:pt x="2551" y="29136"/>
                  </a:lnTo>
                  <a:lnTo>
                    <a:pt x="2783" y="29098"/>
                  </a:lnTo>
                  <a:lnTo>
                    <a:pt x="3015" y="29098"/>
                  </a:lnTo>
                  <a:lnTo>
                    <a:pt x="3208" y="29059"/>
                  </a:lnTo>
                  <a:lnTo>
                    <a:pt x="3440" y="28982"/>
                  </a:lnTo>
                  <a:lnTo>
                    <a:pt x="3556" y="28904"/>
                  </a:lnTo>
                  <a:lnTo>
                    <a:pt x="3633" y="28866"/>
                  </a:lnTo>
                  <a:lnTo>
                    <a:pt x="4444" y="28016"/>
                  </a:lnTo>
                  <a:lnTo>
                    <a:pt x="5256" y="27204"/>
                  </a:lnTo>
                  <a:lnTo>
                    <a:pt x="6106" y="26431"/>
                  </a:lnTo>
                  <a:lnTo>
                    <a:pt x="6956" y="25697"/>
                  </a:lnTo>
                  <a:lnTo>
                    <a:pt x="7806" y="25002"/>
                  </a:lnTo>
                  <a:lnTo>
                    <a:pt x="7845" y="24963"/>
                  </a:lnTo>
                  <a:lnTo>
                    <a:pt x="7999" y="24847"/>
                  </a:lnTo>
                  <a:lnTo>
                    <a:pt x="8308" y="24615"/>
                  </a:lnTo>
                  <a:lnTo>
                    <a:pt x="8502" y="24461"/>
                  </a:lnTo>
                  <a:lnTo>
                    <a:pt x="8540" y="24422"/>
                  </a:lnTo>
                  <a:lnTo>
                    <a:pt x="9274" y="23958"/>
                  </a:lnTo>
                  <a:lnTo>
                    <a:pt x="10009" y="23533"/>
                  </a:lnTo>
                  <a:lnTo>
                    <a:pt x="10202" y="23417"/>
                  </a:lnTo>
                  <a:lnTo>
                    <a:pt x="10202" y="23533"/>
                  </a:lnTo>
                  <a:lnTo>
                    <a:pt x="10240" y="23804"/>
                  </a:lnTo>
                  <a:lnTo>
                    <a:pt x="10318" y="24074"/>
                  </a:lnTo>
                  <a:lnTo>
                    <a:pt x="10434" y="24306"/>
                  </a:lnTo>
                  <a:lnTo>
                    <a:pt x="10550" y="24577"/>
                  </a:lnTo>
                  <a:lnTo>
                    <a:pt x="10704" y="24847"/>
                  </a:lnTo>
                  <a:lnTo>
                    <a:pt x="10781" y="25002"/>
                  </a:lnTo>
                  <a:lnTo>
                    <a:pt x="10820" y="25156"/>
                  </a:lnTo>
                  <a:lnTo>
                    <a:pt x="10859" y="25311"/>
                  </a:lnTo>
                  <a:lnTo>
                    <a:pt x="10820" y="25504"/>
                  </a:lnTo>
                  <a:lnTo>
                    <a:pt x="10781" y="25852"/>
                  </a:lnTo>
                  <a:lnTo>
                    <a:pt x="10781" y="26045"/>
                  </a:lnTo>
                  <a:lnTo>
                    <a:pt x="10820" y="26238"/>
                  </a:lnTo>
                  <a:lnTo>
                    <a:pt x="10897" y="26315"/>
                  </a:lnTo>
                  <a:lnTo>
                    <a:pt x="10975" y="26393"/>
                  </a:lnTo>
                  <a:lnTo>
                    <a:pt x="11207" y="26393"/>
                  </a:lnTo>
                  <a:lnTo>
                    <a:pt x="11322" y="26354"/>
                  </a:lnTo>
                  <a:lnTo>
                    <a:pt x="11438" y="26277"/>
                  </a:lnTo>
                  <a:lnTo>
                    <a:pt x="11632" y="26084"/>
                  </a:lnTo>
                  <a:lnTo>
                    <a:pt x="11902" y="25658"/>
                  </a:lnTo>
                  <a:lnTo>
                    <a:pt x="12250" y="25118"/>
                  </a:lnTo>
                  <a:lnTo>
                    <a:pt x="12559" y="24538"/>
                  </a:lnTo>
                  <a:lnTo>
                    <a:pt x="12829" y="23958"/>
                  </a:lnTo>
                  <a:lnTo>
                    <a:pt x="13023" y="23379"/>
                  </a:lnTo>
                  <a:lnTo>
                    <a:pt x="13177" y="22915"/>
                  </a:lnTo>
                  <a:lnTo>
                    <a:pt x="13293" y="22451"/>
                  </a:lnTo>
                  <a:lnTo>
                    <a:pt x="13370" y="21949"/>
                  </a:lnTo>
                  <a:lnTo>
                    <a:pt x="13370" y="21485"/>
                  </a:lnTo>
                  <a:lnTo>
                    <a:pt x="13525" y="21408"/>
                  </a:lnTo>
                  <a:lnTo>
                    <a:pt x="14259" y="20944"/>
                  </a:lnTo>
                  <a:lnTo>
                    <a:pt x="16771" y="19476"/>
                  </a:lnTo>
                  <a:lnTo>
                    <a:pt x="19282" y="18008"/>
                  </a:lnTo>
                  <a:lnTo>
                    <a:pt x="20287" y="17505"/>
                  </a:lnTo>
                  <a:lnTo>
                    <a:pt x="21253" y="17003"/>
                  </a:lnTo>
                  <a:lnTo>
                    <a:pt x="22258" y="16539"/>
                  </a:lnTo>
                  <a:lnTo>
                    <a:pt x="23263" y="16076"/>
                  </a:lnTo>
                  <a:lnTo>
                    <a:pt x="24731" y="15535"/>
                  </a:lnTo>
                  <a:lnTo>
                    <a:pt x="25195" y="15380"/>
                  </a:lnTo>
                  <a:lnTo>
                    <a:pt x="27358" y="14762"/>
                  </a:lnTo>
                  <a:lnTo>
                    <a:pt x="29561" y="14221"/>
                  </a:lnTo>
                  <a:lnTo>
                    <a:pt x="30913" y="13912"/>
                  </a:lnTo>
                  <a:lnTo>
                    <a:pt x="32266" y="13680"/>
                  </a:lnTo>
                  <a:lnTo>
                    <a:pt x="32343" y="13680"/>
                  </a:lnTo>
                  <a:lnTo>
                    <a:pt x="32575" y="13603"/>
                  </a:lnTo>
                  <a:lnTo>
                    <a:pt x="33309" y="13448"/>
                  </a:lnTo>
                  <a:lnTo>
                    <a:pt x="34314" y="13332"/>
                  </a:lnTo>
                  <a:lnTo>
                    <a:pt x="35357" y="13139"/>
                  </a:lnTo>
                  <a:lnTo>
                    <a:pt x="36323" y="12868"/>
                  </a:lnTo>
                  <a:lnTo>
                    <a:pt x="37173" y="12598"/>
                  </a:lnTo>
                  <a:lnTo>
                    <a:pt x="37985" y="12250"/>
                  </a:lnTo>
                  <a:lnTo>
                    <a:pt x="38835" y="11825"/>
                  </a:lnTo>
                  <a:lnTo>
                    <a:pt x="39260" y="11593"/>
                  </a:lnTo>
                  <a:lnTo>
                    <a:pt x="39685" y="11439"/>
                  </a:lnTo>
                  <a:lnTo>
                    <a:pt x="40110" y="11323"/>
                  </a:lnTo>
                  <a:lnTo>
                    <a:pt x="40535" y="11207"/>
                  </a:lnTo>
                  <a:lnTo>
                    <a:pt x="40999" y="11168"/>
                  </a:lnTo>
                  <a:lnTo>
                    <a:pt x="41462" y="11130"/>
                  </a:lnTo>
                  <a:lnTo>
                    <a:pt x="42351" y="11091"/>
                  </a:lnTo>
                  <a:lnTo>
                    <a:pt x="43240" y="11091"/>
                  </a:lnTo>
                  <a:lnTo>
                    <a:pt x="43704" y="11052"/>
                  </a:lnTo>
                  <a:lnTo>
                    <a:pt x="44129" y="10975"/>
                  </a:lnTo>
                  <a:lnTo>
                    <a:pt x="45017" y="10820"/>
                  </a:lnTo>
                  <a:lnTo>
                    <a:pt x="45906" y="10627"/>
                  </a:lnTo>
                  <a:lnTo>
                    <a:pt x="46756" y="10395"/>
                  </a:lnTo>
                  <a:lnTo>
                    <a:pt x="47104" y="10279"/>
                  </a:lnTo>
                  <a:lnTo>
                    <a:pt x="47413" y="10163"/>
                  </a:lnTo>
                  <a:lnTo>
                    <a:pt x="47722" y="9970"/>
                  </a:lnTo>
                  <a:lnTo>
                    <a:pt x="47838" y="9854"/>
                  </a:lnTo>
                  <a:lnTo>
                    <a:pt x="47954" y="9738"/>
                  </a:lnTo>
                  <a:lnTo>
                    <a:pt x="48070" y="9507"/>
                  </a:lnTo>
                  <a:lnTo>
                    <a:pt x="48109" y="9275"/>
                  </a:lnTo>
                  <a:lnTo>
                    <a:pt x="48109" y="9004"/>
                  </a:lnTo>
                  <a:lnTo>
                    <a:pt x="48031" y="8811"/>
                  </a:lnTo>
                  <a:lnTo>
                    <a:pt x="48456" y="8695"/>
                  </a:lnTo>
                  <a:lnTo>
                    <a:pt x="48843" y="8618"/>
                  </a:lnTo>
                  <a:lnTo>
                    <a:pt x="49268" y="8579"/>
                  </a:lnTo>
                  <a:lnTo>
                    <a:pt x="49693" y="8502"/>
                  </a:lnTo>
                  <a:lnTo>
                    <a:pt x="49732" y="8463"/>
                  </a:lnTo>
                  <a:lnTo>
                    <a:pt x="50079" y="8386"/>
                  </a:lnTo>
                  <a:lnTo>
                    <a:pt x="50427" y="8231"/>
                  </a:lnTo>
                  <a:lnTo>
                    <a:pt x="50736" y="8116"/>
                  </a:lnTo>
                  <a:lnTo>
                    <a:pt x="51045" y="7922"/>
                  </a:lnTo>
                  <a:lnTo>
                    <a:pt x="51316" y="7768"/>
                  </a:lnTo>
                  <a:lnTo>
                    <a:pt x="51586" y="7536"/>
                  </a:lnTo>
                  <a:lnTo>
                    <a:pt x="52127" y="7111"/>
                  </a:lnTo>
                  <a:lnTo>
                    <a:pt x="52398" y="6840"/>
                  </a:lnTo>
                  <a:lnTo>
                    <a:pt x="52746" y="6647"/>
                  </a:lnTo>
                  <a:lnTo>
                    <a:pt x="53055" y="6493"/>
                  </a:lnTo>
                  <a:lnTo>
                    <a:pt x="53402" y="6377"/>
                  </a:lnTo>
                  <a:lnTo>
                    <a:pt x="54021" y="6145"/>
                  </a:lnTo>
                  <a:lnTo>
                    <a:pt x="54639" y="5874"/>
                  </a:lnTo>
                  <a:lnTo>
                    <a:pt x="55219" y="5527"/>
                  </a:lnTo>
                  <a:lnTo>
                    <a:pt x="55721" y="5102"/>
                  </a:lnTo>
                  <a:lnTo>
                    <a:pt x="56069" y="4792"/>
                  </a:lnTo>
                  <a:lnTo>
                    <a:pt x="56378" y="4406"/>
                  </a:lnTo>
                  <a:lnTo>
                    <a:pt x="56339" y="4174"/>
                  </a:lnTo>
                  <a:lnTo>
                    <a:pt x="56223" y="3981"/>
                  </a:lnTo>
                  <a:lnTo>
                    <a:pt x="56069" y="3788"/>
                  </a:lnTo>
                  <a:lnTo>
                    <a:pt x="55914" y="3672"/>
                  </a:lnTo>
                  <a:lnTo>
                    <a:pt x="55682" y="3556"/>
                  </a:lnTo>
                  <a:lnTo>
                    <a:pt x="55489" y="3440"/>
                  </a:lnTo>
                  <a:lnTo>
                    <a:pt x="55025" y="3324"/>
                  </a:lnTo>
                  <a:lnTo>
                    <a:pt x="54484" y="3169"/>
                  </a:lnTo>
                  <a:lnTo>
                    <a:pt x="54214" y="3092"/>
                  </a:lnTo>
                  <a:lnTo>
                    <a:pt x="53982" y="2976"/>
                  </a:lnTo>
                  <a:lnTo>
                    <a:pt x="53557" y="2667"/>
                  </a:lnTo>
                  <a:lnTo>
                    <a:pt x="53132" y="2319"/>
                  </a:lnTo>
                  <a:lnTo>
                    <a:pt x="52668" y="2049"/>
                  </a:lnTo>
                  <a:lnTo>
                    <a:pt x="52205" y="1856"/>
                  </a:lnTo>
                  <a:lnTo>
                    <a:pt x="51702" y="1701"/>
                  </a:lnTo>
                  <a:lnTo>
                    <a:pt x="51200" y="1624"/>
                  </a:lnTo>
                  <a:lnTo>
                    <a:pt x="50852" y="1585"/>
                  </a:lnTo>
                  <a:lnTo>
                    <a:pt x="50504" y="1585"/>
                  </a:lnTo>
                  <a:lnTo>
                    <a:pt x="49847" y="1663"/>
                  </a:lnTo>
                  <a:lnTo>
                    <a:pt x="49307" y="1701"/>
                  </a:lnTo>
                  <a:lnTo>
                    <a:pt x="48804" y="1740"/>
                  </a:lnTo>
                  <a:lnTo>
                    <a:pt x="48495" y="1701"/>
                  </a:lnTo>
                  <a:lnTo>
                    <a:pt x="48225" y="1663"/>
                  </a:lnTo>
                  <a:lnTo>
                    <a:pt x="47684" y="1508"/>
                  </a:lnTo>
                  <a:lnTo>
                    <a:pt x="46602" y="1160"/>
                  </a:lnTo>
                  <a:lnTo>
                    <a:pt x="46061" y="1006"/>
                  </a:lnTo>
                  <a:lnTo>
                    <a:pt x="45520" y="890"/>
                  </a:lnTo>
                  <a:lnTo>
                    <a:pt x="44979" y="851"/>
                  </a:lnTo>
                  <a:lnTo>
                    <a:pt x="44399" y="851"/>
                  </a:lnTo>
                  <a:lnTo>
                    <a:pt x="43819" y="890"/>
                  </a:lnTo>
                  <a:lnTo>
                    <a:pt x="43240" y="1006"/>
                  </a:lnTo>
                  <a:lnTo>
                    <a:pt x="42081" y="1237"/>
                  </a:lnTo>
                  <a:lnTo>
                    <a:pt x="41462" y="1315"/>
                  </a:lnTo>
                  <a:lnTo>
                    <a:pt x="40883" y="1392"/>
                  </a:lnTo>
                  <a:lnTo>
                    <a:pt x="40265" y="1469"/>
                  </a:lnTo>
                  <a:lnTo>
                    <a:pt x="39646" y="1469"/>
                  </a:lnTo>
                  <a:lnTo>
                    <a:pt x="38758" y="1392"/>
                  </a:lnTo>
                  <a:lnTo>
                    <a:pt x="38564" y="1353"/>
                  </a:lnTo>
                  <a:lnTo>
                    <a:pt x="37714" y="1083"/>
                  </a:lnTo>
                  <a:lnTo>
                    <a:pt x="36825" y="851"/>
                  </a:lnTo>
                  <a:lnTo>
                    <a:pt x="36014" y="696"/>
                  </a:lnTo>
                  <a:lnTo>
                    <a:pt x="35628" y="658"/>
                  </a:lnTo>
                  <a:lnTo>
                    <a:pt x="34816" y="658"/>
                  </a:lnTo>
                  <a:lnTo>
                    <a:pt x="34430" y="735"/>
                  </a:lnTo>
                  <a:lnTo>
                    <a:pt x="33657" y="967"/>
                  </a:lnTo>
                  <a:lnTo>
                    <a:pt x="33232" y="1044"/>
                  </a:lnTo>
                  <a:lnTo>
                    <a:pt x="32807" y="1083"/>
                  </a:lnTo>
                  <a:lnTo>
                    <a:pt x="32343" y="1044"/>
                  </a:lnTo>
                  <a:lnTo>
                    <a:pt x="31918" y="1006"/>
                  </a:lnTo>
                  <a:lnTo>
                    <a:pt x="31107" y="890"/>
                  </a:lnTo>
                  <a:lnTo>
                    <a:pt x="30720" y="851"/>
                  </a:lnTo>
                  <a:lnTo>
                    <a:pt x="30295" y="812"/>
                  </a:lnTo>
                  <a:lnTo>
                    <a:pt x="29445" y="851"/>
                  </a:lnTo>
                  <a:lnTo>
                    <a:pt x="28595" y="928"/>
                  </a:lnTo>
                  <a:lnTo>
                    <a:pt x="27745" y="1006"/>
                  </a:lnTo>
                  <a:lnTo>
                    <a:pt x="26895" y="1122"/>
                  </a:lnTo>
                  <a:lnTo>
                    <a:pt x="26083" y="1276"/>
                  </a:lnTo>
                  <a:lnTo>
                    <a:pt x="25272" y="1508"/>
                  </a:lnTo>
                  <a:lnTo>
                    <a:pt x="24615" y="1701"/>
                  </a:lnTo>
                  <a:lnTo>
                    <a:pt x="23958" y="1972"/>
                  </a:lnTo>
                  <a:lnTo>
                    <a:pt x="22760" y="1547"/>
                  </a:lnTo>
                  <a:lnTo>
                    <a:pt x="21562" y="1199"/>
                  </a:lnTo>
                  <a:lnTo>
                    <a:pt x="20364" y="928"/>
                  </a:lnTo>
                  <a:lnTo>
                    <a:pt x="19128" y="658"/>
                  </a:lnTo>
                  <a:lnTo>
                    <a:pt x="17698" y="426"/>
                  </a:lnTo>
                  <a:lnTo>
                    <a:pt x="16230" y="233"/>
                  </a:lnTo>
                  <a:lnTo>
                    <a:pt x="14723" y="156"/>
                  </a:lnTo>
                  <a:lnTo>
                    <a:pt x="14336" y="117"/>
                  </a:lnTo>
                  <a:lnTo>
                    <a:pt x="13564" y="78"/>
                  </a:lnTo>
                  <a:lnTo>
                    <a:pt x="12791" y="40"/>
                  </a:lnTo>
                  <a:lnTo>
                    <a:pt x="12018" y="40"/>
                  </a:lnTo>
                  <a:lnTo>
                    <a:pt x="1194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1856200" y="1380900"/>
              <a:ext cx="1409450" cy="744850"/>
            </a:xfrm>
            <a:custGeom>
              <a:rect b="b" l="l" r="r" t="t"/>
              <a:pathLst>
                <a:path extrusionOk="0" fill="none" h="29794" w="56378">
                  <a:moveTo>
                    <a:pt x="1" y="28904"/>
                  </a:moveTo>
                  <a:lnTo>
                    <a:pt x="1" y="28904"/>
                  </a:lnTo>
                  <a:lnTo>
                    <a:pt x="39" y="29098"/>
                  </a:lnTo>
                  <a:lnTo>
                    <a:pt x="155" y="29252"/>
                  </a:lnTo>
                  <a:lnTo>
                    <a:pt x="271" y="29407"/>
                  </a:lnTo>
                  <a:lnTo>
                    <a:pt x="426" y="29523"/>
                  </a:lnTo>
                  <a:lnTo>
                    <a:pt x="580" y="29600"/>
                  </a:lnTo>
                  <a:lnTo>
                    <a:pt x="773" y="29677"/>
                  </a:lnTo>
                  <a:lnTo>
                    <a:pt x="1121" y="29793"/>
                  </a:lnTo>
                  <a:lnTo>
                    <a:pt x="1121" y="29793"/>
                  </a:lnTo>
                  <a:lnTo>
                    <a:pt x="1314" y="29793"/>
                  </a:lnTo>
                  <a:lnTo>
                    <a:pt x="1508" y="29793"/>
                  </a:lnTo>
                  <a:lnTo>
                    <a:pt x="1662" y="29716"/>
                  </a:lnTo>
                  <a:lnTo>
                    <a:pt x="1817" y="29638"/>
                  </a:lnTo>
                  <a:lnTo>
                    <a:pt x="1817" y="29638"/>
                  </a:lnTo>
                  <a:lnTo>
                    <a:pt x="2165" y="29368"/>
                  </a:lnTo>
                  <a:lnTo>
                    <a:pt x="2358" y="29213"/>
                  </a:lnTo>
                  <a:lnTo>
                    <a:pt x="2551" y="29136"/>
                  </a:lnTo>
                  <a:lnTo>
                    <a:pt x="2551" y="29136"/>
                  </a:lnTo>
                  <a:lnTo>
                    <a:pt x="2783" y="29098"/>
                  </a:lnTo>
                  <a:lnTo>
                    <a:pt x="3015" y="29098"/>
                  </a:lnTo>
                  <a:lnTo>
                    <a:pt x="3208" y="29059"/>
                  </a:lnTo>
                  <a:lnTo>
                    <a:pt x="3440" y="28982"/>
                  </a:lnTo>
                  <a:lnTo>
                    <a:pt x="3440" y="28982"/>
                  </a:lnTo>
                  <a:lnTo>
                    <a:pt x="3556" y="28904"/>
                  </a:lnTo>
                  <a:lnTo>
                    <a:pt x="3556" y="28904"/>
                  </a:lnTo>
                  <a:lnTo>
                    <a:pt x="3633" y="28866"/>
                  </a:lnTo>
                  <a:lnTo>
                    <a:pt x="3633" y="28866"/>
                  </a:lnTo>
                  <a:lnTo>
                    <a:pt x="4444" y="28016"/>
                  </a:lnTo>
                  <a:lnTo>
                    <a:pt x="4444" y="28016"/>
                  </a:lnTo>
                  <a:lnTo>
                    <a:pt x="5256" y="27204"/>
                  </a:lnTo>
                  <a:lnTo>
                    <a:pt x="6106" y="26431"/>
                  </a:lnTo>
                  <a:lnTo>
                    <a:pt x="6106" y="26431"/>
                  </a:lnTo>
                  <a:lnTo>
                    <a:pt x="6956" y="25697"/>
                  </a:lnTo>
                  <a:lnTo>
                    <a:pt x="7806" y="25002"/>
                  </a:lnTo>
                  <a:lnTo>
                    <a:pt x="7806" y="25002"/>
                  </a:lnTo>
                  <a:lnTo>
                    <a:pt x="7845" y="24963"/>
                  </a:lnTo>
                  <a:lnTo>
                    <a:pt x="7845" y="24963"/>
                  </a:lnTo>
                  <a:lnTo>
                    <a:pt x="7999" y="24847"/>
                  </a:lnTo>
                  <a:lnTo>
                    <a:pt x="7999" y="24847"/>
                  </a:lnTo>
                  <a:lnTo>
                    <a:pt x="8308" y="24615"/>
                  </a:lnTo>
                  <a:lnTo>
                    <a:pt x="8308" y="24615"/>
                  </a:lnTo>
                  <a:lnTo>
                    <a:pt x="8502" y="24461"/>
                  </a:lnTo>
                  <a:lnTo>
                    <a:pt x="8540" y="24422"/>
                  </a:lnTo>
                  <a:lnTo>
                    <a:pt x="8540" y="24422"/>
                  </a:lnTo>
                  <a:lnTo>
                    <a:pt x="9274" y="23958"/>
                  </a:lnTo>
                  <a:lnTo>
                    <a:pt x="9274" y="23958"/>
                  </a:lnTo>
                  <a:lnTo>
                    <a:pt x="10009" y="23533"/>
                  </a:lnTo>
                  <a:lnTo>
                    <a:pt x="10009" y="23533"/>
                  </a:lnTo>
                  <a:lnTo>
                    <a:pt x="10202" y="23417"/>
                  </a:lnTo>
                  <a:lnTo>
                    <a:pt x="10202" y="23417"/>
                  </a:lnTo>
                  <a:lnTo>
                    <a:pt x="10202" y="23417"/>
                  </a:lnTo>
                  <a:lnTo>
                    <a:pt x="10202" y="23533"/>
                  </a:lnTo>
                  <a:lnTo>
                    <a:pt x="10202" y="23533"/>
                  </a:lnTo>
                  <a:lnTo>
                    <a:pt x="10240" y="23804"/>
                  </a:lnTo>
                  <a:lnTo>
                    <a:pt x="10318" y="24074"/>
                  </a:lnTo>
                  <a:lnTo>
                    <a:pt x="10434" y="24306"/>
                  </a:lnTo>
                  <a:lnTo>
                    <a:pt x="10550" y="24577"/>
                  </a:lnTo>
                  <a:lnTo>
                    <a:pt x="10550" y="24577"/>
                  </a:lnTo>
                  <a:lnTo>
                    <a:pt x="10704" y="24847"/>
                  </a:lnTo>
                  <a:lnTo>
                    <a:pt x="10781" y="25002"/>
                  </a:lnTo>
                  <a:lnTo>
                    <a:pt x="10820" y="25156"/>
                  </a:lnTo>
                  <a:lnTo>
                    <a:pt x="10820" y="25156"/>
                  </a:lnTo>
                  <a:lnTo>
                    <a:pt x="10859" y="25311"/>
                  </a:lnTo>
                  <a:lnTo>
                    <a:pt x="10820" y="25504"/>
                  </a:lnTo>
                  <a:lnTo>
                    <a:pt x="10781" y="25852"/>
                  </a:lnTo>
                  <a:lnTo>
                    <a:pt x="10781" y="25852"/>
                  </a:lnTo>
                  <a:lnTo>
                    <a:pt x="10781" y="26045"/>
                  </a:lnTo>
                  <a:lnTo>
                    <a:pt x="10820" y="26238"/>
                  </a:lnTo>
                  <a:lnTo>
                    <a:pt x="10897" y="26315"/>
                  </a:lnTo>
                  <a:lnTo>
                    <a:pt x="10975" y="26393"/>
                  </a:lnTo>
                  <a:lnTo>
                    <a:pt x="11091" y="26393"/>
                  </a:lnTo>
                  <a:lnTo>
                    <a:pt x="11207" y="26393"/>
                  </a:lnTo>
                  <a:lnTo>
                    <a:pt x="11207" y="26393"/>
                  </a:lnTo>
                  <a:lnTo>
                    <a:pt x="11322" y="26354"/>
                  </a:lnTo>
                  <a:lnTo>
                    <a:pt x="11438" y="26277"/>
                  </a:lnTo>
                  <a:lnTo>
                    <a:pt x="11632" y="26084"/>
                  </a:lnTo>
                  <a:lnTo>
                    <a:pt x="11902" y="25658"/>
                  </a:lnTo>
                  <a:lnTo>
                    <a:pt x="11902" y="25658"/>
                  </a:lnTo>
                  <a:lnTo>
                    <a:pt x="12250" y="25118"/>
                  </a:lnTo>
                  <a:lnTo>
                    <a:pt x="12559" y="24538"/>
                  </a:lnTo>
                  <a:lnTo>
                    <a:pt x="12829" y="23958"/>
                  </a:lnTo>
                  <a:lnTo>
                    <a:pt x="13023" y="23379"/>
                  </a:lnTo>
                  <a:lnTo>
                    <a:pt x="13023" y="23379"/>
                  </a:lnTo>
                  <a:lnTo>
                    <a:pt x="13177" y="22915"/>
                  </a:lnTo>
                  <a:lnTo>
                    <a:pt x="13293" y="22451"/>
                  </a:lnTo>
                  <a:lnTo>
                    <a:pt x="13370" y="21949"/>
                  </a:lnTo>
                  <a:lnTo>
                    <a:pt x="13370" y="21485"/>
                  </a:lnTo>
                  <a:lnTo>
                    <a:pt x="13370" y="21485"/>
                  </a:lnTo>
                  <a:lnTo>
                    <a:pt x="13370" y="21485"/>
                  </a:lnTo>
                  <a:lnTo>
                    <a:pt x="13525" y="21408"/>
                  </a:lnTo>
                  <a:lnTo>
                    <a:pt x="13525" y="21408"/>
                  </a:lnTo>
                  <a:lnTo>
                    <a:pt x="14259" y="20944"/>
                  </a:lnTo>
                  <a:lnTo>
                    <a:pt x="14259" y="20944"/>
                  </a:lnTo>
                  <a:lnTo>
                    <a:pt x="16771" y="19476"/>
                  </a:lnTo>
                  <a:lnTo>
                    <a:pt x="19282" y="18008"/>
                  </a:lnTo>
                  <a:lnTo>
                    <a:pt x="19282" y="18008"/>
                  </a:lnTo>
                  <a:lnTo>
                    <a:pt x="20287" y="17505"/>
                  </a:lnTo>
                  <a:lnTo>
                    <a:pt x="21253" y="17003"/>
                  </a:lnTo>
                  <a:lnTo>
                    <a:pt x="22258" y="16539"/>
                  </a:lnTo>
                  <a:lnTo>
                    <a:pt x="23263" y="16076"/>
                  </a:lnTo>
                  <a:lnTo>
                    <a:pt x="23263" y="16076"/>
                  </a:lnTo>
                  <a:lnTo>
                    <a:pt x="24731" y="15535"/>
                  </a:lnTo>
                  <a:lnTo>
                    <a:pt x="24731" y="15535"/>
                  </a:lnTo>
                  <a:lnTo>
                    <a:pt x="25195" y="15380"/>
                  </a:lnTo>
                  <a:lnTo>
                    <a:pt x="25195" y="15380"/>
                  </a:lnTo>
                  <a:lnTo>
                    <a:pt x="27358" y="14762"/>
                  </a:lnTo>
                  <a:lnTo>
                    <a:pt x="29561" y="14221"/>
                  </a:lnTo>
                  <a:lnTo>
                    <a:pt x="29561" y="14221"/>
                  </a:lnTo>
                  <a:lnTo>
                    <a:pt x="30913" y="13912"/>
                  </a:lnTo>
                  <a:lnTo>
                    <a:pt x="32266" y="13680"/>
                  </a:lnTo>
                  <a:lnTo>
                    <a:pt x="32266" y="13680"/>
                  </a:lnTo>
                  <a:lnTo>
                    <a:pt x="32343" y="13680"/>
                  </a:lnTo>
                  <a:lnTo>
                    <a:pt x="32343" y="13680"/>
                  </a:lnTo>
                  <a:lnTo>
                    <a:pt x="32575" y="13603"/>
                  </a:lnTo>
                  <a:lnTo>
                    <a:pt x="32575" y="13603"/>
                  </a:lnTo>
                  <a:lnTo>
                    <a:pt x="33309" y="13448"/>
                  </a:lnTo>
                  <a:lnTo>
                    <a:pt x="33309" y="13448"/>
                  </a:lnTo>
                  <a:lnTo>
                    <a:pt x="34314" y="13332"/>
                  </a:lnTo>
                  <a:lnTo>
                    <a:pt x="34314" y="13332"/>
                  </a:lnTo>
                  <a:lnTo>
                    <a:pt x="35357" y="13139"/>
                  </a:lnTo>
                  <a:lnTo>
                    <a:pt x="36323" y="12868"/>
                  </a:lnTo>
                  <a:lnTo>
                    <a:pt x="36323" y="12868"/>
                  </a:lnTo>
                  <a:lnTo>
                    <a:pt x="37173" y="12598"/>
                  </a:lnTo>
                  <a:lnTo>
                    <a:pt x="37985" y="12250"/>
                  </a:lnTo>
                  <a:lnTo>
                    <a:pt x="37985" y="12250"/>
                  </a:lnTo>
                  <a:lnTo>
                    <a:pt x="38835" y="11825"/>
                  </a:lnTo>
                  <a:lnTo>
                    <a:pt x="39260" y="11593"/>
                  </a:lnTo>
                  <a:lnTo>
                    <a:pt x="39685" y="11439"/>
                  </a:lnTo>
                  <a:lnTo>
                    <a:pt x="39685" y="11439"/>
                  </a:lnTo>
                  <a:lnTo>
                    <a:pt x="40110" y="11323"/>
                  </a:lnTo>
                  <a:lnTo>
                    <a:pt x="40535" y="11207"/>
                  </a:lnTo>
                  <a:lnTo>
                    <a:pt x="40999" y="11168"/>
                  </a:lnTo>
                  <a:lnTo>
                    <a:pt x="41462" y="11130"/>
                  </a:lnTo>
                  <a:lnTo>
                    <a:pt x="42351" y="11091"/>
                  </a:lnTo>
                  <a:lnTo>
                    <a:pt x="43240" y="11091"/>
                  </a:lnTo>
                  <a:lnTo>
                    <a:pt x="43240" y="11091"/>
                  </a:lnTo>
                  <a:lnTo>
                    <a:pt x="43704" y="11052"/>
                  </a:lnTo>
                  <a:lnTo>
                    <a:pt x="44129" y="10975"/>
                  </a:lnTo>
                  <a:lnTo>
                    <a:pt x="45017" y="10820"/>
                  </a:lnTo>
                  <a:lnTo>
                    <a:pt x="45906" y="10627"/>
                  </a:lnTo>
                  <a:lnTo>
                    <a:pt x="46756" y="10395"/>
                  </a:lnTo>
                  <a:lnTo>
                    <a:pt x="46756" y="10395"/>
                  </a:lnTo>
                  <a:lnTo>
                    <a:pt x="47104" y="10279"/>
                  </a:lnTo>
                  <a:lnTo>
                    <a:pt x="47413" y="10163"/>
                  </a:lnTo>
                  <a:lnTo>
                    <a:pt x="47722" y="9970"/>
                  </a:lnTo>
                  <a:lnTo>
                    <a:pt x="47838" y="9854"/>
                  </a:lnTo>
                  <a:lnTo>
                    <a:pt x="47954" y="9738"/>
                  </a:lnTo>
                  <a:lnTo>
                    <a:pt x="47954" y="9738"/>
                  </a:lnTo>
                  <a:lnTo>
                    <a:pt x="48070" y="9507"/>
                  </a:lnTo>
                  <a:lnTo>
                    <a:pt x="48109" y="9275"/>
                  </a:lnTo>
                  <a:lnTo>
                    <a:pt x="48109" y="9004"/>
                  </a:lnTo>
                  <a:lnTo>
                    <a:pt x="48031" y="8811"/>
                  </a:lnTo>
                  <a:lnTo>
                    <a:pt x="48031" y="8811"/>
                  </a:lnTo>
                  <a:lnTo>
                    <a:pt x="48031" y="8811"/>
                  </a:lnTo>
                  <a:lnTo>
                    <a:pt x="48456" y="8695"/>
                  </a:lnTo>
                  <a:lnTo>
                    <a:pt x="48843" y="8618"/>
                  </a:lnTo>
                  <a:lnTo>
                    <a:pt x="49268" y="8579"/>
                  </a:lnTo>
                  <a:lnTo>
                    <a:pt x="49693" y="8502"/>
                  </a:lnTo>
                  <a:lnTo>
                    <a:pt x="49693" y="8502"/>
                  </a:lnTo>
                  <a:lnTo>
                    <a:pt x="49732" y="8463"/>
                  </a:lnTo>
                  <a:lnTo>
                    <a:pt x="49732" y="8463"/>
                  </a:lnTo>
                  <a:lnTo>
                    <a:pt x="50079" y="8386"/>
                  </a:lnTo>
                  <a:lnTo>
                    <a:pt x="50427" y="8231"/>
                  </a:lnTo>
                  <a:lnTo>
                    <a:pt x="50736" y="8116"/>
                  </a:lnTo>
                  <a:lnTo>
                    <a:pt x="51045" y="7922"/>
                  </a:lnTo>
                  <a:lnTo>
                    <a:pt x="51045" y="7922"/>
                  </a:lnTo>
                  <a:lnTo>
                    <a:pt x="51316" y="7768"/>
                  </a:lnTo>
                  <a:lnTo>
                    <a:pt x="51586" y="7536"/>
                  </a:lnTo>
                  <a:lnTo>
                    <a:pt x="52127" y="7111"/>
                  </a:lnTo>
                  <a:lnTo>
                    <a:pt x="52127" y="7111"/>
                  </a:lnTo>
                  <a:lnTo>
                    <a:pt x="52398" y="6840"/>
                  </a:lnTo>
                  <a:lnTo>
                    <a:pt x="52746" y="6647"/>
                  </a:lnTo>
                  <a:lnTo>
                    <a:pt x="52746" y="6647"/>
                  </a:lnTo>
                  <a:lnTo>
                    <a:pt x="53055" y="6493"/>
                  </a:lnTo>
                  <a:lnTo>
                    <a:pt x="53402" y="6377"/>
                  </a:lnTo>
                  <a:lnTo>
                    <a:pt x="53402" y="6377"/>
                  </a:lnTo>
                  <a:lnTo>
                    <a:pt x="54021" y="6145"/>
                  </a:lnTo>
                  <a:lnTo>
                    <a:pt x="54639" y="5874"/>
                  </a:lnTo>
                  <a:lnTo>
                    <a:pt x="55219" y="5527"/>
                  </a:lnTo>
                  <a:lnTo>
                    <a:pt x="55721" y="5102"/>
                  </a:lnTo>
                  <a:lnTo>
                    <a:pt x="55721" y="5102"/>
                  </a:lnTo>
                  <a:lnTo>
                    <a:pt x="56069" y="4792"/>
                  </a:lnTo>
                  <a:lnTo>
                    <a:pt x="56378" y="4406"/>
                  </a:lnTo>
                  <a:lnTo>
                    <a:pt x="56378" y="4406"/>
                  </a:lnTo>
                  <a:lnTo>
                    <a:pt x="56339" y="4174"/>
                  </a:lnTo>
                  <a:lnTo>
                    <a:pt x="56223" y="3981"/>
                  </a:lnTo>
                  <a:lnTo>
                    <a:pt x="56069" y="3788"/>
                  </a:lnTo>
                  <a:lnTo>
                    <a:pt x="55914" y="3672"/>
                  </a:lnTo>
                  <a:lnTo>
                    <a:pt x="55682" y="3556"/>
                  </a:lnTo>
                  <a:lnTo>
                    <a:pt x="55489" y="3440"/>
                  </a:lnTo>
                  <a:lnTo>
                    <a:pt x="55025" y="3324"/>
                  </a:lnTo>
                  <a:lnTo>
                    <a:pt x="55025" y="3324"/>
                  </a:lnTo>
                  <a:lnTo>
                    <a:pt x="54484" y="3169"/>
                  </a:lnTo>
                  <a:lnTo>
                    <a:pt x="54214" y="3092"/>
                  </a:lnTo>
                  <a:lnTo>
                    <a:pt x="53982" y="2976"/>
                  </a:lnTo>
                  <a:lnTo>
                    <a:pt x="53982" y="2976"/>
                  </a:lnTo>
                  <a:lnTo>
                    <a:pt x="53557" y="2667"/>
                  </a:lnTo>
                  <a:lnTo>
                    <a:pt x="53132" y="2319"/>
                  </a:lnTo>
                  <a:lnTo>
                    <a:pt x="53132" y="2319"/>
                  </a:lnTo>
                  <a:lnTo>
                    <a:pt x="52668" y="2049"/>
                  </a:lnTo>
                  <a:lnTo>
                    <a:pt x="52205" y="1856"/>
                  </a:lnTo>
                  <a:lnTo>
                    <a:pt x="51702" y="1701"/>
                  </a:lnTo>
                  <a:lnTo>
                    <a:pt x="51200" y="1624"/>
                  </a:lnTo>
                  <a:lnTo>
                    <a:pt x="51200" y="1624"/>
                  </a:lnTo>
                  <a:lnTo>
                    <a:pt x="50852" y="1585"/>
                  </a:lnTo>
                  <a:lnTo>
                    <a:pt x="50504" y="1585"/>
                  </a:lnTo>
                  <a:lnTo>
                    <a:pt x="49847" y="1663"/>
                  </a:lnTo>
                  <a:lnTo>
                    <a:pt x="49847" y="1663"/>
                  </a:lnTo>
                  <a:lnTo>
                    <a:pt x="49307" y="1701"/>
                  </a:lnTo>
                  <a:lnTo>
                    <a:pt x="48804" y="1740"/>
                  </a:lnTo>
                  <a:lnTo>
                    <a:pt x="48804" y="1740"/>
                  </a:lnTo>
                  <a:lnTo>
                    <a:pt x="48495" y="1701"/>
                  </a:lnTo>
                  <a:lnTo>
                    <a:pt x="48225" y="1663"/>
                  </a:lnTo>
                  <a:lnTo>
                    <a:pt x="47684" y="1508"/>
                  </a:lnTo>
                  <a:lnTo>
                    <a:pt x="46602" y="1160"/>
                  </a:lnTo>
                  <a:lnTo>
                    <a:pt x="46602" y="1160"/>
                  </a:lnTo>
                  <a:lnTo>
                    <a:pt x="46061" y="1006"/>
                  </a:lnTo>
                  <a:lnTo>
                    <a:pt x="45520" y="890"/>
                  </a:lnTo>
                  <a:lnTo>
                    <a:pt x="44979" y="851"/>
                  </a:lnTo>
                  <a:lnTo>
                    <a:pt x="44399" y="851"/>
                  </a:lnTo>
                  <a:lnTo>
                    <a:pt x="44399" y="851"/>
                  </a:lnTo>
                  <a:lnTo>
                    <a:pt x="43819" y="890"/>
                  </a:lnTo>
                  <a:lnTo>
                    <a:pt x="43240" y="1006"/>
                  </a:lnTo>
                  <a:lnTo>
                    <a:pt x="42081" y="1237"/>
                  </a:lnTo>
                  <a:lnTo>
                    <a:pt x="42081" y="1237"/>
                  </a:lnTo>
                  <a:lnTo>
                    <a:pt x="41462" y="1315"/>
                  </a:lnTo>
                  <a:lnTo>
                    <a:pt x="40883" y="1392"/>
                  </a:lnTo>
                  <a:lnTo>
                    <a:pt x="40265" y="1469"/>
                  </a:lnTo>
                  <a:lnTo>
                    <a:pt x="39646" y="1469"/>
                  </a:lnTo>
                  <a:lnTo>
                    <a:pt x="39646" y="1469"/>
                  </a:lnTo>
                  <a:lnTo>
                    <a:pt x="38758" y="1392"/>
                  </a:lnTo>
                  <a:lnTo>
                    <a:pt x="38758" y="1392"/>
                  </a:lnTo>
                  <a:lnTo>
                    <a:pt x="38564" y="1353"/>
                  </a:lnTo>
                  <a:lnTo>
                    <a:pt x="38564" y="1353"/>
                  </a:lnTo>
                  <a:lnTo>
                    <a:pt x="37714" y="1083"/>
                  </a:lnTo>
                  <a:lnTo>
                    <a:pt x="36825" y="851"/>
                  </a:lnTo>
                  <a:lnTo>
                    <a:pt x="36825" y="851"/>
                  </a:lnTo>
                  <a:lnTo>
                    <a:pt x="36014" y="696"/>
                  </a:lnTo>
                  <a:lnTo>
                    <a:pt x="35628" y="658"/>
                  </a:lnTo>
                  <a:lnTo>
                    <a:pt x="35203" y="658"/>
                  </a:lnTo>
                  <a:lnTo>
                    <a:pt x="35203" y="658"/>
                  </a:lnTo>
                  <a:lnTo>
                    <a:pt x="34816" y="658"/>
                  </a:lnTo>
                  <a:lnTo>
                    <a:pt x="34430" y="735"/>
                  </a:lnTo>
                  <a:lnTo>
                    <a:pt x="33657" y="967"/>
                  </a:lnTo>
                  <a:lnTo>
                    <a:pt x="33657" y="967"/>
                  </a:lnTo>
                  <a:lnTo>
                    <a:pt x="33232" y="1044"/>
                  </a:lnTo>
                  <a:lnTo>
                    <a:pt x="32807" y="1083"/>
                  </a:lnTo>
                  <a:lnTo>
                    <a:pt x="32343" y="1044"/>
                  </a:lnTo>
                  <a:lnTo>
                    <a:pt x="31918" y="1006"/>
                  </a:lnTo>
                  <a:lnTo>
                    <a:pt x="31918" y="1006"/>
                  </a:lnTo>
                  <a:lnTo>
                    <a:pt x="31107" y="890"/>
                  </a:lnTo>
                  <a:lnTo>
                    <a:pt x="30720" y="851"/>
                  </a:lnTo>
                  <a:lnTo>
                    <a:pt x="30295" y="812"/>
                  </a:lnTo>
                  <a:lnTo>
                    <a:pt x="30295" y="812"/>
                  </a:lnTo>
                  <a:lnTo>
                    <a:pt x="29445" y="851"/>
                  </a:lnTo>
                  <a:lnTo>
                    <a:pt x="28595" y="928"/>
                  </a:lnTo>
                  <a:lnTo>
                    <a:pt x="27745" y="1006"/>
                  </a:lnTo>
                  <a:lnTo>
                    <a:pt x="26895" y="1122"/>
                  </a:lnTo>
                  <a:lnTo>
                    <a:pt x="26895" y="1122"/>
                  </a:lnTo>
                  <a:lnTo>
                    <a:pt x="26083" y="1276"/>
                  </a:lnTo>
                  <a:lnTo>
                    <a:pt x="25272" y="1508"/>
                  </a:lnTo>
                  <a:lnTo>
                    <a:pt x="25272" y="1508"/>
                  </a:lnTo>
                  <a:lnTo>
                    <a:pt x="24615" y="1701"/>
                  </a:lnTo>
                  <a:lnTo>
                    <a:pt x="23958" y="1972"/>
                  </a:lnTo>
                  <a:lnTo>
                    <a:pt x="23958" y="1972"/>
                  </a:lnTo>
                  <a:lnTo>
                    <a:pt x="22760" y="1547"/>
                  </a:lnTo>
                  <a:lnTo>
                    <a:pt x="21562" y="1199"/>
                  </a:lnTo>
                  <a:lnTo>
                    <a:pt x="20364" y="928"/>
                  </a:lnTo>
                  <a:lnTo>
                    <a:pt x="19128" y="658"/>
                  </a:lnTo>
                  <a:lnTo>
                    <a:pt x="19128" y="658"/>
                  </a:lnTo>
                  <a:lnTo>
                    <a:pt x="17698" y="426"/>
                  </a:lnTo>
                  <a:lnTo>
                    <a:pt x="16230" y="233"/>
                  </a:lnTo>
                  <a:lnTo>
                    <a:pt x="16230" y="233"/>
                  </a:lnTo>
                  <a:lnTo>
                    <a:pt x="14723" y="156"/>
                  </a:lnTo>
                  <a:lnTo>
                    <a:pt x="14723" y="156"/>
                  </a:lnTo>
                  <a:lnTo>
                    <a:pt x="14336" y="117"/>
                  </a:lnTo>
                  <a:lnTo>
                    <a:pt x="14336" y="117"/>
                  </a:lnTo>
                  <a:lnTo>
                    <a:pt x="13564" y="78"/>
                  </a:lnTo>
                  <a:lnTo>
                    <a:pt x="13564" y="78"/>
                  </a:lnTo>
                  <a:lnTo>
                    <a:pt x="12791" y="40"/>
                  </a:lnTo>
                  <a:lnTo>
                    <a:pt x="12404" y="40"/>
                  </a:lnTo>
                  <a:lnTo>
                    <a:pt x="12018" y="40"/>
                  </a:lnTo>
                  <a:lnTo>
                    <a:pt x="12018" y="40"/>
                  </a:lnTo>
                  <a:lnTo>
                    <a:pt x="11941" y="1"/>
                  </a:lnTo>
                  <a:lnTo>
                    <a:pt x="11941" y="1"/>
                  </a:lnTo>
                  <a:lnTo>
                    <a:pt x="11052" y="40"/>
                  </a:lnTo>
                  <a:lnTo>
                    <a:pt x="10125" y="78"/>
                  </a:lnTo>
                  <a:lnTo>
                    <a:pt x="9197" y="194"/>
                  </a:lnTo>
                  <a:lnTo>
                    <a:pt x="8308" y="310"/>
                  </a:lnTo>
                  <a:lnTo>
                    <a:pt x="8308" y="310"/>
                  </a:lnTo>
                  <a:lnTo>
                    <a:pt x="7613" y="465"/>
                  </a:lnTo>
                  <a:lnTo>
                    <a:pt x="6879" y="581"/>
                  </a:lnTo>
                  <a:lnTo>
                    <a:pt x="6183" y="774"/>
                  </a:lnTo>
                  <a:lnTo>
                    <a:pt x="5526" y="1006"/>
                  </a:lnTo>
                  <a:lnTo>
                    <a:pt x="5526" y="1006"/>
                  </a:lnTo>
                  <a:lnTo>
                    <a:pt x="4831" y="1276"/>
                  </a:lnTo>
                  <a:lnTo>
                    <a:pt x="4213" y="1585"/>
                  </a:lnTo>
                  <a:lnTo>
                    <a:pt x="3594" y="1972"/>
                  </a:lnTo>
                  <a:lnTo>
                    <a:pt x="3015" y="2397"/>
                  </a:lnTo>
                  <a:lnTo>
                    <a:pt x="3015" y="2397"/>
                  </a:lnTo>
                  <a:lnTo>
                    <a:pt x="2474" y="2822"/>
                  </a:lnTo>
                  <a:lnTo>
                    <a:pt x="2474" y="2822"/>
                  </a:lnTo>
                  <a:lnTo>
                    <a:pt x="2358" y="2938"/>
                  </a:lnTo>
                  <a:lnTo>
                    <a:pt x="2319" y="3015"/>
                  </a:lnTo>
                  <a:lnTo>
                    <a:pt x="2319" y="3131"/>
                  </a:lnTo>
                  <a:lnTo>
                    <a:pt x="2319" y="3131"/>
                  </a:lnTo>
                  <a:lnTo>
                    <a:pt x="2358" y="3247"/>
                  </a:lnTo>
                  <a:lnTo>
                    <a:pt x="2435" y="3324"/>
                  </a:lnTo>
                  <a:lnTo>
                    <a:pt x="2512" y="3363"/>
                  </a:lnTo>
                  <a:lnTo>
                    <a:pt x="2628" y="3401"/>
                  </a:lnTo>
                  <a:lnTo>
                    <a:pt x="2821" y="3440"/>
                  </a:lnTo>
                  <a:lnTo>
                    <a:pt x="3053" y="3440"/>
                  </a:lnTo>
                  <a:lnTo>
                    <a:pt x="3053" y="3440"/>
                  </a:lnTo>
                  <a:lnTo>
                    <a:pt x="3826" y="3401"/>
                  </a:lnTo>
                  <a:lnTo>
                    <a:pt x="4599" y="3324"/>
                  </a:lnTo>
                  <a:lnTo>
                    <a:pt x="6183" y="3208"/>
                  </a:lnTo>
                  <a:lnTo>
                    <a:pt x="6183" y="3208"/>
                  </a:lnTo>
                  <a:lnTo>
                    <a:pt x="6879" y="3131"/>
                  </a:lnTo>
                  <a:lnTo>
                    <a:pt x="7536" y="3131"/>
                  </a:lnTo>
                  <a:lnTo>
                    <a:pt x="8231" y="3131"/>
                  </a:lnTo>
                  <a:lnTo>
                    <a:pt x="8927" y="3131"/>
                  </a:lnTo>
                  <a:lnTo>
                    <a:pt x="8927" y="3131"/>
                  </a:lnTo>
                  <a:lnTo>
                    <a:pt x="9159" y="3054"/>
                  </a:lnTo>
                  <a:lnTo>
                    <a:pt x="9159" y="3054"/>
                  </a:lnTo>
                  <a:lnTo>
                    <a:pt x="9159" y="3092"/>
                  </a:lnTo>
                  <a:lnTo>
                    <a:pt x="9159" y="3131"/>
                  </a:lnTo>
                  <a:lnTo>
                    <a:pt x="9159" y="3131"/>
                  </a:lnTo>
                  <a:lnTo>
                    <a:pt x="9738" y="3247"/>
                  </a:lnTo>
                  <a:lnTo>
                    <a:pt x="10318" y="3363"/>
                  </a:lnTo>
                  <a:lnTo>
                    <a:pt x="10318" y="3363"/>
                  </a:lnTo>
                  <a:lnTo>
                    <a:pt x="11361" y="3633"/>
                  </a:lnTo>
                  <a:lnTo>
                    <a:pt x="11361" y="3633"/>
                  </a:lnTo>
                  <a:lnTo>
                    <a:pt x="11902" y="3826"/>
                  </a:lnTo>
                  <a:lnTo>
                    <a:pt x="12443" y="4058"/>
                  </a:lnTo>
                  <a:lnTo>
                    <a:pt x="13448" y="4561"/>
                  </a:lnTo>
                  <a:lnTo>
                    <a:pt x="13448" y="4561"/>
                  </a:lnTo>
                  <a:lnTo>
                    <a:pt x="14452" y="5140"/>
                  </a:lnTo>
                  <a:lnTo>
                    <a:pt x="15380" y="5758"/>
                  </a:lnTo>
                  <a:lnTo>
                    <a:pt x="15380" y="5758"/>
                  </a:lnTo>
                  <a:lnTo>
                    <a:pt x="16037" y="6222"/>
                  </a:lnTo>
                  <a:lnTo>
                    <a:pt x="16037" y="6222"/>
                  </a:lnTo>
                  <a:lnTo>
                    <a:pt x="15882" y="6261"/>
                  </a:lnTo>
                  <a:lnTo>
                    <a:pt x="15882" y="6261"/>
                  </a:lnTo>
                  <a:lnTo>
                    <a:pt x="15457" y="6377"/>
                  </a:lnTo>
                  <a:lnTo>
                    <a:pt x="15032" y="6570"/>
                  </a:lnTo>
                  <a:lnTo>
                    <a:pt x="15032" y="6570"/>
                  </a:lnTo>
                  <a:lnTo>
                    <a:pt x="14646" y="6802"/>
                  </a:lnTo>
                  <a:lnTo>
                    <a:pt x="14221" y="7111"/>
                  </a:lnTo>
                  <a:lnTo>
                    <a:pt x="13873" y="7420"/>
                  </a:lnTo>
                  <a:lnTo>
                    <a:pt x="13525" y="7768"/>
                  </a:lnTo>
                  <a:lnTo>
                    <a:pt x="13525" y="7768"/>
                  </a:lnTo>
                  <a:lnTo>
                    <a:pt x="13254" y="8116"/>
                  </a:lnTo>
                  <a:lnTo>
                    <a:pt x="13023" y="8463"/>
                  </a:lnTo>
                  <a:lnTo>
                    <a:pt x="12791" y="8850"/>
                  </a:lnTo>
                  <a:lnTo>
                    <a:pt x="12559" y="9197"/>
                  </a:lnTo>
                  <a:lnTo>
                    <a:pt x="12559" y="9197"/>
                  </a:lnTo>
                  <a:lnTo>
                    <a:pt x="12288" y="9507"/>
                  </a:lnTo>
                  <a:lnTo>
                    <a:pt x="11979" y="9816"/>
                  </a:lnTo>
                  <a:lnTo>
                    <a:pt x="11322" y="10357"/>
                  </a:lnTo>
                  <a:lnTo>
                    <a:pt x="11322" y="10357"/>
                  </a:lnTo>
                  <a:lnTo>
                    <a:pt x="10009" y="11284"/>
                  </a:lnTo>
                  <a:lnTo>
                    <a:pt x="9390" y="11786"/>
                  </a:lnTo>
                  <a:lnTo>
                    <a:pt x="9081" y="12057"/>
                  </a:lnTo>
                  <a:lnTo>
                    <a:pt x="8811" y="12366"/>
                  </a:lnTo>
                  <a:lnTo>
                    <a:pt x="8811" y="12366"/>
                  </a:lnTo>
                  <a:lnTo>
                    <a:pt x="8579" y="12675"/>
                  </a:lnTo>
                  <a:lnTo>
                    <a:pt x="8386" y="12984"/>
                  </a:lnTo>
                  <a:lnTo>
                    <a:pt x="8231" y="13293"/>
                  </a:lnTo>
                  <a:lnTo>
                    <a:pt x="8077" y="13641"/>
                  </a:lnTo>
                  <a:lnTo>
                    <a:pt x="8077" y="13641"/>
                  </a:lnTo>
                  <a:lnTo>
                    <a:pt x="7961" y="14105"/>
                  </a:lnTo>
                  <a:lnTo>
                    <a:pt x="7922" y="14530"/>
                  </a:lnTo>
                  <a:lnTo>
                    <a:pt x="7922" y="14994"/>
                  </a:lnTo>
                  <a:lnTo>
                    <a:pt x="7961" y="15419"/>
                  </a:lnTo>
                  <a:lnTo>
                    <a:pt x="7961" y="15419"/>
                  </a:lnTo>
                  <a:lnTo>
                    <a:pt x="8038" y="15882"/>
                  </a:lnTo>
                  <a:lnTo>
                    <a:pt x="8077" y="16076"/>
                  </a:lnTo>
                  <a:lnTo>
                    <a:pt x="8077" y="16307"/>
                  </a:lnTo>
                  <a:lnTo>
                    <a:pt x="8077" y="16307"/>
                  </a:lnTo>
                  <a:lnTo>
                    <a:pt x="8038" y="16539"/>
                  </a:lnTo>
                  <a:lnTo>
                    <a:pt x="7922" y="16732"/>
                  </a:lnTo>
                  <a:lnTo>
                    <a:pt x="7806" y="16926"/>
                  </a:lnTo>
                  <a:lnTo>
                    <a:pt x="7613" y="17080"/>
                  </a:lnTo>
                  <a:lnTo>
                    <a:pt x="7613" y="17080"/>
                  </a:lnTo>
                  <a:lnTo>
                    <a:pt x="6106" y="18124"/>
                  </a:lnTo>
                  <a:lnTo>
                    <a:pt x="6106" y="18124"/>
                  </a:lnTo>
                  <a:lnTo>
                    <a:pt x="5990" y="18201"/>
                  </a:lnTo>
                  <a:lnTo>
                    <a:pt x="5990" y="18201"/>
                  </a:lnTo>
                  <a:lnTo>
                    <a:pt x="5758" y="18394"/>
                  </a:lnTo>
                  <a:lnTo>
                    <a:pt x="5758" y="18394"/>
                  </a:lnTo>
                  <a:lnTo>
                    <a:pt x="5758" y="18394"/>
                  </a:lnTo>
                  <a:lnTo>
                    <a:pt x="5294" y="18626"/>
                  </a:lnTo>
                  <a:lnTo>
                    <a:pt x="5294" y="18626"/>
                  </a:lnTo>
                  <a:lnTo>
                    <a:pt x="5024" y="18742"/>
                  </a:lnTo>
                  <a:lnTo>
                    <a:pt x="5024" y="18742"/>
                  </a:lnTo>
                  <a:lnTo>
                    <a:pt x="4483" y="19012"/>
                  </a:lnTo>
                  <a:lnTo>
                    <a:pt x="4213" y="19167"/>
                  </a:lnTo>
                  <a:lnTo>
                    <a:pt x="4019" y="19360"/>
                  </a:lnTo>
                  <a:lnTo>
                    <a:pt x="4019" y="19360"/>
                  </a:lnTo>
                  <a:lnTo>
                    <a:pt x="3903" y="19553"/>
                  </a:lnTo>
                  <a:lnTo>
                    <a:pt x="3865" y="19785"/>
                  </a:lnTo>
                  <a:lnTo>
                    <a:pt x="3865" y="19862"/>
                  </a:lnTo>
                  <a:lnTo>
                    <a:pt x="3903" y="19978"/>
                  </a:lnTo>
                  <a:lnTo>
                    <a:pt x="3981" y="20056"/>
                  </a:lnTo>
                  <a:lnTo>
                    <a:pt x="4097" y="20094"/>
                  </a:lnTo>
                  <a:lnTo>
                    <a:pt x="4097" y="20094"/>
                  </a:lnTo>
                  <a:lnTo>
                    <a:pt x="4251" y="20133"/>
                  </a:lnTo>
                  <a:lnTo>
                    <a:pt x="4367" y="20171"/>
                  </a:lnTo>
                  <a:lnTo>
                    <a:pt x="4367" y="20171"/>
                  </a:lnTo>
                  <a:lnTo>
                    <a:pt x="4367" y="20171"/>
                  </a:lnTo>
                  <a:lnTo>
                    <a:pt x="4213" y="20365"/>
                  </a:lnTo>
                  <a:lnTo>
                    <a:pt x="4213" y="20365"/>
                  </a:lnTo>
                  <a:lnTo>
                    <a:pt x="3903" y="20790"/>
                  </a:lnTo>
                  <a:lnTo>
                    <a:pt x="3633" y="21292"/>
                  </a:lnTo>
                  <a:lnTo>
                    <a:pt x="3633" y="21292"/>
                  </a:lnTo>
                  <a:lnTo>
                    <a:pt x="3401" y="21794"/>
                  </a:lnTo>
                  <a:lnTo>
                    <a:pt x="3246" y="22297"/>
                  </a:lnTo>
                  <a:lnTo>
                    <a:pt x="3131" y="22799"/>
                  </a:lnTo>
                  <a:lnTo>
                    <a:pt x="3053" y="23301"/>
                  </a:lnTo>
                  <a:lnTo>
                    <a:pt x="3053" y="23301"/>
                  </a:lnTo>
                  <a:lnTo>
                    <a:pt x="3015" y="23611"/>
                  </a:lnTo>
                  <a:lnTo>
                    <a:pt x="2899" y="23920"/>
                  </a:lnTo>
                  <a:lnTo>
                    <a:pt x="2899" y="23920"/>
                  </a:lnTo>
                  <a:lnTo>
                    <a:pt x="2744" y="24151"/>
                  </a:lnTo>
                  <a:lnTo>
                    <a:pt x="2551" y="24383"/>
                  </a:lnTo>
                  <a:lnTo>
                    <a:pt x="2551" y="24383"/>
                  </a:lnTo>
                  <a:lnTo>
                    <a:pt x="2126" y="24808"/>
                  </a:lnTo>
                  <a:lnTo>
                    <a:pt x="1739" y="25272"/>
                  </a:lnTo>
                  <a:lnTo>
                    <a:pt x="1739" y="25272"/>
                  </a:lnTo>
                  <a:lnTo>
                    <a:pt x="1005" y="26238"/>
                  </a:lnTo>
                  <a:lnTo>
                    <a:pt x="696" y="26740"/>
                  </a:lnTo>
                  <a:lnTo>
                    <a:pt x="387" y="27243"/>
                  </a:lnTo>
                  <a:lnTo>
                    <a:pt x="387" y="27243"/>
                  </a:lnTo>
                  <a:lnTo>
                    <a:pt x="232" y="27591"/>
                  </a:lnTo>
                  <a:lnTo>
                    <a:pt x="117" y="27977"/>
                  </a:lnTo>
                  <a:lnTo>
                    <a:pt x="117" y="27977"/>
                  </a:lnTo>
                  <a:lnTo>
                    <a:pt x="39" y="28209"/>
                  </a:lnTo>
                  <a:lnTo>
                    <a:pt x="1" y="28441"/>
                  </a:lnTo>
                  <a:lnTo>
                    <a:pt x="1" y="28672"/>
                  </a:lnTo>
                  <a:lnTo>
                    <a:pt x="1" y="289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2527600" y="1712250"/>
              <a:ext cx="266650" cy="396100"/>
            </a:xfrm>
            <a:custGeom>
              <a:rect b="b" l="l" r="r" t="t"/>
              <a:pathLst>
                <a:path extrusionOk="0" h="15844" w="10666">
                  <a:moveTo>
                    <a:pt x="7922" y="1"/>
                  </a:moveTo>
                  <a:lnTo>
                    <a:pt x="7767" y="39"/>
                  </a:lnTo>
                  <a:lnTo>
                    <a:pt x="7574" y="78"/>
                  </a:lnTo>
                  <a:lnTo>
                    <a:pt x="7458" y="78"/>
                  </a:lnTo>
                  <a:lnTo>
                    <a:pt x="6453" y="194"/>
                  </a:lnTo>
                  <a:lnTo>
                    <a:pt x="5719" y="349"/>
                  </a:lnTo>
                  <a:lnTo>
                    <a:pt x="5487" y="426"/>
                  </a:lnTo>
                  <a:lnTo>
                    <a:pt x="5410" y="426"/>
                  </a:lnTo>
                  <a:lnTo>
                    <a:pt x="4057" y="658"/>
                  </a:lnTo>
                  <a:lnTo>
                    <a:pt x="2705" y="967"/>
                  </a:lnTo>
                  <a:lnTo>
                    <a:pt x="2434" y="1005"/>
                  </a:lnTo>
                  <a:lnTo>
                    <a:pt x="2241" y="1083"/>
                  </a:lnTo>
                  <a:lnTo>
                    <a:pt x="2125" y="1083"/>
                  </a:lnTo>
                  <a:lnTo>
                    <a:pt x="1932" y="1160"/>
                  </a:lnTo>
                  <a:lnTo>
                    <a:pt x="1700" y="1199"/>
                  </a:lnTo>
                  <a:lnTo>
                    <a:pt x="1391" y="1276"/>
                  </a:lnTo>
                  <a:lnTo>
                    <a:pt x="1314" y="1276"/>
                  </a:lnTo>
                  <a:lnTo>
                    <a:pt x="1005" y="1353"/>
                  </a:lnTo>
                  <a:lnTo>
                    <a:pt x="696" y="1469"/>
                  </a:lnTo>
                  <a:lnTo>
                    <a:pt x="657" y="1469"/>
                  </a:lnTo>
                  <a:lnTo>
                    <a:pt x="425" y="1546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116" y="2281"/>
                  </a:lnTo>
                  <a:lnTo>
                    <a:pt x="232" y="2628"/>
                  </a:lnTo>
                  <a:lnTo>
                    <a:pt x="387" y="2976"/>
                  </a:lnTo>
                  <a:lnTo>
                    <a:pt x="580" y="3324"/>
                  </a:lnTo>
                  <a:lnTo>
                    <a:pt x="1005" y="3981"/>
                  </a:lnTo>
                  <a:lnTo>
                    <a:pt x="1430" y="4599"/>
                  </a:lnTo>
                  <a:lnTo>
                    <a:pt x="2628" y="6145"/>
                  </a:lnTo>
                  <a:lnTo>
                    <a:pt x="3864" y="7652"/>
                  </a:lnTo>
                  <a:lnTo>
                    <a:pt x="4946" y="9081"/>
                  </a:lnTo>
                  <a:lnTo>
                    <a:pt x="6028" y="10511"/>
                  </a:lnTo>
                  <a:lnTo>
                    <a:pt x="7071" y="11979"/>
                  </a:lnTo>
                  <a:lnTo>
                    <a:pt x="7574" y="12752"/>
                  </a:lnTo>
                  <a:lnTo>
                    <a:pt x="8037" y="13486"/>
                  </a:lnTo>
                  <a:lnTo>
                    <a:pt x="8462" y="14298"/>
                  </a:lnTo>
                  <a:lnTo>
                    <a:pt x="8656" y="14723"/>
                  </a:lnTo>
                  <a:lnTo>
                    <a:pt x="8810" y="15148"/>
                  </a:lnTo>
                  <a:lnTo>
                    <a:pt x="8888" y="15418"/>
                  </a:lnTo>
                  <a:lnTo>
                    <a:pt x="9042" y="15689"/>
                  </a:lnTo>
                  <a:lnTo>
                    <a:pt x="9119" y="15766"/>
                  </a:lnTo>
                  <a:lnTo>
                    <a:pt x="9235" y="15844"/>
                  </a:lnTo>
                  <a:lnTo>
                    <a:pt x="9351" y="15844"/>
                  </a:lnTo>
                  <a:lnTo>
                    <a:pt x="9544" y="15805"/>
                  </a:lnTo>
                  <a:lnTo>
                    <a:pt x="9660" y="15689"/>
                  </a:lnTo>
                  <a:lnTo>
                    <a:pt x="9776" y="15573"/>
                  </a:lnTo>
                  <a:lnTo>
                    <a:pt x="9892" y="15418"/>
                  </a:lnTo>
                  <a:lnTo>
                    <a:pt x="9969" y="15264"/>
                  </a:lnTo>
                  <a:lnTo>
                    <a:pt x="10047" y="14916"/>
                  </a:lnTo>
                  <a:lnTo>
                    <a:pt x="10124" y="14568"/>
                  </a:lnTo>
                  <a:lnTo>
                    <a:pt x="10317" y="13757"/>
                  </a:lnTo>
                  <a:lnTo>
                    <a:pt x="10472" y="12907"/>
                  </a:lnTo>
                  <a:lnTo>
                    <a:pt x="10588" y="12095"/>
                  </a:lnTo>
                  <a:lnTo>
                    <a:pt x="10626" y="11245"/>
                  </a:lnTo>
                  <a:lnTo>
                    <a:pt x="10665" y="10434"/>
                  </a:lnTo>
                  <a:lnTo>
                    <a:pt x="10626" y="9584"/>
                  </a:lnTo>
                  <a:lnTo>
                    <a:pt x="10549" y="8734"/>
                  </a:lnTo>
                  <a:lnTo>
                    <a:pt x="10433" y="7922"/>
                  </a:lnTo>
                  <a:lnTo>
                    <a:pt x="10279" y="7111"/>
                  </a:lnTo>
                  <a:lnTo>
                    <a:pt x="10085" y="6299"/>
                  </a:lnTo>
                  <a:lnTo>
                    <a:pt x="9854" y="5488"/>
                  </a:lnTo>
                  <a:lnTo>
                    <a:pt x="9544" y="4676"/>
                  </a:lnTo>
                  <a:lnTo>
                    <a:pt x="9235" y="3903"/>
                  </a:lnTo>
                  <a:lnTo>
                    <a:pt x="8888" y="3131"/>
                  </a:lnTo>
                  <a:lnTo>
                    <a:pt x="8540" y="2396"/>
                  </a:lnTo>
                  <a:lnTo>
                    <a:pt x="8231" y="1701"/>
                  </a:lnTo>
                  <a:lnTo>
                    <a:pt x="8115" y="1315"/>
                  </a:lnTo>
                  <a:lnTo>
                    <a:pt x="8037" y="928"/>
                  </a:lnTo>
                  <a:lnTo>
                    <a:pt x="7960" y="542"/>
                  </a:lnTo>
                  <a:lnTo>
                    <a:pt x="7960" y="155"/>
                  </a:lnTo>
                  <a:lnTo>
                    <a:pt x="796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2527600" y="1712250"/>
              <a:ext cx="266650" cy="396100"/>
            </a:xfrm>
            <a:custGeom>
              <a:rect b="b" l="l" r="r" t="t"/>
              <a:pathLst>
                <a:path extrusionOk="0" fill="none" h="15844" w="10666">
                  <a:moveTo>
                    <a:pt x="0" y="1662"/>
                  </a:moveTo>
                  <a:lnTo>
                    <a:pt x="0" y="1662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39" y="1894"/>
                  </a:lnTo>
                  <a:lnTo>
                    <a:pt x="116" y="2281"/>
                  </a:lnTo>
                  <a:lnTo>
                    <a:pt x="232" y="2628"/>
                  </a:lnTo>
                  <a:lnTo>
                    <a:pt x="387" y="2976"/>
                  </a:lnTo>
                  <a:lnTo>
                    <a:pt x="580" y="3324"/>
                  </a:lnTo>
                  <a:lnTo>
                    <a:pt x="1005" y="3981"/>
                  </a:lnTo>
                  <a:lnTo>
                    <a:pt x="1430" y="4599"/>
                  </a:lnTo>
                  <a:lnTo>
                    <a:pt x="1430" y="4599"/>
                  </a:lnTo>
                  <a:lnTo>
                    <a:pt x="2628" y="6145"/>
                  </a:lnTo>
                  <a:lnTo>
                    <a:pt x="3864" y="7652"/>
                  </a:lnTo>
                  <a:lnTo>
                    <a:pt x="3864" y="7652"/>
                  </a:lnTo>
                  <a:lnTo>
                    <a:pt x="4946" y="9081"/>
                  </a:lnTo>
                  <a:lnTo>
                    <a:pt x="6028" y="10511"/>
                  </a:lnTo>
                  <a:lnTo>
                    <a:pt x="7071" y="11979"/>
                  </a:lnTo>
                  <a:lnTo>
                    <a:pt x="7574" y="12752"/>
                  </a:lnTo>
                  <a:lnTo>
                    <a:pt x="8037" y="13486"/>
                  </a:lnTo>
                  <a:lnTo>
                    <a:pt x="8037" y="13486"/>
                  </a:lnTo>
                  <a:lnTo>
                    <a:pt x="8462" y="14298"/>
                  </a:lnTo>
                  <a:lnTo>
                    <a:pt x="8656" y="14723"/>
                  </a:lnTo>
                  <a:lnTo>
                    <a:pt x="8810" y="15148"/>
                  </a:lnTo>
                  <a:lnTo>
                    <a:pt x="8810" y="15148"/>
                  </a:lnTo>
                  <a:lnTo>
                    <a:pt x="8888" y="15418"/>
                  </a:lnTo>
                  <a:lnTo>
                    <a:pt x="9042" y="15689"/>
                  </a:lnTo>
                  <a:lnTo>
                    <a:pt x="9119" y="15766"/>
                  </a:lnTo>
                  <a:lnTo>
                    <a:pt x="9235" y="15844"/>
                  </a:lnTo>
                  <a:lnTo>
                    <a:pt x="9351" y="15844"/>
                  </a:lnTo>
                  <a:lnTo>
                    <a:pt x="9544" y="15805"/>
                  </a:lnTo>
                  <a:lnTo>
                    <a:pt x="9544" y="15805"/>
                  </a:lnTo>
                  <a:lnTo>
                    <a:pt x="9660" y="15689"/>
                  </a:lnTo>
                  <a:lnTo>
                    <a:pt x="9776" y="15573"/>
                  </a:lnTo>
                  <a:lnTo>
                    <a:pt x="9892" y="15418"/>
                  </a:lnTo>
                  <a:lnTo>
                    <a:pt x="9969" y="15264"/>
                  </a:lnTo>
                  <a:lnTo>
                    <a:pt x="10047" y="14916"/>
                  </a:lnTo>
                  <a:lnTo>
                    <a:pt x="10124" y="14568"/>
                  </a:lnTo>
                  <a:lnTo>
                    <a:pt x="10124" y="14568"/>
                  </a:lnTo>
                  <a:lnTo>
                    <a:pt x="10317" y="13757"/>
                  </a:lnTo>
                  <a:lnTo>
                    <a:pt x="10472" y="12907"/>
                  </a:lnTo>
                  <a:lnTo>
                    <a:pt x="10472" y="12907"/>
                  </a:lnTo>
                  <a:lnTo>
                    <a:pt x="10588" y="12095"/>
                  </a:lnTo>
                  <a:lnTo>
                    <a:pt x="10626" y="11245"/>
                  </a:lnTo>
                  <a:lnTo>
                    <a:pt x="10665" y="10434"/>
                  </a:lnTo>
                  <a:lnTo>
                    <a:pt x="10626" y="9584"/>
                  </a:lnTo>
                  <a:lnTo>
                    <a:pt x="10549" y="8734"/>
                  </a:lnTo>
                  <a:lnTo>
                    <a:pt x="10433" y="7922"/>
                  </a:lnTo>
                  <a:lnTo>
                    <a:pt x="10279" y="7111"/>
                  </a:lnTo>
                  <a:lnTo>
                    <a:pt x="10085" y="6299"/>
                  </a:lnTo>
                  <a:lnTo>
                    <a:pt x="10085" y="6299"/>
                  </a:lnTo>
                  <a:lnTo>
                    <a:pt x="9854" y="5488"/>
                  </a:lnTo>
                  <a:lnTo>
                    <a:pt x="9544" y="4676"/>
                  </a:lnTo>
                  <a:lnTo>
                    <a:pt x="9235" y="3903"/>
                  </a:lnTo>
                  <a:lnTo>
                    <a:pt x="8888" y="3131"/>
                  </a:lnTo>
                  <a:lnTo>
                    <a:pt x="8888" y="3131"/>
                  </a:lnTo>
                  <a:lnTo>
                    <a:pt x="8540" y="2396"/>
                  </a:lnTo>
                  <a:lnTo>
                    <a:pt x="8231" y="1701"/>
                  </a:lnTo>
                  <a:lnTo>
                    <a:pt x="8115" y="1315"/>
                  </a:lnTo>
                  <a:lnTo>
                    <a:pt x="8037" y="928"/>
                  </a:lnTo>
                  <a:lnTo>
                    <a:pt x="7960" y="542"/>
                  </a:lnTo>
                  <a:lnTo>
                    <a:pt x="7960" y="155"/>
                  </a:lnTo>
                  <a:lnTo>
                    <a:pt x="7960" y="155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22" y="1"/>
                  </a:lnTo>
                  <a:lnTo>
                    <a:pt x="7922" y="1"/>
                  </a:lnTo>
                  <a:lnTo>
                    <a:pt x="7767" y="39"/>
                  </a:lnTo>
                  <a:lnTo>
                    <a:pt x="7767" y="39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458" y="78"/>
                  </a:lnTo>
                  <a:lnTo>
                    <a:pt x="7458" y="78"/>
                  </a:lnTo>
                  <a:lnTo>
                    <a:pt x="6453" y="194"/>
                  </a:lnTo>
                  <a:lnTo>
                    <a:pt x="6453" y="194"/>
                  </a:lnTo>
                  <a:lnTo>
                    <a:pt x="5719" y="349"/>
                  </a:lnTo>
                  <a:lnTo>
                    <a:pt x="5719" y="349"/>
                  </a:lnTo>
                  <a:lnTo>
                    <a:pt x="5487" y="426"/>
                  </a:lnTo>
                  <a:lnTo>
                    <a:pt x="5487" y="426"/>
                  </a:lnTo>
                  <a:lnTo>
                    <a:pt x="5410" y="426"/>
                  </a:lnTo>
                  <a:lnTo>
                    <a:pt x="5410" y="426"/>
                  </a:lnTo>
                  <a:lnTo>
                    <a:pt x="4057" y="658"/>
                  </a:lnTo>
                  <a:lnTo>
                    <a:pt x="2705" y="967"/>
                  </a:lnTo>
                  <a:lnTo>
                    <a:pt x="2705" y="967"/>
                  </a:lnTo>
                  <a:lnTo>
                    <a:pt x="2434" y="1005"/>
                  </a:lnTo>
                  <a:lnTo>
                    <a:pt x="2434" y="1005"/>
                  </a:lnTo>
                  <a:lnTo>
                    <a:pt x="2241" y="1083"/>
                  </a:lnTo>
                  <a:lnTo>
                    <a:pt x="2241" y="1083"/>
                  </a:lnTo>
                  <a:lnTo>
                    <a:pt x="2125" y="1083"/>
                  </a:lnTo>
                  <a:lnTo>
                    <a:pt x="2125" y="1083"/>
                  </a:lnTo>
                  <a:lnTo>
                    <a:pt x="1932" y="1160"/>
                  </a:lnTo>
                  <a:lnTo>
                    <a:pt x="1932" y="1160"/>
                  </a:lnTo>
                  <a:lnTo>
                    <a:pt x="1700" y="1199"/>
                  </a:lnTo>
                  <a:lnTo>
                    <a:pt x="1700" y="1199"/>
                  </a:lnTo>
                  <a:lnTo>
                    <a:pt x="1391" y="1276"/>
                  </a:lnTo>
                  <a:lnTo>
                    <a:pt x="1314" y="1276"/>
                  </a:lnTo>
                  <a:lnTo>
                    <a:pt x="1314" y="1276"/>
                  </a:lnTo>
                  <a:lnTo>
                    <a:pt x="1005" y="1353"/>
                  </a:lnTo>
                  <a:lnTo>
                    <a:pt x="1005" y="1353"/>
                  </a:lnTo>
                  <a:lnTo>
                    <a:pt x="696" y="1469"/>
                  </a:lnTo>
                  <a:lnTo>
                    <a:pt x="657" y="1469"/>
                  </a:lnTo>
                  <a:lnTo>
                    <a:pt x="657" y="1469"/>
                  </a:lnTo>
                  <a:lnTo>
                    <a:pt x="425" y="1546"/>
                  </a:lnTo>
                  <a:lnTo>
                    <a:pt x="425" y="1546"/>
                  </a:lnTo>
                  <a:lnTo>
                    <a:pt x="0" y="16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2903375" y="1455300"/>
              <a:ext cx="229925" cy="145900"/>
            </a:xfrm>
            <a:custGeom>
              <a:rect b="b" l="l" r="r" t="t"/>
              <a:pathLst>
                <a:path extrusionOk="0" h="5836" w="9197">
                  <a:moveTo>
                    <a:pt x="696" y="0"/>
                  </a:moveTo>
                  <a:lnTo>
                    <a:pt x="39" y="39"/>
                  </a:lnTo>
                  <a:lnTo>
                    <a:pt x="0" y="78"/>
                  </a:lnTo>
                  <a:lnTo>
                    <a:pt x="0" y="116"/>
                  </a:lnTo>
                  <a:lnTo>
                    <a:pt x="310" y="657"/>
                  </a:lnTo>
                  <a:lnTo>
                    <a:pt x="696" y="1160"/>
                  </a:lnTo>
                  <a:lnTo>
                    <a:pt x="1082" y="1662"/>
                  </a:lnTo>
                  <a:lnTo>
                    <a:pt x="1507" y="2126"/>
                  </a:lnTo>
                  <a:lnTo>
                    <a:pt x="1778" y="2396"/>
                  </a:lnTo>
                  <a:lnTo>
                    <a:pt x="2087" y="2667"/>
                  </a:lnTo>
                  <a:lnTo>
                    <a:pt x="2358" y="2860"/>
                  </a:lnTo>
                  <a:lnTo>
                    <a:pt x="2667" y="3130"/>
                  </a:lnTo>
                  <a:lnTo>
                    <a:pt x="2860" y="3246"/>
                  </a:lnTo>
                  <a:lnTo>
                    <a:pt x="2976" y="3362"/>
                  </a:lnTo>
                  <a:lnTo>
                    <a:pt x="3246" y="3517"/>
                  </a:lnTo>
                  <a:lnTo>
                    <a:pt x="3749" y="3826"/>
                  </a:lnTo>
                  <a:lnTo>
                    <a:pt x="4058" y="4058"/>
                  </a:lnTo>
                  <a:lnTo>
                    <a:pt x="4367" y="4251"/>
                  </a:lnTo>
                  <a:lnTo>
                    <a:pt x="4676" y="4483"/>
                  </a:lnTo>
                  <a:lnTo>
                    <a:pt x="4792" y="4560"/>
                  </a:lnTo>
                  <a:lnTo>
                    <a:pt x="5024" y="4792"/>
                  </a:lnTo>
                  <a:lnTo>
                    <a:pt x="5256" y="5062"/>
                  </a:lnTo>
                  <a:lnTo>
                    <a:pt x="5565" y="5371"/>
                  </a:lnTo>
                  <a:lnTo>
                    <a:pt x="5835" y="5526"/>
                  </a:lnTo>
                  <a:lnTo>
                    <a:pt x="5990" y="5680"/>
                  </a:lnTo>
                  <a:lnTo>
                    <a:pt x="6144" y="5835"/>
                  </a:lnTo>
                  <a:lnTo>
                    <a:pt x="6299" y="5758"/>
                  </a:lnTo>
                  <a:lnTo>
                    <a:pt x="6685" y="5680"/>
                  </a:lnTo>
                  <a:lnTo>
                    <a:pt x="7033" y="5642"/>
                  </a:lnTo>
                  <a:lnTo>
                    <a:pt x="7420" y="5603"/>
                  </a:lnTo>
                  <a:lnTo>
                    <a:pt x="7806" y="5526"/>
                  </a:lnTo>
                  <a:lnTo>
                    <a:pt x="7845" y="5487"/>
                  </a:lnTo>
                  <a:lnTo>
                    <a:pt x="7883" y="5487"/>
                  </a:lnTo>
                  <a:lnTo>
                    <a:pt x="8231" y="5333"/>
                  </a:lnTo>
                  <a:lnTo>
                    <a:pt x="8540" y="5178"/>
                  </a:lnTo>
                  <a:lnTo>
                    <a:pt x="8849" y="4985"/>
                  </a:lnTo>
                  <a:lnTo>
                    <a:pt x="9004" y="4830"/>
                  </a:lnTo>
                  <a:lnTo>
                    <a:pt x="9120" y="4714"/>
                  </a:lnTo>
                  <a:lnTo>
                    <a:pt x="9197" y="4521"/>
                  </a:lnTo>
                  <a:lnTo>
                    <a:pt x="9197" y="4328"/>
                  </a:lnTo>
                  <a:lnTo>
                    <a:pt x="9158" y="4135"/>
                  </a:lnTo>
                  <a:lnTo>
                    <a:pt x="9081" y="3980"/>
                  </a:lnTo>
                  <a:lnTo>
                    <a:pt x="8965" y="3826"/>
                  </a:lnTo>
                  <a:lnTo>
                    <a:pt x="8811" y="3710"/>
                  </a:lnTo>
                  <a:lnTo>
                    <a:pt x="8579" y="3517"/>
                  </a:lnTo>
                  <a:lnTo>
                    <a:pt x="8308" y="3323"/>
                  </a:lnTo>
                  <a:lnTo>
                    <a:pt x="7922" y="3053"/>
                  </a:lnTo>
                  <a:lnTo>
                    <a:pt x="7845" y="3014"/>
                  </a:lnTo>
                  <a:lnTo>
                    <a:pt x="7535" y="2782"/>
                  </a:lnTo>
                  <a:lnTo>
                    <a:pt x="7110" y="2435"/>
                  </a:lnTo>
                  <a:lnTo>
                    <a:pt x="6647" y="2010"/>
                  </a:lnTo>
                  <a:lnTo>
                    <a:pt x="6569" y="1932"/>
                  </a:lnTo>
                  <a:lnTo>
                    <a:pt x="6067" y="1507"/>
                  </a:lnTo>
                  <a:lnTo>
                    <a:pt x="5719" y="1198"/>
                  </a:lnTo>
                  <a:lnTo>
                    <a:pt x="5603" y="1121"/>
                  </a:lnTo>
                  <a:lnTo>
                    <a:pt x="5217" y="850"/>
                  </a:lnTo>
                  <a:lnTo>
                    <a:pt x="4753" y="657"/>
                  </a:lnTo>
                  <a:lnTo>
                    <a:pt x="4174" y="464"/>
                  </a:lnTo>
                  <a:lnTo>
                    <a:pt x="3710" y="348"/>
                  </a:lnTo>
                  <a:lnTo>
                    <a:pt x="3169" y="232"/>
                  </a:lnTo>
                  <a:lnTo>
                    <a:pt x="3053" y="232"/>
                  </a:lnTo>
                  <a:lnTo>
                    <a:pt x="2705" y="155"/>
                  </a:lnTo>
                  <a:lnTo>
                    <a:pt x="2048" y="78"/>
                  </a:lnTo>
                  <a:lnTo>
                    <a:pt x="1353" y="39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47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3114925" y="1554800"/>
              <a:ext cx="18375" cy="21275"/>
            </a:xfrm>
            <a:custGeom>
              <a:rect b="b" l="l" r="r" t="t"/>
              <a:pathLst>
                <a:path extrusionOk="0" h="851" w="735">
                  <a:moveTo>
                    <a:pt x="619" y="0"/>
                  </a:moveTo>
                  <a:lnTo>
                    <a:pt x="310" y="387"/>
                  </a:lnTo>
                  <a:lnTo>
                    <a:pt x="155" y="580"/>
                  </a:lnTo>
                  <a:lnTo>
                    <a:pt x="1" y="773"/>
                  </a:lnTo>
                  <a:lnTo>
                    <a:pt x="1" y="812"/>
                  </a:lnTo>
                  <a:lnTo>
                    <a:pt x="39" y="850"/>
                  </a:lnTo>
                  <a:lnTo>
                    <a:pt x="349" y="812"/>
                  </a:lnTo>
                  <a:lnTo>
                    <a:pt x="658" y="734"/>
                  </a:lnTo>
                  <a:lnTo>
                    <a:pt x="735" y="541"/>
                  </a:lnTo>
                  <a:lnTo>
                    <a:pt x="735" y="348"/>
                  </a:lnTo>
                  <a:lnTo>
                    <a:pt x="696" y="155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3106250" y="1538375"/>
              <a:ext cx="17400" cy="17400"/>
            </a:xfrm>
            <a:custGeom>
              <a:rect b="b" l="l" r="r" t="t"/>
              <a:pathLst>
                <a:path extrusionOk="0" h="696" w="696">
                  <a:moveTo>
                    <a:pt x="193" y="0"/>
                  </a:moveTo>
                  <a:lnTo>
                    <a:pt x="116" y="232"/>
                  </a:lnTo>
                  <a:lnTo>
                    <a:pt x="39" y="425"/>
                  </a:lnTo>
                  <a:lnTo>
                    <a:pt x="0" y="541"/>
                  </a:lnTo>
                  <a:lnTo>
                    <a:pt x="0" y="657"/>
                  </a:lnTo>
                  <a:lnTo>
                    <a:pt x="39" y="657"/>
                  </a:lnTo>
                  <a:lnTo>
                    <a:pt x="77" y="696"/>
                  </a:lnTo>
                  <a:lnTo>
                    <a:pt x="386" y="541"/>
                  </a:lnTo>
                  <a:lnTo>
                    <a:pt x="696" y="387"/>
                  </a:lnTo>
                  <a:lnTo>
                    <a:pt x="464" y="194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3086925" y="1524850"/>
              <a:ext cx="14500" cy="13550"/>
            </a:xfrm>
            <a:custGeom>
              <a:rect b="b" l="l" r="r" t="t"/>
              <a:pathLst>
                <a:path extrusionOk="0" h="542" w="580">
                  <a:moveTo>
                    <a:pt x="193" y="0"/>
                  </a:moveTo>
                  <a:lnTo>
                    <a:pt x="78" y="194"/>
                  </a:lnTo>
                  <a:lnTo>
                    <a:pt x="39" y="310"/>
                  </a:lnTo>
                  <a:lnTo>
                    <a:pt x="0" y="464"/>
                  </a:lnTo>
                  <a:lnTo>
                    <a:pt x="39" y="541"/>
                  </a:lnTo>
                  <a:lnTo>
                    <a:pt x="116" y="541"/>
                  </a:lnTo>
                  <a:lnTo>
                    <a:pt x="580" y="271"/>
                  </a:lnTo>
                  <a:lnTo>
                    <a:pt x="503" y="2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3058900" y="1503600"/>
              <a:ext cx="22250" cy="19350"/>
            </a:xfrm>
            <a:custGeom>
              <a:rect b="b" l="l" r="r" t="t"/>
              <a:pathLst>
                <a:path extrusionOk="0" h="774" w="890">
                  <a:moveTo>
                    <a:pt x="348" y="0"/>
                  </a:moveTo>
                  <a:lnTo>
                    <a:pt x="232" y="232"/>
                  </a:lnTo>
                  <a:lnTo>
                    <a:pt x="155" y="464"/>
                  </a:lnTo>
                  <a:lnTo>
                    <a:pt x="117" y="580"/>
                  </a:lnTo>
                  <a:lnTo>
                    <a:pt x="39" y="657"/>
                  </a:lnTo>
                  <a:lnTo>
                    <a:pt x="1" y="735"/>
                  </a:lnTo>
                  <a:lnTo>
                    <a:pt x="39" y="773"/>
                  </a:lnTo>
                  <a:lnTo>
                    <a:pt x="78" y="773"/>
                  </a:lnTo>
                  <a:lnTo>
                    <a:pt x="271" y="735"/>
                  </a:lnTo>
                  <a:lnTo>
                    <a:pt x="503" y="696"/>
                  </a:lnTo>
                  <a:lnTo>
                    <a:pt x="889" y="503"/>
                  </a:lnTo>
                  <a:lnTo>
                    <a:pt x="426" y="78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3042475" y="1485250"/>
              <a:ext cx="12600" cy="14500"/>
            </a:xfrm>
            <a:custGeom>
              <a:rect b="b" l="l" r="r" t="t"/>
              <a:pathLst>
                <a:path extrusionOk="0" h="580" w="504">
                  <a:moveTo>
                    <a:pt x="155" y="0"/>
                  </a:moveTo>
                  <a:lnTo>
                    <a:pt x="117" y="77"/>
                  </a:lnTo>
                  <a:lnTo>
                    <a:pt x="39" y="309"/>
                  </a:lnTo>
                  <a:lnTo>
                    <a:pt x="1" y="502"/>
                  </a:lnTo>
                  <a:lnTo>
                    <a:pt x="1" y="580"/>
                  </a:lnTo>
                  <a:lnTo>
                    <a:pt x="78" y="580"/>
                  </a:lnTo>
                  <a:lnTo>
                    <a:pt x="310" y="464"/>
                  </a:lnTo>
                  <a:lnTo>
                    <a:pt x="503" y="30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3019300" y="1471725"/>
              <a:ext cx="14500" cy="16450"/>
            </a:xfrm>
            <a:custGeom>
              <a:rect b="b" l="l" r="r" t="t"/>
              <a:pathLst>
                <a:path extrusionOk="0" h="658" w="580">
                  <a:moveTo>
                    <a:pt x="116" y="0"/>
                  </a:moveTo>
                  <a:lnTo>
                    <a:pt x="39" y="271"/>
                  </a:lnTo>
                  <a:lnTo>
                    <a:pt x="0" y="541"/>
                  </a:lnTo>
                  <a:lnTo>
                    <a:pt x="0" y="618"/>
                  </a:lnTo>
                  <a:lnTo>
                    <a:pt x="39" y="657"/>
                  </a:lnTo>
                  <a:lnTo>
                    <a:pt x="78" y="618"/>
                  </a:lnTo>
                  <a:lnTo>
                    <a:pt x="232" y="541"/>
                  </a:lnTo>
                  <a:lnTo>
                    <a:pt x="348" y="425"/>
                  </a:lnTo>
                  <a:lnTo>
                    <a:pt x="580" y="19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2995150" y="1464000"/>
              <a:ext cx="12575" cy="10650"/>
            </a:xfrm>
            <a:custGeom>
              <a:rect b="b" l="l" r="r" t="t"/>
              <a:pathLst>
                <a:path extrusionOk="0" h="426" w="503">
                  <a:moveTo>
                    <a:pt x="39" y="0"/>
                  </a:moveTo>
                  <a:lnTo>
                    <a:pt x="0" y="309"/>
                  </a:lnTo>
                  <a:lnTo>
                    <a:pt x="39" y="386"/>
                  </a:lnTo>
                  <a:lnTo>
                    <a:pt x="78" y="425"/>
                  </a:lnTo>
                  <a:lnTo>
                    <a:pt x="348" y="309"/>
                  </a:lnTo>
                  <a:lnTo>
                    <a:pt x="425" y="193"/>
                  </a:lnTo>
                  <a:lnTo>
                    <a:pt x="503" y="11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2971000" y="1459150"/>
              <a:ext cx="8725" cy="8725"/>
            </a:xfrm>
            <a:custGeom>
              <a:rect b="b" l="l" r="r" t="t"/>
              <a:pathLst>
                <a:path extrusionOk="0" h="349" w="349">
                  <a:moveTo>
                    <a:pt x="0" y="1"/>
                  </a:moveTo>
                  <a:lnTo>
                    <a:pt x="0" y="271"/>
                  </a:lnTo>
                  <a:lnTo>
                    <a:pt x="39" y="349"/>
                  </a:lnTo>
                  <a:lnTo>
                    <a:pt x="116" y="310"/>
                  </a:lnTo>
                  <a:lnTo>
                    <a:pt x="348" y="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3049250" y="1591500"/>
              <a:ext cx="14500" cy="9700"/>
            </a:xfrm>
            <a:custGeom>
              <a:rect b="b" l="l" r="r" t="t"/>
              <a:pathLst>
                <a:path extrusionOk="0" h="388" w="580">
                  <a:moveTo>
                    <a:pt x="387" y="1"/>
                  </a:moveTo>
                  <a:lnTo>
                    <a:pt x="232" y="39"/>
                  </a:lnTo>
                  <a:lnTo>
                    <a:pt x="0" y="78"/>
                  </a:lnTo>
                  <a:lnTo>
                    <a:pt x="155" y="232"/>
                  </a:lnTo>
                  <a:lnTo>
                    <a:pt x="309" y="387"/>
                  </a:lnTo>
                  <a:lnTo>
                    <a:pt x="464" y="310"/>
                  </a:lnTo>
                  <a:lnTo>
                    <a:pt x="541" y="155"/>
                  </a:lnTo>
                  <a:lnTo>
                    <a:pt x="580" y="78"/>
                  </a:lnTo>
                  <a:lnTo>
                    <a:pt x="541" y="3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2"/>
            <p:cNvSpPr/>
            <p:nvPr/>
          </p:nvSpPr>
          <p:spPr>
            <a:xfrm>
              <a:off x="3034750" y="1578950"/>
              <a:ext cx="10650" cy="10650"/>
            </a:xfrm>
            <a:custGeom>
              <a:rect b="b" l="l" r="r" t="t"/>
              <a:pathLst>
                <a:path extrusionOk="0" h="426" w="426">
                  <a:moveTo>
                    <a:pt x="348" y="0"/>
                  </a:moveTo>
                  <a:lnTo>
                    <a:pt x="1" y="116"/>
                  </a:lnTo>
                  <a:lnTo>
                    <a:pt x="310" y="425"/>
                  </a:lnTo>
                  <a:lnTo>
                    <a:pt x="426" y="39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3020275" y="1563500"/>
              <a:ext cx="12575" cy="11600"/>
            </a:xfrm>
            <a:custGeom>
              <a:rect b="b" l="l" r="r" t="t"/>
              <a:pathLst>
                <a:path extrusionOk="0" h="464" w="503">
                  <a:moveTo>
                    <a:pt x="464" y="0"/>
                  </a:moveTo>
                  <a:lnTo>
                    <a:pt x="232" y="39"/>
                  </a:lnTo>
                  <a:lnTo>
                    <a:pt x="0" y="155"/>
                  </a:lnTo>
                  <a:lnTo>
                    <a:pt x="116" y="232"/>
                  </a:lnTo>
                  <a:lnTo>
                    <a:pt x="348" y="464"/>
                  </a:lnTo>
                  <a:lnTo>
                    <a:pt x="502" y="77"/>
                  </a:lnTo>
                  <a:lnTo>
                    <a:pt x="502" y="3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3004800" y="1551900"/>
              <a:ext cx="9700" cy="9675"/>
            </a:xfrm>
            <a:custGeom>
              <a:rect b="b" l="l" r="r" t="t"/>
              <a:pathLst>
                <a:path extrusionOk="0" h="387" w="388">
                  <a:moveTo>
                    <a:pt x="310" y="0"/>
                  </a:moveTo>
                  <a:lnTo>
                    <a:pt x="1" y="194"/>
                  </a:lnTo>
                  <a:lnTo>
                    <a:pt x="310" y="387"/>
                  </a:lnTo>
                  <a:lnTo>
                    <a:pt x="387" y="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2984525" y="1539350"/>
              <a:ext cx="14500" cy="11600"/>
            </a:xfrm>
            <a:custGeom>
              <a:rect b="b" l="l" r="r" t="t"/>
              <a:pathLst>
                <a:path extrusionOk="0" h="464" w="580">
                  <a:moveTo>
                    <a:pt x="541" y="0"/>
                  </a:moveTo>
                  <a:lnTo>
                    <a:pt x="271" y="39"/>
                  </a:lnTo>
                  <a:lnTo>
                    <a:pt x="0" y="155"/>
                  </a:lnTo>
                  <a:lnTo>
                    <a:pt x="503" y="464"/>
                  </a:lnTo>
                  <a:lnTo>
                    <a:pt x="580" y="77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2970025" y="1529675"/>
              <a:ext cx="11625" cy="9700"/>
            </a:xfrm>
            <a:custGeom>
              <a:rect b="b" l="l" r="r" t="t"/>
              <a:pathLst>
                <a:path extrusionOk="0" h="388" w="465">
                  <a:moveTo>
                    <a:pt x="387" y="1"/>
                  </a:moveTo>
                  <a:lnTo>
                    <a:pt x="233" y="39"/>
                  </a:lnTo>
                  <a:lnTo>
                    <a:pt x="78" y="117"/>
                  </a:lnTo>
                  <a:lnTo>
                    <a:pt x="1" y="155"/>
                  </a:lnTo>
                  <a:lnTo>
                    <a:pt x="194" y="271"/>
                  </a:lnTo>
                  <a:lnTo>
                    <a:pt x="310" y="387"/>
                  </a:lnTo>
                  <a:lnTo>
                    <a:pt x="464" y="117"/>
                  </a:lnTo>
                  <a:lnTo>
                    <a:pt x="464" y="78"/>
                  </a:lnTo>
                  <a:lnTo>
                    <a:pt x="464" y="39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2955550" y="1517125"/>
              <a:ext cx="9675" cy="9675"/>
            </a:xfrm>
            <a:custGeom>
              <a:rect b="b" l="l" r="r" t="t"/>
              <a:pathLst>
                <a:path extrusionOk="0" h="387" w="387">
                  <a:moveTo>
                    <a:pt x="309" y="0"/>
                  </a:moveTo>
                  <a:lnTo>
                    <a:pt x="0" y="194"/>
                  </a:lnTo>
                  <a:lnTo>
                    <a:pt x="271" y="387"/>
                  </a:lnTo>
                  <a:lnTo>
                    <a:pt x="386" y="78"/>
                  </a:lnTo>
                  <a:lnTo>
                    <a:pt x="386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2"/>
            <p:cNvSpPr/>
            <p:nvPr/>
          </p:nvSpPr>
          <p:spPr>
            <a:xfrm>
              <a:off x="2941050" y="1506500"/>
              <a:ext cx="7750" cy="8725"/>
            </a:xfrm>
            <a:custGeom>
              <a:rect b="b" l="l" r="r" t="t"/>
              <a:pathLst>
                <a:path extrusionOk="0" h="349" w="310">
                  <a:moveTo>
                    <a:pt x="232" y="0"/>
                  </a:moveTo>
                  <a:lnTo>
                    <a:pt x="78" y="39"/>
                  </a:lnTo>
                  <a:lnTo>
                    <a:pt x="0" y="78"/>
                  </a:lnTo>
                  <a:lnTo>
                    <a:pt x="271" y="348"/>
                  </a:lnTo>
                  <a:lnTo>
                    <a:pt x="310" y="232"/>
                  </a:lnTo>
                  <a:lnTo>
                    <a:pt x="310" y="116"/>
                  </a:lnTo>
                  <a:lnTo>
                    <a:pt x="310" y="3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2"/>
            <p:cNvSpPr/>
            <p:nvPr/>
          </p:nvSpPr>
          <p:spPr>
            <a:xfrm>
              <a:off x="3056975" y="1363525"/>
              <a:ext cx="37700" cy="35775"/>
            </a:xfrm>
            <a:custGeom>
              <a:rect b="b" l="l" r="r" t="t"/>
              <a:pathLst>
                <a:path extrusionOk="0" h="1431" w="1508">
                  <a:moveTo>
                    <a:pt x="696" y="0"/>
                  </a:moveTo>
                  <a:lnTo>
                    <a:pt x="541" y="78"/>
                  </a:lnTo>
                  <a:lnTo>
                    <a:pt x="387" y="116"/>
                  </a:lnTo>
                  <a:lnTo>
                    <a:pt x="232" y="194"/>
                  </a:lnTo>
                  <a:lnTo>
                    <a:pt x="155" y="310"/>
                  </a:lnTo>
                  <a:lnTo>
                    <a:pt x="78" y="464"/>
                  </a:lnTo>
                  <a:lnTo>
                    <a:pt x="0" y="619"/>
                  </a:lnTo>
                  <a:lnTo>
                    <a:pt x="0" y="696"/>
                  </a:lnTo>
                  <a:lnTo>
                    <a:pt x="39" y="928"/>
                  </a:lnTo>
                  <a:lnTo>
                    <a:pt x="116" y="1160"/>
                  </a:lnTo>
                  <a:lnTo>
                    <a:pt x="271" y="1314"/>
                  </a:lnTo>
                  <a:lnTo>
                    <a:pt x="387" y="1391"/>
                  </a:lnTo>
                  <a:lnTo>
                    <a:pt x="503" y="1430"/>
                  </a:lnTo>
                  <a:lnTo>
                    <a:pt x="928" y="1430"/>
                  </a:lnTo>
                  <a:lnTo>
                    <a:pt x="1198" y="1353"/>
                  </a:lnTo>
                  <a:lnTo>
                    <a:pt x="1276" y="1276"/>
                  </a:lnTo>
                  <a:lnTo>
                    <a:pt x="1391" y="1198"/>
                  </a:lnTo>
                  <a:lnTo>
                    <a:pt x="1430" y="1082"/>
                  </a:lnTo>
                  <a:lnTo>
                    <a:pt x="1469" y="966"/>
                  </a:lnTo>
                  <a:lnTo>
                    <a:pt x="1507" y="657"/>
                  </a:lnTo>
                  <a:lnTo>
                    <a:pt x="1430" y="387"/>
                  </a:lnTo>
                  <a:lnTo>
                    <a:pt x="1353" y="232"/>
                  </a:lnTo>
                  <a:lnTo>
                    <a:pt x="1276" y="155"/>
                  </a:lnTo>
                  <a:lnTo>
                    <a:pt x="1160" y="39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2"/>
            <p:cNvSpPr/>
            <p:nvPr/>
          </p:nvSpPr>
          <p:spPr>
            <a:xfrm>
              <a:off x="3064700" y="1368350"/>
              <a:ext cx="14525" cy="13550"/>
            </a:xfrm>
            <a:custGeom>
              <a:rect b="b" l="l" r="r" t="t"/>
              <a:pathLst>
                <a:path extrusionOk="0" h="542" w="581">
                  <a:moveTo>
                    <a:pt x="387" y="1"/>
                  </a:moveTo>
                  <a:lnTo>
                    <a:pt x="310" y="39"/>
                  </a:lnTo>
                  <a:lnTo>
                    <a:pt x="194" y="78"/>
                  </a:lnTo>
                  <a:lnTo>
                    <a:pt x="78" y="194"/>
                  </a:lnTo>
                  <a:lnTo>
                    <a:pt x="39" y="271"/>
                  </a:lnTo>
                  <a:lnTo>
                    <a:pt x="0" y="348"/>
                  </a:lnTo>
                  <a:lnTo>
                    <a:pt x="0" y="387"/>
                  </a:lnTo>
                  <a:lnTo>
                    <a:pt x="39" y="426"/>
                  </a:lnTo>
                  <a:lnTo>
                    <a:pt x="116" y="503"/>
                  </a:lnTo>
                  <a:lnTo>
                    <a:pt x="155" y="542"/>
                  </a:lnTo>
                  <a:lnTo>
                    <a:pt x="232" y="542"/>
                  </a:lnTo>
                  <a:lnTo>
                    <a:pt x="310" y="503"/>
                  </a:lnTo>
                  <a:lnTo>
                    <a:pt x="348" y="464"/>
                  </a:lnTo>
                  <a:lnTo>
                    <a:pt x="387" y="348"/>
                  </a:lnTo>
                  <a:lnTo>
                    <a:pt x="503" y="271"/>
                  </a:lnTo>
                  <a:lnTo>
                    <a:pt x="541" y="232"/>
                  </a:lnTo>
                  <a:lnTo>
                    <a:pt x="580" y="194"/>
                  </a:lnTo>
                  <a:lnTo>
                    <a:pt x="580" y="78"/>
                  </a:lnTo>
                  <a:lnTo>
                    <a:pt x="541" y="3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3119775" y="1435975"/>
              <a:ext cx="18375" cy="8725"/>
            </a:xfrm>
            <a:custGeom>
              <a:rect b="b" l="l" r="r" t="t"/>
              <a:pathLst>
                <a:path extrusionOk="0" h="349" w="735">
                  <a:moveTo>
                    <a:pt x="348" y="0"/>
                  </a:moveTo>
                  <a:lnTo>
                    <a:pt x="193" y="78"/>
                  </a:lnTo>
                  <a:lnTo>
                    <a:pt x="39" y="155"/>
                  </a:lnTo>
                  <a:lnTo>
                    <a:pt x="0" y="232"/>
                  </a:lnTo>
                  <a:lnTo>
                    <a:pt x="0" y="310"/>
                  </a:lnTo>
                  <a:lnTo>
                    <a:pt x="39" y="348"/>
                  </a:lnTo>
                  <a:lnTo>
                    <a:pt x="271" y="348"/>
                  </a:lnTo>
                  <a:lnTo>
                    <a:pt x="464" y="310"/>
                  </a:lnTo>
                  <a:lnTo>
                    <a:pt x="502" y="271"/>
                  </a:lnTo>
                  <a:lnTo>
                    <a:pt x="502" y="232"/>
                  </a:lnTo>
                  <a:lnTo>
                    <a:pt x="618" y="232"/>
                  </a:lnTo>
                  <a:lnTo>
                    <a:pt x="734" y="194"/>
                  </a:lnTo>
                  <a:lnTo>
                    <a:pt x="734" y="155"/>
                  </a:lnTo>
                  <a:lnTo>
                    <a:pt x="734" y="116"/>
                  </a:lnTo>
                  <a:lnTo>
                    <a:pt x="657" y="78"/>
                  </a:lnTo>
                  <a:lnTo>
                    <a:pt x="541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2"/>
            <p:cNvSpPr/>
            <p:nvPr/>
          </p:nvSpPr>
          <p:spPr>
            <a:xfrm>
              <a:off x="2580725" y="1313300"/>
              <a:ext cx="29975" cy="158450"/>
            </a:xfrm>
            <a:custGeom>
              <a:rect b="b" l="l" r="r" t="t"/>
              <a:pathLst>
                <a:path extrusionOk="0" h="6338" w="1199">
                  <a:moveTo>
                    <a:pt x="1160" y="0"/>
                  </a:moveTo>
                  <a:lnTo>
                    <a:pt x="889" y="232"/>
                  </a:lnTo>
                  <a:lnTo>
                    <a:pt x="657" y="541"/>
                  </a:lnTo>
                  <a:lnTo>
                    <a:pt x="503" y="850"/>
                  </a:lnTo>
                  <a:lnTo>
                    <a:pt x="387" y="1198"/>
                  </a:lnTo>
                  <a:lnTo>
                    <a:pt x="309" y="1584"/>
                  </a:lnTo>
                  <a:lnTo>
                    <a:pt x="309" y="1932"/>
                  </a:lnTo>
                  <a:lnTo>
                    <a:pt x="387" y="2396"/>
                  </a:lnTo>
                  <a:lnTo>
                    <a:pt x="387" y="2628"/>
                  </a:lnTo>
                  <a:lnTo>
                    <a:pt x="387" y="2860"/>
                  </a:lnTo>
                  <a:lnTo>
                    <a:pt x="348" y="3091"/>
                  </a:lnTo>
                  <a:lnTo>
                    <a:pt x="232" y="3285"/>
                  </a:lnTo>
                  <a:lnTo>
                    <a:pt x="155" y="3516"/>
                  </a:lnTo>
                  <a:lnTo>
                    <a:pt x="78" y="3748"/>
                  </a:lnTo>
                  <a:lnTo>
                    <a:pt x="0" y="4173"/>
                  </a:lnTo>
                  <a:lnTo>
                    <a:pt x="0" y="4637"/>
                  </a:lnTo>
                  <a:lnTo>
                    <a:pt x="78" y="5062"/>
                  </a:lnTo>
                  <a:lnTo>
                    <a:pt x="194" y="5526"/>
                  </a:lnTo>
                  <a:lnTo>
                    <a:pt x="387" y="5951"/>
                  </a:lnTo>
                  <a:lnTo>
                    <a:pt x="580" y="6337"/>
                  </a:lnTo>
                  <a:lnTo>
                    <a:pt x="696" y="6337"/>
                  </a:lnTo>
                  <a:lnTo>
                    <a:pt x="696" y="6299"/>
                  </a:lnTo>
                  <a:lnTo>
                    <a:pt x="425" y="5448"/>
                  </a:lnTo>
                  <a:lnTo>
                    <a:pt x="309" y="5023"/>
                  </a:lnTo>
                  <a:lnTo>
                    <a:pt x="232" y="4598"/>
                  </a:lnTo>
                  <a:lnTo>
                    <a:pt x="271" y="4173"/>
                  </a:lnTo>
                  <a:lnTo>
                    <a:pt x="348" y="3748"/>
                  </a:lnTo>
                  <a:lnTo>
                    <a:pt x="387" y="3555"/>
                  </a:lnTo>
                  <a:lnTo>
                    <a:pt x="503" y="3362"/>
                  </a:lnTo>
                  <a:lnTo>
                    <a:pt x="580" y="3169"/>
                  </a:lnTo>
                  <a:lnTo>
                    <a:pt x="619" y="2975"/>
                  </a:lnTo>
                  <a:lnTo>
                    <a:pt x="657" y="2782"/>
                  </a:lnTo>
                  <a:lnTo>
                    <a:pt x="657" y="2589"/>
                  </a:lnTo>
                  <a:lnTo>
                    <a:pt x="580" y="2203"/>
                  </a:lnTo>
                  <a:lnTo>
                    <a:pt x="580" y="1816"/>
                  </a:lnTo>
                  <a:lnTo>
                    <a:pt x="580" y="1430"/>
                  </a:lnTo>
                  <a:lnTo>
                    <a:pt x="657" y="1043"/>
                  </a:lnTo>
                  <a:lnTo>
                    <a:pt x="773" y="696"/>
                  </a:lnTo>
                  <a:lnTo>
                    <a:pt x="966" y="348"/>
                  </a:lnTo>
                  <a:lnTo>
                    <a:pt x="1198" y="39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2"/>
            <p:cNvSpPr/>
            <p:nvPr/>
          </p:nvSpPr>
          <p:spPr>
            <a:xfrm>
              <a:off x="2555600" y="1317150"/>
              <a:ext cx="29000" cy="165225"/>
            </a:xfrm>
            <a:custGeom>
              <a:rect b="b" l="l" r="r" t="t"/>
              <a:pathLst>
                <a:path extrusionOk="0" h="6609" w="1160">
                  <a:moveTo>
                    <a:pt x="1083" y="1"/>
                  </a:moveTo>
                  <a:lnTo>
                    <a:pt x="812" y="271"/>
                  </a:lnTo>
                  <a:lnTo>
                    <a:pt x="580" y="619"/>
                  </a:lnTo>
                  <a:lnTo>
                    <a:pt x="426" y="1005"/>
                  </a:lnTo>
                  <a:lnTo>
                    <a:pt x="271" y="1392"/>
                  </a:lnTo>
                  <a:lnTo>
                    <a:pt x="194" y="1778"/>
                  </a:lnTo>
                  <a:lnTo>
                    <a:pt x="194" y="2203"/>
                  </a:lnTo>
                  <a:lnTo>
                    <a:pt x="233" y="2590"/>
                  </a:lnTo>
                  <a:lnTo>
                    <a:pt x="271" y="2976"/>
                  </a:lnTo>
                  <a:lnTo>
                    <a:pt x="348" y="3285"/>
                  </a:lnTo>
                  <a:lnTo>
                    <a:pt x="348" y="3401"/>
                  </a:lnTo>
                  <a:lnTo>
                    <a:pt x="271" y="3556"/>
                  </a:lnTo>
                  <a:lnTo>
                    <a:pt x="117" y="3942"/>
                  </a:lnTo>
                  <a:lnTo>
                    <a:pt x="39" y="4367"/>
                  </a:lnTo>
                  <a:lnTo>
                    <a:pt x="1" y="4792"/>
                  </a:lnTo>
                  <a:lnTo>
                    <a:pt x="78" y="5256"/>
                  </a:lnTo>
                  <a:lnTo>
                    <a:pt x="194" y="5719"/>
                  </a:lnTo>
                  <a:lnTo>
                    <a:pt x="387" y="6183"/>
                  </a:lnTo>
                  <a:lnTo>
                    <a:pt x="619" y="6570"/>
                  </a:lnTo>
                  <a:lnTo>
                    <a:pt x="658" y="6608"/>
                  </a:lnTo>
                  <a:lnTo>
                    <a:pt x="696" y="6608"/>
                  </a:lnTo>
                  <a:lnTo>
                    <a:pt x="735" y="6570"/>
                  </a:lnTo>
                  <a:lnTo>
                    <a:pt x="735" y="6531"/>
                  </a:lnTo>
                  <a:lnTo>
                    <a:pt x="426" y="5642"/>
                  </a:lnTo>
                  <a:lnTo>
                    <a:pt x="310" y="5179"/>
                  </a:lnTo>
                  <a:lnTo>
                    <a:pt x="271" y="4947"/>
                  </a:lnTo>
                  <a:lnTo>
                    <a:pt x="271" y="4676"/>
                  </a:lnTo>
                  <a:lnTo>
                    <a:pt x="310" y="4251"/>
                  </a:lnTo>
                  <a:lnTo>
                    <a:pt x="348" y="4019"/>
                  </a:lnTo>
                  <a:lnTo>
                    <a:pt x="464" y="3826"/>
                  </a:lnTo>
                  <a:lnTo>
                    <a:pt x="580" y="3478"/>
                  </a:lnTo>
                  <a:lnTo>
                    <a:pt x="619" y="3324"/>
                  </a:lnTo>
                  <a:lnTo>
                    <a:pt x="619" y="3131"/>
                  </a:lnTo>
                  <a:lnTo>
                    <a:pt x="503" y="2706"/>
                  </a:lnTo>
                  <a:lnTo>
                    <a:pt x="426" y="2280"/>
                  </a:lnTo>
                  <a:lnTo>
                    <a:pt x="426" y="1894"/>
                  </a:lnTo>
                  <a:lnTo>
                    <a:pt x="503" y="1508"/>
                  </a:lnTo>
                  <a:lnTo>
                    <a:pt x="580" y="1121"/>
                  </a:lnTo>
                  <a:lnTo>
                    <a:pt x="735" y="735"/>
                  </a:lnTo>
                  <a:lnTo>
                    <a:pt x="928" y="387"/>
                  </a:lnTo>
                  <a:lnTo>
                    <a:pt x="1160" y="39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2"/>
            <p:cNvSpPr/>
            <p:nvPr/>
          </p:nvSpPr>
          <p:spPr>
            <a:xfrm>
              <a:off x="2527600" y="1333575"/>
              <a:ext cx="23200" cy="151700"/>
            </a:xfrm>
            <a:custGeom>
              <a:rect b="b" l="l" r="r" t="t"/>
              <a:pathLst>
                <a:path extrusionOk="0" h="6068" w="928">
                  <a:moveTo>
                    <a:pt x="734" y="1"/>
                  </a:moveTo>
                  <a:lnTo>
                    <a:pt x="734" y="39"/>
                  </a:lnTo>
                  <a:lnTo>
                    <a:pt x="657" y="232"/>
                  </a:lnTo>
                  <a:lnTo>
                    <a:pt x="618" y="387"/>
                  </a:lnTo>
                  <a:lnTo>
                    <a:pt x="464" y="735"/>
                  </a:lnTo>
                  <a:lnTo>
                    <a:pt x="271" y="1082"/>
                  </a:lnTo>
                  <a:lnTo>
                    <a:pt x="77" y="1430"/>
                  </a:lnTo>
                  <a:lnTo>
                    <a:pt x="0" y="1778"/>
                  </a:lnTo>
                  <a:lnTo>
                    <a:pt x="0" y="2126"/>
                  </a:lnTo>
                  <a:lnTo>
                    <a:pt x="0" y="2319"/>
                  </a:lnTo>
                  <a:lnTo>
                    <a:pt x="77" y="2512"/>
                  </a:lnTo>
                  <a:lnTo>
                    <a:pt x="116" y="2667"/>
                  </a:lnTo>
                  <a:lnTo>
                    <a:pt x="232" y="2821"/>
                  </a:lnTo>
                  <a:lnTo>
                    <a:pt x="348" y="2976"/>
                  </a:lnTo>
                  <a:lnTo>
                    <a:pt x="464" y="3130"/>
                  </a:lnTo>
                  <a:lnTo>
                    <a:pt x="502" y="3246"/>
                  </a:lnTo>
                  <a:lnTo>
                    <a:pt x="464" y="3362"/>
                  </a:lnTo>
                  <a:lnTo>
                    <a:pt x="425" y="3594"/>
                  </a:lnTo>
                  <a:lnTo>
                    <a:pt x="387" y="4019"/>
                  </a:lnTo>
                  <a:lnTo>
                    <a:pt x="387" y="4483"/>
                  </a:lnTo>
                  <a:lnTo>
                    <a:pt x="425" y="4869"/>
                  </a:lnTo>
                  <a:lnTo>
                    <a:pt x="502" y="5294"/>
                  </a:lnTo>
                  <a:lnTo>
                    <a:pt x="618" y="5681"/>
                  </a:lnTo>
                  <a:lnTo>
                    <a:pt x="773" y="6029"/>
                  </a:lnTo>
                  <a:lnTo>
                    <a:pt x="812" y="6067"/>
                  </a:lnTo>
                  <a:lnTo>
                    <a:pt x="889" y="6067"/>
                  </a:lnTo>
                  <a:lnTo>
                    <a:pt x="927" y="6029"/>
                  </a:lnTo>
                  <a:lnTo>
                    <a:pt x="927" y="5990"/>
                  </a:lnTo>
                  <a:lnTo>
                    <a:pt x="812" y="5565"/>
                  </a:lnTo>
                  <a:lnTo>
                    <a:pt x="696" y="5140"/>
                  </a:lnTo>
                  <a:lnTo>
                    <a:pt x="657" y="4715"/>
                  </a:lnTo>
                  <a:lnTo>
                    <a:pt x="618" y="4290"/>
                  </a:lnTo>
                  <a:lnTo>
                    <a:pt x="657" y="3826"/>
                  </a:lnTo>
                  <a:lnTo>
                    <a:pt x="734" y="3401"/>
                  </a:lnTo>
                  <a:lnTo>
                    <a:pt x="734" y="3246"/>
                  </a:lnTo>
                  <a:lnTo>
                    <a:pt x="734" y="3130"/>
                  </a:lnTo>
                  <a:lnTo>
                    <a:pt x="696" y="2976"/>
                  </a:lnTo>
                  <a:lnTo>
                    <a:pt x="580" y="2860"/>
                  </a:lnTo>
                  <a:lnTo>
                    <a:pt x="348" y="2512"/>
                  </a:lnTo>
                  <a:lnTo>
                    <a:pt x="271" y="2319"/>
                  </a:lnTo>
                  <a:lnTo>
                    <a:pt x="232" y="2126"/>
                  </a:lnTo>
                  <a:lnTo>
                    <a:pt x="193" y="1933"/>
                  </a:lnTo>
                  <a:lnTo>
                    <a:pt x="193" y="1739"/>
                  </a:lnTo>
                  <a:lnTo>
                    <a:pt x="232" y="1546"/>
                  </a:lnTo>
                  <a:lnTo>
                    <a:pt x="309" y="1314"/>
                  </a:lnTo>
                  <a:lnTo>
                    <a:pt x="580" y="696"/>
                  </a:lnTo>
                  <a:lnTo>
                    <a:pt x="696" y="387"/>
                  </a:lnTo>
                  <a:lnTo>
                    <a:pt x="773" y="39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2498600" y="1342275"/>
              <a:ext cx="23225" cy="126575"/>
            </a:xfrm>
            <a:custGeom>
              <a:rect b="b" l="l" r="r" t="t"/>
              <a:pathLst>
                <a:path extrusionOk="0" h="5063" w="929">
                  <a:moveTo>
                    <a:pt x="658" y="0"/>
                  </a:moveTo>
                  <a:lnTo>
                    <a:pt x="310" y="619"/>
                  </a:lnTo>
                  <a:lnTo>
                    <a:pt x="155" y="928"/>
                  </a:lnTo>
                  <a:lnTo>
                    <a:pt x="40" y="1275"/>
                  </a:lnTo>
                  <a:lnTo>
                    <a:pt x="1" y="1546"/>
                  </a:lnTo>
                  <a:lnTo>
                    <a:pt x="40" y="1855"/>
                  </a:lnTo>
                  <a:lnTo>
                    <a:pt x="117" y="2126"/>
                  </a:lnTo>
                  <a:lnTo>
                    <a:pt x="194" y="2435"/>
                  </a:lnTo>
                  <a:lnTo>
                    <a:pt x="349" y="2782"/>
                  </a:lnTo>
                  <a:lnTo>
                    <a:pt x="387" y="2976"/>
                  </a:lnTo>
                  <a:lnTo>
                    <a:pt x="387" y="3169"/>
                  </a:lnTo>
                  <a:lnTo>
                    <a:pt x="387" y="3555"/>
                  </a:lnTo>
                  <a:lnTo>
                    <a:pt x="387" y="3903"/>
                  </a:lnTo>
                  <a:lnTo>
                    <a:pt x="387" y="4212"/>
                  </a:lnTo>
                  <a:lnTo>
                    <a:pt x="465" y="4521"/>
                  </a:lnTo>
                  <a:lnTo>
                    <a:pt x="619" y="4792"/>
                  </a:lnTo>
                  <a:lnTo>
                    <a:pt x="812" y="5024"/>
                  </a:lnTo>
                  <a:lnTo>
                    <a:pt x="851" y="5062"/>
                  </a:lnTo>
                  <a:lnTo>
                    <a:pt x="890" y="5024"/>
                  </a:lnTo>
                  <a:lnTo>
                    <a:pt x="928" y="4985"/>
                  </a:lnTo>
                  <a:lnTo>
                    <a:pt x="928" y="4946"/>
                  </a:lnTo>
                  <a:lnTo>
                    <a:pt x="774" y="4637"/>
                  </a:lnTo>
                  <a:lnTo>
                    <a:pt x="658" y="4328"/>
                  </a:lnTo>
                  <a:lnTo>
                    <a:pt x="619" y="4019"/>
                  </a:lnTo>
                  <a:lnTo>
                    <a:pt x="619" y="3671"/>
                  </a:lnTo>
                  <a:lnTo>
                    <a:pt x="658" y="3362"/>
                  </a:lnTo>
                  <a:lnTo>
                    <a:pt x="658" y="3092"/>
                  </a:lnTo>
                  <a:lnTo>
                    <a:pt x="619" y="2821"/>
                  </a:lnTo>
                  <a:lnTo>
                    <a:pt x="503" y="2512"/>
                  </a:lnTo>
                  <a:lnTo>
                    <a:pt x="349" y="2241"/>
                  </a:lnTo>
                  <a:lnTo>
                    <a:pt x="233" y="1932"/>
                  </a:lnTo>
                  <a:lnTo>
                    <a:pt x="194" y="1585"/>
                  </a:lnTo>
                  <a:lnTo>
                    <a:pt x="233" y="1237"/>
                  </a:lnTo>
                  <a:lnTo>
                    <a:pt x="310" y="928"/>
                  </a:lnTo>
                  <a:lnTo>
                    <a:pt x="426" y="619"/>
                  </a:lnTo>
                  <a:lnTo>
                    <a:pt x="696" y="39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2475425" y="1351925"/>
              <a:ext cx="31900" cy="127550"/>
            </a:xfrm>
            <a:custGeom>
              <a:rect b="b" l="l" r="r" t="t"/>
              <a:pathLst>
                <a:path extrusionOk="0" h="5102" w="1276">
                  <a:moveTo>
                    <a:pt x="464" y="1"/>
                  </a:moveTo>
                  <a:lnTo>
                    <a:pt x="426" y="39"/>
                  </a:lnTo>
                  <a:lnTo>
                    <a:pt x="271" y="348"/>
                  </a:lnTo>
                  <a:lnTo>
                    <a:pt x="116" y="696"/>
                  </a:lnTo>
                  <a:lnTo>
                    <a:pt x="39" y="1044"/>
                  </a:lnTo>
                  <a:lnTo>
                    <a:pt x="0" y="1392"/>
                  </a:lnTo>
                  <a:lnTo>
                    <a:pt x="0" y="1778"/>
                  </a:lnTo>
                  <a:lnTo>
                    <a:pt x="39" y="1971"/>
                  </a:lnTo>
                  <a:lnTo>
                    <a:pt x="78" y="2165"/>
                  </a:lnTo>
                  <a:lnTo>
                    <a:pt x="232" y="2474"/>
                  </a:lnTo>
                  <a:lnTo>
                    <a:pt x="310" y="2628"/>
                  </a:lnTo>
                  <a:lnTo>
                    <a:pt x="387" y="2783"/>
                  </a:lnTo>
                  <a:lnTo>
                    <a:pt x="387" y="2976"/>
                  </a:lnTo>
                  <a:lnTo>
                    <a:pt x="387" y="3131"/>
                  </a:lnTo>
                  <a:lnTo>
                    <a:pt x="348" y="3517"/>
                  </a:lnTo>
                  <a:lnTo>
                    <a:pt x="387" y="3826"/>
                  </a:lnTo>
                  <a:lnTo>
                    <a:pt x="464" y="4135"/>
                  </a:lnTo>
                  <a:lnTo>
                    <a:pt x="580" y="4406"/>
                  </a:lnTo>
                  <a:lnTo>
                    <a:pt x="735" y="4676"/>
                  </a:lnTo>
                  <a:lnTo>
                    <a:pt x="928" y="4908"/>
                  </a:lnTo>
                  <a:lnTo>
                    <a:pt x="1198" y="5101"/>
                  </a:lnTo>
                  <a:lnTo>
                    <a:pt x="1237" y="5101"/>
                  </a:lnTo>
                  <a:lnTo>
                    <a:pt x="1276" y="5063"/>
                  </a:lnTo>
                  <a:lnTo>
                    <a:pt x="1276" y="5024"/>
                  </a:lnTo>
                  <a:lnTo>
                    <a:pt x="1276" y="4985"/>
                  </a:lnTo>
                  <a:lnTo>
                    <a:pt x="889" y="4483"/>
                  </a:lnTo>
                  <a:lnTo>
                    <a:pt x="735" y="4213"/>
                  </a:lnTo>
                  <a:lnTo>
                    <a:pt x="619" y="3903"/>
                  </a:lnTo>
                  <a:lnTo>
                    <a:pt x="541" y="3594"/>
                  </a:lnTo>
                  <a:lnTo>
                    <a:pt x="541" y="3285"/>
                  </a:lnTo>
                  <a:lnTo>
                    <a:pt x="619" y="3015"/>
                  </a:lnTo>
                  <a:lnTo>
                    <a:pt x="619" y="2860"/>
                  </a:lnTo>
                  <a:lnTo>
                    <a:pt x="619" y="2744"/>
                  </a:lnTo>
                  <a:lnTo>
                    <a:pt x="580" y="2590"/>
                  </a:lnTo>
                  <a:lnTo>
                    <a:pt x="503" y="2474"/>
                  </a:lnTo>
                  <a:lnTo>
                    <a:pt x="387" y="2203"/>
                  </a:lnTo>
                  <a:lnTo>
                    <a:pt x="310" y="2049"/>
                  </a:lnTo>
                  <a:lnTo>
                    <a:pt x="232" y="1855"/>
                  </a:lnTo>
                  <a:lnTo>
                    <a:pt x="194" y="1469"/>
                  </a:lnTo>
                  <a:lnTo>
                    <a:pt x="194" y="1121"/>
                  </a:lnTo>
                  <a:lnTo>
                    <a:pt x="271" y="735"/>
                  </a:lnTo>
                  <a:lnTo>
                    <a:pt x="348" y="387"/>
                  </a:lnTo>
                  <a:lnTo>
                    <a:pt x="464" y="3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2667675" y="1423425"/>
              <a:ext cx="33825" cy="22225"/>
            </a:xfrm>
            <a:custGeom>
              <a:rect b="b" l="l" r="r" t="t"/>
              <a:pathLst>
                <a:path extrusionOk="0" h="889" w="1353">
                  <a:moveTo>
                    <a:pt x="927" y="0"/>
                  </a:moveTo>
                  <a:lnTo>
                    <a:pt x="734" y="77"/>
                  </a:lnTo>
                  <a:lnTo>
                    <a:pt x="580" y="155"/>
                  </a:lnTo>
                  <a:lnTo>
                    <a:pt x="77" y="155"/>
                  </a:lnTo>
                  <a:lnTo>
                    <a:pt x="0" y="271"/>
                  </a:lnTo>
                  <a:lnTo>
                    <a:pt x="0" y="348"/>
                  </a:lnTo>
                  <a:lnTo>
                    <a:pt x="0" y="425"/>
                  </a:lnTo>
                  <a:lnTo>
                    <a:pt x="77" y="580"/>
                  </a:lnTo>
                  <a:lnTo>
                    <a:pt x="193" y="696"/>
                  </a:lnTo>
                  <a:lnTo>
                    <a:pt x="309" y="773"/>
                  </a:lnTo>
                  <a:lnTo>
                    <a:pt x="425" y="850"/>
                  </a:lnTo>
                  <a:lnTo>
                    <a:pt x="618" y="889"/>
                  </a:lnTo>
                  <a:lnTo>
                    <a:pt x="966" y="889"/>
                  </a:lnTo>
                  <a:lnTo>
                    <a:pt x="1159" y="812"/>
                  </a:lnTo>
                  <a:lnTo>
                    <a:pt x="1275" y="734"/>
                  </a:lnTo>
                  <a:lnTo>
                    <a:pt x="1352" y="580"/>
                  </a:lnTo>
                  <a:lnTo>
                    <a:pt x="1352" y="387"/>
                  </a:lnTo>
                  <a:lnTo>
                    <a:pt x="1314" y="232"/>
                  </a:lnTo>
                  <a:lnTo>
                    <a:pt x="1237" y="116"/>
                  </a:lnTo>
                  <a:lnTo>
                    <a:pt x="1082" y="39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2706300" y="1413750"/>
              <a:ext cx="23225" cy="19350"/>
            </a:xfrm>
            <a:custGeom>
              <a:rect b="b" l="l" r="r" t="t"/>
              <a:pathLst>
                <a:path extrusionOk="0" h="774" w="929">
                  <a:moveTo>
                    <a:pt x="194" y="1"/>
                  </a:moveTo>
                  <a:lnTo>
                    <a:pt x="117" y="39"/>
                  </a:lnTo>
                  <a:lnTo>
                    <a:pt x="39" y="117"/>
                  </a:lnTo>
                  <a:lnTo>
                    <a:pt x="1" y="194"/>
                  </a:lnTo>
                  <a:lnTo>
                    <a:pt x="39" y="233"/>
                  </a:lnTo>
                  <a:lnTo>
                    <a:pt x="348" y="580"/>
                  </a:lnTo>
                  <a:lnTo>
                    <a:pt x="426" y="658"/>
                  </a:lnTo>
                  <a:lnTo>
                    <a:pt x="542" y="735"/>
                  </a:lnTo>
                  <a:lnTo>
                    <a:pt x="658" y="774"/>
                  </a:lnTo>
                  <a:lnTo>
                    <a:pt x="774" y="735"/>
                  </a:lnTo>
                  <a:lnTo>
                    <a:pt x="889" y="658"/>
                  </a:lnTo>
                  <a:lnTo>
                    <a:pt x="928" y="503"/>
                  </a:lnTo>
                  <a:lnTo>
                    <a:pt x="928" y="426"/>
                  </a:lnTo>
                  <a:lnTo>
                    <a:pt x="928" y="310"/>
                  </a:lnTo>
                  <a:lnTo>
                    <a:pt x="851" y="233"/>
                  </a:lnTo>
                  <a:lnTo>
                    <a:pt x="812" y="155"/>
                  </a:lnTo>
                  <a:lnTo>
                    <a:pt x="619" y="78"/>
                  </a:lnTo>
                  <a:lnTo>
                    <a:pt x="426" y="3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2"/>
            <p:cNvSpPr/>
            <p:nvPr/>
          </p:nvSpPr>
          <p:spPr>
            <a:xfrm>
              <a:off x="2084175" y="1693900"/>
              <a:ext cx="39650" cy="42525"/>
            </a:xfrm>
            <a:custGeom>
              <a:rect b="b" l="l" r="r" t="t"/>
              <a:pathLst>
                <a:path extrusionOk="0" h="1701" w="1586">
                  <a:moveTo>
                    <a:pt x="542" y="1"/>
                  </a:moveTo>
                  <a:lnTo>
                    <a:pt x="465" y="39"/>
                  </a:lnTo>
                  <a:lnTo>
                    <a:pt x="271" y="155"/>
                  </a:lnTo>
                  <a:lnTo>
                    <a:pt x="117" y="348"/>
                  </a:lnTo>
                  <a:lnTo>
                    <a:pt x="40" y="580"/>
                  </a:lnTo>
                  <a:lnTo>
                    <a:pt x="1" y="851"/>
                  </a:lnTo>
                  <a:lnTo>
                    <a:pt x="40" y="1121"/>
                  </a:lnTo>
                  <a:lnTo>
                    <a:pt x="117" y="1392"/>
                  </a:lnTo>
                  <a:lnTo>
                    <a:pt x="194" y="1469"/>
                  </a:lnTo>
                  <a:lnTo>
                    <a:pt x="310" y="1585"/>
                  </a:lnTo>
                  <a:lnTo>
                    <a:pt x="387" y="1624"/>
                  </a:lnTo>
                  <a:lnTo>
                    <a:pt x="503" y="1701"/>
                  </a:lnTo>
                  <a:lnTo>
                    <a:pt x="735" y="1701"/>
                  </a:lnTo>
                  <a:lnTo>
                    <a:pt x="890" y="1662"/>
                  </a:lnTo>
                  <a:lnTo>
                    <a:pt x="1006" y="1624"/>
                  </a:lnTo>
                  <a:lnTo>
                    <a:pt x="1237" y="1469"/>
                  </a:lnTo>
                  <a:lnTo>
                    <a:pt x="1392" y="1276"/>
                  </a:lnTo>
                  <a:lnTo>
                    <a:pt x="1547" y="1005"/>
                  </a:lnTo>
                  <a:lnTo>
                    <a:pt x="1585" y="889"/>
                  </a:lnTo>
                  <a:lnTo>
                    <a:pt x="1585" y="735"/>
                  </a:lnTo>
                  <a:lnTo>
                    <a:pt x="1547" y="619"/>
                  </a:lnTo>
                  <a:lnTo>
                    <a:pt x="1508" y="503"/>
                  </a:lnTo>
                  <a:lnTo>
                    <a:pt x="1431" y="426"/>
                  </a:lnTo>
                  <a:lnTo>
                    <a:pt x="1353" y="348"/>
                  </a:lnTo>
                  <a:lnTo>
                    <a:pt x="1237" y="271"/>
                  </a:lnTo>
                  <a:lnTo>
                    <a:pt x="967" y="271"/>
                  </a:lnTo>
                  <a:lnTo>
                    <a:pt x="890" y="232"/>
                  </a:lnTo>
                  <a:lnTo>
                    <a:pt x="851" y="194"/>
                  </a:lnTo>
                  <a:lnTo>
                    <a:pt x="812" y="194"/>
                  </a:lnTo>
                  <a:lnTo>
                    <a:pt x="735" y="78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2"/>
            <p:cNvSpPr/>
            <p:nvPr/>
          </p:nvSpPr>
          <p:spPr>
            <a:xfrm>
              <a:off x="2109300" y="1681350"/>
              <a:ext cx="19350" cy="11600"/>
            </a:xfrm>
            <a:custGeom>
              <a:rect b="b" l="l" r="r" t="t"/>
              <a:pathLst>
                <a:path extrusionOk="0" h="464" w="774">
                  <a:moveTo>
                    <a:pt x="194" y="0"/>
                  </a:moveTo>
                  <a:lnTo>
                    <a:pt x="116" y="39"/>
                  </a:lnTo>
                  <a:lnTo>
                    <a:pt x="78" y="78"/>
                  </a:lnTo>
                  <a:lnTo>
                    <a:pt x="1" y="193"/>
                  </a:lnTo>
                  <a:lnTo>
                    <a:pt x="1" y="309"/>
                  </a:lnTo>
                  <a:lnTo>
                    <a:pt x="39" y="387"/>
                  </a:lnTo>
                  <a:lnTo>
                    <a:pt x="155" y="425"/>
                  </a:lnTo>
                  <a:lnTo>
                    <a:pt x="271" y="464"/>
                  </a:lnTo>
                  <a:lnTo>
                    <a:pt x="387" y="425"/>
                  </a:lnTo>
                  <a:lnTo>
                    <a:pt x="619" y="425"/>
                  </a:lnTo>
                  <a:lnTo>
                    <a:pt x="696" y="387"/>
                  </a:lnTo>
                  <a:lnTo>
                    <a:pt x="735" y="309"/>
                  </a:lnTo>
                  <a:lnTo>
                    <a:pt x="773" y="232"/>
                  </a:lnTo>
                  <a:lnTo>
                    <a:pt x="735" y="155"/>
                  </a:lnTo>
                  <a:lnTo>
                    <a:pt x="696" y="116"/>
                  </a:lnTo>
                  <a:lnTo>
                    <a:pt x="657" y="78"/>
                  </a:lnTo>
                  <a:lnTo>
                    <a:pt x="503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2"/>
            <p:cNvSpPr/>
            <p:nvPr/>
          </p:nvSpPr>
          <p:spPr>
            <a:xfrm>
              <a:off x="2190450" y="1167425"/>
              <a:ext cx="232825" cy="214475"/>
            </a:xfrm>
            <a:custGeom>
              <a:rect b="b" l="l" r="r" t="t"/>
              <a:pathLst>
                <a:path extrusionOk="0" h="8579" w="9313">
                  <a:moveTo>
                    <a:pt x="1160" y="0"/>
                  </a:moveTo>
                  <a:lnTo>
                    <a:pt x="1121" y="39"/>
                  </a:lnTo>
                  <a:lnTo>
                    <a:pt x="1082" y="232"/>
                  </a:lnTo>
                  <a:lnTo>
                    <a:pt x="1121" y="387"/>
                  </a:lnTo>
                  <a:lnTo>
                    <a:pt x="1237" y="580"/>
                  </a:lnTo>
                  <a:lnTo>
                    <a:pt x="1314" y="696"/>
                  </a:lnTo>
                  <a:lnTo>
                    <a:pt x="1469" y="928"/>
                  </a:lnTo>
                  <a:lnTo>
                    <a:pt x="1585" y="1160"/>
                  </a:lnTo>
                  <a:lnTo>
                    <a:pt x="1778" y="1623"/>
                  </a:lnTo>
                  <a:lnTo>
                    <a:pt x="1971" y="1971"/>
                  </a:lnTo>
                  <a:lnTo>
                    <a:pt x="2164" y="2280"/>
                  </a:lnTo>
                  <a:lnTo>
                    <a:pt x="2435" y="2551"/>
                  </a:lnTo>
                  <a:lnTo>
                    <a:pt x="2744" y="2744"/>
                  </a:lnTo>
                  <a:lnTo>
                    <a:pt x="2512" y="2821"/>
                  </a:lnTo>
                  <a:lnTo>
                    <a:pt x="2203" y="2860"/>
                  </a:lnTo>
                  <a:lnTo>
                    <a:pt x="2164" y="2860"/>
                  </a:lnTo>
                  <a:lnTo>
                    <a:pt x="2126" y="2937"/>
                  </a:lnTo>
                  <a:lnTo>
                    <a:pt x="1971" y="3864"/>
                  </a:lnTo>
                  <a:lnTo>
                    <a:pt x="1817" y="4753"/>
                  </a:lnTo>
                  <a:lnTo>
                    <a:pt x="1585" y="5681"/>
                  </a:lnTo>
                  <a:lnTo>
                    <a:pt x="1314" y="6569"/>
                  </a:lnTo>
                  <a:lnTo>
                    <a:pt x="1160" y="6994"/>
                  </a:lnTo>
                  <a:lnTo>
                    <a:pt x="966" y="7381"/>
                  </a:lnTo>
                  <a:lnTo>
                    <a:pt x="735" y="7767"/>
                  </a:lnTo>
                  <a:lnTo>
                    <a:pt x="464" y="8115"/>
                  </a:lnTo>
                  <a:lnTo>
                    <a:pt x="232" y="8347"/>
                  </a:lnTo>
                  <a:lnTo>
                    <a:pt x="0" y="8579"/>
                  </a:lnTo>
                  <a:lnTo>
                    <a:pt x="541" y="8192"/>
                  </a:lnTo>
                  <a:lnTo>
                    <a:pt x="1198" y="7767"/>
                  </a:lnTo>
                  <a:lnTo>
                    <a:pt x="1894" y="7419"/>
                  </a:lnTo>
                  <a:lnTo>
                    <a:pt x="2628" y="7033"/>
                  </a:lnTo>
                  <a:lnTo>
                    <a:pt x="4174" y="6337"/>
                  </a:lnTo>
                  <a:lnTo>
                    <a:pt x="5719" y="5681"/>
                  </a:lnTo>
                  <a:lnTo>
                    <a:pt x="7110" y="5140"/>
                  </a:lnTo>
                  <a:lnTo>
                    <a:pt x="8270" y="4715"/>
                  </a:lnTo>
                  <a:lnTo>
                    <a:pt x="9313" y="4367"/>
                  </a:lnTo>
                  <a:lnTo>
                    <a:pt x="8926" y="3942"/>
                  </a:lnTo>
                  <a:lnTo>
                    <a:pt x="8115" y="3246"/>
                  </a:lnTo>
                  <a:lnTo>
                    <a:pt x="7265" y="2551"/>
                  </a:lnTo>
                  <a:lnTo>
                    <a:pt x="6376" y="1971"/>
                  </a:lnTo>
                  <a:lnTo>
                    <a:pt x="5449" y="1391"/>
                  </a:lnTo>
                  <a:lnTo>
                    <a:pt x="4444" y="928"/>
                  </a:lnTo>
                  <a:lnTo>
                    <a:pt x="3439" y="541"/>
                  </a:lnTo>
                  <a:lnTo>
                    <a:pt x="2396" y="232"/>
                  </a:lnTo>
                  <a:lnTo>
                    <a:pt x="1894" y="116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2"/>
            <p:cNvSpPr/>
            <p:nvPr/>
          </p:nvSpPr>
          <p:spPr>
            <a:xfrm>
              <a:off x="2190450" y="1883250"/>
              <a:ext cx="3875" cy="34800"/>
            </a:xfrm>
            <a:custGeom>
              <a:rect b="b" l="l" r="r" t="t"/>
              <a:pathLst>
                <a:path extrusionOk="0" h="1392" w="155">
                  <a:moveTo>
                    <a:pt x="78" y="0"/>
                  </a:moveTo>
                  <a:lnTo>
                    <a:pt x="39" y="39"/>
                  </a:lnTo>
                  <a:lnTo>
                    <a:pt x="0" y="734"/>
                  </a:lnTo>
                  <a:lnTo>
                    <a:pt x="0" y="1391"/>
                  </a:lnTo>
                  <a:lnTo>
                    <a:pt x="155" y="1314"/>
                  </a:lnTo>
                  <a:lnTo>
                    <a:pt x="155" y="657"/>
                  </a:lnTo>
                  <a:lnTo>
                    <a:pt x="116" y="3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2190450" y="1883250"/>
              <a:ext cx="3875" cy="34800"/>
            </a:xfrm>
            <a:custGeom>
              <a:rect b="b" l="l" r="r" t="t"/>
              <a:pathLst>
                <a:path extrusionOk="0" fill="none" h="1392" w="155">
                  <a:moveTo>
                    <a:pt x="0" y="1391"/>
                  </a:moveTo>
                  <a:lnTo>
                    <a:pt x="0" y="1391"/>
                  </a:lnTo>
                  <a:lnTo>
                    <a:pt x="0" y="734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78" y="0"/>
                  </a:lnTo>
                  <a:lnTo>
                    <a:pt x="116" y="39"/>
                  </a:lnTo>
                  <a:lnTo>
                    <a:pt x="116" y="39"/>
                  </a:lnTo>
                  <a:lnTo>
                    <a:pt x="155" y="657"/>
                  </a:lnTo>
                  <a:lnTo>
                    <a:pt x="155" y="1314"/>
                  </a:lnTo>
                  <a:lnTo>
                    <a:pt x="0" y="13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2106400" y="1878400"/>
              <a:ext cx="30950" cy="90850"/>
            </a:xfrm>
            <a:custGeom>
              <a:rect b="b" l="l" r="r" t="t"/>
              <a:pathLst>
                <a:path extrusionOk="0" h="3634" w="1238">
                  <a:moveTo>
                    <a:pt x="1199" y="1"/>
                  </a:moveTo>
                  <a:lnTo>
                    <a:pt x="735" y="890"/>
                  </a:lnTo>
                  <a:lnTo>
                    <a:pt x="503" y="1353"/>
                  </a:lnTo>
                  <a:lnTo>
                    <a:pt x="310" y="1856"/>
                  </a:lnTo>
                  <a:lnTo>
                    <a:pt x="194" y="2281"/>
                  </a:lnTo>
                  <a:lnTo>
                    <a:pt x="78" y="2744"/>
                  </a:lnTo>
                  <a:lnTo>
                    <a:pt x="1" y="3170"/>
                  </a:lnTo>
                  <a:lnTo>
                    <a:pt x="1" y="3633"/>
                  </a:lnTo>
                  <a:lnTo>
                    <a:pt x="194" y="3517"/>
                  </a:lnTo>
                  <a:lnTo>
                    <a:pt x="271" y="2706"/>
                  </a:lnTo>
                  <a:lnTo>
                    <a:pt x="348" y="2281"/>
                  </a:lnTo>
                  <a:lnTo>
                    <a:pt x="464" y="1894"/>
                  </a:lnTo>
                  <a:lnTo>
                    <a:pt x="619" y="1392"/>
                  </a:lnTo>
                  <a:lnTo>
                    <a:pt x="812" y="928"/>
                  </a:lnTo>
                  <a:lnTo>
                    <a:pt x="1237" y="40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2106400" y="1878400"/>
              <a:ext cx="30950" cy="90850"/>
            </a:xfrm>
            <a:custGeom>
              <a:rect b="b" l="l" r="r" t="t"/>
              <a:pathLst>
                <a:path extrusionOk="0" fill="none" h="3634" w="1238">
                  <a:moveTo>
                    <a:pt x="1" y="3633"/>
                  </a:moveTo>
                  <a:lnTo>
                    <a:pt x="1" y="3633"/>
                  </a:lnTo>
                  <a:lnTo>
                    <a:pt x="194" y="3517"/>
                  </a:lnTo>
                  <a:lnTo>
                    <a:pt x="194" y="3517"/>
                  </a:lnTo>
                  <a:lnTo>
                    <a:pt x="271" y="2706"/>
                  </a:lnTo>
                  <a:lnTo>
                    <a:pt x="348" y="2281"/>
                  </a:lnTo>
                  <a:lnTo>
                    <a:pt x="464" y="1894"/>
                  </a:lnTo>
                  <a:lnTo>
                    <a:pt x="464" y="1894"/>
                  </a:lnTo>
                  <a:lnTo>
                    <a:pt x="619" y="1392"/>
                  </a:lnTo>
                  <a:lnTo>
                    <a:pt x="812" y="928"/>
                  </a:lnTo>
                  <a:lnTo>
                    <a:pt x="1237" y="40"/>
                  </a:lnTo>
                  <a:lnTo>
                    <a:pt x="1237" y="40"/>
                  </a:lnTo>
                  <a:lnTo>
                    <a:pt x="1237" y="1"/>
                  </a:lnTo>
                  <a:lnTo>
                    <a:pt x="1199" y="1"/>
                  </a:lnTo>
                  <a:lnTo>
                    <a:pt x="1199" y="1"/>
                  </a:lnTo>
                  <a:lnTo>
                    <a:pt x="735" y="890"/>
                  </a:lnTo>
                  <a:lnTo>
                    <a:pt x="503" y="1353"/>
                  </a:lnTo>
                  <a:lnTo>
                    <a:pt x="310" y="1856"/>
                  </a:lnTo>
                  <a:lnTo>
                    <a:pt x="310" y="1856"/>
                  </a:lnTo>
                  <a:lnTo>
                    <a:pt x="194" y="2281"/>
                  </a:lnTo>
                  <a:lnTo>
                    <a:pt x="78" y="2744"/>
                  </a:lnTo>
                  <a:lnTo>
                    <a:pt x="1" y="3170"/>
                  </a:lnTo>
                  <a:lnTo>
                    <a:pt x="1" y="36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1961500" y="1863925"/>
              <a:ext cx="148800" cy="35775"/>
            </a:xfrm>
            <a:custGeom>
              <a:rect b="b" l="l" r="r" t="t"/>
              <a:pathLst>
                <a:path extrusionOk="0" h="1431" w="5952">
                  <a:moveTo>
                    <a:pt x="5913" y="0"/>
                  </a:moveTo>
                  <a:lnTo>
                    <a:pt x="5642" y="271"/>
                  </a:lnTo>
                  <a:lnTo>
                    <a:pt x="5294" y="541"/>
                  </a:lnTo>
                  <a:lnTo>
                    <a:pt x="4985" y="773"/>
                  </a:lnTo>
                  <a:lnTo>
                    <a:pt x="4599" y="966"/>
                  </a:lnTo>
                  <a:lnTo>
                    <a:pt x="4251" y="1121"/>
                  </a:lnTo>
                  <a:lnTo>
                    <a:pt x="3865" y="1237"/>
                  </a:lnTo>
                  <a:lnTo>
                    <a:pt x="3478" y="1276"/>
                  </a:lnTo>
                  <a:lnTo>
                    <a:pt x="3053" y="1276"/>
                  </a:lnTo>
                  <a:lnTo>
                    <a:pt x="2628" y="1237"/>
                  </a:lnTo>
                  <a:lnTo>
                    <a:pt x="2242" y="1121"/>
                  </a:lnTo>
                  <a:lnTo>
                    <a:pt x="1855" y="966"/>
                  </a:lnTo>
                  <a:lnTo>
                    <a:pt x="1430" y="889"/>
                  </a:lnTo>
                  <a:lnTo>
                    <a:pt x="1121" y="812"/>
                  </a:lnTo>
                  <a:lnTo>
                    <a:pt x="464" y="812"/>
                  </a:lnTo>
                  <a:lnTo>
                    <a:pt x="155" y="850"/>
                  </a:lnTo>
                  <a:lnTo>
                    <a:pt x="1" y="1044"/>
                  </a:lnTo>
                  <a:lnTo>
                    <a:pt x="426" y="1005"/>
                  </a:lnTo>
                  <a:lnTo>
                    <a:pt x="812" y="966"/>
                  </a:lnTo>
                  <a:lnTo>
                    <a:pt x="1276" y="1005"/>
                  </a:lnTo>
                  <a:lnTo>
                    <a:pt x="1739" y="1082"/>
                  </a:lnTo>
                  <a:lnTo>
                    <a:pt x="2512" y="1314"/>
                  </a:lnTo>
                  <a:lnTo>
                    <a:pt x="2899" y="1430"/>
                  </a:lnTo>
                  <a:lnTo>
                    <a:pt x="3324" y="1430"/>
                  </a:lnTo>
                  <a:lnTo>
                    <a:pt x="3710" y="1391"/>
                  </a:lnTo>
                  <a:lnTo>
                    <a:pt x="4058" y="1314"/>
                  </a:lnTo>
                  <a:lnTo>
                    <a:pt x="4444" y="1198"/>
                  </a:lnTo>
                  <a:lnTo>
                    <a:pt x="4792" y="1044"/>
                  </a:lnTo>
                  <a:lnTo>
                    <a:pt x="5101" y="812"/>
                  </a:lnTo>
                  <a:lnTo>
                    <a:pt x="5410" y="580"/>
                  </a:lnTo>
                  <a:lnTo>
                    <a:pt x="5719" y="348"/>
                  </a:lnTo>
                  <a:lnTo>
                    <a:pt x="5951" y="39"/>
                  </a:lnTo>
                  <a:lnTo>
                    <a:pt x="5951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1961500" y="1863925"/>
              <a:ext cx="148800" cy="35775"/>
            </a:xfrm>
            <a:custGeom>
              <a:rect b="b" l="l" r="r" t="t"/>
              <a:pathLst>
                <a:path extrusionOk="0" fill="none" h="1431" w="5952">
                  <a:moveTo>
                    <a:pt x="1" y="1044"/>
                  </a:moveTo>
                  <a:lnTo>
                    <a:pt x="1" y="1044"/>
                  </a:lnTo>
                  <a:lnTo>
                    <a:pt x="426" y="1005"/>
                  </a:lnTo>
                  <a:lnTo>
                    <a:pt x="812" y="966"/>
                  </a:lnTo>
                  <a:lnTo>
                    <a:pt x="812" y="966"/>
                  </a:lnTo>
                  <a:lnTo>
                    <a:pt x="1276" y="1005"/>
                  </a:lnTo>
                  <a:lnTo>
                    <a:pt x="1739" y="1082"/>
                  </a:lnTo>
                  <a:lnTo>
                    <a:pt x="1739" y="1082"/>
                  </a:lnTo>
                  <a:lnTo>
                    <a:pt x="2512" y="1314"/>
                  </a:lnTo>
                  <a:lnTo>
                    <a:pt x="2899" y="1430"/>
                  </a:lnTo>
                  <a:lnTo>
                    <a:pt x="3324" y="1430"/>
                  </a:lnTo>
                  <a:lnTo>
                    <a:pt x="3324" y="1430"/>
                  </a:lnTo>
                  <a:lnTo>
                    <a:pt x="3710" y="1391"/>
                  </a:lnTo>
                  <a:lnTo>
                    <a:pt x="4058" y="1314"/>
                  </a:lnTo>
                  <a:lnTo>
                    <a:pt x="4444" y="1198"/>
                  </a:lnTo>
                  <a:lnTo>
                    <a:pt x="4792" y="1044"/>
                  </a:lnTo>
                  <a:lnTo>
                    <a:pt x="5101" y="812"/>
                  </a:lnTo>
                  <a:lnTo>
                    <a:pt x="5410" y="580"/>
                  </a:lnTo>
                  <a:lnTo>
                    <a:pt x="5719" y="348"/>
                  </a:lnTo>
                  <a:lnTo>
                    <a:pt x="5951" y="39"/>
                  </a:lnTo>
                  <a:lnTo>
                    <a:pt x="5951" y="39"/>
                  </a:lnTo>
                  <a:lnTo>
                    <a:pt x="5951" y="0"/>
                  </a:lnTo>
                  <a:lnTo>
                    <a:pt x="5913" y="0"/>
                  </a:lnTo>
                  <a:lnTo>
                    <a:pt x="5913" y="0"/>
                  </a:lnTo>
                  <a:lnTo>
                    <a:pt x="5642" y="271"/>
                  </a:lnTo>
                  <a:lnTo>
                    <a:pt x="5294" y="541"/>
                  </a:lnTo>
                  <a:lnTo>
                    <a:pt x="4985" y="773"/>
                  </a:lnTo>
                  <a:lnTo>
                    <a:pt x="4599" y="966"/>
                  </a:lnTo>
                  <a:lnTo>
                    <a:pt x="4251" y="1121"/>
                  </a:lnTo>
                  <a:lnTo>
                    <a:pt x="3865" y="1237"/>
                  </a:lnTo>
                  <a:lnTo>
                    <a:pt x="3478" y="1276"/>
                  </a:lnTo>
                  <a:lnTo>
                    <a:pt x="3053" y="1276"/>
                  </a:lnTo>
                  <a:lnTo>
                    <a:pt x="3053" y="1276"/>
                  </a:lnTo>
                  <a:lnTo>
                    <a:pt x="2628" y="1237"/>
                  </a:lnTo>
                  <a:lnTo>
                    <a:pt x="2242" y="1121"/>
                  </a:lnTo>
                  <a:lnTo>
                    <a:pt x="1855" y="966"/>
                  </a:lnTo>
                  <a:lnTo>
                    <a:pt x="1430" y="889"/>
                  </a:lnTo>
                  <a:lnTo>
                    <a:pt x="1430" y="889"/>
                  </a:lnTo>
                  <a:lnTo>
                    <a:pt x="1121" y="812"/>
                  </a:lnTo>
                  <a:lnTo>
                    <a:pt x="812" y="812"/>
                  </a:lnTo>
                  <a:lnTo>
                    <a:pt x="464" y="812"/>
                  </a:lnTo>
                  <a:lnTo>
                    <a:pt x="155" y="850"/>
                  </a:lnTo>
                  <a:lnTo>
                    <a:pt x="155" y="850"/>
                  </a:lnTo>
                  <a:lnTo>
                    <a:pt x="1" y="104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1988550" y="1812725"/>
              <a:ext cx="108225" cy="33825"/>
            </a:xfrm>
            <a:custGeom>
              <a:rect b="b" l="l" r="r" t="t"/>
              <a:pathLst>
                <a:path extrusionOk="0" h="1353" w="4329">
                  <a:moveTo>
                    <a:pt x="4328" y="0"/>
                  </a:moveTo>
                  <a:lnTo>
                    <a:pt x="3749" y="39"/>
                  </a:lnTo>
                  <a:lnTo>
                    <a:pt x="3169" y="155"/>
                  </a:lnTo>
                  <a:lnTo>
                    <a:pt x="2589" y="271"/>
                  </a:lnTo>
                  <a:lnTo>
                    <a:pt x="2010" y="464"/>
                  </a:lnTo>
                  <a:lnTo>
                    <a:pt x="1430" y="619"/>
                  </a:lnTo>
                  <a:lnTo>
                    <a:pt x="812" y="851"/>
                  </a:lnTo>
                  <a:lnTo>
                    <a:pt x="696" y="928"/>
                  </a:lnTo>
                  <a:lnTo>
                    <a:pt x="464" y="1121"/>
                  </a:lnTo>
                  <a:lnTo>
                    <a:pt x="0" y="1353"/>
                  </a:lnTo>
                  <a:lnTo>
                    <a:pt x="928" y="928"/>
                  </a:lnTo>
                  <a:lnTo>
                    <a:pt x="2010" y="580"/>
                  </a:lnTo>
                  <a:lnTo>
                    <a:pt x="3169" y="271"/>
                  </a:lnTo>
                  <a:lnTo>
                    <a:pt x="4328" y="39"/>
                  </a:lnTo>
                  <a:lnTo>
                    <a:pt x="4328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1988550" y="1812725"/>
              <a:ext cx="108225" cy="33825"/>
            </a:xfrm>
            <a:custGeom>
              <a:rect b="b" l="l" r="r" t="t"/>
              <a:pathLst>
                <a:path extrusionOk="0" fill="none" h="1353" w="4329">
                  <a:moveTo>
                    <a:pt x="0" y="1353"/>
                  </a:moveTo>
                  <a:lnTo>
                    <a:pt x="0" y="1353"/>
                  </a:lnTo>
                  <a:lnTo>
                    <a:pt x="928" y="928"/>
                  </a:lnTo>
                  <a:lnTo>
                    <a:pt x="928" y="928"/>
                  </a:lnTo>
                  <a:lnTo>
                    <a:pt x="2010" y="580"/>
                  </a:lnTo>
                  <a:lnTo>
                    <a:pt x="2010" y="580"/>
                  </a:lnTo>
                  <a:lnTo>
                    <a:pt x="3169" y="271"/>
                  </a:lnTo>
                  <a:lnTo>
                    <a:pt x="4328" y="39"/>
                  </a:lnTo>
                  <a:lnTo>
                    <a:pt x="4328" y="39"/>
                  </a:lnTo>
                  <a:lnTo>
                    <a:pt x="4328" y="0"/>
                  </a:lnTo>
                  <a:lnTo>
                    <a:pt x="4328" y="0"/>
                  </a:lnTo>
                  <a:lnTo>
                    <a:pt x="4328" y="0"/>
                  </a:lnTo>
                  <a:lnTo>
                    <a:pt x="3749" y="39"/>
                  </a:lnTo>
                  <a:lnTo>
                    <a:pt x="3169" y="155"/>
                  </a:lnTo>
                  <a:lnTo>
                    <a:pt x="2589" y="271"/>
                  </a:lnTo>
                  <a:lnTo>
                    <a:pt x="2010" y="464"/>
                  </a:lnTo>
                  <a:lnTo>
                    <a:pt x="2010" y="464"/>
                  </a:lnTo>
                  <a:lnTo>
                    <a:pt x="1430" y="619"/>
                  </a:lnTo>
                  <a:lnTo>
                    <a:pt x="812" y="851"/>
                  </a:lnTo>
                  <a:lnTo>
                    <a:pt x="812" y="851"/>
                  </a:lnTo>
                  <a:lnTo>
                    <a:pt x="696" y="928"/>
                  </a:lnTo>
                  <a:lnTo>
                    <a:pt x="696" y="928"/>
                  </a:lnTo>
                  <a:lnTo>
                    <a:pt x="464" y="1121"/>
                  </a:lnTo>
                  <a:lnTo>
                    <a:pt x="464" y="1121"/>
                  </a:lnTo>
                  <a:lnTo>
                    <a:pt x="464" y="1121"/>
                  </a:lnTo>
                  <a:lnTo>
                    <a:pt x="0" y="135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2"/>
            <p:cNvSpPr/>
            <p:nvPr/>
          </p:nvSpPr>
          <p:spPr>
            <a:xfrm>
              <a:off x="1970200" y="1995300"/>
              <a:ext cx="34800" cy="54125"/>
            </a:xfrm>
            <a:custGeom>
              <a:rect b="b" l="l" r="r" t="t"/>
              <a:pathLst>
                <a:path extrusionOk="0" h="2165" w="1392">
                  <a:moveTo>
                    <a:pt x="1314" y="1"/>
                  </a:moveTo>
                  <a:lnTo>
                    <a:pt x="1275" y="39"/>
                  </a:lnTo>
                  <a:lnTo>
                    <a:pt x="734" y="1430"/>
                  </a:lnTo>
                  <a:lnTo>
                    <a:pt x="580" y="1778"/>
                  </a:lnTo>
                  <a:lnTo>
                    <a:pt x="541" y="1933"/>
                  </a:lnTo>
                  <a:lnTo>
                    <a:pt x="348" y="1971"/>
                  </a:lnTo>
                  <a:lnTo>
                    <a:pt x="271" y="1855"/>
                  </a:lnTo>
                  <a:lnTo>
                    <a:pt x="232" y="1739"/>
                  </a:lnTo>
                  <a:lnTo>
                    <a:pt x="193" y="1546"/>
                  </a:lnTo>
                  <a:lnTo>
                    <a:pt x="193" y="1353"/>
                  </a:lnTo>
                  <a:lnTo>
                    <a:pt x="155" y="928"/>
                  </a:lnTo>
                  <a:lnTo>
                    <a:pt x="155" y="889"/>
                  </a:lnTo>
                  <a:lnTo>
                    <a:pt x="39" y="889"/>
                  </a:lnTo>
                  <a:lnTo>
                    <a:pt x="0" y="928"/>
                  </a:lnTo>
                  <a:lnTo>
                    <a:pt x="0" y="1160"/>
                  </a:lnTo>
                  <a:lnTo>
                    <a:pt x="0" y="1430"/>
                  </a:lnTo>
                  <a:lnTo>
                    <a:pt x="39" y="1701"/>
                  </a:lnTo>
                  <a:lnTo>
                    <a:pt x="116" y="1933"/>
                  </a:lnTo>
                  <a:lnTo>
                    <a:pt x="193" y="2087"/>
                  </a:lnTo>
                  <a:lnTo>
                    <a:pt x="309" y="2164"/>
                  </a:lnTo>
                  <a:lnTo>
                    <a:pt x="541" y="2164"/>
                  </a:lnTo>
                  <a:lnTo>
                    <a:pt x="580" y="2126"/>
                  </a:lnTo>
                  <a:lnTo>
                    <a:pt x="657" y="2049"/>
                  </a:lnTo>
                  <a:lnTo>
                    <a:pt x="696" y="1971"/>
                  </a:lnTo>
                  <a:lnTo>
                    <a:pt x="773" y="1778"/>
                  </a:lnTo>
                  <a:lnTo>
                    <a:pt x="966" y="1237"/>
                  </a:lnTo>
                  <a:lnTo>
                    <a:pt x="1198" y="657"/>
                  </a:lnTo>
                  <a:lnTo>
                    <a:pt x="1391" y="78"/>
                  </a:lnTo>
                  <a:lnTo>
                    <a:pt x="1353" y="39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2"/>
            <p:cNvSpPr/>
            <p:nvPr/>
          </p:nvSpPr>
          <p:spPr>
            <a:xfrm>
              <a:off x="1970200" y="1995300"/>
              <a:ext cx="34800" cy="54125"/>
            </a:xfrm>
            <a:custGeom>
              <a:rect b="b" l="l" r="r" t="t"/>
              <a:pathLst>
                <a:path extrusionOk="0" fill="none" h="2165" w="1392">
                  <a:moveTo>
                    <a:pt x="0" y="928"/>
                  </a:moveTo>
                  <a:lnTo>
                    <a:pt x="0" y="928"/>
                  </a:lnTo>
                  <a:lnTo>
                    <a:pt x="39" y="889"/>
                  </a:lnTo>
                  <a:lnTo>
                    <a:pt x="78" y="889"/>
                  </a:lnTo>
                  <a:lnTo>
                    <a:pt x="155" y="889"/>
                  </a:lnTo>
                  <a:lnTo>
                    <a:pt x="155" y="928"/>
                  </a:lnTo>
                  <a:lnTo>
                    <a:pt x="155" y="928"/>
                  </a:lnTo>
                  <a:lnTo>
                    <a:pt x="193" y="1353"/>
                  </a:lnTo>
                  <a:lnTo>
                    <a:pt x="193" y="1546"/>
                  </a:lnTo>
                  <a:lnTo>
                    <a:pt x="232" y="1739"/>
                  </a:lnTo>
                  <a:lnTo>
                    <a:pt x="232" y="1739"/>
                  </a:lnTo>
                  <a:lnTo>
                    <a:pt x="271" y="1855"/>
                  </a:lnTo>
                  <a:lnTo>
                    <a:pt x="348" y="1971"/>
                  </a:lnTo>
                  <a:lnTo>
                    <a:pt x="348" y="1971"/>
                  </a:lnTo>
                  <a:lnTo>
                    <a:pt x="541" y="1933"/>
                  </a:lnTo>
                  <a:lnTo>
                    <a:pt x="541" y="1933"/>
                  </a:lnTo>
                  <a:lnTo>
                    <a:pt x="580" y="1778"/>
                  </a:lnTo>
                  <a:lnTo>
                    <a:pt x="580" y="1778"/>
                  </a:lnTo>
                  <a:lnTo>
                    <a:pt x="734" y="1430"/>
                  </a:lnTo>
                  <a:lnTo>
                    <a:pt x="734" y="1430"/>
                  </a:lnTo>
                  <a:lnTo>
                    <a:pt x="1275" y="39"/>
                  </a:lnTo>
                  <a:lnTo>
                    <a:pt x="1275" y="39"/>
                  </a:lnTo>
                  <a:lnTo>
                    <a:pt x="1314" y="1"/>
                  </a:lnTo>
                  <a:lnTo>
                    <a:pt x="1353" y="1"/>
                  </a:lnTo>
                  <a:lnTo>
                    <a:pt x="1353" y="39"/>
                  </a:lnTo>
                  <a:lnTo>
                    <a:pt x="1391" y="78"/>
                  </a:lnTo>
                  <a:lnTo>
                    <a:pt x="1391" y="78"/>
                  </a:lnTo>
                  <a:lnTo>
                    <a:pt x="1198" y="657"/>
                  </a:lnTo>
                  <a:lnTo>
                    <a:pt x="966" y="1237"/>
                  </a:lnTo>
                  <a:lnTo>
                    <a:pt x="966" y="1237"/>
                  </a:lnTo>
                  <a:lnTo>
                    <a:pt x="773" y="1778"/>
                  </a:lnTo>
                  <a:lnTo>
                    <a:pt x="773" y="1778"/>
                  </a:lnTo>
                  <a:lnTo>
                    <a:pt x="696" y="1971"/>
                  </a:lnTo>
                  <a:lnTo>
                    <a:pt x="657" y="2049"/>
                  </a:lnTo>
                  <a:lnTo>
                    <a:pt x="580" y="2126"/>
                  </a:lnTo>
                  <a:lnTo>
                    <a:pt x="580" y="2126"/>
                  </a:lnTo>
                  <a:lnTo>
                    <a:pt x="541" y="2164"/>
                  </a:lnTo>
                  <a:lnTo>
                    <a:pt x="464" y="2164"/>
                  </a:lnTo>
                  <a:lnTo>
                    <a:pt x="309" y="2164"/>
                  </a:lnTo>
                  <a:lnTo>
                    <a:pt x="193" y="2087"/>
                  </a:lnTo>
                  <a:lnTo>
                    <a:pt x="116" y="1933"/>
                  </a:lnTo>
                  <a:lnTo>
                    <a:pt x="116" y="1933"/>
                  </a:lnTo>
                  <a:lnTo>
                    <a:pt x="39" y="1701"/>
                  </a:lnTo>
                  <a:lnTo>
                    <a:pt x="0" y="1430"/>
                  </a:lnTo>
                  <a:lnTo>
                    <a:pt x="0" y="1160"/>
                  </a:lnTo>
                  <a:lnTo>
                    <a:pt x="0" y="92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2"/>
            <p:cNvSpPr/>
            <p:nvPr/>
          </p:nvSpPr>
          <p:spPr>
            <a:xfrm>
              <a:off x="2245500" y="1532575"/>
              <a:ext cx="60900" cy="31900"/>
            </a:xfrm>
            <a:custGeom>
              <a:rect b="b" l="l" r="r" t="t"/>
              <a:pathLst>
                <a:path extrusionOk="0" h="1276" w="2436">
                  <a:moveTo>
                    <a:pt x="78" y="1"/>
                  </a:moveTo>
                  <a:lnTo>
                    <a:pt x="40" y="39"/>
                  </a:lnTo>
                  <a:lnTo>
                    <a:pt x="1" y="78"/>
                  </a:lnTo>
                  <a:lnTo>
                    <a:pt x="1" y="116"/>
                  </a:lnTo>
                  <a:lnTo>
                    <a:pt x="40" y="155"/>
                  </a:lnTo>
                  <a:lnTo>
                    <a:pt x="387" y="271"/>
                  </a:lnTo>
                  <a:lnTo>
                    <a:pt x="658" y="464"/>
                  </a:lnTo>
                  <a:lnTo>
                    <a:pt x="928" y="696"/>
                  </a:lnTo>
                  <a:lnTo>
                    <a:pt x="1199" y="889"/>
                  </a:lnTo>
                  <a:lnTo>
                    <a:pt x="1469" y="1044"/>
                  </a:lnTo>
                  <a:lnTo>
                    <a:pt x="1778" y="1160"/>
                  </a:lnTo>
                  <a:lnTo>
                    <a:pt x="2088" y="1237"/>
                  </a:lnTo>
                  <a:lnTo>
                    <a:pt x="2435" y="1276"/>
                  </a:lnTo>
                  <a:lnTo>
                    <a:pt x="2435" y="1237"/>
                  </a:lnTo>
                  <a:lnTo>
                    <a:pt x="2049" y="1160"/>
                  </a:lnTo>
                  <a:lnTo>
                    <a:pt x="1701" y="1005"/>
                  </a:lnTo>
                  <a:lnTo>
                    <a:pt x="1353" y="851"/>
                  </a:lnTo>
                  <a:lnTo>
                    <a:pt x="1044" y="619"/>
                  </a:lnTo>
                  <a:lnTo>
                    <a:pt x="619" y="271"/>
                  </a:lnTo>
                  <a:lnTo>
                    <a:pt x="349" y="116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2527600" y="1712250"/>
              <a:ext cx="199025" cy="47375"/>
            </a:xfrm>
            <a:custGeom>
              <a:rect b="b" l="l" r="r" t="t"/>
              <a:pathLst>
                <a:path extrusionOk="0" h="1895" w="7961">
                  <a:moveTo>
                    <a:pt x="7922" y="1"/>
                  </a:moveTo>
                  <a:lnTo>
                    <a:pt x="7574" y="78"/>
                  </a:lnTo>
                  <a:lnTo>
                    <a:pt x="7149" y="155"/>
                  </a:lnTo>
                  <a:lnTo>
                    <a:pt x="5874" y="387"/>
                  </a:lnTo>
                  <a:lnTo>
                    <a:pt x="3401" y="890"/>
                  </a:lnTo>
                  <a:lnTo>
                    <a:pt x="2203" y="1160"/>
                  </a:lnTo>
                  <a:lnTo>
                    <a:pt x="1005" y="1392"/>
                  </a:lnTo>
                  <a:lnTo>
                    <a:pt x="502" y="1508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193" y="1856"/>
                  </a:lnTo>
                  <a:lnTo>
                    <a:pt x="696" y="1662"/>
                  </a:lnTo>
                  <a:lnTo>
                    <a:pt x="1198" y="1546"/>
                  </a:lnTo>
                  <a:lnTo>
                    <a:pt x="3516" y="1044"/>
                  </a:lnTo>
                  <a:lnTo>
                    <a:pt x="5912" y="542"/>
                  </a:lnTo>
                  <a:lnTo>
                    <a:pt x="7110" y="310"/>
                  </a:lnTo>
                  <a:lnTo>
                    <a:pt x="7960" y="155"/>
                  </a:lnTo>
                  <a:lnTo>
                    <a:pt x="7960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2"/>
            <p:cNvSpPr/>
            <p:nvPr/>
          </p:nvSpPr>
          <p:spPr>
            <a:xfrm>
              <a:off x="2527600" y="1712250"/>
              <a:ext cx="199025" cy="47375"/>
            </a:xfrm>
            <a:custGeom>
              <a:rect b="b" l="l" r="r" t="t"/>
              <a:pathLst>
                <a:path extrusionOk="0" fill="none" h="1895" w="7961">
                  <a:moveTo>
                    <a:pt x="0" y="1662"/>
                  </a:moveTo>
                  <a:lnTo>
                    <a:pt x="0" y="1662"/>
                  </a:lnTo>
                  <a:lnTo>
                    <a:pt x="39" y="1894"/>
                  </a:lnTo>
                  <a:lnTo>
                    <a:pt x="39" y="1894"/>
                  </a:lnTo>
                  <a:lnTo>
                    <a:pt x="193" y="1856"/>
                  </a:lnTo>
                  <a:lnTo>
                    <a:pt x="193" y="1856"/>
                  </a:lnTo>
                  <a:lnTo>
                    <a:pt x="696" y="1662"/>
                  </a:lnTo>
                  <a:lnTo>
                    <a:pt x="1198" y="1546"/>
                  </a:lnTo>
                  <a:lnTo>
                    <a:pt x="1198" y="1546"/>
                  </a:lnTo>
                  <a:lnTo>
                    <a:pt x="3516" y="1044"/>
                  </a:lnTo>
                  <a:lnTo>
                    <a:pt x="3516" y="1044"/>
                  </a:lnTo>
                  <a:lnTo>
                    <a:pt x="5912" y="542"/>
                  </a:lnTo>
                  <a:lnTo>
                    <a:pt x="5912" y="542"/>
                  </a:lnTo>
                  <a:lnTo>
                    <a:pt x="7110" y="310"/>
                  </a:lnTo>
                  <a:lnTo>
                    <a:pt x="7110" y="310"/>
                  </a:lnTo>
                  <a:lnTo>
                    <a:pt x="7960" y="155"/>
                  </a:lnTo>
                  <a:lnTo>
                    <a:pt x="7960" y="155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22" y="1"/>
                  </a:lnTo>
                  <a:lnTo>
                    <a:pt x="7922" y="1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149" y="155"/>
                  </a:lnTo>
                  <a:lnTo>
                    <a:pt x="7149" y="155"/>
                  </a:lnTo>
                  <a:lnTo>
                    <a:pt x="5874" y="387"/>
                  </a:lnTo>
                  <a:lnTo>
                    <a:pt x="5874" y="387"/>
                  </a:lnTo>
                  <a:lnTo>
                    <a:pt x="3401" y="890"/>
                  </a:lnTo>
                  <a:lnTo>
                    <a:pt x="3401" y="890"/>
                  </a:lnTo>
                  <a:lnTo>
                    <a:pt x="2203" y="1160"/>
                  </a:lnTo>
                  <a:lnTo>
                    <a:pt x="1005" y="1392"/>
                  </a:lnTo>
                  <a:lnTo>
                    <a:pt x="1005" y="1392"/>
                  </a:lnTo>
                  <a:lnTo>
                    <a:pt x="502" y="1508"/>
                  </a:lnTo>
                  <a:lnTo>
                    <a:pt x="0" y="16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42"/>
          <p:cNvGrpSpPr/>
          <p:nvPr/>
        </p:nvGrpSpPr>
        <p:grpSpPr>
          <a:xfrm rot="10800000">
            <a:off x="5281130" y="2176633"/>
            <a:ext cx="3292034" cy="2248632"/>
            <a:chOff x="1524850" y="1167425"/>
            <a:chExt cx="1749500" cy="1195000"/>
          </a:xfrm>
        </p:grpSpPr>
        <p:sp>
          <p:nvSpPr>
            <p:cNvPr id="916" name="Google Shape;916;p42"/>
            <p:cNvSpPr/>
            <p:nvPr/>
          </p:nvSpPr>
          <p:spPr>
            <a:xfrm>
              <a:off x="1524850" y="1167425"/>
              <a:ext cx="1749500" cy="1195000"/>
            </a:xfrm>
            <a:custGeom>
              <a:rect b="b" l="l" r="r" t="t"/>
              <a:pathLst>
                <a:path extrusionOk="0" h="47800" w="69980">
                  <a:moveTo>
                    <a:pt x="27784" y="0"/>
                  </a:moveTo>
                  <a:lnTo>
                    <a:pt x="27745" y="39"/>
                  </a:lnTo>
                  <a:lnTo>
                    <a:pt x="27706" y="232"/>
                  </a:lnTo>
                  <a:lnTo>
                    <a:pt x="27745" y="387"/>
                  </a:lnTo>
                  <a:lnTo>
                    <a:pt x="27861" y="580"/>
                  </a:lnTo>
                  <a:lnTo>
                    <a:pt x="27938" y="696"/>
                  </a:lnTo>
                  <a:lnTo>
                    <a:pt x="28093" y="928"/>
                  </a:lnTo>
                  <a:lnTo>
                    <a:pt x="28209" y="1160"/>
                  </a:lnTo>
                  <a:lnTo>
                    <a:pt x="28402" y="1623"/>
                  </a:lnTo>
                  <a:lnTo>
                    <a:pt x="28595" y="1971"/>
                  </a:lnTo>
                  <a:lnTo>
                    <a:pt x="28788" y="2280"/>
                  </a:lnTo>
                  <a:lnTo>
                    <a:pt x="29059" y="2551"/>
                  </a:lnTo>
                  <a:lnTo>
                    <a:pt x="29368" y="2744"/>
                  </a:lnTo>
                  <a:lnTo>
                    <a:pt x="29136" y="2821"/>
                  </a:lnTo>
                  <a:lnTo>
                    <a:pt x="28827" y="2860"/>
                  </a:lnTo>
                  <a:lnTo>
                    <a:pt x="28788" y="2860"/>
                  </a:lnTo>
                  <a:lnTo>
                    <a:pt x="28750" y="2937"/>
                  </a:lnTo>
                  <a:lnTo>
                    <a:pt x="28595" y="3864"/>
                  </a:lnTo>
                  <a:lnTo>
                    <a:pt x="28441" y="4753"/>
                  </a:lnTo>
                  <a:lnTo>
                    <a:pt x="28209" y="5681"/>
                  </a:lnTo>
                  <a:lnTo>
                    <a:pt x="27938" y="6569"/>
                  </a:lnTo>
                  <a:lnTo>
                    <a:pt x="27784" y="6994"/>
                  </a:lnTo>
                  <a:lnTo>
                    <a:pt x="27590" y="7381"/>
                  </a:lnTo>
                  <a:lnTo>
                    <a:pt x="27359" y="7767"/>
                  </a:lnTo>
                  <a:lnTo>
                    <a:pt x="27088" y="8115"/>
                  </a:lnTo>
                  <a:lnTo>
                    <a:pt x="26856" y="8347"/>
                  </a:lnTo>
                  <a:lnTo>
                    <a:pt x="26624" y="8579"/>
                  </a:lnTo>
                  <a:lnTo>
                    <a:pt x="25929" y="8540"/>
                  </a:lnTo>
                  <a:lnTo>
                    <a:pt x="25195" y="8540"/>
                  </a:lnTo>
                  <a:lnTo>
                    <a:pt x="24306" y="8579"/>
                  </a:lnTo>
                  <a:lnTo>
                    <a:pt x="23379" y="8617"/>
                  </a:lnTo>
                  <a:lnTo>
                    <a:pt x="22451" y="8733"/>
                  </a:lnTo>
                  <a:lnTo>
                    <a:pt x="21562" y="8849"/>
                  </a:lnTo>
                  <a:lnTo>
                    <a:pt x="20867" y="9004"/>
                  </a:lnTo>
                  <a:lnTo>
                    <a:pt x="20133" y="9120"/>
                  </a:lnTo>
                  <a:lnTo>
                    <a:pt x="19437" y="9313"/>
                  </a:lnTo>
                  <a:lnTo>
                    <a:pt x="18780" y="9545"/>
                  </a:lnTo>
                  <a:lnTo>
                    <a:pt x="18085" y="9815"/>
                  </a:lnTo>
                  <a:lnTo>
                    <a:pt x="17467" y="10124"/>
                  </a:lnTo>
                  <a:lnTo>
                    <a:pt x="16848" y="10511"/>
                  </a:lnTo>
                  <a:lnTo>
                    <a:pt x="16269" y="10936"/>
                  </a:lnTo>
                  <a:lnTo>
                    <a:pt x="15728" y="11361"/>
                  </a:lnTo>
                  <a:lnTo>
                    <a:pt x="15612" y="11477"/>
                  </a:lnTo>
                  <a:lnTo>
                    <a:pt x="15573" y="11554"/>
                  </a:lnTo>
                  <a:lnTo>
                    <a:pt x="15573" y="11670"/>
                  </a:lnTo>
                  <a:lnTo>
                    <a:pt x="15612" y="11786"/>
                  </a:lnTo>
                  <a:lnTo>
                    <a:pt x="15689" y="11863"/>
                  </a:lnTo>
                  <a:lnTo>
                    <a:pt x="15766" y="11902"/>
                  </a:lnTo>
                  <a:lnTo>
                    <a:pt x="15882" y="11940"/>
                  </a:lnTo>
                  <a:lnTo>
                    <a:pt x="16075" y="11979"/>
                  </a:lnTo>
                  <a:lnTo>
                    <a:pt x="16307" y="11979"/>
                  </a:lnTo>
                  <a:lnTo>
                    <a:pt x="17080" y="11940"/>
                  </a:lnTo>
                  <a:lnTo>
                    <a:pt x="17853" y="11863"/>
                  </a:lnTo>
                  <a:lnTo>
                    <a:pt x="19437" y="11747"/>
                  </a:lnTo>
                  <a:lnTo>
                    <a:pt x="20133" y="11670"/>
                  </a:lnTo>
                  <a:lnTo>
                    <a:pt x="22181" y="11670"/>
                  </a:lnTo>
                  <a:lnTo>
                    <a:pt x="22760" y="11747"/>
                  </a:lnTo>
                  <a:lnTo>
                    <a:pt x="23301" y="11863"/>
                  </a:lnTo>
                  <a:lnTo>
                    <a:pt x="22451" y="12906"/>
                  </a:lnTo>
                  <a:lnTo>
                    <a:pt x="21640" y="13988"/>
                  </a:lnTo>
                  <a:lnTo>
                    <a:pt x="20867" y="15109"/>
                  </a:lnTo>
                  <a:lnTo>
                    <a:pt x="20133" y="16268"/>
                  </a:lnTo>
                  <a:lnTo>
                    <a:pt x="19399" y="17543"/>
                  </a:lnTo>
                  <a:lnTo>
                    <a:pt x="18742" y="18857"/>
                  </a:lnTo>
                  <a:lnTo>
                    <a:pt x="18123" y="20171"/>
                  </a:lnTo>
                  <a:lnTo>
                    <a:pt x="17544" y="21523"/>
                  </a:lnTo>
                  <a:lnTo>
                    <a:pt x="16385" y="24112"/>
                  </a:lnTo>
                  <a:lnTo>
                    <a:pt x="15264" y="26740"/>
                  </a:lnTo>
                  <a:lnTo>
                    <a:pt x="14337" y="29097"/>
                  </a:lnTo>
                  <a:lnTo>
                    <a:pt x="13912" y="30295"/>
                  </a:lnTo>
                  <a:lnTo>
                    <a:pt x="13486" y="31493"/>
                  </a:lnTo>
                  <a:lnTo>
                    <a:pt x="13255" y="32227"/>
                  </a:lnTo>
                  <a:lnTo>
                    <a:pt x="13139" y="32150"/>
                  </a:lnTo>
                  <a:lnTo>
                    <a:pt x="13100" y="32111"/>
                  </a:lnTo>
                  <a:lnTo>
                    <a:pt x="12907" y="31995"/>
                  </a:lnTo>
                  <a:lnTo>
                    <a:pt x="12289" y="31570"/>
                  </a:lnTo>
                  <a:lnTo>
                    <a:pt x="11670" y="31222"/>
                  </a:lnTo>
                  <a:lnTo>
                    <a:pt x="11052" y="30874"/>
                  </a:lnTo>
                  <a:lnTo>
                    <a:pt x="10395" y="30565"/>
                  </a:lnTo>
                  <a:lnTo>
                    <a:pt x="9738" y="30256"/>
                  </a:lnTo>
                  <a:lnTo>
                    <a:pt x="9081" y="29986"/>
                  </a:lnTo>
                  <a:lnTo>
                    <a:pt x="8386" y="29715"/>
                  </a:lnTo>
                  <a:lnTo>
                    <a:pt x="7729" y="29483"/>
                  </a:lnTo>
                  <a:lnTo>
                    <a:pt x="6995" y="29290"/>
                  </a:lnTo>
                  <a:lnTo>
                    <a:pt x="6299" y="29097"/>
                  </a:lnTo>
                  <a:lnTo>
                    <a:pt x="5565" y="28981"/>
                  </a:lnTo>
                  <a:lnTo>
                    <a:pt x="4831" y="28826"/>
                  </a:lnTo>
                  <a:lnTo>
                    <a:pt x="3981" y="28710"/>
                  </a:lnTo>
                  <a:lnTo>
                    <a:pt x="3092" y="28633"/>
                  </a:lnTo>
                  <a:lnTo>
                    <a:pt x="2435" y="28595"/>
                  </a:lnTo>
                  <a:lnTo>
                    <a:pt x="1817" y="28633"/>
                  </a:lnTo>
                  <a:lnTo>
                    <a:pt x="1044" y="28710"/>
                  </a:lnTo>
                  <a:lnTo>
                    <a:pt x="658" y="28788"/>
                  </a:lnTo>
                  <a:lnTo>
                    <a:pt x="310" y="28904"/>
                  </a:lnTo>
                  <a:lnTo>
                    <a:pt x="194" y="28942"/>
                  </a:lnTo>
                  <a:lnTo>
                    <a:pt x="78" y="28981"/>
                  </a:lnTo>
                  <a:lnTo>
                    <a:pt x="39" y="28981"/>
                  </a:lnTo>
                  <a:lnTo>
                    <a:pt x="39" y="29020"/>
                  </a:lnTo>
                  <a:lnTo>
                    <a:pt x="1" y="29136"/>
                  </a:lnTo>
                  <a:lnTo>
                    <a:pt x="39" y="29213"/>
                  </a:lnTo>
                  <a:lnTo>
                    <a:pt x="117" y="29251"/>
                  </a:lnTo>
                  <a:lnTo>
                    <a:pt x="310" y="29290"/>
                  </a:lnTo>
                  <a:lnTo>
                    <a:pt x="1237" y="29676"/>
                  </a:lnTo>
                  <a:lnTo>
                    <a:pt x="2165" y="30024"/>
                  </a:lnTo>
                  <a:lnTo>
                    <a:pt x="3053" y="30449"/>
                  </a:lnTo>
                  <a:lnTo>
                    <a:pt x="3942" y="30913"/>
                  </a:lnTo>
                  <a:lnTo>
                    <a:pt x="4676" y="31338"/>
                  </a:lnTo>
                  <a:lnTo>
                    <a:pt x="5372" y="31763"/>
                  </a:lnTo>
                  <a:lnTo>
                    <a:pt x="6029" y="32227"/>
                  </a:lnTo>
                  <a:lnTo>
                    <a:pt x="6686" y="32690"/>
                  </a:lnTo>
                  <a:lnTo>
                    <a:pt x="7343" y="33193"/>
                  </a:lnTo>
                  <a:lnTo>
                    <a:pt x="7999" y="33695"/>
                  </a:lnTo>
                  <a:lnTo>
                    <a:pt x="9197" y="34777"/>
                  </a:lnTo>
                  <a:lnTo>
                    <a:pt x="9468" y="35086"/>
                  </a:lnTo>
                  <a:lnTo>
                    <a:pt x="9777" y="35357"/>
                  </a:lnTo>
                  <a:lnTo>
                    <a:pt x="9816" y="35395"/>
                  </a:lnTo>
                  <a:lnTo>
                    <a:pt x="10395" y="35936"/>
                  </a:lnTo>
                  <a:lnTo>
                    <a:pt x="11207" y="36864"/>
                  </a:lnTo>
                  <a:lnTo>
                    <a:pt x="11207" y="36902"/>
                  </a:lnTo>
                  <a:lnTo>
                    <a:pt x="12057" y="38023"/>
                  </a:lnTo>
                  <a:lnTo>
                    <a:pt x="12868" y="39182"/>
                  </a:lnTo>
                  <a:lnTo>
                    <a:pt x="13255" y="39800"/>
                  </a:lnTo>
                  <a:lnTo>
                    <a:pt x="13950" y="40921"/>
                  </a:lnTo>
                  <a:lnTo>
                    <a:pt x="14607" y="42080"/>
                  </a:lnTo>
                  <a:lnTo>
                    <a:pt x="15264" y="43239"/>
                  </a:lnTo>
                  <a:lnTo>
                    <a:pt x="16075" y="44824"/>
                  </a:lnTo>
                  <a:lnTo>
                    <a:pt x="16848" y="46408"/>
                  </a:lnTo>
                  <a:lnTo>
                    <a:pt x="16964" y="46717"/>
                  </a:lnTo>
                  <a:lnTo>
                    <a:pt x="17080" y="47026"/>
                  </a:lnTo>
                  <a:lnTo>
                    <a:pt x="17235" y="47374"/>
                  </a:lnTo>
                  <a:lnTo>
                    <a:pt x="17312" y="47567"/>
                  </a:lnTo>
                  <a:lnTo>
                    <a:pt x="17389" y="47722"/>
                  </a:lnTo>
                  <a:lnTo>
                    <a:pt x="17505" y="47799"/>
                  </a:lnTo>
                  <a:lnTo>
                    <a:pt x="17582" y="47799"/>
                  </a:lnTo>
                  <a:lnTo>
                    <a:pt x="17660" y="47760"/>
                  </a:lnTo>
                  <a:lnTo>
                    <a:pt x="17737" y="47644"/>
                  </a:lnTo>
                  <a:lnTo>
                    <a:pt x="17737" y="47606"/>
                  </a:lnTo>
                  <a:lnTo>
                    <a:pt x="17892" y="46910"/>
                  </a:lnTo>
                  <a:lnTo>
                    <a:pt x="17969" y="46176"/>
                  </a:lnTo>
                  <a:lnTo>
                    <a:pt x="18046" y="45481"/>
                  </a:lnTo>
                  <a:lnTo>
                    <a:pt x="18085" y="44746"/>
                  </a:lnTo>
                  <a:lnTo>
                    <a:pt x="18085" y="44090"/>
                  </a:lnTo>
                  <a:lnTo>
                    <a:pt x="18085" y="43471"/>
                  </a:lnTo>
                  <a:lnTo>
                    <a:pt x="17969" y="42196"/>
                  </a:lnTo>
                  <a:lnTo>
                    <a:pt x="17776" y="40921"/>
                  </a:lnTo>
                  <a:lnTo>
                    <a:pt x="17505" y="39684"/>
                  </a:lnTo>
                  <a:lnTo>
                    <a:pt x="17196" y="38603"/>
                  </a:lnTo>
                  <a:lnTo>
                    <a:pt x="16771" y="37521"/>
                  </a:lnTo>
                  <a:lnTo>
                    <a:pt x="16810" y="37443"/>
                  </a:lnTo>
                  <a:lnTo>
                    <a:pt x="16887" y="37405"/>
                  </a:lnTo>
                  <a:lnTo>
                    <a:pt x="17698" y="36555"/>
                  </a:lnTo>
                  <a:lnTo>
                    <a:pt x="18510" y="35743"/>
                  </a:lnTo>
                  <a:lnTo>
                    <a:pt x="19360" y="34970"/>
                  </a:lnTo>
                  <a:lnTo>
                    <a:pt x="20210" y="34236"/>
                  </a:lnTo>
                  <a:lnTo>
                    <a:pt x="21060" y="33541"/>
                  </a:lnTo>
                  <a:lnTo>
                    <a:pt x="21099" y="33502"/>
                  </a:lnTo>
                  <a:lnTo>
                    <a:pt x="21253" y="33386"/>
                  </a:lnTo>
                  <a:lnTo>
                    <a:pt x="21292" y="33386"/>
                  </a:lnTo>
                  <a:lnTo>
                    <a:pt x="21408" y="33270"/>
                  </a:lnTo>
                  <a:lnTo>
                    <a:pt x="21562" y="33154"/>
                  </a:lnTo>
                  <a:lnTo>
                    <a:pt x="21756" y="33000"/>
                  </a:lnTo>
                  <a:lnTo>
                    <a:pt x="21794" y="32961"/>
                  </a:lnTo>
                  <a:lnTo>
                    <a:pt x="22528" y="32497"/>
                  </a:lnTo>
                  <a:lnTo>
                    <a:pt x="23263" y="32072"/>
                  </a:lnTo>
                  <a:lnTo>
                    <a:pt x="23456" y="31956"/>
                  </a:lnTo>
                  <a:lnTo>
                    <a:pt x="24731" y="31183"/>
                  </a:lnTo>
                  <a:lnTo>
                    <a:pt x="26624" y="30024"/>
                  </a:lnTo>
                  <a:lnTo>
                    <a:pt x="26702" y="29986"/>
                  </a:lnTo>
                  <a:lnTo>
                    <a:pt x="26779" y="29947"/>
                  </a:lnTo>
                  <a:lnTo>
                    <a:pt x="26818" y="29908"/>
                  </a:lnTo>
                  <a:lnTo>
                    <a:pt x="27281" y="29638"/>
                  </a:lnTo>
                  <a:lnTo>
                    <a:pt x="29252" y="28440"/>
                  </a:lnTo>
                  <a:lnTo>
                    <a:pt x="29522" y="28285"/>
                  </a:lnTo>
                  <a:lnTo>
                    <a:pt x="31223" y="27319"/>
                  </a:lnTo>
                  <a:lnTo>
                    <a:pt x="31455" y="27165"/>
                  </a:lnTo>
                  <a:lnTo>
                    <a:pt x="32227" y="26740"/>
                  </a:lnTo>
                  <a:lnTo>
                    <a:pt x="32536" y="26547"/>
                  </a:lnTo>
                  <a:lnTo>
                    <a:pt x="33541" y="26044"/>
                  </a:lnTo>
                  <a:lnTo>
                    <a:pt x="34507" y="25542"/>
                  </a:lnTo>
                  <a:lnTo>
                    <a:pt x="35512" y="25078"/>
                  </a:lnTo>
                  <a:lnTo>
                    <a:pt x="36517" y="24615"/>
                  </a:lnTo>
                  <a:lnTo>
                    <a:pt x="37985" y="24074"/>
                  </a:lnTo>
                  <a:lnTo>
                    <a:pt x="38449" y="23919"/>
                  </a:lnTo>
                  <a:lnTo>
                    <a:pt x="40110" y="23455"/>
                  </a:lnTo>
                  <a:lnTo>
                    <a:pt x="40535" y="23339"/>
                  </a:lnTo>
                  <a:lnTo>
                    <a:pt x="40767" y="23262"/>
                  </a:lnTo>
                  <a:lnTo>
                    <a:pt x="40806" y="23262"/>
                  </a:lnTo>
                  <a:lnTo>
                    <a:pt x="41115" y="23146"/>
                  </a:lnTo>
                  <a:lnTo>
                    <a:pt x="41424" y="23069"/>
                  </a:lnTo>
                  <a:lnTo>
                    <a:pt x="41501" y="23069"/>
                  </a:lnTo>
                  <a:lnTo>
                    <a:pt x="41810" y="22992"/>
                  </a:lnTo>
                  <a:lnTo>
                    <a:pt x="42042" y="22953"/>
                  </a:lnTo>
                  <a:lnTo>
                    <a:pt x="42235" y="22876"/>
                  </a:lnTo>
                  <a:lnTo>
                    <a:pt x="42351" y="22876"/>
                  </a:lnTo>
                  <a:lnTo>
                    <a:pt x="42544" y="22798"/>
                  </a:lnTo>
                  <a:lnTo>
                    <a:pt x="42815" y="22760"/>
                  </a:lnTo>
                  <a:lnTo>
                    <a:pt x="44167" y="22451"/>
                  </a:lnTo>
                  <a:lnTo>
                    <a:pt x="45520" y="22219"/>
                  </a:lnTo>
                  <a:lnTo>
                    <a:pt x="45597" y="22219"/>
                  </a:lnTo>
                  <a:lnTo>
                    <a:pt x="45829" y="22142"/>
                  </a:lnTo>
                  <a:lnTo>
                    <a:pt x="46563" y="21987"/>
                  </a:lnTo>
                  <a:lnTo>
                    <a:pt x="47568" y="21871"/>
                  </a:lnTo>
                  <a:lnTo>
                    <a:pt x="47684" y="21871"/>
                  </a:lnTo>
                  <a:lnTo>
                    <a:pt x="47877" y="21832"/>
                  </a:lnTo>
                  <a:lnTo>
                    <a:pt x="48032" y="21794"/>
                  </a:lnTo>
                  <a:lnTo>
                    <a:pt x="48070" y="21794"/>
                  </a:lnTo>
                  <a:lnTo>
                    <a:pt x="48843" y="21639"/>
                  </a:lnTo>
                  <a:lnTo>
                    <a:pt x="49577" y="21407"/>
                  </a:lnTo>
                  <a:lnTo>
                    <a:pt x="50427" y="21137"/>
                  </a:lnTo>
                  <a:lnTo>
                    <a:pt x="51239" y="20789"/>
                  </a:lnTo>
                  <a:lnTo>
                    <a:pt x="52089" y="20364"/>
                  </a:lnTo>
                  <a:lnTo>
                    <a:pt x="52514" y="20132"/>
                  </a:lnTo>
                  <a:lnTo>
                    <a:pt x="52939" y="19978"/>
                  </a:lnTo>
                  <a:lnTo>
                    <a:pt x="53364" y="19862"/>
                  </a:lnTo>
                  <a:lnTo>
                    <a:pt x="53789" y="19746"/>
                  </a:lnTo>
                  <a:lnTo>
                    <a:pt x="54253" y="19707"/>
                  </a:lnTo>
                  <a:lnTo>
                    <a:pt x="54716" y="19669"/>
                  </a:lnTo>
                  <a:lnTo>
                    <a:pt x="55605" y="19630"/>
                  </a:lnTo>
                  <a:lnTo>
                    <a:pt x="56494" y="19630"/>
                  </a:lnTo>
                  <a:lnTo>
                    <a:pt x="56996" y="19591"/>
                  </a:lnTo>
                  <a:lnTo>
                    <a:pt x="57537" y="19514"/>
                  </a:lnTo>
                  <a:lnTo>
                    <a:pt x="58542" y="19321"/>
                  </a:lnTo>
                  <a:lnTo>
                    <a:pt x="60010" y="18934"/>
                  </a:lnTo>
                  <a:lnTo>
                    <a:pt x="60358" y="18818"/>
                  </a:lnTo>
                  <a:lnTo>
                    <a:pt x="60667" y="18702"/>
                  </a:lnTo>
                  <a:lnTo>
                    <a:pt x="60976" y="18509"/>
                  </a:lnTo>
                  <a:lnTo>
                    <a:pt x="61092" y="18393"/>
                  </a:lnTo>
                  <a:lnTo>
                    <a:pt x="61208" y="18277"/>
                  </a:lnTo>
                  <a:lnTo>
                    <a:pt x="61324" y="18046"/>
                  </a:lnTo>
                  <a:lnTo>
                    <a:pt x="61363" y="17814"/>
                  </a:lnTo>
                  <a:lnTo>
                    <a:pt x="61363" y="17543"/>
                  </a:lnTo>
                  <a:lnTo>
                    <a:pt x="61285" y="17350"/>
                  </a:lnTo>
                  <a:lnTo>
                    <a:pt x="61672" y="17234"/>
                  </a:lnTo>
                  <a:lnTo>
                    <a:pt x="62097" y="17157"/>
                  </a:lnTo>
                  <a:lnTo>
                    <a:pt x="62522" y="17118"/>
                  </a:lnTo>
                  <a:lnTo>
                    <a:pt x="62947" y="17041"/>
                  </a:lnTo>
                  <a:lnTo>
                    <a:pt x="63295" y="16925"/>
                  </a:lnTo>
                  <a:lnTo>
                    <a:pt x="63642" y="16809"/>
                  </a:lnTo>
                  <a:lnTo>
                    <a:pt x="63990" y="16655"/>
                  </a:lnTo>
                  <a:lnTo>
                    <a:pt x="64299" y="16461"/>
                  </a:lnTo>
                  <a:lnTo>
                    <a:pt x="64570" y="16307"/>
                  </a:lnTo>
                  <a:lnTo>
                    <a:pt x="64840" y="16075"/>
                  </a:lnTo>
                  <a:lnTo>
                    <a:pt x="65381" y="15650"/>
                  </a:lnTo>
                  <a:lnTo>
                    <a:pt x="65652" y="15379"/>
                  </a:lnTo>
                  <a:lnTo>
                    <a:pt x="66000" y="15186"/>
                  </a:lnTo>
                  <a:lnTo>
                    <a:pt x="66309" y="15032"/>
                  </a:lnTo>
                  <a:lnTo>
                    <a:pt x="66656" y="14916"/>
                  </a:lnTo>
                  <a:lnTo>
                    <a:pt x="67275" y="14684"/>
                  </a:lnTo>
                  <a:lnTo>
                    <a:pt x="67893" y="14413"/>
                  </a:lnTo>
                  <a:lnTo>
                    <a:pt x="68473" y="14066"/>
                  </a:lnTo>
                  <a:lnTo>
                    <a:pt x="68975" y="13641"/>
                  </a:lnTo>
                  <a:lnTo>
                    <a:pt x="69323" y="13331"/>
                  </a:lnTo>
                  <a:lnTo>
                    <a:pt x="69632" y="12945"/>
                  </a:lnTo>
                  <a:lnTo>
                    <a:pt x="69825" y="12636"/>
                  </a:lnTo>
                  <a:lnTo>
                    <a:pt x="69941" y="12249"/>
                  </a:lnTo>
                  <a:lnTo>
                    <a:pt x="69980" y="12095"/>
                  </a:lnTo>
                  <a:lnTo>
                    <a:pt x="69980" y="11902"/>
                  </a:lnTo>
                  <a:lnTo>
                    <a:pt x="69941" y="11708"/>
                  </a:lnTo>
                  <a:lnTo>
                    <a:pt x="69864" y="11515"/>
                  </a:lnTo>
                  <a:lnTo>
                    <a:pt x="69709" y="11245"/>
                  </a:lnTo>
                  <a:lnTo>
                    <a:pt x="69477" y="11013"/>
                  </a:lnTo>
                  <a:lnTo>
                    <a:pt x="69207" y="10858"/>
                  </a:lnTo>
                  <a:lnTo>
                    <a:pt x="68898" y="10704"/>
                  </a:lnTo>
                  <a:lnTo>
                    <a:pt x="67932" y="10124"/>
                  </a:lnTo>
                  <a:lnTo>
                    <a:pt x="66927" y="9583"/>
                  </a:lnTo>
                  <a:lnTo>
                    <a:pt x="64879" y="8463"/>
                  </a:lnTo>
                  <a:lnTo>
                    <a:pt x="63179" y="7574"/>
                  </a:lnTo>
                  <a:lnTo>
                    <a:pt x="61479" y="6647"/>
                  </a:lnTo>
                  <a:lnTo>
                    <a:pt x="60590" y="6260"/>
                  </a:lnTo>
                  <a:lnTo>
                    <a:pt x="59740" y="5835"/>
                  </a:lnTo>
                  <a:lnTo>
                    <a:pt x="58812" y="5487"/>
                  </a:lnTo>
                  <a:lnTo>
                    <a:pt x="57924" y="5178"/>
                  </a:lnTo>
                  <a:lnTo>
                    <a:pt x="56996" y="4869"/>
                  </a:lnTo>
                  <a:lnTo>
                    <a:pt x="56069" y="4676"/>
                  </a:lnTo>
                  <a:lnTo>
                    <a:pt x="55103" y="4483"/>
                  </a:lnTo>
                  <a:lnTo>
                    <a:pt x="54175" y="4367"/>
                  </a:lnTo>
                  <a:lnTo>
                    <a:pt x="53209" y="4367"/>
                  </a:lnTo>
                  <a:lnTo>
                    <a:pt x="52243" y="4405"/>
                  </a:lnTo>
                  <a:lnTo>
                    <a:pt x="51509" y="4444"/>
                  </a:lnTo>
                  <a:lnTo>
                    <a:pt x="51161" y="4405"/>
                  </a:lnTo>
                  <a:lnTo>
                    <a:pt x="50814" y="4367"/>
                  </a:lnTo>
                  <a:lnTo>
                    <a:pt x="50273" y="4174"/>
                  </a:lnTo>
                  <a:lnTo>
                    <a:pt x="49693" y="4019"/>
                  </a:lnTo>
                  <a:lnTo>
                    <a:pt x="48534" y="3787"/>
                  </a:lnTo>
                  <a:lnTo>
                    <a:pt x="47452" y="3594"/>
                  </a:lnTo>
                  <a:lnTo>
                    <a:pt x="46370" y="3439"/>
                  </a:lnTo>
                  <a:lnTo>
                    <a:pt x="45288" y="3362"/>
                  </a:lnTo>
                  <a:lnTo>
                    <a:pt x="44167" y="3323"/>
                  </a:lnTo>
                  <a:lnTo>
                    <a:pt x="42583" y="3323"/>
                  </a:lnTo>
                  <a:lnTo>
                    <a:pt x="41694" y="3362"/>
                  </a:lnTo>
                  <a:lnTo>
                    <a:pt x="40922" y="3401"/>
                  </a:lnTo>
                  <a:lnTo>
                    <a:pt x="40149" y="3478"/>
                  </a:lnTo>
                  <a:lnTo>
                    <a:pt x="38603" y="3748"/>
                  </a:lnTo>
                  <a:lnTo>
                    <a:pt x="37830" y="3903"/>
                  </a:lnTo>
                  <a:lnTo>
                    <a:pt x="37057" y="4058"/>
                  </a:lnTo>
                  <a:lnTo>
                    <a:pt x="36517" y="4212"/>
                  </a:lnTo>
                  <a:lnTo>
                    <a:pt x="35937" y="4367"/>
                  </a:lnTo>
                  <a:lnTo>
                    <a:pt x="35550" y="3942"/>
                  </a:lnTo>
                  <a:lnTo>
                    <a:pt x="34739" y="3246"/>
                  </a:lnTo>
                  <a:lnTo>
                    <a:pt x="33889" y="2551"/>
                  </a:lnTo>
                  <a:lnTo>
                    <a:pt x="33000" y="1971"/>
                  </a:lnTo>
                  <a:lnTo>
                    <a:pt x="32073" y="1391"/>
                  </a:lnTo>
                  <a:lnTo>
                    <a:pt x="31068" y="928"/>
                  </a:lnTo>
                  <a:lnTo>
                    <a:pt x="30063" y="541"/>
                  </a:lnTo>
                  <a:lnTo>
                    <a:pt x="29020" y="232"/>
                  </a:lnTo>
                  <a:lnTo>
                    <a:pt x="28518" y="116"/>
                  </a:lnTo>
                  <a:lnTo>
                    <a:pt x="27977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2"/>
            <p:cNvSpPr/>
            <p:nvPr/>
          </p:nvSpPr>
          <p:spPr>
            <a:xfrm>
              <a:off x="1524850" y="1167425"/>
              <a:ext cx="1749500" cy="1195000"/>
            </a:xfrm>
            <a:custGeom>
              <a:rect b="b" l="l" r="r" t="t"/>
              <a:pathLst>
                <a:path extrusionOk="0" fill="none" h="47800" w="69980">
                  <a:moveTo>
                    <a:pt x="1" y="29136"/>
                  </a:moveTo>
                  <a:lnTo>
                    <a:pt x="1" y="29136"/>
                  </a:lnTo>
                  <a:lnTo>
                    <a:pt x="39" y="29213"/>
                  </a:lnTo>
                  <a:lnTo>
                    <a:pt x="117" y="29251"/>
                  </a:lnTo>
                  <a:lnTo>
                    <a:pt x="310" y="29290"/>
                  </a:lnTo>
                  <a:lnTo>
                    <a:pt x="310" y="29290"/>
                  </a:lnTo>
                  <a:lnTo>
                    <a:pt x="1237" y="29676"/>
                  </a:lnTo>
                  <a:lnTo>
                    <a:pt x="2165" y="30024"/>
                  </a:lnTo>
                  <a:lnTo>
                    <a:pt x="2165" y="30024"/>
                  </a:lnTo>
                  <a:lnTo>
                    <a:pt x="3053" y="30449"/>
                  </a:lnTo>
                  <a:lnTo>
                    <a:pt x="3942" y="30913"/>
                  </a:lnTo>
                  <a:lnTo>
                    <a:pt x="3942" y="30913"/>
                  </a:lnTo>
                  <a:lnTo>
                    <a:pt x="4676" y="31338"/>
                  </a:lnTo>
                  <a:lnTo>
                    <a:pt x="5372" y="31763"/>
                  </a:lnTo>
                  <a:lnTo>
                    <a:pt x="6029" y="32227"/>
                  </a:lnTo>
                  <a:lnTo>
                    <a:pt x="6686" y="32690"/>
                  </a:lnTo>
                  <a:lnTo>
                    <a:pt x="7343" y="33193"/>
                  </a:lnTo>
                  <a:lnTo>
                    <a:pt x="7999" y="33695"/>
                  </a:lnTo>
                  <a:lnTo>
                    <a:pt x="9197" y="34777"/>
                  </a:lnTo>
                  <a:lnTo>
                    <a:pt x="9197" y="34777"/>
                  </a:lnTo>
                  <a:lnTo>
                    <a:pt x="9468" y="35086"/>
                  </a:lnTo>
                  <a:lnTo>
                    <a:pt x="9777" y="35357"/>
                  </a:lnTo>
                  <a:lnTo>
                    <a:pt x="9816" y="35395"/>
                  </a:lnTo>
                  <a:lnTo>
                    <a:pt x="9816" y="35395"/>
                  </a:lnTo>
                  <a:lnTo>
                    <a:pt x="10395" y="35936"/>
                  </a:lnTo>
                  <a:lnTo>
                    <a:pt x="10395" y="35936"/>
                  </a:lnTo>
                  <a:lnTo>
                    <a:pt x="11207" y="36864"/>
                  </a:lnTo>
                  <a:lnTo>
                    <a:pt x="11207" y="36902"/>
                  </a:lnTo>
                  <a:lnTo>
                    <a:pt x="11207" y="36902"/>
                  </a:lnTo>
                  <a:lnTo>
                    <a:pt x="12057" y="38023"/>
                  </a:lnTo>
                  <a:lnTo>
                    <a:pt x="12868" y="39182"/>
                  </a:lnTo>
                  <a:lnTo>
                    <a:pt x="12868" y="39182"/>
                  </a:lnTo>
                  <a:lnTo>
                    <a:pt x="13255" y="39800"/>
                  </a:lnTo>
                  <a:lnTo>
                    <a:pt x="13255" y="39800"/>
                  </a:lnTo>
                  <a:lnTo>
                    <a:pt x="13950" y="40921"/>
                  </a:lnTo>
                  <a:lnTo>
                    <a:pt x="14607" y="42080"/>
                  </a:lnTo>
                  <a:lnTo>
                    <a:pt x="14607" y="42080"/>
                  </a:lnTo>
                  <a:lnTo>
                    <a:pt x="15264" y="43239"/>
                  </a:lnTo>
                  <a:lnTo>
                    <a:pt x="15264" y="43239"/>
                  </a:lnTo>
                  <a:lnTo>
                    <a:pt x="16075" y="44824"/>
                  </a:lnTo>
                  <a:lnTo>
                    <a:pt x="16848" y="46408"/>
                  </a:lnTo>
                  <a:lnTo>
                    <a:pt x="16848" y="46408"/>
                  </a:lnTo>
                  <a:lnTo>
                    <a:pt x="16964" y="46717"/>
                  </a:lnTo>
                  <a:lnTo>
                    <a:pt x="17080" y="47026"/>
                  </a:lnTo>
                  <a:lnTo>
                    <a:pt x="17080" y="47026"/>
                  </a:lnTo>
                  <a:lnTo>
                    <a:pt x="17235" y="47374"/>
                  </a:lnTo>
                  <a:lnTo>
                    <a:pt x="17312" y="47567"/>
                  </a:lnTo>
                  <a:lnTo>
                    <a:pt x="17389" y="47722"/>
                  </a:lnTo>
                  <a:lnTo>
                    <a:pt x="17389" y="47722"/>
                  </a:lnTo>
                  <a:lnTo>
                    <a:pt x="17505" y="47799"/>
                  </a:lnTo>
                  <a:lnTo>
                    <a:pt x="17582" y="47799"/>
                  </a:lnTo>
                  <a:lnTo>
                    <a:pt x="17660" y="47760"/>
                  </a:lnTo>
                  <a:lnTo>
                    <a:pt x="17737" y="47644"/>
                  </a:lnTo>
                  <a:lnTo>
                    <a:pt x="17737" y="47606"/>
                  </a:lnTo>
                  <a:lnTo>
                    <a:pt x="17737" y="47606"/>
                  </a:lnTo>
                  <a:lnTo>
                    <a:pt x="17892" y="46910"/>
                  </a:lnTo>
                  <a:lnTo>
                    <a:pt x="17969" y="46176"/>
                  </a:lnTo>
                  <a:lnTo>
                    <a:pt x="18046" y="45481"/>
                  </a:lnTo>
                  <a:lnTo>
                    <a:pt x="18085" y="44746"/>
                  </a:lnTo>
                  <a:lnTo>
                    <a:pt x="18085" y="44746"/>
                  </a:lnTo>
                  <a:lnTo>
                    <a:pt x="18085" y="44090"/>
                  </a:lnTo>
                  <a:lnTo>
                    <a:pt x="18085" y="43471"/>
                  </a:lnTo>
                  <a:lnTo>
                    <a:pt x="17969" y="42196"/>
                  </a:lnTo>
                  <a:lnTo>
                    <a:pt x="17776" y="40921"/>
                  </a:lnTo>
                  <a:lnTo>
                    <a:pt x="17505" y="39684"/>
                  </a:lnTo>
                  <a:lnTo>
                    <a:pt x="17505" y="39684"/>
                  </a:lnTo>
                  <a:lnTo>
                    <a:pt x="17196" y="38603"/>
                  </a:lnTo>
                  <a:lnTo>
                    <a:pt x="16771" y="37521"/>
                  </a:lnTo>
                  <a:lnTo>
                    <a:pt x="16771" y="37521"/>
                  </a:lnTo>
                  <a:lnTo>
                    <a:pt x="16810" y="37443"/>
                  </a:lnTo>
                  <a:lnTo>
                    <a:pt x="16810" y="37443"/>
                  </a:lnTo>
                  <a:lnTo>
                    <a:pt x="16887" y="37405"/>
                  </a:lnTo>
                  <a:lnTo>
                    <a:pt x="16887" y="37405"/>
                  </a:lnTo>
                  <a:lnTo>
                    <a:pt x="17698" y="36555"/>
                  </a:lnTo>
                  <a:lnTo>
                    <a:pt x="17698" y="36555"/>
                  </a:lnTo>
                  <a:lnTo>
                    <a:pt x="18510" y="35743"/>
                  </a:lnTo>
                  <a:lnTo>
                    <a:pt x="19360" y="34970"/>
                  </a:lnTo>
                  <a:lnTo>
                    <a:pt x="19360" y="34970"/>
                  </a:lnTo>
                  <a:lnTo>
                    <a:pt x="20210" y="34236"/>
                  </a:lnTo>
                  <a:lnTo>
                    <a:pt x="21060" y="33541"/>
                  </a:lnTo>
                  <a:lnTo>
                    <a:pt x="21060" y="33541"/>
                  </a:lnTo>
                  <a:lnTo>
                    <a:pt x="21099" y="33502"/>
                  </a:lnTo>
                  <a:lnTo>
                    <a:pt x="21099" y="33502"/>
                  </a:lnTo>
                  <a:lnTo>
                    <a:pt x="21253" y="33386"/>
                  </a:lnTo>
                  <a:lnTo>
                    <a:pt x="21292" y="33386"/>
                  </a:lnTo>
                  <a:lnTo>
                    <a:pt x="21292" y="33386"/>
                  </a:lnTo>
                  <a:lnTo>
                    <a:pt x="21408" y="33270"/>
                  </a:lnTo>
                  <a:lnTo>
                    <a:pt x="21408" y="33270"/>
                  </a:lnTo>
                  <a:lnTo>
                    <a:pt x="21562" y="33154"/>
                  </a:lnTo>
                  <a:lnTo>
                    <a:pt x="21562" y="33154"/>
                  </a:lnTo>
                  <a:lnTo>
                    <a:pt x="21756" y="33000"/>
                  </a:lnTo>
                  <a:lnTo>
                    <a:pt x="21794" y="32961"/>
                  </a:lnTo>
                  <a:lnTo>
                    <a:pt x="21794" y="32961"/>
                  </a:lnTo>
                  <a:lnTo>
                    <a:pt x="22528" y="32497"/>
                  </a:lnTo>
                  <a:lnTo>
                    <a:pt x="22528" y="32497"/>
                  </a:lnTo>
                  <a:lnTo>
                    <a:pt x="23263" y="32072"/>
                  </a:lnTo>
                  <a:lnTo>
                    <a:pt x="23263" y="32072"/>
                  </a:lnTo>
                  <a:lnTo>
                    <a:pt x="23456" y="31956"/>
                  </a:lnTo>
                  <a:lnTo>
                    <a:pt x="23456" y="31956"/>
                  </a:lnTo>
                  <a:lnTo>
                    <a:pt x="23456" y="31956"/>
                  </a:lnTo>
                  <a:lnTo>
                    <a:pt x="24731" y="31183"/>
                  </a:lnTo>
                  <a:lnTo>
                    <a:pt x="24731" y="31183"/>
                  </a:lnTo>
                  <a:lnTo>
                    <a:pt x="26624" y="30024"/>
                  </a:lnTo>
                  <a:lnTo>
                    <a:pt x="26624" y="30024"/>
                  </a:lnTo>
                  <a:lnTo>
                    <a:pt x="26624" y="30024"/>
                  </a:lnTo>
                  <a:lnTo>
                    <a:pt x="26702" y="29986"/>
                  </a:lnTo>
                  <a:lnTo>
                    <a:pt x="26702" y="29986"/>
                  </a:lnTo>
                  <a:lnTo>
                    <a:pt x="26779" y="29947"/>
                  </a:lnTo>
                  <a:lnTo>
                    <a:pt x="26779" y="29947"/>
                  </a:lnTo>
                  <a:lnTo>
                    <a:pt x="26818" y="29908"/>
                  </a:lnTo>
                  <a:lnTo>
                    <a:pt x="26818" y="29908"/>
                  </a:lnTo>
                  <a:lnTo>
                    <a:pt x="27281" y="29638"/>
                  </a:lnTo>
                  <a:lnTo>
                    <a:pt x="27281" y="29638"/>
                  </a:lnTo>
                  <a:lnTo>
                    <a:pt x="29252" y="28440"/>
                  </a:lnTo>
                  <a:lnTo>
                    <a:pt x="29252" y="28440"/>
                  </a:lnTo>
                  <a:lnTo>
                    <a:pt x="29522" y="28285"/>
                  </a:lnTo>
                  <a:lnTo>
                    <a:pt x="29522" y="28285"/>
                  </a:lnTo>
                  <a:lnTo>
                    <a:pt x="31223" y="27319"/>
                  </a:lnTo>
                  <a:lnTo>
                    <a:pt x="31223" y="27319"/>
                  </a:lnTo>
                  <a:lnTo>
                    <a:pt x="31455" y="27165"/>
                  </a:lnTo>
                  <a:lnTo>
                    <a:pt x="31455" y="27165"/>
                  </a:lnTo>
                  <a:lnTo>
                    <a:pt x="32227" y="26740"/>
                  </a:lnTo>
                  <a:lnTo>
                    <a:pt x="32227" y="26740"/>
                  </a:lnTo>
                  <a:lnTo>
                    <a:pt x="32536" y="26547"/>
                  </a:lnTo>
                  <a:lnTo>
                    <a:pt x="32536" y="26547"/>
                  </a:lnTo>
                  <a:lnTo>
                    <a:pt x="33541" y="26044"/>
                  </a:lnTo>
                  <a:lnTo>
                    <a:pt x="34507" y="25542"/>
                  </a:lnTo>
                  <a:lnTo>
                    <a:pt x="35512" y="25078"/>
                  </a:lnTo>
                  <a:lnTo>
                    <a:pt x="36517" y="24615"/>
                  </a:lnTo>
                  <a:lnTo>
                    <a:pt x="36517" y="24615"/>
                  </a:lnTo>
                  <a:lnTo>
                    <a:pt x="37985" y="24074"/>
                  </a:lnTo>
                  <a:lnTo>
                    <a:pt x="37985" y="24074"/>
                  </a:lnTo>
                  <a:lnTo>
                    <a:pt x="38449" y="23919"/>
                  </a:lnTo>
                  <a:lnTo>
                    <a:pt x="38449" y="23919"/>
                  </a:lnTo>
                  <a:lnTo>
                    <a:pt x="40110" y="23455"/>
                  </a:lnTo>
                  <a:lnTo>
                    <a:pt x="40110" y="23455"/>
                  </a:lnTo>
                  <a:lnTo>
                    <a:pt x="40535" y="23339"/>
                  </a:lnTo>
                  <a:lnTo>
                    <a:pt x="40535" y="23339"/>
                  </a:lnTo>
                  <a:lnTo>
                    <a:pt x="40767" y="23262"/>
                  </a:lnTo>
                  <a:lnTo>
                    <a:pt x="40806" y="23262"/>
                  </a:lnTo>
                  <a:lnTo>
                    <a:pt x="40806" y="23262"/>
                  </a:lnTo>
                  <a:lnTo>
                    <a:pt x="41115" y="23146"/>
                  </a:lnTo>
                  <a:lnTo>
                    <a:pt x="41115" y="23146"/>
                  </a:lnTo>
                  <a:lnTo>
                    <a:pt x="41424" y="23069"/>
                  </a:lnTo>
                  <a:lnTo>
                    <a:pt x="41501" y="23069"/>
                  </a:lnTo>
                  <a:lnTo>
                    <a:pt x="41501" y="23069"/>
                  </a:lnTo>
                  <a:lnTo>
                    <a:pt x="41810" y="22992"/>
                  </a:lnTo>
                  <a:lnTo>
                    <a:pt x="41810" y="22992"/>
                  </a:lnTo>
                  <a:lnTo>
                    <a:pt x="42042" y="22953"/>
                  </a:lnTo>
                  <a:lnTo>
                    <a:pt x="42042" y="22953"/>
                  </a:lnTo>
                  <a:lnTo>
                    <a:pt x="42235" y="22876"/>
                  </a:lnTo>
                  <a:lnTo>
                    <a:pt x="42235" y="22876"/>
                  </a:lnTo>
                  <a:lnTo>
                    <a:pt x="42351" y="22876"/>
                  </a:lnTo>
                  <a:lnTo>
                    <a:pt x="42351" y="22876"/>
                  </a:lnTo>
                  <a:lnTo>
                    <a:pt x="42544" y="22798"/>
                  </a:lnTo>
                  <a:lnTo>
                    <a:pt x="42544" y="22798"/>
                  </a:lnTo>
                  <a:lnTo>
                    <a:pt x="42815" y="22760"/>
                  </a:lnTo>
                  <a:lnTo>
                    <a:pt x="42815" y="22760"/>
                  </a:lnTo>
                  <a:lnTo>
                    <a:pt x="44167" y="22451"/>
                  </a:lnTo>
                  <a:lnTo>
                    <a:pt x="45520" y="22219"/>
                  </a:lnTo>
                  <a:lnTo>
                    <a:pt x="45520" y="22219"/>
                  </a:lnTo>
                  <a:lnTo>
                    <a:pt x="45597" y="22219"/>
                  </a:lnTo>
                  <a:lnTo>
                    <a:pt x="45597" y="22219"/>
                  </a:lnTo>
                  <a:lnTo>
                    <a:pt x="45829" y="22142"/>
                  </a:lnTo>
                  <a:lnTo>
                    <a:pt x="45829" y="22142"/>
                  </a:lnTo>
                  <a:lnTo>
                    <a:pt x="46563" y="21987"/>
                  </a:lnTo>
                  <a:lnTo>
                    <a:pt x="46563" y="21987"/>
                  </a:lnTo>
                  <a:lnTo>
                    <a:pt x="47568" y="21871"/>
                  </a:lnTo>
                  <a:lnTo>
                    <a:pt x="47568" y="21871"/>
                  </a:lnTo>
                  <a:lnTo>
                    <a:pt x="47684" y="21871"/>
                  </a:lnTo>
                  <a:lnTo>
                    <a:pt x="47684" y="21871"/>
                  </a:lnTo>
                  <a:lnTo>
                    <a:pt x="47877" y="21832"/>
                  </a:lnTo>
                  <a:lnTo>
                    <a:pt x="47877" y="21832"/>
                  </a:lnTo>
                  <a:lnTo>
                    <a:pt x="48032" y="21794"/>
                  </a:lnTo>
                  <a:lnTo>
                    <a:pt x="48032" y="21794"/>
                  </a:lnTo>
                  <a:lnTo>
                    <a:pt x="48070" y="21794"/>
                  </a:lnTo>
                  <a:lnTo>
                    <a:pt x="48070" y="21794"/>
                  </a:lnTo>
                  <a:lnTo>
                    <a:pt x="48843" y="21639"/>
                  </a:lnTo>
                  <a:lnTo>
                    <a:pt x="49577" y="21407"/>
                  </a:lnTo>
                  <a:lnTo>
                    <a:pt x="49577" y="21407"/>
                  </a:lnTo>
                  <a:lnTo>
                    <a:pt x="50427" y="21137"/>
                  </a:lnTo>
                  <a:lnTo>
                    <a:pt x="51239" y="20789"/>
                  </a:lnTo>
                  <a:lnTo>
                    <a:pt x="51239" y="20789"/>
                  </a:lnTo>
                  <a:lnTo>
                    <a:pt x="52089" y="20364"/>
                  </a:lnTo>
                  <a:lnTo>
                    <a:pt x="52514" y="20132"/>
                  </a:lnTo>
                  <a:lnTo>
                    <a:pt x="52939" y="19978"/>
                  </a:lnTo>
                  <a:lnTo>
                    <a:pt x="52939" y="19978"/>
                  </a:lnTo>
                  <a:lnTo>
                    <a:pt x="53364" y="19862"/>
                  </a:lnTo>
                  <a:lnTo>
                    <a:pt x="53789" y="19746"/>
                  </a:lnTo>
                  <a:lnTo>
                    <a:pt x="54253" y="19707"/>
                  </a:lnTo>
                  <a:lnTo>
                    <a:pt x="54716" y="19669"/>
                  </a:lnTo>
                  <a:lnTo>
                    <a:pt x="55605" y="19630"/>
                  </a:lnTo>
                  <a:lnTo>
                    <a:pt x="56494" y="19630"/>
                  </a:lnTo>
                  <a:lnTo>
                    <a:pt x="56494" y="19630"/>
                  </a:lnTo>
                  <a:lnTo>
                    <a:pt x="56996" y="19591"/>
                  </a:lnTo>
                  <a:lnTo>
                    <a:pt x="57537" y="19514"/>
                  </a:lnTo>
                  <a:lnTo>
                    <a:pt x="58542" y="19321"/>
                  </a:lnTo>
                  <a:lnTo>
                    <a:pt x="58542" y="19321"/>
                  </a:lnTo>
                  <a:lnTo>
                    <a:pt x="60010" y="18934"/>
                  </a:lnTo>
                  <a:lnTo>
                    <a:pt x="60010" y="18934"/>
                  </a:lnTo>
                  <a:lnTo>
                    <a:pt x="60358" y="18818"/>
                  </a:lnTo>
                  <a:lnTo>
                    <a:pt x="60667" y="18702"/>
                  </a:lnTo>
                  <a:lnTo>
                    <a:pt x="60976" y="18509"/>
                  </a:lnTo>
                  <a:lnTo>
                    <a:pt x="61092" y="18393"/>
                  </a:lnTo>
                  <a:lnTo>
                    <a:pt x="61208" y="18277"/>
                  </a:lnTo>
                  <a:lnTo>
                    <a:pt x="61208" y="18277"/>
                  </a:lnTo>
                  <a:lnTo>
                    <a:pt x="61324" y="18046"/>
                  </a:lnTo>
                  <a:lnTo>
                    <a:pt x="61363" y="17814"/>
                  </a:lnTo>
                  <a:lnTo>
                    <a:pt x="61363" y="17543"/>
                  </a:lnTo>
                  <a:lnTo>
                    <a:pt x="61285" y="17350"/>
                  </a:lnTo>
                  <a:lnTo>
                    <a:pt x="61285" y="17350"/>
                  </a:lnTo>
                  <a:lnTo>
                    <a:pt x="61672" y="17234"/>
                  </a:lnTo>
                  <a:lnTo>
                    <a:pt x="62097" y="17157"/>
                  </a:lnTo>
                  <a:lnTo>
                    <a:pt x="62522" y="17118"/>
                  </a:lnTo>
                  <a:lnTo>
                    <a:pt x="62947" y="17041"/>
                  </a:lnTo>
                  <a:lnTo>
                    <a:pt x="62947" y="17041"/>
                  </a:lnTo>
                  <a:lnTo>
                    <a:pt x="63295" y="16925"/>
                  </a:lnTo>
                  <a:lnTo>
                    <a:pt x="63642" y="16809"/>
                  </a:lnTo>
                  <a:lnTo>
                    <a:pt x="63990" y="16655"/>
                  </a:lnTo>
                  <a:lnTo>
                    <a:pt x="64299" y="16461"/>
                  </a:lnTo>
                  <a:lnTo>
                    <a:pt x="64299" y="16461"/>
                  </a:lnTo>
                  <a:lnTo>
                    <a:pt x="64570" y="16307"/>
                  </a:lnTo>
                  <a:lnTo>
                    <a:pt x="64840" y="16075"/>
                  </a:lnTo>
                  <a:lnTo>
                    <a:pt x="65381" y="15650"/>
                  </a:lnTo>
                  <a:lnTo>
                    <a:pt x="65381" y="15650"/>
                  </a:lnTo>
                  <a:lnTo>
                    <a:pt x="65652" y="15379"/>
                  </a:lnTo>
                  <a:lnTo>
                    <a:pt x="66000" y="15186"/>
                  </a:lnTo>
                  <a:lnTo>
                    <a:pt x="66000" y="15186"/>
                  </a:lnTo>
                  <a:lnTo>
                    <a:pt x="66309" y="15032"/>
                  </a:lnTo>
                  <a:lnTo>
                    <a:pt x="66656" y="14916"/>
                  </a:lnTo>
                  <a:lnTo>
                    <a:pt x="66656" y="14916"/>
                  </a:lnTo>
                  <a:lnTo>
                    <a:pt x="67275" y="14684"/>
                  </a:lnTo>
                  <a:lnTo>
                    <a:pt x="67893" y="14413"/>
                  </a:lnTo>
                  <a:lnTo>
                    <a:pt x="68473" y="14066"/>
                  </a:lnTo>
                  <a:lnTo>
                    <a:pt x="68975" y="13641"/>
                  </a:lnTo>
                  <a:lnTo>
                    <a:pt x="68975" y="13641"/>
                  </a:lnTo>
                  <a:lnTo>
                    <a:pt x="69323" y="13331"/>
                  </a:lnTo>
                  <a:lnTo>
                    <a:pt x="69632" y="12945"/>
                  </a:lnTo>
                  <a:lnTo>
                    <a:pt x="69632" y="12945"/>
                  </a:lnTo>
                  <a:lnTo>
                    <a:pt x="69825" y="12636"/>
                  </a:lnTo>
                  <a:lnTo>
                    <a:pt x="69941" y="12249"/>
                  </a:lnTo>
                  <a:lnTo>
                    <a:pt x="69980" y="12095"/>
                  </a:lnTo>
                  <a:lnTo>
                    <a:pt x="69980" y="11902"/>
                  </a:lnTo>
                  <a:lnTo>
                    <a:pt x="69941" y="11708"/>
                  </a:lnTo>
                  <a:lnTo>
                    <a:pt x="69864" y="11515"/>
                  </a:lnTo>
                  <a:lnTo>
                    <a:pt x="69864" y="11515"/>
                  </a:lnTo>
                  <a:lnTo>
                    <a:pt x="69709" y="11245"/>
                  </a:lnTo>
                  <a:lnTo>
                    <a:pt x="69477" y="11013"/>
                  </a:lnTo>
                  <a:lnTo>
                    <a:pt x="69207" y="10858"/>
                  </a:lnTo>
                  <a:lnTo>
                    <a:pt x="68898" y="10704"/>
                  </a:lnTo>
                  <a:lnTo>
                    <a:pt x="68898" y="10704"/>
                  </a:lnTo>
                  <a:lnTo>
                    <a:pt x="67932" y="10124"/>
                  </a:lnTo>
                  <a:lnTo>
                    <a:pt x="66927" y="9583"/>
                  </a:lnTo>
                  <a:lnTo>
                    <a:pt x="64879" y="8463"/>
                  </a:lnTo>
                  <a:lnTo>
                    <a:pt x="64879" y="8463"/>
                  </a:lnTo>
                  <a:lnTo>
                    <a:pt x="63179" y="7574"/>
                  </a:lnTo>
                  <a:lnTo>
                    <a:pt x="61479" y="6647"/>
                  </a:lnTo>
                  <a:lnTo>
                    <a:pt x="60590" y="6260"/>
                  </a:lnTo>
                  <a:lnTo>
                    <a:pt x="59740" y="5835"/>
                  </a:lnTo>
                  <a:lnTo>
                    <a:pt x="58812" y="5487"/>
                  </a:lnTo>
                  <a:lnTo>
                    <a:pt x="57924" y="5178"/>
                  </a:lnTo>
                  <a:lnTo>
                    <a:pt x="57924" y="5178"/>
                  </a:lnTo>
                  <a:lnTo>
                    <a:pt x="56996" y="4869"/>
                  </a:lnTo>
                  <a:lnTo>
                    <a:pt x="56069" y="4676"/>
                  </a:lnTo>
                  <a:lnTo>
                    <a:pt x="55103" y="4483"/>
                  </a:lnTo>
                  <a:lnTo>
                    <a:pt x="54175" y="4367"/>
                  </a:lnTo>
                  <a:lnTo>
                    <a:pt x="54175" y="4367"/>
                  </a:lnTo>
                  <a:lnTo>
                    <a:pt x="53209" y="4367"/>
                  </a:lnTo>
                  <a:lnTo>
                    <a:pt x="52243" y="4405"/>
                  </a:lnTo>
                  <a:lnTo>
                    <a:pt x="52243" y="4405"/>
                  </a:lnTo>
                  <a:lnTo>
                    <a:pt x="51509" y="4444"/>
                  </a:lnTo>
                  <a:lnTo>
                    <a:pt x="51161" y="4405"/>
                  </a:lnTo>
                  <a:lnTo>
                    <a:pt x="50814" y="4367"/>
                  </a:lnTo>
                  <a:lnTo>
                    <a:pt x="50814" y="4367"/>
                  </a:lnTo>
                  <a:lnTo>
                    <a:pt x="50273" y="4174"/>
                  </a:lnTo>
                  <a:lnTo>
                    <a:pt x="49693" y="4019"/>
                  </a:lnTo>
                  <a:lnTo>
                    <a:pt x="48534" y="3787"/>
                  </a:lnTo>
                  <a:lnTo>
                    <a:pt x="48534" y="3787"/>
                  </a:lnTo>
                  <a:lnTo>
                    <a:pt x="47452" y="3594"/>
                  </a:lnTo>
                  <a:lnTo>
                    <a:pt x="46370" y="3439"/>
                  </a:lnTo>
                  <a:lnTo>
                    <a:pt x="45288" y="3362"/>
                  </a:lnTo>
                  <a:lnTo>
                    <a:pt x="44167" y="3323"/>
                  </a:lnTo>
                  <a:lnTo>
                    <a:pt x="44167" y="3323"/>
                  </a:lnTo>
                  <a:lnTo>
                    <a:pt x="43433" y="3323"/>
                  </a:lnTo>
                  <a:lnTo>
                    <a:pt x="43433" y="3323"/>
                  </a:lnTo>
                  <a:lnTo>
                    <a:pt x="42583" y="3323"/>
                  </a:lnTo>
                  <a:lnTo>
                    <a:pt x="41694" y="3362"/>
                  </a:lnTo>
                  <a:lnTo>
                    <a:pt x="41694" y="3362"/>
                  </a:lnTo>
                  <a:lnTo>
                    <a:pt x="40922" y="3401"/>
                  </a:lnTo>
                  <a:lnTo>
                    <a:pt x="40149" y="3478"/>
                  </a:lnTo>
                  <a:lnTo>
                    <a:pt x="38603" y="3748"/>
                  </a:lnTo>
                  <a:lnTo>
                    <a:pt x="38603" y="3748"/>
                  </a:lnTo>
                  <a:lnTo>
                    <a:pt x="37830" y="3903"/>
                  </a:lnTo>
                  <a:lnTo>
                    <a:pt x="37057" y="4058"/>
                  </a:lnTo>
                  <a:lnTo>
                    <a:pt x="37057" y="4058"/>
                  </a:lnTo>
                  <a:lnTo>
                    <a:pt x="36517" y="4212"/>
                  </a:lnTo>
                  <a:lnTo>
                    <a:pt x="35937" y="4367"/>
                  </a:lnTo>
                  <a:lnTo>
                    <a:pt x="35937" y="4367"/>
                  </a:lnTo>
                  <a:lnTo>
                    <a:pt x="35550" y="3942"/>
                  </a:lnTo>
                  <a:lnTo>
                    <a:pt x="35550" y="3942"/>
                  </a:lnTo>
                  <a:lnTo>
                    <a:pt x="34739" y="3246"/>
                  </a:lnTo>
                  <a:lnTo>
                    <a:pt x="33889" y="2551"/>
                  </a:lnTo>
                  <a:lnTo>
                    <a:pt x="33000" y="1971"/>
                  </a:lnTo>
                  <a:lnTo>
                    <a:pt x="32073" y="1391"/>
                  </a:lnTo>
                  <a:lnTo>
                    <a:pt x="31068" y="928"/>
                  </a:lnTo>
                  <a:lnTo>
                    <a:pt x="30063" y="541"/>
                  </a:lnTo>
                  <a:lnTo>
                    <a:pt x="29020" y="232"/>
                  </a:lnTo>
                  <a:lnTo>
                    <a:pt x="28518" y="116"/>
                  </a:lnTo>
                  <a:lnTo>
                    <a:pt x="27977" y="0"/>
                  </a:lnTo>
                  <a:lnTo>
                    <a:pt x="27977" y="0"/>
                  </a:lnTo>
                  <a:lnTo>
                    <a:pt x="27938" y="0"/>
                  </a:lnTo>
                  <a:lnTo>
                    <a:pt x="27938" y="0"/>
                  </a:lnTo>
                  <a:lnTo>
                    <a:pt x="27861" y="0"/>
                  </a:lnTo>
                  <a:lnTo>
                    <a:pt x="27861" y="0"/>
                  </a:lnTo>
                  <a:lnTo>
                    <a:pt x="27784" y="0"/>
                  </a:lnTo>
                  <a:lnTo>
                    <a:pt x="27745" y="39"/>
                  </a:lnTo>
                  <a:lnTo>
                    <a:pt x="27745" y="39"/>
                  </a:lnTo>
                  <a:lnTo>
                    <a:pt x="27706" y="232"/>
                  </a:lnTo>
                  <a:lnTo>
                    <a:pt x="27745" y="387"/>
                  </a:lnTo>
                  <a:lnTo>
                    <a:pt x="27861" y="580"/>
                  </a:lnTo>
                  <a:lnTo>
                    <a:pt x="27938" y="696"/>
                  </a:lnTo>
                  <a:lnTo>
                    <a:pt x="27938" y="696"/>
                  </a:lnTo>
                  <a:lnTo>
                    <a:pt x="28093" y="928"/>
                  </a:lnTo>
                  <a:lnTo>
                    <a:pt x="28209" y="1160"/>
                  </a:lnTo>
                  <a:lnTo>
                    <a:pt x="28402" y="1623"/>
                  </a:lnTo>
                  <a:lnTo>
                    <a:pt x="28402" y="1623"/>
                  </a:lnTo>
                  <a:lnTo>
                    <a:pt x="28595" y="1971"/>
                  </a:lnTo>
                  <a:lnTo>
                    <a:pt x="28788" y="2280"/>
                  </a:lnTo>
                  <a:lnTo>
                    <a:pt x="29059" y="2551"/>
                  </a:lnTo>
                  <a:lnTo>
                    <a:pt x="29368" y="2744"/>
                  </a:lnTo>
                  <a:lnTo>
                    <a:pt x="29368" y="2744"/>
                  </a:lnTo>
                  <a:lnTo>
                    <a:pt x="29136" y="2821"/>
                  </a:lnTo>
                  <a:lnTo>
                    <a:pt x="28827" y="2860"/>
                  </a:lnTo>
                  <a:lnTo>
                    <a:pt x="28827" y="2860"/>
                  </a:lnTo>
                  <a:lnTo>
                    <a:pt x="28788" y="2860"/>
                  </a:lnTo>
                  <a:lnTo>
                    <a:pt x="28750" y="2937"/>
                  </a:lnTo>
                  <a:lnTo>
                    <a:pt x="28750" y="2937"/>
                  </a:lnTo>
                  <a:lnTo>
                    <a:pt x="28595" y="3864"/>
                  </a:lnTo>
                  <a:lnTo>
                    <a:pt x="28441" y="4753"/>
                  </a:lnTo>
                  <a:lnTo>
                    <a:pt x="28209" y="5681"/>
                  </a:lnTo>
                  <a:lnTo>
                    <a:pt x="27938" y="6569"/>
                  </a:lnTo>
                  <a:lnTo>
                    <a:pt x="27938" y="6569"/>
                  </a:lnTo>
                  <a:lnTo>
                    <a:pt x="27784" y="6994"/>
                  </a:lnTo>
                  <a:lnTo>
                    <a:pt x="27590" y="7381"/>
                  </a:lnTo>
                  <a:lnTo>
                    <a:pt x="27359" y="7767"/>
                  </a:lnTo>
                  <a:lnTo>
                    <a:pt x="27088" y="8115"/>
                  </a:lnTo>
                  <a:lnTo>
                    <a:pt x="27088" y="8115"/>
                  </a:lnTo>
                  <a:lnTo>
                    <a:pt x="26856" y="8347"/>
                  </a:lnTo>
                  <a:lnTo>
                    <a:pt x="26624" y="8579"/>
                  </a:lnTo>
                  <a:lnTo>
                    <a:pt x="26624" y="8579"/>
                  </a:lnTo>
                  <a:lnTo>
                    <a:pt x="25929" y="8540"/>
                  </a:lnTo>
                  <a:lnTo>
                    <a:pt x="25195" y="8540"/>
                  </a:lnTo>
                  <a:lnTo>
                    <a:pt x="25195" y="8540"/>
                  </a:lnTo>
                  <a:lnTo>
                    <a:pt x="24306" y="8579"/>
                  </a:lnTo>
                  <a:lnTo>
                    <a:pt x="23379" y="8617"/>
                  </a:lnTo>
                  <a:lnTo>
                    <a:pt x="22451" y="8733"/>
                  </a:lnTo>
                  <a:lnTo>
                    <a:pt x="21562" y="8849"/>
                  </a:lnTo>
                  <a:lnTo>
                    <a:pt x="21562" y="8849"/>
                  </a:lnTo>
                  <a:lnTo>
                    <a:pt x="20867" y="9004"/>
                  </a:lnTo>
                  <a:lnTo>
                    <a:pt x="20133" y="9120"/>
                  </a:lnTo>
                  <a:lnTo>
                    <a:pt x="19437" y="9313"/>
                  </a:lnTo>
                  <a:lnTo>
                    <a:pt x="18780" y="9545"/>
                  </a:lnTo>
                  <a:lnTo>
                    <a:pt x="18780" y="9545"/>
                  </a:lnTo>
                  <a:lnTo>
                    <a:pt x="18085" y="9815"/>
                  </a:lnTo>
                  <a:lnTo>
                    <a:pt x="17467" y="10124"/>
                  </a:lnTo>
                  <a:lnTo>
                    <a:pt x="16848" y="10511"/>
                  </a:lnTo>
                  <a:lnTo>
                    <a:pt x="16269" y="10936"/>
                  </a:lnTo>
                  <a:lnTo>
                    <a:pt x="16269" y="10936"/>
                  </a:lnTo>
                  <a:lnTo>
                    <a:pt x="15728" y="11361"/>
                  </a:lnTo>
                  <a:lnTo>
                    <a:pt x="15728" y="11361"/>
                  </a:lnTo>
                  <a:lnTo>
                    <a:pt x="15612" y="11477"/>
                  </a:lnTo>
                  <a:lnTo>
                    <a:pt x="15573" y="11554"/>
                  </a:lnTo>
                  <a:lnTo>
                    <a:pt x="15573" y="11670"/>
                  </a:lnTo>
                  <a:lnTo>
                    <a:pt x="15573" y="11670"/>
                  </a:lnTo>
                  <a:lnTo>
                    <a:pt x="15612" y="11786"/>
                  </a:lnTo>
                  <a:lnTo>
                    <a:pt x="15689" y="11863"/>
                  </a:lnTo>
                  <a:lnTo>
                    <a:pt x="15766" y="11902"/>
                  </a:lnTo>
                  <a:lnTo>
                    <a:pt x="15882" y="11940"/>
                  </a:lnTo>
                  <a:lnTo>
                    <a:pt x="16075" y="11979"/>
                  </a:lnTo>
                  <a:lnTo>
                    <a:pt x="16307" y="11979"/>
                  </a:lnTo>
                  <a:lnTo>
                    <a:pt x="16307" y="11979"/>
                  </a:lnTo>
                  <a:lnTo>
                    <a:pt x="17080" y="11940"/>
                  </a:lnTo>
                  <a:lnTo>
                    <a:pt x="17853" y="11863"/>
                  </a:lnTo>
                  <a:lnTo>
                    <a:pt x="19437" y="11747"/>
                  </a:lnTo>
                  <a:lnTo>
                    <a:pt x="19437" y="11747"/>
                  </a:lnTo>
                  <a:lnTo>
                    <a:pt x="20133" y="11670"/>
                  </a:lnTo>
                  <a:lnTo>
                    <a:pt x="20790" y="11670"/>
                  </a:lnTo>
                  <a:lnTo>
                    <a:pt x="21485" y="11670"/>
                  </a:lnTo>
                  <a:lnTo>
                    <a:pt x="22181" y="11670"/>
                  </a:lnTo>
                  <a:lnTo>
                    <a:pt x="22181" y="11670"/>
                  </a:lnTo>
                  <a:lnTo>
                    <a:pt x="22760" y="11747"/>
                  </a:lnTo>
                  <a:lnTo>
                    <a:pt x="23301" y="11863"/>
                  </a:lnTo>
                  <a:lnTo>
                    <a:pt x="23301" y="11863"/>
                  </a:lnTo>
                  <a:lnTo>
                    <a:pt x="22451" y="12906"/>
                  </a:lnTo>
                  <a:lnTo>
                    <a:pt x="21640" y="13988"/>
                  </a:lnTo>
                  <a:lnTo>
                    <a:pt x="20867" y="15109"/>
                  </a:lnTo>
                  <a:lnTo>
                    <a:pt x="20133" y="16268"/>
                  </a:lnTo>
                  <a:lnTo>
                    <a:pt x="20133" y="16268"/>
                  </a:lnTo>
                  <a:lnTo>
                    <a:pt x="19399" y="17543"/>
                  </a:lnTo>
                  <a:lnTo>
                    <a:pt x="18742" y="18857"/>
                  </a:lnTo>
                  <a:lnTo>
                    <a:pt x="18123" y="20171"/>
                  </a:lnTo>
                  <a:lnTo>
                    <a:pt x="17544" y="21523"/>
                  </a:lnTo>
                  <a:lnTo>
                    <a:pt x="17544" y="21523"/>
                  </a:lnTo>
                  <a:lnTo>
                    <a:pt x="16385" y="24112"/>
                  </a:lnTo>
                  <a:lnTo>
                    <a:pt x="15264" y="26740"/>
                  </a:lnTo>
                  <a:lnTo>
                    <a:pt x="15264" y="26740"/>
                  </a:lnTo>
                  <a:lnTo>
                    <a:pt x="14337" y="29097"/>
                  </a:lnTo>
                  <a:lnTo>
                    <a:pt x="13912" y="30295"/>
                  </a:lnTo>
                  <a:lnTo>
                    <a:pt x="13486" y="31493"/>
                  </a:lnTo>
                  <a:lnTo>
                    <a:pt x="13486" y="31493"/>
                  </a:lnTo>
                  <a:lnTo>
                    <a:pt x="13255" y="32227"/>
                  </a:lnTo>
                  <a:lnTo>
                    <a:pt x="13255" y="32227"/>
                  </a:lnTo>
                  <a:lnTo>
                    <a:pt x="13255" y="32227"/>
                  </a:lnTo>
                  <a:lnTo>
                    <a:pt x="13139" y="32150"/>
                  </a:lnTo>
                  <a:lnTo>
                    <a:pt x="13100" y="32111"/>
                  </a:lnTo>
                  <a:lnTo>
                    <a:pt x="13100" y="32111"/>
                  </a:lnTo>
                  <a:lnTo>
                    <a:pt x="12907" y="31995"/>
                  </a:lnTo>
                  <a:lnTo>
                    <a:pt x="12907" y="31995"/>
                  </a:lnTo>
                  <a:lnTo>
                    <a:pt x="12289" y="31570"/>
                  </a:lnTo>
                  <a:lnTo>
                    <a:pt x="11670" y="31222"/>
                  </a:lnTo>
                  <a:lnTo>
                    <a:pt x="11052" y="30874"/>
                  </a:lnTo>
                  <a:lnTo>
                    <a:pt x="10395" y="30565"/>
                  </a:lnTo>
                  <a:lnTo>
                    <a:pt x="9738" y="30256"/>
                  </a:lnTo>
                  <a:lnTo>
                    <a:pt x="9081" y="29986"/>
                  </a:lnTo>
                  <a:lnTo>
                    <a:pt x="8386" y="29715"/>
                  </a:lnTo>
                  <a:lnTo>
                    <a:pt x="7729" y="29483"/>
                  </a:lnTo>
                  <a:lnTo>
                    <a:pt x="7729" y="29483"/>
                  </a:lnTo>
                  <a:lnTo>
                    <a:pt x="6995" y="29290"/>
                  </a:lnTo>
                  <a:lnTo>
                    <a:pt x="6299" y="29097"/>
                  </a:lnTo>
                  <a:lnTo>
                    <a:pt x="5565" y="28981"/>
                  </a:lnTo>
                  <a:lnTo>
                    <a:pt x="4831" y="28826"/>
                  </a:lnTo>
                  <a:lnTo>
                    <a:pt x="4831" y="28826"/>
                  </a:lnTo>
                  <a:lnTo>
                    <a:pt x="3981" y="28710"/>
                  </a:lnTo>
                  <a:lnTo>
                    <a:pt x="3092" y="28633"/>
                  </a:lnTo>
                  <a:lnTo>
                    <a:pt x="3092" y="28633"/>
                  </a:lnTo>
                  <a:lnTo>
                    <a:pt x="2435" y="28595"/>
                  </a:lnTo>
                  <a:lnTo>
                    <a:pt x="1817" y="28633"/>
                  </a:lnTo>
                  <a:lnTo>
                    <a:pt x="1817" y="28633"/>
                  </a:lnTo>
                  <a:lnTo>
                    <a:pt x="1044" y="28710"/>
                  </a:lnTo>
                  <a:lnTo>
                    <a:pt x="658" y="28788"/>
                  </a:lnTo>
                  <a:lnTo>
                    <a:pt x="310" y="28904"/>
                  </a:lnTo>
                  <a:lnTo>
                    <a:pt x="310" y="28904"/>
                  </a:lnTo>
                  <a:lnTo>
                    <a:pt x="194" y="28942"/>
                  </a:lnTo>
                  <a:lnTo>
                    <a:pt x="194" y="28942"/>
                  </a:lnTo>
                  <a:lnTo>
                    <a:pt x="78" y="28981"/>
                  </a:lnTo>
                  <a:lnTo>
                    <a:pt x="78" y="28981"/>
                  </a:lnTo>
                  <a:lnTo>
                    <a:pt x="39" y="28981"/>
                  </a:lnTo>
                  <a:lnTo>
                    <a:pt x="39" y="29020"/>
                  </a:lnTo>
                  <a:lnTo>
                    <a:pt x="39" y="29020"/>
                  </a:lnTo>
                  <a:lnTo>
                    <a:pt x="1" y="291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2"/>
            <p:cNvSpPr/>
            <p:nvPr/>
          </p:nvSpPr>
          <p:spPr>
            <a:xfrm>
              <a:off x="2378825" y="1274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1856200" y="1380900"/>
              <a:ext cx="1409450" cy="744850"/>
            </a:xfrm>
            <a:custGeom>
              <a:rect b="b" l="l" r="r" t="t"/>
              <a:pathLst>
                <a:path extrusionOk="0" h="29794" w="56378">
                  <a:moveTo>
                    <a:pt x="11941" y="1"/>
                  </a:moveTo>
                  <a:lnTo>
                    <a:pt x="11052" y="40"/>
                  </a:lnTo>
                  <a:lnTo>
                    <a:pt x="10125" y="78"/>
                  </a:lnTo>
                  <a:lnTo>
                    <a:pt x="9197" y="194"/>
                  </a:lnTo>
                  <a:lnTo>
                    <a:pt x="8308" y="310"/>
                  </a:lnTo>
                  <a:lnTo>
                    <a:pt x="7613" y="465"/>
                  </a:lnTo>
                  <a:lnTo>
                    <a:pt x="6879" y="581"/>
                  </a:lnTo>
                  <a:lnTo>
                    <a:pt x="6183" y="774"/>
                  </a:lnTo>
                  <a:lnTo>
                    <a:pt x="5526" y="1006"/>
                  </a:lnTo>
                  <a:lnTo>
                    <a:pt x="4831" y="1276"/>
                  </a:lnTo>
                  <a:lnTo>
                    <a:pt x="4213" y="1585"/>
                  </a:lnTo>
                  <a:lnTo>
                    <a:pt x="3594" y="1972"/>
                  </a:lnTo>
                  <a:lnTo>
                    <a:pt x="3015" y="2397"/>
                  </a:lnTo>
                  <a:lnTo>
                    <a:pt x="2474" y="2822"/>
                  </a:lnTo>
                  <a:lnTo>
                    <a:pt x="2358" y="2938"/>
                  </a:lnTo>
                  <a:lnTo>
                    <a:pt x="2319" y="3015"/>
                  </a:lnTo>
                  <a:lnTo>
                    <a:pt x="2319" y="3131"/>
                  </a:lnTo>
                  <a:lnTo>
                    <a:pt x="2358" y="3247"/>
                  </a:lnTo>
                  <a:lnTo>
                    <a:pt x="2435" y="3324"/>
                  </a:lnTo>
                  <a:lnTo>
                    <a:pt x="2512" y="3363"/>
                  </a:lnTo>
                  <a:lnTo>
                    <a:pt x="2628" y="3401"/>
                  </a:lnTo>
                  <a:lnTo>
                    <a:pt x="2821" y="3440"/>
                  </a:lnTo>
                  <a:lnTo>
                    <a:pt x="3053" y="3440"/>
                  </a:lnTo>
                  <a:lnTo>
                    <a:pt x="3826" y="3401"/>
                  </a:lnTo>
                  <a:lnTo>
                    <a:pt x="4599" y="3324"/>
                  </a:lnTo>
                  <a:lnTo>
                    <a:pt x="6183" y="3208"/>
                  </a:lnTo>
                  <a:lnTo>
                    <a:pt x="6879" y="3131"/>
                  </a:lnTo>
                  <a:lnTo>
                    <a:pt x="8927" y="3131"/>
                  </a:lnTo>
                  <a:lnTo>
                    <a:pt x="9159" y="3054"/>
                  </a:lnTo>
                  <a:lnTo>
                    <a:pt x="9159" y="3092"/>
                  </a:lnTo>
                  <a:lnTo>
                    <a:pt x="9159" y="3131"/>
                  </a:lnTo>
                  <a:lnTo>
                    <a:pt x="9738" y="3247"/>
                  </a:lnTo>
                  <a:lnTo>
                    <a:pt x="10318" y="3363"/>
                  </a:lnTo>
                  <a:lnTo>
                    <a:pt x="11361" y="3633"/>
                  </a:lnTo>
                  <a:lnTo>
                    <a:pt x="11902" y="3826"/>
                  </a:lnTo>
                  <a:lnTo>
                    <a:pt x="12443" y="4058"/>
                  </a:lnTo>
                  <a:lnTo>
                    <a:pt x="13448" y="4561"/>
                  </a:lnTo>
                  <a:lnTo>
                    <a:pt x="14452" y="5140"/>
                  </a:lnTo>
                  <a:lnTo>
                    <a:pt x="15380" y="5758"/>
                  </a:lnTo>
                  <a:lnTo>
                    <a:pt x="16037" y="6222"/>
                  </a:lnTo>
                  <a:lnTo>
                    <a:pt x="15882" y="6261"/>
                  </a:lnTo>
                  <a:lnTo>
                    <a:pt x="15457" y="6377"/>
                  </a:lnTo>
                  <a:lnTo>
                    <a:pt x="15032" y="6570"/>
                  </a:lnTo>
                  <a:lnTo>
                    <a:pt x="14646" y="6802"/>
                  </a:lnTo>
                  <a:lnTo>
                    <a:pt x="14221" y="7111"/>
                  </a:lnTo>
                  <a:lnTo>
                    <a:pt x="13873" y="7420"/>
                  </a:lnTo>
                  <a:lnTo>
                    <a:pt x="13525" y="7768"/>
                  </a:lnTo>
                  <a:lnTo>
                    <a:pt x="13254" y="8116"/>
                  </a:lnTo>
                  <a:lnTo>
                    <a:pt x="13023" y="8463"/>
                  </a:lnTo>
                  <a:lnTo>
                    <a:pt x="12791" y="8850"/>
                  </a:lnTo>
                  <a:lnTo>
                    <a:pt x="12559" y="9197"/>
                  </a:lnTo>
                  <a:lnTo>
                    <a:pt x="12288" y="9507"/>
                  </a:lnTo>
                  <a:lnTo>
                    <a:pt x="11979" y="9816"/>
                  </a:lnTo>
                  <a:lnTo>
                    <a:pt x="11322" y="10357"/>
                  </a:lnTo>
                  <a:lnTo>
                    <a:pt x="10009" y="11284"/>
                  </a:lnTo>
                  <a:lnTo>
                    <a:pt x="9390" y="11786"/>
                  </a:lnTo>
                  <a:lnTo>
                    <a:pt x="9081" y="12057"/>
                  </a:lnTo>
                  <a:lnTo>
                    <a:pt x="8811" y="12366"/>
                  </a:lnTo>
                  <a:lnTo>
                    <a:pt x="8579" y="12675"/>
                  </a:lnTo>
                  <a:lnTo>
                    <a:pt x="8386" y="12984"/>
                  </a:lnTo>
                  <a:lnTo>
                    <a:pt x="8231" y="13293"/>
                  </a:lnTo>
                  <a:lnTo>
                    <a:pt x="8077" y="13641"/>
                  </a:lnTo>
                  <a:lnTo>
                    <a:pt x="7961" y="14105"/>
                  </a:lnTo>
                  <a:lnTo>
                    <a:pt x="7922" y="14530"/>
                  </a:lnTo>
                  <a:lnTo>
                    <a:pt x="7922" y="14994"/>
                  </a:lnTo>
                  <a:lnTo>
                    <a:pt x="7961" y="15419"/>
                  </a:lnTo>
                  <a:lnTo>
                    <a:pt x="8038" y="15882"/>
                  </a:lnTo>
                  <a:lnTo>
                    <a:pt x="8077" y="16076"/>
                  </a:lnTo>
                  <a:lnTo>
                    <a:pt x="8077" y="16307"/>
                  </a:lnTo>
                  <a:lnTo>
                    <a:pt x="8038" y="16539"/>
                  </a:lnTo>
                  <a:lnTo>
                    <a:pt x="7922" y="16732"/>
                  </a:lnTo>
                  <a:lnTo>
                    <a:pt x="7806" y="16926"/>
                  </a:lnTo>
                  <a:lnTo>
                    <a:pt x="7613" y="17080"/>
                  </a:lnTo>
                  <a:lnTo>
                    <a:pt x="6106" y="18124"/>
                  </a:lnTo>
                  <a:lnTo>
                    <a:pt x="5990" y="18201"/>
                  </a:lnTo>
                  <a:lnTo>
                    <a:pt x="5758" y="18394"/>
                  </a:lnTo>
                  <a:lnTo>
                    <a:pt x="5294" y="18626"/>
                  </a:lnTo>
                  <a:lnTo>
                    <a:pt x="5024" y="18742"/>
                  </a:lnTo>
                  <a:lnTo>
                    <a:pt x="4483" y="19012"/>
                  </a:lnTo>
                  <a:lnTo>
                    <a:pt x="4213" y="19167"/>
                  </a:lnTo>
                  <a:lnTo>
                    <a:pt x="4019" y="19360"/>
                  </a:lnTo>
                  <a:lnTo>
                    <a:pt x="3903" y="19553"/>
                  </a:lnTo>
                  <a:lnTo>
                    <a:pt x="3865" y="19785"/>
                  </a:lnTo>
                  <a:lnTo>
                    <a:pt x="3865" y="19862"/>
                  </a:lnTo>
                  <a:lnTo>
                    <a:pt x="3903" y="19978"/>
                  </a:lnTo>
                  <a:lnTo>
                    <a:pt x="3981" y="20056"/>
                  </a:lnTo>
                  <a:lnTo>
                    <a:pt x="4097" y="20094"/>
                  </a:lnTo>
                  <a:lnTo>
                    <a:pt x="4251" y="20133"/>
                  </a:lnTo>
                  <a:lnTo>
                    <a:pt x="4367" y="20171"/>
                  </a:lnTo>
                  <a:lnTo>
                    <a:pt x="4213" y="20365"/>
                  </a:lnTo>
                  <a:lnTo>
                    <a:pt x="3903" y="20790"/>
                  </a:lnTo>
                  <a:lnTo>
                    <a:pt x="3633" y="21292"/>
                  </a:lnTo>
                  <a:lnTo>
                    <a:pt x="3401" y="21794"/>
                  </a:lnTo>
                  <a:lnTo>
                    <a:pt x="3246" y="22297"/>
                  </a:lnTo>
                  <a:lnTo>
                    <a:pt x="3131" y="22799"/>
                  </a:lnTo>
                  <a:lnTo>
                    <a:pt x="3053" y="23301"/>
                  </a:lnTo>
                  <a:lnTo>
                    <a:pt x="3015" y="23611"/>
                  </a:lnTo>
                  <a:lnTo>
                    <a:pt x="2899" y="23920"/>
                  </a:lnTo>
                  <a:lnTo>
                    <a:pt x="2744" y="24151"/>
                  </a:lnTo>
                  <a:lnTo>
                    <a:pt x="2551" y="24383"/>
                  </a:lnTo>
                  <a:lnTo>
                    <a:pt x="2126" y="24808"/>
                  </a:lnTo>
                  <a:lnTo>
                    <a:pt x="1739" y="25272"/>
                  </a:lnTo>
                  <a:lnTo>
                    <a:pt x="1005" y="26238"/>
                  </a:lnTo>
                  <a:lnTo>
                    <a:pt x="696" y="26740"/>
                  </a:lnTo>
                  <a:lnTo>
                    <a:pt x="387" y="27243"/>
                  </a:lnTo>
                  <a:lnTo>
                    <a:pt x="232" y="27591"/>
                  </a:lnTo>
                  <a:lnTo>
                    <a:pt x="117" y="27977"/>
                  </a:lnTo>
                  <a:lnTo>
                    <a:pt x="39" y="28209"/>
                  </a:lnTo>
                  <a:lnTo>
                    <a:pt x="1" y="28441"/>
                  </a:lnTo>
                  <a:lnTo>
                    <a:pt x="1" y="28672"/>
                  </a:lnTo>
                  <a:lnTo>
                    <a:pt x="1" y="28904"/>
                  </a:lnTo>
                  <a:lnTo>
                    <a:pt x="39" y="29098"/>
                  </a:lnTo>
                  <a:lnTo>
                    <a:pt x="155" y="29252"/>
                  </a:lnTo>
                  <a:lnTo>
                    <a:pt x="271" y="29407"/>
                  </a:lnTo>
                  <a:lnTo>
                    <a:pt x="426" y="29523"/>
                  </a:lnTo>
                  <a:lnTo>
                    <a:pt x="580" y="29600"/>
                  </a:lnTo>
                  <a:lnTo>
                    <a:pt x="773" y="29677"/>
                  </a:lnTo>
                  <a:lnTo>
                    <a:pt x="1121" y="29793"/>
                  </a:lnTo>
                  <a:lnTo>
                    <a:pt x="1508" y="29793"/>
                  </a:lnTo>
                  <a:lnTo>
                    <a:pt x="1662" y="29716"/>
                  </a:lnTo>
                  <a:lnTo>
                    <a:pt x="1817" y="29638"/>
                  </a:lnTo>
                  <a:lnTo>
                    <a:pt x="2165" y="29368"/>
                  </a:lnTo>
                  <a:lnTo>
                    <a:pt x="2358" y="29213"/>
                  </a:lnTo>
                  <a:lnTo>
                    <a:pt x="2551" y="29136"/>
                  </a:lnTo>
                  <a:lnTo>
                    <a:pt x="2783" y="29098"/>
                  </a:lnTo>
                  <a:lnTo>
                    <a:pt x="3015" y="29098"/>
                  </a:lnTo>
                  <a:lnTo>
                    <a:pt x="3208" y="29059"/>
                  </a:lnTo>
                  <a:lnTo>
                    <a:pt x="3440" y="28982"/>
                  </a:lnTo>
                  <a:lnTo>
                    <a:pt x="3556" y="28904"/>
                  </a:lnTo>
                  <a:lnTo>
                    <a:pt x="3633" y="28866"/>
                  </a:lnTo>
                  <a:lnTo>
                    <a:pt x="4444" y="28016"/>
                  </a:lnTo>
                  <a:lnTo>
                    <a:pt x="5256" y="27204"/>
                  </a:lnTo>
                  <a:lnTo>
                    <a:pt x="6106" y="26431"/>
                  </a:lnTo>
                  <a:lnTo>
                    <a:pt x="6956" y="25697"/>
                  </a:lnTo>
                  <a:lnTo>
                    <a:pt x="7806" y="25002"/>
                  </a:lnTo>
                  <a:lnTo>
                    <a:pt x="7845" y="24963"/>
                  </a:lnTo>
                  <a:lnTo>
                    <a:pt x="7999" y="24847"/>
                  </a:lnTo>
                  <a:lnTo>
                    <a:pt x="8308" y="24615"/>
                  </a:lnTo>
                  <a:lnTo>
                    <a:pt x="8502" y="24461"/>
                  </a:lnTo>
                  <a:lnTo>
                    <a:pt x="8540" y="24422"/>
                  </a:lnTo>
                  <a:lnTo>
                    <a:pt x="9274" y="23958"/>
                  </a:lnTo>
                  <a:lnTo>
                    <a:pt x="10009" y="23533"/>
                  </a:lnTo>
                  <a:lnTo>
                    <a:pt x="10202" y="23417"/>
                  </a:lnTo>
                  <a:lnTo>
                    <a:pt x="10202" y="23533"/>
                  </a:lnTo>
                  <a:lnTo>
                    <a:pt x="10240" y="23804"/>
                  </a:lnTo>
                  <a:lnTo>
                    <a:pt x="10318" y="24074"/>
                  </a:lnTo>
                  <a:lnTo>
                    <a:pt x="10434" y="24306"/>
                  </a:lnTo>
                  <a:lnTo>
                    <a:pt x="10550" y="24577"/>
                  </a:lnTo>
                  <a:lnTo>
                    <a:pt x="10704" y="24847"/>
                  </a:lnTo>
                  <a:lnTo>
                    <a:pt x="10781" y="25002"/>
                  </a:lnTo>
                  <a:lnTo>
                    <a:pt x="10820" y="25156"/>
                  </a:lnTo>
                  <a:lnTo>
                    <a:pt x="10859" y="25311"/>
                  </a:lnTo>
                  <a:lnTo>
                    <a:pt x="10820" y="25504"/>
                  </a:lnTo>
                  <a:lnTo>
                    <a:pt x="10781" y="25852"/>
                  </a:lnTo>
                  <a:lnTo>
                    <a:pt x="10781" y="26045"/>
                  </a:lnTo>
                  <a:lnTo>
                    <a:pt x="10820" y="26238"/>
                  </a:lnTo>
                  <a:lnTo>
                    <a:pt x="10897" y="26315"/>
                  </a:lnTo>
                  <a:lnTo>
                    <a:pt x="10975" y="26393"/>
                  </a:lnTo>
                  <a:lnTo>
                    <a:pt x="11207" y="26393"/>
                  </a:lnTo>
                  <a:lnTo>
                    <a:pt x="11322" y="26354"/>
                  </a:lnTo>
                  <a:lnTo>
                    <a:pt x="11438" y="26277"/>
                  </a:lnTo>
                  <a:lnTo>
                    <a:pt x="11632" y="26084"/>
                  </a:lnTo>
                  <a:lnTo>
                    <a:pt x="11902" y="25658"/>
                  </a:lnTo>
                  <a:lnTo>
                    <a:pt x="12250" y="25118"/>
                  </a:lnTo>
                  <a:lnTo>
                    <a:pt x="12559" y="24538"/>
                  </a:lnTo>
                  <a:lnTo>
                    <a:pt x="12829" y="23958"/>
                  </a:lnTo>
                  <a:lnTo>
                    <a:pt x="13023" y="23379"/>
                  </a:lnTo>
                  <a:lnTo>
                    <a:pt x="13177" y="22915"/>
                  </a:lnTo>
                  <a:lnTo>
                    <a:pt x="13293" y="22451"/>
                  </a:lnTo>
                  <a:lnTo>
                    <a:pt x="13370" y="21949"/>
                  </a:lnTo>
                  <a:lnTo>
                    <a:pt x="13370" y="21485"/>
                  </a:lnTo>
                  <a:lnTo>
                    <a:pt x="13525" y="21408"/>
                  </a:lnTo>
                  <a:lnTo>
                    <a:pt x="14259" y="20944"/>
                  </a:lnTo>
                  <a:lnTo>
                    <a:pt x="16771" y="19476"/>
                  </a:lnTo>
                  <a:lnTo>
                    <a:pt x="19282" y="18008"/>
                  </a:lnTo>
                  <a:lnTo>
                    <a:pt x="20287" y="17505"/>
                  </a:lnTo>
                  <a:lnTo>
                    <a:pt x="21253" y="17003"/>
                  </a:lnTo>
                  <a:lnTo>
                    <a:pt x="22258" y="16539"/>
                  </a:lnTo>
                  <a:lnTo>
                    <a:pt x="23263" y="16076"/>
                  </a:lnTo>
                  <a:lnTo>
                    <a:pt x="24731" y="15535"/>
                  </a:lnTo>
                  <a:lnTo>
                    <a:pt x="25195" y="15380"/>
                  </a:lnTo>
                  <a:lnTo>
                    <a:pt x="27358" y="14762"/>
                  </a:lnTo>
                  <a:lnTo>
                    <a:pt x="29561" y="14221"/>
                  </a:lnTo>
                  <a:lnTo>
                    <a:pt x="30913" y="13912"/>
                  </a:lnTo>
                  <a:lnTo>
                    <a:pt x="32266" y="13680"/>
                  </a:lnTo>
                  <a:lnTo>
                    <a:pt x="32343" y="13680"/>
                  </a:lnTo>
                  <a:lnTo>
                    <a:pt x="32575" y="13603"/>
                  </a:lnTo>
                  <a:lnTo>
                    <a:pt x="33309" y="13448"/>
                  </a:lnTo>
                  <a:lnTo>
                    <a:pt x="34314" y="13332"/>
                  </a:lnTo>
                  <a:lnTo>
                    <a:pt x="35357" y="13139"/>
                  </a:lnTo>
                  <a:lnTo>
                    <a:pt x="36323" y="12868"/>
                  </a:lnTo>
                  <a:lnTo>
                    <a:pt x="37173" y="12598"/>
                  </a:lnTo>
                  <a:lnTo>
                    <a:pt x="37985" y="12250"/>
                  </a:lnTo>
                  <a:lnTo>
                    <a:pt x="38835" y="11825"/>
                  </a:lnTo>
                  <a:lnTo>
                    <a:pt x="39260" y="11593"/>
                  </a:lnTo>
                  <a:lnTo>
                    <a:pt x="39685" y="11439"/>
                  </a:lnTo>
                  <a:lnTo>
                    <a:pt x="40110" y="11323"/>
                  </a:lnTo>
                  <a:lnTo>
                    <a:pt x="40535" y="11207"/>
                  </a:lnTo>
                  <a:lnTo>
                    <a:pt x="40999" y="11168"/>
                  </a:lnTo>
                  <a:lnTo>
                    <a:pt x="41462" y="11130"/>
                  </a:lnTo>
                  <a:lnTo>
                    <a:pt x="42351" y="11091"/>
                  </a:lnTo>
                  <a:lnTo>
                    <a:pt x="43240" y="11091"/>
                  </a:lnTo>
                  <a:lnTo>
                    <a:pt x="43704" y="11052"/>
                  </a:lnTo>
                  <a:lnTo>
                    <a:pt x="44129" y="10975"/>
                  </a:lnTo>
                  <a:lnTo>
                    <a:pt x="45017" y="10820"/>
                  </a:lnTo>
                  <a:lnTo>
                    <a:pt x="45906" y="10627"/>
                  </a:lnTo>
                  <a:lnTo>
                    <a:pt x="46756" y="10395"/>
                  </a:lnTo>
                  <a:lnTo>
                    <a:pt x="47104" y="10279"/>
                  </a:lnTo>
                  <a:lnTo>
                    <a:pt x="47413" y="10163"/>
                  </a:lnTo>
                  <a:lnTo>
                    <a:pt x="47722" y="9970"/>
                  </a:lnTo>
                  <a:lnTo>
                    <a:pt x="47838" y="9854"/>
                  </a:lnTo>
                  <a:lnTo>
                    <a:pt x="47954" y="9738"/>
                  </a:lnTo>
                  <a:lnTo>
                    <a:pt x="48070" y="9507"/>
                  </a:lnTo>
                  <a:lnTo>
                    <a:pt x="48109" y="9275"/>
                  </a:lnTo>
                  <a:lnTo>
                    <a:pt x="48109" y="9004"/>
                  </a:lnTo>
                  <a:lnTo>
                    <a:pt x="48031" y="8811"/>
                  </a:lnTo>
                  <a:lnTo>
                    <a:pt x="48456" y="8695"/>
                  </a:lnTo>
                  <a:lnTo>
                    <a:pt x="48843" y="8618"/>
                  </a:lnTo>
                  <a:lnTo>
                    <a:pt x="49268" y="8579"/>
                  </a:lnTo>
                  <a:lnTo>
                    <a:pt x="49693" y="8502"/>
                  </a:lnTo>
                  <a:lnTo>
                    <a:pt x="49732" y="8463"/>
                  </a:lnTo>
                  <a:lnTo>
                    <a:pt x="50079" y="8386"/>
                  </a:lnTo>
                  <a:lnTo>
                    <a:pt x="50427" y="8231"/>
                  </a:lnTo>
                  <a:lnTo>
                    <a:pt x="50736" y="8116"/>
                  </a:lnTo>
                  <a:lnTo>
                    <a:pt x="51045" y="7922"/>
                  </a:lnTo>
                  <a:lnTo>
                    <a:pt x="51316" y="7768"/>
                  </a:lnTo>
                  <a:lnTo>
                    <a:pt x="51586" y="7536"/>
                  </a:lnTo>
                  <a:lnTo>
                    <a:pt x="52127" y="7111"/>
                  </a:lnTo>
                  <a:lnTo>
                    <a:pt x="52398" y="6840"/>
                  </a:lnTo>
                  <a:lnTo>
                    <a:pt x="52746" y="6647"/>
                  </a:lnTo>
                  <a:lnTo>
                    <a:pt x="53055" y="6493"/>
                  </a:lnTo>
                  <a:lnTo>
                    <a:pt x="53402" y="6377"/>
                  </a:lnTo>
                  <a:lnTo>
                    <a:pt x="54021" y="6145"/>
                  </a:lnTo>
                  <a:lnTo>
                    <a:pt x="54639" y="5874"/>
                  </a:lnTo>
                  <a:lnTo>
                    <a:pt x="55219" y="5527"/>
                  </a:lnTo>
                  <a:lnTo>
                    <a:pt x="55721" y="5102"/>
                  </a:lnTo>
                  <a:lnTo>
                    <a:pt x="56069" y="4792"/>
                  </a:lnTo>
                  <a:lnTo>
                    <a:pt x="56378" y="4406"/>
                  </a:lnTo>
                  <a:lnTo>
                    <a:pt x="56339" y="4174"/>
                  </a:lnTo>
                  <a:lnTo>
                    <a:pt x="56223" y="3981"/>
                  </a:lnTo>
                  <a:lnTo>
                    <a:pt x="56069" y="3788"/>
                  </a:lnTo>
                  <a:lnTo>
                    <a:pt x="55914" y="3672"/>
                  </a:lnTo>
                  <a:lnTo>
                    <a:pt x="55682" y="3556"/>
                  </a:lnTo>
                  <a:lnTo>
                    <a:pt x="55489" y="3440"/>
                  </a:lnTo>
                  <a:lnTo>
                    <a:pt x="55025" y="3324"/>
                  </a:lnTo>
                  <a:lnTo>
                    <a:pt x="54484" y="3169"/>
                  </a:lnTo>
                  <a:lnTo>
                    <a:pt x="54214" y="3092"/>
                  </a:lnTo>
                  <a:lnTo>
                    <a:pt x="53982" y="2976"/>
                  </a:lnTo>
                  <a:lnTo>
                    <a:pt x="53557" y="2667"/>
                  </a:lnTo>
                  <a:lnTo>
                    <a:pt x="53132" y="2319"/>
                  </a:lnTo>
                  <a:lnTo>
                    <a:pt x="52668" y="2049"/>
                  </a:lnTo>
                  <a:lnTo>
                    <a:pt x="52205" y="1856"/>
                  </a:lnTo>
                  <a:lnTo>
                    <a:pt x="51702" y="1701"/>
                  </a:lnTo>
                  <a:lnTo>
                    <a:pt x="51200" y="1624"/>
                  </a:lnTo>
                  <a:lnTo>
                    <a:pt x="50852" y="1585"/>
                  </a:lnTo>
                  <a:lnTo>
                    <a:pt x="50504" y="1585"/>
                  </a:lnTo>
                  <a:lnTo>
                    <a:pt x="49847" y="1663"/>
                  </a:lnTo>
                  <a:lnTo>
                    <a:pt x="49307" y="1701"/>
                  </a:lnTo>
                  <a:lnTo>
                    <a:pt x="48804" y="1740"/>
                  </a:lnTo>
                  <a:lnTo>
                    <a:pt x="48495" y="1701"/>
                  </a:lnTo>
                  <a:lnTo>
                    <a:pt x="48225" y="1663"/>
                  </a:lnTo>
                  <a:lnTo>
                    <a:pt x="47684" y="1508"/>
                  </a:lnTo>
                  <a:lnTo>
                    <a:pt x="46602" y="1160"/>
                  </a:lnTo>
                  <a:lnTo>
                    <a:pt x="46061" y="1006"/>
                  </a:lnTo>
                  <a:lnTo>
                    <a:pt x="45520" y="890"/>
                  </a:lnTo>
                  <a:lnTo>
                    <a:pt x="44979" y="851"/>
                  </a:lnTo>
                  <a:lnTo>
                    <a:pt x="44399" y="851"/>
                  </a:lnTo>
                  <a:lnTo>
                    <a:pt x="43819" y="890"/>
                  </a:lnTo>
                  <a:lnTo>
                    <a:pt x="43240" y="1006"/>
                  </a:lnTo>
                  <a:lnTo>
                    <a:pt x="42081" y="1237"/>
                  </a:lnTo>
                  <a:lnTo>
                    <a:pt x="41462" y="1315"/>
                  </a:lnTo>
                  <a:lnTo>
                    <a:pt x="40883" y="1392"/>
                  </a:lnTo>
                  <a:lnTo>
                    <a:pt x="40265" y="1469"/>
                  </a:lnTo>
                  <a:lnTo>
                    <a:pt x="39646" y="1469"/>
                  </a:lnTo>
                  <a:lnTo>
                    <a:pt x="38758" y="1392"/>
                  </a:lnTo>
                  <a:lnTo>
                    <a:pt x="38564" y="1353"/>
                  </a:lnTo>
                  <a:lnTo>
                    <a:pt x="37714" y="1083"/>
                  </a:lnTo>
                  <a:lnTo>
                    <a:pt x="36825" y="851"/>
                  </a:lnTo>
                  <a:lnTo>
                    <a:pt x="36014" y="696"/>
                  </a:lnTo>
                  <a:lnTo>
                    <a:pt x="35628" y="658"/>
                  </a:lnTo>
                  <a:lnTo>
                    <a:pt x="34816" y="658"/>
                  </a:lnTo>
                  <a:lnTo>
                    <a:pt x="34430" y="735"/>
                  </a:lnTo>
                  <a:lnTo>
                    <a:pt x="33657" y="967"/>
                  </a:lnTo>
                  <a:lnTo>
                    <a:pt x="33232" y="1044"/>
                  </a:lnTo>
                  <a:lnTo>
                    <a:pt x="32807" y="1083"/>
                  </a:lnTo>
                  <a:lnTo>
                    <a:pt x="32343" y="1044"/>
                  </a:lnTo>
                  <a:lnTo>
                    <a:pt x="31918" y="1006"/>
                  </a:lnTo>
                  <a:lnTo>
                    <a:pt x="31107" y="890"/>
                  </a:lnTo>
                  <a:lnTo>
                    <a:pt x="30720" y="851"/>
                  </a:lnTo>
                  <a:lnTo>
                    <a:pt x="30295" y="812"/>
                  </a:lnTo>
                  <a:lnTo>
                    <a:pt x="29445" y="851"/>
                  </a:lnTo>
                  <a:lnTo>
                    <a:pt x="28595" y="928"/>
                  </a:lnTo>
                  <a:lnTo>
                    <a:pt x="27745" y="1006"/>
                  </a:lnTo>
                  <a:lnTo>
                    <a:pt x="26895" y="1122"/>
                  </a:lnTo>
                  <a:lnTo>
                    <a:pt x="26083" y="1276"/>
                  </a:lnTo>
                  <a:lnTo>
                    <a:pt x="25272" y="1508"/>
                  </a:lnTo>
                  <a:lnTo>
                    <a:pt x="24615" y="1701"/>
                  </a:lnTo>
                  <a:lnTo>
                    <a:pt x="23958" y="1972"/>
                  </a:lnTo>
                  <a:lnTo>
                    <a:pt x="22760" y="1547"/>
                  </a:lnTo>
                  <a:lnTo>
                    <a:pt x="21562" y="1199"/>
                  </a:lnTo>
                  <a:lnTo>
                    <a:pt x="20364" y="928"/>
                  </a:lnTo>
                  <a:lnTo>
                    <a:pt x="19128" y="658"/>
                  </a:lnTo>
                  <a:lnTo>
                    <a:pt x="17698" y="426"/>
                  </a:lnTo>
                  <a:lnTo>
                    <a:pt x="16230" y="233"/>
                  </a:lnTo>
                  <a:lnTo>
                    <a:pt x="14723" y="156"/>
                  </a:lnTo>
                  <a:lnTo>
                    <a:pt x="14336" y="117"/>
                  </a:lnTo>
                  <a:lnTo>
                    <a:pt x="13564" y="78"/>
                  </a:lnTo>
                  <a:lnTo>
                    <a:pt x="12791" y="40"/>
                  </a:lnTo>
                  <a:lnTo>
                    <a:pt x="12018" y="40"/>
                  </a:lnTo>
                  <a:lnTo>
                    <a:pt x="1194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1856200" y="1380900"/>
              <a:ext cx="1409450" cy="744850"/>
            </a:xfrm>
            <a:custGeom>
              <a:rect b="b" l="l" r="r" t="t"/>
              <a:pathLst>
                <a:path extrusionOk="0" fill="none" h="29794" w="56378">
                  <a:moveTo>
                    <a:pt x="1" y="28904"/>
                  </a:moveTo>
                  <a:lnTo>
                    <a:pt x="1" y="28904"/>
                  </a:lnTo>
                  <a:lnTo>
                    <a:pt x="39" y="29098"/>
                  </a:lnTo>
                  <a:lnTo>
                    <a:pt x="155" y="29252"/>
                  </a:lnTo>
                  <a:lnTo>
                    <a:pt x="271" y="29407"/>
                  </a:lnTo>
                  <a:lnTo>
                    <a:pt x="426" y="29523"/>
                  </a:lnTo>
                  <a:lnTo>
                    <a:pt x="580" y="29600"/>
                  </a:lnTo>
                  <a:lnTo>
                    <a:pt x="773" y="29677"/>
                  </a:lnTo>
                  <a:lnTo>
                    <a:pt x="1121" y="29793"/>
                  </a:lnTo>
                  <a:lnTo>
                    <a:pt x="1121" y="29793"/>
                  </a:lnTo>
                  <a:lnTo>
                    <a:pt x="1314" y="29793"/>
                  </a:lnTo>
                  <a:lnTo>
                    <a:pt x="1508" y="29793"/>
                  </a:lnTo>
                  <a:lnTo>
                    <a:pt x="1662" y="29716"/>
                  </a:lnTo>
                  <a:lnTo>
                    <a:pt x="1817" y="29638"/>
                  </a:lnTo>
                  <a:lnTo>
                    <a:pt x="1817" y="29638"/>
                  </a:lnTo>
                  <a:lnTo>
                    <a:pt x="2165" y="29368"/>
                  </a:lnTo>
                  <a:lnTo>
                    <a:pt x="2358" y="29213"/>
                  </a:lnTo>
                  <a:lnTo>
                    <a:pt x="2551" y="29136"/>
                  </a:lnTo>
                  <a:lnTo>
                    <a:pt x="2551" y="29136"/>
                  </a:lnTo>
                  <a:lnTo>
                    <a:pt x="2783" y="29098"/>
                  </a:lnTo>
                  <a:lnTo>
                    <a:pt x="3015" y="29098"/>
                  </a:lnTo>
                  <a:lnTo>
                    <a:pt x="3208" y="29059"/>
                  </a:lnTo>
                  <a:lnTo>
                    <a:pt x="3440" y="28982"/>
                  </a:lnTo>
                  <a:lnTo>
                    <a:pt x="3440" y="28982"/>
                  </a:lnTo>
                  <a:lnTo>
                    <a:pt x="3556" y="28904"/>
                  </a:lnTo>
                  <a:lnTo>
                    <a:pt x="3556" y="28904"/>
                  </a:lnTo>
                  <a:lnTo>
                    <a:pt x="3633" y="28866"/>
                  </a:lnTo>
                  <a:lnTo>
                    <a:pt x="3633" y="28866"/>
                  </a:lnTo>
                  <a:lnTo>
                    <a:pt x="4444" y="28016"/>
                  </a:lnTo>
                  <a:lnTo>
                    <a:pt x="4444" y="28016"/>
                  </a:lnTo>
                  <a:lnTo>
                    <a:pt x="5256" y="27204"/>
                  </a:lnTo>
                  <a:lnTo>
                    <a:pt x="6106" y="26431"/>
                  </a:lnTo>
                  <a:lnTo>
                    <a:pt x="6106" y="26431"/>
                  </a:lnTo>
                  <a:lnTo>
                    <a:pt x="6956" y="25697"/>
                  </a:lnTo>
                  <a:lnTo>
                    <a:pt x="7806" y="25002"/>
                  </a:lnTo>
                  <a:lnTo>
                    <a:pt x="7806" y="25002"/>
                  </a:lnTo>
                  <a:lnTo>
                    <a:pt x="7845" y="24963"/>
                  </a:lnTo>
                  <a:lnTo>
                    <a:pt x="7845" y="24963"/>
                  </a:lnTo>
                  <a:lnTo>
                    <a:pt x="7999" y="24847"/>
                  </a:lnTo>
                  <a:lnTo>
                    <a:pt x="7999" y="24847"/>
                  </a:lnTo>
                  <a:lnTo>
                    <a:pt x="8308" y="24615"/>
                  </a:lnTo>
                  <a:lnTo>
                    <a:pt x="8308" y="24615"/>
                  </a:lnTo>
                  <a:lnTo>
                    <a:pt x="8502" y="24461"/>
                  </a:lnTo>
                  <a:lnTo>
                    <a:pt x="8540" y="24422"/>
                  </a:lnTo>
                  <a:lnTo>
                    <a:pt x="8540" y="24422"/>
                  </a:lnTo>
                  <a:lnTo>
                    <a:pt x="9274" y="23958"/>
                  </a:lnTo>
                  <a:lnTo>
                    <a:pt x="9274" y="23958"/>
                  </a:lnTo>
                  <a:lnTo>
                    <a:pt x="10009" y="23533"/>
                  </a:lnTo>
                  <a:lnTo>
                    <a:pt x="10009" y="23533"/>
                  </a:lnTo>
                  <a:lnTo>
                    <a:pt x="10202" y="23417"/>
                  </a:lnTo>
                  <a:lnTo>
                    <a:pt x="10202" y="23417"/>
                  </a:lnTo>
                  <a:lnTo>
                    <a:pt x="10202" y="23417"/>
                  </a:lnTo>
                  <a:lnTo>
                    <a:pt x="10202" y="23533"/>
                  </a:lnTo>
                  <a:lnTo>
                    <a:pt x="10202" y="23533"/>
                  </a:lnTo>
                  <a:lnTo>
                    <a:pt x="10240" y="23804"/>
                  </a:lnTo>
                  <a:lnTo>
                    <a:pt x="10318" y="24074"/>
                  </a:lnTo>
                  <a:lnTo>
                    <a:pt x="10434" y="24306"/>
                  </a:lnTo>
                  <a:lnTo>
                    <a:pt x="10550" y="24577"/>
                  </a:lnTo>
                  <a:lnTo>
                    <a:pt x="10550" y="24577"/>
                  </a:lnTo>
                  <a:lnTo>
                    <a:pt x="10704" y="24847"/>
                  </a:lnTo>
                  <a:lnTo>
                    <a:pt x="10781" y="25002"/>
                  </a:lnTo>
                  <a:lnTo>
                    <a:pt x="10820" y="25156"/>
                  </a:lnTo>
                  <a:lnTo>
                    <a:pt x="10820" y="25156"/>
                  </a:lnTo>
                  <a:lnTo>
                    <a:pt x="10859" y="25311"/>
                  </a:lnTo>
                  <a:lnTo>
                    <a:pt x="10820" y="25504"/>
                  </a:lnTo>
                  <a:lnTo>
                    <a:pt x="10781" y="25852"/>
                  </a:lnTo>
                  <a:lnTo>
                    <a:pt x="10781" y="25852"/>
                  </a:lnTo>
                  <a:lnTo>
                    <a:pt x="10781" y="26045"/>
                  </a:lnTo>
                  <a:lnTo>
                    <a:pt x="10820" y="26238"/>
                  </a:lnTo>
                  <a:lnTo>
                    <a:pt x="10897" y="26315"/>
                  </a:lnTo>
                  <a:lnTo>
                    <a:pt x="10975" y="26393"/>
                  </a:lnTo>
                  <a:lnTo>
                    <a:pt x="11091" y="26393"/>
                  </a:lnTo>
                  <a:lnTo>
                    <a:pt x="11207" y="26393"/>
                  </a:lnTo>
                  <a:lnTo>
                    <a:pt x="11207" y="26393"/>
                  </a:lnTo>
                  <a:lnTo>
                    <a:pt x="11322" y="26354"/>
                  </a:lnTo>
                  <a:lnTo>
                    <a:pt x="11438" y="26277"/>
                  </a:lnTo>
                  <a:lnTo>
                    <a:pt x="11632" y="26084"/>
                  </a:lnTo>
                  <a:lnTo>
                    <a:pt x="11902" y="25658"/>
                  </a:lnTo>
                  <a:lnTo>
                    <a:pt x="11902" y="25658"/>
                  </a:lnTo>
                  <a:lnTo>
                    <a:pt x="12250" y="25118"/>
                  </a:lnTo>
                  <a:lnTo>
                    <a:pt x="12559" y="24538"/>
                  </a:lnTo>
                  <a:lnTo>
                    <a:pt x="12829" y="23958"/>
                  </a:lnTo>
                  <a:lnTo>
                    <a:pt x="13023" y="23379"/>
                  </a:lnTo>
                  <a:lnTo>
                    <a:pt x="13023" y="23379"/>
                  </a:lnTo>
                  <a:lnTo>
                    <a:pt x="13177" y="22915"/>
                  </a:lnTo>
                  <a:lnTo>
                    <a:pt x="13293" y="22451"/>
                  </a:lnTo>
                  <a:lnTo>
                    <a:pt x="13370" y="21949"/>
                  </a:lnTo>
                  <a:lnTo>
                    <a:pt x="13370" y="21485"/>
                  </a:lnTo>
                  <a:lnTo>
                    <a:pt x="13370" y="21485"/>
                  </a:lnTo>
                  <a:lnTo>
                    <a:pt x="13370" y="21485"/>
                  </a:lnTo>
                  <a:lnTo>
                    <a:pt x="13525" y="21408"/>
                  </a:lnTo>
                  <a:lnTo>
                    <a:pt x="13525" y="21408"/>
                  </a:lnTo>
                  <a:lnTo>
                    <a:pt x="14259" y="20944"/>
                  </a:lnTo>
                  <a:lnTo>
                    <a:pt x="14259" y="20944"/>
                  </a:lnTo>
                  <a:lnTo>
                    <a:pt x="16771" y="19476"/>
                  </a:lnTo>
                  <a:lnTo>
                    <a:pt x="19282" y="18008"/>
                  </a:lnTo>
                  <a:lnTo>
                    <a:pt x="19282" y="18008"/>
                  </a:lnTo>
                  <a:lnTo>
                    <a:pt x="20287" y="17505"/>
                  </a:lnTo>
                  <a:lnTo>
                    <a:pt x="21253" y="17003"/>
                  </a:lnTo>
                  <a:lnTo>
                    <a:pt x="22258" y="16539"/>
                  </a:lnTo>
                  <a:lnTo>
                    <a:pt x="23263" y="16076"/>
                  </a:lnTo>
                  <a:lnTo>
                    <a:pt x="23263" y="16076"/>
                  </a:lnTo>
                  <a:lnTo>
                    <a:pt x="24731" y="15535"/>
                  </a:lnTo>
                  <a:lnTo>
                    <a:pt x="24731" y="15535"/>
                  </a:lnTo>
                  <a:lnTo>
                    <a:pt x="25195" y="15380"/>
                  </a:lnTo>
                  <a:lnTo>
                    <a:pt x="25195" y="15380"/>
                  </a:lnTo>
                  <a:lnTo>
                    <a:pt x="27358" y="14762"/>
                  </a:lnTo>
                  <a:lnTo>
                    <a:pt x="29561" y="14221"/>
                  </a:lnTo>
                  <a:lnTo>
                    <a:pt x="29561" y="14221"/>
                  </a:lnTo>
                  <a:lnTo>
                    <a:pt x="30913" y="13912"/>
                  </a:lnTo>
                  <a:lnTo>
                    <a:pt x="32266" y="13680"/>
                  </a:lnTo>
                  <a:lnTo>
                    <a:pt x="32266" y="13680"/>
                  </a:lnTo>
                  <a:lnTo>
                    <a:pt x="32343" y="13680"/>
                  </a:lnTo>
                  <a:lnTo>
                    <a:pt x="32343" y="13680"/>
                  </a:lnTo>
                  <a:lnTo>
                    <a:pt x="32575" y="13603"/>
                  </a:lnTo>
                  <a:lnTo>
                    <a:pt x="32575" y="13603"/>
                  </a:lnTo>
                  <a:lnTo>
                    <a:pt x="33309" y="13448"/>
                  </a:lnTo>
                  <a:lnTo>
                    <a:pt x="33309" y="13448"/>
                  </a:lnTo>
                  <a:lnTo>
                    <a:pt x="34314" y="13332"/>
                  </a:lnTo>
                  <a:lnTo>
                    <a:pt x="34314" y="13332"/>
                  </a:lnTo>
                  <a:lnTo>
                    <a:pt x="35357" y="13139"/>
                  </a:lnTo>
                  <a:lnTo>
                    <a:pt x="36323" y="12868"/>
                  </a:lnTo>
                  <a:lnTo>
                    <a:pt x="36323" y="12868"/>
                  </a:lnTo>
                  <a:lnTo>
                    <a:pt x="37173" y="12598"/>
                  </a:lnTo>
                  <a:lnTo>
                    <a:pt x="37985" y="12250"/>
                  </a:lnTo>
                  <a:lnTo>
                    <a:pt x="37985" y="12250"/>
                  </a:lnTo>
                  <a:lnTo>
                    <a:pt x="38835" y="11825"/>
                  </a:lnTo>
                  <a:lnTo>
                    <a:pt x="39260" y="11593"/>
                  </a:lnTo>
                  <a:lnTo>
                    <a:pt x="39685" y="11439"/>
                  </a:lnTo>
                  <a:lnTo>
                    <a:pt x="39685" y="11439"/>
                  </a:lnTo>
                  <a:lnTo>
                    <a:pt x="40110" y="11323"/>
                  </a:lnTo>
                  <a:lnTo>
                    <a:pt x="40535" y="11207"/>
                  </a:lnTo>
                  <a:lnTo>
                    <a:pt x="40999" y="11168"/>
                  </a:lnTo>
                  <a:lnTo>
                    <a:pt x="41462" y="11130"/>
                  </a:lnTo>
                  <a:lnTo>
                    <a:pt x="42351" y="11091"/>
                  </a:lnTo>
                  <a:lnTo>
                    <a:pt x="43240" y="11091"/>
                  </a:lnTo>
                  <a:lnTo>
                    <a:pt x="43240" y="11091"/>
                  </a:lnTo>
                  <a:lnTo>
                    <a:pt x="43704" y="11052"/>
                  </a:lnTo>
                  <a:lnTo>
                    <a:pt x="44129" y="10975"/>
                  </a:lnTo>
                  <a:lnTo>
                    <a:pt x="45017" y="10820"/>
                  </a:lnTo>
                  <a:lnTo>
                    <a:pt x="45906" y="10627"/>
                  </a:lnTo>
                  <a:lnTo>
                    <a:pt x="46756" y="10395"/>
                  </a:lnTo>
                  <a:lnTo>
                    <a:pt x="46756" y="10395"/>
                  </a:lnTo>
                  <a:lnTo>
                    <a:pt x="47104" y="10279"/>
                  </a:lnTo>
                  <a:lnTo>
                    <a:pt x="47413" y="10163"/>
                  </a:lnTo>
                  <a:lnTo>
                    <a:pt x="47722" y="9970"/>
                  </a:lnTo>
                  <a:lnTo>
                    <a:pt x="47838" y="9854"/>
                  </a:lnTo>
                  <a:lnTo>
                    <a:pt x="47954" y="9738"/>
                  </a:lnTo>
                  <a:lnTo>
                    <a:pt x="47954" y="9738"/>
                  </a:lnTo>
                  <a:lnTo>
                    <a:pt x="48070" y="9507"/>
                  </a:lnTo>
                  <a:lnTo>
                    <a:pt x="48109" y="9275"/>
                  </a:lnTo>
                  <a:lnTo>
                    <a:pt x="48109" y="9004"/>
                  </a:lnTo>
                  <a:lnTo>
                    <a:pt x="48031" y="8811"/>
                  </a:lnTo>
                  <a:lnTo>
                    <a:pt x="48031" y="8811"/>
                  </a:lnTo>
                  <a:lnTo>
                    <a:pt x="48031" y="8811"/>
                  </a:lnTo>
                  <a:lnTo>
                    <a:pt x="48456" y="8695"/>
                  </a:lnTo>
                  <a:lnTo>
                    <a:pt x="48843" y="8618"/>
                  </a:lnTo>
                  <a:lnTo>
                    <a:pt x="49268" y="8579"/>
                  </a:lnTo>
                  <a:lnTo>
                    <a:pt x="49693" y="8502"/>
                  </a:lnTo>
                  <a:lnTo>
                    <a:pt x="49693" y="8502"/>
                  </a:lnTo>
                  <a:lnTo>
                    <a:pt x="49732" y="8463"/>
                  </a:lnTo>
                  <a:lnTo>
                    <a:pt x="49732" y="8463"/>
                  </a:lnTo>
                  <a:lnTo>
                    <a:pt x="50079" y="8386"/>
                  </a:lnTo>
                  <a:lnTo>
                    <a:pt x="50427" y="8231"/>
                  </a:lnTo>
                  <a:lnTo>
                    <a:pt x="50736" y="8116"/>
                  </a:lnTo>
                  <a:lnTo>
                    <a:pt x="51045" y="7922"/>
                  </a:lnTo>
                  <a:lnTo>
                    <a:pt x="51045" y="7922"/>
                  </a:lnTo>
                  <a:lnTo>
                    <a:pt x="51316" y="7768"/>
                  </a:lnTo>
                  <a:lnTo>
                    <a:pt x="51586" y="7536"/>
                  </a:lnTo>
                  <a:lnTo>
                    <a:pt x="52127" y="7111"/>
                  </a:lnTo>
                  <a:lnTo>
                    <a:pt x="52127" y="7111"/>
                  </a:lnTo>
                  <a:lnTo>
                    <a:pt x="52398" y="6840"/>
                  </a:lnTo>
                  <a:lnTo>
                    <a:pt x="52746" y="6647"/>
                  </a:lnTo>
                  <a:lnTo>
                    <a:pt x="52746" y="6647"/>
                  </a:lnTo>
                  <a:lnTo>
                    <a:pt x="53055" y="6493"/>
                  </a:lnTo>
                  <a:lnTo>
                    <a:pt x="53402" y="6377"/>
                  </a:lnTo>
                  <a:lnTo>
                    <a:pt x="53402" y="6377"/>
                  </a:lnTo>
                  <a:lnTo>
                    <a:pt x="54021" y="6145"/>
                  </a:lnTo>
                  <a:lnTo>
                    <a:pt x="54639" y="5874"/>
                  </a:lnTo>
                  <a:lnTo>
                    <a:pt x="55219" y="5527"/>
                  </a:lnTo>
                  <a:lnTo>
                    <a:pt x="55721" y="5102"/>
                  </a:lnTo>
                  <a:lnTo>
                    <a:pt x="55721" y="5102"/>
                  </a:lnTo>
                  <a:lnTo>
                    <a:pt x="56069" y="4792"/>
                  </a:lnTo>
                  <a:lnTo>
                    <a:pt x="56378" y="4406"/>
                  </a:lnTo>
                  <a:lnTo>
                    <a:pt x="56378" y="4406"/>
                  </a:lnTo>
                  <a:lnTo>
                    <a:pt x="56339" y="4174"/>
                  </a:lnTo>
                  <a:lnTo>
                    <a:pt x="56223" y="3981"/>
                  </a:lnTo>
                  <a:lnTo>
                    <a:pt x="56069" y="3788"/>
                  </a:lnTo>
                  <a:lnTo>
                    <a:pt x="55914" y="3672"/>
                  </a:lnTo>
                  <a:lnTo>
                    <a:pt x="55682" y="3556"/>
                  </a:lnTo>
                  <a:lnTo>
                    <a:pt x="55489" y="3440"/>
                  </a:lnTo>
                  <a:lnTo>
                    <a:pt x="55025" y="3324"/>
                  </a:lnTo>
                  <a:lnTo>
                    <a:pt x="55025" y="3324"/>
                  </a:lnTo>
                  <a:lnTo>
                    <a:pt x="54484" y="3169"/>
                  </a:lnTo>
                  <a:lnTo>
                    <a:pt x="54214" y="3092"/>
                  </a:lnTo>
                  <a:lnTo>
                    <a:pt x="53982" y="2976"/>
                  </a:lnTo>
                  <a:lnTo>
                    <a:pt x="53982" y="2976"/>
                  </a:lnTo>
                  <a:lnTo>
                    <a:pt x="53557" y="2667"/>
                  </a:lnTo>
                  <a:lnTo>
                    <a:pt x="53132" y="2319"/>
                  </a:lnTo>
                  <a:lnTo>
                    <a:pt x="53132" y="2319"/>
                  </a:lnTo>
                  <a:lnTo>
                    <a:pt x="52668" y="2049"/>
                  </a:lnTo>
                  <a:lnTo>
                    <a:pt x="52205" y="1856"/>
                  </a:lnTo>
                  <a:lnTo>
                    <a:pt x="51702" y="1701"/>
                  </a:lnTo>
                  <a:lnTo>
                    <a:pt x="51200" y="1624"/>
                  </a:lnTo>
                  <a:lnTo>
                    <a:pt x="51200" y="1624"/>
                  </a:lnTo>
                  <a:lnTo>
                    <a:pt x="50852" y="1585"/>
                  </a:lnTo>
                  <a:lnTo>
                    <a:pt x="50504" y="1585"/>
                  </a:lnTo>
                  <a:lnTo>
                    <a:pt x="49847" y="1663"/>
                  </a:lnTo>
                  <a:lnTo>
                    <a:pt x="49847" y="1663"/>
                  </a:lnTo>
                  <a:lnTo>
                    <a:pt x="49307" y="1701"/>
                  </a:lnTo>
                  <a:lnTo>
                    <a:pt x="48804" y="1740"/>
                  </a:lnTo>
                  <a:lnTo>
                    <a:pt x="48804" y="1740"/>
                  </a:lnTo>
                  <a:lnTo>
                    <a:pt x="48495" y="1701"/>
                  </a:lnTo>
                  <a:lnTo>
                    <a:pt x="48225" y="1663"/>
                  </a:lnTo>
                  <a:lnTo>
                    <a:pt x="47684" y="1508"/>
                  </a:lnTo>
                  <a:lnTo>
                    <a:pt x="46602" y="1160"/>
                  </a:lnTo>
                  <a:lnTo>
                    <a:pt x="46602" y="1160"/>
                  </a:lnTo>
                  <a:lnTo>
                    <a:pt x="46061" y="1006"/>
                  </a:lnTo>
                  <a:lnTo>
                    <a:pt x="45520" y="890"/>
                  </a:lnTo>
                  <a:lnTo>
                    <a:pt x="44979" y="851"/>
                  </a:lnTo>
                  <a:lnTo>
                    <a:pt x="44399" y="851"/>
                  </a:lnTo>
                  <a:lnTo>
                    <a:pt x="44399" y="851"/>
                  </a:lnTo>
                  <a:lnTo>
                    <a:pt x="43819" y="890"/>
                  </a:lnTo>
                  <a:lnTo>
                    <a:pt x="43240" y="1006"/>
                  </a:lnTo>
                  <a:lnTo>
                    <a:pt x="42081" y="1237"/>
                  </a:lnTo>
                  <a:lnTo>
                    <a:pt x="42081" y="1237"/>
                  </a:lnTo>
                  <a:lnTo>
                    <a:pt x="41462" y="1315"/>
                  </a:lnTo>
                  <a:lnTo>
                    <a:pt x="40883" y="1392"/>
                  </a:lnTo>
                  <a:lnTo>
                    <a:pt x="40265" y="1469"/>
                  </a:lnTo>
                  <a:lnTo>
                    <a:pt x="39646" y="1469"/>
                  </a:lnTo>
                  <a:lnTo>
                    <a:pt x="39646" y="1469"/>
                  </a:lnTo>
                  <a:lnTo>
                    <a:pt x="38758" y="1392"/>
                  </a:lnTo>
                  <a:lnTo>
                    <a:pt x="38758" y="1392"/>
                  </a:lnTo>
                  <a:lnTo>
                    <a:pt x="38564" y="1353"/>
                  </a:lnTo>
                  <a:lnTo>
                    <a:pt x="38564" y="1353"/>
                  </a:lnTo>
                  <a:lnTo>
                    <a:pt x="37714" y="1083"/>
                  </a:lnTo>
                  <a:lnTo>
                    <a:pt x="36825" y="851"/>
                  </a:lnTo>
                  <a:lnTo>
                    <a:pt x="36825" y="851"/>
                  </a:lnTo>
                  <a:lnTo>
                    <a:pt x="36014" y="696"/>
                  </a:lnTo>
                  <a:lnTo>
                    <a:pt x="35628" y="658"/>
                  </a:lnTo>
                  <a:lnTo>
                    <a:pt x="35203" y="658"/>
                  </a:lnTo>
                  <a:lnTo>
                    <a:pt x="35203" y="658"/>
                  </a:lnTo>
                  <a:lnTo>
                    <a:pt x="34816" y="658"/>
                  </a:lnTo>
                  <a:lnTo>
                    <a:pt x="34430" y="735"/>
                  </a:lnTo>
                  <a:lnTo>
                    <a:pt x="33657" y="967"/>
                  </a:lnTo>
                  <a:lnTo>
                    <a:pt x="33657" y="967"/>
                  </a:lnTo>
                  <a:lnTo>
                    <a:pt x="33232" y="1044"/>
                  </a:lnTo>
                  <a:lnTo>
                    <a:pt x="32807" y="1083"/>
                  </a:lnTo>
                  <a:lnTo>
                    <a:pt x="32343" y="1044"/>
                  </a:lnTo>
                  <a:lnTo>
                    <a:pt x="31918" y="1006"/>
                  </a:lnTo>
                  <a:lnTo>
                    <a:pt x="31918" y="1006"/>
                  </a:lnTo>
                  <a:lnTo>
                    <a:pt x="31107" y="890"/>
                  </a:lnTo>
                  <a:lnTo>
                    <a:pt x="30720" y="851"/>
                  </a:lnTo>
                  <a:lnTo>
                    <a:pt x="30295" y="812"/>
                  </a:lnTo>
                  <a:lnTo>
                    <a:pt x="30295" y="812"/>
                  </a:lnTo>
                  <a:lnTo>
                    <a:pt x="29445" y="851"/>
                  </a:lnTo>
                  <a:lnTo>
                    <a:pt x="28595" y="928"/>
                  </a:lnTo>
                  <a:lnTo>
                    <a:pt x="27745" y="1006"/>
                  </a:lnTo>
                  <a:lnTo>
                    <a:pt x="26895" y="1122"/>
                  </a:lnTo>
                  <a:lnTo>
                    <a:pt x="26895" y="1122"/>
                  </a:lnTo>
                  <a:lnTo>
                    <a:pt x="26083" y="1276"/>
                  </a:lnTo>
                  <a:lnTo>
                    <a:pt x="25272" y="1508"/>
                  </a:lnTo>
                  <a:lnTo>
                    <a:pt x="25272" y="1508"/>
                  </a:lnTo>
                  <a:lnTo>
                    <a:pt x="24615" y="1701"/>
                  </a:lnTo>
                  <a:lnTo>
                    <a:pt x="23958" y="1972"/>
                  </a:lnTo>
                  <a:lnTo>
                    <a:pt x="23958" y="1972"/>
                  </a:lnTo>
                  <a:lnTo>
                    <a:pt x="22760" y="1547"/>
                  </a:lnTo>
                  <a:lnTo>
                    <a:pt x="21562" y="1199"/>
                  </a:lnTo>
                  <a:lnTo>
                    <a:pt x="20364" y="928"/>
                  </a:lnTo>
                  <a:lnTo>
                    <a:pt x="19128" y="658"/>
                  </a:lnTo>
                  <a:lnTo>
                    <a:pt x="19128" y="658"/>
                  </a:lnTo>
                  <a:lnTo>
                    <a:pt x="17698" y="426"/>
                  </a:lnTo>
                  <a:lnTo>
                    <a:pt x="16230" y="233"/>
                  </a:lnTo>
                  <a:lnTo>
                    <a:pt x="16230" y="233"/>
                  </a:lnTo>
                  <a:lnTo>
                    <a:pt x="14723" y="156"/>
                  </a:lnTo>
                  <a:lnTo>
                    <a:pt x="14723" y="156"/>
                  </a:lnTo>
                  <a:lnTo>
                    <a:pt x="14336" y="117"/>
                  </a:lnTo>
                  <a:lnTo>
                    <a:pt x="14336" y="117"/>
                  </a:lnTo>
                  <a:lnTo>
                    <a:pt x="13564" y="78"/>
                  </a:lnTo>
                  <a:lnTo>
                    <a:pt x="13564" y="78"/>
                  </a:lnTo>
                  <a:lnTo>
                    <a:pt x="12791" y="40"/>
                  </a:lnTo>
                  <a:lnTo>
                    <a:pt x="12404" y="40"/>
                  </a:lnTo>
                  <a:lnTo>
                    <a:pt x="12018" y="40"/>
                  </a:lnTo>
                  <a:lnTo>
                    <a:pt x="12018" y="40"/>
                  </a:lnTo>
                  <a:lnTo>
                    <a:pt x="11941" y="1"/>
                  </a:lnTo>
                  <a:lnTo>
                    <a:pt x="11941" y="1"/>
                  </a:lnTo>
                  <a:lnTo>
                    <a:pt x="11052" y="40"/>
                  </a:lnTo>
                  <a:lnTo>
                    <a:pt x="10125" y="78"/>
                  </a:lnTo>
                  <a:lnTo>
                    <a:pt x="9197" y="194"/>
                  </a:lnTo>
                  <a:lnTo>
                    <a:pt x="8308" y="310"/>
                  </a:lnTo>
                  <a:lnTo>
                    <a:pt x="8308" y="310"/>
                  </a:lnTo>
                  <a:lnTo>
                    <a:pt x="7613" y="465"/>
                  </a:lnTo>
                  <a:lnTo>
                    <a:pt x="6879" y="581"/>
                  </a:lnTo>
                  <a:lnTo>
                    <a:pt x="6183" y="774"/>
                  </a:lnTo>
                  <a:lnTo>
                    <a:pt x="5526" y="1006"/>
                  </a:lnTo>
                  <a:lnTo>
                    <a:pt x="5526" y="1006"/>
                  </a:lnTo>
                  <a:lnTo>
                    <a:pt x="4831" y="1276"/>
                  </a:lnTo>
                  <a:lnTo>
                    <a:pt x="4213" y="1585"/>
                  </a:lnTo>
                  <a:lnTo>
                    <a:pt x="3594" y="1972"/>
                  </a:lnTo>
                  <a:lnTo>
                    <a:pt x="3015" y="2397"/>
                  </a:lnTo>
                  <a:lnTo>
                    <a:pt x="3015" y="2397"/>
                  </a:lnTo>
                  <a:lnTo>
                    <a:pt x="2474" y="2822"/>
                  </a:lnTo>
                  <a:lnTo>
                    <a:pt x="2474" y="2822"/>
                  </a:lnTo>
                  <a:lnTo>
                    <a:pt x="2358" y="2938"/>
                  </a:lnTo>
                  <a:lnTo>
                    <a:pt x="2319" y="3015"/>
                  </a:lnTo>
                  <a:lnTo>
                    <a:pt x="2319" y="3131"/>
                  </a:lnTo>
                  <a:lnTo>
                    <a:pt x="2319" y="3131"/>
                  </a:lnTo>
                  <a:lnTo>
                    <a:pt x="2358" y="3247"/>
                  </a:lnTo>
                  <a:lnTo>
                    <a:pt x="2435" y="3324"/>
                  </a:lnTo>
                  <a:lnTo>
                    <a:pt x="2512" y="3363"/>
                  </a:lnTo>
                  <a:lnTo>
                    <a:pt x="2628" y="3401"/>
                  </a:lnTo>
                  <a:lnTo>
                    <a:pt x="2821" y="3440"/>
                  </a:lnTo>
                  <a:lnTo>
                    <a:pt x="3053" y="3440"/>
                  </a:lnTo>
                  <a:lnTo>
                    <a:pt x="3053" y="3440"/>
                  </a:lnTo>
                  <a:lnTo>
                    <a:pt x="3826" y="3401"/>
                  </a:lnTo>
                  <a:lnTo>
                    <a:pt x="4599" y="3324"/>
                  </a:lnTo>
                  <a:lnTo>
                    <a:pt x="6183" y="3208"/>
                  </a:lnTo>
                  <a:lnTo>
                    <a:pt x="6183" y="3208"/>
                  </a:lnTo>
                  <a:lnTo>
                    <a:pt x="6879" y="3131"/>
                  </a:lnTo>
                  <a:lnTo>
                    <a:pt x="7536" y="3131"/>
                  </a:lnTo>
                  <a:lnTo>
                    <a:pt x="8231" y="3131"/>
                  </a:lnTo>
                  <a:lnTo>
                    <a:pt x="8927" y="3131"/>
                  </a:lnTo>
                  <a:lnTo>
                    <a:pt x="8927" y="3131"/>
                  </a:lnTo>
                  <a:lnTo>
                    <a:pt x="9159" y="3054"/>
                  </a:lnTo>
                  <a:lnTo>
                    <a:pt x="9159" y="3054"/>
                  </a:lnTo>
                  <a:lnTo>
                    <a:pt x="9159" y="3092"/>
                  </a:lnTo>
                  <a:lnTo>
                    <a:pt x="9159" y="3131"/>
                  </a:lnTo>
                  <a:lnTo>
                    <a:pt x="9159" y="3131"/>
                  </a:lnTo>
                  <a:lnTo>
                    <a:pt x="9738" y="3247"/>
                  </a:lnTo>
                  <a:lnTo>
                    <a:pt x="10318" y="3363"/>
                  </a:lnTo>
                  <a:lnTo>
                    <a:pt x="10318" y="3363"/>
                  </a:lnTo>
                  <a:lnTo>
                    <a:pt x="11361" y="3633"/>
                  </a:lnTo>
                  <a:lnTo>
                    <a:pt x="11361" y="3633"/>
                  </a:lnTo>
                  <a:lnTo>
                    <a:pt x="11902" y="3826"/>
                  </a:lnTo>
                  <a:lnTo>
                    <a:pt x="12443" y="4058"/>
                  </a:lnTo>
                  <a:lnTo>
                    <a:pt x="13448" y="4561"/>
                  </a:lnTo>
                  <a:lnTo>
                    <a:pt x="13448" y="4561"/>
                  </a:lnTo>
                  <a:lnTo>
                    <a:pt x="14452" y="5140"/>
                  </a:lnTo>
                  <a:lnTo>
                    <a:pt x="15380" y="5758"/>
                  </a:lnTo>
                  <a:lnTo>
                    <a:pt x="15380" y="5758"/>
                  </a:lnTo>
                  <a:lnTo>
                    <a:pt x="16037" y="6222"/>
                  </a:lnTo>
                  <a:lnTo>
                    <a:pt x="16037" y="6222"/>
                  </a:lnTo>
                  <a:lnTo>
                    <a:pt x="15882" y="6261"/>
                  </a:lnTo>
                  <a:lnTo>
                    <a:pt x="15882" y="6261"/>
                  </a:lnTo>
                  <a:lnTo>
                    <a:pt x="15457" y="6377"/>
                  </a:lnTo>
                  <a:lnTo>
                    <a:pt x="15032" y="6570"/>
                  </a:lnTo>
                  <a:lnTo>
                    <a:pt x="15032" y="6570"/>
                  </a:lnTo>
                  <a:lnTo>
                    <a:pt x="14646" y="6802"/>
                  </a:lnTo>
                  <a:lnTo>
                    <a:pt x="14221" y="7111"/>
                  </a:lnTo>
                  <a:lnTo>
                    <a:pt x="13873" y="7420"/>
                  </a:lnTo>
                  <a:lnTo>
                    <a:pt x="13525" y="7768"/>
                  </a:lnTo>
                  <a:lnTo>
                    <a:pt x="13525" y="7768"/>
                  </a:lnTo>
                  <a:lnTo>
                    <a:pt x="13254" y="8116"/>
                  </a:lnTo>
                  <a:lnTo>
                    <a:pt x="13023" y="8463"/>
                  </a:lnTo>
                  <a:lnTo>
                    <a:pt x="12791" y="8850"/>
                  </a:lnTo>
                  <a:lnTo>
                    <a:pt x="12559" y="9197"/>
                  </a:lnTo>
                  <a:lnTo>
                    <a:pt x="12559" y="9197"/>
                  </a:lnTo>
                  <a:lnTo>
                    <a:pt x="12288" y="9507"/>
                  </a:lnTo>
                  <a:lnTo>
                    <a:pt x="11979" y="9816"/>
                  </a:lnTo>
                  <a:lnTo>
                    <a:pt x="11322" y="10357"/>
                  </a:lnTo>
                  <a:lnTo>
                    <a:pt x="11322" y="10357"/>
                  </a:lnTo>
                  <a:lnTo>
                    <a:pt x="10009" y="11284"/>
                  </a:lnTo>
                  <a:lnTo>
                    <a:pt x="9390" y="11786"/>
                  </a:lnTo>
                  <a:lnTo>
                    <a:pt x="9081" y="12057"/>
                  </a:lnTo>
                  <a:lnTo>
                    <a:pt x="8811" y="12366"/>
                  </a:lnTo>
                  <a:lnTo>
                    <a:pt x="8811" y="12366"/>
                  </a:lnTo>
                  <a:lnTo>
                    <a:pt x="8579" y="12675"/>
                  </a:lnTo>
                  <a:lnTo>
                    <a:pt x="8386" y="12984"/>
                  </a:lnTo>
                  <a:lnTo>
                    <a:pt x="8231" y="13293"/>
                  </a:lnTo>
                  <a:lnTo>
                    <a:pt x="8077" y="13641"/>
                  </a:lnTo>
                  <a:lnTo>
                    <a:pt x="8077" y="13641"/>
                  </a:lnTo>
                  <a:lnTo>
                    <a:pt x="7961" y="14105"/>
                  </a:lnTo>
                  <a:lnTo>
                    <a:pt x="7922" y="14530"/>
                  </a:lnTo>
                  <a:lnTo>
                    <a:pt x="7922" y="14994"/>
                  </a:lnTo>
                  <a:lnTo>
                    <a:pt x="7961" y="15419"/>
                  </a:lnTo>
                  <a:lnTo>
                    <a:pt x="7961" y="15419"/>
                  </a:lnTo>
                  <a:lnTo>
                    <a:pt x="8038" y="15882"/>
                  </a:lnTo>
                  <a:lnTo>
                    <a:pt x="8077" y="16076"/>
                  </a:lnTo>
                  <a:lnTo>
                    <a:pt x="8077" y="16307"/>
                  </a:lnTo>
                  <a:lnTo>
                    <a:pt x="8077" y="16307"/>
                  </a:lnTo>
                  <a:lnTo>
                    <a:pt x="8038" y="16539"/>
                  </a:lnTo>
                  <a:lnTo>
                    <a:pt x="7922" y="16732"/>
                  </a:lnTo>
                  <a:lnTo>
                    <a:pt x="7806" y="16926"/>
                  </a:lnTo>
                  <a:lnTo>
                    <a:pt x="7613" y="17080"/>
                  </a:lnTo>
                  <a:lnTo>
                    <a:pt x="7613" y="17080"/>
                  </a:lnTo>
                  <a:lnTo>
                    <a:pt x="6106" y="18124"/>
                  </a:lnTo>
                  <a:lnTo>
                    <a:pt x="6106" y="18124"/>
                  </a:lnTo>
                  <a:lnTo>
                    <a:pt x="5990" y="18201"/>
                  </a:lnTo>
                  <a:lnTo>
                    <a:pt x="5990" y="18201"/>
                  </a:lnTo>
                  <a:lnTo>
                    <a:pt x="5758" y="18394"/>
                  </a:lnTo>
                  <a:lnTo>
                    <a:pt x="5758" y="18394"/>
                  </a:lnTo>
                  <a:lnTo>
                    <a:pt x="5758" y="18394"/>
                  </a:lnTo>
                  <a:lnTo>
                    <a:pt x="5294" y="18626"/>
                  </a:lnTo>
                  <a:lnTo>
                    <a:pt x="5294" y="18626"/>
                  </a:lnTo>
                  <a:lnTo>
                    <a:pt x="5024" y="18742"/>
                  </a:lnTo>
                  <a:lnTo>
                    <a:pt x="5024" y="18742"/>
                  </a:lnTo>
                  <a:lnTo>
                    <a:pt x="4483" y="19012"/>
                  </a:lnTo>
                  <a:lnTo>
                    <a:pt x="4213" y="19167"/>
                  </a:lnTo>
                  <a:lnTo>
                    <a:pt x="4019" y="19360"/>
                  </a:lnTo>
                  <a:lnTo>
                    <a:pt x="4019" y="19360"/>
                  </a:lnTo>
                  <a:lnTo>
                    <a:pt x="3903" y="19553"/>
                  </a:lnTo>
                  <a:lnTo>
                    <a:pt x="3865" y="19785"/>
                  </a:lnTo>
                  <a:lnTo>
                    <a:pt x="3865" y="19862"/>
                  </a:lnTo>
                  <a:lnTo>
                    <a:pt x="3903" y="19978"/>
                  </a:lnTo>
                  <a:lnTo>
                    <a:pt x="3981" y="20056"/>
                  </a:lnTo>
                  <a:lnTo>
                    <a:pt x="4097" y="20094"/>
                  </a:lnTo>
                  <a:lnTo>
                    <a:pt x="4097" y="20094"/>
                  </a:lnTo>
                  <a:lnTo>
                    <a:pt x="4251" y="20133"/>
                  </a:lnTo>
                  <a:lnTo>
                    <a:pt x="4367" y="20171"/>
                  </a:lnTo>
                  <a:lnTo>
                    <a:pt x="4367" y="20171"/>
                  </a:lnTo>
                  <a:lnTo>
                    <a:pt x="4367" y="20171"/>
                  </a:lnTo>
                  <a:lnTo>
                    <a:pt x="4213" y="20365"/>
                  </a:lnTo>
                  <a:lnTo>
                    <a:pt x="4213" y="20365"/>
                  </a:lnTo>
                  <a:lnTo>
                    <a:pt x="3903" y="20790"/>
                  </a:lnTo>
                  <a:lnTo>
                    <a:pt x="3633" y="21292"/>
                  </a:lnTo>
                  <a:lnTo>
                    <a:pt x="3633" y="21292"/>
                  </a:lnTo>
                  <a:lnTo>
                    <a:pt x="3401" y="21794"/>
                  </a:lnTo>
                  <a:lnTo>
                    <a:pt x="3246" y="22297"/>
                  </a:lnTo>
                  <a:lnTo>
                    <a:pt x="3131" y="22799"/>
                  </a:lnTo>
                  <a:lnTo>
                    <a:pt x="3053" y="23301"/>
                  </a:lnTo>
                  <a:lnTo>
                    <a:pt x="3053" y="23301"/>
                  </a:lnTo>
                  <a:lnTo>
                    <a:pt x="3015" y="23611"/>
                  </a:lnTo>
                  <a:lnTo>
                    <a:pt x="2899" y="23920"/>
                  </a:lnTo>
                  <a:lnTo>
                    <a:pt x="2899" y="23920"/>
                  </a:lnTo>
                  <a:lnTo>
                    <a:pt x="2744" y="24151"/>
                  </a:lnTo>
                  <a:lnTo>
                    <a:pt x="2551" y="24383"/>
                  </a:lnTo>
                  <a:lnTo>
                    <a:pt x="2551" y="24383"/>
                  </a:lnTo>
                  <a:lnTo>
                    <a:pt x="2126" y="24808"/>
                  </a:lnTo>
                  <a:lnTo>
                    <a:pt x="1739" y="25272"/>
                  </a:lnTo>
                  <a:lnTo>
                    <a:pt x="1739" y="25272"/>
                  </a:lnTo>
                  <a:lnTo>
                    <a:pt x="1005" y="26238"/>
                  </a:lnTo>
                  <a:lnTo>
                    <a:pt x="696" y="26740"/>
                  </a:lnTo>
                  <a:lnTo>
                    <a:pt x="387" y="27243"/>
                  </a:lnTo>
                  <a:lnTo>
                    <a:pt x="387" y="27243"/>
                  </a:lnTo>
                  <a:lnTo>
                    <a:pt x="232" y="27591"/>
                  </a:lnTo>
                  <a:lnTo>
                    <a:pt x="117" y="27977"/>
                  </a:lnTo>
                  <a:lnTo>
                    <a:pt x="117" y="27977"/>
                  </a:lnTo>
                  <a:lnTo>
                    <a:pt x="39" y="28209"/>
                  </a:lnTo>
                  <a:lnTo>
                    <a:pt x="1" y="28441"/>
                  </a:lnTo>
                  <a:lnTo>
                    <a:pt x="1" y="28672"/>
                  </a:lnTo>
                  <a:lnTo>
                    <a:pt x="1" y="289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2527600" y="1712250"/>
              <a:ext cx="266650" cy="396100"/>
            </a:xfrm>
            <a:custGeom>
              <a:rect b="b" l="l" r="r" t="t"/>
              <a:pathLst>
                <a:path extrusionOk="0" h="15844" w="10666">
                  <a:moveTo>
                    <a:pt x="7922" y="1"/>
                  </a:moveTo>
                  <a:lnTo>
                    <a:pt x="7767" y="39"/>
                  </a:lnTo>
                  <a:lnTo>
                    <a:pt x="7574" y="78"/>
                  </a:lnTo>
                  <a:lnTo>
                    <a:pt x="7458" y="78"/>
                  </a:lnTo>
                  <a:lnTo>
                    <a:pt x="6453" y="194"/>
                  </a:lnTo>
                  <a:lnTo>
                    <a:pt x="5719" y="349"/>
                  </a:lnTo>
                  <a:lnTo>
                    <a:pt x="5487" y="426"/>
                  </a:lnTo>
                  <a:lnTo>
                    <a:pt x="5410" y="426"/>
                  </a:lnTo>
                  <a:lnTo>
                    <a:pt x="4057" y="658"/>
                  </a:lnTo>
                  <a:lnTo>
                    <a:pt x="2705" y="967"/>
                  </a:lnTo>
                  <a:lnTo>
                    <a:pt x="2434" y="1005"/>
                  </a:lnTo>
                  <a:lnTo>
                    <a:pt x="2241" y="1083"/>
                  </a:lnTo>
                  <a:lnTo>
                    <a:pt x="2125" y="1083"/>
                  </a:lnTo>
                  <a:lnTo>
                    <a:pt x="1932" y="1160"/>
                  </a:lnTo>
                  <a:lnTo>
                    <a:pt x="1700" y="1199"/>
                  </a:lnTo>
                  <a:lnTo>
                    <a:pt x="1391" y="1276"/>
                  </a:lnTo>
                  <a:lnTo>
                    <a:pt x="1314" y="1276"/>
                  </a:lnTo>
                  <a:lnTo>
                    <a:pt x="1005" y="1353"/>
                  </a:lnTo>
                  <a:lnTo>
                    <a:pt x="696" y="1469"/>
                  </a:lnTo>
                  <a:lnTo>
                    <a:pt x="657" y="1469"/>
                  </a:lnTo>
                  <a:lnTo>
                    <a:pt x="425" y="1546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116" y="2281"/>
                  </a:lnTo>
                  <a:lnTo>
                    <a:pt x="232" y="2628"/>
                  </a:lnTo>
                  <a:lnTo>
                    <a:pt x="387" y="2976"/>
                  </a:lnTo>
                  <a:lnTo>
                    <a:pt x="580" y="3324"/>
                  </a:lnTo>
                  <a:lnTo>
                    <a:pt x="1005" y="3981"/>
                  </a:lnTo>
                  <a:lnTo>
                    <a:pt x="1430" y="4599"/>
                  </a:lnTo>
                  <a:lnTo>
                    <a:pt x="2628" y="6145"/>
                  </a:lnTo>
                  <a:lnTo>
                    <a:pt x="3864" y="7652"/>
                  </a:lnTo>
                  <a:lnTo>
                    <a:pt x="4946" y="9081"/>
                  </a:lnTo>
                  <a:lnTo>
                    <a:pt x="6028" y="10511"/>
                  </a:lnTo>
                  <a:lnTo>
                    <a:pt x="7071" y="11979"/>
                  </a:lnTo>
                  <a:lnTo>
                    <a:pt x="7574" y="12752"/>
                  </a:lnTo>
                  <a:lnTo>
                    <a:pt x="8037" y="13486"/>
                  </a:lnTo>
                  <a:lnTo>
                    <a:pt x="8462" y="14298"/>
                  </a:lnTo>
                  <a:lnTo>
                    <a:pt x="8656" y="14723"/>
                  </a:lnTo>
                  <a:lnTo>
                    <a:pt x="8810" y="15148"/>
                  </a:lnTo>
                  <a:lnTo>
                    <a:pt x="8888" y="15418"/>
                  </a:lnTo>
                  <a:lnTo>
                    <a:pt x="9042" y="15689"/>
                  </a:lnTo>
                  <a:lnTo>
                    <a:pt x="9119" y="15766"/>
                  </a:lnTo>
                  <a:lnTo>
                    <a:pt x="9235" y="15844"/>
                  </a:lnTo>
                  <a:lnTo>
                    <a:pt x="9351" y="15844"/>
                  </a:lnTo>
                  <a:lnTo>
                    <a:pt x="9544" y="15805"/>
                  </a:lnTo>
                  <a:lnTo>
                    <a:pt x="9660" y="15689"/>
                  </a:lnTo>
                  <a:lnTo>
                    <a:pt x="9776" y="15573"/>
                  </a:lnTo>
                  <a:lnTo>
                    <a:pt x="9892" y="15418"/>
                  </a:lnTo>
                  <a:lnTo>
                    <a:pt x="9969" y="15264"/>
                  </a:lnTo>
                  <a:lnTo>
                    <a:pt x="10047" y="14916"/>
                  </a:lnTo>
                  <a:lnTo>
                    <a:pt x="10124" y="14568"/>
                  </a:lnTo>
                  <a:lnTo>
                    <a:pt x="10317" y="13757"/>
                  </a:lnTo>
                  <a:lnTo>
                    <a:pt x="10472" y="12907"/>
                  </a:lnTo>
                  <a:lnTo>
                    <a:pt x="10588" y="12095"/>
                  </a:lnTo>
                  <a:lnTo>
                    <a:pt x="10626" y="11245"/>
                  </a:lnTo>
                  <a:lnTo>
                    <a:pt x="10665" y="10434"/>
                  </a:lnTo>
                  <a:lnTo>
                    <a:pt x="10626" y="9584"/>
                  </a:lnTo>
                  <a:lnTo>
                    <a:pt x="10549" y="8734"/>
                  </a:lnTo>
                  <a:lnTo>
                    <a:pt x="10433" y="7922"/>
                  </a:lnTo>
                  <a:lnTo>
                    <a:pt x="10279" y="7111"/>
                  </a:lnTo>
                  <a:lnTo>
                    <a:pt x="10085" y="6299"/>
                  </a:lnTo>
                  <a:lnTo>
                    <a:pt x="9854" y="5488"/>
                  </a:lnTo>
                  <a:lnTo>
                    <a:pt x="9544" y="4676"/>
                  </a:lnTo>
                  <a:lnTo>
                    <a:pt x="9235" y="3903"/>
                  </a:lnTo>
                  <a:lnTo>
                    <a:pt x="8888" y="3131"/>
                  </a:lnTo>
                  <a:lnTo>
                    <a:pt x="8540" y="2396"/>
                  </a:lnTo>
                  <a:lnTo>
                    <a:pt x="8231" y="1701"/>
                  </a:lnTo>
                  <a:lnTo>
                    <a:pt x="8115" y="1315"/>
                  </a:lnTo>
                  <a:lnTo>
                    <a:pt x="8037" y="928"/>
                  </a:lnTo>
                  <a:lnTo>
                    <a:pt x="7960" y="542"/>
                  </a:lnTo>
                  <a:lnTo>
                    <a:pt x="7960" y="155"/>
                  </a:lnTo>
                  <a:lnTo>
                    <a:pt x="796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2"/>
            <p:cNvSpPr/>
            <p:nvPr/>
          </p:nvSpPr>
          <p:spPr>
            <a:xfrm>
              <a:off x="2527600" y="1712250"/>
              <a:ext cx="266650" cy="396100"/>
            </a:xfrm>
            <a:custGeom>
              <a:rect b="b" l="l" r="r" t="t"/>
              <a:pathLst>
                <a:path extrusionOk="0" fill="none" h="15844" w="10666">
                  <a:moveTo>
                    <a:pt x="0" y="1662"/>
                  </a:moveTo>
                  <a:lnTo>
                    <a:pt x="0" y="1662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39" y="1894"/>
                  </a:lnTo>
                  <a:lnTo>
                    <a:pt x="116" y="2281"/>
                  </a:lnTo>
                  <a:lnTo>
                    <a:pt x="232" y="2628"/>
                  </a:lnTo>
                  <a:lnTo>
                    <a:pt x="387" y="2976"/>
                  </a:lnTo>
                  <a:lnTo>
                    <a:pt x="580" y="3324"/>
                  </a:lnTo>
                  <a:lnTo>
                    <a:pt x="1005" y="3981"/>
                  </a:lnTo>
                  <a:lnTo>
                    <a:pt x="1430" y="4599"/>
                  </a:lnTo>
                  <a:lnTo>
                    <a:pt x="1430" y="4599"/>
                  </a:lnTo>
                  <a:lnTo>
                    <a:pt x="2628" y="6145"/>
                  </a:lnTo>
                  <a:lnTo>
                    <a:pt x="3864" y="7652"/>
                  </a:lnTo>
                  <a:lnTo>
                    <a:pt x="3864" y="7652"/>
                  </a:lnTo>
                  <a:lnTo>
                    <a:pt x="4946" y="9081"/>
                  </a:lnTo>
                  <a:lnTo>
                    <a:pt x="6028" y="10511"/>
                  </a:lnTo>
                  <a:lnTo>
                    <a:pt x="7071" y="11979"/>
                  </a:lnTo>
                  <a:lnTo>
                    <a:pt x="7574" y="12752"/>
                  </a:lnTo>
                  <a:lnTo>
                    <a:pt x="8037" y="13486"/>
                  </a:lnTo>
                  <a:lnTo>
                    <a:pt x="8037" y="13486"/>
                  </a:lnTo>
                  <a:lnTo>
                    <a:pt x="8462" y="14298"/>
                  </a:lnTo>
                  <a:lnTo>
                    <a:pt x="8656" y="14723"/>
                  </a:lnTo>
                  <a:lnTo>
                    <a:pt x="8810" y="15148"/>
                  </a:lnTo>
                  <a:lnTo>
                    <a:pt x="8810" y="15148"/>
                  </a:lnTo>
                  <a:lnTo>
                    <a:pt x="8888" y="15418"/>
                  </a:lnTo>
                  <a:lnTo>
                    <a:pt x="9042" y="15689"/>
                  </a:lnTo>
                  <a:lnTo>
                    <a:pt x="9119" y="15766"/>
                  </a:lnTo>
                  <a:lnTo>
                    <a:pt x="9235" y="15844"/>
                  </a:lnTo>
                  <a:lnTo>
                    <a:pt x="9351" y="15844"/>
                  </a:lnTo>
                  <a:lnTo>
                    <a:pt x="9544" y="15805"/>
                  </a:lnTo>
                  <a:lnTo>
                    <a:pt x="9544" y="15805"/>
                  </a:lnTo>
                  <a:lnTo>
                    <a:pt x="9660" y="15689"/>
                  </a:lnTo>
                  <a:lnTo>
                    <a:pt x="9776" y="15573"/>
                  </a:lnTo>
                  <a:lnTo>
                    <a:pt x="9892" y="15418"/>
                  </a:lnTo>
                  <a:lnTo>
                    <a:pt x="9969" y="15264"/>
                  </a:lnTo>
                  <a:lnTo>
                    <a:pt x="10047" y="14916"/>
                  </a:lnTo>
                  <a:lnTo>
                    <a:pt x="10124" y="14568"/>
                  </a:lnTo>
                  <a:lnTo>
                    <a:pt x="10124" y="14568"/>
                  </a:lnTo>
                  <a:lnTo>
                    <a:pt x="10317" y="13757"/>
                  </a:lnTo>
                  <a:lnTo>
                    <a:pt x="10472" y="12907"/>
                  </a:lnTo>
                  <a:lnTo>
                    <a:pt x="10472" y="12907"/>
                  </a:lnTo>
                  <a:lnTo>
                    <a:pt x="10588" y="12095"/>
                  </a:lnTo>
                  <a:lnTo>
                    <a:pt x="10626" y="11245"/>
                  </a:lnTo>
                  <a:lnTo>
                    <a:pt x="10665" y="10434"/>
                  </a:lnTo>
                  <a:lnTo>
                    <a:pt x="10626" y="9584"/>
                  </a:lnTo>
                  <a:lnTo>
                    <a:pt x="10549" y="8734"/>
                  </a:lnTo>
                  <a:lnTo>
                    <a:pt x="10433" y="7922"/>
                  </a:lnTo>
                  <a:lnTo>
                    <a:pt x="10279" y="7111"/>
                  </a:lnTo>
                  <a:lnTo>
                    <a:pt x="10085" y="6299"/>
                  </a:lnTo>
                  <a:lnTo>
                    <a:pt x="10085" y="6299"/>
                  </a:lnTo>
                  <a:lnTo>
                    <a:pt x="9854" y="5488"/>
                  </a:lnTo>
                  <a:lnTo>
                    <a:pt x="9544" y="4676"/>
                  </a:lnTo>
                  <a:lnTo>
                    <a:pt x="9235" y="3903"/>
                  </a:lnTo>
                  <a:lnTo>
                    <a:pt x="8888" y="3131"/>
                  </a:lnTo>
                  <a:lnTo>
                    <a:pt x="8888" y="3131"/>
                  </a:lnTo>
                  <a:lnTo>
                    <a:pt x="8540" y="2396"/>
                  </a:lnTo>
                  <a:lnTo>
                    <a:pt x="8231" y="1701"/>
                  </a:lnTo>
                  <a:lnTo>
                    <a:pt x="8115" y="1315"/>
                  </a:lnTo>
                  <a:lnTo>
                    <a:pt x="8037" y="928"/>
                  </a:lnTo>
                  <a:lnTo>
                    <a:pt x="7960" y="542"/>
                  </a:lnTo>
                  <a:lnTo>
                    <a:pt x="7960" y="155"/>
                  </a:lnTo>
                  <a:lnTo>
                    <a:pt x="7960" y="155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22" y="1"/>
                  </a:lnTo>
                  <a:lnTo>
                    <a:pt x="7922" y="1"/>
                  </a:lnTo>
                  <a:lnTo>
                    <a:pt x="7767" y="39"/>
                  </a:lnTo>
                  <a:lnTo>
                    <a:pt x="7767" y="39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458" y="78"/>
                  </a:lnTo>
                  <a:lnTo>
                    <a:pt x="7458" y="78"/>
                  </a:lnTo>
                  <a:lnTo>
                    <a:pt x="6453" y="194"/>
                  </a:lnTo>
                  <a:lnTo>
                    <a:pt x="6453" y="194"/>
                  </a:lnTo>
                  <a:lnTo>
                    <a:pt x="5719" y="349"/>
                  </a:lnTo>
                  <a:lnTo>
                    <a:pt x="5719" y="349"/>
                  </a:lnTo>
                  <a:lnTo>
                    <a:pt x="5487" y="426"/>
                  </a:lnTo>
                  <a:lnTo>
                    <a:pt x="5487" y="426"/>
                  </a:lnTo>
                  <a:lnTo>
                    <a:pt x="5410" y="426"/>
                  </a:lnTo>
                  <a:lnTo>
                    <a:pt x="5410" y="426"/>
                  </a:lnTo>
                  <a:lnTo>
                    <a:pt x="4057" y="658"/>
                  </a:lnTo>
                  <a:lnTo>
                    <a:pt x="2705" y="967"/>
                  </a:lnTo>
                  <a:lnTo>
                    <a:pt x="2705" y="967"/>
                  </a:lnTo>
                  <a:lnTo>
                    <a:pt x="2434" y="1005"/>
                  </a:lnTo>
                  <a:lnTo>
                    <a:pt x="2434" y="1005"/>
                  </a:lnTo>
                  <a:lnTo>
                    <a:pt x="2241" y="1083"/>
                  </a:lnTo>
                  <a:lnTo>
                    <a:pt x="2241" y="1083"/>
                  </a:lnTo>
                  <a:lnTo>
                    <a:pt x="2125" y="1083"/>
                  </a:lnTo>
                  <a:lnTo>
                    <a:pt x="2125" y="1083"/>
                  </a:lnTo>
                  <a:lnTo>
                    <a:pt x="1932" y="1160"/>
                  </a:lnTo>
                  <a:lnTo>
                    <a:pt x="1932" y="1160"/>
                  </a:lnTo>
                  <a:lnTo>
                    <a:pt x="1700" y="1199"/>
                  </a:lnTo>
                  <a:lnTo>
                    <a:pt x="1700" y="1199"/>
                  </a:lnTo>
                  <a:lnTo>
                    <a:pt x="1391" y="1276"/>
                  </a:lnTo>
                  <a:lnTo>
                    <a:pt x="1314" y="1276"/>
                  </a:lnTo>
                  <a:lnTo>
                    <a:pt x="1314" y="1276"/>
                  </a:lnTo>
                  <a:lnTo>
                    <a:pt x="1005" y="1353"/>
                  </a:lnTo>
                  <a:lnTo>
                    <a:pt x="1005" y="1353"/>
                  </a:lnTo>
                  <a:lnTo>
                    <a:pt x="696" y="1469"/>
                  </a:lnTo>
                  <a:lnTo>
                    <a:pt x="657" y="1469"/>
                  </a:lnTo>
                  <a:lnTo>
                    <a:pt x="657" y="1469"/>
                  </a:lnTo>
                  <a:lnTo>
                    <a:pt x="425" y="1546"/>
                  </a:lnTo>
                  <a:lnTo>
                    <a:pt x="425" y="1546"/>
                  </a:lnTo>
                  <a:lnTo>
                    <a:pt x="0" y="16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2"/>
            <p:cNvSpPr/>
            <p:nvPr/>
          </p:nvSpPr>
          <p:spPr>
            <a:xfrm>
              <a:off x="2903375" y="1455300"/>
              <a:ext cx="229925" cy="145900"/>
            </a:xfrm>
            <a:custGeom>
              <a:rect b="b" l="l" r="r" t="t"/>
              <a:pathLst>
                <a:path extrusionOk="0" h="5836" w="9197">
                  <a:moveTo>
                    <a:pt x="696" y="0"/>
                  </a:moveTo>
                  <a:lnTo>
                    <a:pt x="39" y="39"/>
                  </a:lnTo>
                  <a:lnTo>
                    <a:pt x="0" y="78"/>
                  </a:lnTo>
                  <a:lnTo>
                    <a:pt x="0" y="116"/>
                  </a:lnTo>
                  <a:lnTo>
                    <a:pt x="310" y="657"/>
                  </a:lnTo>
                  <a:lnTo>
                    <a:pt x="696" y="1160"/>
                  </a:lnTo>
                  <a:lnTo>
                    <a:pt x="1082" y="1662"/>
                  </a:lnTo>
                  <a:lnTo>
                    <a:pt x="1507" y="2126"/>
                  </a:lnTo>
                  <a:lnTo>
                    <a:pt x="1778" y="2396"/>
                  </a:lnTo>
                  <a:lnTo>
                    <a:pt x="2087" y="2667"/>
                  </a:lnTo>
                  <a:lnTo>
                    <a:pt x="2358" y="2860"/>
                  </a:lnTo>
                  <a:lnTo>
                    <a:pt x="2667" y="3130"/>
                  </a:lnTo>
                  <a:lnTo>
                    <a:pt x="2860" y="3246"/>
                  </a:lnTo>
                  <a:lnTo>
                    <a:pt x="2976" y="3362"/>
                  </a:lnTo>
                  <a:lnTo>
                    <a:pt x="3246" y="3517"/>
                  </a:lnTo>
                  <a:lnTo>
                    <a:pt x="3749" y="3826"/>
                  </a:lnTo>
                  <a:lnTo>
                    <a:pt x="4058" y="4058"/>
                  </a:lnTo>
                  <a:lnTo>
                    <a:pt x="4367" y="4251"/>
                  </a:lnTo>
                  <a:lnTo>
                    <a:pt x="4676" y="4483"/>
                  </a:lnTo>
                  <a:lnTo>
                    <a:pt x="4792" y="4560"/>
                  </a:lnTo>
                  <a:lnTo>
                    <a:pt x="5024" y="4792"/>
                  </a:lnTo>
                  <a:lnTo>
                    <a:pt x="5256" y="5062"/>
                  </a:lnTo>
                  <a:lnTo>
                    <a:pt x="5565" y="5371"/>
                  </a:lnTo>
                  <a:lnTo>
                    <a:pt x="5835" y="5526"/>
                  </a:lnTo>
                  <a:lnTo>
                    <a:pt x="5990" y="5680"/>
                  </a:lnTo>
                  <a:lnTo>
                    <a:pt x="6144" y="5835"/>
                  </a:lnTo>
                  <a:lnTo>
                    <a:pt x="6299" y="5758"/>
                  </a:lnTo>
                  <a:lnTo>
                    <a:pt x="6685" y="5680"/>
                  </a:lnTo>
                  <a:lnTo>
                    <a:pt x="7033" y="5642"/>
                  </a:lnTo>
                  <a:lnTo>
                    <a:pt x="7420" y="5603"/>
                  </a:lnTo>
                  <a:lnTo>
                    <a:pt x="7806" y="5526"/>
                  </a:lnTo>
                  <a:lnTo>
                    <a:pt x="7845" y="5487"/>
                  </a:lnTo>
                  <a:lnTo>
                    <a:pt x="7883" y="5487"/>
                  </a:lnTo>
                  <a:lnTo>
                    <a:pt x="8231" y="5333"/>
                  </a:lnTo>
                  <a:lnTo>
                    <a:pt x="8540" y="5178"/>
                  </a:lnTo>
                  <a:lnTo>
                    <a:pt x="8849" y="4985"/>
                  </a:lnTo>
                  <a:lnTo>
                    <a:pt x="9004" y="4830"/>
                  </a:lnTo>
                  <a:lnTo>
                    <a:pt x="9120" y="4714"/>
                  </a:lnTo>
                  <a:lnTo>
                    <a:pt x="9197" y="4521"/>
                  </a:lnTo>
                  <a:lnTo>
                    <a:pt x="9197" y="4328"/>
                  </a:lnTo>
                  <a:lnTo>
                    <a:pt x="9158" y="4135"/>
                  </a:lnTo>
                  <a:lnTo>
                    <a:pt x="9081" y="3980"/>
                  </a:lnTo>
                  <a:lnTo>
                    <a:pt x="8965" y="3826"/>
                  </a:lnTo>
                  <a:lnTo>
                    <a:pt x="8811" y="3710"/>
                  </a:lnTo>
                  <a:lnTo>
                    <a:pt x="8579" y="3517"/>
                  </a:lnTo>
                  <a:lnTo>
                    <a:pt x="8308" y="3323"/>
                  </a:lnTo>
                  <a:lnTo>
                    <a:pt x="7922" y="3053"/>
                  </a:lnTo>
                  <a:lnTo>
                    <a:pt x="7845" y="3014"/>
                  </a:lnTo>
                  <a:lnTo>
                    <a:pt x="7535" y="2782"/>
                  </a:lnTo>
                  <a:lnTo>
                    <a:pt x="7110" y="2435"/>
                  </a:lnTo>
                  <a:lnTo>
                    <a:pt x="6647" y="2010"/>
                  </a:lnTo>
                  <a:lnTo>
                    <a:pt x="6569" y="1932"/>
                  </a:lnTo>
                  <a:lnTo>
                    <a:pt x="6067" y="1507"/>
                  </a:lnTo>
                  <a:lnTo>
                    <a:pt x="5719" y="1198"/>
                  </a:lnTo>
                  <a:lnTo>
                    <a:pt x="5603" y="1121"/>
                  </a:lnTo>
                  <a:lnTo>
                    <a:pt x="5217" y="850"/>
                  </a:lnTo>
                  <a:lnTo>
                    <a:pt x="4753" y="657"/>
                  </a:lnTo>
                  <a:lnTo>
                    <a:pt x="4174" y="464"/>
                  </a:lnTo>
                  <a:lnTo>
                    <a:pt x="3710" y="348"/>
                  </a:lnTo>
                  <a:lnTo>
                    <a:pt x="3169" y="232"/>
                  </a:lnTo>
                  <a:lnTo>
                    <a:pt x="3053" y="232"/>
                  </a:lnTo>
                  <a:lnTo>
                    <a:pt x="2705" y="155"/>
                  </a:lnTo>
                  <a:lnTo>
                    <a:pt x="2048" y="78"/>
                  </a:lnTo>
                  <a:lnTo>
                    <a:pt x="1353" y="39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47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2"/>
            <p:cNvSpPr/>
            <p:nvPr/>
          </p:nvSpPr>
          <p:spPr>
            <a:xfrm>
              <a:off x="3114925" y="1554800"/>
              <a:ext cx="18375" cy="21275"/>
            </a:xfrm>
            <a:custGeom>
              <a:rect b="b" l="l" r="r" t="t"/>
              <a:pathLst>
                <a:path extrusionOk="0" h="851" w="735">
                  <a:moveTo>
                    <a:pt x="619" y="0"/>
                  </a:moveTo>
                  <a:lnTo>
                    <a:pt x="310" y="387"/>
                  </a:lnTo>
                  <a:lnTo>
                    <a:pt x="155" y="580"/>
                  </a:lnTo>
                  <a:lnTo>
                    <a:pt x="1" y="773"/>
                  </a:lnTo>
                  <a:lnTo>
                    <a:pt x="1" y="812"/>
                  </a:lnTo>
                  <a:lnTo>
                    <a:pt x="39" y="850"/>
                  </a:lnTo>
                  <a:lnTo>
                    <a:pt x="349" y="812"/>
                  </a:lnTo>
                  <a:lnTo>
                    <a:pt x="658" y="734"/>
                  </a:lnTo>
                  <a:lnTo>
                    <a:pt x="735" y="541"/>
                  </a:lnTo>
                  <a:lnTo>
                    <a:pt x="735" y="348"/>
                  </a:lnTo>
                  <a:lnTo>
                    <a:pt x="696" y="155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2"/>
            <p:cNvSpPr/>
            <p:nvPr/>
          </p:nvSpPr>
          <p:spPr>
            <a:xfrm>
              <a:off x="3106250" y="1538375"/>
              <a:ext cx="17400" cy="17400"/>
            </a:xfrm>
            <a:custGeom>
              <a:rect b="b" l="l" r="r" t="t"/>
              <a:pathLst>
                <a:path extrusionOk="0" h="696" w="696">
                  <a:moveTo>
                    <a:pt x="193" y="0"/>
                  </a:moveTo>
                  <a:lnTo>
                    <a:pt x="116" y="232"/>
                  </a:lnTo>
                  <a:lnTo>
                    <a:pt x="39" y="425"/>
                  </a:lnTo>
                  <a:lnTo>
                    <a:pt x="0" y="541"/>
                  </a:lnTo>
                  <a:lnTo>
                    <a:pt x="0" y="657"/>
                  </a:lnTo>
                  <a:lnTo>
                    <a:pt x="39" y="657"/>
                  </a:lnTo>
                  <a:lnTo>
                    <a:pt x="77" y="696"/>
                  </a:lnTo>
                  <a:lnTo>
                    <a:pt x="386" y="541"/>
                  </a:lnTo>
                  <a:lnTo>
                    <a:pt x="696" y="387"/>
                  </a:lnTo>
                  <a:lnTo>
                    <a:pt x="464" y="194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2"/>
            <p:cNvSpPr/>
            <p:nvPr/>
          </p:nvSpPr>
          <p:spPr>
            <a:xfrm>
              <a:off x="3086925" y="1524850"/>
              <a:ext cx="14500" cy="13550"/>
            </a:xfrm>
            <a:custGeom>
              <a:rect b="b" l="l" r="r" t="t"/>
              <a:pathLst>
                <a:path extrusionOk="0" h="542" w="580">
                  <a:moveTo>
                    <a:pt x="193" y="0"/>
                  </a:moveTo>
                  <a:lnTo>
                    <a:pt x="78" y="194"/>
                  </a:lnTo>
                  <a:lnTo>
                    <a:pt x="39" y="310"/>
                  </a:lnTo>
                  <a:lnTo>
                    <a:pt x="0" y="464"/>
                  </a:lnTo>
                  <a:lnTo>
                    <a:pt x="39" y="541"/>
                  </a:lnTo>
                  <a:lnTo>
                    <a:pt x="116" y="541"/>
                  </a:lnTo>
                  <a:lnTo>
                    <a:pt x="580" y="271"/>
                  </a:lnTo>
                  <a:lnTo>
                    <a:pt x="503" y="2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2"/>
            <p:cNvSpPr/>
            <p:nvPr/>
          </p:nvSpPr>
          <p:spPr>
            <a:xfrm>
              <a:off x="3058900" y="1503600"/>
              <a:ext cx="22250" cy="19350"/>
            </a:xfrm>
            <a:custGeom>
              <a:rect b="b" l="l" r="r" t="t"/>
              <a:pathLst>
                <a:path extrusionOk="0" h="774" w="890">
                  <a:moveTo>
                    <a:pt x="348" y="0"/>
                  </a:moveTo>
                  <a:lnTo>
                    <a:pt x="232" y="232"/>
                  </a:lnTo>
                  <a:lnTo>
                    <a:pt x="155" y="464"/>
                  </a:lnTo>
                  <a:lnTo>
                    <a:pt x="117" y="580"/>
                  </a:lnTo>
                  <a:lnTo>
                    <a:pt x="39" y="657"/>
                  </a:lnTo>
                  <a:lnTo>
                    <a:pt x="1" y="735"/>
                  </a:lnTo>
                  <a:lnTo>
                    <a:pt x="39" y="773"/>
                  </a:lnTo>
                  <a:lnTo>
                    <a:pt x="78" y="773"/>
                  </a:lnTo>
                  <a:lnTo>
                    <a:pt x="271" y="735"/>
                  </a:lnTo>
                  <a:lnTo>
                    <a:pt x="503" y="696"/>
                  </a:lnTo>
                  <a:lnTo>
                    <a:pt x="889" y="503"/>
                  </a:lnTo>
                  <a:lnTo>
                    <a:pt x="426" y="78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2"/>
            <p:cNvSpPr/>
            <p:nvPr/>
          </p:nvSpPr>
          <p:spPr>
            <a:xfrm>
              <a:off x="3042475" y="1485250"/>
              <a:ext cx="12600" cy="14500"/>
            </a:xfrm>
            <a:custGeom>
              <a:rect b="b" l="l" r="r" t="t"/>
              <a:pathLst>
                <a:path extrusionOk="0" h="580" w="504">
                  <a:moveTo>
                    <a:pt x="155" y="0"/>
                  </a:moveTo>
                  <a:lnTo>
                    <a:pt x="117" y="77"/>
                  </a:lnTo>
                  <a:lnTo>
                    <a:pt x="39" y="309"/>
                  </a:lnTo>
                  <a:lnTo>
                    <a:pt x="1" y="502"/>
                  </a:lnTo>
                  <a:lnTo>
                    <a:pt x="1" y="580"/>
                  </a:lnTo>
                  <a:lnTo>
                    <a:pt x="78" y="580"/>
                  </a:lnTo>
                  <a:lnTo>
                    <a:pt x="310" y="464"/>
                  </a:lnTo>
                  <a:lnTo>
                    <a:pt x="503" y="30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2"/>
            <p:cNvSpPr/>
            <p:nvPr/>
          </p:nvSpPr>
          <p:spPr>
            <a:xfrm>
              <a:off x="3019300" y="1471725"/>
              <a:ext cx="14500" cy="16450"/>
            </a:xfrm>
            <a:custGeom>
              <a:rect b="b" l="l" r="r" t="t"/>
              <a:pathLst>
                <a:path extrusionOk="0" h="658" w="580">
                  <a:moveTo>
                    <a:pt x="116" y="0"/>
                  </a:moveTo>
                  <a:lnTo>
                    <a:pt x="39" y="271"/>
                  </a:lnTo>
                  <a:lnTo>
                    <a:pt x="0" y="541"/>
                  </a:lnTo>
                  <a:lnTo>
                    <a:pt x="0" y="618"/>
                  </a:lnTo>
                  <a:lnTo>
                    <a:pt x="39" y="657"/>
                  </a:lnTo>
                  <a:lnTo>
                    <a:pt x="78" y="618"/>
                  </a:lnTo>
                  <a:lnTo>
                    <a:pt x="232" y="541"/>
                  </a:lnTo>
                  <a:lnTo>
                    <a:pt x="348" y="425"/>
                  </a:lnTo>
                  <a:lnTo>
                    <a:pt x="580" y="19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2"/>
            <p:cNvSpPr/>
            <p:nvPr/>
          </p:nvSpPr>
          <p:spPr>
            <a:xfrm>
              <a:off x="2995150" y="1464000"/>
              <a:ext cx="12575" cy="10650"/>
            </a:xfrm>
            <a:custGeom>
              <a:rect b="b" l="l" r="r" t="t"/>
              <a:pathLst>
                <a:path extrusionOk="0" h="426" w="503">
                  <a:moveTo>
                    <a:pt x="39" y="0"/>
                  </a:moveTo>
                  <a:lnTo>
                    <a:pt x="0" y="309"/>
                  </a:lnTo>
                  <a:lnTo>
                    <a:pt x="39" y="386"/>
                  </a:lnTo>
                  <a:lnTo>
                    <a:pt x="78" y="425"/>
                  </a:lnTo>
                  <a:lnTo>
                    <a:pt x="348" y="309"/>
                  </a:lnTo>
                  <a:lnTo>
                    <a:pt x="425" y="193"/>
                  </a:lnTo>
                  <a:lnTo>
                    <a:pt x="503" y="11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2"/>
            <p:cNvSpPr/>
            <p:nvPr/>
          </p:nvSpPr>
          <p:spPr>
            <a:xfrm>
              <a:off x="2971000" y="1459150"/>
              <a:ext cx="8725" cy="8725"/>
            </a:xfrm>
            <a:custGeom>
              <a:rect b="b" l="l" r="r" t="t"/>
              <a:pathLst>
                <a:path extrusionOk="0" h="349" w="349">
                  <a:moveTo>
                    <a:pt x="0" y="1"/>
                  </a:moveTo>
                  <a:lnTo>
                    <a:pt x="0" y="271"/>
                  </a:lnTo>
                  <a:lnTo>
                    <a:pt x="39" y="349"/>
                  </a:lnTo>
                  <a:lnTo>
                    <a:pt x="116" y="310"/>
                  </a:lnTo>
                  <a:lnTo>
                    <a:pt x="348" y="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2"/>
            <p:cNvSpPr/>
            <p:nvPr/>
          </p:nvSpPr>
          <p:spPr>
            <a:xfrm>
              <a:off x="3049250" y="1591500"/>
              <a:ext cx="14500" cy="9700"/>
            </a:xfrm>
            <a:custGeom>
              <a:rect b="b" l="l" r="r" t="t"/>
              <a:pathLst>
                <a:path extrusionOk="0" h="388" w="580">
                  <a:moveTo>
                    <a:pt x="387" y="1"/>
                  </a:moveTo>
                  <a:lnTo>
                    <a:pt x="232" y="39"/>
                  </a:lnTo>
                  <a:lnTo>
                    <a:pt x="0" y="78"/>
                  </a:lnTo>
                  <a:lnTo>
                    <a:pt x="155" y="232"/>
                  </a:lnTo>
                  <a:lnTo>
                    <a:pt x="309" y="387"/>
                  </a:lnTo>
                  <a:lnTo>
                    <a:pt x="464" y="310"/>
                  </a:lnTo>
                  <a:lnTo>
                    <a:pt x="541" y="155"/>
                  </a:lnTo>
                  <a:lnTo>
                    <a:pt x="580" y="78"/>
                  </a:lnTo>
                  <a:lnTo>
                    <a:pt x="541" y="3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2"/>
            <p:cNvSpPr/>
            <p:nvPr/>
          </p:nvSpPr>
          <p:spPr>
            <a:xfrm>
              <a:off x="3034750" y="1578950"/>
              <a:ext cx="10650" cy="10650"/>
            </a:xfrm>
            <a:custGeom>
              <a:rect b="b" l="l" r="r" t="t"/>
              <a:pathLst>
                <a:path extrusionOk="0" h="426" w="426">
                  <a:moveTo>
                    <a:pt x="348" y="0"/>
                  </a:moveTo>
                  <a:lnTo>
                    <a:pt x="1" y="116"/>
                  </a:lnTo>
                  <a:lnTo>
                    <a:pt x="310" y="425"/>
                  </a:lnTo>
                  <a:lnTo>
                    <a:pt x="426" y="39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2"/>
            <p:cNvSpPr/>
            <p:nvPr/>
          </p:nvSpPr>
          <p:spPr>
            <a:xfrm>
              <a:off x="3020275" y="1563500"/>
              <a:ext cx="12575" cy="11600"/>
            </a:xfrm>
            <a:custGeom>
              <a:rect b="b" l="l" r="r" t="t"/>
              <a:pathLst>
                <a:path extrusionOk="0" h="464" w="503">
                  <a:moveTo>
                    <a:pt x="464" y="0"/>
                  </a:moveTo>
                  <a:lnTo>
                    <a:pt x="232" y="39"/>
                  </a:lnTo>
                  <a:lnTo>
                    <a:pt x="0" y="155"/>
                  </a:lnTo>
                  <a:lnTo>
                    <a:pt x="116" y="232"/>
                  </a:lnTo>
                  <a:lnTo>
                    <a:pt x="348" y="464"/>
                  </a:lnTo>
                  <a:lnTo>
                    <a:pt x="502" y="77"/>
                  </a:lnTo>
                  <a:lnTo>
                    <a:pt x="502" y="3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2"/>
            <p:cNvSpPr/>
            <p:nvPr/>
          </p:nvSpPr>
          <p:spPr>
            <a:xfrm>
              <a:off x="3004800" y="1551900"/>
              <a:ext cx="9700" cy="9675"/>
            </a:xfrm>
            <a:custGeom>
              <a:rect b="b" l="l" r="r" t="t"/>
              <a:pathLst>
                <a:path extrusionOk="0" h="387" w="388">
                  <a:moveTo>
                    <a:pt x="310" y="0"/>
                  </a:moveTo>
                  <a:lnTo>
                    <a:pt x="1" y="194"/>
                  </a:lnTo>
                  <a:lnTo>
                    <a:pt x="310" y="387"/>
                  </a:lnTo>
                  <a:lnTo>
                    <a:pt x="387" y="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2984525" y="1539350"/>
              <a:ext cx="14500" cy="11600"/>
            </a:xfrm>
            <a:custGeom>
              <a:rect b="b" l="l" r="r" t="t"/>
              <a:pathLst>
                <a:path extrusionOk="0" h="464" w="580">
                  <a:moveTo>
                    <a:pt x="541" y="0"/>
                  </a:moveTo>
                  <a:lnTo>
                    <a:pt x="271" y="39"/>
                  </a:lnTo>
                  <a:lnTo>
                    <a:pt x="0" y="155"/>
                  </a:lnTo>
                  <a:lnTo>
                    <a:pt x="503" y="464"/>
                  </a:lnTo>
                  <a:lnTo>
                    <a:pt x="580" y="77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2970025" y="1529675"/>
              <a:ext cx="11625" cy="9700"/>
            </a:xfrm>
            <a:custGeom>
              <a:rect b="b" l="l" r="r" t="t"/>
              <a:pathLst>
                <a:path extrusionOk="0" h="388" w="465">
                  <a:moveTo>
                    <a:pt x="387" y="1"/>
                  </a:moveTo>
                  <a:lnTo>
                    <a:pt x="233" y="39"/>
                  </a:lnTo>
                  <a:lnTo>
                    <a:pt x="78" y="117"/>
                  </a:lnTo>
                  <a:lnTo>
                    <a:pt x="1" y="155"/>
                  </a:lnTo>
                  <a:lnTo>
                    <a:pt x="194" y="271"/>
                  </a:lnTo>
                  <a:lnTo>
                    <a:pt x="310" y="387"/>
                  </a:lnTo>
                  <a:lnTo>
                    <a:pt x="464" y="117"/>
                  </a:lnTo>
                  <a:lnTo>
                    <a:pt x="464" y="78"/>
                  </a:lnTo>
                  <a:lnTo>
                    <a:pt x="464" y="39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2"/>
            <p:cNvSpPr/>
            <p:nvPr/>
          </p:nvSpPr>
          <p:spPr>
            <a:xfrm>
              <a:off x="2955550" y="1517125"/>
              <a:ext cx="9675" cy="9675"/>
            </a:xfrm>
            <a:custGeom>
              <a:rect b="b" l="l" r="r" t="t"/>
              <a:pathLst>
                <a:path extrusionOk="0" h="387" w="387">
                  <a:moveTo>
                    <a:pt x="309" y="0"/>
                  </a:moveTo>
                  <a:lnTo>
                    <a:pt x="0" y="194"/>
                  </a:lnTo>
                  <a:lnTo>
                    <a:pt x="271" y="387"/>
                  </a:lnTo>
                  <a:lnTo>
                    <a:pt x="386" y="78"/>
                  </a:lnTo>
                  <a:lnTo>
                    <a:pt x="386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2"/>
            <p:cNvSpPr/>
            <p:nvPr/>
          </p:nvSpPr>
          <p:spPr>
            <a:xfrm>
              <a:off x="2941050" y="1506500"/>
              <a:ext cx="7750" cy="8725"/>
            </a:xfrm>
            <a:custGeom>
              <a:rect b="b" l="l" r="r" t="t"/>
              <a:pathLst>
                <a:path extrusionOk="0" h="349" w="310">
                  <a:moveTo>
                    <a:pt x="232" y="0"/>
                  </a:moveTo>
                  <a:lnTo>
                    <a:pt x="78" y="39"/>
                  </a:lnTo>
                  <a:lnTo>
                    <a:pt x="0" y="78"/>
                  </a:lnTo>
                  <a:lnTo>
                    <a:pt x="271" y="348"/>
                  </a:lnTo>
                  <a:lnTo>
                    <a:pt x="310" y="232"/>
                  </a:lnTo>
                  <a:lnTo>
                    <a:pt x="310" y="116"/>
                  </a:lnTo>
                  <a:lnTo>
                    <a:pt x="310" y="3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2"/>
            <p:cNvSpPr/>
            <p:nvPr/>
          </p:nvSpPr>
          <p:spPr>
            <a:xfrm>
              <a:off x="3056975" y="1363525"/>
              <a:ext cx="37700" cy="35775"/>
            </a:xfrm>
            <a:custGeom>
              <a:rect b="b" l="l" r="r" t="t"/>
              <a:pathLst>
                <a:path extrusionOk="0" h="1431" w="1508">
                  <a:moveTo>
                    <a:pt x="696" y="0"/>
                  </a:moveTo>
                  <a:lnTo>
                    <a:pt x="541" y="78"/>
                  </a:lnTo>
                  <a:lnTo>
                    <a:pt x="387" y="116"/>
                  </a:lnTo>
                  <a:lnTo>
                    <a:pt x="232" y="194"/>
                  </a:lnTo>
                  <a:lnTo>
                    <a:pt x="155" y="310"/>
                  </a:lnTo>
                  <a:lnTo>
                    <a:pt x="78" y="464"/>
                  </a:lnTo>
                  <a:lnTo>
                    <a:pt x="0" y="619"/>
                  </a:lnTo>
                  <a:lnTo>
                    <a:pt x="0" y="696"/>
                  </a:lnTo>
                  <a:lnTo>
                    <a:pt x="39" y="928"/>
                  </a:lnTo>
                  <a:lnTo>
                    <a:pt x="116" y="1160"/>
                  </a:lnTo>
                  <a:lnTo>
                    <a:pt x="271" y="1314"/>
                  </a:lnTo>
                  <a:lnTo>
                    <a:pt x="387" y="1391"/>
                  </a:lnTo>
                  <a:lnTo>
                    <a:pt x="503" y="1430"/>
                  </a:lnTo>
                  <a:lnTo>
                    <a:pt x="928" y="1430"/>
                  </a:lnTo>
                  <a:lnTo>
                    <a:pt x="1198" y="1353"/>
                  </a:lnTo>
                  <a:lnTo>
                    <a:pt x="1276" y="1276"/>
                  </a:lnTo>
                  <a:lnTo>
                    <a:pt x="1391" y="1198"/>
                  </a:lnTo>
                  <a:lnTo>
                    <a:pt x="1430" y="1082"/>
                  </a:lnTo>
                  <a:lnTo>
                    <a:pt x="1469" y="966"/>
                  </a:lnTo>
                  <a:lnTo>
                    <a:pt x="1507" y="657"/>
                  </a:lnTo>
                  <a:lnTo>
                    <a:pt x="1430" y="387"/>
                  </a:lnTo>
                  <a:lnTo>
                    <a:pt x="1353" y="232"/>
                  </a:lnTo>
                  <a:lnTo>
                    <a:pt x="1276" y="155"/>
                  </a:lnTo>
                  <a:lnTo>
                    <a:pt x="1160" y="39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2"/>
            <p:cNvSpPr/>
            <p:nvPr/>
          </p:nvSpPr>
          <p:spPr>
            <a:xfrm>
              <a:off x="3064700" y="1368350"/>
              <a:ext cx="14525" cy="13550"/>
            </a:xfrm>
            <a:custGeom>
              <a:rect b="b" l="l" r="r" t="t"/>
              <a:pathLst>
                <a:path extrusionOk="0" h="542" w="581">
                  <a:moveTo>
                    <a:pt x="387" y="1"/>
                  </a:moveTo>
                  <a:lnTo>
                    <a:pt x="310" y="39"/>
                  </a:lnTo>
                  <a:lnTo>
                    <a:pt x="194" y="78"/>
                  </a:lnTo>
                  <a:lnTo>
                    <a:pt x="78" y="194"/>
                  </a:lnTo>
                  <a:lnTo>
                    <a:pt x="39" y="271"/>
                  </a:lnTo>
                  <a:lnTo>
                    <a:pt x="0" y="348"/>
                  </a:lnTo>
                  <a:lnTo>
                    <a:pt x="0" y="387"/>
                  </a:lnTo>
                  <a:lnTo>
                    <a:pt x="39" y="426"/>
                  </a:lnTo>
                  <a:lnTo>
                    <a:pt x="116" y="503"/>
                  </a:lnTo>
                  <a:lnTo>
                    <a:pt x="155" y="542"/>
                  </a:lnTo>
                  <a:lnTo>
                    <a:pt x="232" y="542"/>
                  </a:lnTo>
                  <a:lnTo>
                    <a:pt x="310" y="503"/>
                  </a:lnTo>
                  <a:lnTo>
                    <a:pt x="348" y="464"/>
                  </a:lnTo>
                  <a:lnTo>
                    <a:pt x="387" y="348"/>
                  </a:lnTo>
                  <a:lnTo>
                    <a:pt x="503" y="271"/>
                  </a:lnTo>
                  <a:lnTo>
                    <a:pt x="541" y="232"/>
                  </a:lnTo>
                  <a:lnTo>
                    <a:pt x="580" y="194"/>
                  </a:lnTo>
                  <a:lnTo>
                    <a:pt x="580" y="78"/>
                  </a:lnTo>
                  <a:lnTo>
                    <a:pt x="541" y="3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3119775" y="1435975"/>
              <a:ext cx="18375" cy="8725"/>
            </a:xfrm>
            <a:custGeom>
              <a:rect b="b" l="l" r="r" t="t"/>
              <a:pathLst>
                <a:path extrusionOk="0" h="349" w="735">
                  <a:moveTo>
                    <a:pt x="348" y="0"/>
                  </a:moveTo>
                  <a:lnTo>
                    <a:pt x="193" y="78"/>
                  </a:lnTo>
                  <a:lnTo>
                    <a:pt x="39" y="155"/>
                  </a:lnTo>
                  <a:lnTo>
                    <a:pt x="0" y="232"/>
                  </a:lnTo>
                  <a:lnTo>
                    <a:pt x="0" y="310"/>
                  </a:lnTo>
                  <a:lnTo>
                    <a:pt x="39" y="348"/>
                  </a:lnTo>
                  <a:lnTo>
                    <a:pt x="271" y="348"/>
                  </a:lnTo>
                  <a:lnTo>
                    <a:pt x="464" y="310"/>
                  </a:lnTo>
                  <a:lnTo>
                    <a:pt x="502" y="271"/>
                  </a:lnTo>
                  <a:lnTo>
                    <a:pt x="502" y="232"/>
                  </a:lnTo>
                  <a:lnTo>
                    <a:pt x="618" y="232"/>
                  </a:lnTo>
                  <a:lnTo>
                    <a:pt x="734" y="194"/>
                  </a:lnTo>
                  <a:lnTo>
                    <a:pt x="734" y="155"/>
                  </a:lnTo>
                  <a:lnTo>
                    <a:pt x="734" y="116"/>
                  </a:lnTo>
                  <a:lnTo>
                    <a:pt x="657" y="78"/>
                  </a:lnTo>
                  <a:lnTo>
                    <a:pt x="541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2"/>
            <p:cNvSpPr/>
            <p:nvPr/>
          </p:nvSpPr>
          <p:spPr>
            <a:xfrm>
              <a:off x="2580725" y="1313300"/>
              <a:ext cx="29975" cy="158450"/>
            </a:xfrm>
            <a:custGeom>
              <a:rect b="b" l="l" r="r" t="t"/>
              <a:pathLst>
                <a:path extrusionOk="0" h="6338" w="1199">
                  <a:moveTo>
                    <a:pt x="1160" y="0"/>
                  </a:moveTo>
                  <a:lnTo>
                    <a:pt x="889" y="232"/>
                  </a:lnTo>
                  <a:lnTo>
                    <a:pt x="657" y="541"/>
                  </a:lnTo>
                  <a:lnTo>
                    <a:pt x="503" y="850"/>
                  </a:lnTo>
                  <a:lnTo>
                    <a:pt x="387" y="1198"/>
                  </a:lnTo>
                  <a:lnTo>
                    <a:pt x="309" y="1584"/>
                  </a:lnTo>
                  <a:lnTo>
                    <a:pt x="309" y="1932"/>
                  </a:lnTo>
                  <a:lnTo>
                    <a:pt x="387" y="2396"/>
                  </a:lnTo>
                  <a:lnTo>
                    <a:pt x="387" y="2628"/>
                  </a:lnTo>
                  <a:lnTo>
                    <a:pt x="387" y="2860"/>
                  </a:lnTo>
                  <a:lnTo>
                    <a:pt x="348" y="3091"/>
                  </a:lnTo>
                  <a:lnTo>
                    <a:pt x="232" y="3285"/>
                  </a:lnTo>
                  <a:lnTo>
                    <a:pt x="155" y="3516"/>
                  </a:lnTo>
                  <a:lnTo>
                    <a:pt x="78" y="3748"/>
                  </a:lnTo>
                  <a:lnTo>
                    <a:pt x="0" y="4173"/>
                  </a:lnTo>
                  <a:lnTo>
                    <a:pt x="0" y="4637"/>
                  </a:lnTo>
                  <a:lnTo>
                    <a:pt x="78" y="5062"/>
                  </a:lnTo>
                  <a:lnTo>
                    <a:pt x="194" y="5526"/>
                  </a:lnTo>
                  <a:lnTo>
                    <a:pt x="387" y="5951"/>
                  </a:lnTo>
                  <a:lnTo>
                    <a:pt x="580" y="6337"/>
                  </a:lnTo>
                  <a:lnTo>
                    <a:pt x="696" y="6337"/>
                  </a:lnTo>
                  <a:lnTo>
                    <a:pt x="696" y="6299"/>
                  </a:lnTo>
                  <a:lnTo>
                    <a:pt x="425" y="5448"/>
                  </a:lnTo>
                  <a:lnTo>
                    <a:pt x="309" y="5023"/>
                  </a:lnTo>
                  <a:lnTo>
                    <a:pt x="232" y="4598"/>
                  </a:lnTo>
                  <a:lnTo>
                    <a:pt x="271" y="4173"/>
                  </a:lnTo>
                  <a:lnTo>
                    <a:pt x="348" y="3748"/>
                  </a:lnTo>
                  <a:lnTo>
                    <a:pt x="387" y="3555"/>
                  </a:lnTo>
                  <a:lnTo>
                    <a:pt x="503" y="3362"/>
                  </a:lnTo>
                  <a:lnTo>
                    <a:pt x="580" y="3169"/>
                  </a:lnTo>
                  <a:lnTo>
                    <a:pt x="619" y="2975"/>
                  </a:lnTo>
                  <a:lnTo>
                    <a:pt x="657" y="2782"/>
                  </a:lnTo>
                  <a:lnTo>
                    <a:pt x="657" y="2589"/>
                  </a:lnTo>
                  <a:lnTo>
                    <a:pt x="580" y="2203"/>
                  </a:lnTo>
                  <a:lnTo>
                    <a:pt x="580" y="1816"/>
                  </a:lnTo>
                  <a:lnTo>
                    <a:pt x="580" y="1430"/>
                  </a:lnTo>
                  <a:lnTo>
                    <a:pt x="657" y="1043"/>
                  </a:lnTo>
                  <a:lnTo>
                    <a:pt x="773" y="696"/>
                  </a:lnTo>
                  <a:lnTo>
                    <a:pt x="966" y="348"/>
                  </a:lnTo>
                  <a:lnTo>
                    <a:pt x="1198" y="39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2"/>
            <p:cNvSpPr/>
            <p:nvPr/>
          </p:nvSpPr>
          <p:spPr>
            <a:xfrm>
              <a:off x="2555600" y="1317150"/>
              <a:ext cx="29000" cy="165225"/>
            </a:xfrm>
            <a:custGeom>
              <a:rect b="b" l="l" r="r" t="t"/>
              <a:pathLst>
                <a:path extrusionOk="0" h="6609" w="1160">
                  <a:moveTo>
                    <a:pt x="1083" y="1"/>
                  </a:moveTo>
                  <a:lnTo>
                    <a:pt x="812" y="271"/>
                  </a:lnTo>
                  <a:lnTo>
                    <a:pt x="580" y="619"/>
                  </a:lnTo>
                  <a:lnTo>
                    <a:pt x="426" y="1005"/>
                  </a:lnTo>
                  <a:lnTo>
                    <a:pt x="271" y="1392"/>
                  </a:lnTo>
                  <a:lnTo>
                    <a:pt x="194" y="1778"/>
                  </a:lnTo>
                  <a:lnTo>
                    <a:pt x="194" y="2203"/>
                  </a:lnTo>
                  <a:lnTo>
                    <a:pt x="233" y="2590"/>
                  </a:lnTo>
                  <a:lnTo>
                    <a:pt x="271" y="2976"/>
                  </a:lnTo>
                  <a:lnTo>
                    <a:pt x="348" y="3285"/>
                  </a:lnTo>
                  <a:lnTo>
                    <a:pt x="348" y="3401"/>
                  </a:lnTo>
                  <a:lnTo>
                    <a:pt x="271" y="3556"/>
                  </a:lnTo>
                  <a:lnTo>
                    <a:pt x="117" y="3942"/>
                  </a:lnTo>
                  <a:lnTo>
                    <a:pt x="39" y="4367"/>
                  </a:lnTo>
                  <a:lnTo>
                    <a:pt x="1" y="4792"/>
                  </a:lnTo>
                  <a:lnTo>
                    <a:pt x="78" y="5256"/>
                  </a:lnTo>
                  <a:lnTo>
                    <a:pt x="194" y="5719"/>
                  </a:lnTo>
                  <a:lnTo>
                    <a:pt x="387" y="6183"/>
                  </a:lnTo>
                  <a:lnTo>
                    <a:pt x="619" y="6570"/>
                  </a:lnTo>
                  <a:lnTo>
                    <a:pt x="658" y="6608"/>
                  </a:lnTo>
                  <a:lnTo>
                    <a:pt x="696" y="6608"/>
                  </a:lnTo>
                  <a:lnTo>
                    <a:pt x="735" y="6570"/>
                  </a:lnTo>
                  <a:lnTo>
                    <a:pt x="735" y="6531"/>
                  </a:lnTo>
                  <a:lnTo>
                    <a:pt x="426" y="5642"/>
                  </a:lnTo>
                  <a:lnTo>
                    <a:pt x="310" y="5179"/>
                  </a:lnTo>
                  <a:lnTo>
                    <a:pt x="271" y="4947"/>
                  </a:lnTo>
                  <a:lnTo>
                    <a:pt x="271" y="4676"/>
                  </a:lnTo>
                  <a:lnTo>
                    <a:pt x="310" y="4251"/>
                  </a:lnTo>
                  <a:lnTo>
                    <a:pt x="348" y="4019"/>
                  </a:lnTo>
                  <a:lnTo>
                    <a:pt x="464" y="3826"/>
                  </a:lnTo>
                  <a:lnTo>
                    <a:pt x="580" y="3478"/>
                  </a:lnTo>
                  <a:lnTo>
                    <a:pt x="619" y="3324"/>
                  </a:lnTo>
                  <a:lnTo>
                    <a:pt x="619" y="3131"/>
                  </a:lnTo>
                  <a:lnTo>
                    <a:pt x="503" y="2706"/>
                  </a:lnTo>
                  <a:lnTo>
                    <a:pt x="426" y="2280"/>
                  </a:lnTo>
                  <a:lnTo>
                    <a:pt x="426" y="1894"/>
                  </a:lnTo>
                  <a:lnTo>
                    <a:pt x="503" y="1508"/>
                  </a:lnTo>
                  <a:lnTo>
                    <a:pt x="580" y="1121"/>
                  </a:lnTo>
                  <a:lnTo>
                    <a:pt x="735" y="735"/>
                  </a:lnTo>
                  <a:lnTo>
                    <a:pt x="928" y="387"/>
                  </a:lnTo>
                  <a:lnTo>
                    <a:pt x="1160" y="39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2"/>
            <p:cNvSpPr/>
            <p:nvPr/>
          </p:nvSpPr>
          <p:spPr>
            <a:xfrm>
              <a:off x="2527600" y="1333575"/>
              <a:ext cx="23200" cy="151700"/>
            </a:xfrm>
            <a:custGeom>
              <a:rect b="b" l="l" r="r" t="t"/>
              <a:pathLst>
                <a:path extrusionOk="0" h="6068" w="928">
                  <a:moveTo>
                    <a:pt x="734" y="1"/>
                  </a:moveTo>
                  <a:lnTo>
                    <a:pt x="734" y="39"/>
                  </a:lnTo>
                  <a:lnTo>
                    <a:pt x="657" y="232"/>
                  </a:lnTo>
                  <a:lnTo>
                    <a:pt x="618" y="387"/>
                  </a:lnTo>
                  <a:lnTo>
                    <a:pt x="464" y="735"/>
                  </a:lnTo>
                  <a:lnTo>
                    <a:pt x="271" y="1082"/>
                  </a:lnTo>
                  <a:lnTo>
                    <a:pt x="77" y="1430"/>
                  </a:lnTo>
                  <a:lnTo>
                    <a:pt x="0" y="1778"/>
                  </a:lnTo>
                  <a:lnTo>
                    <a:pt x="0" y="2126"/>
                  </a:lnTo>
                  <a:lnTo>
                    <a:pt x="0" y="2319"/>
                  </a:lnTo>
                  <a:lnTo>
                    <a:pt x="77" y="2512"/>
                  </a:lnTo>
                  <a:lnTo>
                    <a:pt x="116" y="2667"/>
                  </a:lnTo>
                  <a:lnTo>
                    <a:pt x="232" y="2821"/>
                  </a:lnTo>
                  <a:lnTo>
                    <a:pt x="348" y="2976"/>
                  </a:lnTo>
                  <a:lnTo>
                    <a:pt x="464" y="3130"/>
                  </a:lnTo>
                  <a:lnTo>
                    <a:pt x="502" y="3246"/>
                  </a:lnTo>
                  <a:lnTo>
                    <a:pt x="464" y="3362"/>
                  </a:lnTo>
                  <a:lnTo>
                    <a:pt x="425" y="3594"/>
                  </a:lnTo>
                  <a:lnTo>
                    <a:pt x="387" y="4019"/>
                  </a:lnTo>
                  <a:lnTo>
                    <a:pt x="387" y="4483"/>
                  </a:lnTo>
                  <a:lnTo>
                    <a:pt x="425" y="4869"/>
                  </a:lnTo>
                  <a:lnTo>
                    <a:pt x="502" y="5294"/>
                  </a:lnTo>
                  <a:lnTo>
                    <a:pt x="618" y="5681"/>
                  </a:lnTo>
                  <a:lnTo>
                    <a:pt x="773" y="6029"/>
                  </a:lnTo>
                  <a:lnTo>
                    <a:pt x="812" y="6067"/>
                  </a:lnTo>
                  <a:lnTo>
                    <a:pt x="889" y="6067"/>
                  </a:lnTo>
                  <a:lnTo>
                    <a:pt x="927" y="6029"/>
                  </a:lnTo>
                  <a:lnTo>
                    <a:pt x="927" y="5990"/>
                  </a:lnTo>
                  <a:lnTo>
                    <a:pt x="812" y="5565"/>
                  </a:lnTo>
                  <a:lnTo>
                    <a:pt x="696" y="5140"/>
                  </a:lnTo>
                  <a:lnTo>
                    <a:pt x="657" y="4715"/>
                  </a:lnTo>
                  <a:lnTo>
                    <a:pt x="618" y="4290"/>
                  </a:lnTo>
                  <a:lnTo>
                    <a:pt x="657" y="3826"/>
                  </a:lnTo>
                  <a:lnTo>
                    <a:pt x="734" y="3401"/>
                  </a:lnTo>
                  <a:lnTo>
                    <a:pt x="734" y="3246"/>
                  </a:lnTo>
                  <a:lnTo>
                    <a:pt x="734" y="3130"/>
                  </a:lnTo>
                  <a:lnTo>
                    <a:pt x="696" y="2976"/>
                  </a:lnTo>
                  <a:lnTo>
                    <a:pt x="580" y="2860"/>
                  </a:lnTo>
                  <a:lnTo>
                    <a:pt x="348" y="2512"/>
                  </a:lnTo>
                  <a:lnTo>
                    <a:pt x="271" y="2319"/>
                  </a:lnTo>
                  <a:lnTo>
                    <a:pt x="232" y="2126"/>
                  </a:lnTo>
                  <a:lnTo>
                    <a:pt x="193" y="1933"/>
                  </a:lnTo>
                  <a:lnTo>
                    <a:pt x="193" y="1739"/>
                  </a:lnTo>
                  <a:lnTo>
                    <a:pt x="232" y="1546"/>
                  </a:lnTo>
                  <a:lnTo>
                    <a:pt x="309" y="1314"/>
                  </a:lnTo>
                  <a:lnTo>
                    <a:pt x="580" y="696"/>
                  </a:lnTo>
                  <a:lnTo>
                    <a:pt x="696" y="387"/>
                  </a:lnTo>
                  <a:lnTo>
                    <a:pt x="773" y="39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2"/>
            <p:cNvSpPr/>
            <p:nvPr/>
          </p:nvSpPr>
          <p:spPr>
            <a:xfrm>
              <a:off x="2498600" y="1342275"/>
              <a:ext cx="23225" cy="126575"/>
            </a:xfrm>
            <a:custGeom>
              <a:rect b="b" l="l" r="r" t="t"/>
              <a:pathLst>
                <a:path extrusionOk="0" h="5063" w="929">
                  <a:moveTo>
                    <a:pt x="658" y="0"/>
                  </a:moveTo>
                  <a:lnTo>
                    <a:pt x="310" y="619"/>
                  </a:lnTo>
                  <a:lnTo>
                    <a:pt x="155" y="928"/>
                  </a:lnTo>
                  <a:lnTo>
                    <a:pt x="40" y="1275"/>
                  </a:lnTo>
                  <a:lnTo>
                    <a:pt x="1" y="1546"/>
                  </a:lnTo>
                  <a:lnTo>
                    <a:pt x="40" y="1855"/>
                  </a:lnTo>
                  <a:lnTo>
                    <a:pt x="117" y="2126"/>
                  </a:lnTo>
                  <a:lnTo>
                    <a:pt x="194" y="2435"/>
                  </a:lnTo>
                  <a:lnTo>
                    <a:pt x="349" y="2782"/>
                  </a:lnTo>
                  <a:lnTo>
                    <a:pt x="387" y="2976"/>
                  </a:lnTo>
                  <a:lnTo>
                    <a:pt x="387" y="3169"/>
                  </a:lnTo>
                  <a:lnTo>
                    <a:pt x="387" y="3555"/>
                  </a:lnTo>
                  <a:lnTo>
                    <a:pt x="387" y="3903"/>
                  </a:lnTo>
                  <a:lnTo>
                    <a:pt x="387" y="4212"/>
                  </a:lnTo>
                  <a:lnTo>
                    <a:pt x="465" y="4521"/>
                  </a:lnTo>
                  <a:lnTo>
                    <a:pt x="619" y="4792"/>
                  </a:lnTo>
                  <a:lnTo>
                    <a:pt x="812" y="5024"/>
                  </a:lnTo>
                  <a:lnTo>
                    <a:pt x="851" y="5062"/>
                  </a:lnTo>
                  <a:lnTo>
                    <a:pt x="890" y="5024"/>
                  </a:lnTo>
                  <a:lnTo>
                    <a:pt x="928" y="4985"/>
                  </a:lnTo>
                  <a:lnTo>
                    <a:pt x="928" y="4946"/>
                  </a:lnTo>
                  <a:lnTo>
                    <a:pt x="774" y="4637"/>
                  </a:lnTo>
                  <a:lnTo>
                    <a:pt x="658" y="4328"/>
                  </a:lnTo>
                  <a:lnTo>
                    <a:pt x="619" y="4019"/>
                  </a:lnTo>
                  <a:lnTo>
                    <a:pt x="619" y="3671"/>
                  </a:lnTo>
                  <a:lnTo>
                    <a:pt x="658" y="3362"/>
                  </a:lnTo>
                  <a:lnTo>
                    <a:pt x="658" y="3092"/>
                  </a:lnTo>
                  <a:lnTo>
                    <a:pt x="619" y="2821"/>
                  </a:lnTo>
                  <a:lnTo>
                    <a:pt x="503" y="2512"/>
                  </a:lnTo>
                  <a:lnTo>
                    <a:pt x="349" y="2241"/>
                  </a:lnTo>
                  <a:lnTo>
                    <a:pt x="233" y="1932"/>
                  </a:lnTo>
                  <a:lnTo>
                    <a:pt x="194" y="1585"/>
                  </a:lnTo>
                  <a:lnTo>
                    <a:pt x="233" y="1237"/>
                  </a:lnTo>
                  <a:lnTo>
                    <a:pt x="310" y="928"/>
                  </a:lnTo>
                  <a:lnTo>
                    <a:pt x="426" y="619"/>
                  </a:lnTo>
                  <a:lnTo>
                    <a:pt x="696" y="39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2475425" y="1351925"/>
              <a:ext cx="31900" cy="127550"/>
            </a:xfrm>
            <a:custGeom>
              <a:rect b="b" l="l" r="r" t="t"/>
              <a:pathLst>
                <a:path extrusionOk="0" h="5102" w="1276">
                  <a:moveTo>
                    <a:pt x="464" y="1"/>
                  </a:moveTo>
                  <a:lnTo>
                    <a:pt x="426" y="39"/>
                  </a:lnTo>
                  <a:lnTo>
                    <a:pt x="271" y="348"/>
                  </a:lnTo>
                  <a:lnTo>
                    <a:pt x="116" y="696"/>
                  </a:lnTo>
                  <a:lnTo>
                    <a:pt x="39" y="1044"/>
                  </a:lnTo>
                  <a:lnTo>
                    <a:pt x="0" y="1392"/>
                  </a:lnTo>
                  <a:lnTo>
                    <a:pt x="0" y="1778"/>
                  </a:lnTo>
                  <a:lnTo>
                    <a:pt x="39" y="1971"/>
                  </a:lnTo>
                  <a:lnTo>
                    <a:pt x="78" y="2165"/>
                  </a:lnTo>
                  <a:lnTo>
                    <a:pt x="232" y="2474"/>
                  </a:lnTo>
                  <a:lnTo>
                    <a:pt x="310" y="2628"/>
                  </a:lnTo>
                  <a:lnTo>
                    <a:pt x="387" y="2783"/>
                  </a:lnTo>
                  <a:lnTo>
                    <a:pt x="387" y="2976"/>
                  </a:lnTo>
                  <a:lnTo>
                    <a:pt x="387" y="3131"/>
                  </a:lnTo>
                  <a:lnTo>
                    <a:pt x="348" y="3517"/>
                  </a:lnTo>
                  <a:lnTo>
                    <a:pt x="387" y="3826"/>
                  </a:lnTo>
                  <a:lnTo>
                    <a:pt x="464" y="4135"/>
                  </a:lnTo>
                  <a:lnTo>
                    <a:pt x="580" y="4406"/>
                  </a:lnTo>
                  <a:lnTo>
                    <a:pt x="735" y="4676"/>
                  </a:lnTo>
                  <a:lnTo>
                    <a:pt x="928" y="4908"/>
                  </a:lnTo>
                  <a:lnTo>
                    <a:pt x="1198" y="5101"/>
                  </a:lnTo>
                  <a:lnTo>
                    <a:pt x="1237" y="5101"/>
                  </a:lnTo>
                  <a:lnTo>
                    <a:pt x="1276" y="5063"/>
                  </a:lnTo>
                  <a:lnTo>
                    <a:pt x="1276" y="5024"/>
                  </a:lnTo>
                  <a:lnTo>
                    <a:pt x="1276" y="4985"/>
                  </a:lnTo>
                  <a:lnTo>
                    <a:pt x="889" y="4483"/>
                  </a:lnTo>
                  <a:lnTo>
                    <a:pt x="735" y="4213"/>
                  </a:lnTo>
                  <a:lnTo>
                    <a:pt x="619" y="3903"/>
                  </a:lnTo>
                  <a:lnTo>
                    <a:pt x="541" y="3594"/>
                  </a:lnTo>
                  <a:lnTo>
                    <a:pt x="541" y="3285"/>
                  </a:lnTo>
                  <a:lnTo>
                    <a:pt x="619" y="3015"/>
                  </a:lnTo>
                  <a:lnTo>
                    <a:pt x="619" y="2860"/>
                  </a:lnTo>
                  <a:lnTo>
                    <a:pt x="619" y="2744"/>
                  </a:lnTo>
                  <a:lnTo>
                    <a:pt x="580" y="2590"/>
                  </a:lnTo>
                  <a:lnTo>
                    <a:pt x="503" y="2474"/>
                  </a:lnTo>
                  <a:lnTo>
                    <a:pt x="387" y="2203"/>
                  </a:lnTo>
                  <a:lnTo>
                    <a:pt x="310" y="2049"/>
                  </a:lnTo>
                  <a:lnTo>
                    <a:pt x="232" y="1855"/>
                  </a:lnTo>
                  <a:lnTo>
                    <a:pt x="194" y="1469"/>
                  </a:lnTo>
                  <a:lnTo>
                    <a:pt x="194" y="1121"/>
                  </a:lnTo>
                  <a:lnTo>
                    <a:pt x="271" y="735"/>
                  </a:lnTo>
                  <a:lnTo>
                    <a:pt x="348" y="387"/>
                  </a:lnTo>
                  <a:lnTo>
                    <a:pt x="464" y="3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2"/>
            <p:cNvSpPr/>
            <p:nvPr/>
          </p:nvSpPr>
          <p:spPr>
            <a:xfrm>
              <a:off x="2667675" y="1423425"/>
              <a:ext cx="33825" cy="22225"/>
            </a:xfrm>
            <a:custGeom>
              <a:rect b="b" l="l" r="r" t="t"/>
              <a:pathLst>
                <a:path extrusionOk="0" h="889" w="1353">
                  <a:moveTo>
                    <a:pt x="927" y="0"/>
                  </a:moveTo>
                  <a:lnTo>
                    <a:pt x="734" y="77"/>
                  </a:lnTo>
                  <a:lnTo>
                    <a:pt x="580" y="155"/>
                  </a:lnTo>
                  <a:lnTo>
                    <a:pt x="77" y="155"/>
                  </a:lnTo>
                  <a:lnTo>
                    <a:pt x="0" y="271"/>
                  </a:lnTo>
                  <a:lnTo>
                    <a:pt x="0" y="348"/>
                  </a:lnTo>
                  <a:lnTo>
                    <a:pt x="0" y="425"/>
                  </a:lnTo>
                  <a:lnTo>
                    <a:pt x="77" y="580"/>
                  </a:lnTo>
                  <a:lnTo>
                    <a:pt x="193" y="696"/>
                  </a:lnTo>
                  <a:lnTo>
                    <a:pt x="309" y="773"/>
                  </a:lnTo>
                  <a:lnTo>
                    <a:pt x="425" y="850"/>
                  </a:lnTo>
                  <a:lnTo>
                    <a:pt x="618" y="889"/>
                  </a:lnTo>
                  <a:lnTo>
                    <a:pt x="966" y="889"/>
                  </a:lnTo>
                  <a:lnTo>
                    <a:pt x="1159" y="812"/>
                  </a:lnTo>
                  <a:lnTo>
                    <a:pt x="1275" y="734"/>
                  </a:lnTo>
                  <a:lnTo>
                    <a:pt x="1352" y="580"/>
                  </a:lnTo>
                  <a:lnTo>
                    <a:pt x="1352" y="387"/>
                  </a:lnTo>
                  <a:lnTo>
                    <a:pt x="1314" y="232"/>
                  </a:lnTo>
                  <a:lnTo>
                    <a:pt x="1237" y="116"/>
                  </a:lnTo>
                  <a:lnTo>
                    <a:pt x="1082" y="39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2"/>
            <p:cNvSpPr/>
            <p:nvPr/>
          </p:nvSpPr>
          <p:spPr>
            <a:xfrm>
              <a:off x="2706300" y="1413750"/>
              <a:ext cx="23225" cy="19350"/>
            </a:xfrm>
            <a:custGeom>
              <a:rect b="b" l="l" r="r" t="t"/>
              <a:pathLst>
                <a:path extrusionOk="0" h="774" w="929">
                  <a:moveTo>
                    <a:pt x="194" y="1"/>
                  </a:moveTo>
                  <a:lnTo>
                    <a:pt x="117" y="39"/>
                  </a:lnTo>
                  <a:lnTo>
                    <a:pt x="39" y="117"/>
                  </a:lnTo>
                  <a:lnTo>
                    <a:pt x="1" y="194"/>
                  </a:lnTo>
                  <a:lnTo>
                    <a:pt x="39" y="233"/>
                  </a:lnTo>
                  <a:lnTo>
                    <a:pt x="348" y="580"/>
                  </a:lnTo>
                  <a:lnTo>
                    <a:pt x="426" y="658"/>
                  </a:lnTo>
                  <a:lnTo>
                    <a:pt x="542" y="735"/>
                  </a:lnTo>
                  <a:lnTo>
                    <a:pt x="658" y="774"/>
                  </a:lnTo>
                  <a:lnTo>
                    <a:pt x="774" y="735"/>
                  </a:lnTo>
                  <a:lnTo>
                    <a:pt x="889" y="658"/>
                  </a:lnTo>
                  <a:lnTo>
                    <a:pt x="928" y="503"/>
                  </a:lnTo>
                  <a:lnTo>
                    <a:pt x="928" y="426"/>
                  </a:lnTo>
                  <a:lnTo>
                    <a:pt x="928" y="310"/>
                  </a:lnTo>
                  <a:lnTo>
                    <a:pt x="851" y="233"/>
                  </a:lnTo>
                  <a:lnTo>
                    <a:pt x="812" y="155"/>
                  </a:lnTo>
                  <a:lnTo>
                    <a:pt x="619" y="78"/>
                  </a:lnTo>
                  <a:lnTo>
                    <a:pt x="426" y="3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2"/>
            <p:cNvSpPr/>
            <p:nvPr/>
          </p:nvSpPr>
          <p:spPr>
            <a:xfrm>
              <a:off x="2084175" y="1693900"/>
              <a:ext cx="39650" cy="42525"/>
            </a:xfrm>
            <a:custGeom>
              <a:rect b="b" l="l" r="r" t="t"/>
              <a:pathLst>
                <a:path extrusionOk="0" h="1701" w="1586">
                  <a:moveTo>
                    <a:pt x="542" y="1"/>
                  </a:moveTo>
                  <a:lnTo>
                    <a:pt x="465" y="39"/>
                  </a:lnTo>
                  <a:lnTo>
                    <a:pt x="271" y="155"/>
                  </a:lnTo>
                  <a:lnTo>
                    <a:pt x="117" y="348"/>
                  </a:lnTo>
                  <a:lnTo>
                    <a:pt x="40" y="580"/>
                  </a:lnTo>
                  <a:lnTo>
                    <a:pt x="1" y="851"/>
                  </a:lnTo>
                  <a:lnTo>
                    <a:pt x="40" y="1121"/>
                  </a:lnTo>
                  <a:lnTo>
                    <a:pt x="117" y="1392"/>
                  </a:lnTo>
                  <a:lnTo>
                    <a:pt x="194" y="1469"/>
                  </a:lnTo>
                  <a:lnTo>
                    <a:pt x="310" y="1585"/>
                  </a:lnTo>
                  <a:lnTo>
                    <a:pt x="387" y="1624"/>
                  </a:lnTo>
                  <a:lnTo>
                    <a:pt x="503" y="1701"/>
                  </a:lnTo>
                  <a:lnTo>
                    <a:pt x="735" y="1701"/>
                  </a:lnTo>
                  <a:lnTo>
                    <a:pt x="890" y="1662"/>
                  </a:lnTo>
                  <a:lnTo>
                    <a:pt x="1006" y="1624"/>
                  </a:lnTo>
                  <a:lnTo>
                    <a:pt x="1237" y="1469"/>
                  </a:lnTo>
                  <a:lnTo>
                    <a:pt x="1392" y="1276"/>
                  </a:lnTo>
                  <a:lnTo>
                    <a:pt x="1547" y="1005"/>
                  </a:lnTo>
                  <a:lnTo>
                    <a:pt x="1585" y="889"/>
                  </a:lnTo>
                  <a:lnTo>
                    <a:pt x="1585" y="735"/>
                  </a:lnTo>
                  <a:lnTo>
                    <a:pt x="1547" y="619"/>
                  </a:lnTo>
                  <a:lnTo>
                    <a:pt x="1508" y="503"/>
                  </a:lnTo>
                  <a:lnTo>
                    <a:pt x="1431" y="426"/>
                  </a:lnTo>
                  <a:lnTo>
                    <a:pt x="1353" y="348"/>
                  </a:lnTo>
                  <a:lnTo>
                    <a:pt x="1237" y="271"/>
                  </a:lnTo>
                  <a:lnTo>
                    <a:pt x="967" y="271"/>
                  </a:lnTo>
                  <a:lnTo>
                    <a:pt x="890" y="232"/>
                  </a:lnTo>
                  <a:lnTo>
                    <a:pt x="851" y="194"/>
                  </a:lnTo>
                  <a:lnTo>
                    <a:pt x="812" y="194"/>
                  </a:lnTo>
                  <a:lnTo>
                    <a:pt x="735" y="78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2"/>
            <p:cNvSpPr/>
            <p:nvPr/>
          </p:nvSpPr>
          <p:spPr>
            <a:xfrm>
              <a:off x="2109300" y="1681350"/>
              <a:ext cx="19350" cy="11600"/>
            </a:xfrm>
            <a:custGeom>
              <a:rect b="b" l="l" r="r" t="t"/>
              <a:pathLst>
                <a:path extrusionOk="0" h="464" w="774">
                  <a:moveTo>
                    <a:pt x="194" y="0"/>
                  </a:moveTo>
                  <a:lnTo>
                    <a:pt x="116" y="39"/>
                  </a:lnTo>
                  <a:lnTo>
                    <a:pt x="78" y="78"/>
                  </a:lnTo>
                  <a:lnTo>
                    <a:pt x="1" y="193"/>
                  </a:lnTo>
                  <a:lnTo>
                    <a:pt x="1" y="309"/>
                  </a:lnTo>
                  <a:lnTo>
                    <a:pt x="39" y="387"/>
                  </a:lnTo>
                  <a:lnTo>
                    <a:pt x="155" y="425"/>
                  </a:lnTo>
                  <a:lnTo>
                    <a:pt x="271" y="464"/>
                  </a:lnTo>
                  <a:lnTo>
                    <a:pt x="387" y="425"/>
                  </a:lnTo>
                  <a:lnTo>
                    <a:pt x="619" y="425"/>
                  </a:lnTo>
                  <a:lnTo>
                    <a:pt x="696" y="387"/>
                  </a:lnTo>
                  <a:lnTo>
                    <a:pt x="735" y="309"/>
                  </a:lnTo>
                  <a:lnTo>
                    <a:pt x="773" y="232"/>
                  </a:lnTo>
                  <a:lnTo>
                    <a:pt x="735" y="155"/>
                  </a:lnTo>
                  <a:lnTo>
                    <a:pt x="696" y="116"/>
                  </a:lnTo>
                  <a:lnTo>
                    <a:pt x="657" y="78"/>
                  </a:lnTo>
                  <a:lnTo>
                    <a:pt x="503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2"/>
            <p:cNvSpPr/>
            <p:nvPr/>
          </p:nvSpPr>
          <p:spPr>
            <a:xfrm>
              <a:off x="2190450" y="1167425"/>
              <a:ext cx="232825" cy="214475"/>
            </a:xfrm>
            <a:custGeom>
              <a:rect b="b" l="l" r="r" t="t"/>
              <a:pathLst>
                <a:path extrusionOk="0" h="8579" w="9313">
                  <a:moveTo>
                    <a:pt x="1160" y="0"/>
                  </a:moveTo>
                  <a:lnTo>
                    <a:pt x="1121" y="39"/>
                  </a:lnTo>
                  <a:lnTo>
                    <a:pt x="1082" y="232"/>
                  </a:lnTo>
                  <a:lnTo>
                    <a:pt x="1121" y="387"/>
                  </a:lnTo>
                  <a:lnTo>
                    <a:pt x="1237" y="580"/>
                  </a:lnTo>
                  <a:lnTo>
                    <a:pt x="1314" y="696"/>
                  </a:lnTo>
                  <a:lnTo>
                    <a:pt x="1469" y="928"/>
                  </a:lnTo>
                  <a:lnTo>
                    <a:pt x="1585" y="1160"/>
                  </a:lnTo>
                  <a:lnTo>
                    <a:pt x="1778" y="1623"/>
                  </a:lnTo>
                  <a:lnTo>
                    <a:pt x="1971" y="1971"/>
                  </a:lnTo>
                  <a:lnTo>
                    <a:pt x="2164" y="2280"/>
                  </a:lnTo>
                  <a:lnTo>
                    <a:pt x="2435" y="2551"/>
                  </a:lnTo>
                  <a:lnTo>
                    <a:pt x="2744" y="2744"/>
                  </a:lnTo>
                  <a:lnTo>
                    <a:pt x="2512" y="2821"/>
                  </a:lnTo>
                  <a:lnTo>
                    <a:pt x="2203" y="2860"/>
                  </a:lnTo>
                  <a:lnTo>
                    <a:pt x="2164" y="2860"/>
                  </a:lnTo>
                  <a:lnTo>
                    <a:pt x="2126" y="2937"/>
                  </a:lnTo>
                  <a:lnTo>
                    <a:pt x="1971" y="3864"/>
                  </a:lnTo>
                  <a:lnTo>
                    <a:pt x="1817" y="4753"/>
                  </a:lnTo>
                  <a:lnTo>
                    <a:pt x="1585" y="5681"/>
                  </a:lnTo>
                  <a:lnTo>
                    <a:pt x="1314" y="6569"/>
                  </a:lnTo>
                  <a:lnTo>
                    <a:pt x="1160" y="6994"/>
                  </a:lnTo>
                  <a:lnTo>
                    <a:pt x="966" y="7381"/>
                  </a:lnTo>
                  <a:lnTo>
                    <a:pt x="735" y="7767"/>
                  </a:lnTo>
                  <a:lnTo>
                    <a:pt x="464" y="8115"/>
                  </a:lnTo>
                  <a:lnTo>
                    <a:pt x="232" y="8347"/>
                  </a:lnTo>
                  <a:lnTo>
                    <a:pt x="0" y="8579"/>
                  </a:lnTo>
                  <a:lnTo>
                    <a:pt x="541" y="8192"/>
                  </a:lnTo>
                  <a:lnTo>
                    <a:pt x="1198" y="7767"/>
                  </a:lnTo>
                  <a:lnTo>
                    <a:pt x="1894" y="7419"/>
                  </a:lnTo>
                  <a:lnTo>
                    <a:pt x="2628" y="7033"/>
                  </a:lnTo>
                  <a:lnTo>
                    <a:pt x="4174" y="6337"/>
                  </a:lnTo>
                  <a:lnTo>
                    <a:pt x="5719" y="5681"/>
                  </a:lnTo>
                  <a:lnTo>
                    <a:pt x="7110" y="5140"/>
                  </a:lnTo>
                  <a:lnTo>
                    <a:pt x="8270" y="4715"/>
                  </a:lnTo>
                  <a:lnTo>
                    <a:pt x="9313" y="4367"/>
                  </a:lnTo>
                  <a:lnTo>
                    <a:pt x="8926" y="3942"/>
                  </a:lnTo>
                  <a:lnTo>
                    <a:pt x="8115" y="3246"/>
                  </a:lnTo>
                  <a:lnTo>
                    <a:pt x="7265" y="2551"/>
                  </a:lnTo>
                  <a:lnTo>
                    <a:pt x="6376" y="1971"/>
                  </a:lnTo>
                  <a:lnTo>
                    <a:pt x="5449" y="1391"/>
                  </a:lnTo>
                  <a:lnTo>
                    <a:pt x="4444" y="928"/>
                  </a:lnTo>
                  <a:lnTo>
                    <a:pt x="3439" y="541"/>
                  </a:lnTo>
                  <a:lnTo>
                    <a:pt x="2396" y="232"/>
                  </a:lnTo>
                  <a:lnTo>
                    <a:pt x="1894" y="116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2"/>
            <p:cNvSpPr/>
            <p:nvPr/>
          </p:nvSpPr>
          <p:spPr>
            <a:xfrm>
              <a:off x="2190450" y="1883250"/>
              <a:ext cx="3875" cy="34800"/>
            </a:xfrm>
            <a:custGeom>
              <a:rect b="b" l="l" r="r" t="t"/>
              <a:pathLst>
                <a:path extrusionOk="0" h="1392" w="155">
                  <a:moveTo>
                    <a:pt x="78" y="0"/>
                  </a:moveTo>
                  <a:lnTo>
                    <a:pt x="39" y="39"/>
                  </a:lnTo>
                  <a:lnTo>
                    <a:pt x="0" y="734"/>
                  </a:lnTo>
                  <a:lnTo>
                    <a:pt x="0" y="1391"/>
                  </a:lnTo>
                  <a:lnTo>
                    <a:pt x="155" y="1314"/>
                  </a:lnTo>
                  <a:lnTo>
                    <a:pt x="155" y="657"/>
                  </a:lnTo>
                  <a:lnTo>
                    <a:pt x="116" y="3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2"/>
            <p:cNvSpPr/>
            <p:nvPr/>
          </p:nvSpPr>
          <p:spPr>
            <a:xfrm>
              <a:off x="2190450" y="1883250"/>
              <a:ext cx="3875" cy="34800"/>
            </a:xfrm>
            <a:custGeom>
              <a:rect b="b" l="l" r="r" t="t"/>
              <a:pathLst>
                <a:path extrusionOk="0" fill="none" h="1392" w="155">
                  <a:moveTo>
                    <a:pt x="0" y="1391"/>
                  </a:moveTo>
                  <a:lnTo>
                    <a:pt x="0" y="1391"/>
                  </a:lnTo>
                  <a:lnTo>
                    <a:pt x="0" y="734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78" y="0"/>
                  </a:lnTo>
                  <a:lnTo>
                    <a:pt x="116" y="39"/>
                  </a:lnTo>
                  <a:lnTo>
                    <a:pt x="116" y="39"/>
                  </a:lnTo>
                  <a:lnTo>
                    <a:pt x="155" y="657"/>
                  </a:lnTo>
                  <a:lnTo>
                    <a:pt x="155" y="1314"/>
                  </a:lnTo>
                  <a:lnTo>
                    <a:pt x="0" y="13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2"/>
            <p:cNvSpPr/>
            <p:nvPr/>
          </p:nvSpPr>
          <p:spPr>
            <a:xfrm>
              <a:off x="2106400" y="1878400"/>
              <a:ext cx="30950" cy="90850"/>
            </a:xfrm>
            <a:custGeom>
              <a:rect b="b" l="l" r="r" t="t"/>
              <a:pathLst>
                <a:path extrusionOk="0" h="3634" w="1238">
                  <a:moveTo>
                    <a:pt x="1199" y="1"/>
                  </a:moveTo>
                  <a:lnTo>
                    <a:pt x="735" y="890"/>
                  </a:lnTo>
                  <a:lnTo>
                    <a:pt x="503" y="1353"/>
                  </a:lnTo>
                  <a:lnTo>
                    <a:pt x="310" y="1856"/>
                  </a:lnTo>
                  <a:lnTo>
                    <a:pt x="194" y="2281"/>
                  </a:lnTo>
                  <a:lnTo>
                    <a:pt x="78" y="2744"/>
                  </a:lnTo>
                  <a:lnTo>
                    <a:pt x="1" y="3170"/>
                  </a:lnTo>
                  <a:lnTo>
                    <a:pt x="1" y="3633"/>
                  </a:lnTo>
                  <a:lnTo>
                    <a:pt x="194" y="3517"/>
                  </a:lnTo>
                  <a:lnTo>
                    <a:pt x="271" y="2706"/>
                  </a:lnTo>
                  <a:lnTo>
                    <a:pt x="348" y="2281"/>
                  </a:lnTo>
                  <a:lnTo>
                    <a:pt x="464" y="1894"/>
                  </a:lnTo>
                  <a:lnTo>
                    <a:pt x="619" y="1392"/>
                  </a:lnTo>
                  <a:lnTo>
                    <a:pt x="812" y="928"/>
                  </a:lnTo>
                  <a:lnTo>
                    <a:pt x="1237" y="40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2"/>
            <p:cNvSpPr/>
            <p:nvPr/>
          </p:nvSpPr>
          <p:spPr>
            <a:xfrm>
              <a:off x="2106400" y="1878400"/>
              <a:ext cx="30950" cy="90850"/>
            </a:xfrm>
            <a:custGeom>
              <a:rect b="b" l="l" r="r" t="t"/>
              <a:pathLst>
                <a:path extrusionOk="0" fill="none" h="3634" w="1238">
                  <a:moveTo>
                    <a:pt x="1" y="3633"/>
                  </a:moveTo>
                  <a:lnTo>
                    <a:pt x="1" y="3633"/>
                  </a:lnTo>
                  <a:lnTo>
                    <a:pt x="194" y="3517"/>
                  </a:lnTo>
                  <a:lnTo>
                    <a:pt x="194" y="3517"/>
                  </a:lnTo>
                  <a:lnTo>
                    <a:pt x="271" y="2706"/>
                  </a:lnTo>
                  <a:lnTo>
                    <a:pt x="348" y="2281"/>
                  </a:lnTo>
                  <a:lnTo>
                    <a:pt x="464" y="1894"/>
                  </a:lnTo>
                  <a:lnTo>
                    <a:pt x="464" y="1894"/>
                  </a:lnTo>
                  <a:lnTo>
                    <a:pt x="619" y="1392"/>
                  </a:lnTo>
                  <a:lnTo>
                    <a:pt x="812" y="928"/>
                  </a:lnTo>
                  <a:lnTo>
                    <a:pt x="1237" y="40"/>
                  </a:lnTo>
                  <a:lnTo>
                    <a:pt x="1237" y="40"/>
                  </a:lnTo>
                  <a:lnTo>
                    <a:pt x="1237" y="1"/>
                  </a:lnTo>
                  <a:lnTo>
                    <a:pt x="1199" y="1"/>
                  </a:lnTo>
                  <a:lnTo>
                    <a:pt x="1199" y="1"/>
                  </a:lnTo>
                  <a:lnTo>
                    <a:pt x="735" y="890"/>
                  </a:lnTo>
                  <a:lnTo>
                    <a:pt x="503" y="1353"/>
                  </a:lnTo>
                  <a:lnTo>
                    <a:pt x="310" y="1856"/>
                  </a:lnTo>
                  <a:lnTo>
                    <a:pt x="310" y="1856"/>
                  </a:lnTo>
                  <a:lnTo>
                    <a:pt x="194" y="2281"/>
                  </a:lnTo>
                  <a:lnTo>
                    <a:pt x="78" y="2744"/>
                  </a:lnTo>
                  <a:lnTo>
                    <a:pt x="1" y="3170"/>
                  </a:lnTo>
                  <a:lnTo>
                    <a:pt x="1" y="36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2"/>
            <p:cNvSpPr/>
            <p:nvPr/>
          </p:nvSpPr>
          <p:spPr>
            <a:xfrm>
              <a:off x="1961500" y="1863925"/>
              <a:ext cx="148800" cy="35775"/>
            </a:xfrm>
            <a:custGeom>
              <a:rect b="b" l="l" r="r" t="t"/>
              <a:pathLst>
                <a:path extrusionOk="0" h="1431" w="5952">
                  <a:moveTo>
                    <a:pt x="5913" y="0"/>
                  </a:moveTo>
                  <a:lnTo>
                    <a:pt x="5642" y="271"/>
                  </a:lnTo>
                  <a:lnTo>
                    <a:pt x="5294" y="541"/>
                  </a:lnTo>
                  <a:lnTo>
                    <a:pt x="4985" y="773"/>
                  </a:lnTo>
                  <a:lnTo>
                    <a:pt x="4599" y="966"/>
                  </a:lnTo>
                  <a:lnTo>
                    <a:pt x="4251" y="1121"/>
                  </a:lnTo>
                  <a:lnTo>
                    <a:pt x="3865" y="1237"/>
                  </a:lnTo>
                  <a:lnTo>
                    <a:pt x="3478" y="1276"/>
                  </a:lnTo>
                  <a:lnTo>
                    <a:pt x="3053" y="1276"/>
                  </a:lnTo>
                  <a:lnTo>
                    <a:pt x="2628" y="1237"/>
                  </a:lnTo>
                  <a:lnTo>
                    <a:pt x="2242" y="1121"/>
                  </a:lnTo>
                  <a:lnTo>
                    <a:pt x="1855" y="966"/>
                  </a:lnTo>
                  <a:lnTo>
                    <a:pt x="1430" y="889"/>
                  </a:lnTo>
                  <a:lnTo>
                    <a:pt x="1121" y="812"/>
                  </a:lnTo>
                  <a:lnTo>
                    <a:pt x="464" y="812"/>
                  </a:lnTo>
                  <a:lnTo>
                    <a:pt x="155" y="850"/>
                  </a:lnTo>
                  <a:lnTo>
                    <a:pt x="1" y="1044"/>
                  </a:lnTo>
                  <a:lnTo>
                    <a:pt x="426" y="1005"/>
                  </a:lnTo>
                  <a:lnTo>
                    <a:pt x="812" y="966"/>
                  </a:lnTo>
                  <a:lnTo>
                    <a:pt x="1276" y="1005"/>
                  </a:lnTo>
                  <a:lnTo>
                    <a:pt x="1739" y="1082"/>
                  </a:lnTo>
                  <a:lnTo>
                    <a:pt x="2512" y="1314"/>
                  </a:lnTo>
                  <a:lnTo>
                    <a:pt x="2899" y="1430"/>
                  </a:lnTo>
                  <a:lnTo>
                    <a:pt x="3324" y="1430"/>
                  </a:lnTo>
                  <a:lnTo>
                    <a:pt x="3710" y="1391"/>
                  </a:lnTo>
                  <a:lnTo>
                    <a:pt x="4058" y="1314"/>
                  </a:lnTo>
                  <a:lnTo>
                    <a:pt x="4444" y="1198"/>
                  </a:lnTo>
                  <a:lnTo>
                    <a:pt x="4792" y="1044"/>
                  </a:lnTo>
                  <a:lnTo>
                    <a:pt x="5101" y="812"/>
                  </a:lnTo>
                  <a:lnTo>
                    <a:pt x="5410" y="580"/>
                  </a:lnTo>
                  <a:lnTo>
                    <a:pt x="5719" y="348"/>
                  </a:lnTo>
                  <a:lnTo>
                    <a:pt x="5951" y="39"/>
                  </a:lnTo>
                  <a:lnTo>
                    <a:pt x="5951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1961500" y="1863925"/>
              <a:ext cx="148800" cy="35775"/>
            </a:xfrm>
            <a:custGeom>
              <a:rect b="b" l="l" r="r" t="t"/>
              <a:pathLst>
                <a:path extrusionOk="0" fill="none" h="1431" w="5952">
                  <a:moveTo>
                    <a:pt x="1" y="1044"/>
                  </a:moveTo>
                  <a:lnTo>
                    <a:pt x="1" y="1044"/>
                  </a:lnTo>
                  <a:lnTo>
                    <a:pt x="426" y="1005"/>
                  </a:lnTo>
                  <a:lnTo>
                    <a:pt x="812" y="966"/>
                  </a:lnTo>
                  <a:lnTo>
                    <a:pt x="812" y="966"/>
                  </a:lnTo>
                  <a:lnTo>
                    <a:pt x="1276" y="1005"/>
                  </a:lnTo>
                  <a:lnTo>
                    <a:pt x="1739" y="1082"/>
                  </a:lnTo>
                  <a:lnTo>
                    <a:pt x="1739" y="1082"/>
                  </a:lnTo>
                  <a:lnTo>
                    <a:pt x="2512" y="1314"/>
                  </a:lnTo>
                  <a:lnTo>
                    <a:pt x="2899" y="1430"/>
                  </a:lnTo>
                  <a:lnTo>
                    <a:pt x="3324" y="1430"/>
                  </a:lnTo>
                  <a:lnTo>
                    <a:pt x="3324" y="1430"/>
                  </a:lnTo>
                  <a:lnTo>
                    <a:pt x="3710" y="1391"/>
                  </a:lnTo>
                  <a:lnTo>
                    <a:pt x="4058" y="1314"/>
                  </a:lnTo>
                  <a:lnTo>
                    <a:pt x="4444" y="1198"/>
                  </a:lnTo>
                  <a:lnTo>
                    <a:pt x="4792" y="1044"/>
                  </a:lnTo>
                  <a:lnTo>
                    <a:pt x="5101" y="812"/>
                  </a:lnTo>
                  <a:lnTo>
                    <a:pt x="5410" y="580"/>
                  </a:lnTo>
                  <a:lnTo>
                    <a:pt x="5719" y="348"/>
                  </a:lnTo>
                  <a:lnTo>
                    <a:pt x="5951" y="39"/>
                  </a:lnTo>
                  <a:lnTo>
                    <a:pt x="5951" y="39"/>
                  </a:lnTo>
                  <a:lnTo>
                    <a:pt x="5951" y="0"/>
                  </a:lnTo>
                  <a:lnTo>
                    <a:pt x="5913" y="0"/>
                  </a:lnTo>
                  <a:lnTo>
                    <a:pt x="5913" y="0"/>
                  </a:lnTo>
                  <a:lnTo>
                    <a:pt x="5642" y="271"/>
                  </a:lnTo>
                  <a:lnTo>
                    <a:pt x="5294" y="541"/>
                  </a:lnTo>
                  <a:lnTo>
                    <a:pt x="4985" y="773"/>
                  </a:lnTo>
                  <a:lnTo>
                    <a:pt x="4599" y="966"/>
                  </a:lnTo>
                  <a:lnTo>
                    <a:pt x="4251" y="1121"/>
                  </a:lnTo>
                  <a:lnTo>
                    <a:pt x="3865" y="1237"/>
                  </a:lnTo>
                  <a:lnTo>
                    <a:pt x="3478" y="1276"/>
                  </a:lnTo>
                  <a:lnTo>
                    <a:pt x="3053" y="1276"/>
                  </a:lnTo>
                  <a:lnTo>
                    <a:pt x="3053" y="1276"/>
                  </a:lnTo>
                  <a:lnTo>
                    <a:pt x="2628" y="1237"/>
                  </a:lnTo>
                  <a:lnTo>
                    <a:pt x="2242" y="1121"/>
                  </a:lnTo>
                  <a:lnTo>
                    <a:pt x="1855" y="966"/>
                  </a:lnTo>
                  <a:lnTo>
                    <a:pt x="1430" y="889"/>
                  </a:lnTo>
                  <a:lnTo>
                    <a:pt x="1430" y="889"/>
                  </a:lnTo>
                  <a:lnTo>
                    <a:pt x="1121" y="812"/>
                  </a:lnTo>
                  <a:lnTo>
                    <a:pt x="812" y="812"/>
                  </a:lnTo>
                  <a:lnTo>
                    <a:pt x="464" y="812"/>
                  </a:lnTo>
                  <a:lnTo>
                    <a:pt x="155" y="850"/>
                  </a:lnTo>
                  <a:lnTo>
                    <a:pt x="155" y="850"/>
                  </a:lnTo>
                  <a:lnTo>
                    <a:pt x="1" y="104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2"/>
            <p:cNvSpPr/>
            <p:nvPr/>
          </p:nvSpPr>
          <p:spPr>
            <a:xfrm>
              <a:off x="1988550" y="1812725"/>
              <a:ext cx="108225" cy="33825"/>
            </a:xfrm>
            <a:custGeom>
              <a:rect b="b" l="l" r="r" t="t"/>
              <a:pathLst>
                <a:path extrusionOk="0" h="1353" w="4329">
                  <a:moveTo>
                    <a:pt x="4328" y="0"/>
                  </a:moveTo>
                  <a:lnTo>
                    <a:pt x="3749" y="39"/>
                  </a:lnTo>
                  <a:lnTo>
                    <a:pt x="3169" y="155"/>
                  </a:lnTo>
                  <a:lnTo>
                    <a:pt x="2589" y="271"/>
                  </a:lnTo>
                  <a:lnTo>
                    <a:pt x="2010" y="464"/>
                  </a:lnTo>
                  <a:lnTo>
                    <a:pt x="1430" y="619"/>
                  </a:lnTo>
                  <a:lnTo>
                    <a:pt x="812" y="851"/>
                  </a:lnTo>
                  <a:lnTo>
                    <a:pt x="696" y="928"/>
                  </a:lnTo>
                  <a:lnTo>
                    <a:pt x="464" y="1121"/>
                  </a:lnTo>
                  <a:lnTo>
                    <a:pt x="0" y="1353"/>
                  </a:lnTo>
                  <a:lnTo>
                    <a:pt x="928" y="928"/>
                  </a:lnTo>
                  <a:lnTo>
                    <a:pt x="2010" y="580"/>
                  </a:lnTo>
                  <a:lnTo>
                    <a:pt x="3169" y="271"/>
                  </a:lnTo>
                  <a:lnTo>
                    <a:pt x="4328" y="39"/>
                  </a:lnTo>
                  <a:lnTo>
                    <a:pt x="4328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2"/>
            <p:cNvSpPr/>
            <p:nvPr/>
          </p:nvSpPr>
          <p:spPr>
            <a:xfrm>
              <a:off x="1988550" y="1812725"/>
              <a:ext cx="108225" cy="33825"/>
            </a:xfrm>
            <a:custGeom>
              <a:rect b="b" l="l" r="r" t="t"/>
              <a:pathLst>
                <a:path extrusionOk="0" fill="none" h="1353" w="4329">
                  <a:moveTo>
                    <a:pt x="0" y="1353"/>
                  </a:moveTo>
                  <a:lnTo>
                    <a:pt x="0" y="1353"/>
                  </a:lnTo>
                  <a:lnTo>
                    <a:pt x="928" y="928"/>
                  </a:lnTo>
                  <a:lnTo>
                    <a:pt x="928" y="928"/>
                  </a:lnTo>
                  <a:lnTo>
                    <a:pt x="2010" y="580"/>
                  </a:lnTo>
                  <a:lnTo>
                    <a:pt x="2010" y="580"/>
                  </a:lnTo>
                  <a:lnTo>
                    <a:pt x="3169" y="271"/>
                  </a:lnTo>
                  <a:lnTo>
                    <a:pt x="4328" y="39"/>
                  </a:lnTo>
                  <a:lnTo>
                    <a:pt x="4328" y="39"/>
                  </a:lnTo>
                  <a:lnTo>
                    <a:pt x="4328" y="0"/>
                  </a:lnTo>
                  <a:lnTo>
                    <a:pt x="4328" y="0"/>
                  </a:lnTo>
                  <a:lnTo>
                    <a:pt x="4328" y="0"/>
                  </a:lnTo>
                  <a:lnTo>
                    <a:pt x="3749" y="39"/>
                  </a:lnTo>
                  <a:lnTo>
                    <a:pt x="3169" y="155"/>
                  </a:lnTo>
                  <a:lnTo>
                    <a:pt x="2589" y="271"/>
                  </a:lnTo>
                  <a:lnTo>
                    <a:pt x="2010" y="464"/>
                  </a:lnTo>
                  <a:lnTo>
                    <a:pt x="2010" y="464"/>
                  </a:lnTo>
                  <a:lnTo>
                    <a:pt x="1430" y="619"/>
                  </a:lnTo>
                  <a:lnTo>
                    <a:pt x="812" y="851"/>
                  </a:lnTo>
                  <a:lnTo>
                    <a:pt x="812" y="851"/>
                  </a:lnTo>
                  <a:lnTo>
                    <a:pt x="696" y="928"/>
                  </a:lnTo>
                  <a:lnTo>
                    <a:pt x="696" y="928"/>
                  </a:lnTo>
                  <a:lnTo>
                    <a:pt x="464" y="1121"/>
                  </a:lnTo>
                  <a:lnTo>
                    <a:pt x="464" y="1121"/>
                  </a:lnTo>
                  <a:lnTo>
                    <a:pt x="464" y="1121"/>
                  </a:lnTo>
                  <a:lnTo>
                    <a:pt x="0" y="135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2"/>
            <p:cNvSpPr/>
            <p:nvPr/>
          </p:nvSpPr>
          <p:spPr>
            <a:xfrm>
              <a:off x="1970200" y="1995300"/>
              <a:ext cx="34800" cy="54125"/>
            </a:xfrm>
            <a:custGeom>
              <a:rect b="b" l="l" r="r" t="t"/>
              <a:pathLst>
                <a:path extrusionOk="0" h="2165" w="1392">
                  <a:moveTo>
                    <a:pt x="1314" y="1"/>
                  </a:moveTo>
                  <a:lnTo>
                    <a:pt x="1275" y="39"/>
                  </a:lnTo>
                  <a:lnTo>
                    <a:pt x="734" y="1430"/>
                  </a:lnTo>
                  <a:lnTo>
                    <a:pt x="580" y="1778"/>
                  </a:lnTo>
                  <a:lnTo>
                    <a:pt x="541" y="1933"/>
                  </a:lnTo>
                  <a:lnTo>
                    <a:pt x="348" y="1971"/>
                  </a:lnTo>
                  <a:lnTo>
                    <a:pt x="271" y="1855"/>
                  </a:lnTo>
                  <a:lnTo>
                    <a:pt x="232" y="1739"/>
                  </a:lnTo>
                  <a:lnTo>
                    <a:pt x="193" y="1546"/>
                  </a:lnTo>
                  <a:lnTo>
                    <a:pt x="193" y="1353"/>
                  </a:lnTo>
                  <a:lnTo>
                    <a:pt x="155" y="928"/>
                  </a:lnTo>
                  <a:lnTo>
                    <a:pt x="155" y="889"/>
                  </a:lnTo>
                  <a:lnTo>
                    <a:pt x="39" y="889"/>
                  </a:lnTo>
                  <a:lnTo>
                    <a:pt x="0" y="928"/>
                  </a:lnTo>
                  <a:lnTo>
                    <a:pt x="0" y="1160"/>
                  </a:lnTo>
                  <a:lnTo>
                    <a:pt x="0" y="1430"/>
                  </a:lnTo>
                  <a:lnTo>
                    <a:pt x="39" y="1701"/>
                  </a:lnTo>
                  <a:lnTo>
                    <a:pt x="116" y="1933"/>
                  </a:lnTo>
                  <a:lnTo>
                    <a:pt x="193" y="2087"/>
                  </a:lnTo>
                  <a:lnTo>
                    <a:pt x="309" y="2164"/>
                  </a:lnTo>
                  <a:lnTo>
                    <a:pt x="541" y="2164"/>
                  </a:lnTo>
                  <a:lnTo>
                    <a:pt x="580" y="2126"/>
                  </a:lnTo>
                  <a:lnTo>
                    <a:pt x="657" y="2049"/>
                  </a:lnTo>
                  <a:lnTo>
                    <a:pt x="696" y="1971"/>
                  </a:lnTo>
                  <a:lnTo>
                    <a:pt x="773" y="1778"/>
                  </a:lnTo>
                  <a:lnTo>
                    <a:pt x="966" y="1237"/>
                  </a:lnTo>
                  <a:lnTo>
                    <a:pt x="1198" y="657"/>
                  </a:lnTo>
                  <a:lnTo>
                    <a:pt x="1391" y="78"/>
                  </a:lnTo>
                  <a:lnTo>
                    <a:pt x="1353" y="39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2"/>
            <p:cNvSpPr/>
            <p:nvPr/>
          </p:nvSpPr>
          <p:spPr>
            <a:xfrm>
              <a:off x="1970200" y="1995300"/>
              <a:ext cx="34800" cy="54125"/>
            </a:xfrm>
            <a:custGeom>
              <a:rect b="b" l="l" r="r" t="t"/>
              <a:pathLst>
                <a:path extrusionOk="0" fill="none" h="2165" w="1392">
                  <a:moveTo>
                    <a:pt x="0" y="928"/>
                  </a:moveTo>
                  <a:lnTo>
                    <a:pt x="0" y="928"/>
                  </a:lnTo>
                  <a:lnTo>
                    <a:pt x="39" y="889"/>
                  </a:lnTo>
                  <a:lnTo>
                    <a:pt x="78" y="889"/>
                  </a:lnTo>
                  <a:lnTo>
                    <a:pt x="155" y="889"/>
                  </a:lnTo>
                  <a:lnTo>
                    <a:pt x="155" y="928"/>
                  </a:lnTo>
                  <a:lnTo>
                    <a:pt x="155" y="928"/>
                  </a:lnTo>
                  <a:lnTo>
                    <a:pt x="193" y="1353"/>
                  </a:lnTo>
                  <a:lnTo>
                    <a:pt x="193" y="1546"/>
                  </a:lnTo>
                  <a:lnTo>
                    <a:pt x="232" y="1739"/>
                  </a:lnTo>
                  <a:lnTo>
                    <a:pt x="232" y="1739"/>
                  </a:lnTo>
                  <a:lnTo>
                    <a:pt x="271" y="1855"/>
                  </a:lnTo>
                  <a:lnTo>
                    <a:pt x="348" y="1971"/>
                  </a:lnTo>
                  <a:lnTo>
                    <a:pt x="348" y="1971"/>
                  </a:lnTo>
                  <a:lnTo>
                    <a:pt x="541" y="1933"/>
                  </a:lnTo>
                  <a:lnTo>
                    <a:pt x="541" y="1933"/>
                  </a:lnTo>
                  <a:lnTo>
                    <a:pt x="580" y="1778"/>
                  </a:lnTo>
                  <a:lnTo>
                    <a:pt x="580" y="1778"/>
                  </a:lnTo>
                  <a:lnTo>
                    <a:pt x="734" y="1430"/>
                  </a:lnTo>
                  <a:lnTo>
                    <a:pt x="734" y="1430"/>
                  </a:lnTo>
                  <a:lnTo>
                    <a:pt x="1275" y="39"/>
                  </a:lnTo>
                  <a:lnTo>
                    <a:pt x="1275" y="39"/>
                  </a:lnTo>
                  <a:lnTo>
                    <a:pt x="1314" y="1"/>
                  </a:lnTo>
                  <a:lnTo>
                    <a:pt x="1353" y="1"/>
                  </a:lnTo>
                  <a:lnTo>
                    <a:pt x="1353" y="39"/>
                  </a:lnTo>
                  <a:lnTo>
                    <a:pt x="1391" y="78"/>
                  </a:lnTo>
                  <a:lnTo>
                    <a:pt x="1391" y="78"/>
                  </a:lnTo>
                  <a:lnTo>
                    <a:pt x="1198" y="657"/>
                  </a:lnTo>
                  <a:lnTo>
                    <a:pt x="966" y="1237"/>
                  </a:lnTo>
                  <a:lnTo>
                    <a:pt x="966" y="1237"/>
                  </a:lnTo>
                  <a:lnTo>
                    <a:pt x="773" y="1778"/>
                  </a:lnTo>
                  <a:lnTo>
                    <a:pt x="773" y="1778"/>
                  </a:lnTo>
                  <a:lnTo>
                    <a:pt x="696" y="1971"/>
                  </a:lnTo>
                  <a:lnTo>
                    <a:pt x="657" y="2049"/>
                  </a:lnTo>
                  <a:lnTo>
                    <a:pt x="580" y="2126"/>
                  </a:lnTo>
                  <a:lnTo>
                    <a:pt x="580" y="2126"/>
                  </a:lnTo>
                  <a:lnTo>
                    <a:pt x="541" y="2164"/>
                  </a:lnTo>
                  <a:lnTo>
                    <a:pt x="464" y="2164"/>
                  </a:lnTo>
                  <a:lnTo>
                    <a:pt x="309" y="2164"/>
                  </a:lnTo>
                  <a:lnTo>
                    <a:pt x="193" y="2087"/>
                  </a:lnTo>
                  <a:lnTo>
                    <a:pt x="116" y="1933"/>
                  </a:lnTo>
                  <a:lnTo>
                    <a:pt x="116" y="1933"/>
                  </a:lnTo>
                  <a:lnTo>
                    <a:pt x="39" y="1701"/>
                  </a:lnTo>
                  <a:lnTo>
                    <a:pt x="0" y="1430"/>
                  </a:lnTo>
                  <a:lnTo>
                    <a:pt x="0" y="1160"/>
                  </a:lnTo>
                  <a:lnTo>
                    <a:pt x="0" y="92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2"/>
            <p:cNvSpPr/>
            <p:nvPr/>
          </p:nvSpPr>
          <p:spPr>
            <a:xfrm>
              <a:off x="2245500" y="1532575"/>
              <a:ext cx="60900" cy="31900"/>
            </a:xfrm>
            <a:custGeom>
              <a:rect b="b" l="l" r="r" t="t"/>
              <a:pathLst>
                <a:path extrusionOk="0" h="1276" w="2436">
                  <a:moveTo>
                    <a:pt x="78" y="1"/>
                  </a:moveTo>
                  <a:lnTo>
                    <a:pt x="40" y="39"/>
                  </a:lnTo>
                  <a:lnTo>
                    <a:pt x="1" y="78"/>
                  </a:lnTo>
                  <a:lnTo>
                    <a:pt x="1" y="116"/>
                  </a:lnTo>
                  <a:lnTo>
                    <a:pt x="40" y="155"/>
                  </a:lnTo>
                  <a:lnTo>
                    <a:pt x="387" y="271"/>
                  </a:lnTo>
                  <a:lnTo>
                    <a:pt x="658" y="464"/>
                  </a:lnTo>
                  <a:lnTo>
                    <a:pt x="928" y="696"/>
                  </a:lnTo>
                  <a:lnTo>
                    <a:pt x="1199" y="889"/>
                  </a:lnTo>
                  <a:lnTo>
                    <a:pt x="1469" y="1044"/>
                  </a:lnTo>
                  <a:lnTo>
                    <a:pt x="1778" y="1160"/>
                  </a:lnTo>
                  <a:lnTo>
                    <a:pt x="2088" y="1237"/>
                  </a:lnTo>
                  <a:lnTo>
                    <a:pt x="2435" y="1276"/>
                  </a:lnTo>
                  <a:lnTo>
                    <a:pt x="2435" y="1237"/>
                  </a:lnTo>
                  <a:lnTo>
                    <a:pt x="2049" y="1160"/>
                  </a:lnTo>
                  <a:lnTo>
                    <a:pt x="1701" y="1005"/>
                  </a:lnTo>
                  <a:lnTo>
                    <a:pt x="1353" y="851"/>
                  </a:lnTo>
                  <a:lnTo>
                    <a:pt x="1044" y="619"/>
                  </a:lnTo>
                  <a:lnTo>
                    <a:pt x="619" y="271"/>
                  </a:lnTo>
                  <a:lnTo>
                    <a:pt x="349" y="116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2"/>
            <p:cNvSpPr/>
            <p:nvPr/>
          </p:nvSpPr>
          <p:spPr>
            <a:xfrm>
              <a:off x="2527600" y="1712250"/>
              <a:ext cx="199025" cy="47375"/>
            </a:xfrm>
            <a:custGeom>
              <a:rect b="b" l="l" r="r" t="t"/>
              <a:pathLst>
                <a:path extrusionOk="0" h="1895" w="7961">
                  <a:moveTo>
                    <a:pt x="7922" y="1"/>
                  </a:moveTo>
                  <a:lnTo>
                    <a:pt x="7574" y="78"/>
                  </a:lnTo>
                  <a:lnTo>
                    <a:pt x="7149" y="155"/>
                  </a:lnTo>
                  <a:lnTo>
                    <a:pt x="5874" y="387"/>
                  </a:lnTo>
                  <a:lnTo>
                    <a:pt x="3401" y="890"/>
                  </a:lnTo>
                  <a:lnTo>
                    <a:pt x="2203" y="1160"/>
                  </a:lnTo>
                  <a:lnTo>
                    <a:pt x="1005" y="1392"/>
                  </a:lnTo>
                  <a:lnTo>
                    <a:pt x="502" y="1508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193" y="1856"/>
                  </a:lnTo>
                  <a:lnTo>
                    <a:pt x="696" y="1662"/>
                  </a:lnTo>
                  <a:lnTo>
                    <a:pt x="1198" y="1546"/>
                  </a:lnTo>
                  <a:lnTo>
                    <a:pt x="3516" y="1044"/>
                  </a:lnTo>
                  <a:lnTo>
                    <a:pt x="5912" y="542"/>
                  </a:lnTo>
                  <a:lnTo>
                    <a:pt x="7110" y="310"/>
                  </a:lnTo>
                  <a:lnTo>
                    <a:pt x="7960" y="155"/>
                  </a:lnTo>
                  <a:lnTo>
                    <a:pt x="7960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2"/>
            <p:cNvSpPr/>
            <p:nvPr/>
          </p:nvSpPr>
          <p:spPr>
            <a:xfrm>
              <a:off x="2527600" y="1712250"/>
              <a:ext cx="199025" cy="47375"/>
            </a:xfrm>
            <a:custGeom>
              <a:rect b="b" l="l" r="r" t="t"/>
              <a:pathLst>
                <a:path extrusionOk="0" fill="none" h="1895" w="7961">
                  <a:moveTo>
                    <a:pt x="0" y="1662"/>
                  </a:moveTo>
                  <a:lnTo>
                    <a:pt x="0" y="1662"/>
                  </a:lnTo>
                  <a:lnTo>
                    <a:pt x="39" y="1894"/>
                  </a:lnTo>
                  <a:lnTo>
                    <a:pt x="39" y="1894"/>
                  </a:lnTo>
                  <a:lnTo>
                    <a:pt x="193" y="1856"/>
                  </a:lnTo>
                  <a:lnTo>
                    <a:pt x="193" y="1856"/>
                  </a:lnTo>
                  <a:lnTo>
                    <a:pt x="696" y="1662"/>
                  </a:lnTo>
                  <a:lnTo>
                    <a:pt x="1198" y="1546"/>
                  </a:lnTo>
                  <a:lnTo>
                    <a:pt x="1198" y="1546"/>
                  </a:lnTo>
                  <a:lnTo>
                    <a:pt x="3516" y="1044"/>
                  </a:lnTo>
                  <a:lnTo>
                    <a:pt x="3516" y="1044"/>
                  </a:lnTo>
                  <a:lnTo>
                    <a:pt x="5912" y="542"/>
                  </a:lnTo>
                  <a:lnTo>
                    <a:pt x="5912" y="542"/>
                  </a:lnTo>
                  <a:lnTo>
                    <a:pt x="7110" y="310"/>
                  </a:lnTo>
                  <a:lnTo>
                    <a:pt x="7110" y="310"/>
                  </a:lnTo>
                  <a:lnTo>
                    <a:pt x="7960" y="155"/>
                  </a:lnTo>
                  <a:lnTo>
                    <a:pt x="7960" y="155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22" y="1"/>
                  </a:lnTo>
                  <a:lnTo>
                    <a:pt x="7922" y="1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149" y="155"/>
                  </a:lnTo>
                  <a:lnTo>
                    <a:pt x="7149" y="155"/>
                  </a:lnTo>
                  <a:lnTo>
                    <a:pt x="5874" y="387"/>
                  </a:lnTo>
                  <a:lnTo>
                    <a:pt x="5874" y="387"/>
                  </a:lnTo>
                  <a:lnTo>
                    <a:pt x="3401" y="890"/>
                  </a:lnTo>
                  <a:lnTo>
                    <a:pt x="3401" y="890"/>
                  </a:lnTo>
                  <a:lnTo>
                    <a:pt x="2203" y="1160"/>
                  </a:lnTo>
                  <a:lnTo>
                    <a:pt x="1005" y="1392"/>
                  </a:lnTo>
                  <a:lnTo>
                    <a:pt x="1005" y="1392"/>
                  </a:lnTo>
                  <a:lnTo>
                    <a:pt x="502" y="1508"/>
                  </a:lnTo>
                  <a:lnTo>
                    <a:pt x="0" y="16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3"/>
          <p:cNvSpPr txBox="1"/>
          <p:nvPr>
            <p:ph idx="13" type="subTitle"/>
          </p:nvPr>
        </p:nvSpPr>
        <p:spPr>
          <a:xfrm>
            <a:off x="6056727" y="2359022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579 casos</a:t>
            </a:r>
            <a:endParaRPr/>
          </a:p>
        </p:txBody>
      </p:sp>
      <p:sp>
        <p:nvSpPr>
          <p:cNvPr id="971" name="Google Shape;971;p43"/>
          <p:cNvSpPr txBox="1"/>
          <p:nvPr>
            <p:ph idx="15" type="subTitle"/>
          </p:nvPr>
        </p:nvSpPr>
        <p:spPr>
          <a:xfrm>
            <a:off x="1101177" y="403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151 casos</a:t>
            </a:r>
            <a:endParaRPr/>
          </a:p>
        </p:txBody>
      </p:sp>
      <p:sp>
        <p:nvSpPr>
          <p:cNvPr id="972" name="Google Shape;972;p43"/>
          <p:cNvSpPr txBox="1"/>
          <p:nvPr>
            <p:ph idx="9" type="title"/>
          </p:nvPr>
        </p:nvSpPr>
        <p:spPr>
          <a:xfrm>
            <a:off x="6056727" y="1924897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Sudafrica</a:t>
            </a:r>
            <a:endParaRPr/>
          </a:p>
        </p:txBody>
      </p:sp>
      <p:sp>
        <p:nvSpPr>
          <p:cNvPr id="973" name="Google Shape;973;p43"/>
          <p:cNvSpPr txBox="1"/>
          <p:nvPr>
            <p:ph idx="14" type="title"/>
          </p:nvPr>
        </p:nvSpPr>
        <p:spPr>
          <a:xfrm>
            <a:off x="1101177" y="360542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Papúa</a:t>
            </a:r>
            <a:endParaRPr/>
          </a:p>
        </p:txBody>
      </p:sp>
      <p:sp>
        <p:nvSpPr>
          <p:cNvPr id="974" name="Google Shape;974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Países con </a:t>
            </a:r>
            <a:r>
              <a:rPr lang="en"/>
              <a:t>más</a:t>
            </a:r>
            <a:r>
              <a:rPr lang="en"/>
              <a:t> </a:t>
            </a:r>
            <a:r>
              <a:rPr b="1" lang="en"/>
              <a:t>registros</a:t>
            </a:r>
            <a:endParaRPr b="1"/>
          </a:p>
        </p:txBody>
      </p:sp>
      <p:sp>
        <p:nvSpPr>
          <p:cNvPr id="975" name="Google Shape;975;p43"/>
          <p:cNvSpPr txBox="1"/>
          <p:nvPr>
            <p:ph idx="2" type="title"/>
          </p:nvPr>
        </p:nvSpPr>
        <p:spPr>
          <a:xfrm>
            <a:off x="1101175" y="1924897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U.S.A</a:t>
            </a:r>
            <a:endParaRPr/>
          </a:p>
        </p:txBody>
      </p:sp>
      <p:sp>
        <p:nvSpPr>
          <p:cNvPr id="976" name="Google Shape;976;p43"/>
          <p:cNvSpPr txBox="1"/>
          <p:nvPr>
            <p:ph idx="1" type="subTitle"/>
          </p:nvPr>
        </p:nvSpPr>
        <p:spPr>
          <a:xfrm>
            <a:off x="1101175" y="229903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2225 casos</a:t>
            </a:r>
            <a:endParaRPr/>
          </a:p>
        </p:txBody>
      </p:sp>
      <p:sp>
        <p:nvSpPr>
          <p:cNvPr id="977" name="Google Shape;977;p43"/>
          <p:cNvSpPr txBox="1"/>
          <p:nvPr>
            <p:ph idx="3" type="title"/>
          </p:nvPr>
        </p:nvSpPr>
        <p:spPr>
          <a:xfrm>
            <a:off x="6056723" y="359853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Sudafrica</a:t>
            </a:r>
            <a:endParaRPr/>
          </a:p>
        </p:txBody>
      </p:sp>
      <p:sp>
        <p:nvSpPr>
          <p:cNvPr id="978" name="Google Shape;978;p43"/>
          <p:cNvSpPr txBox="1"/>
          <p:nvPr>
            <p:ph idx="4" type="subTitle"/>
          </p:nvPr>
        </p:nvSpPr>
        <p:spPr>
          <a:xfrm>
            <a:off x="6056723" y="403266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109 casos</a:t>
            </a:r>
            <a:endParaRPr/>
          </a:p>
        </p:txBody>
      </p:sp>
      <p:sp>
        <p:nvSpPr>
          <p:cNvPr id="979" name="Google Shape;979;p43"/>
          <p:cNvSpPr txBox="1"/>
          <p:nvPr>
            <p:ph idx="5" type="title"/>
          </p:nvPr>
        </p:nvSpPr>
        <p:spPr>
          <a:xfrm>
            <a:off x="3578950" y="36414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Brasil</a:t>
            </a:r>
            <a:endParaRPr/>
          </a:p>
        </p:txBody>
      </p:sp>
      <p:sp>
        <p:nvSpPr>
          <p:cNvPr id="980" name="Google Shape;980;p43"/>
          <p:cNvSpPr txBox="1"/>
          <p:nvPr>
            <p:ph idx="6" type="subTitle"/>
          </p:nvPr>
        </p:nvSpPr>
        <p:spPr>
          <a:xfrm>
            <a:off x="3578950" y="40755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112 casos</a:t>
            </a:r>
            <a:endParaRPr/>
          </a:p>
        </p:txBody>
      </p:sp>
      <p:sp>
        <p:nvSpPr>
          <p:cNvPr id="981" name="Google Shape;981;p43"/>
          <p:cNvSpPr txBox="1"/>
          <p:nvPr>
            <p:ph idx="7" type="title"/>
          </p:nvPr>
        </p:nvSpPr>
        <p:spPr>
          <a:xfrm>
            <a:off x="3578948" y="18844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Australia</a:t>
            </a:r>
            <a:endParaRPr/>
          </a:p>
        </p:txBody>
      </p:sp>
      <p:sp>
        <p:nvSpPr>
          <p:cNvPr id="982" name="Google Shape;982;p43"/>
          <p:cNvSpPr txBox="1"/>
          <p:nvPr>
            <p:ph idx="8" type="subTitle"/>
          </p:nvPr>
        </p:nvSpPr>
        <p:spPr>
          <a:xfrm>
            <a:off x="3578948" y="231852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1336 casos</a:t>
            </a:r>
            <a:endParaRPr/>
          </a:p>
        </p:txBody>
      </p:sp>
      <p:pic>
        <p:nvPicPr>
          <p:cNvPr id="983" name="Google Shape;98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600" y="1291350"/>
            <a:ext cx="666250" cy="666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dáfrica icono gratuito" id="984" name="Google Shape;98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6600" y="2964975"/>
            <a:ext cx="666250" cy="666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hamas icono gratuito" id="985" name="Google Shape;98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1050" y="2964975"/>
            <a:ext cx="666250" cy="666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sil icono gratuito" id="986" name="Google Shape;986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2788" y="2964963"/>
            <a:ext cx="738324" cy="738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tados unidos icono gratuito" id="987" name="Google Shape;987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25000" y="1219275"/>
            <a:ext cx="738337" cy="7383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ustralia icono gratuito" id="988" name="Google Shape;988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38825" y="1219263"/>
            <a:ext cx="666250" cy="6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4"/>
          <p:cNvSpPr/>
          <p:nvPr/>
        </p:nvSpPr>
        <p:spPr>
          <a:xfrm rot="-5400000">
            <a:off x="5637193" y="1611859"/>
            <a:ext cx="1306320" cy="1349863"/>
          </a:xfrm>
          <a:custGeom>
            <a:rect b="b" l="l" r="r" t="t"/>
            <a:pathLst>
              <a:path extrusionOk="0" h="44052" w="47028">
                <a:moveTo>
                  <a:pt x="33928" y="1"/>
                </a:moveTo>
                <a:lnTo>
                  <a:pt x="32962" y="39"/>
                </a:lnTo>
                <a:lnTo>
                  <a:pt x="32034" y="117"/>
                </a:lnTo>
                <a:lnTo>
                  <a:pt x="31068" y="232"/>
                </a:lnTo>
                <a:lnTo>
                  <a:pt x="30141" y="348"/>
                </a:lnTo>
                <a:lnTo>
                  <a:pt x="28054" y="619"/>
                </a:lnTo>
                <a:lnTo>
                  <a:pt x="27011" y="735"/>
                </a:lnTo>
                <a:lnTo>
                  <a:pt x="25968" y="812"/>
                </a:lnTo>
                <a:lnTo>
                  <a:pt x="22065" y="812"/>
                </a:lnTo>
                <a:lnTo>
                  <a:pt x="21292" y="851"/>
                </a:lnTo>
                <a:lnTo>
                  <a:pt x="20210" y="967"/>
                </a:lnTo>
                <a:lnTo>
                  <a:pt x="19128" y="1160"/>
                </a:lnTo>
                <a:lnTo>
                  <a:pt x="18046" y="1392"/>
                </a:lnTo>
                <a:lnTo>
                  <a:pt x="17003" y="1701"/>
                </a:lnTo>
                <a:lnTo>
                  <a:pt x="15998" y="2087"/>
                </a:lnTo>
                <a:lnTo>
                  <a:pt x="14955" y="2474"/>
                </a:lnTo>
                <a:lnTo>
                  <a:pt x="13950" y="2899"/>
                </a:lnTo>
                <a:lnTo>
                  <a:pt x="12984" y="3362"/>
                </a:lnTo>
                <a:lnTo>
                  <a:pt x="10975" y="4367"/>
                </a:lnTo>
                <a:lnTo>
                  <a:pt x="9970" y="4869"/>
                </a:lnTo>
                <a:lnTo>
                  <a:pt x="9004" y="5410"/>
                </a:lnTo>
                <a:lnTo>
                  <a:pt x="8038" y="5951"/>
                </a:lnTo>
                <a:lnTo>
                  <a:pt x="7072" y="6570"/>
                </a:lnTo>
                <a:lnTo>
                  <a:pt x="6184" y="7188"/>
                </a:lnTo>
                <a:lnTo>
                  <a:pt x="5295" y="7845"/>
                </a:lnTo>
                <a:lnTo>
                  <a:pt x="4908" y="8193"/>
                </a:lnTo>
                <a:lnTo>
                  <a:pt x="4522" y="8540"/>
                </a:lnTo>
                <a:lnTo>
                  <a:pt x="4174" y="8927"/>
                </a:lnTo>
                <a:lnTo>
                  <a:pt x="3826" y="9313"/>
                </a:lnTo>
                <a:lnTo>
                  <a:pt x="3517" y="9700"/>
                </a:lnTo>
                <a:lnTo>
                  <a:pt x="3247" y="10086"/>
                </a:lnTo>
                <a:lnTo>
                  <a:pt x="2706" y="10936"/>
                </a:lnTo>
                <a:lnTo>
                  <a:pt x="2242" y="11825"/>
                </a:lnTo>
                <a:lnTo>
                  <a:pt x="1856" y="12752"/>
                </a:lnTo>
                <a:lnTo>
                  <a:pt x="1547" y="13718"/>
                </a:lnTo>
                <a:lnTo>
                  <a:pt x="1237" y="14723"/>
                </a:lnTo>
                <a:lnTo>
                  <a:pt x="774" y="16732"/>
                </a:lnTo>
                <a:lnTo>
                  <a:pt x="542" y="17775"/>
                </a:lnTo>
                <a:lnTo>
                  <a:pt x="349" y="18780"/>
                </a:lnTo>
                <a:lnTo>
                  <a:pt x="194" y="19823"/>
                </a:lnTo>
                <a:lnTo>
                  <a:pt x="78" y="20867"/>
                </a:lnTo>
                <a:lnTo>
                  <a:pt x="1" y="21910"/>
                </a:lnTo>
                <a:lnTo>
                  <a:pt x="40" y="22953"/>
                </a:lnTo>
                <a:lnTo>
                  <a:pt x="40" y="23456"/>
                </a:lnTo>
                <a:lnTo>
                  <a:pt x="117" y="23958"/>
                </a:lnTo>
                <a:lnTo>
                  <a:pt x="233" y="24460"/>
                </a:lnTo>
                <a:lnTo>
                  <a:pt x="349" y="24963"/>
                </a:lnTo>
                <a:lnTo>
                  <a:pt x="465" y="25426"/>
                </a:lnTo>
                <a:lnTo>
                  <a:pt x="658" y="25890"/>
                </a:lnTo>
                <a:lnTo>
                  <a:pt x="851" y="26354"/>
                </a:lnTo>
                <a:lnTo>
                  <a:pt x="1044" y="26779"/>
                </a:lnTo>
                <a:lnTo>
                  <a:pt x="1276" y="27204"/>
                </a:lnTo>
                <a:lnTo>
                  <a:pt x="1547" y="27629"/>
                </a:lnTo>
                <a:lnTo>
                  <a:pt x="1817" y="28054"/>
                </a:lnTo>
                <a:lnTo>
                  <a:pt x="2126" y="28440"/>
                </a:lnTo>
                <a:lnTo>
                  <a:pt x="2435" y="28827"/>
                </a:lnTo>
                <a:lnTo>
                  <a:pt x="2783" y="29175"/>
                </a:lnTo>
                <a:lnTo>
                  <a:pt x="3556" y="29870"/>
                </a:lnTo>
                <a:lnTo>
                  <a:pt x="3942" y="30218"/>
                </a:lnTo>
                <a:lnTo>
                  <a:pt x="4367" y="30527"/>
                </a:lnTo>
                <a:lnTo>
                  <a:pt x="5218" y="31107"/>
                </a:lnTo>
                <a:lnTo>
                  <a:pt x="6145" y="31609"/>
                </a:lnTo>
                <a:lnTo>
                  <a:pt x="7034" y="32111"/>
                </a:lnTo>
                <a:lnTo>
                  <a:pt x="7536" y="32382"/>
                </a:lnTo>
                <a:lnTo>
                  <a:pt x="8038" y="32691"/>
                </a:lnTo>
                <a:lnTo>
                  <a:pt x="8502" y="33000"/>
                </a:lnTo>
                <a:lnTo>
                  <a:pt x="8966" y="33348"/>
                </a:lnTo>
                <a:lnTo>
                  <a:pt x="9198" y="33618"/>
                </a:lnTo>
                <a:lnTo>
                  <a:pt x="9429" y="33850"/>
                </a:lnTo>
                <a:lnTo>
                  <a:pt x="9816" y="34391"/>
                </a:lnTo>
                <a:lnTo>
                  <a:pt x="10164" y="34971"/>
                </a:lnTo>
                <a:lnTo>
                  <a:pt x="10511" y="35550"/>
                </a:lnTo>
                <a:lnTo>
                  <a:pt x="10975" y="36555"/>
                </a:lnTo>
                <a:lnTo>
                  <a:pt x="11516" y="37482"/>
                </a:lnTo>
                <a:lnTo>
                  <a:pt x="11786" y="37946"/>
                </a:lnTo>
                <a:lnTo>
                  <a:pt x="12096" y="38410"/>
                </a:lnTo>
                <a:lnTo>
                  <a:pt x="12405" y="38835"/>
                </a:lnTo>
                <a:lnTo>
                  <a:pt x="12753" y="39260"/>
                </a:lnTo>
                <a:lnTo>
                  <a:pt x="13448" y="39955"/>
                </a:lnTo>
                <a:lnTo>
                  <a:pt x="14182" y="40612"/>
                </a:lnTo>
                <a:lnTo>
                  <a:pt x="14955" y="41230"/>
                </a:lnTo>
                <a:lnTo>
                  <a:pt x="15766" y="41771"/>
                </a:lnTo>
                <a:lnTo>
                  <a:pt x="16771" y="42312"/>
                </a:lnTo>
                <a:lnTo>
                  <a:pt x="17776" y="42815"/>
                </a:lnTo>
                <a:lnTo>
                  <a:pt x="18858" y="43201"/>
                </a:lnTo>
                <a:lnTo>
                  <a:pt x="19940" y="43510"/>
                </a:lnTo>
                <a:lnTo>
                  <a:pt x="21022" y="43742"/>
                </a:lnTo>
                <a:lnTo>
                  <a:pt x="22142" y="43897"/>
                </a:lnTo>
                <a:lnTo>
                  <a:pt x="23263" y="44013"/>
                </a:lnTo>
                <a:lnTo>
                  <a:pt x="24383" y="44051"/>
                </a:lnTo>
                <a:lnTo>
                  <a:pt x="25272" y="44013"/>
                </a:lnTo>
                <a:lnTo>
                  <a:pt x="26161" y="43974"/>
                </a:lnTo>
                <a:lnTo>
                  <a:pt x="27050" y="43858"/>
                </a:lnTo>
                <a:lnTo>
                  <a:pt x="27938" y="43742"/>
                </a:lnTo>
                <a:lnTo>
                  <a:pt x="28827" y="43588"/>
                </a:lnTo>
                <a:lnTo>
                  <a:pt x="29716" y="43394"/>
                </a:lnTo>
                <a:lnTo>
                  <a:pt x="30605" y="43201"/>
                </a:lnTo>
                <a:lnTo>
                  <a:pt x="31455" y="42931"/>
                </a:lnTo>
                <a:lnTo>
                  <a:pt x="32962" y="42467"/>
                </a:lnTo>
                <a:lnTo>
                  <a:pt x="34469" y="41887"/>
                </a:lnTo>
                <a:lnTo>
                  <a:pt x="35203" y="41540"/>
                </a:lnTo>
                <a:lnTo>
                  <a:pt x="35937" y="41192"/>
                </a:lnTo>
                <a:lnTo>
                  <a:pt x="36633" y="40844"/>
                </a:lnTo>
                <a:lnTo>
                  <a:pt x="37328" y="40458"/>
                </a:lnTo>
                <a:lnTo>
                  <a:pt x="38024" y="40033"/>
                </a:lnTo>
                <a:lnTo>
                  <a:pt x="38719" y="39608"/>
                </a:lnTo>
                <a:lnTo>
                  <a:pt x="39376" y="39144"/>
                </a:lnTo>
                <a:lnTo>
                  <a:pt x="39994" y="38642"/>
                </a:lnTo>
                <a:lnTo>
                  <a:pt x="40651" y="38139"/>
                </a:lnTo>
                <a:lnTo>
                  <a:pt x="41231" y="37637"/>
                </a:lnTo>
                <a:lnTo>
                  <a:pt x="41811" y="37057"/>
                </a:lnTo>
                <a:lnTo>
                  <a:pt x="42351" y="36478"/>
                </a:lnTo>
                <a:lnTo>
                  <a:pt x="42854" y="36053"/>
                </a:lnTo>
                <a:lnTo>
                  <a:pt x="43318" y="35550"/>
                </a:lnTo>
                <a:lnTo>
                  <a:pt x="43781" y="35087"/>
                </a:lnTo>
                <a:lnTo>
                  <a:pt x="44206" y="34546"/>
                </a:lnTo>
                <a:lnTo>
                  <a:pt x="44631" y="34005"/>
                </a:lnTo>
                <a:lnTo>
                  <a:pt x="45018" y="33464"/>
                </a:lnTo>
                <a:lnTo>
                  <a:pt x="45365" y="32884"/>
                </a:lnTo>
                <a:lnTo>
                  <a:pt x="45713" y="32266"/>
                </a:lnTo>
                <a:lnTo>
                  <a:pt x="46100" y="31493"/>
                </a:lnTo>
                <a:lnTo>
                  <a:pt x="46409" y="30643"/>
                </a:lnTo>
                <a:lnTo>
                  <a:pt x="46641" y="29831"/>
                </a:lnTo>
                <a:lnTo>
                  <a:pt x="46834" y="28981"/>
                </a:lnTo>
                <a:lnTo>
                  <a:pt x="46950" y="28131"/>
                </a:lnTo>
                <a:lnTo>
                  <a:pt x="47027" y="27242"/>
                </a:lnTo>
                <a:lnTo>
                  <a:pt x="46988" y="26392"/>
                </a:lnTo>
                <a:lnTo>
                  <a:pt x="46872" y="25504"/>
                </a:lnTo>
                <a:lnTo>
                  <a:pt x="46757" y="25001"/>
                </a:lnTo>
                <a:lnTo>
                  <a:pt x="46602" y="24499"/>
                </a:lnTo>
                <a:lnTo>
                  <a:pt x="46409" y="24035"/>
                </a:lnTo>
                <a:lnTo>
                  <a:pt x="46216" y="23533"/>
                </a:lnTo>
                <a:lnTo>
                  <a:pt x="45752" y="22606"/>
                </a:lnTo>
                <a:lnTo>
                  <a:pt x="45250" y="21678"/>
                </a:lnTo>
                <a:lnTo>
                  <a:pt x="44786" y="20751"/>
                </a:lnTo>
                <a:lnTo>
                  <a:pt x="44593" y="20248"/>
                </a:lnTo>
                <a:lnTo>
                  <a:pt x="44399" y="19785"/>
                </a:lnTo>
                <a:lnTo>
                  <a:pt x="44245" y="19282"/>
                </a:lnTo>
                <a:lnTo>
                  <a:pt x="44129" y="18780"/>
                </a:lnTo>
                <a:lnTo>
                  <a:pt x="44052" y="18278"/>
                </a:lnTo>
                <a:lnTo>
                  <a:pt x="44052" y="17737"/>
                </a:lnTo>
                <a:lnTo>
                  <a:pt x="44052" y="17234"/>
                </a:lnTo>
                <a:lnTo>
                  <a:pt x="44129" y="16694"/>
                </a:lnTo>
                <a:lnTo>
                  <a:pt x="44206" y="16191"/>
                </a:lnTo>
                <a:lnTo>
                  <a:pt x="44322" y="15689"/>
                </a:lnTo>
                <a:lnTo>
                  <a:pt x="44825" y="13641"/>
                </a:lnTo>
                <a:lnTo>
                  <a:pt x="44979" y="12829"/>
                </a:lnTo>
                <a:lnTo>
                  <a:pt x="45095" y="11979"/>
                </a:lnTo>
                <a:lnTo>
                  <a:pt x="45134" y="11168"/>
                </a:lnTo>
                <a:lnTo>
                  <a:pt x="45095" y="10318"/>
                </a:lnTo>
                <a:lnTo>
                  <a:pt x="44979" y="9506"/>
                </a:lnTo>
                <a:lnTo>
                  <a:pt x="44825" y="8733"/>
                </a:lnTo>
                <a:lnTo>
                  <a:pt x="44593" y="7961"/>
                </a:lnTo>
                <a:lnTo>
                  <a:pt x="44322" y="7226"/>
                </a:lnTo>
                <a:lnTo>
                  <a:pt x="44013" y="6492"/>
                </a:lnTo>
                <a:lnTo>
                  <a:pt x="43627" y="5758"/>
                </a:lnTo>
                <a:lnTo>
                  <a:pt x="43202" y="5063"/>
                </a:lnTo>
                <a:lnTo>
                  <a:pt x="42738" y="4444"/>
                </a:lnTo>
                <a:lnTo>
                  <a:pt x="42236" y="3787"/>
                </a:lnTo>
                <a:lnTo>
                  <a:pt x="41656" y="3208"/>
                </a:lnTo>
                <a:lnTo>
                  <a:pt x="41076" y="2667"/>
                </a:lnTo>
                <a:lnTo>
                  <a:pt x="40419" y="2126"/>
                </a:lnTo>
                <a:lnTo>
                  <a:pt x="39763" y="1662"/>
                </a:lnTo>
                <a:lnTo>
                  <a:pt x="39067" y="1237"/>
                </a:lnTo>
                <a:lnTo>
                  <a:pt x="38333" y="889"/>
                </a:lnTo>
                <a:lnTo>
                  <a:pt x="37599" y="580"/>
                </a:lnTo>
                <a:lnTo>
                  <a:pt x="37135" y="426"/>
                </a:lnTo>
                <a:lnTo>
                  <a:pt x="36671" y="310"/>
                </a:lnTo>
                <a:lnTo>
                  <a:pt x="35783" y="117"/>
                </a:lnTo>
                <a:lnTo>
                  <a:pt x="34855" y="39"/>
                </a:lnTo>
                <a:lnTo>
                  <a:pt x="3392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44"/>
          <p:cNvSpPr/>
          <p:nvPr/>
        </p:nvSpPr>
        <p:spPr>
          <a:xfrm>
            <a:off x="2155959" y="1558071"/>
            <a:ext cx="1306320" cy="1349863"/>
          </a:xfrm>
          <a:custGeom>
            <a:rect b="b" l="l" r="r" t="t"/>
            <a:pathLst>
              <a:path extrusionOk="0" h="44052" w="47028">
                <a:moveTo>
                  <a:pt x="33928" y="1"/>
                </a:moveTo>
                <a:lnTo>
                  <a:pt x="32962" y="39"/>
                </a:lnTo>
                <a:lnTo>
                  <a:pt x="32034" y="117"/>
                </a:lnTo>
                <a:lnTo>
                  <a:pt x="31068" y="232"/>
                </a:lnTo>
                <a:lnTo>
                  <a:pt x="30141" y="348"/>
                </a:lnTo>
                <a:lnTo>
                  <a:pt x="28054" y="619"/>
                </a:lnTo>
                <a:lnTo>
                  <a:pt x="27011" y="735"/>
                </a:lnTo>
                <a:lnTo>
                  <a:pt x="25968" y="812"/>
                </a:lnTo>
                <a:lnTo>
                  <a:pt x="22065" y="812"/>
                </a:lnTo>
                <a:lnTo>
                  <a:pt x="21292" y="851"/>
                </a:lnTo>
                <a:lnTo>
                  <a:pt x="20210" y="967"/>
                </a:lnTo>
                <a:lnTo>
                  <a:pt x="19128" y="1160"/>
                </a:lnTo>
                <a:lnTo>
                  <a:pt x="18046" y="1392"/>
                </a:lnTo>
                <a:lnTo>
                  <a:pt x="17003" y="1701"/>
                </a:lnTo>
                <a:lnTo>
                  <a:pt x="15998" y="2087"/>
                </a:lnTo>
                <a:lnTo>
                  <a:pt x="14955" y="2474"/>
                </a:lnTo>
                <a:lnTo>
                  <a:pt x="13950" y="2899"/>
                </a:lnTo>
                <a:lnTo>
                  <a:pt x="12984" y="3362"/>
                </a:lnTo>
                <a:lnTo>
                  <a:pt x="10975" y="4367"/>
                </a:lnTo>
                <a:lnTo>
                  <a:pt x="9970" y="4869"/>
                </a:lnTo>
                <a:lnTo>
                  <a:pt x="9004" y="5410"/>
                </a:lnTo>
                <a:lnTo>
                  <a:pt x="8038" y="5951"/>
                </a:lnTo>
                <a:lnTo>
                  <a:pt x="7072" y="6570"/>
                </a:lnTo>
                <a:lnTo>
                  <a:pt x="6184" y="7188"/>
                </a:lnTo>
                <a:lnTo>
                  <a:pt x="5295" y="7845"/>
                </a:lnTo>
                <a:lnTo>
                  <a:pt x="4908" y="8193"/>
                </a:lnTo>
                <a:lnTo>
                  <a:pt x="4522" y="8540"/>
                </a:lnTo>
                <a:lnTo>
                  <a:pt x="4174" y="8927"/>
                </a:lnTo>
                <a:lnTo>
                  <a:pt x="3826" y="9313"/>
                </a:lnTo>
                <a:lnTo>
                  <a:pt x="3517" y="9700"/>
                </a:lnTo>
                <a:lnTo>
                  <a:pt x="3247" y="10086"/>
                </a:lnTo>
                <a:lnTo>
                  <a:pt x="2706" y="10936"/>
                </a:lnTo>
                <a:lnTo>
                  <a:pt x="2242" y="11825"/>
                </a:lnTo>
                <a:lnTo>
                  <a:pt x="1856" y="12752"/>
                </a:lnTo>
                <a:lnTo>
                  <a:pt x="1547" y="13718"/>
                </a:lnTo>
                <a:lnTo>
                  <a:pt x="1237" y="14723"/>
                </a:lnTo>
                <a:lnTo>
                  <a:pt x="774" y="16732"/>
                </a:lnTo>
                <a:lnTo>
                  <a:pt x="542" y="17775"/>
                </a:lnTo>
                <a:lnTo>
                  <a:pt x="349" y="18780"/>
                </a:lnTo>
                <a:lnTo>
                  <a:pt x="194" y="19823"/>
                </a:lnTo>
                <a:lnTo>
                  <a:pt x="78" y="20867"/>
                </a:lnTo>
                <a:lnTo>
                  <a:pt x="1" y="21910"/>
                </a:lnTo>
                <a:lnTo>
                  <a:pt x="40" y="22953"/>
                </a:lnTo>
                <a:lnTo>
                  <a:pt x="40" y="23456"/>
                </a:lnTo>
                <a:lnTo>
                  <a:pt x="117" y="23958"/>
                </a:lnTo>
                <a:lnTo>
                  <a:pt x="233" y="24460"/>
                </a:lnTo>
                <a:lnTo>
                  <a:pt x="349" y="24963"/>
                </a:lnTo>
                <a:lnTo>
                  <a:pt x="465" y="25426"/>
                </a:lnTo>
                <a:lnTo>
                  <a:pt x="658" y="25890"/>
                </a:lnTo>
                <a:lnTo>
                  <a:pt x="851" y="26354"/>
                </a:lnTo>
                <a:lnTo>
                  <a:pt x="1044" y="26779"/>
                </a:lnTo>
                <a:lnTo>
                  <a:pt x="1276" y="27204"/>
                </a:lnTo>
                <a:lnTo>
                  <a:pt x="1547" y="27629"/>
                </a:lnTo>
                <a:lnTo>
                  <a:pt x="1817" y="28054"/>
                </a:lnTo>
                <a:lnTo>
                  <a:pt x="2126" y="28440"/>
                </a:lnTo>
                <a:lnTo>
                  <a:pt x="2435" y="28827"/>
                </a:lnTo>
                <a:lnTo>
                  <a:pt x="2783" y="29175"/>
                </a:lnTo>
                <a:lnTo>
                  <a:pt x="3556" y="29870"/>
                </a:lnTo>
                <a:lnTo>
                  <a:pt x="3942" y="30218"/>
                </a:lnTo>
                <a:lnTo>
                  <a:pt x="4367" y="30527"/>
                </a:lnTo>
                <a:lnTo>
                  <a:pt x="5218" y="31107"/>
                </a:lnTo>
                <a:lnTo>
                  <a:pt x="6145" y="31609"/>
                </a:lnTo>
                <a:lnTo>
                  <a:pt x="7034" y="32111"/>
                </a:lnTo>
                <a:lnTo>
                  <a:pt x="7536" y="32382"/>
                </a:lnTo>
                <a:lnTo>
                  <a:pt x="8038" y="32691"/>
                </a:lnTo>
                <a:lnTo>
                  <a:pt x="8502" y="33000"/>
                </a:lnTo>
                <a:lnTo>
                  <a:pt x="8966" y="33348"/>
                </a:lnTo>
                <a:lnTo>
                  <a:pt x="9198" y="33618"/>
                </a:lnTo>
                <a:lnTo>
                  <a:pt x="9429" y="33850"/>
                </a:lnTo>
                <a:lnTo>
                  <a:pt x="9816" y="34391"/>
                </a:lnTo>
                <a:lnTo>
                  <a:pt x="10164" y="34971"/>
                </a:lnTo>
                <a:lnTo>
                  <a:pt x="10511" y="35550"/>
                </a:lnTo>
                <a:lnTo>
                  <a:pt x="10975" y="36555"/>
                </a:lnTo>
                <a:lnTo>
                  <a:pt x="11516" y="37482"/>
                </a:lnTo>
                <a:lnTo>
                  <a:pt x="11786" y="37946"/>
                </a:lnTo>
                <a:lnTo>
                  <a:pt x="12096" y="38410"/>
                </a:lnTo>
                <a:lnTo>
                  <a:pt x="12405" y="38835"/>
                </a:lnTo>
                <a:lnTo>
                  <a:pt x="12753" y="39260"/>
                </a:lnTo>
                <a:lnTo>
                  <a:pt x="13448" y="39955"/>
                </a:lnTo>
                <a:lnTo>
                  <a:pt x="14182" y="40612"/>
                </a:lnTo>
                <a:lnTo>
                  <a:pt x="14955" y="41230"/>
                </a:lnTo>
                <a:lnTo>
                  <a:pt x="15766" y="41771"/>
                </a:lnTo>
                <a:lnTo>
                  <a:pt x="16771" y="42312"/>
                </a:lnTo>
                <a:lnTo>
                  <a:pt x="17776" y="42815"/>
                </a:lnTo>
                <a:lnTo>
                  <a:pt x="18858" y="43201"/>
                </a:lnTo>
                <a:lnTo>
                  <a:pt x="19940" y="43510"/>
                </a:lnTo>
                <a:lnTo>
                  <a:pt x="21022" y="43742"/>
                </a:lnTo>
                <a:lnTo>
                  <a:pt x="22142" y="43897"/>
                </a:lnTo>
                <a:lnTo>
                  <a:pt x="23263" y="44013"/>
                </a:lnTo>
                <a:lnTo>
                  <a:pt x="24383" y="44051"/>
                </a:lnTo>
                <a:lnTo>
                  <a:pt x="25272" y="44013"/>
                </a:lnTo>
                <a:lnTo>
                  <a:pt x="26161" y="43974"/>
                </a:lnTo>
                <a:lnTo>
                  <a:pt x="27050" y="43858"/>
                </a:lnTo>
                <a:lnTo>
                  <a:pt x="27938" y="43742"/>
                </a:lnTo>
                <a:lnTo>
                  <a:pt x="28827" y="43588"/>
                </a:lnTo>
                <a:lnTo>
                  <a:pt x="29716" y="43394"/>
                </a:lnTo>
                <a:lnTo>
                  <a:pt x="30605" y="43201"/>
                </a:lnTo>
                <a:lnTo>
                  <a:pt x="31455" y="42931"/>
                </a:lnTo>
                <a:lnTo>
                  <a:pt x="32962" y="42467"/>
                </a:lnTo>
                <a:lnTo>
                  <a:pt x="34469" y="41887"/>
                </a:lnTo>
                <a:lnTo>
                  <a:pt x="35203" y="41540"/>
                </a:lnTo>
                <a:lnTo>
                  <a:pt x="35937" y="41192"/>
                </a:lnTo>
                <a:lnTo>
                  <a:pt x="36633" y="40844"/>
                </a:lnTo>
                <a:lnTo>
                  <a:pt x="37328" y="40458"/>
                </a:lnTo>
                <a:lnTo>
                  <a:pt x="38024" y="40033"/>
                </a:lnTo>
                <a:lnTo>
                  <a:pt x="38719" y="39608"/>
                </a:lnTo>
                <a:lnTo>
                  <a:pt x="39376" y="39144"/>
                </a:lnTo>
                <a:lnTo>
                  <a:pt x="39994" y="38642"/>
                </a:lnTo>
                <a:lnTo>
                  <a:pt x="40651" y="38139"/>
                </a:lnTo>
                <a:lnTo>
                  <a:pt x="41231" y="37637"/>
                </a:lnTo>
                <a:lnTo>
                  <a:pt x="41811" y="37057"/>
                </a:lnTo>
                <a:lnTo>
                  <a:pt x="42351" y="36478"/>
                </a:lnTo>
                <a:lnTo>
                  <a:pt x="42854" y="36053"/>
                </a:lnTo>
                <a:lnTo>
                  <a:pt x="43318" y="35550"/>
                </a:lnTo>
                <a:lnTo>
                  <a:pt x="43781" y="35087"/>
                </a:lnTo>
                <a:lnTo>
                  <a:pt x="44206" y="34546"/>
                </a:lnTo>
                <a:lnTo>
                  <a:pt x="44631" y="34005"/>
                </a:lnTo>
                <a:lnTo>
                  <a:pt x="45018" y="33464"/>
                </a:lnTo>
                <a:lnTo>
                  <a:pt x="45365" y="32884"/>
                </a:lnTo>
                <a:lnTo>
                  <a:pt x="45713" y="32266"/>
                </a:lnTo>
                <a:lnTo>
                  <a:pt x="46100" y="31493"/>
                </a:lnTo>
                <a:lnTo>
                  <a:pt x="46409" y="30643"/>
                </a:lnTo>
                <a:lnTo>
                  <a:pt x="46641" y="29831"/>
                </a:lnTo>
                <a:lnTo>
                  <a:pt x="46834" y="28981"/>
                </a:lnTo>
                <a:lnTo>
                  <a:pt x="46950" y="28131"/>
                </a:lnTo>
                <a:lnTo>
                  <a:pt x="47027" y="27242"/>
                </a:lnTo>
                <a:lnTo>
                  <a:pt x="46988" y="26392"/>
                </a:lnTo>
                <a:lnTo>
                  <a:pt x="46872" y="25504"/>
                </a:lnTo>
                <a:lnTo>
                  <a:pt x="46757" y="25001"/>
                </a:lnTo>
                <a:lnTo>
                  <a:pt x="46602" y="24499"/>
                </a:lnTo>
                <a:lnTo>
                  <a:pt x="46409" y="24035"/>
                </a:lnTo>
                <a:lnTo>
                  <a:pt x="46216" y="23533"/>
                </a:lnTo>
                <a:lnTo>
                  <a:pt x="45752" y="22606"/>
                </a:lnTo>
                <a:lnTo>
                  <a:pt x="45250" y="21678"/>
                </a:lnTo>
                <a:lnTo>
                  <a:pt x="44786" y="20751"/>
                </a:lnTo>
                <a:lnTo>
                  <a:pt x="44593" y="20248"/>
                </a:lnTo>
                <a:lnTo>
                  <a:pt x="44399" y="19785"/>
                </a:lnTo>
                <a:lnTo>
                  <a:pt x="44245" y="19282"/>
                </a:lnTo>
                <a:lnTo>
                  <a:pt x="44129" y="18780"/>
                </a:lnTo>
                <a:lnTo>
                  <a:pt x="44052" y="18278"/>
                </a:lnTo>
                <a:lnTo>
                  <a:pt x="44052" y="17737"/>
                </a:lnTo>
                <a:lnTo>
                  <a:pt x="44052" y="17234"/>
                </a:lnTo>
                <a:lnTo>
                  <a:pt x="44129" y="16694"/>
                </a:lnTo>
                <a:lnTo>
                  <a:pt x="44206" y="16191"/>
                </a:lnTo>
                <a:lnTo>
                  <a:pt x="44322" y="15689"/>
                </a:lnTo>
                <a:lnTo>
                  <a:pt x="44825" y="13641"/>
                </a:lnTo>
                <a:lnTo>
                  <a:pt x="44979" y="12829"/>
                </a:lnTo>
                <a:lnTo>
                  <a:pt x="45095" y="11979"/>
                </a:lnTo>
                <a:lnTo>
                  <a:pt x="45134" y="11168"/>
                </a:lnTo>
                <a:lnTo>
                  <a:pt x="45095" y="10318"/>
                </a:lnTo>
                <a:lnTo>
                  <a:pt x="44979" y="9506"/>
                </a:lnTo>
                <a:lnTo>
                  <a:pt x="44825" y="8733"/>
                </a:lnTo>
                <a:lnTo>
                  <a:pt x="44593" y="7961"/>
                </a:lnTo>
                <a:lnTo>
                  <a:pt x="44322" y="7226"/>
                </a:lnTo>
                <a:lnTo>
                  <a:pt x="44013" y="6492"/>
                </a:lnTo>
                <a:lnTo>
                  <a:pt x="43627" y="5758"/>
                </a:lnTo>
                <a:lnTo>
                  <a:pt x="43202" y="5063"/>
                </a:lnTo>
                <a:lnTo>
                  <a:pt x="42738" y="4444"/>
                </a:lnTo>
                <a:lnTo>
                  <a:pt x="42236" y="3787"/>
                </a:lnTo>
                <a:lnTo>
                  <a:pt x="41656" y="3208"/>
                </a:lnTo>
                <a:lnTo>
                  <a:pt x="41076" y="2667"/>
                </a:lnTo>
                <a:lnTo>
                  <a:pt x="40419" y="2126"/>
                </a:lnTo>
                <a:lnTo>
                  <a:pt x="39763" y="1662"/>
                </a:lnTo>
                <a:lnTo>
                  <a:pt x="39067" y="1237"/>
                </a:lnTo>
                <a:lnTo>
                  <a:pt x="38333" y="889"/>
                </a:lnTo>
                <a:lnTo>
                  <a:pt x="37599" y="580"/>
                </a:lnTo>
                <a:lnTo>
                  <a:pt x="37135" y="426"/>
                </a:lnTo>
                <a:lnTo>
                  <a:pt x="36671" y="310"/>
                </a:lnTo>
                <a:lnTo>
                  <a:pt x="35783" y="117"/>
                </a:lnTo>
                <a:lnTo>
                  <a:pt x="34855" y="39"/>
                </a:lnTo>
                <a:lnTo>
                  <a:pt x="3392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44"/>
          <p:cNvSpPr txBox="1"/>
          <p:nvPr>
            <p:ph idx="2" type="title"/>
          </p:nvPr>
        </p:nvSpPr>
        <p:spPr>
          <a:xfrm>
            <a:off x="1368275" y="3068225"/>
            <a:ext cx="2970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Mundiales</a:t>
            </a:r>
            <a:endParaRPr/>
          </a:p>
        </p:txBody>
      </p:sp>
      <p:sp>
        <p:nvSpPr>
          <p:cNvPr id="996" name="Google Shape;996;p44"/>
          <p:cNvSpPr txBox="1"/>
          <p:nvPr>
            <p:ph idx="3" type="title"/>
          </p:nvPr>
        </p:nvSpPr>
        <p:spPr>
          <a:xfrm>
            <a:off x="4804750" y="3068225"/>
            <a:ext cx="29712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EEUU</a:t>
            </a:r>
            <a:endParaRPr/>
          </a:p>
        </p:txBody>
      </p:sp>
      <p:sp>
        <p:nvSpPr>
          <p:cNvPr id="997" name="Google Shape;997;p44"/>
          <p:cNvSpPr txBox="1"/>
          <p:nvPr>
            <p:ph idx="1" type="subTitle"/>
          </p:nvPr>
        </p:nvSpPr>
        <p:spPr>
          <a:xfrm>
            <a:off x="4804757" y="3555850"/>
            <a:ext cx="29712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2225 casos</a:t>
            </a:r>
            <a:endParaRPr/>
          </a:p>
        </p:txBody>
      </p:sp>
      <p:sp>
        <p:nvSpPr>
          <p:cNvPr id="998" name="Google Shape;998;p44"/>
          <p:cNvSpPr txBox="1"/>
          <p:nvPr>
            <p:ph idx="4" type="subTitle"/>
          </p:nvPr>
        </p:nvSpPr>
        <p:spPr>
          <a:xfrm>
            <a:off x="1368475" y="3555850"/>
            <a:ext cx="29709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4512 casos</a:t>
            </a:r>
            <a:endParaRPr/>
          </a:p>
        </p:txBody>
      </p:sp>
      <p:grpSp>
        <p:nvGrpSpPr>
          <p:cNvPr id="999" name="Google Shape;999;p44"/>
          <p:cNvGrpSpPr/>
          <p:nvPr/>
        </p:nvGrpSpPr>
        <p:grpSpPr>
          <a:xfrm>
            <a:off x="3086549" y="102560"/>
            <a:ext cx="2970902" cy="1922931"/>
            <a:chOff x="3597785" y="3065882"/>
            <a:chExt cx="2241344" cy="1330656"/>
          </a:xfrm>
        </p:grpSpPr>
        <p:grpSp>
          <p:nvGrpSpPr>
            <p:cNvPr id="1000" name="Google Shape;1000;p44"/>
            <p:cNvGrpSpPr/>
            <p:nvPr/>
          </p:nvGrpSpPr>
          <p:grpSpPr>
            <a:xfrm>
              <a:off x="5296908" y="3937355"/>
              <a:ext cx="143198" cy="32380"/>
              <a:chOff x="5296908" y="3937355"/>
              <a:chExt cx="143198" cy="32380"/>
            </a:xfrm>
          </p:grpSpPr>
          <p:sp>
            <p:nvSpPr>
              <p:cNvPr id="1001" name="Google Shape;1001;p44"/>
              <p:cNvSpPr/>
              <p:nvPr/>
            </p:nvSpPr>
            <p:spPr>
              <a:xfrm>
                <a:off x="5319457" y="3952794"/>
                <a:ext cx="111895" cy="8"/>
              </a:xfrm>
              <a:custGeom>
                <a:rect b="b" l="l" r="r" t="t"/>
                <a:pathLst>
                  <a:path extrusionOk="0" fill="none" h="1" w="14227">
                    <a:moveTo>
                      <a:pt x="1" y="0"/>
                    </a:moveTo>
                    <a:lnTo>
                      <a:pt x="14227" y="0"/>
                    </a:lnTo>
                  </a:path>
                </a:pathLst>
              </a:custGeom>
              <a:solidFill>
                <a:schemeClr val="lt2"/>
              </a:solidFill>
              <a:ln cap="flat" cmpd="sng" w="1825">
                <a:solidFill>
                  <a:srgbClr val="A5B7C5"/>
                </a:solidFill>
                <a:prstDash val="solid"/>
                <a:miter lim="1209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02" name="Google Shape;1002;p44"/>
              <p:cNvGrpSpPr/>
              <p:nvPr/>
            </p:nvGrpSpPr>
            <p:grpSpPr>
              <a:xfrm>
                <a:off x="5402331" y="3937355"/>
                <a:ext cx="37776" cy="32380"/>
                <a:chOff x="5402331" y="3937355"/>
                <a:chExt cx="37776" cy="32380"/>
              </a:xfrm>
            </p:grpSpPr>
            <p:sp>
              <p:nvSpPr>
                <p:cNvPr id="1003" name="Google Shape;1003;p44"/>
                <p:cNvSpPr/>
                <p:nvPr/>
              </p:nvSpPr>
              <p:spPr>
                <a:xfrm>
                  <a:off x="5402331" y="3937355"/>
                  <a:ext cx="37776" cy="32380"/>
                </a:xfrm>
                <a:custGeom>
                  <a:rect b="b" l="l" r="r" t="t"/>
                  <a:pathLst>
                    <a:path extrusionOk="0" h="4117" w="4803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4" y="609"/>
                      </a:cubicBezTo>
                      <a:cubicBezTo>
                        <a:pt x="0" y="1903"/>
                        <a:pt x="919" y="4117"/>
                        <a:pt x="2746" y="4117"/>
                      </a:cubicBezTo>
                      <a:cubicBezTo>
                        <a:pt x="3883" y="4117"/>
                        <a:pt x="4802" y="3185"/>
                        <a:pt x="4802" y="2060"/>
                      </a:cubicBezTo>
                      <a:cubicBezTo>
                        <a:pt x="4802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4" name="Google Shape;1004;p44"/>
                <p:cNvSpPr/>
                <p:nvPr/>
              </p:nvSpPr>
              <p:spPr>
                <a:xfrm>
                  <a:off x="5415174" y="3946990"/>
                  <a:ext cx="15321" cy="13064"/>
                </a:xfrm>
                <a:custGeom>
                  <a:rect b="b" l="l" r="r" t="t"/>
                  <a:pathLst>
                    <a:path extrusionOk="0" h="1661" w="1948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32" y="1416"/>
                      </a:cubicBezTo>
                      <a:cubicBezTo>
                        <a:pt x="701" y="1585"/>
                        <a:pt x="910" y="1661"/>
                        <a:pt x="1114" y="1661"/>
                      </a:cubicBezTo>
                      <a:cubicBezTo>
                        <a:pt x="1540" y="1661"/>
                        <a:pt x="1948" y="1333"/>
                        <a:pt x="1948" y="835"/>
                      </a:cubicBezTo>
                      <a:cubicBezTo>
                        <a:pt x="1948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5" name="Google Shape;1005;p44"/>
              <p:cNvGrpSpPr/>
              <p:nvPr/>
            </p:nvGrpSpPr>
            <p:grpSpPr>
              <a:xfrm>
                <a:off x="5296908" y="3937355"/>
                <a:ext cx="37783" cy="32380"/>
                <a:chOff x="5296908" y="3937355"/>
                <a:chExt cx="37783" cy="32380"/>
              </a:xfrm>
            </p:grpSpPr>
            <p:sp>
              <p:nvSpPr>
                <p:cNvPr id="1006" name="Google Shape;1006;p44"/>
                <p:cNvSpPr/>
                <p:nvPr/>
              </p:nvSpPr>
              <p:spPr>
                <a:xfrm>
                  <a:off x="5296908" y="3937355"/>
                  <a:ext cx="37783" cy="32380"/>
                </a:xfrm>
                <a:custGeom>
                  <a:rect b="b" l="l" r="r" t="t"/>
                  <a:pathLst>
                    <a:path extrusionOk="0" h="4117" w="4804">
                      <a:moveTo>
                        <a:pt x="2738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47" y="4117"/>
                      </a:cubicBezTo>
                      <a:cubicBezTo>
                        <a:pt x="3884" y="4117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7" name="Google Shape;1007;p44"/>
                <p:cNvSpPr/>
                <p:nvPr/>
              </p:nvSpPr>
              <p:spPr>
                <a:xfrm>
                  <a:off x="5309846" y="3946990"/>
                  <a:ext cx="15235" cy="13064"/>
                </a:xfrm>
                <a:custGeom>
                  <a:rect b="b" l="l" r="r" t="t"/>
                  <a:pathLst>
                    <a:path extrusionOk="0" h="1661" w="1937">
                      <a:moveTo>
                        <a:pt x="1102" y="1"/>
                      </a:moveTo>
                      <a:cubicBezTo>
                        <a:pt x="364" y="1"/>
                        <a:pt x="1" y="896"/>
                        <a:pt x="521" y="1416"/>
                      </a:cubicBezTo>
                      <a:cubicBezTo>
                        <a:pt x="690" y="1585"/>
                        <a:pt x="899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61" y="1"/>
                        <a:pt x="11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08" name="Google Shape;1008;p44"/>
            <p:cNvGrpSpPr/>
            <p:nvPr/>
          </p:nvGrpSpPr>
          <p:grpSpPr>
            <a:xfrm>
              <a:off x="4724163" y="3119631"/>
              <a:ext cx="120838" cy="84218"/>
              <a:chOff x="4724163" y="3119631"/>
              <a:chExt cx="120838" cy="84218"/>
            </a:xfrm>
          </p:grpSpPr>
          <p:grpSp>
            <p:nvGrpSpPr>
              <p:cNvPr id="1009" name="Google Shape;1009;p44"/>
              <p:cNvGrpSpPr/>
              <p:nvPr/>
            </p:nvGrpSpPr>
            <p:grpSpPr>
              <a:xfrm>
                <a:off x="4746712" y="3132773"/>
                <a:ext cx="86869" cy="56424"/>
                <a:chOff x="4746712" y="3132773"/>
                <a:chExt cx="86869" cy="56424"/>
              </a:xfrm>
            </p:grpSpPr>
            <p:sp>
              <p:nvSpPr>
                <p:cNvPr id="1010" name="Google Shape;1010;p44"/>
                <p:cNvSpPr/>
                <p:nvPr/>
              </p:nvSpPr>
              <p:spPr>
                <a:xfrm>
                  <a:off x="4746712" y="3132773"/>
                  <a:ext cx="86869" cy="56424"/>
                </a:xfrm>
                <a:custGeom>
                  <a:rect b="b" l="l" r="r" t="t"/>
                  <a:pathLst>
                    <a:path extrusionOk="0" fill="none" h="7174" w="11045">
                      <a:moveTo>
                        <a:pt x="0" y="1597"/>
                      </a:moveTo>
                      <a:cubicBezTo>
                        <a:pt x="242" y="1743"/>
                        <a:pt x="3532" y="7174"/>
                        <a:pt x="3532" y="7174"/>
                      </a:cubicBezTo>
                      <a:lnTo>
                        <a:pt x="6290" y="3315"/>
                      </a:lnTo>
                      <a:lnTo>
                        <a:pt x="1104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1" name="Google Shape;1011;p44"/>
                <p:cNvSpPr/>
                <p:nvPr/>
              </p:nvSpPr>
              <p:spPr>
                <a:xfrm>
                  <a:off x="4746712" y="3145334"/>
                  <a:ext cx="49479" cy="13520"/>
                </a:xfrm>
                <a:custGeom>
                  <a:rect b="b" l="l" r="r" t="t"/>
                  <a:pathLst>
                    <a:path extrusionOk="0" fill="none" h="1719" w="6291">
                      <a:moveTo>
                        <a:pt x="0" y="0"/>
                      </a:moveTo>
                      <a:lnTo>
                        <a:pt x="6290" y="1718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2" name="Google Shape;1012;p44"/>
              <p:cNvGrpSpPr/>
              <p:nvPr/>
            </p:nvGrpSpPr>
            <p:grpSpPr>
              <a:xfrm>
                <a:off x="4773634" y="3143336"/>
                <a:ext cx="37776" cy="32451"/>
                <a:chOff x="4773634" y="3143336"/>
                <a:chExt cx="37776" cy="32451"/>
              </a:xfrm>
            </p:grpSpPr>
            <p:sp>
              <p:nvSpPr>
                <p:cNvPr id="1013" name="Google Shape;1013;p44"/>
                <p:cNvSpPr/>
                <p:nvPr/>
              </p:nvSpPr>
              <p:spPr>
                <a:xfrm>
                  <a:off x="4773634" y="3143336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900"/>
                        <a:pt x="920" y="4125"/>
                        <a:pt x="2746" y="4125"/>
                      </a:cubicBezTo>
                      <a:cubicBezTo>
                        <a:pt x="3884" y="4125"/>
                        <a:pt x="4803" y="3206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4" name="Google Shape;1014;p44"/>
                <p:cNvSpPr/>
                <p:nvPr/>
              </p:nvSpPr>
              <p:spPr>
                <a:xfrm>
                  <a:off x="4788664" y="3153041"/>
                  <a:ext cx="13048" cy="13040"/>
                </a:xfrm>
                <a:custGeom>
                  <a:rect b="b" l="l" r="r" t="t"/>
                  <a:pathLst>
                    <a:path extrusionOk="0" h="1658" w="1659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7"/>
                        <a:pt x="835" y="1657"/>
                      </a:cubicBezTo>
                      <a:cubicBezTo>
                        <a:pt x="1295" y="1657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5" name="Google Shape;1015;p44"/>
              <p:cNvGrpSpPr/>
              <p:nvPr/>
            </p:nvGrpSpPr>
            <p:grpSpPr>
              <a:xfrm>
                <a:off x="4724163" y="3131248"/>
                <a:ext cx="37776" cy="32459"/>
                <a:chOff x="4724163" y="3131248"/>
                <a:chExt cx="37776" cy="32459"/>
              </a:xfrm>
            </p:grpSpPr>
            <p:sp>
              <p:nvSpPr>
                <p:cNvPr id="1016" name="Google Shape;1016;p44"/>
                <p:cNvSpPr/>
                <p:nvPr/>
              </p:nvSpPr>
              <p:spPr>
                <a:xfrm>
                  <a:off x="4724163" y="3131248"/>
                  <a:ext cx="37776" cy="32459"/>
                </a:xfrm>
                <a:custGeom>
                  <a:rect b="b" l="l" r="r" t="t"/>
                  <a:pathLst>
                    <a:path extrusionOk="0" h="4127" w="4803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00"/>
                        <a:pt x="920" y="4114"/>
                        <a:pt x="2746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7" name="Google Shape;1017;p44"/>
                <p:cNvSpPr/>
                <p:nvPr/>
              </p:nvSpPr>
              <p:spPr>
                <a:xfrm>
                  <a:off x="4739288" y="3140953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8" name="Google Shape;1018;p44"/>
              <p:cNvGrpSpPr/>
              <p:nvPr/>
            </p:nvGrpSpPr>
            <p:grpSpPr>
              <a:xfrm>
                <a:off x="4755081" y="3176054"/>
                <a:ext cx="32357" cy="27795"/>
                <a:chOff x="4755081" y="3176054"/>
                <a:chExt cx="32357" cy="27795"/>
              </a:xfrm>
            </p:grpSpPr>
            <p:sp>
              <p:nvSpPr>
                <p:cNvPr id="1019" name="Google Shape;1019;p44"/>
                <p:cNvSpPr/>
                <p:nvPr/>
              </p:nvSpPr>
              <p:spPr>
                <a:xfrm>
                  <a:off x="4755081" y="3176054"/>
                  <a:ext cx="32357" cy="27795"/>
                </a:xfrm>
                <a:custGeom>
                  <a:rect b="b" l="l" r="r" t="t"/>
                  <a:pathLst>
                    <a:path extrusionOk="0" h="3534" w="4114">
                      <a:moveTo>
                        <a:pt x="2338" y="0"/>
                      </a:moveTo>
                      <a:cubicBezTo>
                        <a:pt x="1904" y="0"/>
                        <a:pt x="1462" y="162"/>
                        <a:pt x="1101" y="522"/>
                      </a:cubicBezTo>
                      <a:cubicBezTo>
                        <a:pt x="1" y="1635"/>
                        <a:pt x="787" y="3534"/>
                        <a:pt x="2360" y="3534"/>
                      </a:cubicBezTo>
                      <a:cubicBezTo>
                        <a:pt x="3327" y="3534"/>
                        <a:pt x="4114" y="2735"/>
                        <a:pt x="4114" y="1768"/>
                      </a:cubicBezTo>
                      <a:cubicBezTo>
                        <a:pt x="4114" y="704"/>
                        <a:pt x="3245" y="0"/>
                        <a:pt x="233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0" name="Google Shape;1020;p44"/>
                <p:cNvSpPr/>
                <p:nvPr/>
              </p:nvSpPr>
              <p:spPr>
                <a:xfrm>
                  <a:off x="4767924" y="3185768"/>
                  <a:ext cx="9902" cy="8392"/>
                </a:xfrm>
                <a:custGeom>
                  <a:rect b="b" l="l" r="r" t="t"/>
                  <a:pathLst>
                    <a:path extrusionOk="0" h="1067" w="1259">
                      <a:moveTo>
                        <a:pt x="714" y="0"/>
                      </a:moveTo>
                      <a:cubicBezTo>
                        <a:pt x="243" y="0"/>
                        <a:pt x="1" y="569"/>
                        <a:pt x="339" y="908"/>
                      </a:cubicBezTo>
                      <a:cubicBezTo>
                        <a:pt x="449" y="1017"/>
                        <a:pt x="584" y="1066"/>
                        <a:pt x="716" y="1066"/>
                      </a:cubicBezTo>
                      <a:cubicBezTo>
                        <a:pt x="993" y="1066"/>
                        <a:pt x="1259" y="852"/>
                        <a:pt x="1259" y="533"/>
                      </a:cubicBezTo>
                      <a:cubicBezTo>
                        <a:pt x="1259" y="230"/>
                        <a:pt x="1017" y="0"/>
                        <a:pt x="7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21" name="Google Shape;1021;p44"/>
              <p:cNvGrpSpPr/>
              <p:nvPr/>
            </p:nvGrpSpPr>
            <p:grpSpPr>
              <a:xfrm>
                <a:off x="4812550" y="3119631"/>
                <a:ext cx="32451" cy="27803"/>
                <a:chOff x="4812550" y="3119631"/>
                <a:chExt cx="32451" cy="27803"/>
              </a:xfrm>
            </p:grpSpPr>
            <p:sp>
              <p:nvSpPr>
                <p:cNvPr id="1022" name="Google Shape;1022;p44"/>
                <p:cNvSpPr/>
                <p:nvPr/>
              </p:nvSpPr>
              <p:spPr>
                <a:xfrm>
                  <a:off x="4812550" y="3119631"/>
                  <a:ext cx="32451" cy="27803"/>
                </a:xfrm>
                <a:custGeom>
                  <a:rect b="b" l="l" r="r" t="t"/>
                  <a:pathLst>
                    <a:path extrusionOk="0" h="3535" w="4126">
                      <a:moveTo>
                        <a:pt x="2350" y="1"/>
                      </a:moveTo>
                      <a:cubicBezTo>
                        <a:pt x="1916" y="1"/>
                        <a:pt x="1473" y="162"/>
                        <a:pt x="1113" y="522"/>
                      </a:cubicBezTo>
                      <a:cubicBezTo>
                        <a:pt x="0" y="1635"/>
                        <a:pt x="798" y="3534"/>
                        <a:pt x="2371" y="3534"/>
                      </a:cubicBezTo>
                      <a:cubicBezTo>
                        <a:pt x="3339" y="3534"/>
                        <a:pt x="4125" y="2748"/>
                        <a:pt x="4125" y="1768"/>
                      </a:cubicBezTo>
                      <a:cubicBezTo>
                        <a:pt x="4125" y="705"/>
                        <a:pt x="3256" y="1"/>
                        <a:pt x="235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3" name="Google Shape;1023;p44"/>
                <p:cNvSpPr/>
                <p:nvPr/>
              </p:nvSpPr>
              <p:spPr>
                <a:xfrm>
                  <a:off x="4826912" y="3129352"/>
                  <a:ext cx="8478" cy="8376"/>
                </a:xfrm>
                <a:custGeom>
                  <a:rect b="b" l="l" r="r" t="t"/>
                  <a:pathLst>
                    <a:path extrusionOk="0" h="1065" w="1078">
                      <a:moveTo>
                        <a:pt x="533" y="0"/>
                      </a:moveTo>
                      <a:cubicBezTo>
                        <a:pt x="243" y="0"/>
                        <a:pt x="1" y="242"/>
                        <a:pt x="1" y="532"/>
                      </a:cubicBezTo>
                      <a:cubicBezTo>
                        <a:pt x="1" y="835"/>
                        <a:pt x="243" y="1065"/>
                        <a:pt x="533" y="1065"/>
                      </a:cubicBezTo>
                      <a:cubicBezTo>
                        <a:pt x="835" y="1065"/>
                        <a:pt x="1077" y="835"/>
                        <a:pt x="1077" y="532"/>
                      </a:cubicBezTo>
                      <a:cubicBezTo>
                        <a:pt x="1077" y="242"/>
                        <a:pt x="835" y="0"/>
                        <a:pt x="53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24" name="Google Shape;1024;p44"/>
            <p:cNvGrpSpPr/>
            <p:nvPr/>
          </p:nvGrpSpPr>
          <p:grpSpPr>
            <a:xfrm>
              <a:off x="5382826" y="4027197"/>
              <a:ext cx="268967" cy="250422"/>
              <a:chOff x="5382826" y="4027197"/>
              <a:chExt cx="268967" cy="250422"/>
            </a:xfrm>
          </p:grpSpPr>
          <p:grpSp>
            <p:nvGrpSpPr>
              <p:cNvPr id="1025" name="Google Shape;1025;p44"/>
              <p:cNvGrpSpPr/>
              <p:nvPr/>
            </p:nvGrpSpPr>
            <p:grpSpPr>
              <a:xfrm>
                <a:off x="5405280" y="4042510"/>
                <a:ext cx="237570" cy="218647"/>
                <a:chOff x="5405280" y="4042510"/>
                <a:chExt cx="237570" cy="218647"/>
              </a:xfrm>
            </p:grpSpPr>
            <p:sp>
              <p:nvSpPr>
                <p:cNvPr id="1026" name="Google Shape;1026;p44"/>
                <p:cNvSpPr/>
                <p:nvPr/>
              </p:nvSpPr>
              <p:spPr>
                <a:xfrm>
                  <a:off x="5405280" y="4042510"/>
                  <a:ext cx="144999" cy="173832"/>
                </a:xfrm>
                <a:custGeom>
                  <a:rect b="b" l="l" r="r" t="t"/>
                  <a:pathLst>
                    <a:path extrusionOk="0" fill="none" h="22102" w="18436">
                      <a:moveTo>
                        <a:pt x="0" y="12037"/>
                      </a:moveTo>
                      <a:cubicBezTo>
                        <a:pt x="702" y="12073"/>
                        <a:pt x="12302" y="22101"/>
                        <a:pt x="12302" y="22101"/>
                      </a:cubicBezTo>
                      <a:lnTo>
                        <a:pt x="11819" y="13005"/>
                      </a:lnTo>
                      <a:lnTo>
                        <a:pt x="18435" y="1"/>
                      </a:lnTo>
                      <a:lnTo>
                        <a:pt x="0" y="12521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7" name="Google Shape;1027;p44"/>
                <p:cNvSpPr/>
                <p:nvPr/>
              </p:nvSpPr>
              <p:spPr>
                <a:xfrm>
                  <a:off x="5502036" y="4125093"/>
                  <a:ext cx="134350" cy="135585"/>
                </a:xfrm>
                <a:custGeom>
                  <a:rect b="b" l="l" r="r" t="t"/>
                  <a:pathLst>
                    <a:path extrusionOk="0" fill="none" h="17239" w="17082">
                      <a:moveTo>
                        <a:pt x="13513" y="17239"/>
                      </a:moveTo>
                      <a:lnTo>
                        <a:pt x="12690" y="8614"/>
                      </a:lnTo>
                      <a:lnTo>
                        <a:pt x="17081" y="1"/>
                      </a:lnTo>
                      <a:lnTo>
                        <a:pt x="0" y="202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8" name="Google Shape;1028;p44"/>
                <p:cNvSpPr/>
                <p:nvPr/>
              </p:nvSpPr>
              <p:spPr>
                <a:xfrm>
                  <a:off x="5543704" y="4042990"/>
                  <a:ext cx="99146" cy="81639"/>
                </a:xfrm>
                <a:custGeom>
                  <a:rect b="b" l="l" r="r" t="t"/>
                  <a:pathLst>
                    <a:path extrusionOk="0" fill="none" h="10380" w="12606">
                      <a:moveTo>
                        <a:pt x="1" y="0"/>
                      </a:moveTo>
                      <a:lnTo>
                        <a:pt x="12606" y="10379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9" name="Google Shape;1029;p44"/>
                <p:cNvSpPr/>
                <p:nvPr/>
              </p:nvSpPr>
              <p:spPr>
                <a:xfrm>
                  <a:off x="5501941" y="4140980"/>
                  <a:ext cx="103708" cy="51862"/>
                </a:xfrm>
                <a:custGeom>
                  <a:rect b="b" l="l" r="r" t="t"/>
                  <a:pathLst>
                    <a:path extrusionOk="0" fill="none" h="6594" w="13186">
                      <a:moveTo>
                        <a:pt x="13186" y="6594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0" name="Google Shape;1030;p44"/>
                <p:cNvSpPr/>
                <p:nvPr/>
              </p:nvSpPr>
              <p:spPr>
                <a:xfrm>
                  <a:off x="5495854" y="4211010"/>
                  <a:ext cx="105989" cy="50147"/>
                </a:xfrm>
                <a:custGeom>
                  <a:rect b="b" l="l" r="r" t="t"/>
                  <a:pathLst>
                    <a:path extrusionOk="0" fill="none" h="6376" w="13476">
                      <a:moveTo>
                        <a:pt x="0" y="0"/>
                      </a:moveTo>
                      <a:lnTo>
                        <a:pt x="13476" y="6375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1" name="Google Shape;1031;p44"/>
                <p:cNvSpPr/>
                <p:nvPr/>
              </p:nvSpPr>
              <p:spPr>
                <a:xfrm>
                  <a:off x="5405280" y="4134420"/>
                  <a:ext cx="96669" cy="6567"/>
                </a:xfrm>
                <a:custGeom>
                  <a:rect b="b" l="l" r="r" t="t"/>
                  <a:pathLst>
                    <a:path extrusionOk="0" fill="none" h="835" w="12291">
                      <a:moveTo>
                        <a:pt x="12290" y="835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32" name="Google Shape;1032;p44"/>
              <p:cNvGrpSpPr/>
              <p:nvPr/>
            </p:nvGrpSpPr>
            <p:grpSpPr>
              <a:xfrm>
                <a:off x="5382826" y="4125549"/>
                <a:ext cx="37776" cy="32380"/>
                <a:chOff x="5382826" y="4125549"/>
                <a:chExt cx="37776" cy="32380"/>
              </a:xfrm>
            </p:grpSpPr>
            <p:sp>
              <p:nvSpPr>
                <p:cNvPr id="1033" name="Google Shape;1033;p44"/>
                <p:cNvSpPr/>
                <p:nvPr/>
              </p:nvSpPr>
              <p:spPr>
                <a:xfrm>
                  <a:off x="5382826" y="4125549"/>
                  <a:ext cx="37776" cy="32380"/>
                </a:xfrm>
                <a:custGeom>
                  <a:rect b="b" l="l" r="r" t="t"/>
                  <a:pathLst>
                    <a:path extrusionOk="0" h="4117" w="4803">
                      <a:moveTo>
                        <a:pt x="2734" y="0"/>
                      </a:moveTo>
                      <a:cubicBezTo>
                        <a:pt x="2229" y="0"/>
                        <a:pt x="1714" y="188"/>
                        <a:pt x="1295" y="608"/>
                      </a:cubicBezTo>
                      <a:cubicBezTo>
                        <a:pt x="0" y="1902"/>
                        <a:pt x="907" y="4116"/>
                        <a:pt x="2746" y="4116"/>
                      </a:cubicBezTo>
                      <a:cubicBezTo>
                        <a:pt x="3871" y="4116"/>
                        <a:pt x="4790" y="3197"/>
                        <a:pt x="4803" y="2060"/>
                      </a:cubicBezTo>
                      <a:cubicBezTo>
                        <a:pt x="4794" y="817"/>
                        <a:pt x="3787" y="0"/>
                        <a:pt x="27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4" name="Google Shape;1034;p44"/>
                <p:cNvSpPr/>
                <p:nvPr/>
              </p:nvSpPr>
              <p:spPr>
                <a:xfrm>
                  <a:off x="5395669" y="4135176"/>
                  <a:ext cx="15227" cy="13072"/>
                </a:xfrm>
                <a:custGeom>
                  <a:rect b="b" l="l" r="r" t="t"/>
                  <a:pathLst>
                    <a:path extrusionOk="0" h="1662" w="1936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1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35" name="Google Shape;1035;p44"/>
              <p:cNvGrpSpPr/>
              <p:nvPr/>
            </p:nvGrpSpPr>
            <p:grpSpPr>
              <a:xfrm>
                <a:off x="5475680" y="4195587"/>
                <a:ext cx="37783" cy="32364"/>
                <a:chOff x="5475680" y="4195587"/>
                <a:chExt cx="37783" cy="32364"/>
              </a:xfrm>
            </p:grpSpPr>
            <p:sp>
              <p:nvSpPr>
                <p:cNvPr id="1036" name="Google Shape;1036;p44"/>
                <p:cNvSpPr/>
                <p:nvPr/>
              </p:nvSpPr>
              <p:spPr>
                <a:xfrm>
                  <a:off x="5475680" y="4195587"/>
                  <a:ext cx="37783" cy="32364"/>
                </a:xfrm>
                <a:custGeom>
                  <a:rect b="b" l="l" r="r" t="t"/>
                  <a:pathLst>
                    <a:path extrusionOk="0" h="4115" w="4804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1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7" name="Google Shape;1037;p44"/>
                <p:cNvSpPr/>
                <p:nvPr/>
              </p:nvSpPr>
              <p:spPr>
                <a:xfrm>
                  <a:off x="5488523" y="4205300"/>
                  <a:ext cx="15329" cy="13040"/>
                </a:xfrm>
                <a:custGeom>
                  <a:rect b="b" l="l" r="r" t="t"/>
                  <a:pathLst>
                    <a:path extrusionOk="0" h="1658" w="1949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16"/>
                      </a:cubicBezTo>
                      <a:cubicBezTo>
                        <a:pt x="700" y="1583"/>
                        <a:pt x="905" y="1657"/>
                        <a:pt x="1106" y="1657"/>
                      </a:cubicBezTo>
                      <a:cubicBezTo>
                        <a:pt x="1531" y="1657"/>
                        <a:pt x="1940" y="1324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38" name="Google Shape;1038;p44"/>
              <p:cNvGrpSpPr/>
              <p:nvPr/>
            </p:nvGrpSpPr>
            <p:grpSpPr>
              <a:xfrm>
                <a:off x="5532575" y="4027197"/>
                <a:ext cx="33308" cy="32262"/>
                <a:chOff x="5532575" y="4027197"/>
                <a:chExt cx="33308" cy="32262"/>
              </a:xfrm>
            </p:grpSpPr>
            <p:sp>
              <p:nvSpPr>
                <p:cNvPr id="1039" name="Google Shape;1039;p44"/>
                <p:cNvSpPr/>
                <p:nvPr/>
              </p:nvSpPr>
              <p:spPr>
                <a:xfrm>
                  <a:off x="5532575" y="4027197"/>
                  <a:ext cx="33308" cy="32262"/>
                </a:xfrm>
                <a:custGeom>
                  <a:rect b="b" l="l" r="r" t="t"/>
                  <a:pathLst>
                    <a:path extrusionOk="0" h="4102" w="4235">
                      <a:moveTo>
                        <a:pt x="1984" y="0"/>
                      </a:moveTo>
                      <a:cubicBezTo>
                        <a:pt x="871" y="49"/>
                        <a:pt x="0" y="1004"/>
                        <a:pt x="37" y="2117"/>
                      </a:cubicBezTo>
                      <a:cubicBezTo>
                        <a:pt x="73" y="3227"/>
                        <a:pt x="980" y="4101"/>
                        <a:pt x="2084" y="4101"/>
                      </a:cubicBezTo>
                      <a:cubicBezTo>
                        <a:pt x="2099" y="4101"/>
                        <a:pt x="2114" y="4101"/>
                        <a:pt x="2130" y="4101"/>
                      </a:cubicBezTo>
                      <a:lnTo>
                        <a:pt x="2275" y="4101"/>
                      </a:lnTo>
                      <a:cubicBezTo>
                        <a:pt x="3375" y="4028"/>
                        <a:pt x="4234" y="3085"/>
                        <a:pt x="4186" y="1984"/>
                      </a:cubicBezTo>
                      <a:cubicBezTo>
                        <a:pt x="4150" y="871"/>
                        <a:pt x="3242" y="0"/>
                        <a:pt x="213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44"/>
                <p:cNvSpPr/>
                <p:nvPr/>
              </p:nvSpPr>
              <p:spPr>
                <a:xfrm>
                  <a:off x="5540661" y="4036792"/>
                  <a:ext cx="15502" cy="13064"/>
                </a:xfrm>
                <a:custGeom>
                  <a:rect b="b" l="l" r="r" t="t"/>
                  <a:pathLst>
                    <a:path extrusionOk="0" h="1661" w="1971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50"/>
                        <a:pt x="1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8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1" name="Google Shape;1041;p44"/>
              <p:cNvGrpSpPr/>
              <p:nvPr/>
            </p:nvGrpSpPr>
            <p:grpSpPr>
              <a:xfrm>
                <a:off x="5590706" y="4245348"/>
                <a:ext cx="33497" cy="32270"/>
                <a:chOff x="5590706" y="4245348"/>
                <a:chExt cx="33497" cy="32270"/>
              </a:xfrm>
            </p:grpSpPr>
            <p:sp>
              <p:nvSpPr>
                <p:cNvPr id="1042" name="Google Shape;1042;p44"/>
                <p:cNvSpPr/>
                <p:nvPr/>
              </p:nvSpPr>
              <p:spPr>
                <a:xfrm>
                  <a:off x="5590706" y="4245348"/>
                  <a:ext cx="33497" cy="32270"/>
                </a:xfrm>
                <a:custGeom>
                  <a:rect b="b" l="l" r="r" t="t"/>
                  <a:pathLst>
                    <a:path extrusionOk="0" h="4103" w="4259">
                      <a:moveTo>
                        <a:pt x="2175" y="0"/>
                      </a:moveTo>
                      <a:cubicBezTo>
                        <a:pt x="2160" y="0"/>
                        <a:pt x="2145" y="1"/>
                        <a:pt x="2130" y="1"/>
                      </a:cubicBezTo>
                      <a:lnTo>
                        <a:pt x="1984" y="1"/>
                      </a:lnTo>
                      <a:cubicBezTo>
                        <a:pt x="872" y="49"/>
                        <a:pt x="1" y="993"/>
                        <a:pt x="37" y="2118"/>
                      </a:cubicBezTo>
                      <a:cubicBezTo>
                        <a:pt x="73" y="3228"/>
                        <a:pt x="980" y="4102"/>
                        <a:pt x="2085" y="4102"/>
                      </a:cubicBezTo>
                      <a:cubicBezTo>
                        <a:pt x="2100" y="4102"/>
                        <a:pt x="2115" y="4102"/>
                        <a:pt x="2130" y="4102"/>
                      </a:cubicBezTo>
                      <a:lnTo>
                        <a:pt x="2275" y="4102"/>
                      </a:lnTo>
                      <a:cubicBezTo>
                        <a:pt x="3388" y="4041"/>
                        <a:pt x="4259" y="3098"/>
                        <a:pt x="4222" y="1985"/>
                      </a:cubicBezTo>
                      <a:cubicBezTo>
                        <a:pt x="4175" y="875"/>
                        <a:pt x="3279" y="0"/>
                        <a:pt x="217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44"/>
                <p:cNvSpPr/>
                <p:nvPr/>
              </p:nvSpPr>
              <p:spPr>
                <a:xfrm>
                  <a:off x="5598791" y="4254944"/>
                  <a:ext cx="15408" cy="13048"/>
                </a:xfrm>
                <a:custGeom>
                  <a:rect b="b" l="l" r="r" t="t"/>
                  <a:pathLst>
                    <a:path extrusionOk="0" h="1659" w="1959">
                      <a:moveTo>
                        <a:pt x="1106" y="0"/>
                      </a:moveTo>
                      <a:cubicBezTo>
                        <a:pt x="1085" y="0"/>
                        <a:pt x="1063" y="1"/>
                        <a:pt x="1041" y="3"/>
                      </a:cubicBezTo>
                      <a:cubicBezTo>
                        <a:pt x="303" y="51"/>
                        <a:pt x="1" y="970"/>
                        <a:pt x="557" y="1454"/>
                      </a:cubicBezTo>
                      <a:cubicBezTo>
                        <a:pt x="720" y="1596"/>
                        <a:pt x="909" y="1659"/>
                        <a:pt x="1093" y="1659"/>
                      </a:cubicBezTo>
                      <a:cubicBezTo>
                        <a:pt x="1538" y="1659"/>
                        <a:pt x="1958" y="1290"/>
                        <a:pt x="1924" y="777"/>
                      </a:cubicBezTo>
                      <a:cubicBezTo>
                        <a:pt x="1901" y="339"/>
                        <a:pt x="1538" y="0"/>
                        <a:pt x="11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4" name="Google Shape;1044;p44"/>
              <p:cNvGrpSpPr/>
              <p:nvPr/>
            </p:nvGrpSpPr>
            <p:grpSpPr>
              <a:xfrm>
                <a:off x="5618681" y="4109677"/>
                <a:ext cx="33112" cy="32357"/>
                <a:chOff x="5618681" y="4109677"/>
                <a:chExt cx="33112" cy="32357"/>
              </a:xfrm>
            </p:grpSpPr>
            <p:sp>
              <p:nvSpPr>
                <p:cNvPr id="1045" name="Google Shape;1045;p44"/>
                <p:cNvSpPr/>
                <p:nvPr/>
              </p:nvSpPr>
              <p:spPr>
                <a:xfrm>
                  <a:off x="5618681" y="4109677"/>
                  <a:ext cx="33112" cy="32357"/>
                </a:xfrm>
                <a:custGeom>
                  <a:rect b="b" l="l" r="r" t="t"/>
                  <a:pathLst>
                    <a:path extrusionOk="0" h="4114" w="4210">
                      <a:moveTo>
                        <a:pt x="1984" y="1"/>
                      </a:moveTo>
                      <a:cubicBezTo>
                        <a:pt x="871" y="61"/>
                        <a:pt x="0" y="1005"/>
                        <a:pt x="36" y="2130"/>
                      </a:cubicBezTo>
                      <a:cubicBezTo>
                        <a:pt x="84" y="3235"/>
                        <a:pt x="992" y="4114"/>
                        <a:pt x="2106" y="4114"/>
                      </a:cubicBezTo>
                      <a:cubicBezTo>
                        <a:pt x="2114" y="4114"/>
                        <a:pt x="2121" y="4114"/>
                        <a:pt x="2129" y="4114"/>
                      </a:cubicBezTo>
                      <a:lnTo>
                        <a:pt x="2274" y="4114"/>
                      </a:lnTo>
                      <a:cubicBezTo>
                        <a:pt x="3375" y="4029"/>
                        <a:pt x="4210" y="3086"/>
                        <a:pt x="4173" y="1985"/>
                      </a:cubicBezTo>
                      <a:cubicBezTo>
                        <a:pt x="4137" y="884"/>
                        <a:pt x="3230" y="13"/>
                        <a:pt x="212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6" name="Google Shape;1046;p44"/>
                <p:cNvSpPr/>
                <p:nvPr/>
              </p:nvSpPr>
              <p:spPr>
                <a:xfrm>
                  <a:off x="5626767" y="4119280"/>
                  <a:ext cx="15494" cy="13056"/>
                </a:xfrm>
                <a:custGeom>
                  <a:rect b="b" l="l" r="r" t="t"/>
                  <a:pathLst>
                    <a:path extrusionOk="0" h="1660" w="197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62"/>
                        <a:pt x="0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7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7" name="Google Shape;1047;p44"/>
              <p:cNvGrpSpPr/>
              <p:nvPr/>
            </p:nvGrpSpPr>
            <p:grpSpPr>
              <a:xfrm>
                <a:off x="5479298" y="4128262"/>
                <a:ext cx="31405" cy="26906"/>
                <a:chOff x="5479298" y="4128262"/>
                <a:chExt cx="31405" cy="26906"/>
              </a:xfrm>
            </p:grpSpPr>
            <p:sp>
              <p:nvSpPr>
                <p:cNvPr id="1048" name="Google Shape;1048;p44"/>
                <p:cNvSpPr/>
                <p:nvPr/>
              </p:nvSpPr>
              <p:spPr>
                <a:xfrm>
                  <a:off x="5479298" y="4128262"/>
                  <a:ext cx="31405" cy="26906"/>
                </a:xfrm>
                <a:custGeom>
                  <a:rect b="b" l="l" r="r" t="t"/>
                  <a:pathLst>
                    <a:path extrusionOk="0" h="3421" w="3993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9" name="Google Shape;1049;p44"/>
                <p:cNvSpPr/>
                <p:nvPr/>
              </p:nvSpPr>
              <p:spPr>
                <a:xfrm>
                  <a:off x="5493471" y="4137936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5" y="1"/>
                      </a:moveTo>
                      <a:cubicBezTo>
                        <a:pt x="218" y="1"/>
                        <a:pt x="1" y="218"/>
                        <a:pt x="1" y="485"/>
                      </a:cubicBezTo>
                      <a:cubicBezTo>
                        <a:pt x="1" y="751"/>
                        <a:pt x="218" y="968"/>
                        <a:pt x="485" y="968"/>
                      </a:cubicBezTo>
                      <a:cubicBezTo>
                        <a:pt x="751" y="968"/>
                        <a:pt x="968" y="751"/>
                        <a:pt x="968" y="485"/>
                      </a:cubicBezTo>
                      <a:cubicBezTo>
                        <a:pt x="968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50" name="Google Shape;1050;p44"/>
              <p:cNvGrpSpPr/>
              <p:nvPr/>
            </p:nvGrpSpPr>
            <p:grpSpPr>
              <a:xfrm>
                <a:off x="5582903" y="4180116"/>
                <a:ext cx="31499" cy="26898"/>
                <a:chOff x="5582903" y="4180116"/>
                <a:chExt cx="31499" cy="26898"/>
              </a:xfrm>
            </p:grpSpPr>
            <p:sp>
              <p:nvSpPr>
                <p:cNvPr id="1051" name="Google Shape;1051;p44"/>
                <p:cNvSpPr/>
                <p:nvPr/>
              </p:nvSpPr>
              <p:spPr>
                <a:xfrm>
                  <a:off x="5582903" y="4180116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76" y="1"/>
                      </a:moveTo>
                      <a:cubicBezTo>
                        <a:pt x="1855" y="1"/>
                        <a:pt x="1425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2" name="Google Shape;1052;p44"/>
                <p:cNvSpPr/>
                <p:nvPr/>
              </p:nvSpPr>
              <p:spPr>
                <a:xfrm>
                  <a:off x="5597084" y="4189790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53" name="Google Shape;1053;p44"/>
            <p:cNvGrpSpPr/>
            <p:nvPr/>
          </p:nvGrpSpPr>
          <p:grpSpPr>
            <a:xfrm>
              <a:off x="3977681" y="3230323"/>
              <a:ext cx="94584" cy="84085"/>
              <a:chOff x="3977681" y="3230323"/>
              <a:chExt cx="94584" cy="84085"/>
            </a:xfrm>
          </p:grpSpPr>
          <p:grpSp>
            <p:nvGrpSpPr>
              <p:cNvPr id="1054" name="Google Shape;1054;p44"/>
              <p:cNvGrpSpPr/>
              <p:nvPr/>
            </p:nvGrpSpPr>
            <p:grpSpPr>
              <a:xfrm>
                <a:off x="4000135" y="3243041"/>
                <a:ext cx="59570" cy="57186"/>
                <a:chOff x="4000135" y="3243041"/>
                <a:chExt cx="59570" cy="57186"/>
              </a:xfrm>
            </p:grpSpPr>
            <p:sp>
              <p:nvSpPr>
                <p:cNvPr id="1055" name="Google Shape;1055;p44"/>
                <p:cNvSpPr/>
                <p:nvPr/>
              </p:nvSpPr>
              <p:spPr>
                <a:xfrm>
                  <a:off x="4000135" y="3243041"/>
                  <a:ext cx="59570" cy="57092"/>
                </a:xfrm>
                <a:custGeom>
                  <a:rect b="b" l="l" r="r" t="t"/>
                  <a:pathLst>
                    <a:path extrusionOk="0" fill="none" h="7259" w="7574">
                      <a:moveTo>
                        <a:pt x="1" y="2323"/>
                      </a:moveTo>
                      <a:lnTo>
                        <a:pt x="2577" y="7259"/>
                      </a:lnTo>
                      <a:lnTo>
                        <a:pt x="7573" y="4114"/>
                      </a:lnTo>
                      <a:lnTo>
                        <a:pt x="5541" y="1"/>
                      </a:lnTo>
                      <a:lnTo>
                        <a:pt x="352" y="2323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6" name="Google Shape;1056;p44"/>
                <p:cNvSpPr/>
                <p:nvPr/>
              </p:nvSpPr>
              <p:spPr>
                <a:xfrm>
                  <a:off x="4024210" y="3246847"/>
                  <a:ext cx="15706" cy="53380"/>
                </a:xfrm>
                <a:custGeom>
                  <a:rect b="b" l="l" r="r" t="t"/>
                  <a:pathLst>
                    <a:path extrusionOk="0" fill="none" h="6787" w="1997">
                      <a:moveTo>
                        <a:pt x="0" y="6787"/>
                      </a:moveTo>
                      <a:lnTo>
                        <a:pt x="1996" y="1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7" name="Google Shape;1057;p44"/>
                <p:cNvSpPr/>
                <p:nvPr/>
              </p:nvSpPr>
              <p:spPr>
                <a:xfrm>
                  <a:off x="4002896" y="3261311"/>
                  <a:ext cx="56809" cy="14086"/>
                </a:xfrm>
                <a:custGeom>
                  <a:rect b="b" l="l" r="r" t="t"/>
                  <a:pathLst>
                    <a:path extrusionOk="0" fill="none" h="1791" w="7223">
                      <a:moveTo>
                        <a:pt x="7222" y="1791"/>
                      </a:moveTo>
                      <a:lnTo>
                        <a:pt x="1" y="0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58" name="Google Shape;1058;p44"/>
              <p:cNvGrpSpPr/>
              <p:nvPr/>
            </p:nvGrpSpPr>
            <p:grpSpPr>
              <a:xfrm>
                <a:off x="3977681" y="3245872"/>
                <a:ext cx="37783" cy="32380"/>
                <a:chOff x="3977681" y="3245872"/>
                <a:chExt cx="37783" cy="32380"/>
              </a:xfrm>
            </p:grpSpPr>
            <p:sp>
              <p:nvSpPr>
                <p:cNvPr id="1059" name="Google Shape;1059;p44"/>
                <p:cNvSpPr/>
                <p:nvPr/>
              </p:nvSpPr>
              <p:spPr>
                <a:xfrm>
                  <a:off x="3977681" y="3245872"/>
                  <a:ext cx="37783" cy="32380"/>
                </a:xfrm>
                <a:custGeom>
                  <a:rect b="b" l="l" r="r" t="t"/>
                  <a:pathLst>
                    <a:path extrusionOk="0" h="4117" w="4804">
                      <a:moveTo>
                        <a:pt x="2726" y="1"/>
                      </a:moveTo>
                      <a:cubicBezTo>
                        <a:pt x="2219" y="1"/>
                        <a:pt x="1703" y="189"/>
                        <a:pt x="1283" y="608"/>
                      </a:cubicBezTo>
                      <a:cubicBezTo>
                        <a:pt x="1" y="1903"/>
                        <a:pt x="908" y="4117"/>
                        <a:pt x="2747" y="4117"/>
                      </a:cubicBezTo>
                      <a:cubicBezTo>
                        <a:pt x="3872" y="4104"/>
                        <a:pt x="4791" y="3185"/>
                        <a:pt x="4803" y="2060"/>
                      </a:cubicBezTo>
                      <a:cubicBezTo>
                        <a:pt x="4795" y="818"/>
                        <a:pt x="3782" y="1"/>
                        <a:pt x="272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0" name="Google Shape;1060;p44"/>
                <p:cNvSpPr/>
                <p:nvPr/>
              </p:nvSpPr>
              <p:spPr>
                <a:xfrm>
                  <a:off x="3992718" y="3255507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61" name="Google Shape;1061;p44"/>
              <p:cNvGrpSpPr/>
              <p:nvPr/>
            </p:nvGrpSpPr>
            <p:grpSpPr>
              <a:xfrm>
                <a:off x="4040860" y="3262672"/>
                <a:ext cx="31405" cy="27001"/>
                <a:chOff x="4040860" y="3262672"/>
                <a:chExt cx="31405" cy="27001"/>
              </a:xfrm>
            </p:grpSpPr>
            <p:sp>
              <p:nvSpPr>
                <p:cNvPr id="1062" name="Google Shape;1062;p44"/>
                <p:cNvSpPr/>
                <p:nvPr/>
              </p:nvSpPr>
              <p:spPr>
                <a:xfrm>
                  <a:off x="4040860" y="3262672"/>
                  <a:ext cx="31405" cy="27001"/>
                </a:xfrm>
                <a:custGeom>
                  <a:rect b="b" l="l" r="r" t="t"/>
                  <a:pathLst>
                    <a:path extrusionOk="0" h="3433" w="3993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3" name="Google Shape;1063;p44"/>
                <p:cNvSpPr/>
                <p:nvPr/>
              </p:nvSpPr>
              <p:spPr>
                <a:xfrm>
                  <a:off x="4054938" y="3272346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64" name="Google Shape;1064;p44"/>
              <p:cNvGrpSpPr/>
              <p:nvPr/>
            </p:nvGrpSpPr>
            <p:grpSpPr>
              <a:xfrm>
                <a:off x="4021072" y="3230323"/>
                <a:ext cx="31397" cy="26906"/>
                <a:chOff x="4021072" y="3230323"/>
                <a:chExt cx="31397" cy="26906"/>
              </a:xfrm>
            </p:grpSpPr>
            <p:sp>
              <p:nvSpPr>
                <p:cNvPr id="1065" name="Google Shape;1065;p44"/>
                <p:cNvSpPr/>
                <p:nvPr/>
              </p:nvSpPr>
              <p:spPr>
                <a:xfrm>
                  <a:off x="4021072" y="3230323"/>
                  <a:ext cx="31397" cy="26906"/>
                </a:xfrm>
                <a:custGeom>
                  <a:rect b="b" l="l" r="r" t="t"/>
                  <a:pathLst>
                    <a:path extrusionOk="0" h="3421" w="3992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6" name="Google Shape;1066;p44"/>
                <p:cNvSpPr/>
                <p:nvPr/>
              </p:nvSpPr>
              <p:spPr>
                <a:xfrm>
                  <a:off x="4035245" y="3239997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67" name="Google Shape;1067;p44"/>
              <p:cNvGrpSpPr/>
              <p:nvPr/>
            </p:nvGrpSpPr>
            <p:grpSpPr>
              <a:xfrm>
                <a:off x="4001472" y="3287462"/>
                <a:ext cx="31499" cy="26945"/>
                <a:chOff x="4001472" y="3287462"/>
                <a:chExt cx="31499" cy="26945"/>
              </a:xfrm>
            </p:grpSpPr>
            <p:sp>
              <p:nvSpPr>
                <p:cNvPr id="1068" name="Google Shape;1068;p44"/>
                <p:cNvSpPr/>
                <p:nvPr/>
              </p:nvSpPr>
              <p:spPr>
                <a:xfrm>
                  <a:off x="4001472" y="3287462"/>
                  <a:ext cx="31499" cy="26945"/>
                </a:xfrm>
                <a:custGeom>
                  <a:rect b="b" l="l" r="r" t="t"/>
                  <a:pathLst>
                    <a:path extrusionOk="0" h="3426" w="4005">
                      <a:moveTo>
                        <a:pt x="2276" y="1"/>
                      </a:moveTo>
                      <a:cubicBezTo>
                        <a:pt x="1854" y="1"/>
                        <a:pt x="1425" y="158"/>
                        <a:pt x="1077" y="510"/>
                      </a:cubicBezTo>
                      <a:cubicBezTo>
                        <a:pt x="0" y="1587"/>
                        <a:pt x="762" y="3425"/>
                        <a:pt x="2286" y="3425"/>
                      </a:cubicBezTo>
                      <a:cubicBezTo>
                        <a:pt x="3230" y="3425"/>
                        <a:pt x="3992" y="2663"/>
                        <a:pt x="4004" y="1720"/>
                      </a:cubicBezTo>
                      <a:cubicBezTo>
                        <a:pt x="4004" y="688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9" name="Google Shape;1069;p44"/>
                <p:cNvSpPr/>
                <p:nvPr/>
              </p:nvSpPr>
              <p:spPr>
                <a:xfrm>
                  <a:off x="4014410" y="3297175"/>
                  <a:ext cx="8856" cy="7590"/>
                </a:xfrm>
                <a:custGeom>
                  <a:rect b="b" l="l" r="r" t="t"/>
                  <a:pathLst>
                    <a:path extrusionOk="0" h="965" w="1126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06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70" name="Google Shape;1070;p44"/>
            <p:cNvGrpSpPr/>
            <p:nvPr/>
          </p:nvGrpSpPr>
          <p:grpSpPr>
            <a:xfrm>
              <a:off x="4084715" y="3258865"/>
              <a:ext cx="184961" cy="137268"/>
              <a:chOff x="4084715" y="3258865"/>
              <a:chExt cx="184961" cy="137268"/>
            </a:xfrm>
          </p:grpSpPr>
          <p:grpSp>
            <p:nvGrpSpPr>
              <p:cNvPr id="1071" name="Google Shape;1071;p44"/>
              <p:cNvGrpSpPr/>
              <p:nvPr/>
            </p:nvGrpSpPr>
            <p:grpSpPr>
              <a:xfrm>
                <a:off x="4107453" y="3271583"/>
                <a:ext cx="153470" cy="110275"/>
                <a:chOff x="4107453" y="3271583"/>
                <a:chExt cx="153470" cy="110275"/>
              </a:xfrm>
            </p:grpSpPr>
            <p:sp>
              <p:nvSpPr>
                <p:cNvPr id="1072" name="Google Shape;1072;p44"/>
                <p:cNvSpPr/>
                <p:nvPr/>
              </p:nvSpPr>
              <p:spPr>
                <a:xfrm>
                  <a:off x="4107453" y="3271583"/>
                  <a:ext cx="153470" cy="110275"/>
                </a:xfrm>
                <a:custGeom>
                  <a:rect b="b" l="l" r="r" t="t"/>
                  <a:pathLst>
                    <a:path extrusionOk="0" fill="none" h="14021" w="19513">
                      <a:moveTo>
                        <a:pt x="19513" y="14021"/>
                      </a:moveTo>
                      <a:lnTo>
                        <a:pt x="14844" y="968"/>
                      </a:lnTo>
                      <a:lnTo>
                        <a:pt x="5674" y="1"/>
                      </a:lnTo>
                      <a:lnTo>
                        <a:pt x="1" y="968"/>
                      </a:lnTo>
                      <a:lnTo>
                        <a:pt x="8977" y="2674"/>
                      </a:lnTo>
                      <a:lnTo>
                        <a:pt x="14360" y="10102"/>
                      </a:lnTo>
                      <a:lnTo>
                        <a:pt x="19029" y="14021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3" name="Google Shape;1073;p44"/>
                <p:cNvSpPr/>
                <p:nvPr/>
              </p:nvSpPr>
              <p:spPr>
                <a:xfrm>
                  <a:off x="4155886" y="3271968"/>
                  <a:ext cx="22171" cy="20559"/>
                </a:xfrm>
                <a:custGeom>
                  <a:rect b="b" l="l" r="r" t="t"/>
                  <a:pathLst>
                    <a:path extrusionOk="0" fill="none" h="2614" w="2819">
                      <a:moveTo>
                        <a:pt x="2819" y="2613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4" name="Google Shape;1074;p44"/>
                <p:cNvSpPr/>
                <p:nvPr/>
              </p:nvSpPr>
              <p:spPr>
                <a:xfrm>
                  <a:off x="4178049" y="3279196"/>
                  <a:ext cx="42345" cy="13331"/>
                </a:xfrm>
                <a:custGeom>
                  <a:rect b="b" l="l" r="r" t="t"/>
                  <a:pathLst>
                    <a:path extrusionOk="0" fill="none" h="1695" w="5384">
                      <a:moveTo>
                        <a:pt x="1" y="1694"/>
                      </a:moveTo>
                      <a:lnTo>
                        <a:pt x="5384" y="0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5" name="Google Shape;1075;p44"/>
                <p:cNvSpPr/>
                <p:nvPr/>
              </p:nvSpPr>
              <p:spPr>
                <a:xfrm>
                  <a:off x="4220387" y="3279196"/>
                  <a:ext cx="8" cy="71745"/>
                </a:xfrm>
                <a:custGeom>
                  <a:rect b="b" l="l" r="r" t="t"/>
                  <a:pathLst>
                    <a:path extrusionOk="0" fill="none" h="9122" w="1">
                      <a:moveTo>
                        <a:pt x="1" y="0"/>
                      </a:moveTo>
                      <a:lnTo>
                        <a:pt x="1" y="9121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76" name="Google Shape;1076;p44"/>
              <p:cNvGrpSpPr/>
              <p:nvPr/>
            </p:nvGrpSpPr>
            <p:grpSpPr>
              <a:xfrm>
                <a:off x="4136947" y="3258865"/>
                <a:ext cx="31499" cy="27001"/>
                <a:chOff x="4136947" y="3258865"/>
                <a:chExt cx="31499" cy="27001"/>
              </a:xfrm>
            </p:grpSpPr>
            <p:sp>
              <p:nvSpPr>
                <p:cNvPr id="1077" name="Google Shape;1077;p44"/>
                <p:cNvSpPr/>
                <p:nvPr/>
              </p:nvSpPr>
              <p:spPr>
                <a:xfrm>
                  <a:off x="4136947" y="3258865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32"/>
                        <a:pt x="2299" y="3432"/>
                      </a:cubicBezTo>
                      <a:cubicBezTo>
                        <a:pt x="3243" y="3420"/>
                        <a:pt x="4005" y="2658"/>
                        <a:pt x="4005" y="1715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8" name="Google Shape;1078;p44"/>
                <p:cNvSpPr/>
                <p:nvPr/>
              </p:nvSpPr>
              <p:spPr>
                <a:xfrm>
                  <a:off x="4151222" y="3268539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1"/>
                      </a:moveTo>
                      <a:cubicBezTo>
                        <a:pt x="206" y="1"/>
                        <a:pt x="0" y="218"/>
                        <a:pt x="0" y="485"/>
                      </a:cubicBezTo>
                      <a:cubicBezTo>
                        <a:pt x="0" y="751"/>
                        <a:pt x="206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79" name="Google Shape;1079;p44"/>
              <p:cNvGrpSpPr/>
              <p:nvPr/>
            </p:nvGrpSpPr>
            <p:grpSpPr>
              <a:xfrm>
                <a:off x="4084715" y="3266478"/>
                <a:ext cx="31468" cy="26898"/>
                <a:chOff x="4084715" y="3266478"/>
                <a:chExt cx="31468" cy="26898"/>
              </a:xfrm>
            </p:grpSpPr>
            <p:sp>
              <p:nvSpPr>
                <p:cNvPr id="1080" name="Google Shape;1080;p44"/>
                <p:cNvSpPr/>
                <p:nvPr/>
              </p:nvSpPr>
              <p:spPr>
                <a:xfrm>
                  <a:off x="4084715" y="3266478"/>
                  <a:ext cx="31468" cy="26898"/>
                </a:xfrm>
                <a:custGeom>
                  <a:rect b="b" l="l" r="r" t="t"/>
                  <a:pathLst>
                    <a:path extrusionOk="0" h="3420" w="4001">
                      <a:moveTo>
                        <a:pt x="2279" y="1"/>
                      </a:moveTo>
                      <a:cubicBezTo>
                        <a:pt x="1859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26"/>
                      </a:cubicBezTo>
                      <a:cubicBezTo>
                        <a:pt x="4001" y="686"/>
                        <a:pt x="3161" y="1"/>
                        <a:pt x="22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1" name="Google Shape;1081;p44"/>
                <p:cNvSpPr/>
                <p:nvPr/>
              </p:nvSpPr>
              <p:spPr>
                <a:xfrm>
                  <a:off x="4098896" y="3276152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82" name="Google Shape;1082;p44"/>
              <p:cNvGrpSpPr/>
              <p:nvPr/>
            </p:nvGrpSpPr>
            <p:grpSpPr>
              <a:xfrm>
                <a:off x="4159213" y="3279849"/>
                <a:ext cx="31405" cy="26945"/>
                <a:chOff x="4159213" y="3279849"/>
                <a:chExt cx="31405" cy="26945"/>
              </a:xfrm>
            </p:grpSpPr>
            <p:sp>
              <p:nvSpPr>
                <p:cNvPr id="1083" name="Google Shape;1083;p44"/>
                <p:cNvSpPr/>
                <p:nvPr/>
              </p:nvSpPr>
              <p:spPr>
                <a:xfrm>
                  <a:off x="4159213" y="3279849"/>
                  <a:ext cx="31405" cy="26945"/>
                </a:xfrm>
                <a:custGeom>
                  <a:rect b="b" l="l" r="r" t="t"/>
                  <a:pathLst>
                    <a:path extrusionOk="0" h="3426" w="3993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6"/>
                        <a:pt x="2287" y="3426"/>
                      </a:cubicBezTo>
                      <a:cubicBezTo>
                        <a:pt x="3230" y="3426"/>
                        <a:pt x="3992" y="2663"/>
                        <a:pt x="3992" y="1720"/>
                      </a:cubicBezTo>
                      <a:cubicBezTo>
                        <a:pt x="3992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4" name="Google Shape;1084;p44"/>
                <p:cNvSpPr/>
                <p:nvPr/>
              </p:nvSpPr>
              <p:spPr>
                <a:xfrm>
                  <a:off x="4173385" y="3289570"/>
                  <a:ext cx="7621" cy="7613"/>
                </a:xfrm>
                <a:custGeom>
                  <a:rect b="b" l="l" r="r" t="t"/>
                  <a:pathLst>
                    <a:path extrusionOk="0" h="968" w="969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85" name="Google Shape;1085;p44"/>
              <p:cNvGrpSpPr/>
              <p:nvPr/>
            </p:nvGrpSpPr>
            <p:grpSpPr>
              <a:xfrm>
                <a:off x="4201550" y="3266502"/>
                <a:ext cx="31405" cy="26883"/>
                <a:chOff x="4201550" y="3266502"/>
                <a:chExt cx="31405" cy="26883"/>
              </a:xfrm>
            </p:grpSpPr>
            <p:sp>
              <p:nvSpPr>
                <p:cNvPr id="1086" name="Google Shape;1086;p44"/>
                <p:cNvSpPr/>
                <p:nvPr/>
              </p:nvSpPr>
              <p:spPr>
                <a:xfrm>
                  <a:off x="4201550" y="3266502"/>
                  <a:ext cx="31405" cy="26883"/>
                </a:xfrm>
                <a:custGeom>
                  <a:rect b="b" l="l" r="r" t="t"/>
                  <a:pathLst>
                    <a:path extrusionOk="0" h="3418" w="3993">
                      <a:moveTo>
                        <a:pt x="2266" y="1"/>
                      </a:moveTo>
                      <a:cubicBezTo>
                        <a:pt x="1849" y="1"/>
                        <a:pt x="1423" y="155"/>
                        <a:pt x="1077" y="502"/>
                      </a:cubicBezTo>
                      <a:cubicBezTo>
                        <a:pt x="1" y="1566"/>
                        <a:pt x="751" y="3417"/>
                        <a:pt x="2275" y="3417"/>
                      </a:cubicBezTo>
                      <a:cubicBezTo>
                        <a:pt x="2282" y="3417"/>
                        <a:pt x="2290" y="3417"/>
                        <a:pt x="2297" y="3417"/>
                      </a:cubicBezTo>
                      <a:cubicBezTo>
                        <a:pt x="3230" y="3417"/>
                        <a:pt x="3993" y="2660"/>
                        <a:pt x="3993" y="1723"/>
                      </a:cubicBezTo>
                      <a:cubicBezTo>
                        <a:pt x="3993" y="689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7" name="Google Shape;1087;p44"/>
                <p:cNvSpPr/>
                <p:nvPr/>
              </p:nvSpPr>
              <p:spPr>
                <a:xfrm>
                  <a:off x="4214331" y="3276247"/>
                  <a:ext cx="8919" cy="7582"/>
                </a:xfrm>
                <a:custGeom>
                  <a:rect b="b" l="l" r="r" t="t"/>
                  <a:pathLst>
                    <a:path extrusionOk="0" h="964" w="1134">
                      <a:moveTo>
                        <a:pt x="635" y="0"/>
                      </a:moveTo>
                      <a:cubicBezTo>
                        <a:pt x="209" y="0"/>
                        <a:pt x="0" y="512"/>
                        <a:pt x="311" y="823"/>
                      </a:cubicBezTo>
                      <a:cubicBezTo>
                        <a:pt x="408" y="920"/>
                        <a:pt x="528" y="964"/>
                        <a:pt x="646" y="964"/>
                      </a:cubicBezTo>
                      <a:cubicBezTo>
                        <a:pt x="895" y="964"/>
                        <a:pt x="1134" y="771"/>
                        <a:pt x="1134" y="484"/>
                      </a:cubicBezTo>
                      <a:cubicBezTo>
                        <a:pt x="1134" y="206"/>
                        <a:pt x="916" y="0"/>
                        <a:pt x="650" y="0"/>
                      </a:cubicBezTo>
                      <a:cubicBezTo>
                        <a:pt x="645" y="0"/>
                        <a:pt x="640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88" name="Google Shape;1088;p44"/>
              <p:cNvGrpSpPr/>
              <p:nvPr/>
            </p:nvGrpSpPr>
            <p:grpSpPr>
              <a:xfrm>
                <a:off x="4201550" y="3338278"/>
                <a:ext cx="31405" cy="26930"/>
                <a:chOff x="4201550" y="3338278"/>
                <a:chExt cx="31405" cy="26930"/>
              </a:xfrm>
            </p:grpSpPr>
            <p:sp>
              <p:nvSpPr>
                <p:cNvPr id="1089" name="Google Shape;1089;p44"/>
                <p:cNvSpPr/>
                <p:nvPr/>
              </p:nvSpPr>
              <p:spPr>
                <a:xfrm>
                  <a:off x="4201550" y="3338278"/>
                  <a:ext cx="31405" cy="26930"/>
                </a:xfrm>
                <a:custGeom>
                  <a:rect b="b" l="l" r="r" t="t"/>
                  <a:pathLst>
                    <a:path extrusionOk="0" h="3424" w="3993">
                      <a:moveTo>
                        <a:pt x="2266" y="1"/>
                      </a:moveTo>
                      <a:cubicBezTo>
                        <a:pt x="1848" y="1"/>
                        <a:pt x="1423" y="154"/>
                        <a:pt x="1077" y="497"/>
                      </a:cubicBezTo>
                      <a:cubicBezTo>
                        <a:pt x="1" y="1573"/>
                        <a:pt x="751" y="3412"/>
                        <a:pt x="2275" y="3424"/>
                      </a:cubicBezTo>
                      <a:cubicBezTo>
                        <a:pt x="3218" y="3424"/>
                        <a:pt x="3993" y="2662"/>
                        <a:pt x="3993" y="1718"/>
                      </a:cubicBezTo>
                      <a:cubicBezTo>
                        <a:pt x="3993" y="684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0" name="Google Shape;1090;p44"/>
                <p:cNvSpPr/>
                <p:nvPr/>
              </p:nvSpPr>
              <p:spPr>
                <a:xfrm>
                  <a:off x="4214331" y="3347976"/>
                  <a:ext cx="8919" cy="7590"/>
                </a:xfrm>
                <a:custGeom>
                  <a:rect b="b" l="l" r="r" t="t"/>
                  <a:pathLst>
                    <a:path extrusionOk="0" h="965" w="1134">
                      <a:moveTo>
                        <a:pt x="671" y="1"/>
                      </a:moveTo>
                      <a:cubicBezTo>
                        <a:pt x="664" y="1"/>
                        <a:pt x="657" y="1"/>
                        <a:pt x="650" y="1"/>
                      </a:cubicBezTo>
                      <a:cubicBezTo>
                        <a:pt x="645" y="1"/>
                        <a:pt x="640" y="1"/>
                        <a:pt x="635" y="1"/>
                      </a:cubicBezTo>
                      <a:cubicBezTo>
                        <a:pt x="209" y="1"/>
                        <a:pt x="0" y="513"/>
                        <a:pt x="311" y="824"/>
                      </a:cubicBezTo>
                      <a:cubicBezTo>
                        <a:pt x="408" y="921"/>
                        <a:pt x="528" y="965"/>
                        <a:pt x="646" y="965"/>
                      </a:cubicBezTo>
                      <a:cubicBezTo>
                        <a:pt x="895" y="965"/>
                        <a:pt x="1134" y="772"/>
                        <a:pt x="1134" y="485"/>
                      </a:cubicBezTo>
                      <a:cubicBezTo>
                        <a:pt x="1134" y="214"/>
                        <a:pt x="927" y="1"/>
                        <a:pt x="67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91" name="Google Shape;1091;p44"/>
              <p:cNvGrpSpPr/>
              <p:nvPr/>
            </p:nvGrpSpPr>
            <p:grpSpPr>
              <a:xfrm>
                <a:off x="4238272" y="3369132"/>
                <a:ext cx="31405" cy="27001"/>
                <a:chOff x="4238272" y="3369132"/>
                <a:chExt cx="31405" cy="27001"/>
              </a:xfrm>
            </p:grpSpPr>
            <p:sp>
              <p:nvSpPr>
                <p:cNvPr id="1092" name="Google Shape;1092;p44"/>
                <p:cNvSpPr/>
                <p:nvPr/>
              </p:nvSpPr>
              <p:spPr>
                <a:xfrm>
                  <a:off x="4238272" y="3369132"/>
                  <a:ext cx="31405" cy="27001"/>
                </a:xfrm>
                <a:custGeom>
                  <a:rect b="b" l="l" r="r" t="t"/>
                  <a:pathLst>
                    <a:path extrusionOk="0" h="3433" w="3993">
                      <a:moveTo>
                        <a:pt x="2273" y="1"/>
                      </a:moveTo>
                      <a:cubicBezTo>
                        <a:pt x="1854" y="1"/>
                        <a:pt x="1426" y="157"/>
                        <a:pt x="1078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3" name="Google Shape;1093;p44"/>
                <p:cNvSpPr/>
                <p:nvPr/>
              </p:nvSpPr>
              <p:spPr>
                <a:xfrm>
                  <a:off x="4251217" y="3378806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3"/>
                      </a:cubicBezTo>
                      <a:cubicBezTo>
                        <a:pt x="401" y="922"/>
                        <a:pt x="524" y="967"/>
                        <a:pt x="643" y="967"/>
                      </a:cubicBezTo>
                      <a:cubicBezTo>
                        <a:pt x="889" y="967"/>
                        <a:pt x="1125" y="778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94" name="Google Shape;1094;p44"/>
            <p:cNvGrpSpPr/>
            <p:nvPr/>
          </p:nvGrpSpPr>
          <p:grpSpPr>
            <a:xfrm>
              <a:off x="4068639" y="3200169"/>
              <a:ext cx="77643" cy="37272"/>
              <a:chOff x="4068639" y="3200169"/>
              <a:chExt cx="77643" cy="37272"/>
            </a:xfrm>
          </p:grpSpPr>
          <p:sp>
            <p:nvSpPr>
              <p:cNvPr id="1095" name="Google Shape;1095;p44"/>
              <p:cNvSpPr/>
              <p:nvPr/>
            </p:nvSpPr>
            <p:spPr>
              <a:xfrm>
                <a:off x="4087570" y="3212886"/>
                <a:ext cx="49958" cy="10374"/>
              </a:xfrm>
              <a:custGeom>
                <a:rect b="b" l="l" r="r" t="t"/>
                <a:pathLst>
                  <a:path extrusionOk="0" fill="none" h="1319" w="6352">
                    <a:moveTo>
                      <a:pt x="1" y="1319"/>
                    </a:moveTo>
                    <a:lnTo>
                      <a:pt x="6351" y="0"/>
                    </a:lnTo>
                  </a:path>
                </a:pathLst>
              </a:custGeom>
              <a:solidFill>
                <a:schemeClr val="lt2"/>
              </a:solidFill>
              <a:ln cap="flat" cmpd="sng" w="1825">
                <a:solidFill>
                  <a:srgbClr val="A5B7C5"/>
                </a:solidFill>
                <a:prstDash val="solid"/>
                <a:miter lim="1209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96" name="Google Shape;1096;p44"/>
              <p:cNvGrpSpPr/>
              <p:nvPr/>
            </p:nvGrpSpPr>
            <p:grpSpPr>
              <a:xfrm>
                <a:off x="4114878" y="3200169"/>
                <a:ext cx="31405" cy="26993"/>
                <a:chOff x="4114878" y="3200169"/>
                <a:chExt cx="31405" cy="26993"/>
              </a:xfrm>
            </p:grpSpPr>
            <p:sp>
              <p:nvSpPr>
                <p:cNvPr id="1097" name="Google Shape;1097;p44"/>
                <p:cNvSpPr/>
                <p:nvPr/>
              </p:nvSpPr>
              <p:spPr>
                <a:xfrm>
                  <a:off x="4114878" y="3200169"/>
                  <a:ext cx="31405" cy="26993"/>
                </a:xfrm>
                <a:custGeom>
                  <a:rect b="b" l="l" r="r" t="t"/>
                  <a:pathLst>
                    <a:path extrusionOk="0" h="3432" w="3993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7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8" name="Google Shape;1098;p44"/>
                <p:cNvSpPr/>
                <p:nvPr/>
              </p:nvSpPr>
              <p:spPr>
                <a:xfrm>
                  <a:off x="4127721" y="3209835"/>
                  <a:ext cx="8950" cy="7684"/>
                </a:xfrm>
                <a:custGeom>
                  <a:rect b="b" l="l" r="r" t="t"/>
                  <a:pathLst>
                    <a:path extrusionOk="0" h="977" w="1138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36"/>
                      </a:cubicBezTo>
                      <a:cubicBezTo>
                        <a:pt x="400" y="933"/>
                        <a:pt x="519" y="976"/>
                        <a:pt x="637" y="976"/>
                      </a:cubicBezTo>
                      <a:cubicBezTo>
                        <a:pt x="887" y="976"/>
                        <a:pt x="1129" y="781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99" name="Google Shape;1099;p44"/>
              <p:cNvGrpSpPr/>
              <p:nvPr/>
            </p:nvGrpSpPr>
            <p:grpSpPr>
              <a:xfrm>
                <a:off x="4068639" y="3210535"/>
                <a:ext cx="31499" cy="26906"/>
                <a:chOff x="4068639" y="3210535"/>
                <a:chExt cx="31499" cy="26906"/>
              </a:xfrm>
            </p:grpSpPr>
            <p:sp>
              <p:nvSpPr>
                <p:cNvPr id="1100" name="Google Shape;1100;p44"/>
                <p:cNvSpPr/>
                <p:nvPr/>
              </p:nvSpPr>
              <p:spPr>
                <a:xfrm>
                  <a:off x="4068639" y="3210535"/>
                  <a:ext cx="31499" cy="26906"/>
                </a:xfrm>
                <a:custGeom>
                  <a:rect b="b" l="l" r="r" t="t"/>
                  <a:pathLst>
                    <a:path extrusionOk="0" h="3421" w="4005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1" name="Google Shape;1101;p44"/>
                <p:cNvSpPr/>
                <p:nvPr/>
              </p:nvSpPr>
              <p:spPr>
                <a:xfrm>
                  <a:off x="4081577" y="3220209"/>
                  <a:ext cx="8856" cy="7582"/>
                </a:xfrm>
                <a:custGeom>
                  <a:rect b="b" l="l" r="r" t="t"/>
                  <a:pathLst>
                    <a:path extrusionOk="0" h="964" w="1126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7" y="964"/>
                        <a:pt x="1126" y="771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02" name="Google Shape;1102;p44"/>
            <p:cNvGrpSpPr/>
            <p:nvPr/>
          </p:nvGrpSpPr>
          <p:grpSpPr>
            <a:xfrm>
              <a:off x="3869702" y="3066935"/>
              <a:ext cx="382664" cy="190294"/>
              <a:chOff x="3869702" y="3066935"/>
              <a:chExt cx="382664" cy="190294"/>
            </a:xfrm>
          </p:grpSpPr>
          <p:grpSp>
            <p:nvGrpSpPr>
              <p:cNvPr id="1103" name="Google Shape;1103;p44"/>
              <p:cNvGrpSpPr/>
              <p:nvPr/>
            </p:nvGrpSpPr>
            <p:grpSpPr>
              <a:xfrm>
                <a:off x="3888633" y="3082351"/>
                <a:ext cx="351172" cy="160698"/>
                <a:chOff x="3888633" y="3082351"/>
                <a:chExt cx="351172" cy="160698"/>
              </a:xfrm>
            </p:grpSpPr>
            <p:sp>
              <p:nvSpPr>
                <p:cNvPr id="1104" name="Google Shape;1104;p44"/>
                <p:cNvSpPr/>
                <p:nvPr/>
              </p:nvSpPr>
              <p:spPr>
                <a:xfrm>
                  <a:off x="3892440" y="3082351"/>
                  <a:ext cx="347366" cy="160698"/>
                </a:xfrm>
                <a:custGeom>
                  <a:rect b="b" l="l" r="r" t="t"/>
                  <a:pathLst>
                    <a:path extrusionOk="0" fill="none" h="20432" w="44166">
                      <a:moveTo>
                        <a:pt x="7041" y="11529"/>
                      </a:moveTo>
                      <a:lnTo>
                        <a:pt x="22440" y="4162"/>
                      </a:lnTo>
                      <a:lnTo>
                        <a:pt x="34815" y="0"/>
                      </a:lnTo>
                      <a:lnTo>
                        <a:pt x="44166" y="484"/>
                      </a:lnTo>
                      <a:lnTo>
                        <a:pt x="38964" y="8565"/>
                      </a:lnTo>
                      <a:lnTo>
                        <a:pt x="33012" y="10065"/>
                      </a:lnTo>
                      <a:lnTo>
                        <a:pt x="22440" y="4839"/>
                      </a:lnTo>
                      <a:lnTo>
                        <a:pt x="18750" y="15424"/>
                      </a:lnTo>
                      <a:cubicBezTo>
                        <a:pt x="18750" y="15424"/>
                        <a:pt x="6206" y="11154"/>
                        <a:pt x="6557" y="11516"/>
                      </a:cubicBezTo>
                      <a:lnTo>
                        <a:pt x="0" y="20432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5" name="Google Shape;1105;p44"/>
                <p:cNvSpPr/>
                <p:nvPr/>
              </p:nvSpPr>
              <p:spPr>
                <a:xfrm>
                  <a:off x="3888633" y="3172924"/>
                  <a:ext cx="72979" cy="70124"/>
                </a:xfrm>
                <a:custGeom>
                  <a:rect b="b" l="l" r="r" t="t"/>
                  <a:pathLst>
                    <a:path extrusionOk="0" fill="none" h="8916" w="9279">
                      <a:moveTo>
                        <a:pt x="0" y="8916"/>
                      </a:moveTo>
                      <a:lnTo>
                        <a:pt x="9279" y="6883"/>
                      </a:lnTo>
                      <a:lnTo>
                        <a:pt x="7041" y="0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6" name="Google Shape;1106;p44"/>
                <p:cNvSpPr/>
                <p:nvPr/>
              </p:nvSpPr>
              <p:spPr>
                <a:xfrm>
                  <a:off x="3960370" y="3203653"/>
                  <a:ext cx="79547" cy="19607"/>
                </a:xfrm>
                <a:custGeom>
                  <a:rect b="b" l="l" r="r" t="t"/>
                  <a:pathLst>
                    <a:path extrusionOk="0" fill="none" h="2493" w="10114">
                      <a:moveTo>
                        <a:pt x="0" y="2493"/>
                      </a:moveTo>
                      <a:lnTo>
                        <a:pt x="10113" y="1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7" name="Google Shape;1107;p44"/>
                <p:cNvSpPr/>
                <p:nvPr/>
              </p:nvSpPr>
              <p:spPr>
                <a:xfrm>
                  <a:off x="4043613" y="3161504"/>
                  <a:ext cx="108474" cy="42156"/>
                </a:xfrm>
                <a:custGeom>
                  <a:rect b="b" l="l" r="r" t="t"/>
                  <a:pathLst>
                    <a:path extrusionOk="0" fill="none" h="5360" w="13792">
                      <a:moveTo>
                        <a:pt x="1" y="5360"/>
                      </a:moveTo>
                      <a:lnTo>
                        <a:pt x="13791" y="1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8" name="Google Shape;1108;p44"/>
                <p:cNvSpPr/>
                <p:nvPr/>
              </p:nvSpPr>
              <p:spPr>
                <a:xfrm>
                  <a:off x="4152079" y="3082351"/>
                  <a:ext cx="17224" cy="82968"/>
                </a:xfrm>
                <a:custGeom>
                  <a:rect b="b" l="l" r="r" t="t"/>
                  <a:pathLst>
                    <a:path extrusionOk="0" fill="none" h="10549" w="2190">
                      <a:moveTo>
                        <a:pt x="0" y="10549"/>
                      </a:moveTo>
                      <a:lnTo>
                        <a:pt x="2190" y="0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9" name="Google Shape;1109;p44"/>
                <p:cNvSpPr/>
                <p:nvPr/>
              </p:nvSpPr>
              <p:spPr>
                <a:xfrm>
                  <a:off x="4169296" y="3082351"/>
                  <a:ext cx="25797" cy="63557"/>
                </a:xfrm>
                <a:custGeom>
                  <a:rect b="b" l="l" r="r" t="t"/>
                  <a:pathLst>
                    <a:path extrusionOk="0" fill="none" h="8081" w="3280">
                      <a:moveTo>
                        <a:pt x="1" y="0"/>
                      </a:moveTo>
                      <a:lnTo>
                        <a:pt x="3279" y="8081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10" name="Google Shape;1110;p44"/>
              <p:cNvGrpSpPr/>
              <p:nvPr/>
            </p:nvGrpSpPr>
            <p:grpSpPr>
              <a:xfrm>
                <a:off x="4143703" y="3066935"/>
                <a:ext cx="37783" cy="32357"/>
                <a:chOff x="4143703" y="3066935"/>
                <a:chExt cx="37783" cy="32357"/>
              </a:xfrm>
            </p:grpSpPr>
            <p:sp>
              <p:nvSpPr>
                <p:cNvPr id="1111" name="Google Shape;1111;p44"/>
                <p:cNvSpPr/>
                <p:nvPr/>
              </p:nvSpPr>
              <p:spPr>
                <a:xfrm>
                  <a:off x="4143703" y="3066935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1" y="0"/>
                      </a:moveTo>
                      <a:cubicBezTo>
                        <a:pt x="2227" y="0"/>
                        <a:pt x="1713" y="188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2" name="Google Shape;1112;p44"/>
                <p:cNvSpPr/>
                <p:nvPr/>
              </p:nvSpPr>
              <p:spPr>
                <a:xfrm>
                  <a:off x="4158741" y="3076641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4" y="1658"/>
                        <a:pt x="1657" y="1283"/>
                        <a:pt x="1657" y="823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13" name="Google Shape;1113;p44"/>
              <p:cNvGrpSpPr/>
              <p:nvPr/>
            </p:nvGrpSpPr>
            <p:grpSpPr>
              <a:xfrm>
                <a:off x="4044565" y="3103563"/>
                <a:ext cx="37783" cy="32451"/>
                <a:chOff x="4044565" y="3103563"/>
                <a:chExt cx="37783" cy="32451"/>
              </a:xfrm>
            </p:grpSpPr>
            <p:sp>
              <p:nvSpPr>
                <p:cNvPr id="1114" name="Google Shape;1114;p44"/>
                <p:cNvSpPr/>
                <p:nvPr/>
              </p:nvSpPr>
              <p:spPr>
                <a:xfrm>
                  <a:off x="4044565" y="3103563"/>
                  <a:ext cx="37783" cy="32451"/>
                </a:xfrm>
                <a:custGeom>
                  <a:rect b="b" l="l" r="r" t="t"/>
                  <a:pathLst>
                    <a:path extrusionOk="0" h="4126" w="4804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5" name="Google Shape;1115;p44"/>
                <p:cNvSpPr/>
                <p:nvPr/>
              </p:nvSpPr>
              <p:spPr>
                <a:xfrm>
                  <a:off x="4059602" y="3113268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16" name="Google Shape;1116;p44"/>
              <p:cNvGrpSpPr/>
              <p:nvPr/>
            </p:nvGrpSpPr>
            <p:grpSpPr>
              <a:xfrm>
                <a:off x="4017454" y="3188237"/>
                <a:ext cx="37776" cy="32357"/>
                <a:chOff x="4017454" y="3188237"/>
                <a:chExt cx="37776" cy="32357"/>
              </a:xfrm>
            </p:grpSpPr>
            <p:sp>
              <p:nvSpPr>
                <p:cNvPr id="1117" name="Google Shape;1117;p44"/>
                <p:cNvSpPr/>
                <p:nvPr/>
              </p:nvSpPr>
              <p:spPr>
                <a:xfrm>
                  <a:off x="4017454" y="3188237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08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8" name="Google Shape;1118;p44"/>
                <p:cNvSpPr/>
                <p:nvPr/>
              </p:nvSpPr>
              <p:spPr>
                <a:xfrm>
                  <a:off x="4032484" y="3197943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19" name="Google Shape;1119;p44"/>
              <p:cNvGrpSpPr/>
              <p:nvPr/>
            </p:nvGrpSpPr>
            <p:grpSpPr>
              <a:xfrm>
                <a:off x="3921548" y="3157509"/>
                <a:ext cx="37783" cy="32357"/>
                <a:chOff x="3921548" y="3157509"/>
                <a:chExt cx="37783" cy="32357"/>
              </a:xfrm>
            </p:grpSpPr>
            <p:sp>
              <p:nvSpPr>
                <p:cNvPr id="1120" name="Google Shape;1120;p44"/>
                <p:cNvSpPr/>
                <p:nvPr/>
              </p:nvSpPr>
              <p:spPr>
                <a:xfrm>
                  <a:off x="3921548" y="3157509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1" name="Google Shape;1121;p44"/>
                <p:cNvSpPr/>
                <p:nvPr/>
              </p:nvSpPr>
              <p:spPr>
                <a:xfrm>
                  <a:off x="3936586" y="3167214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4"/>
                        <a:pt x="1282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22" name="Google Shape;1122;p44"/>
              <p:cNvGrpSpPr/>
              <p:nvPr/>
            </p:nvGrpSpPr>
            <p:grpSpPr>
              <a:xfrm>
                <a:off x="3939056" y="3211620"/>
                <a:ext cx="37783" cy="32380"/>
                <a:chOff x="3939056" y="3211620"/>
                <a:chExt cx="37783" cy="32380"/>
              </a:xfrm>
            </p:grpSpPr>
            <p:sp>
              <p:nvSpPr>
                <p:cNvPr id="1123" name="Google Shape;1123;p44"/>
                <p:cNvSpPr/>
                <p:nvPr/>
              </p:nvSpPr>
              <p:spPr>
                <a:xfrm>
                  <a:off x="3939056" y="3211620"/>
                  <a:ext cx="37783" cy="32380"/>
                </a:xfrm>
                <a:custGeom>
                  <a:rect b="b" l="l" r="r" t="t"/>
                  <a:pathLst>
                    <a:path extrusionOk="0" h="4117" w="4804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59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4" name="Google Shape;1124;p44"/>
                <p:cNvSpPr/>
                <p:nvPr/>
              </p:nvSpPr>
              <p:spPr>
                <a:xfrm>
                  <a:off x="3954188" y="3221255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25" name="Google Shape;1125;p44"/>
              <p:cNvGrpSpPr/>
              <p:nvPr/>
            </p:nvGrpSpPr>
            <p:grpSpPr>
              <a:xfrm>
                <a:off x="4176240" y="3136965"/>
                <a:ext cx="31405" cy="26930"/>
                <a:chOff x="4176240" y="3136965"/>
                <a:chExt cx="31405" cy="26930"/>
              </a:xfrm>
            </p:grpSpPr>
            <p:sp>
              <p:nvSpPr>
                <p:cNvPr id="1126" name="Google Shape;1126;p44"/>
                <p:cNvSpPr/>
                <p:nvPr/>
              </p:nvSpPr>
              <p:spPr>
                <a:xfrm>
                  <a:off x="4176240" y="3136965"/>
                  <a:ext cx="31405" cy="26930"/>
                </a:xfrm>
                <a:custGeom>
                  <a:rect b="b" l="l" r="r" t="t"/>
                  <a:pathLst>
                    <a:path extrusionOk="0" h="3424" w="3993">
                      <a:moveTo>
                        <a:pt x="2268" y="1"/>
                      </a:moveTo>
                      <a:cubicBezTo>
                        <a:pt x="1846" y="1"/>
                        <a:pt x="1415" y="158"/>
                        <a:pt x="1065" y="508"/>
                      </a:cubicBezTo>
                      <a:cubicBezTo>
                        <a:pt x="1" y="1585"/>
                        <a:pt x="763" y="3423"/>
                        <a:pt x="2275" y="3423"/>
                      </a:cubicBezTo>
                      <a:cubicBezTo>
                        <a:pt x="3231" y="3423"/>
                        <a:pt x="3993" y="2649"/>
                        <a:pt x="3993" y="1705"/>
                      </a:cubicBezTo>
                      <a:cubicBezTo>
                        <a:pt x="3985" y="677"/>
                        <a:pt x="3145" y="1"/>
                        <a:pt x="226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7" name="Google Shape;1127;p44"/>
                <p:cNvSpPr/>
                <p:nvPr/>
              </p:nvSpPr>
              <p:spPr>
                <a:xfrm>
                  <a:off x="4190327" y="3146663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28" name="Google Shape;1128;p44"/>
              <p:cNvGrpSpPr/>
              <p:nvPr/>
            </p:nvGrpSpPr>
            <p:grpSpPr>
              <a:xfrm>
                <a:off x="4133148" y="3152593"/>
                <a:ext cx="31499" cy="27001"/>
                <a:chOff x="4133148" y="3152593"/>
                <a:chExt cx="31499" cy="27001"/>
              </a:xfrm>
            </p:grpSpPr>
            <p:sp>
              <p:nvSpPr>
                <p:cNvPr id="1129" name="Google Shape;1129;p44"/>
                <p:cNvSpPr/>
                <p:nvPr/>
              </p:nvSpPr>
              <p:spPr>
                <a:xfrm>
                  <a:off x="4133148" y="3152593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8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0" name="Google Shape;1130;p44"/>
                <p:cNvSpPr/>
                <p:nvPr/>
              </p:nvSpPr>
              <p:spPr>
                <a:xfrm>
                  <a:off x="4147321" y="3162267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1" name="Google Shape;1131;p44"/>
              <p:cNvGrpSpPr/>
              <p:nvPr/>
            </p:nvGrpSpPr>
            <p:grpSpPr>
              <a:xfrm>
                <a:off x="4220866" y="3073534"/>
                <a:ext cx="31499" cy="26898"/>
                <a:chOff x="4220866" y="3073534"/>
                <a:chExt cx="31499" cy="26898"/>
              </a:xfrm>
            </p:grpSpPr>
            <p:sp>
              <p:nvSpPr>
                <p:cNvPr id="1132" name="Google Shape;1132;p44"/>
                <p:cNvSpPr/>
                <p:nvPr/>
              </p:nvSpPr>
              <p:spPr>
                <a:xfrm>
                  <a:off x="4220866" y="3073534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3" name="Google Shape;1133;p44"/>
                <p:cNvSpPr/>
                <p:nvPr/>
              </p:nvSpPr>
              <p:spPr>
                <a:xfrm>
                  <a:off x="4235039" y="3083114"/>
                  <a:ext cx="7621" cy="7613"/>
                </a:xfrm>
                <a:custGeom>
                  <a:rect b="b" l="l" r="r" t="t"/>
                  <a:pathLst>
                    <a:path extrusionOk="0" h="968" w="969">
                      <a:moveTo>
                        <a:pt x="485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5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4" name="Google Shape;1134;p44"/>
              <p:cNvGrpSpPr/>
              <p:nvPr/>
            </p:nvGrpSpPr>
            <p:grpSpPr>
              <a:xfrm>
                <a:off x="3869702" y="3230323"/>
                <a:ext cx="31499" cy="26906"/>
                <a:chOff x="3869702" y="3230323"/>
                <a:chExt cx="31499" cy="26906"/>
              </a:xfrm>
            </p:grpSpPr>
            <p:sp>
              <p:nvSpPr>
                <p:cNvPr id="1135" name="Google Shape;1135;p44"/>
                <p:cNvSpPr/>
                <p:nvPr/>
              </p:nvSpPr>
              <p:spPr>
                <a:xfrm>
                  <a:off x="3869702" y="3230323"/>
                  <a:ext cx="31499" cy="26906"/>
                </a:xfrm>
                <a:custGeom>
                  <a:rect b="b" l="l" r="r" t="t"/>
                  <a:pathLst>
                    <a:path extrusionOk="0" h="3421" w="4005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6" name="Google Shape;1136;p44"/>
                <p:cNvSpPr/>
                <p:nvPr/>
              </p:nvSpPr>
              <p:spPr>
                <a:xfrm>
                  <a:off x="3883875" y="3239997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37" name="Google Shape;1137;p44"/>
            <p:cNvGrpSpPr/>
            <p:nvPr/>
          </p:nvGrpSpPr>
          <p:grpSpPr>
            <a:xfrm>
              <a:off x="4271383" y="3065882"/>
              <a:ext cx="304556" cy="341663"/>
              <a:chOff x="4271383" y="3065882"/>
              <a:chExt cx="304556" cy="341663"/>
            </a:xfrm>
          </p:grpSpPr>
          <p:grpSp>
            <p:nvGrpSpPr>
              <p:cNvPr id="1138" name="Google Shape;1138;p44"/>
              <p:cNvGrpSpPr/>
              <p:nvPr/>
            </p:nvGrpSpPr>
            <p:grpSpPr>
              <a:xfrm>
                <a:off x="4293838" y="3078639"/>
                <a:ext cx="269353" cy="311973"/>
                <a:chOff x="4293838" y="3078639"/>
                <a:chExt cx="269353" cy="311973"/>
              </a:xfrm>
            </p:grpSpPr>
            <p:sp>
              <p:nvSpPr>
                <p:cNvPr id="1139" name="Google Shape;1139;p44"/>
                <p:cNvSpPr/>
                <p:nvPr/>
              </p:nvSpPr>
              <p:spPr>
                <a:xfrm>
                  <a:off x="4293838" y="3078639"/>
                  <a:ext cx="269353" cy="311973"/>
                </a:xfrm>
                <a:custGeom>
                  <a:rect b="b" l="l" r="r" t="t"/>
                  <a:pathLst>
                    <a:path extrusionOk="0" fill="none" h="39666" w="34247">
                      <a:moveTo>
                        <a:pt x="13" y="16730"/>
                      </a:moveTo>
                      <a:lnTo>
                        <a:pt x="7162" y="27690"/>
                      </a:lnTo>
                      <a:lnTo>
                        <a:pt x="8480" y="39666"/>
                      </a:lnTo>
                      <a:lnTo>
                        <a:pt x="18182" y="34138"/>
                      </a:lnTo>
                      <a:lnTo>
                        <a:pt x="26371" y="29807"/>
                      </a:lnTo>
                      <a:cubicBezTo>
                        <a:pt x="26371" y="29807"/>
                        <a:pt x="33605" y="34694"/>
                        <a:pt x="33932" y="35456"/>
                      </a:cubicBezTo>
                      <a:cubicBezTo>
                        <a:pt x="34246" y="36218"/>
                        <a:pt x="32263" y="18388"/>
                        <a:pt x="32263" y="18388"/>
                      </a:cubicBezTo>
                      <a:lnTo>
                        <a:pt x="28428" y="2928"/>
                      </a:lnTo>
                      <a:lnTo>
                        <a:pt x="12932" y="1"/>
                      </a:lnTo>
                      <a:lnTo>
                        <a:pt x="1670" y="2650"/>
                      </a:lnTo>
                      <a:lnTo>
                        <a:pt x="0" y="17142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0" name="Google Shape;1140;p44"/>
                <p:cNvSpPr/>
                <p:nvPr/>
              </p:nvSpPr>
              <p:spPr>
                <a:xfrm>
                  <a:off x="4306965" y="3099473"/>
                  <a:ext cx="62519" cy="69652"/>
                </a:xfrm>
                <a:custGeom>
                  <a:rect b="b" l="l" r="r" t="t"/>
                  <a:pathLst>
                    <a:path extrusionOk="0" fill="none" h="8856" w="7949">
                      <a:moveTo>
                        <a:pt x="1" y="1"/>
                      </a:moveTo>
                      <a:lnTo>
                        <a:pt x="7948" y="8856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1" name="Google Shape;1141;p44"/>
                <p:cNvSpPr/>
                <p:nvPr/>
              </p:nvSpPr>
              <p:spPr>
                <a:xfrm>
                  <a:off x="4369476" y="3169118"/>
                  <a:ext cx="26072" cy="98666"/>
                </a:xfrm>
                <a:custGeom>
                  <a:rect b="b" l="l" r="r" t="t"/>
                  <a:pathLst>
                    <a:path extrusionOk="0" fill="none" h="12545" w="3315">
                      <a:moveTo>
                        <a:pt x="0" y="1"/>
                      </a:moveTo>
                      <a:lnTo>
                        <a:pt x="3315" y="12545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2" name="Google Shape;1142;p44"/>
                <p:cNvSpPr/>
                <p:nvPr/>
              </p:nvSpPr>
              <p:spPr>
                <a:xfrm>
                  <a:off x="4399347" y="3078639"/>
                  <a:ext cx="60041" cy="110558"/>
                </a:xfrm>
                <a:custGeom>
                  <a:rect b="b" l="l" r="r" t="t"/>
                  <a:pathLst>
                    <a:path extrusionOk="0" fill="none" h="14057" w="7634">
                      <a:moveTo>
                        <a:pt x="7634" y="14057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3" name="Google Shape;1143;p44"/>
                <p:cNvSpPr/>
                <p:nvPr/>
              </p:nvSpPr>
              <p:spPr>
                <a:xfrm>
                  <a:off x="4373282" y="3169118"/>
                  <a:ext cx="82299" cy="20079"/>
                </a:xfrm>
                <a:custGeom>
                  <a:rect b="b" l="l" r="r" t="t"/>
                  <a:pathLst>
                    <a:path extrusionOk="0" fill="none" h="2553" w="10464">
                      <a:moveTo>
                        <a:pt x="0" y="1"/>
                      </a:moveTo>
                      <a:lnTo>
                        <a:pt x="10464" y="2553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4" name="Google Shape;1144;p44"/>
                <p:cNvSpPr/>
                <p:nvPr/>
              </p:nvSpPr>
              <p:spPr>
                <a:xfrm>
                  <a:off x="4369476" y="3078639"/>
                  <a:ext cx="29879" cy="90487"/>
                </a:xfrm>
                <a:custGeom>
                  <a:rect b="b" l="l" r="r" t="t"/>
                  <a:pathLst>
                    <a:path extrusionOk="0" fill="none" h="11505" w="3799">
                      <a:moveTo>
                        <a:pt x="0" y="11505"/>
                      </a:moveTo>
                      <a:lnTo>
                        <a:pt x="3799" y="1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5" name="Google Shape;1145;p44"/>
                <p:cNvSpPr/>
                <p:nvPr/>
              </p:nvSpPr>
              <p:spPr>
                <a:xfrm>
                  <a:off x="4293932" y="3169118"/>
                  <a:ext cx="75551" cy="41110"/>
                </a:xfrm>
                <a:custGeom>
                  <a:rect b="b" l="l" r="r" t="t"/>
                  <a:pathLst>
                    <a:path extrusionOk="0" fill="none" h="5227" w="9606">
                      <a:moveTo>
                        <a:pt x="1" y="5226"/>
                      </a:moveTo>
                      <a:lnTo>
                        <a:pt x="9605" y="1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6" name="Google Shape;1146;p44"/>
                <p:cNvSpPr/>
                <p:nvPr/>
              </p:nvSpPr>
              <p:spPr>
                <a:xfrm>
                  <a:off x="4350159" y="3267776"/>
                  <a:ext cx="45389" cy="27032"/>
                </a:xfrm>
                <a:custGeom>
                  <a:rect b="b" l="l" r="r" t="t"/>
                  <a:pathLst>
                    <a:path extrusionOk="0" fill="none" h="3437" w="5771">
                      <a:moveTo>
                        <a:pt x="1" y="3436"/>
                      </a:moveTo>
                      <a:lnTo>
                        <a:pt x="5771" y="1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7" name="Google Shape;1147;p44"/>
                <p:cNvSpPr/>
                <p:nvPr/>
              </p:nvSpPr>
              <p:spPr>
                <a:xfrm>
                  <a:off x="4395540" y="3267776"/>
                  <a:ext cx="38830" cy="76031"/>
                </a:xfrm>
                <a:custGeom>
                  <a:rect b="b" l="l" r="r" t="t"/>
                  <a:pathLst>
                    <a:path extrusionOk="0" fill="none" h="9667" w="4937">
                      <a:moveTo>
                        <a:pt x="1" y="1"/>
                      </a:moveTo>
                      <a:lnTo>
                        <a:pt x="4936" y="9666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8" name="Google Shape;1148;p44"/>
                <p:cNvSpPr/>
                <p:nvPr/>
              </p:nvSpPr>
              <p:spPr>
                <a:xfrm>
                  <a:off x="4360439" y="3267776"/>
                  <a:ext cx="35109" cy="121978"/>
                </a:xfrm>
                <a:custGeom>
                  <a:rect b="b" l="l" r="r" t="t"/>
                  <a:pathLst>
                    <a:path extrusionOk="0" fill="none" h="15509" w="4464">
                      <a:moveTo>
                        <a:pt x="0" y="15509"/>
                      </a:moveTo>
                      <a:lnTo>
                        <a:pt x="4464" y="1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9" name="Google Shape;1149;p44"/>
                <p:cNvSpPr/>
                <p:nvPr/>
              </p:nvSpPr>
              <p:spPr>
                <a:xfrm>
                  <a:off x="4293932" y="3210220"/>
                  <a:ext cx="101616" cy="57564"/>
                </a:xfrm>
                <a:custGeom>
                  <a:rect b="b" l="l" r="r" t="t"/>
                  <a:pathLst>
                    <a:path extrusionOk="0" fill="none" h="7319" w="12920">
                      <a:moveTo>
                        <a:pt x="1" y="0"/>
                      </a:moveTo>
                      <a:lnTo>
                        <a:pt x="12920" y="7319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0" name="Google Shape;1150;p44"/>
                <p:cNvSpPr/>
                <p:nvPr/>
              </p:nvSpPr>
              <p:spPr>
                <a:xfrm>
                  <a:off x="4395540" y="3186436"/>
                  <a:ext cx="66420" cy="79735"/>
                </a:xfrm>
                <a:custGeom>
                  <a:rect b="b" l="l" r="r" t="t"/>
                  <a:pathLst>
                    <a:path extrusionOk="0" fill="none" h="10138" w="8445">
                      <a:moveTo>
                        <a:pt x="8444" y="0"/>
                      </a:moveTo>
                      <a:lnTo>
                        <a:pt x="1" y="10137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1" name="Google Shape;1151;p44"/>
                <p:cNvSpPr/>
                <p:nvPr/>
              </p:nvSpPr>
              <p:spPr>
                <a:xfrm>
                  <a:off x="4459380" y="3189669"/>
                  <a:ext cx="41873" cy="123402"/>
                </a:xfrm>
                <a:custGeom>
                  <a:rect b="b" l="l" r="r" t="t"/>
                  <a:pathLst>
                    <a:path extrusionOk="0" fill="none" h="15690" w="5324">
                      <a:moveTo>
                        <a:pt x="1" y="0"/>
                      </a:moveTo>
                      <a:lnTo>
                        <a:pt x="5323" y="15690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2" name="Google Shape;1152;p44"/>
                <p:cNvSpPr/>
                <p:nvPr/>
              </p:nvSpPr>
              <p:spPr>
                <a:xfrm>
                  <a:off x="4395540" y="3267776"/>
                  <a:ext cx="105713" cy="45295"/>
                </a:xfrm>
                <a:custGeom>
                  <a:rect b="b" l="l" r="r" t="t"/>
                  <a:pathLst>
                    <a:path extrusionOk="0" fill="none" h="5759" w="13441">
                      <a:moveTo>
                        <a:pt x="1" y="1"/>
                      </a:moveTo>
                      <a:lnTo>
                        <a:pt x="13440" y="5759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3" name="Google Shape;1153;p44"/>
                <p:cNvSpPr/>
                <p:nvPr/>
              </p:nvSpPr>
              <p:spPr>
                <a:xfrm>
                  <a:off x="4501246" y="3223252"/>
                  <a:ext cx="46435" cy="89818"/>
                </a:xfrm>
                <a:custGeom>
                  <a:rect b="b" l="l" r="r" t="t"/>
                  <a:pathLst>
                    <a:path extrusionOk="0" fill="none" h="11420" w="5904">
                      <a:moveTo>
                        <a:pt x="0" y="11420"/>
                      </a:moveTo>
                      <a:lnTo>
                        <a:pt x="5904" y="1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4" name="Google Shape;1154;p44"/>
                <p:cNvSpPr/>
                <p:nvPr/>
              </p:nvSpPr>
              <p:spPr>
                <a:xfrm>
                  <a:off x="4459671" y="3104231"/>
                  <a:ext cx="58421" cy="84966"/>
                </a:xfrm>
                <a:custGeom>
                  <a:rect b="b" l="l" r="r" t="t"/>
                  <a:pathLst>
                    <a:path extrusionOk="0" fill="none" h="10803" w="7428">
                      <a:moveTo>
                        <a:pt x="0" y="10803"/>
                      </a:moveTo>
                      <a:lnTo>
                        <a:pt x="7428" y="1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5" name="Google Shape;1155;p44"/>
                <p:cNvSpPr/>
                <p:nvPr/>
              </p:nvSpPr>
              <p:spPr>
                <a:xfrm>
                  <a:off x="4459671" y="3189189"/>
                  <a:ext cx="86586" cy="36737"/>
                </a:xfrm>
                <a:custGeom>
                  <a:rect b="b" l="l" r="r" t="t"/>
                  <a:pathLst>
                    <a:path extrusionOk="0" fill="none" h="4671" w="11009">
                      <a:moveTo>
                        <a:pt x="0" y="1"/>
                      </a:moveTo>
                      <a:lnTo>
                        <a:pt x="11008" y="4670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56" name="Google Shape;1156;p44"/>
              <p:cNvGrpSpPr/>
              <p:nvPr/>
            </p:nvGrpSpPr>
            <p:grpSpPr>
              <a:xfrm>
                <a:off x="4538164" y="3342061"/>
                <a:ext cx="37776" cy="32380"/>
                <a:chOff x="4538164" y="3342061"/>
                <a:chExt cx="37776" cy="32380"/>
              </a:xfrm>
            </p:grpSpPr>
            <p:sp>
              <p:nvSpPr>
                <p:cNvPr id="1157" name="Google Shape;1157;p44"/>
                <p:cNvSpPr/>
                <p:nvPr/>
              </p:nvSpPr>
              <p:spPr>
                <a:xfrm>
                  <a:off x="4538164" y="3342061"/>
                  <a:ext cx="37776" cy="32380"/>
                </a:xfrm>
                <a:custGeom>
                  <a:rect b="b" l="l" r="r" t="t"/>
                  <a:pathLst>
                    <a:path extrusionOk="0" h="4117" w="4803">
                      <a:moveTo>
                        <a:pt x="2737" y="0"/>
                      </a:moveTo>
                      <a:cubicBezTo>
                        <a:pt x="2231" y="0"/>
                        <a:pt x="1714" y="189"/>
                        <a:pt x="1294" y="608"/>
                      </a:cubicBezTo>
                      <a:cubicBezTo>
                        <a:pt x="0" y="1903"/>
                        <a:pt x="919" y="4116"/>
                        <a:pt x="2746" y="4116"/>
                      </a:cubicBezTo>
                      <a:cubicBezTo>
                        <a:pt x="3883" y="4116"/>
                        <a:pt x="4802" y="3197"/>
                        <a:pt x="4802" y="2060"/>
                      </a:cubicBezTo>
                      <a:cubicBezTo>
                        <a:pt x="4802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8" name="Google Shape;1158;p44"/>
                <p:cNvSpPr/>
                <p:nvPr/>
              </p:nvSpPr>
              <p:spPr>
                <a:xfrm>
                  <a:off x="4553194" y="3351790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5" y="0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59" name="Google Shape;1159;p44"/>
              <p:cNvGrpSpPr/>
              <p:nvPr/>
            </p:nvGrpSpPr>
            <p:grpSpPr>
              <a:xfrm>
                <a:off x="4271383" y="3194742"/>
                <a:ext cx="37783" cy="32420"/>
                <a:chOff x="4271383" y="3194742"/>
                <a:chExt cx="37783" cy="32420"/>
              </a:xfrm>
            </p:grpSpPr>
            <p:sp>
              <p:nvSpPr>
                <p:cNvPr id="1160" name="Google Shape;1160;p44"/>
                <p:cNvSpPr/>
                <p:nvPr/>
              </p:nvSpPr>
              <p:spPr>
                <a:xfrm>
                  <a:off x="4271383" y="3194742"/>
                  <a:ext cx="37783" cy="32420"/>
                </a:xfrm>
                <a:custGeom>
                  <a:rect b="b" l="l" r="r" t="t"/>
                  <a:pathLst>
                    <a:path extrusionOk="0" h="4122" w="4804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1" name="Google Shape;1161;p44"/>
                <p:cNvSpPr/>
                <p:nvPr/>
              </p:nvSpPr>
              <p:spPr>
                <a:xfrm>
                  <a:off x="4286516" y="3204416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62" name="Google Shape;1162;p44"/>
              <p:cNvGrpSpPr/>
              <p:nvPr/>
            </p:nvGrpSpPr>
            <p:grpSpPr>
              <a:xfrm>
                <a:off x="4284416" y="3084058"/>
                <a:ext cx="37783" cy="32357"/>
                <a:chOff x="4284416" y="3084058"/>
                <a:chExt cx="37783" cy="32357"/>
              </a:xfrm>
            </p:grpSpPr>
            <p:sp>
              <p:nvSpPr>
                <p:cNvPr id="1163" name="Google Shape;1163;p44"/>
                <p:cNvSpPr/>
                <p:nvPr/>
              </p:nvSpPr>
              <p:spPr>
                <a:xfrm>
                  <a:off x="4284416" y="3084058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4" name="Google Shape;1164;p44"/>
                <p:cNvSpPr/>
                <p:nvPr/>
              </p:nvSpPr>
              <p:spPr>
                <a:xfrm>
                  <a:off x="4299548" y="3093763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4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65" name="Google Shape;1165;p44"/>
              <p:cNvGrpSpPr/>
              <p:nvPr/>
            </p:nvGrpSpPr>
            <p:grpSpPr>
              <a:xfrm>
                <a:off x="4478697" y="3297561"/>
                <a:ext cx="37776" cy="32451"/>
                <a:chOff x="4478697" y="3297561"/>
                <a:chExt cx="37776" cy="32451"/>
              </a:xfrm>
            </p:grpSpPr>
            <p:sp>
              <p:nvSpPr>
                <p:cNvPr id="1166" name="Google Shape;1166;p44"/>
                <p:cNvSpPr/>
                <p:nvPr/>
              </p:nvSpPr>
              <p:spPr>
                <a:xfrm>
                  <a:off x="4478697" y="3297561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46" y="4125"/>
                      </a:cubicBezTo>
                      <a:cubicBezTo>
                        <a:pt x="3884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7" name="Google Shape;1167;p44"/>
                <p:cNvSpPr/>
                <p:nvPr/>
              </p:nvSpPr>
              <p:spPr>
                <a:xfrm>
                  <a:off x="4493727" y="3307361"/>
                  <a:ext cx="13048" cy="13040"/>
                </a:xfrm>
                <a:custGeom>
                  <a:rect b="b" l="l" r="r" t="t"/>
                  <a:pathLst>
                    <a:path extrusionOk="0" h="1658" w="1659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2"/>
                        <a:pt x="376" y="1657"/>
                        <a:pt x="835" y="1657"/>
                      </a:cubicBezTo>
                      <a:cubicBezTo>
                        <a:pt x="1295" y="1657"/>
                        <a:pt x="1658" y="1282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68" name="Google Shape;1168;p44"/>
              <p:cNvGrpSpPr/>
              <p:nvPr/>
            </p:nvGrpSpPr>
            <p:grpSpPr>
              <a:xfrm>
                <a:off x="4411813" y="3331711"/>
                <a:ext cx="37776" cy="32451"/>
                <a:chOff x="4411813" y="3331711"/>
                <a:chExt cx="37776" cy="32451"/>
              </a:xfrm>
            </p:grpSpPr>
            <p:sp>
              <p:nvSpPr>
                <p:cNvPr id="1169" name="Google Shape;1169;p44"/>
                <p:cNvSpPr/>
                <p:nvPr/>
              </p:nvSpPr>
              <p:spPr>
                <a:xfrm>
                  <a:off x="4411813" y="3331711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1"/>
                      </a:moveTo>
                      <a:cubicBezTo>
                        <a:pt x="2226" y="1"/>
                        <a:pt x="1713" y="188"/>
                        <a:pt x="1295" y="606"/>
                      </a:cubicBezTo>
                      <a:cubicBezTo>
                        <a:pt x="0" y="1900"/>
                        <a:pt x="920" y="4126"/>
                        <a:pt x="2759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0" name="Google Shape;1170;p44"/>
                <p:cNvSpPr/>
                <p:nvPr/>
              </p:nvSpPr>
              <p:spPr>
                <a:xfrm>
                  <a:off x="4426937" y="3341416"/>
                  <a:ext cx="13048" cy="13048"/>
                </a:xfrm>
                <a:custGeom>
                  <a:rect b="b" l="l" r="r" t="t"/>
                  <a:pathLst>
                    <a:path extrusionOk="0" h="1659" w="1659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71" name="Google Shape;1171;p44"/>
              <p:cNvGrpSpPr/>
              <p:nvPr/>
            </p:nvGrpSpPr>
            <p:grpSpPr>
              <a:xfrm>
                <a:off x="4337984" y="3375188"/>
                <a:ext cx="37776" cy="32357"/>
                <a:chOff x="4337984" y="3375188"/>
                <a:chExt cx="37776" cy="32357"/>
              </a:xfrm>
            </p:grpSpPr>
            <p:sp>
              <p:nvSpPr>
                <p:cNvPr id="1172" name="Google Shape;1172;p44"/>
                <p:cNvSpPr/>
                <p:nvPr/>
              </p:nvSpPr>
              <p:spPr>
                <a:xfrm>
                  <a:off x="4337984" y="3375188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3" name="Google Shape;1173;p44"/>
                <p:cNvSpPr/>
                <p:nvPr/>
              </p:nvSpPr>
              <p:spPr>
                <a:xfrm>
                  <a:off x="4353108" y="3384894"/>
                  <a:ext cx="13048" cy="13048"/>
                </a:xfrm>
                <a:custGeom>
                  <a:rect b="b" l="l" r="r" t="t"/>
                  <a:pathLst>
                    <a:path extrusionOk="0" h="1659" w="1659">
                      <a:moveTo>
                        <a:pt x="823" y="1"/>
                      </a:moveTo>
                      <a:cubicBezTo>
                        <a:pt x="364" y="1"/>
                        <a:pt x="1" y="364"/>
                        <a:pt x="1" y="824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74" name="Google Shape;1174;p44"/>
              <p:cNvGrpSpPr/>
              <p:nvPr/>
            </p:nvGrpSpPr>
            <p:grpSpPr>
              <a:xfrm>
                <a:off x="4494867" y="3090530"/>
                <a:ext cx="37878" cy="32451"/>
                <a:chOff x="4494867" y="3090530"/>
                <a:chExt cx="37878" cy="32451"/>
              </a:xfrm>
            </p:grpSpPr>
            <p:sp>
              <p:nvSpPr>
                <p:cNvPr id="1175" name="Google Shape;1175;p44"/>
                <p:cNvSpPr/>
                <p:nvPr/>
              </p:nvSpPr>
              <p:spPr>
                <a:xfrm>
                  <a:off x="4494867" y="3090530"/>
                  <a:ext cx="37878" cy="32451"/>
                </a:xfrm>
                <a:custGeom>
                  <a:rect b="b" l="l" r="r" t="t"/>
                  <a:pathLst>
                    <a:path extrusionOk="0" h="4126" w="4816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96" y="4114"/>
                        <a:pt x="4803" y="3194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6" name="Google Shape;1176;p44"/>
                <p:cNvSpPr/>
                <p:nvPr/>
              </p:nvSpPr>
              <p:spPr>
                <a:xfrm>
                  <a:off x="4510000" y="3100236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77" name="Google Shape;1177;p44"/>
              <p:cNvGrpSpPr/>
              <p:nvPr/>
            </p:nvGrpSpPr>
            <p:grpSpPr>
              <a:xfrm>
                <a:off x="4525124" y="3207774"/>
                <a:ext cx="37783" cy="32420"/>
                <a:chOff x="4525124" y="3207774"/>
                <a:chExt cx="37783" cy="32420"/>
              </a:xfrm>
            </p:grpSpPr>
            <p:sp>
              <p:nvSpPr>
                <p:cNvPr id="1178" name="Google Shape;1178;p44"/>
                <p:cNvSpPr/>
                <p:nvPr/>
              </p:nvSpPr>
              <p:spPr>
                <a:xfrm>
                  <a:off x="4525124" y="3207774"/>
                  <a:ext cx="37783" cy="32420"/>
                </a:xfrm>
                <a:custGeom>
                  <a:rect b="b" l="l" r="r" t="t"/>
                  <a:pathLst>
                    <a:path extrusionOk="0" h="4122" w="4804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9" name="Google Shape;1179;p44"/>
                <p:cNvSpPr/>
                <p:nvPr/>
              </p:nvSpPr>
              <p:spPr>
                <a:xfrm>
                  <a:off x="4540256" y="3217448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0" name="Google Shape;1180;p44"/>
              <p:cNvGrpSpPr/>
              <p:nvPr/>
            </p:nvGrpSpPr>
            <p:grpSpPr>
              <a:xfrm>
                <a:off x="4440544" y="3176479"/>
                <a:ext cx="31499" cy="26898"/>
                <a:chOff x="4440544" y="3176479"/>
                <a:chExt cx="31499" cy="26898"/>
              </a:xfrm>
            </p:grpSpPr>
            <p:sp>
              <p:nvSpPr>
                <p:cNvPr id="1181" name="Google Shape;1181;p44"/>
                <p:cNvSpPr/>
                <p:nvPr/>
              </p:nvSpPr>
              <p:spPr>
                <a:xfrm>
                  <a:off x="4440544" y="3176479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81" y="0"/>
                      </a:moveTo>
                      <a:cubicBezTo>
                        <a:pt x="1860" y="0"/>
                        <a:pt x="1429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2"/>
                        <a:pt x="3163" y="0"/>
                        <a:pt x="228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2" name="Google Shape;1182;p44"/>
                <p:cNvSpPr/>
                <p:nvPr/>
              </p:nvSpPr>
              <p:spPr>
                <a:xfrm>
                  <a:off x="4454724" y="3186145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3" name="Google Shape;1183;p44"/>
              <p:cNvGrpSpPr/>
              <p:nvPr/>
            </p:nvGrpSpPr>
            <p:grpSpPr>
              <a:xfrm>
                <a:off x="4350545" y="3156400"/>
                <a:ext cx="31405" cy="27001"/>
                <a:chOff x="4350545" y="3156400"/>
                <a:chExt cx="31405" cy="27001"/>
              </a:xfrm>
            </p:grpSpPr>
            <p:sp>
              <p:nvSpPr>
                <p:cNvPr id="1184" name="Google Shape;1184;p44"/>
                <p:cNvSpPr/>
                <p:nvPr/>
              </p:nvSpPr>
              <p:spPr>
                <a:xfrm>
                  <a:off x="4350545" y="3156400"/>
                  <a:ext cx="31405" cy="27001"/>
                </a:xfrm>
                <a:custGeom>
                  <a:rect b="b" l="l" r="r" t="t"/>
                  <a:pathLst>
                    <a:path extrusionOk="0" h="3433" w="3993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5" name="Google Shape;1185;p44"/>
                <p:cNvSpPr/>
                <p:nvPr/>
              </p:nvSpPr>
              <p:spPr>
                <a:xfrm>
                  <a:off x="4364717" y="3166074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6" name="Google Shape;1186;p44"/>
              <p:cNvGrpSpPr/>
              <p:nvPr/>
            </p:nvGrpSpPr>
            <p:grpSpPr>
              <a:xfrm>
                <a:off x="4376703" y="3255058"/>
                <a:ext cx="31405" cy="27001"/>
                <a:chOff x="4376703" y="3255058"/>
                <a:chExt cx="31405" cy="27001"/>
              </a:xfrm>
            </p:grpSpPr>
            <p:sp>
              <p:nvSpPr>
                <p:cNvPr id="1187" name="Google Shape;1187;p44"/>
                <p:cNvSpPr/>
                <p:nvPr/>
              </p:nvSpPr>
              <p:spPr>
                <a:xfrm>
                  <a:off x="4376703" y="3255058"/>
                  <a:ext cx="31405" cy="27001"/>
                </a:xfrm>
                <a:custGeom>
                  <a:rect b="b" l="l" r="r" t="t"/>
                  <a:pathLst>
                    <a:path extrusionOk="0" h="3433" w="3993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8" name="Google Shape;1188;p44"/>
                <p:cNvSpPr/>
                <p:nvPr/>
              </p:nvSpPr>
              <p:spPr>
                <a:xfrm>
                  <a:off x="4390884" y="3264732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9" name="Google Shape;1189;p44"/>
              <p:cNvGrpSpPr/>
              <p:nvPr/>
            </p:nvGrpSpPr>
            <p:grpSpPr>
              <a:xfrm>
                <a:off x="4331322" y="3283656"/>
                <a:ext cx="31405" cy="26945"/>
                <a:chOff x="4331322" y="3283656"/>
                <a:chExt cx="31405" cy="26945"/>
              </a:xfrm>
            </p:grpSpPr>
            <p:sp>
              <p:nvSpPr>
                <p:cNvPr id="1190" name="Google Shape;1190;p44"/>
                <p:cNvSpPr/>
                <p:nvPr/>
              </p:nvSpPr>
              <p:spPr>
                <a:xfrm>
                  <a:off x="4331322" y="3283656"/>
                  <a:ext cx="31405" cy="26945"/>
                </a:xfrm>
                <a:custGeom>
                  <a:rect b="b" l="l" r="r" t="t"/>
                  <a:pathLst>
                    <a:path extrusionOk="0" h="3426" w="3993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20"/>
                      </a:cubicBezTo>
                      <a:cubicBezTo>
                        <a:pt x="3993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1" name="Google Shape;1191;p44"/>
                <p:cNvSpPr/>
                <p:nvPr/>
              </p:nvSpPr>
              <p:spPr>
                <a:xfrm>
                  <a:off x="4345503" y="3293274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63"/>
                        <a:pt x="218" y="969"/>
                        <a:pt x="484" y="969"/>
                      </a:cubicBezTo>
                      <a:cubicBezTo>
                        <a:pt x="750" y="969"/>
                        <a:pt x="968" y="763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2" name="Google Shape;1192;p44"/>
              <p:cNvGrpSpPr/>
              <p:nvPr/>
            </p:nvGrpSpPr>
            <p:grpSpPr>
              <a:xfrm>
                <a:off x="4380510" y="3065882"/>
                <a:ext cx="31405" cy="26938"/>
                <a:chOff x="4380510" y="3065882"/>
                <a:chExt cx="31405" cy="26938"/>
              </a:xfrm>
            </p:grpSpPr>
            <p:sp>
              <p:nvSpPr>
                <p:cNvPr id="1193" name="Google Shape;1193;p44"/>
                <p:cNvSpPr/>
                <p:nvPr/>
              </p:nvSpPr>
              <p:spPr>
                <a:xfrm>
                  <a:off x="4380510" y="3065882"/>
                  <a:ext cx="31405" cy="26938"/>
                </a:xfrm>
                <a:custGeom>
                  <a:rect b="b" l="l" r="r" t="t"/>
                  <a:pathLst>
                    <a:path extrusionOk="0" h="3425" w="3993">
                      <a:moveTo>
                        <a:pt x="2273" y="0"/>
                      </a:moveTo>
                      <a:cubicBezTo>
                        <a:pt x="1853" y="0"/>
                        <a:pt x="1426" y="157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19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4" name="Google Shape;1194;p44"/>
                <p:cNvSpPr/>
                <p:nvPr/>
              </p:nvSpPr>
              <p:spPr>
                <a:xfrm>
                  <a:off x="4393354" y="3075500"/>
                  <a:ext cx="8950" cy="7676"/>
                </a:xfrm>
                <a:custGeom>
                  <a:rect b="b" l="l" r="r" t="t"/>
                  <a:pathLst>
                    <a:path extrusionOk="0" h="976" w="1138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35"/>
                      </a:cubicBezTo>
                      <a:cubicBezTo>
                        <a:pt x="401" y="932"/>
                        <a:pt x="522" y="976"/>
                        <a:pt x="641" y="976"/>
                      </a:cubicBezTo>
                      <a:cubicBezTo>
                        <a:pt x="893" y="976"/>
                        <a:pt x="1138" y="783"/>
                        <a:pt x="1138" y="496"/>
                      </a:cubicBezTo>
                      <a:cubicBezTo>
                        <a:pt x="1138" y="218"/>
                        <a:pt x="920" y="12"/>
                        <a:pt x="6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95" name="Google Shape;1195;p44"/>
            <p:cNvGrpSpPr/>
            <p:nvPr/>
          </p:nvGrpSpPr>
          <p:grpSpPr>
            <a:xfrm>
              <a:off x="4558998" y="3188237"/>
              <a:ext cx="1280131" cy="1052746"/>
              <a:chOff x="4558998" y="3188237"/>
              <a:chExt cx="1280131" cy="1052746"/>
            </a:xfrm>
          </p:grpSpPr>
          <p:sp>
            <p:nvSpPr>
              <p:cNvPr id="1196" name="Google Shape;1196;p44"/>
              <p:cNvSpPr/>
              <p:nvPr/>
            </p:nvSpPr>
            <p:spPr>
              <a:xfrm>
                <a:off x="4916156" y="3750813"/>
                <a:ext cx="8" cy="8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 cap="flat" cmpd="sng" w="1825">
                <a:solidFill>
                  <a:srgbClr val="A5B7C5"/>
                </a:solidFill>
                <a:prstDash val="solid"/>
                <a:miter lim="1209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97" name="Google Shape;1197;p44"/>
              <p:cNvGrpSpPr/>
              <p:nvPr/>
            </p:nvGrpSpPr>
            <p:grpSpPr>
              <a:xfrm>
                <a:off x="4579164" y="3203653"/>
                <a:ext cx="1244833" cy="1020397"/>
                <a:chOff x="4579164" y="3203653"/>
                <a:chExt cx="1244833" cy="1020397"/>
              </a:xfrm>
            </p:grpSpPr>
            <p:sp>
              <p:nvSpPr>
                <p:cNvPr id="1198" name="Google Shape;1198;p44"/>
                <p:cNvSpPr/>
                <p:nvPr/>
              </p:nvSpPr>
              <p:spPr>
                <a:xfrm>
                  <a:off x="5490144" y="3482892"/>
                  <a:ext cx="58995" cy="4955"/>
                </a:xfrm>
                <a:custGeom>
                  <a:rect b="b" l="l" r="r" t="t"/>
                  <a:pathLst>
                    <a:path extrusionOk="0" fill="none" h="630" w="7501">
                      <a:moveTo>
                        <a:pt x="0" y="630"/>
                      </a:moveTo>
                      <a:lnTo>
                        <a:pt x="7500" y="1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9" name="Google Shape;1199;p44"/>
                <p:cNvSpPr/>
                <p:nvPr/>
              </p:nvSpPr>
              <p:spPr>
                <a:xfrm>
                  <a:off x="5490616" y="3482892"/>
                  <a:ext cx="66137" cy="77360"/>
                </a:xfrm>
                <a:custGeom>
                  <a:rect b="b" l="l" r="r" t="t"/>
                  <a:pathLst>
                    <a:path extrusionOk="0" fill="none" h="9836" w="8409">
                      <a:moveTo>
                        <a:pt x="1" y="1"/>
                      </a:moveTo>
                      <a:lnTo>
                        <a:pt x="8408" y="9835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00" name="Google Shape;1200;p44"/>
                <p:cNvGrpSpPr/>
                <p:nvPr/>
              </p:nvGrpSpPr>
              <p:grpSpPr>
                <a:xfrm>
                  <a:off x="4579164" y="3203653"/>
                  <a:ext cx="1244833" cy="1020397"/>
                  <a:chOff x="4579164" y="3203653"/>
                  <a:chExt cx="1244833" cy="1020397"/>
                </a:xfrm>
              </p:grpSpPr>
              <p:sp>
                <p:nvSpPr>
                  <p:cNvPr id="1201" name="Google Shape;1201;p44"/>
                  <p:cNvSpPr/>
                  <p:nvPr/>
                </p:nvSpPr>
                <p:spPr>
                  <a:xfrm>
                    <a:off x="4787909" y="3833395"/>
                    <a:ext cx="69267" cy="22266"/>
                  </a:xfrm>
                  <a:custGeom>
                    <a:rect b="b" l="l" r="r" t="t"/>
                    <a:pathLst>
                      <a:path extrusionOk="0" fill="none" h="2831" w="8807">
                        <a:moveTo>
                          <a:pt x="8806" y="0"/>
                        </a:moveTo>
                        <a:lnTo>
                          <a:pt x="0" y="2831"/>
                        </a:lnTo>
                      </a:path>
                    </a:pathLst>
                  </a:custGeom>
                  <a:solidFill>
                    <a:schemeClr val="lt2"/>
                  </a:solidFill>
                  <a:ln cap="flat" cmpd="sng" w="1825">
                    <a:solidFill>
                      <a:srgbClr val="A5B7C5"/>
                    </a:solidFill>
                    <a:prstDash val="solid"/>
                    <a:miter lim="12096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2" name="Google Shape;1202;p44"/>
                  <p:cNvSpPr/>
                  <p:nvPr/>
                </p:nvSpPr>
                <p:spPr>
                  <a:xfrm>
                    <a:off x="4857263" y="3819695"/>
                    <a:ext cx="69936" cy="14181"/>
                  </a:xfrm>
                  <a:custGeom>
                    <a:rect b="b" l="l" r="r" t="t"/>
                    <a:pathLst>
                      <a:path extrusionOk="0" fill="none" h="1803" w="8892">
                        <a:moveTo>
                          <a:pt x="1" y="1803"/>
                        </a:moveTo>
                        <a:lnTo>
                          <a:pt x="8892" y="0"/>
                        </a:lnTo>
                      </a:path>
                    </a:pathLst>
                  </a:custGeom>
                  <a:solidFill>
                    <a:schemeClr val="lt2"/>
                  </a:solidFill>
                  <a:ln cap="flat" cmpd="sng" w="1825">
                    <a:solidFill>
                      <a:srgbClr val="A5B7C5"/>
                    </a:solidFill>
                    <a:prstDash val="solid"/>
                    <a:miter lim="12096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203" name="Google Shape;1203;p44"/>
                  <p:cNvGrpSpPr/>
                  <p:nvPr/>
                </p:nvGrpSpPr>
                <p:grpSpPr>
                  <a:xfrm>
                    <a:off x="4579164" y="3203653"/>
                    <a:ext cx="1244833" cy="1020397"/>
                    <a:chOff x="4579164" y="3203653"/>
                    <a:chExt cx="1244833" cy="1020397"/>
                  </a:xfrm>
                </p:grpSpPr>
                <p:sp>
                  <p:nvSpPr>
                    <p:cNvPr id="1204" name="Google Shape;1204;p44"/>
                    <p:cNvSpPr/>
                    <p:nvPr/>
                  </p:nvSpPr>
                  <p:spPr>
                    <a:xfrm>
                      <a:off x="4930329" y="3363965"/>
                      <a:ext cx="23894" cy="102764"/>
                    </a:xfrm>
                    <a:custGeom>
                      <a:rect b="b" l="l" r="r" t="t"/>
                      <a:pathLst>
                        <a:path extrusionOk="0" fill="none" h="13066" w="3038">
                          <a:moveTo>
                            <a:pt x="3037" y="1306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solidFill>
                      <a:schemeClr val="lt2"/>
                    </a:solidFill>
                    <a:ln cap="flat" cmpd="sng" w="1825">
                      <a:solidFill>
                        <a:srgbClr val="A5B7C5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05" name="Google Shape;1205;p44"/>
                    <p:cNvSpPr/>
                    <p:nvPr/>
                  </p:nvSpPr>
                  <p:spPr>
                    <a:xfrm>
                      <a:off x="4849846" y="3385948"/>
                      <a:ext cx="104085" cy="79256"/>
                    </a:xfrm>
                    <a:custGeom>
                      <a:rect b="b" l="l" r="r" t="t"/>
                      <a:pathLst>
                        <a:path extrusionOk="0" fill="none" h="10077" w="13234">
                          <a:moveTo>
                            <a:pt x="0" y="0"/>
                          </a:moveTo>
                          <a:lnTo>
                            <a:pt x="13234" y="10077"/>
                          </a:lnTo>
                        </a:path>
                      </a:pathLst>
                    </a:custGeom>
                    <a:solidFill>
                      <a:schemeClr val="lt2"/>
                    </a:solidFill>
                    <a:ln cap="flat" cmpd="sng" w="1825">
                      <a:solidFill>
                        <a:srgbClr val="A5B7C5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06" name="Google Shape;1206;p44"/>
                    <p:cNvSpPr/>
                    <p:nvPr/>
                  </p:nvSpPr>
                  <p:spPr>
                    <a:xfrm>
                      <a:off x="4849650" y="3306598"/>
                      <a:ext cx="45869" cy="79358"/>
                    </a:xfrm>
                    <a:custGeom>
                      <a:rect b="b" l="l" r="r" t="t"/>
                      <a:pathLst>
                        <a:path extrusionOk="0" fill="none" h="10090" w="5832">
                          <a:moveTo>
                            <a:pt x="5831" y="0"/>
                          </a:moveTo>
                          <a:lnTo>
                            <a:pt x="1" y="10089"/>
                          </a:lnTo>
                        </a:path>
                      </a:pathLst>
                    </a:custGeom>
                    <a:solidFill>
                      <a:schemeClr val="lt2"/>
                    </a:solidFill>
                    <a:ln cap="flat" cmpd="sng" w="1825">
                      <a:solidFill>
                        <a:srgbClr val="A5B7C5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07" name="Google Shape;1207;p44"/>
                    <p:cNvSpPr/>
                    <p:nvPr/>
                  </p:nvSpPr>
                  <p:spPr>
                    <a:xfrm>
                      <a:off x="4849650" y="3361299"/>
                      <a:ext cx="84305" cy="24657"/>
                    </a:xfrm>
                    <a:custGeom>
                      <a:rect b="b" l="l" r="r" t="t"/>
                      <a:pathLst>
                        <a:path extrusionOk="0" fill="none" h="3135" w="10719">
                          <a:moveTo>
                            <a:pt x="1" y="3134"/>
                          </a:moveTo>
                          <a:lnTo>
                            <a:pt x="10719" y="1"/>
                          </a:lnTo>
                        </a:path>
                      </a:pathLst>
                    </a:custGeom>
                    <a:solidFill>
                      <a:schemeClr val="lt2"/>
                    </a:solidFill>
                    <a:ln cap="flat" cmpd="sng" w="1825">
                      <a:solidFill>
                        <a:srgbClr val="A5B7C5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08" name="Google Shape;1208;p44"/>
                    <p:cNvSpPr/>
                    <p:nvPr/>
                  </p:nvSpPr>
                  <p:spPr>
                    <a:xfrm>
                      <a:off x="4789616" y="3306598"/>
                      <a:ext cx="19702" cy="54709"/>
                    </a:xfrm>
                    <a:custGeom>
                      <a:rect b="b" l="l" r="r" t="t"/>
                      <a:pathLst>
                        <a:path extrusionOk="0" fill="none" h="6956" w="2505">
                          <a:moveTo>
                            <a:pt x="2505" y="6956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chemeClr val="lt2"/>
                    </a:solidFill>
                    <a:ln cap="flat" cmpd="sng" w="1825">
                      <a:solidFill>
                        <a:srgbClr val="A5B7C5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09" name="Google Shape;1209;p44"/>
                    <p:cNvSpPr/>
                    <p:nvPr/>
                  </p:nvSpPr>
                  <p:spPr>
                    <a:xfrm>
                      <a:off x="4738242" y="3357500"/>
                      <a:ext cx="74883" cy="10280"/>
                    </a:xfrm>
                    <a:custGeom>
                      <a:rect b="b" l="l" r="r" t="t"/>
                      <a:pathLst>
                        <a:path extrusionOk="0" fill="none" h="1307" w="9521">
                          <a:moveTo>
                            <a:pt x="1" y="1307"/>
                          </a:moveTo>
                          <a:lnTo>
                            <a:pt x="9521" y="0"/>
                          </a:lnTo>
                        </a:path>
                      </a:pathLst>
                    </a:custGeom>
                    <a:solidFill>
                      <a:schemeClr val="lt2"/>
                    </a:solidFill>
                    <a:ln cap="flat" cmpd="sng" w="1825">
                      <a:solidFill>
                        <a:srgbClr val="A5B7C5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10" name="Google Shape;1210;p44"/>
                    <p:cNvSpPr/>
                    <p:nvPr/>
                  </p:nvSpPr>
                  <p:spPr>
                    <a:xfrm>
                      <a:off x="4710274" y="3357500"/>
                      <a:ext cx="99044" cy="63557"/>
                    </a:xfrm>
                    <a:custGeom>
                      <a:rect b="b" l="l" r="r" t="t"/>
                      <a:pathLst>
                        <a:path extrusionOk="0" fill="none" h="8081" w="12593">
                          <a:moveTo>
                            <a:pt x="0" y="8081"/>
                          </a:moveTo>
                          <a:lnTo>
                            <a:pt x="12593" y="0"/>
                          </a:lnTo>
                        </a:path>
                      </a:pathLst>
                    </a:custGeom>
                    <a:solidFill>
                      <a:schemeClr val="lt2"/>
                    </a:solidFill>
                    <a:ln cap="flat" cmpd="sng" w="1825">
                      <a:solidFill>
                        <a:srgbClr val="A5B7C5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11" name="Google Shape;1211;p44"/>
                    <p:cNvSpPr/>
                    <p:nvPr/>
                  </p:nvSpPr>
                  <p:spPr>
                    <a:xfrm>
                      <a:off x="4809310" y="3306598"/>
                      <a:ext cx="87443" cy="50910"/>
                    </a:xfrm>
                    <a:custGeom>
                      <a:rect b="b" l="l" r="r" t="t"/>
                      <a:pathLst>
                        <a:path extrusionOk="0" fill="none" h="6473" w="11118">
                          <a:moveTo>
                            <a:pt x="1" y="6472"/>
                          </a:moveTo>
                          <a:lnTo>
                            <a:pt x="11118" y="0"/>
                          </a:lnTo>
                        </a:path>
                      </a:pathLst>
                    </a:custGeom>
                    <a:solidFill>
                      <a:schemeClr val="lt2"/>
                    </a:solidFill>
                    <a:ln cap="flat" cmpd="sng" w="1825">
                      <a:solidFill>
                        <a:srgbClr val="A5B7C5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212" name="Google Shape;1212;p44"/>
                    <p:cNvGrpSpPr/>
                    <p:nvPr/>
                  </p:nvGrpSpPr>
                  <p:grpSpPr>
                    <a:xfrm>
                      <a:off x="4579164" y="3203653"/>
                      <a:ext cx="1244833" cy="1020397"/>
                      <a:chOff x="4579164" y="3203653"/>
                      <a:chExt cx="1244833" cy="1020397"/>
                    </a:xfrm>
                  </p:grpSpPr>
                  <p:sp>
                    <p:nvSpPr>
                      <p:cNvPr id="1213" name="Google Shape;1213;p44"/>
                      <p:cNvSpPr/>
                      <p:nvPr/>
                    </p:nvSpPr>
                    <p:spPr>
                      <a:xfrm>
                        <a:off x="4617986" y="3614284"/>
                        <a:ext cx="53002" cy="21031"/>
                      </a:xfrm>
                      <a:custGeom>
                        <a:rect b="b" l="l" r="r" t="t"/>
                        <a:pathLst>
                          <a:path extrusionOk="0" fill="none" h="2674" w="6739">
                            <a:moveTo>
                              <a:pt x="0" y="0"/>
                            </a:moveTo>
                            <a:lnTo>
                              <a:pt x="6738" y="2674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214" name="Google Shape;1214;p44"/>
                      <p:cNvSpPr/>
                      <p:nvPr/>
                    </p:nvSpPr>
                    <p:spPr>
                      <a:xfrm>
                        <a:off x="4624545" y="3589069"/>
                        <a:ext cx="43682" cy="63180"/>
                      </a:xfrm>
                      <a:custGeom>
                        <a:rect b="b" l="l" r="r" t="t"/>
                        <a:pathLst>
                          <a:path extrusionOk="0" fill="none" h="8033" w="5554">
                            <a:moveTo>
                              <a:pt x="1" y="8033"/>
                            </a:moveTo>
                            <a:lnTo>
                              <a:pt x="5553" y="1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215" name="Google Shape;1215;p44"/>
                      <p:cNvSpPr/>
                      <p:nvPr/>
                    </p:nvSpPr>
                    <p:spPr>
                      <a:xfrm>
                        <a:off x="4668220" y="3517907"/>
                        <a:ext cx="112178" cy="71170"/>
                      </a:xfrm>
                      <a:custGeom>
                        <a:rect b="b" l="l" r="r" t="t"/>
                        <a:pathLst>
                          <a:path extrusionOk="0" fill="none" h="9049" w="14263">
                            <a:moveTo>
                              <a:pt x="0" y="9049"/>
                            </a:moveTo>
                            <a:lnTo>
                              <a:pt x="14262" y="0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216" name="Google Shape;1216;p44"/>
                      <p:cNvSpPr/>
                      <p:nvPr/>
                    </p:nvSpPr>
                    <p:spPr>
                      <a:xfrm>
                        <a:off x="4706562" y="3516766"/>
                        <a:ext cx="77455" cy="79924"/>
                      </a:xfrm>
                      <a:custGeom>
                        <a:rect b="b" l="l" r="r" t="t"/>
                        <a:pathLst>
                          <a:path extrusionOk="0" fill="none" h="10162" w="9848">
                            <a:moveTo>
                              <a:pt x="0" y="10161"/>
                            </a:moveTo>
                            <a:lnTo>
                              <a:pt x="9847" y="0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217" name="Google Shape;1217;p44"/>
                      <p:cNvSpPr/>
                      <p:nvPr/>
                    </p:nvSpPr>
                    <p:spPr>
                      <a:xfrm>
                        <a:off x="4763646" y="3516766"/>
                        <a:ext cx="20370" cy="52806"/>
                      </a:xfrm>
                      <a:custGeom>
                        <a:rect b="b" l="l" r="r" t="t"/>
                        <a:pathLst>
                          <a:path extrusionOk="0" fill="none" h="6714" w="2590">
                            <a:moveTo>
                              <a:pt x="0" y="6714"/>
                            </a:moveTo>
                            <a:lnTo>
                              <a:pt x="2589" y="0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218" name="Google Shape;1218;p44"/>
                      <p:cNvSpPr/>
                      <p:nvPr/>
                    </p:nvSpPr>
                    <p:spPr>
                      <a:xfrm>
                        <a:off x="4783151" y="3520565"/>
                        <a:ext cx="45861" cy="97432"/>
                      </a:xfrm>
                      <a:custGeom>
                        <a:rect b="b" l="l" r="r" t="t"/>
                        <a:pathLst>
                          <a:path extrusionOk="0" fill="none" h="12388" w="5831">
                            <a:moveTo>
                              <a:pt x="5831" y="12388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219" name="Google Shape;1219;p44"/>
                      <p:cNvSpPr/>
                      <p:nvPr/>
                    </p:nvSpPr>
                    <p:spPr>
                      <a:xfrm>
                        <a:off x="4738242" y="3483175"/>
                        <a:ext cx="44917" cy="37398"/>
                      </a:xfrm>
                      <a:custGeom>
                        <a:rect b="b" l="l" r="r" t="t"/>
                        <a:pathLst>
                          <a:path extrusionOk="0" fill="none" h="4755" w="5711">
                            <a:moveTo>
                              <a:pt x="1" y="1"/>
                            </a:moveTo>
                            <a:lnTo>
                              <a:pt x="5710" y="4755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220" name="Google Shape;1220;p44"/>
                      <p:cNvSpPr/>
                      <p:nvPr/>
                    </p:nvSpPr>
                    <p:spPr>
                      <a:xfrm>
                        <a:off x="4704941" y="3501823"/>
                        <a:ext cx="78217" cy="18750"/>
                      </a:xfrm>
                      <a:custGeom>
                        <a:rect b="b" l="l" r="r" t="t"/>
                        <a:pathLst>
                          <a:path extrusionOk="0" fill="none" h="2384" w="9945">
                            <a:moveTo>
                              <a:pt x="1" y="1"/>
                            </a:moveTo>
                            <a:lnTo>
                              <a:pt x="9944" y="2384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221" name="Google Shape;1221;p44"/>
                      <p:cNvSpPr/>
                      <p:nvPr/>
                    </p:nvSpPr>
                    <p:spPr>
                      <a:xfrm>
                        <a:off x="4668220" y="3520565"/>
                        <a:ext cx="115796" cy="19324"/>
                      </a:xfrm>
                      <a:custGeom>
                        <a:rect b="b" l="l" r="r" t="t"/>
                        <a:pathLst>
                          <a:path extrusionOk="0" fill="none" h="2457" w="14723">
                            <a:moveTo>
                              <a:pt x="0" y="2457"/>
                            </a:moveTo>
                            <a:lnTo>
                              <a:pt x="14722" y="1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222" name="Google Shape;1222;p44"/>
                      <p:cNvSpPr/>
                      <p:nvPr/>
                    </p:nvSpPr>
                    <p:spPr>
                      <a:xfrm>
                        <a:off x="4813117" y="3462915"/>
                        <a:ext cx="40347" cy="51193"/>
                      </a:xfrm>
                      <a:custGeom>
                        <a:rect b="b" l="l" r="r" t="t"/>
                        <a:pathLst>
                          <a:path extrusionOk="0" fill="none" h="6509" w="5130">
                            <a:moveTo>
                              <a:pt x="5130" y="6508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223" name="Google Shape;1223;p44"/>
                      <p:cNvSpPr/>
                      <p:nvPr/>
                    </p:nvSpPr>
                    <p:spPr>
                      <a:xfrm>
                        <a:off x="4787807" y="3462915"/>
                        <a:ext cx="25317" cy="55000"/>
                      </a:xfrm>
                      <a:custGeom>
                        <a:rect b="b" l="l" r="r" t="t"/>
                        <a:pathLst>
                          <a:path extrusionOk="0" fill="none" h="6993" w="3219">
                            <a:moveTo>
                              <a:pt x="1" y="6992"/>
                            </a:moveTo>
                            <a:lnTo>
                              <a:pt x="3219" y="0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224" name="Google Shape;1224;p44"/>
                      <p:cNvSpPr/>
                      <p:nvPr/>
                    </p:nvSpPr>
                    <p:spPr>
                      <a:xfrm>
                        <a:off x="4781342" y="3514100"/>
                        <a:ext cx="72311" cy="6953"/>
                      </a:xfrm>
                      <a:custGeom>
                        <a:rect b="b" l="l" r="r" t="t"/>
                        <a:pathLst>
                          <a:path extrusionOk="0" fill="none" h="884" w="9194">
                            <a:moveTo>
                              <a:pt x="0" y="883"/>
                            </a:moveTo>
                            <a:lnTo>
                              <a:pt x="9194" y="0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225" name="Google Shape;1225;p44"/>
                      <p:cNvSpPr/>
                      <p:nvPr/>
                    </p:nvSpPr>
                    <p:spPr>
                      <a:xfrm>
                        <a:off x="4853645" y="3514100"/>
                        <a:ext cx="26175" cy="59184"/>
                      </a:xfrm>
                      <a:custGeom>
                        <a:rect b="b" l="l" r="r" t="t"/>
                        <a:pathLst>
                          <a:path extrusionOk="0" fill="none" h="7525" w="3328">
                            <a:moveTo>
                              <a:pt x="1" y="0"/>
                            </a:moveTo>
                            <a:lnTo>
                              <a:pt x="3328" y="7525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226" name="Google Shape;1226;p44"/>
                      <p:cNvSpPr/>
                      <p:nvPr/>
                    </p:nvSpPr>
                    <p:spPr>
                      <a:xfrm>
                        <a:off x="4827392" y="3514100"/>
                        <a:ext cx="26261" cy="100381"/>
                      </a:xfrm>
                      <a:custGeom>
                        <a:rect b="b" l="l" r="r" t="t"/>
                        <a:pathLst>
                          <a:path extrusionOk="0" fill="none" h="12763" w="3339">
                            <a:moveTo>
                              <a:pt x="3339" y="0"/>
                            </a:moveTo>
                            <a:lnTo>
                              <a:pt x="0" y="12762"/>
                            </a:lnTo>
                          </a:path>
                        </a:pathLst>
                      </a:custGeom>
                      <a:solidFill>
                        <a:schemeClr val="lt2"/>
                      </a:solidFill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grpSp>
                    <p:nvGrpSpPr>
                      <p:cNvPr id="1227" name="Google Shape;1227;p44"/>
                      <p:cNvGrpSpPr/>
                      <p:nvPr/>
                    </p:nvGrpSpPr>
                    <p:grpSpPr>
                      <a:xfrm>
                        <a:off x="4579164" y="3203653"/>
                        <a:ext cx="1244833" cy="1020397"/>
                        <a:chOff x="4579164" y="3203653"/>
                        <a:chExt cx="1244833" cy="1020397"/>
                      </a:xfrm>
                    </p:grpSpPr>
                    <p:sp>
                      <p:nvSpPr>
                        <p:cNvPr id="1228" name="Google Shape;1228;p44"/>
                        <p:cNvSpPr/>
                        <p:nvPr/>
                      </p:nvSpPr>
                      <p:spPr>
                        <a:xfrm>
                          <a:off x="4879812" y="3466721"/>
                          <a:ext cx="74411" cy="106563"/>
                        </a:xfrm>
                        <a:custGeom>
                          <a:rect b="b" l="l" r="r" t="t"/>
                          <a:pathLst>
                            <a:path extrusionOk="0" fill="none" h="13549" w="9461">
                              <a:moveTo>
                                <a:pt x="1" y="13549"/>
                              </a:moveTo>
                              <a:lnTo>
                                <a:pt x="9460" y="0"/>
                              </a:lnTo>
                            </a:path>
                          </a:pathLst>
                        </a:custGeom>
                        <a:solidFill>
                          <a:schemeClr val="lt2"/>
                        </a:solidFill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229" name="Google Shape;1229;p44"/>
                        <p:cNvSpPr/>
                        <p:nvPr/>
                      </p:nvSpPr>
                      <p:spPr>
                        <a:xfrm>
                          <a:off x="4954215" y="3408017"/>
                          <a:ext cx="105989" cy="58712"/>
                        </a:xfrm>
                        <a:custGeom>
                          <a:rect b="b" l="l" r="r" t="t"/>
                          <a:pathLst>
                            <a:path extrusionOk="0" fill="none" h="7465" w="13476">
                              <a:moveTo>
                                <a:pt x="0" y="7464"/>
                              </a:moveTo>
                              <a:lnTo>
                                <a:pt x="13476" y="0"/>
                              </a:lnTo>
                            </a:path>
                          </a:pathLst>
                        </a:custGeom>
                        <a:solidFill>
                          <a:schemeClr val="lt2"/>
                        </a:solidFill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230" name="Google Shape;1230;p44"/>
                        <p:cNvSpPr/>
                        <p:nvPr/>
                      </p:nvSpPr>
                      <p:spPr>
                        <a:xfrm>
                          <a:off x="4953924" y="3465195"/>
                          <a:ext cx="119792" cy="54811"/>
                        </a:xfrm>
                        <a:custGeom>
                          <a:rect b="b" l="l" r="r" t="t"/>
                          <a:pathLst>
                            <a:path extrusionOk="0" fill="none" h="6969" w="15231">
                              <a:moveTo>
                                <a:pt x="1" y="1"/>
                              </a:moveTo>
                              <a:lnTo>
                                <a:pt x="15231" y="6968"/>
                              </a:lnTo>
                            </a:path>
                          </a:pathLst>
                        </a:custGeom>
                        <a:solidFill>
                          <a:schemeClr val="lt2"/>
                        </a:solidFill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231" name="Google Shape;1231;p44"/>
                        <p:cNvSpPr/>
                        <p:nvPr/>
                      </p:nvSpPr>
                      <p:spPr>
                        <a:xfrm>
                          <a:off x="5073708" y="3521045"/>
                          <a:ext cx="26938" cy="71839"/>
                        </a:xfrm>
                        <a:custGeom>
                          <a:rect b="b" l="l" r="r" t="t"/>
                          <a:pathLst>
                            <a:path extrusionOk="0" fill="none" h="9134" w="3425">
                              <a:moveTo>
                                <a:pt x="1" y="0"/>
                              </a:moveTo>
                              <a:lnTo>
                                <a:pt x="3424" y="9133"/>
                              </a:lnTo>
                            </a:path>
                          </a:pathLst>
                        </a:custGeom>
                        <a:solidFill>
                          <a:schemeClr val="lt2"/>
                        </a:solidFill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232" name="Google Shape;1232;p44"/>
                        <p:cNvSpPr/>
                        <p:nvPr/>
                      </p:nvSpPr>
                      <p:spPr>
                        <a:xfrm>
                          <a:off x="5100637" y="3586309"/>
                          <a:ext cx="26741" cy="81167"/>
                        </a:xfrm>
                        <a:custGeom>
                          <a:rect b="b" l="l" r="r" t="t"/>
                          <a:pathLst>
                            <a:path extrusionOk="0" fill="none" h="10320" w="3400">
                              <a:moveTo>
                                <a:pt x="3399" y="10319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solidFill>
                          <a:schemeClr val="lt2"/>
                        </a:solidFill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233" name="Google Shape;1233;p44"/>
                        <p:cNvSpPr/>
                        <p:nvPr/>
                      </p:nvSpPr>
                      <p:spPr>
                        <a:xfrm>
                          <a:off x="5088549" y="3252840"/>
                          <a:ext cx="693968" cy="520624"/>
                        </a:xfrm>
                        <a:custGeom>
                          <a:rect b="b" l="l" r="r" t="t"/>
                          <a:pathLst>
                            <a:path extrusionOk="0" fill="none" h="66195" w="88235">
                              <a:moveTo>
                                <a:pt x="1" y="63509"/>
                              </a:moveTo>
                              <a:lnTo>
                                <a:pt x="1537" y="42400"/>
                              </a:lnTo>
                              <a:lnTo>
                                <a:pt x="10077" y="22210"/>
                              </a:lnTo>
                              <a:cubicBezTo>
                                <a:pt x="10077" y="22210"/>
                                <a:pt x="14202" y="33218"/>
                                <a:pt x="14202" y="32384"/>
                              </a:cubicBezTo>
                              <a:cubicBezTo>
                                <a:pt x="14202" y="31561"/>
                                <a:pt x="26009" y="8976"/>
                                <a:pt x="26009" y="8976"/>
                              </a:cubicBezTo>
                              <a:lnTo>
                                <a:pt x="33618" y="31077"/>
                              </a:lnTo>
                              <a:lnTo>
                                <a:pt x="15025" y="46779"/>
                              </a:lnTo>
                              <a:lnTo>
                                <a:pt x="36037" y="48944"/>
                              </a:lnTo>
                              <a:lnTo>
                                <a:pt x="27557" y="58863"/>
                              </a:lnTo>
                              <a:lnTo>
                                <a:pt x="40803" y="66194"/>
                              </a:lnTo>
                              <a:lnTo>
                                <a:pt x="43586" y="48448"/>
                              </a:lnTo>
                              <a:lnTo>
                                <a:pt x="51122" y="29734"/>
                              </a:lnTo>
                              <a:lnTo>
                                <a:pt x="49670" y="16694"/>
                              </a:lnTo>
                              <a:lnTo>
                                <a:pt x="65263" y="21376"/>
                              </a:lnTo>
                              <a:lnTo>
                                <a:pt x="68819" y="9448"/>
                              </a:lnTo>
                              <a:lnTo>
                                <a:pt x="66098" y="1"/>
                              </a:lnTo>
                              <a:lnTo>
                                <a:pt x="88235" y="20069"/>
                              </a:lnTo>
                            </a:path>
                          </a:pathLst>
                        </a:custGeom>
                        <a:solidFill>
                          <a:schemeClr val="lt2"/>
                        </a:solidFill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234" name="Google Shape;1234;p44"/>
                        <p:cNvSpPr/>
                        <p:nvPr/>
                      </p:nvSpPr>
                      <p:spPr>
                        <a:xfrm>
                          <a:off x="5060203" y="3203653"/>
                          <a:ext cx="544588" cy="316354"/>
                        </a:xfrm>
                        <a:custGeom>
                          <a:rect b="b" l="l" r="r" t="t"/>
                          <a:pathLst>
                            <a:path extrusionOk="0" fill="none" h="40223" w="69242">
                              <a:moveTo>
                                <a:pt x="69242" y="6255"/>
                              </a:moveTo>
                              <a:lnTo>
                                <a:pt x="53274" y="22948"/>
                              </a:lnTo>
                              <a:lnTo>
                                <a:pt x="45532" y="5432"/>
                              </a:lnTo>
                              <a:lnTo>
                                <a:pt x="29613" y="14747"/>
                              </a:lnTo>
                              <a:lnTo>
                                <a:pt x="28790" y="1"/>
                              </a:lnTo>
                              <a:lnTo>
                                <a:pt x="13500" y="28912"/>
                              </a:lnTo>
                              <a:lnTo>
                                <a:pt x="4306" y="13089"/>
                              </a:lnTo>
                              <a:lnTo>
                                <a:pt x="0" y="25984"/>
                              </a:lnTo>
                              <a:lnTo>
                                <a:pt x="1718" y="40222"/>
                              </a:lnTo>
                            </a:path>
                          </a:pathLst>
                        </a:custGeom>
                        <a:solidFill>
                          <a:schemeClr val="lt2"/>
                        </a:solidFill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235" name="Google Shape;1235;p44"/>
                        <p:cNvSpPr/>
                        <p:nvPr/>
                      </p:nvSpPr>
                      <p:spPr>
                        <a:xfrm>
                          <a:off x="5127371" y="3507533"/>
                          <a:ext cx="124739" cy="267835"/>
                        </a:xfrm>
                        <a:custGeom>
                          <a:rect b="b" l="l" r="r" t="t"/>
                          <a:pathLst>
                            <a:path extrusionOk="0" fill="none" h="34054" w="15860">
                              <a:moveTo>
                                <a:pt x="9266" y="1"/>
                              </a:moveTo>
                              <a:lnTo>
                                <a:pt x="10101" y="14396"/>
                              </a:lnTo>
                              <a:lnTo>
                                <a:pt x="15859" y="34053"/>
                              </a:lnTo>
                              <a:lnTo>
                                <a:pt x="0" y="19851"/>
                              </a:lnTo>
                              <a:lnTo>
                                <a:pt x="1234" y="33642"/>
                              </a:lnTo>
                            </a:path>
                          </a:pathLst>
                        </a:custGeom>
                        <a:solidFill>
                          <a:schemeClr val="lt2"/>
                        </a:solidFill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236" name="Google Shape;1236;p44"/>
                        <p:cNvSpPr/>
                        <p:nvPr/>
                      </p:nvSpPr>
                      <p:spPr>
                        <a:xfrm>
                          <a:off x="5100637" y="3507533"/>
                          <a:ext cx="99618" cy="78784"/>
                        </a:xfrm>
                        <a:custGeom>
                          <a:rect b="b" l="l" r="r" t="t"/>
                          <a:pathLst>
                            <a:path extrusionOk="0" fill="none" h="10017" w="12666">
                              <a:moveTo>
                                <a:pt x="0" y="10017"/>
                              </a:moveTo>
                              <a:lnTo>
                                <a:pt x="12665" y="1"/>
                              </a:lnTo>
                            </a:path>
                          </a:pathLst>
                        </a:custGeom>
                        <a:solidFill>
                          <a:schemeClr val="lt2"/>
                        </a:solidFill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237" name="Google Shape;1237;p44"/>
                        <p:cNvSpPr/>
                        <p:nvPr/>
                      </p:nvSpPr>
                      <p:spPr>
                        <a:xfrm>
                          <a:off x="5200248" y="3501068"/>
                          <a:ext cx="156514" cy="6473"/>
                        </a:xfrm>
                        <a:custGeom>
                          <a:rect b="b" l="l" r="r" t="t"/>
                          <a:pathLst>
                            <a:path extrusionOk="0" fill="none" h="823" w="19900">
                              <a:moveTo>
                                <a:pt x="0" y="823"/>
                              </a:moveTo>
                              <a:lnTo>
                                <a:pt x="19900" y="0"/>
                              </a:lnTo>
                            </a:path>
                          </a:pathLst>
                        </a:custGeom>
                        <a:solidFill>
                          <a:schemeClr val="lt2"/>
                        </a:solidFill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238" name="Google Shape;1238;p44"/>
                        <p:cNvSpPr/>
                        <p:nvPr/>
                      </p:nvSpPr>
                      <p:spPr>
                        <a:xfrm>
                          <a:off x="5127371" y="3507533"/>
                          <a:ext cx="72885" cy="155853"/>
                        </a:xfrm>
                        <a:custGeom>
                          <a:rect b="b" l="l" r="r" t="t"/>
                          <a:pathLst>
                            <a:path extrusionOk="0" fill="none" h="19816" w="9267">
                              <a:moveTo>
                                <a:pt x="9266" y="1"/>
                              </a:moveTo>
                              <a:lnTo>
                                <a:pt x="0" y="19815"/>
                              </a:lnTo>
                            </a:path>
                          </a:pathLst>
                        </a:custGeom>
                        <a:solidFill>
                          <a:schemeClr val="lt2"/>
                        </a:solidFill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239" name="Google Shape;1239;p44"/>
                        <p:cNvSpPr/>
                        <p:nvPr/>
                      </p:nvSpPr>
                      <p:spPr>
                        <a:xfrm>
                          <a:off x="5352947" y="3384139"/>
                          <a:ext cx="126265" cy="117692"/>
                        </a:xfrm>
                        <a:custGeom>
                          <a:rect b="b" l="l" r="r" t="t"/>
                          <a:pathLst>
                            <a:path extrusionOk="0" fill="none" h="14964" w="16054">
                              <a:moveTo>
                                <a:pt x="1" y="14964"/>
                              </a:moveTo>
                              <a:lnTo>
                                <a:pt x="16053" y="0"/>
                              </a:lnTo>
                            </a:path>
                          </a:pathLst>
                        </a:custGeom>
                        <a:solidFill>
                          <a:schemeClr val="lt2"/>
                        </a:solidFill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240" name="Google Shape;1240;p44"/>
                        <p:cNvSpPr/>
                        <p:nvPr/>
                      </p:nvSpPr>
                      <p:spPr>
                        <a:xfrm>
                          <a:off x="5356753" y="3246375"/>
                          <a:ext cx="61567" cy="254700"/>
                        </a:xfrm>
                        <a:custGeom>
                          <a:rect b="b" l="l" r="r" t="t"/>
                          <a:pathLst>
                            <a:path extrusionOk="0" fill="none" h="32384" w="7828">
                              <a:moveTo>
                                <a:pt x="1" y="32383"/>
                              </a:moveTo>
                              <a:lnTo>
                                <a:pt x="7827" y="0"/>
                              </a:lnTo>
                            </a:path>
                          </a:pathLst>
                        </a:custGeom>
                        <a:solidFill>
                          <a:schemeClr val="lt2"/>
                        </a:solidFill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241" name="Google Shape;1241;p44"/>
                        <p:cNvSpPr/>
                        <p:nvPr/>
                      </p:nvSpPr>
                      <p:spPr>
                        <a:xfrm>
                          <a:off x="5352947" y="3486698"/>
                          <a:ext cx="141483" cy="10571"/>
                        </a:xfrm>
                        <a:custGeom>
                          <a:rect b="b" l="l" r="r" t="t"/>
                          <a:pathLst>
                            <a:path extrusionOk="0" fill="none" h="1344" w="17989">
                              <a:moveTo>
                                <a:pt x="1" y="1343"/>
                              </a:moveTo>
                              <a:lnTo>
                                <a:pt x="17989" y="0"/>
                              </a:lnTo>
                            </a:path>
                          </a:pathLst>
                        </a:custGeom>
                        <a:solidFill>
                          <a:schemeClr val="lt2"/>
                        </a:solidFill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242" name="Google Shape;1242;p44"/>
                        <p:cNvSpPr/>
                        <p:nvPr/>
                      </p:nvSpPr>
                      <p:spPr>
                        <a:xfrm>
                          <a:off x="5353898" y="3501068"/>
                          <a:ext cx="18089" cy="136725"/>
                        </a:xfrm>
                        <a:custGeom>
                          <a:rect b="b" l="l" r="r" t="t"/>
                          <a:pathLst>
                            <a:path extrusionOk="0" fill="none" h="17384" w="2300">
                              <a:moveTo>
                                <a:pt x="1" y="0"/>
                              </a:moveTo>
                              <a:lnTo>
                                <a:pt x="2299" y="17383"/>
                              </a:lnTo>
                            </a:path>
                          </a:pathLst>
                        </a:custGeom>
                        <a:solidFill>
                          <a:schemeClr val="lt2"/>
                        </a:solidFill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243" name="Google Shape;1243;p44"/>
                        <p:cNvSpPr/>
                        <p:nvPr/>
                      </p:nvSpPr>
                      <p:spPr>
                        <a:xfrm>
                          <a:off x="5206721" y="3620749"/>
                          <a:ext cx="102379" cy="98863"/>
                        </a:xfrm>
                        <a:custGeom>
                          <a:rect b="b" l="l" r="r" t="t"/>
                          <a:pathLst>
                            <a:path extrusionOk="0" fill="none" h="12570" w="13017">
                              <a:moveTo>
                                <a:pt x="0" y="1"/>
                              </a:moveTo>
                              <a:lnTo>
                                <a:pt x="13016" y="12569"/>
                              </a:lnTo>
                            </a:path>
                          </a:pathLst>
                        </a:custGeom>
                        <a:solidFill>
                          <a:schemeClr val="lt2"/>
                        </a:solidFill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244" name="Google Shape;1244;p44"/>
                        <p:cNvSpPr/>
                        <p:nvPr/>
                      </p:nvSpPr>
                      <p:spPr>
                        <a:xfrm>
                          <a:off x="5293102" y="3715798"/>
                          <a:ext cx="15997" cy="101238"/>
                        </a:xfrm>
                        <a:custGeom>
                          <a:rect b="b" l="l" r="r" t="t"/>
                          <a:pathLst>
                            <a:path extrusionOk="0" fill="none" h="12872" w="2034">
                              <a:moveTo>
                                <a:pt x="2033" y="0"/>
                              </a:moveTo>
                              <a:lnTo>
                                <a:pt x="1" y="12871"/>
                              </a:lnTo>
                            </a:path>
                          </a:pathLst>
                        </a:custGeom>
                        <a:solidFill>
                          <a:schemeClr val="lt2"/>
                        </a:solidFill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245" name="Google Shape;1245;p44"/>
                        <p:cNvSpPr/>
                        <p:nvPr/>
                      </p:nvSpPr>
                      <p:spPr>
                        <a:xfrm>
                          <a:off x="5127371" y="3659854"/>
                          <a:ext cx="92862" cy="134539"/>
                        </a:xfrm>
                        <a:custGeom>
                          <a:rect b="b" l="l" r="r" t="t"/>
                          <a:pathLst>
                            <a:path extrusionOk="0" fill="none" h="17106" w="11807">
                              <a:moveTo>
                                <a:pt x="11807" y="17105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solidFill>
                          <a:schemeClr val="lt2"/>
                        </a:solidFill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246" name="Google Shape;1246;p44"/>
                        <p:cNvSpPr/>
                        <p:nvPr/>
                      </p:nvSpPr>
                      <p:spPr>
                        <a:xfrm>
                          <a:off x="5479203" y="3327149"/>
                          <a:ext cx="150615" cy="56998"/>
                        </a:xfrm>
                        <a:custGeom>
                          <a:rect b="b" l="l" r="r" t="t"/>
                          <a:pathLst>
                            <a:path extrusionOk="0" fill="none" h="7247" w="19150">
                              <a:moveTo>
                                <a:pt x="19149" y="0"/>
                              </a:moveTo>
                              <a:lnTo>
                                <a:pt x="0" y="7246"/>
                              </a:lnTo>
                            </a:path>
                          </a:pathLst>
                        </a:custGeom>
                        <a:solidFill>
                          <a:schemeClr val="lt2"/>
                        </a:solidFill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247" name="Google Shape;1247;p44"/>
                        <p:cNvSpPr/>
                        <p:nvPr/>
                      </p:nvSpPr>
                      <p:spPr>
                        <a:xfrm>
                          <a:off x="5371980" y="3633790"/>
                          <a:ext cx="59373" cy="4003"/>
                        </a:xfrm>
                        <a:custGeom>
                          <a:rect b="b" l="l" r="r" t="t"/>
                          <a:pathLst>
                            <a:path extrusionOk="0" fill="none" h="509" w="7549">
                              <a:moveTo>
                                <a:pt x="0" y="508"/>
                              </a:moveTo>
                              <a:lnTo>
                                <a:pt x="7549" y="0"/>
                              </a:lnTo>
                            </a:path>
                          </a:pathLst>
                        </a:custGeom>
                        <a:solidFill>
                          <a:schemeClr val="lt2"/>
                        </a:solidFill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248" name="Google Shape;1248;p44"/>
                        <p:cNvSpPr/>
                        <p:nvPr/>
                      </p:nvSpPr>
                      <p:spPr>
                        <a:xfrm>
                          <a:off x="5352947" y="3497261"/>
                          <a:ext cx="78406" cy="136536"/>
                        </a:xfrm>
                        <a:custGeom>
                          <a:rect b="b" l="l" r="r" t="t"/>
                          <a:pathLst>
                            <a:path extrusionOk="0" fill="none" h="17360" w="9969">
                              <a:moveTo>
                                <a:pt x="9969" y="17359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solidFill>
                          <a:schemeClr val="lt2"/>
                        </a:solidFill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249" name="Google Shape;1249;p44"/>
                        <p:cNvSpPr/>
                        <p:nvPr/>
                      </p:nvSpPr>
                      <p:spPr>
                        <a:xfrm>
                          <a:off x="4917296" y="3466721"/>
                          <a:ext cx="40733" cy="122356"/>
                        </a:xfrm>
                        <a:custGeom>
                          <a:rect b="b" l="l" r="r" t="t"/>
                          <a:pathLst>
                            <a:path extrusionOk="0" fill="none" h="15557" w="5179">
                              <a:moveTo>
                                <a:pt x="1" y="15557"/>
                              </a:moveTo>
                              <a:lnTo>
                                <a:pt x="5178" y="0"/>
                              </a:lnTo>
                            </a:path>
                          </a:pathLst>
                        </a:custGeom>
                        <a:solidFill>
                          <a:schemeClr val="lt2"/>
                        </a:solidFill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250" name="Google Shape;1250;p44"/>
                        <p:cNvSpPr/>
                        <p:nvPr/>
                      </p:nvSpPr>
                      <p:spPr>
                        <a:xfrm>
                          <a:off x="5060203" y="3408017"/>
                          <a:ext cx="111416" cy="19513"/>
                        </a:xfrm>
                        <a:custGeom>
                          <a:rect b="b" l="l" r="r" t="t"/>
                          <a:pathLst>
                            <a:path extrusionOk="0" fill="none" h="2481" w="14166">
                              <a:moveTo>
                                <a:pt x="0" y="0"/>
                              </a:moveTo>
                              <a:lnTo>
                                <a:pt x="14165" y="2480"/>
                              </a:lnTo>
                            </a:path>
                          </a:pathLst>
                        </a:custGeom>
                        <a:solidFill>
                          <a:schemeClr val="lt2"/>
                        </a:solidFill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251" name="Google Shape;1251;p44"/>
                        <p:cNvSpPr/>
                        <p:nvPr/>
                      </p:nvSpPr>
                      <p:spPr>
                        <a:xfrm>
                          <a:off x="5127371" y="3620749"/>
                          <a:ext cx="79358" cy="42636"/>
                        </a:xfrm>
                        <a:custGeom>
                          <a:rect b="b" l="l" r="r" t="t"/>
                          <a:pathLst>
                            <a:path extrusionOk="0" fill="none" h="5421" w="10090">
                              <a:moveTo>
                                <a:pt x="0" y="5420"/>
                              </a:moveTo>
                              <a:lnTo>
                                <a:pt x="10089" y="1"/>
                              </a:lnTo>
                            </a:path>
                          </a:pathLst>
                        </a:custGeom>
                        <a:solidFill>
                          <a:schemeClr val="lt2"/>
                        </a:solidFill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grpSp>
                      <p:nvGrpSpPr>
                        <p:cNvPr id="1252" name="Google Shape;1252;p44"/>
                        <p:cNvGrpSpPr/>
                        <p:nvPr/>
                      </p:nvGrpSpPr>
                      <p:grpSpPr>
                        <a:xfrm>
                          <a:off x="4579164" y="3203653"/>
                          <a:ext cx="1244833" cy="1020397"/>
                          <a:chOff x="4579164" y="3203653"/>
                          <a:chExt cx="1244833" cy="1020397"/>
                        </a:xfrm>
                      </p:grpSpPr>
                      <p:sp>
                        <p:nvSpPr>
                          <p:cNvPr id="1253" name="Google Shape;1253;p44"/>
                          <p:cNvSpPr/>
                          <p:nvPr/>
                        </p:nvSpPr>
                        <p:spPr>
                          <a:xfrm>
                            <a:off x="4949551" y="3708185"/>
                            <a:ext cx="37972" cy="3815"/>
                          </a:xfrm>
                          <a:custGeom>
                            <a:rect b="b" l="l" r="r" t="t"/>
                            <a:pathLst>
                              <a:path extrusionOk="0" fill="none" h="485" w="4828">
                                <a:moveTo>
                                  <a:pt x="0" y="1"/>
                                </a:moveTo>
                                <a:lnTo>
                                  <a:pt x="4827" y="485"/>
                                </a:lnTo>
                              </a:path>
                            </a:pathLst>
                          </a:custGeom>
                          <a:solidFill>
                            <a:schemeClr val="lt2"/>
                          </a:solidFill>
                          <a:ln cap="flat" cmpd="sng" w="1825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91425" lIns="91425" spcFirstLastPara="1" rIns="91425" wrap="square" tIns="91425">
                            <a:noAutofit/>
                          </a:bodyPr>
                          <a:lstStyle/>
                          <a:p>
                            <a:pPr indent="0" lvl="0" marL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/>
                          </a:p>
                        </p:txBody>
                      </p:sp>
                      <p:grpSp>
                        <p:nvGrpSpPr>
                          <p:cNvPr id="1254" name="Google Shape;1254;p44"/>
                          <p:cNvGrpSpPr/>
                          <p:nvPr/>
                        </p:nvGrpSpPr>
                        <p:grpSpPr>
                          <a:xfrm>
                            <a:off x="4579164" y="3203653"/>
                            <a:ext cx="1244833" cy="1020397"/>
                            <a:chOff x="4579164" y="3203653"/>
                            <a:chExt cx="1244833" cy="1020397"/>
                          </a:xfrm>
                        </p:grpSpPr>
                        <p:sp>
                          <p:nvSpPr>
                            <p:cNvPr id="1255" name="Google Shape;1255;p44"/>
                            <p:cNvSpPr/>
                            <p:nvPr/>
                          </p:nvSpPr>
                          <p:spPr>
                            <a:xfrm>
                              <a:off x="4953357" y="3586309"/>
                              <a:ext cx="147288" cy="121884"/>
                            </a:xfrm>
                            <a:custGeom>
                              <a:rect b="b" l="l" r="r" t="t"/>
                              <a:pathLst>
                                <a:path extrusionOk="0" fill="none" h="15497" w="18727">
                                  <a:moveTo>
                                    <a:pt x="18726" y="1"/>
                                  </a:moveTo>
                                  <a:lnTo>
                                    <a:pt x="0" y="15497"/>
                                  </a:lnTo>
                                </a:path>
                              </a:pathLst>
                            </a:custGeom>
                            <a:solidFill>
                              <a:schemeClr val="lt2"/>
                            </a:solidFill>
                            <a:ln cap="flat" cmpd="sng" w="1825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1256" name="Google Shape;1256;p44"/>
                            <p:cNvSpPr/>
                            <p:nvPr/>
                          </p:nvSpPr>
                          <p:spPr>
                            <a:xfrm>
                              <a:off x="4987515" y="3592876"/>
                              <a:ext cx="113130" cy="119123"/>
                            </a:xfrm>
                            <a:custGeom>
                              <a:rect b="b" l="l" r="r" t="t"/>
                              <a:pathLst>
                                <a:path extrusionOk="0" fill="none" h="15146" w="14384">
                                  <a:moveTo>
                                    <a:pt x="0" y="15146"/>
                                  </a:moveTo>
                                  <a:lnTo>
                                    <a:pt x="14383" y="0"/>
                                  </a:lnTo>
                                </a:path>
                              </a:pathLst>
                            </a:custGeom>
                            <a:solidFill>
                              <a:schemeClr val="lt2"/>
                            </a:solidFill>
                            <a:ln cap="flat" cmpd="sng" w="1825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1257" name="Google Shape;1257;p44"/>
                            <p:cNvSpPr/>
                            <p:nvPr/>
                          </p:nvSpPr>
                          <p:spPr>
                            <a:xfrm>
                              <a:off x="4913395" y="3708185"/>
                              <a:ext cx="39970" cy="45389"/>
                            </a:xfrm>
                            <a:custGeom>
                              <a:rect b="b" l="l" r="r" t="t"/>
                              <a:pathLst>
                                <a:path extrusionOk="0" fill="none" h="5771" w="5082">
                                  <a:moveTo>
                                    <a:pt x="1" y="5771"/>
                                  </a:moveTo>
                                  <a:lnTo>
                                    <a:pt x="5081" y="1"/>
                                  </a:lnTo>
                                </a:path>
                              </a:pathLst>
                            </a:custGeom>
                            <a:solidFill>
                              <a:schemeClr val="lt2"/>
                            </a:solidFill>
                            <a:ln cap="flat" cmpd="sng" w="1825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1258" name="Google Shape;1258;p44"/>
                            <p:cNvSpPr/>
                            <p:nvPr/>
                          </p:nvSpPr>
                          <p:spPr>
                            <a:xfrm>
                              <a:off x="4888943" y="3704378"/>
                              <a:ext cx="60616" cy="26080"/>
                            </a:xfrm>
                            <a:custGeom>
                              <a:rect b="b" l="l" r="r" t="t"/>
                              <a:pathLst>
                                <a:path extrusionOk="0" fill="none" h="3316" w="7707">
                                  <a:moveTo>
                                    <a:pt x="1" y="3315"/>
                                  </a:moveTo>
                                  <a:lnTo>
                                    <a:pt x="7706" y="1"/>
                                  </a:lnTo>
                                </a:path>
                              </a:pathLst>
                            </a:custGeom>
                            <a:solidFill>
                              <a:schemeClr val="lt2"/>
                            </a:solidFill>
                            <a:ln cap="flat" cmpd="sng" w="1825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1259" name="Google Shape;1259;p44"/>
                            <p:cNvSpPr/>
                            <p:nvPr/>
                          </p:nvSpPr>
                          <p:spPr>
                            <a:xfrm>
                              <a:off x="4917296" y="3589069"/>
                              <a:ext cx="32262" cy="119123"/>
                            </a:xfrm>
                            <a:custGeom>
                              <a:rect b="b" l="l" r="r" t="t"/>
                              <a:pathLst>
                                <a:path extrusionOk="0" fill="none" h="15146" w="4102">
                                  <a:moveTo>
                                    <a:pt x="1" y="1"/>
                                  </a:moveTo>
                                  <a:lnTo>
                                    <a:pt x="4101" y="15146"/>
                                  </a:lnTo>
                                </a:path>
                              </a:pathLst>
                            </a:custGeom>
                            <a:solidFill>
                              <a:schemeClr val="lt2"/>
                            </a:solidFill>
                            <a:ln cap="flat" cmpd="sng" w="1825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1260" name="Google Shape;1260;p44"/>
                            <p:cNvSpPr/>
                            <p:nvPr/>
                          </p:nvSpPr>
                          <p:spPr>
                            <a:xfrm>
                              <a:off x="4949551" y="3708185"/>
                              <a:ext cx="22840" cy="72885"/>
                            </a:xfrm>
                            <a:custGeom>
                              <a:rect b="b" l="l" r="r" t="t"/>
                              <a:pathLst>
                                <a:path extrusionOk="0" fill="none" h="9267" w="2904">
                                  <a:moveTo>
                                    <a:pt x="0" y="1"/>
                                  </a:moveTo>
                                  <a:lnTo>
                                    <a:pt x="2904" y="9267"/>
                                  </a:lnTo>
                                </a:path>
                              </a:pathLst>
                            </a:custGeom>
                            <a:solidFill>
                              <a:schemeClr val="lt2"/>
                            </a:solidFill>
                            <a:ln cap="flat" cmpd="sng" w="1825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1261" name="Google Shape;1261;p44"/>
                            <p:cNvSpPr/>
                            <p:nvPr/>
                          </p:nvSpPr>
                          <p:spPr>
                            <a:xfrm>
                              <a:off x="4912066" y="3752237"/>
                              <a:ext cx="60325" cy="28833"/>
                            </a:xfrm>
                            <a:custGeom>
                              <a:rect b="b" l="l" r="r" t="t"/>
                              <a:pathLst>
                                <a:path extrusionOk="0" fill="none" h="3666" w="7670">
                                  <a:moveTo>
                                    <a:pt x="0" y="1"/>
                                  </a:moveTo>
                                  <a:lnTo>
                                    <a:pt x="7670" y="3666"/>
                                  </a:lnTo>
                                </a:path>
                              </a:pathLst>
                            </a:custGeom>
                            <a:solidFill>
                              <a:schemeClr val="lt2"/>
                            </a:solidFill>
                            <a:ln cap="flat" cmpd="sng" w="1825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grpSp>
                          <p:nvGrpSpPr>
                            <p:cNvPr id="1262" name="Google Shape;1262;p44"/>
                            <p:cNvGrpSpPr/>
                            <p:nvPr/>
                          </p:nvGrpSpPr>
                          <p:grpSpPr>
                            <a:xfrm>
                              <a:off x="4579164" y="3203653"/>
                              <a:ext cx="1244833" cy="1020397"/>
                              <a:chOff x="4579164" y="3203653"/>
                              <a:chExt cx="1244833" cy="1020397"/>
                            </a:xfrm>
                          </p:grpSpPr>
                          <p:sp>
                            <p:nvSpPr>
                              <p:cNvPr id="1263" name="Google Shape;1263;p44"/>
                              <p:cNvSpPr/>
                              <p:nvPr/>
                            </p:nvSpPr>
                            <p:spPr>
                              <a:xfrm>
                                <a:off x="4590301" y="3738347"/>
                                <a:ext cx="92956" cy="91722"/>
                              </a:xfrm>
                              <a:custGeom>
                                <a:rect b="b" l="l" r="r" t="t"/>
                                <a:pathLst>
                                  <a:path extrusionOk="0" fill="none" h="11662" w="11819">
                                    <a:moveTo>
                                      <a:pt x="0" y="0"/>
                                    </a:moveTo>
                                    <a:lnTo>
                                      <a:pt x="11819" y="11662"/>
                                    </a:lnTo>
                                  </a:path>
                                </a:pathLst>
                              </a:custGeom>
                              <a:solidFill>
                                <a:schemeClr val="lt2"/>
                              </a:solidFill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1264" name="Google Shape;1264;p44"/>
                              <p:cNvSpPr/>
                              <p:nvPr/>
                            </p:nvSpPr>
                            <p:spPr>
                              <a:xfrm>
                                <a:off x="4683250" y="3652241"/>
                                <a:ext cx="33591" cy="177828"/>
                              </a:xfrm>
                              <a:custGeom>
                                <a:rect b="b" l="l" r="r" t="t"/>
                                <a:pathLst>
                                  <a:path extrusionOk="0" fill="none" h="22610" w="4271">
                                    <a:moveTo>
                                      <a:pt x="1" y="22610"/>
                                    </a:moveTo>
                                    <a:lnTo>
                                      <a:pt x="4271" y="1"/>
                                    </a:lnTo>
                                  </a:path>
                                </a:pathLst>
                              </a:custGeom>
                              <a:solidFill>
                                <a:schemeClr val="lt2"/>
                              </a:solidFill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1265" name="Google Shape;1265;p44"/>
                              <p:cNvSpPr/>
                              <p:nvPr/>
                            </p:nvSpPr>
                            <p:spPr>
                              <a:xfrm>
                                <a:off x="4716833" y="3652241"/>
                                <a:ext cx="70982" cy="207707"/>
                              </a:xfrm>
                              <a:custGeom>
                                <a:rect b="b" l="l" r="r" t="t"/>
                                <a:pathLst>
                                  <a:path extrusionOk="0" fill="none" h="26409" w="9025">
                                    <a:moveTo>
                                      <a:pt x="1" y="1"/>
                                    </a:moveTo>
                                    <a:lnTo>
                                      <a:pt x="9025" y="26408"/>
                                    </a:lnTo>
                                  </a:path>
                                </a:pathLst>
                              </a:custGeom>
                              <a:solidFill>
                                <a:schemeClr val="lt2"/>
                              </a:solidFill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1266" name="Google Shape;1266;p44"/>
                              <p:cNvSpPr/>
                              <p:nvPr/>
                            </p:nvSpPr>
                            <p:spPr>
                              <a:xfrm>
                                <a:off x="4813117" y="3694578"/>
                                <a:ext cx="44154" cy="139297"/>
                              </a:xfrm>
                              <a:custGeom>
                                <a:rect b="b" l="l" r="r" t="t"/>
                                <a:pathLst>
                                  <a:path extrusionOk="0" fill="none" h="17711" w="5614">
                                    <a:moveTo>
                                      <a:pt x="5614" y="17711"/>
                                    </a:moveTo>
                                    <a:lnTo>
                                      <a:pt x="1" y="1"/>
                                    </a:lnTo>
                                  </a:path>
                                </a:pathLst>
                              </a:custGeom>
                              <a:solidFill>
                                <a:schemeClr val="lt2"/>
                              </a:solidFill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1267" name="Google Shape;1267;p44"/>
                              <p:cNvSpPr/>
                              <p:nvPr/>
                            </p:nvSpPr>
                            <p:spPr>
                              <a:xfrm>
                                <a:off x="4787807" y="3694578"/>
                                <a:ext cx="25317" cy="165369"/>
                              </a:xfrm>
                              <a:custGeom>
                                <a:rect b="b" l="l" r="r" t="t"/>
                                <a:pathLst>
                                  <a:path extrusionOk="0" fill="none" h="21026" w="3219">
                                    <a:moveTo>
                                      <a:pt x="3219" y="1"/>
                                    </a:moveTo>
                                    <a:lnTo>
                                      <a:pt x="1" y="21025"/>
                                    </a:lnTo>
                                  </a:path>
                                </a:pathLst>
                              </a:custGeom>
                              <a:solidFill>
                                <a:schemeClr val="lt2"/>
                              </a:solidFill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1268" name="Google Shape;1268;p44"/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106374" cy="25223"/>
                              </a:xfrm>
                              <a:custGeom>
                                <a:rect b="b" l="l" r="r" t="t"/>
                                <a:pathLst>
                                  <a:path extrusionOk="0" fill="none" h="3207" w="13525">
                                    <a:moveTo>
                                      <a:pt x="1" y="1"/>
                                    </a:moveTo>
                                    <a:lnTo>
                                      <a:pt x="13525" y="3206"/>
                                    </a:lnTo>
                                  </a:path>
                                </a:pathLst>
                              </a:custGeom>
                              <a:solidFill>
                                <a:schemeClr val="lt2"/>
                              </a:solidFill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1269" name="Google Shape;1269;p44"/>
                              <p:cNvSpPr/>
                              <p:nvPr/>
                            </p:nvSpPr>
                            <p:spPr>
                              <a:xfrm>
                                <a:off x="4670980" y="3830061"/>
                                <a:ext cx="12277" cy="79263"/>
                              </a:xfrm>
                              <a:custGeom>
                                <a:rect b="b" l="l" r="r" t="t"/>
                                <a:pathLst>
                                  <a:path extrusionOk="0" fill="none" h="10078" w="1561">
                                    <a:moveTo>
                                      <a:pt x="1561" y="1"/>
                                    </a:moveTo>
                                    <a:lnTo>
                                      <a:pt x="0" y="10077"/>
                                    </a:lnTo>
                                  </a:path>
                                </a:pathLst>
                              </a:custGeom>
                              <a:solidFill>
                                <a:schemeClr val="lt2"/>
                              </a:solidFill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1270" name="Google Shape;1270;p44"/>
                              <p:cNvSpPr/>
                              <p:nvPr/>
                            </p:nvSpPr>
                            <p:spPr>
                              <a:xfrm>
                                <a:off x="4583828" y="3830061"/>
                                <a:ext cx="99429" cy="34543"/>
                              </a:xfrm>
                              <a:custGeom>
                                <a:rect b="b" l="l" r="r" t="t"/>
                                <a:pathLst>
                                  <a:path extrusionOk="0" fill="none" h="4392" w="12642">
                                    <a:moveTo>
                                      <a:pt x="0" y="4392"/>
                                    </a:moveTo>
                                    <a:lnTo>
                                      <a:pt x="12642" y="1"/>
                                    </a:lnTo>
                                  </a:path>
                                </a:pathLst>
                              </a:custGeom>
                              <a:solidFill>
                                <a:schemeClr val="lt2"/>
                              </a:solidFill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1271" name="Google Shape;1271;p44"/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50336" cy="117983"/>
                              </a:xfrm>
                              <a:custGeom>
                                <a:rect b="b" l="l" r="r" t="t"/>
                                <a:pathLst>
                                  <a:path extrusionOk="0" fill="none" h="15001" w="6400">
                                    <a:moveTo>
                                      <a:pt x="1" y="1"/>
                                    </a:moveTo>
                                    <a:lnTo>
                                      <a:pt x="6400" y="15001"/>
                                    </a:lnTo>
                                  </a:path>
                                </a:pathLst>
                              </a:custGeom>
                              <a:solidFill>
                                <a:schemeClr val="lt2"/>
                              </a:solidFill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1272" name="Google Shape;1272;p44"/>
                              <p:cNvSpPr/>
                              <p:nvPr/>
                            </p:nvSpPr>
                            <p:spPr>
                              <a:xfrm>
                                <a:off x="4733578" y="3855276"/>
                                <a:ext cx="56046" cy="92768"/>
                              </a:xfrm>
                              <a:custGeom>
                                <a:rect b="b" l="l" r="r" t="t"/>
                                <a:pathLst>
                                  <a:path extrusionOk="0" fill="none" h="11795" w="7126">
                                    <a:moveTo>
                                      <a:pt x="1" y="11795"/>
                                    </a:moveTo>
                                    <a:lnTo>
                                      <a:pt x="7126" y="0"/>
                                    </a:lnTo>
                                  </a:path>
                                </a:pathLst>
                              </a:custGeom>
                              <a:solidFill>
                                <a:schemeClr val="lt2"/>
                              </a:solidFill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1273" name="Google Shape;1273;p44"/>
                              <p:cNvSpPr/>
                              <p:nvPr/>
                            </p:nvSpPr>
                            <p:spPr>
                              <a:xfrm>
                                <a:off x="4888943" y="3730450"/>
                                <a:ext cx="34928" cy="89252"/>
                              </a:xfrm>
                              <a:custGeom>
                                <a:rect b="b" l="l" r="r" t="t"/>
                                <a:pathLst>
                                  <a:path extrusionOk="0" fill="none" h="11348" w="4441">
                                    <a:moveTo>
                                      <a:pt x="4440" y="11347"/>
                                    </a:moveTo>
                                    <a:lnTo>
                                      <a:pt x="1" y="0"/>
                                    </a:lnTo>
                                  </a:path>
                                </a:pathLst>
                              </a:custGeom>
                              <a:solidFill>
                                <a:schemeClr val="lt2"/>
                              </a:solidFill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1274" name="Google Shape;1274;p44"/>
                              <p:cNvSpPr/>
                              <p:nvPr/>
                            </p:nvSpPr>
                            <p:spPr>
                              <a:xfrm>
                                <a:off x="4590301" y="3667468"/>
                                <a:ext cx="49762" cy="70887"/>
                              </a:xfrm>
                              <a:custGeom>
                                <a:rect b="b" l="l" r="r" t="t"/>
                                <a:pathLst>
                                  <a:path extrusionOk="0" fill="none" h="9013" w="6327">
                                    <a:moveTo>
                                      <a:pt x="0" y="9012"/>
                                    </a:moveTo>
                                    <a:lnTo>
                                      <a:pt x="6327" y="0"/>
                                    </a:lnTo>
                                  </a:path>
                                </a:pathLst>
                              </a:custGeom>
                              <a:solidFill>
                                <a:schemeClr val="lt2"/>
                              </a:solidFill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1275" name="Google Shape;1275;p44"/>
                              <p:cNvSpPr/>
                              <p:nvPr/>
                            </p:nvSpPr>
                            <p:spPr>
                              <a:xfrm>
                                <a:off x="4640338" y="3648536"/>
                                <a:ext cx="80593" cy="20268"/>
                              </a:xfrm>
                              <a:custGeom>
                                <a:rect b="b" l="l" r="r" t="t"/>
                                <a:pathLst>
                                  <a:path extrusionOk="0" fill="none" h="2577" w="10247">
                                    <a:moveTo>
                                      <a:pt x="1" y="2577"/>
                                    </a:moveTo>
                                    <a:lnTo>
                                      <a:pt x="10247" y="0"/>
                                    </a:lnTo>
                                  </a:path>
                                </a:pathLst>
                              </a:custGeom>
                              <a:solidFill>
                                <a:schemeClr val="lt2"/>
                              </a:solidFill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grpSp>
                            <p:nvGrpSpPr>
                              <p:cNvPr id="1276" name="Google Shape;1276;p44"/>
                              <p:cNvGrpSpPr/>
                              <p:nvPr/>
                            </p:nvGrpSpPr>
                            <p:grpSpPr>
                              <a:xfrm>
                                <a:off x="4579164" y="3203653"/>
                                <a:ext cx="1244833" cy="1020397"/>
                                <a:chOff x="4579164" y="3203653"/>
                                <a:chExt cx="1244833" cy="1020397"/>
                              </a:xfrm>
                            </p:grpSpPr>
                            <p:sp>
                              <p:nvSpPr>
                                <p:cNvPr id="1277" name="Google Shape;1277;p44"/>
                                <p:cNvSpPr/>
                                <p:nvPr/>
                              </p:nvSpPr>
                              <p:spPr>
                                <a:xfrm>
                                  <a:off x="4753083" y="3966015"/>
                                  <a:ext cx="92964" cy="53765"/>
                                </a:xfrm>
                                <a:custGeom>
                                  <a:rect b="b" l="l" r="r" t="t"/>
                                  <a:pathLst>
                                    <a:path extrusionOk="0" fill="none" h="6836" w="11820">
                                      <a:moveTo>
                                        <a:pt x="1" y="6836"/>
                                      </a:moveTo>
                                      <a:lnTo>
                                        <a:pt x="11819" y="1"/>
                                      </a:lnTo>
                                    </a:path>
                                  </a:pathLst>
                                </a:custGeom>
                                <a:solidFill>
                                  <a:schemeClr val="lt2"/>
                                </a:solidFill>
                                <a:ln cap="flat" cmpd="sng" w="1825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1278" name="Google Shape;1278;p44"/>
                                <p:cNvSpPr/>
                                <p:nvPr/>
                              </p:nvSpPr>
                              <p:spPr>
                                <a:xfrm>
                                  <a:off x="4846040" y="3952794"/>
                                  <a:ext cx="103519" cy="13135"/>
                                </a:xfrm>
                                <a:custGeom>
                                  <a:rect b="b" l="l" r="r" t="t"/>
                                  <a:pathLst>
                                    <a:path extrusionOk="0" fill="none" h="1670" w="13162">
                                      <a:moveTo>
                                        <a:pt x="13161" y="0"/>
                                      </a:moveTo>
                                      <a:lnTo>
                                        <a:pt x="0" y="1670"/>
                                      </a:lnTo>
                                    </a:path>
                                  </a:pathLst>
                                </a:custGeom>
                                <a:solidFill>
                                  <a:schemeClr val="lt2"/>
                                </a:solidFill>
                                <a:ln cap="flat" cmpd="sng" w="1825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1279" name="Google Shape;1279;p44"/>
                                <p:cNvSpPr/>
                                <p:nvPr/>
                              </p:nvSpPr>
                              <p:spPr>
                                <a:xfrm>
                                  <a:off x="4846040" y="3962216"/>
                                  <a:ext cx="64800" cy="128066"/>
                                </a:xfrm>
                                <a:custGeom>
                                  <a:rect b="b" l="l" r="r" t="t"/>
                                  <a:pathLst>
                                    <a:path extrusionOk="0" fill="none" h="16283" w="8239">
                                      <a:moveTo>
                                        <a:pt x="0" y="0"/>
                                      </a:moveTo>
                                      <a:lnTo>
                                        <a:pt x="8238" y="16282"/>
                                      </a:lnTo>
                                    </a:path>
                                  </a:pathLst>
                                </a:custGeom>
                                <a:solidFill>
                                  <a:schemeClr val="lt2"/>
                                </a:solidFill>
                                <a:ln cap="flat" cmpd="sng" w="1825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1280" name="Google Shape;1280;p44"/>
                                <p:cNvSpPr/>
                                <p:nvPr/>
                              </p:nvSpPr>
                              <p:spPr>
                                <a:xfrm>
                                  <a:off x="4842233" y="3962216"/>
                                  <a:ext cx="3815" cy="164787"/>
                                </a:xfrm>
                                <a:custGeom>
                                  <a:rect b="b" l="l" r="r" t="t"/>
                                  <a:pathLst>
                                    <a:path extrusionOk="0" fill="none" h="20952" w="485">
                                      <a:moveTo>
                                        <a:pt x="0" y="20952"/>
                                      </a:moveTo>
                                      <a:lnTo>
                                        <a:pt x="484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chemeClr val="lt2"/>
                                </a:solidFill>
                                <a:ln cap="flat" cmpd="sng" w="1825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1281" name="Google Shape;1281;p44"/>
                                <p:cNvSpPr/>
                                <p:nvPr/>
                              </p:nvSpPr>
                              <p:spPr>
                                <a:xfrm>
                                  <a:off x="4842233" y="4123189"/>
                                  <a:ext cx="37587" cy="53002"/>
                                </a:xfrm>
                                <a:custGeom>
                                  <a:rect b="b" l="l" r="r" t="t"/>
                                  <a:pathLst>
                                    <a:path extrusionOk="0" fill="none" h="6739" w="4779">
                                      <a:moveTo>
                                        <a:pt x="4779" y="6739"/>
                                      </a:moveTo>
                                      <a:lnTo>
                                        <a:pt x="0" y="1"/>
                                      </a:lnTo>
                                    </a:path>
                                  </a:pathLst>
                                </a:custGeom>
                                <a:solidFill>
                                  <a:schemeClr val="lt2"/>
                                </a:solidFill>
                                <a:ln cap="flat" cmpd="sng" w="1825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1282" name="Google Shape;1282;p44"/>
                                <p:cNvSpPr/>
                                <p:nvPr/>
                              </p:nvSpPr>
                              <p:spPr>
                                <a:xfrm>
                                  <a:off x="4770779" y="4118525"/>
                                  <a:ext cx="71461" cy="4672"/>
                                </a:xfrm>
                                <a:custGeom>
                                  <a:rect b="b" l="l" r="r" t="t"/>
                                  <a:pathLst>
                                    <a:path extrusionOk="0" fill="none" h="594" w="9086">
                                      <a:moveTo>
                                        <a:pt x="9085" y="594"/>
                                      </a:moveTo>
                                      <a:lnTo>
                                        <a:pt x="1" y="1"/>
                                      </a:lnTo>
                                    </a:path>
                                  </a:pathLst>
                                </a:custGeom>
                                <a:solidFill>
                                  <a:schemeClr val="lt2"/>
                                </a:solidFill>
                                <a:ln cap="flat" cmpd="sng" w="1825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1283" name="Google Shape;1283;p44"/>
                                <p:cNvSpPr/>
                                <p:nvPr/>
                              </p:nvSpPr>
                              <p:spPr>
                                <a:xfrm>
                                  <a:off x="4842233" y="4090274"/>
                                  <a:ext cx="68606" cy="32923"/>
                                </a:xfrm>
                                <a:custGeom>
                                  <a:rect b="b" l="l" r="r" t="t"/>
                                  <a:pathLst>
                                    <a:path extrusionOk="0" fill="none" h="4186" w="8723">
                                      <a:moveTo>
                                        <a:pt x="0" y="4186"/>
                                      </a:moveTo>
                                      <a:lnTo>
                                        <a:pt x="8722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chemeClr val="lt2"/>
                                </a:solidFill>
                                <a:ln cap="flat" cmpd="sng" w="1825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/>
                                </a:p>
                              </p:txBody>
                            </p:sp>
                            <p:grpSp>
                              <p:nvGrpSpPr>
                                <p:cNvPr id="1284" name="Google Shape;1284;p44"/>
                                <p:cNvGrpSpPr/>
                                <p:nvPr/>
                              </p:nvGrpSpPr>
                              <p:grpSpPr>
                                <a:xfrm>
                                  <a:off x="4579164" y="3203653"/>
                                  <a:ext cx="1244833" cy="1020397"/>
                                  <a:chOff x="4579164" y="3203653"/>
                                  <a:chExt cx="1244833" cy="1020397"/>
                                </a:xfrm>
                              </p:grpSpPr>
                              <p:sp>
                                <p:nvSpPr>
                                  <p:cNvPr id="1285" name="Google Shape;1285;p44"/>
                                  <p:cNvSpPr/>
                                  <p:nvPr/>
                                </p:nvSpPr>
                                <p:spPr>
                                  <a:xfrm>
                                    <a:off x="4788476" y="3855276"/>
                                    <a:ext cx="57572" cy="110747"/>
                                  </a:xfrm>
                                  <a:custGeom>
                                    <a:rect b="b" l="l" r="r" t="t"/>
                                    <a:pathLst>
                                      <a:path extrusionOk="0" fill="none" h="14081" w="7320">
                                        <a:moveTo>
                                          <a:pt x="7319" y="14081"/>
                                        </a:moveTo>
                                        <a:lnTo>
                                          <a:pt x="1" y="0"/>
                                        </a:lnTo>
                                      </a:path>
                                    </a:pathLst>
                                  </a:custGeom>
                                  <a:solidFill>
                                    <a:schemeClr val="lt2"/>
                                  </a:solidFill>
                                  <a:ln cap="flat" cmpd="sng" w="1825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len="sm" w="sm" type="none"/>
                                    <a:tailEnd len="sm" w="sm" type="none"/>
                                  </a:ln>
                                </p:spPr>
                                <p:txBody>
                                  <a:bodyPr anchorCtr="0" anchor="ctr" bIns="91425" lIns="91425" spcFirstLastPara="1" rIns="91425" wrap="square" tIns="91425">
                                    <a:noAutofit/>
                                  </a:bodyPr>
                                  <a:lstStyle/>
                                  <a:p>
                                    <a:pPr indent="0" lvl="0" marL="0" rtl="0" algn="l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r>
                                      <a:t/>
                                    </a: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1286" name="Google Shape;1286;p44"/>
                                  <p:cNvSpPr/>
                                  <p:nvPr/>
                                </p:nvSpPr>
                                <p:spPr>
                                  <a:xfrm>
                                    <a:off x="4846040" y="3833867"/>
                                    <a:ext cx="11231" cy="132156"/>
                                  </a:xfrm>
                                  <a:custGeom>
                                    <a:rect b="b" l="l" r="r" t="t"/>
                                    <a:pathLst>
                                      <a:path extrusionOk="0" fill="none" h="16803" w="1428">
                                        <a:moveTo>
                                          <a:pt x="0" y="16803"/>
                                        </a:moveTo>
                                        <a:lnTo>
                                          <a:pt x="1428" y="1"/>
                                        </a:lnTo>
                                      </a:path>
                                    </a:pathLst>
                                  </a:custGeom>
                                  <a:solidFill>
                                    <a:schemeClr val="lt2"/>
                                  </a:solidFill>
                                  <a:ln cap="flat" cmpd="sng" w="1825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len="sm" w="sm" type="none"/>
                                    <a:tailEnd len="sm" w="sm" type="none"/>
                                  </a:ln>
                                </p:spPr>
                                <p:txBody>
                                  <a:bodyPr anchorCtr="0" anchor="ctr" bIns="91425" lIns="91425" spcFirstLastPara="1" rIns="91425" wrap="square" tIns="91425">
                                    <a:noAutofit/>
                                  </a:bodyPr>
                                  <a:lstStyle/>
                                  <a:p>
                                    <a:pPr indent="0" lvl="0" marL="0" rtl="0" algn="l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r>
                                      <a:t/>
                                    </a: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1287" name="Google Shape;1287;p44"/>
                                  <p:cNvSpPr/>
                                  <p:nvPr/>
                                </p:nvSpPr>
                                <p:spPr>
                                  <a:xfrm>
                                    <a:off x="4761554" y="3854796"/>
                                    <a:ext cx="26261" cy="164984"/>
                                  </a:xfrm>
                                  <a:custGeom>
                                    <a:rect b="b" l="l" r="r" t="t"/>
                                    <a:pathLst>
                                      <a:path extrusionOk="0" fill="none" h="20977" w="3339">
                                        <a:moveTo>
                                          <a:pt x="0" y="20977"/>
                                        </a:moveTo>
                                        <a:lnTo>
                                          <a:pt x="3339" y="1"/>
                                        </a:lnTo>
                                      </a:path>
                                    </a:pathLst>
                                  </a:custGeom>
                                  <a:solidFill>
                                    <a:schemeClr val="lt2"/>
                                  </a:solidFill>
                                  <a:ln cap="flat" cmpd="sng" w="1825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len="sm" w="sm" type="none"/>
                                    <a:tailEnd len="sm" w="sm" type="none"/>
                                  </a:ln>
                                </p:spPr>
                                <p:txBody>
                                  <a:bodyPr anchorCtr="0" anchor="ctr" bIns="91425" lIns="91425" spcFirstLastPara="1" rIns="91425" wrap="square" tIns="91425">
                                    <a:noAutofit/>
                                  </a:bodyPr>
                                  <a:lstStyle/>
                                  <a:p>
                                    <a:pPr indent="0" lvl="0" marL="0" rtl="0" algn="l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r>
                                      <a:t/>
                                    </a: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1288" name="Google Shape;1288;p44"/>
                                  <p:cNvSpPr/>
                                  <p:nvPr/>
                                </p:nvSpPr>
                                <p:spPr>
                                  <a:xfrm>
                                    <a:off x="4846991" y="3818263"/>
                                    <a:ext cx="74025" cy="146242"/>
                                  </a:xfrm>
                                  <a:custGeom>
                                    <a:rect b="b" l="l" r="r" t="t"/>
                                    <a:pathLst>
                                      <a:path extrusionOk="0" fill="none" h="18594" w="9412">
                                        <a:moveTo>
                                          <a:pt x="0" y="18593"/>
                                        </a:moveTo>
                                        <a:lnTo>
                                          <a:pt x="9411" y="1"/>
                                        </a:lnTo>
                                      </a:path>
                                    </a:pathLst>
                                  </a:custGeom>
                                  <a:solidFill>
                                    <a:schemeClr val="lt2"/>
                                  </a:solidFill>
                                  <a:ln cap="flat" cmpd="sng" w="1825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len="sm" w="sm" type="none"/>
                                    <a:tailEnd len="sm" w="sm" type="none"/>
                                  </a:ln>
                                </p:spPr>
                                <p:txBody>
                                  <a:bodyPr anchorCtr="0" anchor="ctr" bIns="91425" lIns="91425" spcFirstLastPara="1" rIns="91425" wrap="square" tIns="91425">
                                    <a:noAutofit/>
                                  </a:bodyPr>
                                  <a:lstStyle/>
                                  <a:p>
                                    <a:pPr indent="0" lvl="0" marL="0" rtl="0" algn="l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r>
                                      <a:t/>
                                    </a: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1289" name="Google Shape;1289;p44"/>
                                  <p:cNvSpPr/>
                                  <p:nvPr/>
                                </p:nvSpPr>
                                <p:spPr>
                                  <a:xfrm>
                                    <a:off x="4927191" y="3823305"/>
                                    <a:ext cx="22368" cy="129497"/>
                                  </a:xfrm>
                                  <a:custGeom>
                                    <a:rect b="b" l="l" r="r" t="t"/>
                                    <a:pathLst>
                                      <a:path extrusionOk="0" fill="none" h="16465" w="2844">
                                        <a:moveTo>
                                          <a:pt x="1" y="1"/>
                                        </a:moveTo>
                                        <a:lnTo>
                                          <a:pt x="2843" y="16464"/>
                                        </a:lnTo>
                                      </a:path>
                                    </a:pathLst>
                                  </a:custGeom>
                                  <a:solidFill>
                                    <a:schemeClr val="lt2"/>
                                  </a:solidFill>
                                  <a:ln cap="flat" cmpd="sng" w="1825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len="sm" w="sm" type="none"/>
                                    <a:tailEnd len="sm" w="sm" type="none"/>
                                  </a:ln>
                                </p:spPr>
                                <p:txBody>
                                  <a:bodyPr anchorCtr="0" anchor="ctr" bIns="91425" lIns="91425" spcFirstLastPara="1" rIns="91425" wrap="square" tIns="91425">
                                    <a:noAutofit/>
                                  </a:bodyPr>
                                  <a:lstStyle/>
                                  <a:p>
                                    <a:pPr indent="0" lvl="0" marL="0" rtl="0" algn="l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r>
                                      <a:t/>
                                    </a:r>
                                    <a:endParaRPr/>
                                  </a:p>
                                </p:txBody>
                              </p:sp>
                              <p:grpSp>
                                <p:nvGrpSpPr>
                                  <p:cNvPr id="1290" name="Google Shape;1290;p44"/>
                                  <p:cNvGrpSpPr/>
                                  <p:nvPr/>
                                </p:nvGrpSpPr>
                                <p:grpSpPr>
                                  <a:xfrm>
                                    <a:off x="4579164" y="3203653"/>
                                    <a:ext cx="1244833" cy="1020397"/>
                                    <a:chOff x="4579164" y="3203653"/>
                                    <a:chExt cx="1244833" cy="1020397"/>
                                  </a:xfrm>
                                </p:grpSpPr>
                                <p:sp>
                                  <p:nvSpPr>
                                    <p:cNvPr id="1291" name="Google Shape;1291;p4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579164" y="3652241"/>
                                      <a:ext cx="422626" cy="571809"/>
                                    </a:xfrm>
                                    <a:custGeom>
                                      <a:rect b="b" l="l" r="r" t="t"/>
                                      <a:pathLst>
                                        <a:path extrusionOk="0" fill="none" h="72703" w="53735">
                                          <a:moveTo>
                                            <a:pt x="27593" y="71880"/>
                                          </a:moveTo>
                                          <a:lnTo>
                                            <a:pt x="23771" y="58694"/>
                                          </a:lnTo>
                                          <a:lnTo>
                                            <a:pt x="22936" y="46731"/>
                                          </a:lnTo>
                                          <a:lnTo>
                                            <a:pt x="19972" y="37380"/>
                                          </a:lnTo>
                                          <a:lnTo>
                                            <a:pt x="11674" y="32686"/>
                                          </a:lnTo>
                                          <a:lnTo>
                                            <a:pt x="1" y="27001"/>
                                          </a:lnTo>
                                          <a:lnTo>
                                            <a:pt x="1392" y="10610"/>
                                          </a:lnTo>
                                          <a:lnTo>
                                            <a:pt x="17517" y="1"/>
                                          </a:lnTo>
                                          <a:lnTo>
                                            <a:pt x="29747" y="5384"/>
                                          </a:lnTo>
                                          <a:lnTo>
                                            <a:pt x="43827" y="21291"/>
                                          </a:lnTo>
                                          <a:lnTo>
                                            <a:pt x="49343" y="27122"/>
                                          </a:lnTo>
                                          <a:lnTo>
                                            <a:pt x="53735" y="25815"/>
                                          </a:lnTo>
                                          <a:lnTo>
                                            <a:pt x="50347" y="35940"/>
                                          </a:lnTo>
                                          <a:lnTo>
                                            <a:pt x="47093" y="38214"/>
                                          </a:lnTo>
                                          <a:lnTo>
                                            <a:pt x="44069" y="44275"/>
                                          </a:lnTo>
                                          <a:lnTo>
                                            <a:pt x="45073" y="51944"/>
                                          </a:lnTo>
                                          <a:lnTo>
                                            <a:pt x="42170" y="55694"/>
                                          </a:lnTo>
                                          <a:lnTo>
                                            <a:pt x="38227" y="66025"/>
                                          </a:lnTo>
                                          <a:lnTo>
                                            <a:pt x="27593" y="72702"/>
                                          </a:lnTo>
                                        </a:path>
                                      </a:pathLst>
                                    </a:custGeom>
                                    <a:solidFill>
                                      <a:schemeClr val="lt2"/>
                                    </a:solidFill>
                                    <a:ln cap="flat" cmpd="sng" w="1825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len="sm" w="sm" type="none"/>
                                      <a:tailEnd len="sm" w="sm" type="none"/>
                                    </a:ln>
                                  </p:spPr>
                                  <p:txBody>
                                    <a:bodyPr anchorCtr="0" anchor="ctr" bIns="91425" lIns="91425" spcFirstLastPara="1" rIns="91425" wrap="square" tIns="91425">
                                      <a:noAutofit/>
                                    </a:bodyPr>
                                    <a:lstStyle/>
                                    <a:p>
                                      <a:pPr indent="0" lvl="0" marL="0" rtl="0" algn="l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r>
                                        <a:t/>
                                      </a: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1292" name="Google Shape;1292;p4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17986" y="3203653"/>
                                      <a:ext cx="1206011" cy="684357"/>
                                    </a:xfrm>
                                    <a:custGeom>
                                      <a:rect b="b" l="l" r="r" t="t"/>
                                      <a:pathLst>
                                        <a:path extrusionOk="0" fill="none" h="87013" w="153339">
                                          <a:moveTo>
                                            <a:pt x="24811" y="62214"/>
                                          </a:moveTo>
                                          <a:lnTo>
                                            <a:pt x="34452" y="66980"/>
                                          </a:lnTo>
                                          <a:lnTo>
                                            <a:pt x="37549" y="69920"/>
                                          </a:lnTo>
                                          <a:lnTo>
                                            <a:pt x="41274" y="77698"/>
                                          </a:lnTo>
                                          <a:lnTo>
                                            <a:pt x="46270" y="79222"/>
                                          </a:lnTo>
                                          <a:lnTo>
                                            <a:pt x="55899" y="72775"/>
                                          </a:lnTo>
                                          <a:lnTo>
                                            <a:pt x="52645" y="69085"/>
                                          </a:lnTo>
                                          <a:lnTo>
                                            <a:pt x="48291" y="70234"/>
                                          </a:lnTo>
                                          <a:lnTo>
                                            <a:pt x="46585" y="64634"/>
                                          </a:lnTo>
                                          <a:lnTo>
                                            <a:pt x="48774" y="66097"/>
                                          </a:lnTo>
                                          <a:lnTo>
                                            <a:pt x="59698" y="70234"/>
                                          </a:lnTo>
                                          <a:lnTo>
                                            <a:pt x="65988" y="72279"/>
                                          </a:lnTo>
                                          <a:lnTo>
                                            <a:pt x="66315" y="75944"/>
                                          </a:lnTo>
                                          <a:lnTo>
                                            <a:pt x="70960" y="87013"/>
                                          </a:lnTo>
                                          <a:lnTo>
                                            <a:pt x="76573" y="75944"/>
                                          </a:lnTo>
                                          <a:lnTo>
                                            <a:pt x="80831" y="72932"/>
                                          </a:lnTo>
                                          <a:lnTo>
                                            <a:pt x="86069" y="78146"/>
                                          </a:lnTo>
                                          <a:lnTo>
                                            <a:pt x="88355" y="83928"/>
                                          </a:lnTo>
                                          <a:lnTo>
                                            <a:pt x="94633" y="84037"/>
                                          </a:lnTo>
                                          <a:lnTo>
                                            <a:pt x="94270" y="74299"/>
                                          </a:lnTo>
                                          <a:lnTo>
                                            <a:pt x="100936" y="72690"/>
                                          </a:lnTo>
                                          <a:lnTo>
                                            <a:pt x="106682" y="64307"/>
                                          </a:lnTo>
                                          <a:lnTo>
                                            <a:pt x="106319" y="56553"/>
                                          </a:lnTo>
                                          <a:lnTo>
                                            <a:pt x="103416" y="54690"/>
                                          </a:lnTo>
                                          <a:lnTo>
                                            <a:pt x="106827" y="53105"/>
                                          </a:lnTo>
                                          <a:lnTo>
                                            <a:pt x="120194" y="45339"/>
                                          </a:lnTo>
                                          <a:lnTo>
                                            <a:pt x="122528" y="36859"/>
                                          </a:lnTo>
                                          <a:lnTo>
                                            <a:pt x="118851" y="35493"/>
                                          </a:lnTo>
                                          <a:lnTo>
                                            <a:pt x="125093" y="28464"/>
                                          </a:lnTo>
                                          <a:lnTo>
                                            <a:pt x="148536" y="25972"/>
                                          </a:lnTo>
                                          <a:lnTo>
                                            <a:pt x="153339" y="12255"/>
                                          </a:lnTo>
                                          <a:lnTo>
                                            <a:pt x="125468" y="6255"/>
                                          </a:lnTo>
                                          <a:lnTo>
                                            <a:pt x="101758" y="5432"/>
                                          </a:lnTo>
                                          <a:lnTo>
                                            <a:pt x="85016" y="1"/>
                                          </a:lnTo>
                                          <a:lnTo>
                                            <a:pt x="60532" y="12255"/>
                                          </a:lnTo>
                                          <a:lnTo>
                                            <a:pt x="39714" y="20214"/>
                                          </a:lnTo>
                                          <a:lnTo>
                                            <a:pt x="35444" y="13089"/>
                                          </a:lnTo>
                                          <a:lnTo>
                                            <a:pt x="22186" y="13464"/>
                                          </a:lnTo>
                                          <a:lnTo>
                                            <a:pt x="15291" y="21351"/>
                                          </a:lnTo>
                                          <a:lnTo>
                                            <a:pt x="11831" y="27484"/>
                                          </a:lnTo>
                                          <a:lnTo>
                                            <a:pt x="21581" y="26614"/>
                                          </a:lnTo>
                                          <a:lnTo>
                                            <a:pt x="24532" y="19561"/>
                                          </a:lnTo>
                                          <a:lnTo>
                                            <a:pt x="29480" y="22694"/>
                                          </a:lnTo>
                                          <a:lnTo>
                                            <a:pt x="24811" y="32964"/>
                                          </a:lnTo>
                                          <a:lnTo>
                                            <a:pt x="20262" y="35541"/>
                                          </a:lnTo>
                                          <a:lnTo>
                                            <a:pt x="15569" y="31368"/>
                                          </a:lnTo>
                                          <a:lnTo>
                                            <a:pt x="15061" y="35650"/>
                                          </a:lnTo>
                                          <a:lnTo>
                                            <a:pt x="11057" y="37924"/>
                                          </a:lnTo>
                                          <a:lnTo>
                                            <a:pt x="6024" y="43089"/>
                                          </a:lnTo>
                                          <a:lnTo>
                                            <a:pt x="6387" y="49210"/>
                                          </a:lnTo>
                                          <a:lnTo>
                                            <a:pt x="992" y="49210"/>
                                          </a:lnTo>
                                          <a:lnTo>
                                            <a:pt x="0" y="52198"/>
                                          </a:lnTo>
                                          <a:lnTo>
                                            <a:pt x="835" y="57037"/>
                                          </a:lnTo>
                                          <a:lnTo>
                                            <a:pt x="6726" y="55198"/>
                                          </a:lnTo>
                                          <a:lnTo>
                                            <a:pt x="10924" y="50069"/>
                                          </a:lnTo>
                                          <a:lnTo>
                                            <a:pt x="16367" y="50686"/>
                                          </a:lnTo>
                                          <a:lnTo>
                                            <a:pt x="18049" y="46670"/>
                                          </a:lnTo>
                                          <a:lnTo>
                                            <a:pt x="23093" y="54363"/>
                                          </a:lnTo>
                                          <a:lnTo>
                                            <a:pt x="26528" y="56105"/>
                                          </a:lnTo>
                                          <a:lnTo>
                                            <a:pt x="26734" y="52210"/>
                                          </a:lnTo>
                                          <a:lnTo>
                                            <a:pt x="33835" y="47069"/>
                                          </a:lnTo>
                                          <a:lnTo>
                                            <a:pt x="38069" y="49488"/>
                                          </a:lnTo>
                                          <a:lnTo>
                                            <a:pt x="36278" y="53045"/>
                                          </a:lnTo>
                                          <a:lnTo>
                                            <a:pt x="28343" y="55392"/>
                                          </a:lnTo>
                                          <a:cubicBezTo>
                                            <a:pt x="28343" y="55392"/>
                                            <a:pt x="31041" y="58888"/>
                                            <a:pt x="31319" y="58984"/>
                                          </a:cubicBezTo>
                                          <a:cubicBezTo>
                                            <a:pt x="31597" y="59069"/>
                                            <a:pt x="36278" y="58150"/>
                                            <a:pt x="36278" y="58150"/>
                                          </a:cubicBezTo>
                                          <a:lnTo>
                                            <a:pt x="35456" y="61948"/>
                                          </a:lnTo>
                                          <a:lnTo>
                                            <a:pt x="30920" y="63255"/>
                                          </a:lnTo>
                                          <a:lnTo>
                                            <a:pt x="24823" y="62142"/>
                                          </a:lnTo>
                                        </a:path>
                                      </a:pathLst>
                                    </a:custGeom>
                                    <a:solidFill>
                                      <a:schemeClr val="lt2"/>
                                    </a:solidFill>
                                    <a:ln cap="flat" cmpd="sng" w="1825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len="sm" w="sm" type="none"/>
                                      <a:tailEnd len="sm" w="sm" type="none"/>
                                    </a:ln>
                                  </p:spPr>
                                  <p:txBody>
                                    <a:bodyPr anchorCtr="0" anchor="ctr" bIns="91425" lIns="91425" spcFirstLastPara="1" rIns="91425" wrap="square" tIns="91425">
                                      <a:noAutofit/>
                                    </a:bodyPr>
                                    <a:lstStyle/>
                                    <a:p>
                                      <a:pPr indent="0" lvl="0" marL="0" rtl="0" algn="l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r>
                                        <a:t/>
                                      </a: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1293" name="Google Shape;1293;p4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06356" y="3466721"/>
                                      <a:ext cx="194289" cy="358880"/>
                                    </a:xfrm>
                                    <a:custGeom>
                                      <a:rect b="b" l="l" r="r" t="t"/>
                                      <a:pathLst>
                                        <a:path extrusionOk="0" fill="none" h="45630" w="24703">
                                          <a:moveTo>
                                            <a:pt x="8396" y="39968"/>
                                          </a:moveTo>
                                          <a:lnTo>
                                            <a:pt x="9835" y="45629"/>
                                          </a:lnTo>
                                          <a:lnTo>
                                            <a:pt x="11626" y="36786"/>
                                          </a:lnTo>
                                          <a:lnTo>
                                            <a:pt x="5492" y="30218"/>
                                          </a:lnTo>
                                          <a:lnTo>
                                            <a:pt x="1" y="25016"/>
                                          </a:lnTo>
                                          <a:lnTo>
                                            <a:pt x="1392" y="16040"/>
                                          </a:lnTo>
                                          <a:lnTo>
                                            <a:pt x="24702" y="15206"/>
                                          </a:lnTo>
                                          <a:lnTo>
                                            <a:pt x="6472" y="0"/>
                                          </a:lnTo>
                                        </a:path>
                                      </a:pathLst>
                                    </a:custGeom>
                                    <a:solidFill>
                                      <a:schemeClr val="lt2"/>
                                    </a:solidFill>
                                    <a:ln cap="flat" cmpd="sng" w="1825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len="sm" w="sm" type="none"/>
                                      <a:tailEnd len="sm" w="sm" type="none"/>
                                    </a:ln>
                                  </p:spPr>
                                  <p:txBody>
                                    <a:bodyPr anchorCtr="0" anchor="ctr" bIns="91425" lIns="91425" spcFirstLastPara="1" rIns="91425" wrap="square" tIns="91425">
                                      <a:noAutofit/>
                                    </a:bodyPr>
                                    <a:lstStyle/>
                                    <a:p>
                                      <a:pPr indent="0" lvl="0" marL="0" rtl="0" algn="l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r>
                                        <a:t/>
                                      </a: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1294" name="Google Shape;1294;p4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72383" y="3756043"/>
                                      <a:ext cx="25412" cy="25026"/>
                                    </a:xfrm>
                                    <a:custGeom>
                                      <a:rect b="b" l="l" r="r" t="t"/>
                                      <a:pathLst>
                                        <a:path extrusionOk="0" fill="none" h="3182" w="3231">
                                          <a:moveTo>
                                            <a:pt x="1" y="3182"/>
                                          </a:moveTo>
                                          <a:lnTo>
                                            <a:pt x="3231" y="0"/>
                                          </a:lnTo>
                                        </a:path>
                                      </a:pathLst>
                                    </a:custGeom>
                                    <a:solidFill>
                                      <a:schemeClr val="lt2"/>
                                    </a:solidFill>
                                    <a:ln cap="flat" cmpd="sng" w="1825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len="sm" w="sm" type="none"/>
                                      <a:tailEnd len="sm" w="sm" type="none"/>
                                    </a:ln>
                                  </p:spPr>
                                  <p:txBody>
                                    <a:bodyPr anchorCtr="0" anchor="ctr" bIns="91425" lIns="91425" spcFirstLastPara="1" rIns="91425" wrap="square" tIns="91425">
                                      <a:noAutofit/>
                                    </a:bodyPr>
                                    <a:lstStyle/>
                                    <a:p>
                                      <a:pPr indent="0" lvl="0" marL="0" rtl="0" algn="l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r>
                                        <a:t/>
                                      </a:r>
                                      <a:endParaRPr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1295" name="Google Shape;1295;p44"/>
                            <p:cNvSpPr/>
                            <p:nvPr/>
                          </p:nvSpPr>
                          <p:spPr>
                            <a:xfrm>
                              <a:off x="4890375" y="3688019"/>
                              <a:ext cx="5144" cy="43769"/>
                            </a:xfrm>
                            <a:custGeom>
                              <a:rect b="b" l="l" r="r" t="t"/>
                              <a:pathLst>
                                <a:path extrusionOk="0" fill="none" h="5565" w="654">
                                  <a:moveTo>
                                    <a:pt x="653" y="0"/>
                                  </a:moveTo>
                                  <a:lnTo>
                                    <a:pt x="0" y="5565"/>
                                  </a:lnTo>
                                </a:path>
                              </a:pathLst>
                            </a:custGeom>
                            <a:solidFill>
                              <a:schemeClr val="lt2"/>
                            </a:solidFill>
                            <a:ln cap="flat" cmpd="sng" w="1825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1296" name="Google Shape;1296;p44"/>
                            <p:cNvSpPr/>
                            <p:nvPr/>
                          </p:nvSpPr>
                          <p:spPr>
                            <a:xfrm>
                              <a:off x="4899317" y="3688019"/>
                              <a:ext cx="54048" cy="20174"/>
                            </a:xfrm>
                            <a:custGeom>
                              <a:rect b="b" l="l" r="r" t="t"/>
                              <a:pathLst>
                                <a:path extrusionOk="0" fill="none" h="2565" w="6872">
                                  <a:moveTo>
                                    <a:pt x="0" y="0"/>
                                  </a:moveTo>
                                  <a:lnTo>
                                    <a:pt x="6871" y="2565"/>
                                  </a:lnTo>
                                </a:path>
                              </a:pathLst>
                            </a:custGeom>
                            <a:solidFill>
                              <a:schemeClr val="lt2"/>
                            </a:solidFill>
                            <a:ln cap="flat" cmpd="sng" w="1825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1297" name="Google Shape;1297;p44"/>
                            <p:cNvSpPr/>
                            <p:nvPr/>
                          </p:nvSpPr>
                          <p:spPr>
                            <a:xfrm>
                              <a:off x="4862690" y="3700571"/>
                              <a:ext cx="27693" cy="31216"/>
                            </a:xfrm>
                            <a:custGeom>
                              <a:rect b="b" l="l" r="r" t="t"/>
                              <a:pathLst>
                                <a:path extrusionOk="0" fill="none" h="3969" w="3521">
                                  <a:moveTo>
                                    <a:pt x="0" y="1"/>
                                  </a:moveTo>
                                  <a:lnTo>
                                    <a:pt x="3520" y="3969"/>
                                  </a:lnTo>
                                </a:path>
                              </a:pathLst>
                            </a:custGeom>
                            <a:solidFill>
                              <a:schemeClr val="lt2"/>
                            </a:solidFill>
                            <a:ln cap="flat" cmpd="sng" w="1825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</p:grpSp>
                    </p:grpSp>
                    <p:sp>
                      <p:nvSpPr>
                        <p:cNvPr id="1298" name="Google Shape;1298;p44"/>
                        <p:cNvSpPr/>
                        <p:nvPr/>
                      </p:nvSpPr>
                      <p:spPr>
                        <a:xfrm>
                          <a:off x="4953924" y="3297081"/>
                          <a:ext cx="146053" cy="168122"/>
                        </a:xfrm>
                        <a:custGeom>
                          <a:rect b="b" l="l" r="r" t="t"/>
                          <a:pathLst>
                            <a:path extrusionOk="0" fill="none" h="21376" w="18570">
                              <a:moveTo>
                                <a:pt x="1" y="21376"/>
                              </a:moveTo>
                              <a:lnTo>
                                <a:pt x="18569" y="1"/>
                              </a:lnTo>
                            </a:path>
                          </a:pathLst>
                        </a:custGeom>
                        <a:solidFill>
                          <a:schemeClr val="lt2"/>
                        </a:solidFill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299" name="Google Shape;1299;p44"/>
              <p:cNvGrpSpPr/>
              <p:nvPr/>
            </p:nvGrpSpPr>
            <p:grpSpPr>
              <a:xfrm>
                <a:off x="4595437" y="3598775"/>
                <a:ext cx="37776" cy="32451"/>
                <a:chOff x="4595437" y="3598775"/>
                <a:chExt cx="37776" cy="32451"/>
              </a:xfrm>
            </p:grpSpPr>
            <p:sp>
              <p:nvSpPr>
                <p:cNvPr id="1300" name="Google Shape;1300;p44"/>
                <p:cNvSpPr/>
                <p:nvPr/>
              </p:nvSpPr>
              <p:spPr>
                <a:xfrm>
                  <a:off x="4595437" y="3598775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00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1" name="Google Shape;1301;p44"/>
                <p:cNvSpPr/>
                <p:nvPr/>
              </p:nvSpPr>
              <p:spPr>
                <a:xfrm>
                  <a:off x="4610561" y="3608480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35"/>
                      </a:cubicBezTo>
                      <a:cubicBezTo>
                        <a:pt x="1658" y="375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02" name="Google Shape;1302;p44"/>
              <p:cNvGrpSpPr/>
              <p:nvPr/>
            </p:nvGrpSpPr>
            <p:grpSpPr>
              <a:xfrm>
                <a:off x="4641864" y="3524443"/>
                <a:ext cx="37776" cy="32380"/>
                <a:chOff x="4641864" y="3524443"/>
                <a:chExt cx="37776" cy="32380"/>
              </a:xfrm>
            </p:grpSpPr>
            <p:sp>
              <p:nvSpPr>
                <p:cNvPr id="1303" name="Google Shape;1303;p44"/>
                <p:cNvSpPr/>
                <p:nvPr/>
              </p:nvSpPr>
              <p:spPr>
                <a:xfrm>
                  <a:off x="4641864" y="3524443"/>
                  <a:ext cx="37776" cy="32380"/>
                </a:xfrm>
                <a:custGeom>
                  <a:rect b="b" l="l" r="r" t="t"/>
                  <a:pathLst>
                    <a:path extrusionOk="0" h="4117" w="4803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0" y="1903"/>
                        <a:pt x="908" y="4117"/>
                        <a:pt x="2746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4" name="Google Shape;1304;p44"/>
                <p:cNvSpPr/>
                <p:nvPr/>
              </p:nvSpPr>
              <p:spPr>
                <a:xfrm>
                  <a:off x="4656988" y="3534077"/>
                  <a:ext cx="13048" cy="13040"/>
                </a:xfrm>
                <a:custGeom>
                  <a:rect b="b" l="l" r="r" t="t"/>
                  <a:pathLst>
                    <a:path extrusionOk="0" h="1658" w="1659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05" name="Google Shape;1305;p44"/>
              <p:cNvGrpSpPr/>
              <p:nvPr/>
            </p:nvGrpSpPr>
            <p:grpSpPr>
              <a:xfrm>
                <a:off x="4648431" y="3893901"/>
                <a:ext cx="37776" cy="32357"/>
                <a:chOff x="4648431" y="3893901"/>
                <a:chExt cx="37776" cy="32357"/>
              </a:xfrm>
            </p:grpSpPr>
            <p:sp>
              <p:nvSpPr>
                <p:cNvPr id="1306" name="Google Shape;1306;p44"/>
                <p:cNvSpPr/>
                <p:nvPr/>
              </p:nvSpPr>
              <p:spPr>
                <a:xfrm>
                  <a:off x="4648431" y="3893901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3"/>
                        <a:pt x="2746" y="4113"/>
                      </a:cubicBezTo>
                      <a:cubicBezTo>
                        <a:pt x="3883" y="4113"/>
                        <a:pt x="4803" y="3194"/>
                        <a:pt x="4803" y="2057"/>
                      </a:cubicBezTo>
                      <a:cubicBezTo>
                        <a:pt x="4803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7" name="Google Shape;1307;p44"/>
                <p:cNvSpPr/>
                <p:nvPr/>
              </p:nvSpPr>
              <p:spPr>
                <a:xfrm>
                  <a:off x="4663556" y="3903606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08" name="Google Shape;1308;p44"/>
              <p:cNvGrpSpPr/>
              <p:nvPr/>
            </p:nvGrpSpPr>
            <p:grpSpPr>
              <a:xfrm>
                <a:off x="4567752" y="3722908"/>
                <a:ext cx="37870" cy="32380"/>
                <a:chOff x="4567752" y="3722908"/>
                <a:chExt cx="37870" cy="32380"/>
              </a:xfrm>
            </p:grpSpPr>
            <p:sp>
              <p:nvSpPr>
                <p:cNvPr id="1309" name="Google Shape;1309;p44"/>
                <p:cNvSpPr/>
                <p:nvPr/>
              </p:nvSpPr>
              <p:spPr>
                <a:xfrm>
                  <a:off x="4567752" y="3722908"/>
                  <a:ext cx="37870" cy="32380"/>
                </a:xfrm>
                <a:custGeom>
                  <a:rect b="b" l="l" r="r" t="t"/>
                  <a:pathLst>
                    <a:path extrusionOk="0" h="4117" w="4815">
                      <a:moveTo>
                        <a:pt x="2749" y="1"/>
                      </a:moveTo>
                      <a:cubicBezTo>
                        <a:pt x="2243" y="1"/>
                        <a:pt x="1726" y="189"/>
                        <a:pt x="1307" y="609"/>
                      </a:cubicBezTo>
                      <a:cubicBezTo>
                        <a:pt x="0" y="1903"/>
                        <a:pt x="919" y="4117"/>
                        <a:pt x="2758" y="4117"/>
                      </a:cubicBezTo>
                      <a:cubicBezTo>
                        <a:pt x="3895" y="4117"/>
                        <a:pt x="4815" y="3197"/>
                        <a:pt x="4815" y="2060"/>
                      </a:cubicBezTo>
                      <a:cubicBezTo>
                        <a:pt x="4815" y="818"/>
                        <a:pt x="3804" y="1"/>
                        <a:pt x="274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0" name="Google Shape;1310;p44"/>
                <p:cNvSpPr/>
                <p:nvPr/>
              </p:nvSpPr>
              <p:spPr>
                <a:xfrm>
                  <a:off x="4580690" y="3732543"/>
                  <a:ext cx="15227" cy="13064"/>
                </a:xfrm>
                <a:custGeom>
                  <a:rect b="b" l="l" r="r" t="t"/>
                  <a:pathLst>
                    <a:path extrusionOk="0" h="1661" w="1936">
                      <a:moveTo>
                        <a:pt x="1113" y="0"/>
                      </a:moveTo>
                      <a:cubicBezTo>
                        <a:pt x="375" y="0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11" name="Google Shape;1311;p44"/>
              <p:cNvGrpSpPr/>
              <p:nvPr/>
            </p:nvGrpSpPr>
            <p:grpSpPr>
              <a:xfrm>
                <a:off x="4617506" y="3652052"/>
                <a:ext cx="37783" cy="32357"/>
                <a:chOff x="4617506" y="3652052"/>
                <a:chExt cx="37783" cy="32357"/>
              </a:xfrm>
            </p:grpSpPr>
            <p:sp>
              <p:nvSpPr>
                <p:cNvPr id="1312" name="Google Shape;1312;p44"/>
                <p:cNvSpPr/>
                <p:nvPr/>
              </p:nvSpPr>
              <p:spPr>
                <a:xfrm>
                  <a:off x="4617506" y="3652052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3" name="Google Shape;1313;p44"/>
                <p:cNvSpPr/>
                <p:nvPr/>
              </p:nvSpPr>
              <p:spPr>
                <a:xfrm>
                  <a:off x="4632638" y="3661758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1"/>
                      </a:moveTo>
                      <a:cubicBezTo>
                        <a:pt x="363" y="1"/>
                        <a:pt x="0" y="363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3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14" name="Google Shape;1314;p44"/>
              <p:cNvGrpSpPr/>
              <p:nvPr/>
            </p:nvGrpSpPr>
            <p:grpSpPr>
              <a:xfrm>
                <a:off x="4739005" y="3554149"/>
                <a:ext cx="37870" cy="32357"/>
                <a:chOff x="4739005" y="3554149"/>
                <a:chExt cx="37870" cy="32357"/>
              </a:xfrm>
            </p:grpSpPr>
            <p:sp>
              <p:nvSpPr>
                <p:cNvPr id="1315" name="Google Shape;1315;p44"/>
                <p:cNvSpPr/>
                <p:nvPr/>
              </p:nvSpPr>
              <p:spPr>
                <a:xfrm>
                  <a:off x="4739005" y="3554149"/>
                  <a:ext cx="37870" cy="32357"/>
                </a:xfrm>
                <a:custGeom>
                  <a:rect b="b" l="l" r="r" t="t"/>
                  <a:pathLst>
                    <a:path extrusionOk="0" h="4114" w="4815">
                      <a:moveTo>
                        <a:pt x="2744" y="1"/>
                      </a:moveTo>
                      <a:cubicBezTo>
                        <a:pt x="2239" y="1"/>
                        <a:pt x="1725" y="188"/>
                        <a:pt x="1307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15" y="3195"/>
                        <a:pt x="4815" y="2058"/>
                      </a:cubicBezTo>
                      <a:cubicBezTo>
                        <a:pt x="4815" y="821"/>
                        <a:pt x="3801" y="1"/>
                        <a:pt x="274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6" name="Google Shape;1316;p44"/>
                <p:cNvSpPr/>
                <p:nvPr/>
              </p:nvSpPr>
              <p:spPr>
                <a:xfrm>
                  <a:off x="4751943" y="3563854"/>
                  <a:ext cx="15227" cy="13048"/>
                </a:xfrm>
                <a:custGeom>
                  <a:rect b="b" l="l" r="r" t="t"/>
                  <a:pathLst>
                    <a:path extrusionOk="0" h="1659" w="1936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1" y="1416"/>
                      </a:cubicBezTo>
                      <a:cubicBezTo>
                        <a:pt x="692" y="1583"/>
                        <a:pt x="899" y="1658"/>
                        <a:pt x="1101" y="1658"/>
                      </a:cubicBezTo>
                      <a:cubicBezTo>
                        <a:pt x="1529" y="1658"/>
                        <a:pt x="1936" y="1324"/>
                        <a:pt x="1936" y="824"/>
                      </a:cubicBezTo>
                      <a:cubicBezTo>
                        <a:pt x="1936" y="364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17" name="Google Shape;1317;p44"/>
              <p:cNvGrpSpPr/>
              <p:nvPr/>
            </p:nvGrpSpPr>
            <p:grpSpPr>
              <a:xfrm>
                <a:off x="4806557" y="3630258"/>
                <a:ext cx="37776" cy="32364"/>
                <a:chOff x="4806557" y="3630258"/>
                <a:chExt cx="37776" cy="32364"/>
              </a:xfrm>
            </p:grpSpPr>
            <p:sp>
              <p:nvSpPr>
                <p:cNvPr id="1318" name="Google Shape;1318;p44"/>
                <p:cNvSpPr/>
                <p:nvPr/>
              </p:nvSpPr>
              <p:spPr>
                <a:xfrm>
                  <a:off x="4806557" y="3630258"/>
                  <a:ext cx="37776" cy="32364"/>
                </a:xfrm>
                <a:custGeom>
                  <a:rect b="b" l="l" r="r" t="t"/>
                  <a:pathLst>
                    <a:path extrusionOk="0" h="4115" w="4803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4" y="606"/>
                      </a:cubicBezTo>
                      <a:cubicBezTo>
                        <a:pt x="0" y="1901"/>
                        <a:pt x="907" y="4114"/>
                        <a:pt x="2746" y="4114"/>
                      </a:cubicBezTo>
                      <a:cubicBezTo>
                        <a:pt x="3883" y="4114"/>
                        <a:pt x="4802" y="3195"/>
                        <a:pt x="4802" y="2058"/>
                      </a:cubicBezTo>
                      <a:cubicBezTo>
                        <a:pt x="4802" y="822"/>
                        <a:pt x="3788" y="1"/>
                        <a:pt x="273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9" name="Google Shape;1319;p44"/>
                <p:cNvSpPr/>
                <p:nvPr/>
              </p:nvSpPr>
              <p:spPr>
                <a:xfrm>
                  <a:off x="4819495" y="3639972"/>
                  <a:ext cx="15227" cy="13040"/>
                </a:xfrm>
                <a:custGeom>
                  <a:rect b="b" l="l" r="r" t="t"/>
                  <a:pathLst>
                    <a:path extrusionOk="0" h="1658" w="1936">
                      <a:moveTo>
                        <a:pt x="1113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7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20" name="Google Shape;1320;p44"/>
              <p:cNvGrpSpPr/>
              <p:nvPr/>
            </p:nvGrpSpPr>
            <p:grpSpPr>
              <a:xfrm>
                <a:off x="4737007" y="4004357"/>
                <a:ext cx="37870" cy="32357"/>
                <a:chOff x="4737007" y="4004357"/>
                <a:chExt cx="37870" cy="32357"/>
              </a:xfrm>
            </p:grpSpPr>
            <p:sp>
              <p:nvSpPr>
                <p:cNvPr id="1321" name="Google Shape;1321;p44"/>
                <p:cNvSpPr/>
                <p:nvPr/>
              </p:nvSpPr>
              <p:spPr>
                <a:xfrm>
                  <a:off x="4737007" y="4004357"/>
                  <a:ext cx="37870" cy="32357"/>
                </a:xfrm>
                <a:custGeom>
                  <a:rect b="b" l="l" r="r" t="t"/>
                  <a:pathLst>
                    <a:path extrusionOk="0" h="4114" w="4815">
                      <a:moveTo>
                        <a:pt x="2740" y="0"/>
                      </a:moveTo>
                      <a:cubicBezTo>
                        <a:pt x="2234" y="0"/>
                        <a:pt x="1717" y="187"/>
                        <a:pt x="1295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03" y="3194"/>
                        <a:pt x="4815" y="2057"/>
                      </a:cubicBezTo>
                      <a:cubicBezTo>
                        <a:pt x="4815" y="821"/>
                        <a:pt x="3801" y="0"/>
                        <a:pt x="274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2" name="Google Shape;1322;p44"/>
                <p:cNvSpPr/>
                <p:nvPr/>
              </p:nvSpPr>
              <p:spPr>
                <a:xfrm>
                  <a:off x="4752131" y="4014062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35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4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23" name="Google Shape;1323;p44"/>
              <p:cNvGrpSpPr/>
              <p:nvPr/>
            </p:nvGrpSpPr>
            <p:grpSpPr>
              <a:xfrm>
                <a:off x="4773634" y="4208627"/>
                <a:ext cx="37776" cy="32357"/>
                <a:chOff x="4773634" y="4208627"/>
                <a:chExt cx="37776" cy="32357"/>
              </a:xfrm>
            </p:grpSpPr>
            <p:sp>
              <p:nvSpPr>
                <p:cNvPr id="1324" name="Google Shape;1324;p44"/>
                <p:cNvSpPr/>
                <p:nvPr/>
              </p:nvSpPr>
              <p:spPr>
                <a:xfrm>
                  <a:off x="4773634" y="4208627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5" name="Google Shape;1325;p44"/>
                <p:cNvSpPr/>
                <p:nvPr/>
              </p:nvSpPr>
              <p:spPr>
                <a:xfrm>
                  <a:off x="4788664" y="4218332"/>
                  <a:ext cx="13048" cy="13040"/>
                </a:xfrm>
                <a:custGeom>
                  <a:rect b="b" l="l" r="r" t="t"/>
                  <a:pathLst>
                    <a:path extrusionOk="0" h="1658" w="1659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26" name="Google Shape;1326;p44"/>
              <p:cNvGrpSpPr/>
              <p:nvPr/>
            </p:nvGrpSpPr>
            <p:grpSpPr>
              <a:xfrm>
                <a:off x="4888282" y="4074764"/>
                <a:ext cx="37776" cy="32451"/>
                <a:chOff x="4888282" y="4074764"/>
                <a:chExt cx="37776" cy="32451"/>
              </a:xfrm>
            </p:grpSpPr>
            <p:sp>
              <p:nvSpPr>
                <p:cNvPr id="1327" name="Google Shape;1327;p44"/>
                <p:cNvSpPr/>
                <p:nvPr/>
              </p:nvSpPr>
              <p:spPr>
                <a:xfrm>
                  <a:off x="4888282" y="4074764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912"/>
                        <a:pt x="919" y="4125"/>
                        <a:pt x="2746" y="4125"/>
                      </a:cubicBezTo>
                      <a:cubicBezTo>
                        <a:pt x="3883" y="4125"/>
                        <a:pt x="4803" y="3206"/>
                        <a:pt x="4803" y="2069"/>
                      </a:cubicBezTo>
                      <a:cubicBezTo>
                        <a:pt x="4803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8" name="Google Shape;1328;p44"/>
                <p:cNvSpPr/>
                <p:nvPr/>
              </p:nvSpPr>
              <p:spPr>
                <a:xfrm>
                  <a:off x="4901220" y="4084470"/>
                  <a:ext cx="15227" cy="13064"/>
                </a:xfrm>
                <a:custGeom>
                  <a:rect b="b" l="l" r="r" t="t"/>
                  <a:pathLst>
                    <a:path extrusionOk="0" h="1661" w="1936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29" name="Google Shape;1329;p44"/>
              <p:cNvGrpSpPr/>
              <p:nvPr/>
            </p:nvGrpSpPr>
            <p:grpSpPr>
              <a:xfrm>
                <a:off x="4901315" y="3804271"/>
                <a:ext cx="37776" cy="32364"/>
                <a:chOff x="4901315" y="3804271"/>
                <a:chExt cx="37776" cy="32364"/>
              </a:xfrm>
            </p:grpSpPr>
            <p:sp>
              <p:nvSpPr>
                <p:cNvPr id="1330" name="Google Shape;1330;p44"/>
                <p:cNvSpPr/>
                <p:nvPr/>
              </p:nvSpPr>
              <p:spPr>
                <a:xfrm>
                  <a:off x="4901315" y="3804271"/>
                  <a:ext cx="37776" cy="32364"/>
                </a:xfrm>
                <a:custGeom>
                  <a:rect b="b" l="l" r="r" t="t"/>
                  <a:pathLst>
                    <a:path extrusionOk="0" h="4115" w="4803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1" name="Google Shape;1331;p44"/>
                <p:cNvSpPr/>
                <p:nvPr/>
              </p:nvSpPr>
              <p:spPr>
                <a:xfrm>
                  <a:off x="4914253" y="3813985"/>
                  <a:ext cx="15235" cy="13040"/>
                </a:xfrm>
                <a:custGeom>
                  <a:rect b="b" l="l" r="r" t="t"/>
                  <a:pathLst>
                    <a:path extrusionOk="0" h="1658" w="1937">
                      <a:moveTo>
                        <a:pt x="1101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2" name="Google Shape;1332;p44"/>
              <p:cNvGrpSpPr/>
              <p:nvPr/>
            </p:nvGrpSpPr>
            <p:grpSpPr>
              <a:xfrm>
                <a:off x="4866394" y="3715035"/>
                <a:ext cx="37846" cy="32357"/>
                <a:chOff x="4866394" y="3715035"/>
                <a:chExt cx="37846" cy="32357"/>
              </a:xfrm>
            </p:grpSpPr>
            <p:sp>
              <p:nvSpPr>
                <p:cNvPr id="1333" name="Google Shape;1333;p44"/>
                <p:cNvSpPr/>
                <p:nvPr/>
              </p:nvSpPr>
              <p:spPr>
                <a:xfrm>
                  <a:off x="4866394" y="3715035"/>
                  <a:ext cx="37846" cy="32357"/>
                </a:xfrm>
                <a:custGeom>
                  <a:rect b="b" l="l" r="r" t="t"/>
                  <a:pathLst>
                    <a:path extrusionOk="0" h="4114" w="4812">
                      <a:moveTo>
                        <a:pt x="2735" y="0"/>
                      </a:moveTo>
                      <a:cubicBezTo>
                        <a:pt x="2229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11" y="821"/>
                        <a:pt x="3794" y="0"/>
                        <a:pt x="273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4" name="Google Shape;1334;p44"/>
                <p:cNvSpPr/>
                <p:nvPr/>
              </p:nvSpPr>
              <p:spPr>
                <a:xfrm>
                  <a:off x="4879340" y="3724646"/>
                  <a:ext cx="15227" cy="13103"/>
                </a:xfrm>
                <a:custGeom>
                  <a:rect b="b" l="l" r="r" t="t"/>
                  <a:pathLst>
                    <a:path extrusionOk="0" h="1666" w="1936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9"/>
                        <a:pt x="898" y="1666"/>
                        <a:pt x="1103" y="1666"/>
                      </a:cubicBezTo>
                      <a:cubicBezTo>
                        <a:pt x="1528" y="1666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5" name="Google Shape;1335;p44"/>
              <p:cNvGrpSpPr/>
              <p:nvPr/>
            </p:nvGrpSpPr>
            <p:grpSpPr>
              <a:xfrm>
                <a:off x="4979233" y="3839798"/>
                <a:ext cx="37878" cy="32420"/>
                <a:chOff x="4979233" y="3839798"/>
                <a:chExt cx="37878" cy="32420"/>
              </a:xfrm>
            </p:grpSpPr>
            <p:sp>
              <p:nvSpPr>
                <p:cNvPr id="1336" name="Google Shape;1336;p44"/>
                <p:cNvSpPr/>
                <p:nvPr/>
              </p:nvSpPr>
              <p:spPr>
                <a:xfrm>
                  <a:off x="4979233" y="3839798"/>
                  <a:ext cx="37878" cy="32420"/>
                </a:xfrm>
                <a:custGeom>
                  <a:rect b="b" l="l" r="r" t="t"/>
                  <a:pathLst>
                    <a:path extrusionOk="0" h="4122" w="4816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84" y="4122"/>
                        <a:pt x="4803" y="3202"/>
                        <a:pt x="4815" y="2065"/>
                      </a:cubicBezTo>
                      <a:cubicBezTo>
                        <a:pt x="4807" y="823"/>
                        <a:pt x="3794" y="0"/>
                        <a:pt x="273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7" name="Google Shape;1337;p44"/>
                <p:cNvSpPr/>
                <p:nvPr/>
              </p:nvSpPr>
              <p:spPr>
                <a:xfrm>
                  <a:off x="4994366" y="3849472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8" name="Google Shape;1338;p44"/>
              <p:cNvGrpSpPr/>
              <p:nvPr/>
            </p:nvGrpSpPr>
            <p:grpSpPr>
              <a:xfrm>
                <a:off x="4790662" y="3679147"/>
                <a:ext cx="37783" cy="32380"/>
                <a:chOff x="4790662" y="3679147"/>
                <a:chExt cx="37783" cy="32380"/>
              </a:xfrm>
            </p:grpSpPr>
            <p:sp>
              <p:nvSpPr>
                <p:cNvPr id="1339" name="Google Shape;1339;p44"/>
                <p:cNvSpPr/>
                <p:nvPr/>
              </p:nvSpPr>
              <p:spPr>
                <a:xfrm>
                  <a:off x="4790662" y="3679147"/>
                  <a:ext cx="37783" cy="32380"/>
                </a:xfrm>
                <a:custGeom>
                  <a:rect b="b" l="l" r="r" t="t"/>
                  <a:pathLst>
                    <a:path extrusionOk="0" h="4117" w="4804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2"/>
                        <a:pt x="908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0" name="Google Shape;1340;p44"/>
                <p:cNvSpPr/>
                <p:nvPr/>
              </p:nvSpPr>
              <p:spPr>
                <a:xfrm>
                  <a:off x="4803506" y="3688774"/>
                  <a:ext cx="15235" cy="13072"/>
                </a:xfrm>
                <a:custGeom>
                  <a:rect b="b" l="l" r="r" t="t"/>
                  <a:pathLst>
                    <a:path extrusionOk="0" h="1662" w="1937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4" y="1585"/>
                        <a:pt x="904" y="1661"/>
                        <a:pt x="1109" y="1661"/>
                      </a:cubicBezTo>
                      <a:cubicBezTo>
                        <a:pt x="1534" y="1661"/>
                        <a:pt x="1936" y="1334"/>
                        <a:pt x="1936" y="836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41" name="Google Shape;1341;p44"/>
              <p:cNvGrpSpPr/>
              <p:nvPr/>
            </p:nvGrpSpPr>
            <p:grpSpPr>
              <a:xfrm>
                <a:off x="4857263" y="3557861"/>
                <a:ext cx="37776" cy="32357"/>
                <a:chOff x="4857263" y="3557861"/>
                <a:chExt cx="37776" cy="32357"/>
              </a:xfrm>
            </p:grpSpPr>
            <p:sp>
              <p:nvSpPr>
                <p:cNvPr id="1342" name="Google Shape;1342;p44"/>
                <p:cNvSpPr/>
                <p:nvPr/>
              </p:nvSpPr>
              <p:spPr>
                <a:xfrm>
                  <a:off x="4857263" y="3557861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3" name="Google Shape;1343;p44"/>
                <p:cNvSpPr/>
                <p:nvPr/>
              </p:nvSpPr>
              <p:spPr>
                <a:xfrm>
                  <a:off x="4870106" y="3567566"/>
                  <a:ext cx="15329" cy="13040"/>
                </a:xfrm>
                <a:custGeom>
                  <a:rect b="b" l="l" r="r" t="t"/>
                  <a:pathLst>
                    <a:path extrusionOk="0" h="1658" w="1949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33" y="1416"/>
                      </a:cubicBezTo>
                      <a:cubicBezTo>
                        <a:pt x="700" y="1583"/>
                        <a:pt x="905" y="1658"/>
                        <a:pt x="1105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48" y="364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44" name="Google Shape;1344;p44"/>
              <p:cNvGrpSpPr/>
              <p:nvPr/>
            </p:nvGrpSpPr>
            <p:grpSpPr>
              <a:xfrm>
                <a:off x="4883902" y="3648033"/>
                <a:ext cx="37783" cy="32380"/>
                <a:chOff x="4883902" y="3648033"/>
                <a:chExt cx="37783" cy="32380"/>
              </a:xfrm>
            </p:grpSpPr>
            <p:sp>
              <p:nvSpPr>
                <p:cNvPr id="1345" name="Google Shape;1345;p44"/>
                <p:cNvSpPr/>
                <p:nvPr/>
              </p:nvSpPr>
              <p:spPr>
                <a:xfrm>
                  <a:off x="4883902" y="3648033"/>
                  <a:ext cx="37783" cy="32380"/>
                </a:xfrm>
                <a:custGeom>
                  <a:rect b="b" l="l" r="r" t="t"/>
                  <a:pathLst>
                    <a:path extrusionOk="0" h="4117" w="4804">
                      <a:moveTo>
                        <a:pt x="2731" y="0"/>
                      </a:moveTo>
                      <a:cubicBezTo>
                        <a:pt x="2226" y="0"/>
                        <a:pt x="1711" y="188"/>
                        <a:pt x="1295" y="608"/>
                      </a:cubicBezTo>
                      <a:cubicBezTo>
                        <a:pt x="1" y="1903"/>
                        <a:pt x="920" y="4104"/>
                        <a:pt x="2747" y="4116"/>
                      </a:cubicBezTo>
                      <a:cubicBezTo>
                        <a:pt x="3884" y="4104"/>
                        <a:pt x="4803" y="3185"/>
                        <a:pt x="4803" y="2048"/>
                      </a:cubicBezTo>
                      <a:cubicBezTo>
                        <a:pt x="4795" y="814"/>
                        <a:pt x="3783" y="0"/>
                        <a:pt x="27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6" name="Google Shape;1346;p44"/>
                <p:cNvSpPr/>
                <p:nvPr/>
              </p:nvSpPr>
              <p:spPr>
                <a:xfrm>
                  <a:off x="4896745" y="3657668"/>
                  <a:ext cx="15329" cy="13009"/>
                </a:xfrm>
                <a:custGeom>
                  <a:rect b="b" l="l" r="r" t="t"/>
                  <a:pathLst>
                    <a:path extrusionOk="0" h="1654" w="1949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04"/>
                      </a:cubicBezTo>
                      <a:cubicBezTo>
                        <a:pt x="702" y="1577"/>
                        <a:pt x="911" y="1654"/>
                        <a:pt x="1115" y="1654"/>
                      </a:cubicBezTo>
                      <a:cubicBezTo>
                        <a:pt x="1541" y="1654"/>
                        <a:pt x="1948" y="1321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47" name="Google Shape;1347;p44"/>
              <p:cNvGrpSpPr/>
              <p:nvPr/>
            </p:nvGrpSpPr>
            <p:grpSpPr>
              <a:xfrm>
                <a:off x="4907780" y="3347220"/>
                <a:ext cx="37878" cy="32357"/>
                <a:chOff x="4907780" y="3347220"/>
                <a:chExt cx="37878" cy="32357"/>
              </a:xfrm>
            </p:grpSpPr>
            <p:sp>
              <p:nvSpPr>
                <p:cNvPr id="1348" name="Google Shape;1348;p44"/>
                <p:cNvSpPr/>
                <p:nvPr/>
              </p:nvSpPr>
              <p:spPr>
                <a:xfrm>
                  <a:off x="4907780" y="3347220"/>
                  <a:ext cx="37878" cy="32357"/>
                </a:xfrm>
                <a:custGeom>
                  <a:rect b="b" l="l" r="r" t="t"/>
                  <a:pathLst>
                    <a:path extrusionOk="0" h="4114" w="4816">
                      <a:moveTo>
                        <a:pt x="2733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4"/>
                        <a:pt x="4815" y="2057"/>
                      </a:cubicBezTo>
                      <a:cubicBezTo>
                        <a:pt x="4807" y="821"/>
                        <a:pt x="3791" y="0"/>
                        <a:pt x="273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Google Shape;1349;p44"/>
                <p:cNvSpPr/>
                <p:nvPr/>
              </p:nvSpPr>
              <p:spPr>
                <a:xfrm>
                  <a:off x="4922912" y="3356926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0" name="Google Shape;1350;p44"/>
              <p:cNvGrpSpPr/>
              <p:nvPr/>
            </p:nvGrpSpPr>
            <p:grpSpPr>
              <a:xfrm>
                <a:off x="5065048" y="3738150"/>
                <a:ext cx="37783" cy="32364"/>
                <a:chOff x="5065048" y="3738150"/>
                <a:chExt cx="37783" cy="32364"/>
              </a:xfrm>
            </p:grpSpPr>
            <p:sp>
              <p:nvSpPr>
                <p:cNvPr id="1351" name="Google Shape;1351;p44"/>
                <p:cNvSpPr/>
                <p:nvPr/>
              </p:nvSpPr>
              <p:spPr>
                <a:xfrm>
                  <a:off x="5065048" y="3738150"/>
                  <a:ext cx="37783" cy="32364"/>
                </a:xfrm>
                <a:custGeom>
                  <a:rect b="b" l="l" r="r" t="t"/>
                  <a:pathLst>
                    <a:path extrusionOk="0" h="4115" w="4804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Google Shape;1352;p44"/>
                <p:cNvSpPr/>
                <p:nvPr/>
              </p:nvSpPr>
              <p:spPr>
                <a:xfrm>
                  <a:off x="5077994" y="3747761"/>
                  <a:ext cx="15227" cy="13072"/>
                </a:xfrm>
                <a:custGeom>
                  <a:rect b="b" l="l" r="r" t="t"/>
                  <a:pathLst>
                    <a:path extrusionOk="0" h="1662" w="1936">
                      <a:moveTo>
                        <a:pt x="1101" y="1"/>
                      </a:moveTo>
                      <a:cubicBezTo>
                        <a:pt x="363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2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3" name="Google Shape;1353;p44"/>
              <p:cNvGrpSpPr/>
              <p:nvPr/>
            </p:nvGrpSpPr>
            <p:grpSpPr>
              <a:xfrm>
                <a:off x="5071616" y="3284615"/>
                <a:ext cx="37783" cy="32357"/>
                <a:chOff x="5071616" y="3284615"/>
                <a:chExt cx="37783" cy="32357"/>
              </a:xfrm>
            </p:grpSpPr>
            <p:sp>
              <p:nvSpPr>
                <p:cNvPr id="1354" name="Google Shape;1354;p44"/>
                <p:cNvSpPr/>
                <p:nvPr/>
              </p:nvSpPr>
              <p:spPr>
                <a:xfrm>
                  <a:off x="5071616" y="3284615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5" name="Google Shape;1355;p44"/>
                <p:cNvSpPr/>
                <p:nvPr/>
              </p:nvSpPr>
              <p:spPr>
                <a:xfrm>
                  <a:off x="5086646" y="3294320"/>
                  <a:ext cx="13048" cy="13048"/>
                </a:xfrm>
                <a:custGeom>
                  <a:rect b="b" l="l" r="r" t="t"/>
                  <a:pathLst>
                    <a:path extrusionOk="0" h="1659" w="1659">
                      <a:moveTo>
                        <a:pt x="836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6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6" name="Google Shape;1356;p44"/>
              <p:cNvGrpSpPr/>
              <p:nvPr/>
            </p:nvGrpSpPr>
            <p:grpSpPr>
              <a:xfrm>
                <a:off x="5389291" y="3759921"/>
                <a:ext cx="37783" cy="32380"/>
                <a:chOff x="5389291" y="3759921"/>
                <a:chExt cx="37783" cy="32380"/>
              </a:xfrm>
            </p:grpSpPr>
            <p:sp>
              <p:nvSpPr>
                <p:cNvPr id="1357" name="Google Shape;1357;p44"/>
                <p:cNvSpPr/>
                <p:nvPr/>
              </p:nvSpPr>
              <p:spPr>
                <a:xfrm>
                  <a:off x="5389291" y="3759921"/>
                  <a:ext cx="37783" cy="32380"/>
                </a:xfrm>
                <a:custGeom>
                  <a:rect b="b" l="l" r="r" t="t"/>
                  <a:pathLst>
                    <a:path extrusionOk="0" h="4117" w="4804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3"/>
                        <a:pt x="920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8" name="Google Shape;1358;p44"/>
                <p:cNvSpPr/>
                <p:nvPr/>
              </p:nvSpPr>
              <p:spPr>
                <a:xfrm>
                  <a:off x="5402229" y="3769555"/>
                  <a:ext cx="15235" cy="13064"/>
                </a:xfrm>
                <a:custGeom>
                  <a:rect b="b" l="l" r="r" t="t"/>
                  <a:pathLst>
                    <a:path extrusionOk="0" h="1661" w="1937">
                      <a:moveTo>
                        <a:pt x="1114" y="0"/>
                      </a:moveTo>
                      <a:cubicBezTo>
                        <a:pt x="364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9" name="Google Shape;1359;p44"/>
              <p:cNvGrpSpPr/>
              <p:nvPr/>
            </p:nvGrpSpPr>
            <p:grpSpPr>
              <a:xfrm>
                <a:off x="5431534" y="3632932"/>
                <a:ext cx="37878" cy="32451"/>
                <a:chOff x="5431534" y="3632932"/>
                <a:chExt cx="37878" cy="32451"/>
              </a:xfrm>
            </p:grpSpPr>
            <p:sp>
              <p:nvSpPr>
                <p:cNvPr id="1360" name="Google Shape;1360;p44"/>
                <p:cNvSpPr/>
                <p:nvPr/>
              </p:nvSpPr>
              <p:spPr>
                <a:xfrm>
                  <a:off x="5431534" y="3632932"/>
                  <a:ext cx="37878" cy="32451"/>
                </a:xfrm>
                <a:custGeom>
                  <a:rect b="b" l="l" r="r" t="t"/>
                  <a:pathLst>
                    <a:path extrusionOk="0" h="4126" w="4816">
                      <a:moveTo>
                        <a:pt x="2734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59" y="4125"/>
                      </a:cubicBezTo>
                      <a:cubicBezTo>
                        <a:pt x="3896" y="4113"/>
                        <a:pt x="4815" y="3194"/>
                        <a:pt x="4815" y="2069"/>
                      </a:cubicBezTo>
                      <a:cubicBezTo>
                        <a:pt x="4815" y="824"/>
                        <a:pt x="3795" y="0"/>
                        <a:pt x="27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1" name="Google Shape;1361;p44"/>
                <p:cNvSpPr/>
                <p:nvPr/>
              </p:nvSpPr>
              <p:spPr>
                <a:xfrm>
                  <a:off x="5444472" y="3642638"/>
                  <a:ext cx="15235" cy="13064"/>
                </a:xfrm>
                <a:custGeom>
                  <a:rect b="b" l="l" r="r" t="t"/>
                  <a:pathLst>
                    <a:path extrusionOk="0" h="1661" w="1937">
                      <a:moveTo>
                        <a:pt x="1114" y="0"/>
                      </a:moveTo>
                      <a:cubicBezTo>
                        <a:pt x="376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62" name="Google Shape;1362;p44"/>
              <p:cNvGrpSpPr/>
              <p:nvPr/>
            </p:nvGrpSpPr>
            <p:grpSpPr>
              <a:xfrm>
                <a:off x="5540755" y="3544829"/>
                <a:ext cx="37783" cy="32357"/>
                <a:chOff x="5540755" y="3544829"/>
                <a:chExt cx="37783" cy="32357"/>
              </a:xfrm>
            </p:grpSpPr>
            <p:sp>
              <p:nvSpPr>
                <p:cNvPr id="1363" name="Google Shape;1363;p44"/>
                <p:cNvSpPr/>
                <p:nvPr/>
              </p:nvSpPr>
              <p:spPr>
                <a:xfrm>
                  <a:off x="5540755" y="3544829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4" name="Google Shape;1364;p44"/>
                <p:cNvSpPr/>
                <p:nvPr/>
              </p:nvSpPr>
              <p:spPr>
                <a:xfrm>
                  <a:off x="5553693" y="3554534"/>
                  <a:ext cx="15235" cy="13040"/>
                </a:xfrm>
                <a:custGeom>
                  <a:rect b="b" l="l" r="r" t="t"/>
                  <a:pathLst>
                    <a:path extrusionOk="0" h="1658" w="1937">
                      <a:moveTo>
                        <a:pt x="1102" y="0"/>
                      </a:moveTo>
                      <a:cubicBezTo>
                        <a:pt x="364" y="0"/>
                        <a:pt x="1" y="896"/>
                        <a:pt x="521" y="1416"/>
                      </a:cubicBezTo>
                      <a:cubicBezTo>
                        <a:pt x="688" y="1583"/>
                        <a:pt x="894" y="1658"/>
                        <a:pt x="1096" y="1658"/>
                      </a:cubicBezTo>
                      <a:cubicBezTo>
                        <a:pt x="1524" y="1658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65" name="Google Shape;1365;p44"/>
              <p:cNvGrpSpPr/>
              <p:nvPr/>
            </p:nvGrpSpPr>
            <p:grpSpPr>
              <a:xfrm>
                <a:off x="5579293" y="3412107"/>
                <a:ext cx="37776" cy="32357"/>
                <a:chOff x="5579293" y="3412107"/>
                <a:chExt cx="37776" cy="32357"/>
              </a:xfrm>
            </p:grpSpPr>
            <p:sp>
              <p:nvSpPr>
                <p:cNvPr id="1366" name="Google Shape;1366;p44"/>
                <p:cNvSpPr/>
                <p:nvPr/>
              </p:nvSpPr>
              <p:spPr>
                <a:xfrm>
                  <a:off x="5579293" y="3412107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4" y="605"/>
                      </a:cubicBezTo>
                      <a:cubicBezTo>
                        <a:pt x="0" y="1900"/>
                        <a:pt x="919" y="4114"/>
                        <a:pt x="2746" y="4114"/>
                      </a:cubicBezTo>
                      <a:cubicBezTo>
                        <a:pt x="3883" y="4114"/>
                        <a:pt x="4802" y="3194"/>
                        <a:pt x="4802" y="2057"/>
                      </a:cubicBezTo>
                      <a:cubicBezTo>
                        <a:pt x="4802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7" name="Google Shape;1367;p44"/>
                <p:cNvSpPr/>
                <p:nvPr/>
              </p:nvSpPr>
              <p:spPr>
                <a:xfrm>
                  <a:off x="5594418" y="3421812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68" name="Google Shape;1368;p44"/>
              <p:cNvGrpSpPr/>
              <p:nvPr/>
            </p:nvGrpSpPr>
            <p:grpSpPr>
              <a:xfrm>
                <a:off x="5801346" y="3284615"/>
                <a:ext cx="37783" cy="32357"/>
                <a:chOff x="5801346" y="3284615"/>
                <a:chExt cx="37783" cy="32357"/>
              </a:xfrm>
            </p:grpSpPr>
            <p:sp>
              <p:nvSpPr>
                <p:cNvPr id="1369" name="Google Shape;1369;p44"/>
                <p:cNvSpPr/>
                <p:nvPr/>
              </p:nvSpPr>
              <p:spPr>
                <a:xfrm>
                  <a:off x="5801346" y="3284615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0" name="Google Shape;1370;p44"/>
                <p:cNvSpPr/>
                <p:nvPr/>
              </p:nvSpPr>
              <p:spPr>
                <a:xfrm>
                  <a:off x="5816478" y="3294320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71" name="Google Shape;1371;p44"/>
              <p:cNvGrpSpPr/>
              <p:nvPr/>
            </p:nvGrpSpPr>
            <p:grpSpPr>
              <a:xfrm>
                <a:off x="5763578" y="3399067"/>
                <a:ext cx="37776" cy="32364"/>
                <a:chOff x="5763578" y="3399067"/>
                <a:chExt cx="37776" cy="32364"/>
              </a:xfrm>
            </p:grpSpPr>
            <p:sp>
              <p:nvSpPr>
                <p:cNvPr id="1372" name="Google Shape;1372;p44"/>
                <p:cNvSpPr/>
                <p:nvPr/>
              </p:nvSpPr>
              <p:spPr>
                <a:xfrm>
                  <a:off x="5763578" y="3399067"/>
                  <a:ext cx="37776" cy="32364"/>
                </a:xfrm>
                <a:custGeom>
                  <a:rect b="b" l="l" r="r" t="t"/>
                  <a:pathLst>
                    <a:path extrusionOk="0" h="4115" w="4803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3" name="Google Shape;1373;p44"/>
                <p:cNvSpPr/>
                <p:nvPr/>
              </p:nvSpPr>
              <p:spPr>
                <a:xfrm>
                  <a:off x="5776516" y="3408780"/>
                  <a:ext cx="15235" cy="13040"/>
                </a:xfrm>
                <a:custGeom>
                  <a:rect b="b" l="l" r="r" t="t"/>
                  <a:pathLst>
                    <a:path extrusionOk="0" h="1658" w="1937">
                      <a:moveTo>
                        <a:pt x="1101" y="0"/>
                      </a:moveTo>
                      <a:cubicBezTo>
                        <a:pt x="364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74" name="Google Shape;1374;p44"/>
              <p:cNvGrpSpPr/>
              <p:nvPr/>
            </p:nvGrpSpPr>
            <p:grpSpPr>
              <a:xfrm>
                <a:off x="5395858" y="3230952"/>
                <a:ext cx="37776" cy="32364"/>
                <a:chOff x="5395858" y="3230952"/>
                <a:chExt cx="37776" cy="32364"/>
              </a:xfrm>
            </p:grpSpPr>
            <p:sp>
              <p:nvSpPr>
                <p:cNvPr id="1375" name="Google Shape;1375;p44"/>
                <p:cNvSpPr/>
                <p:nvPr/>
              </p:nvSpPr>
              <p:spPr>
                <a:xfrm>
                  <a:off x="5395858" y="3230952"/>
                  <a:ext cx="37776" cy="32364"/>
                </a:xfrm>
                <a:custGeom>
                  <a:rect b="b" l="l" r="r" t="t"/>
                  <a:pathLst>
                    <a:path extrusionOk="0" h="4115" w="4803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6" name="Google Shape;1376;p44"/>
                <p:cNvSpPr/>
                <p:nvPr/>
              </p:nvSpPr>
              <p:spPr>
                <a:xfrm>
                  <a:off x="5408702" y="3240571"/>
                  <a:ext cx="15227" cy="13064"/>
                </a:xfrm>
                <a:custGeom>
                  <a:rect b="b" l="l" r="r" t="t"/>
                  <a:pathLst>
                    <a:path extrusionOk="0" h="1661" w="1936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1" y="1416"/>
                      </a:cubicBezTo>
                      <a:cubicBezTo>
                        <a:pt x="690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77" name="Google Shape;1377;p44"/>
              <p:cNvGrpSpPr/>
              <p:nvPr/>
            </p:nvGrpSpPr>
            <p:grpSpPr>
              <a:xfrm>
                <a:off x="5264088" y="3188237"/>
                <a:ext cx="37776" cy="32357"/>
                <a:chOff x="5264088" y="3188237"/>
                <a:chExt cx="37776" cy="32357"/>
              </a:xfrm>
            </p:grpSpPr>
            <p:sp>
              <p:nvSpPr>
                <p:cNvPr id="1378" name="Google Shape;1378;p44"/>
                <p:cNvSpPr/>
                <p:nvPr/>
              </p:nvSpPr>
              <p:spPr>
                <a:xfrm>
                  <a:off x="5264088" y="3188237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9" name="Google Shape;1379;p44"/>
                <p:cNvSpPr/>
                <p:nvPr/>
              </p:nvSpPr>
              <p:spPr>
                <a:xfrm>
                  <a:off x="5279212" y="3197943"/>
                  <a:ext cx="13048" cy="13048"/>
                </a:xfrm>
                <a:custGeom>
                  <a:rect b="b" l="l" r="r" t="t"/>
                  <a:pathLst>
                    <a:path extrusionOk="0" h="1659" w="1659">
                      <a:moveTo>
                        <a:pt x="823" y="1"/>
                      </a:moveTo>
                      <a:cubicBezTo>
                        <a:pt x="364" y="1"/>
                        <a:pt x="1" y="376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80" name="Google Shape;1380;p44"/>
              <p:cNvGrpSpPr/>
              <p:nvPr/>
            </p:nvGrpSpPr>
            <p:grpSpPr>
              <a:xfrm>
                <a:off x="5585758" y="3237425"/>
                <a:ext cx="37878" cy="32357"/>
                <a:chOff x="5585758" y="3237425"/>
                <a:chExt cx="37878" cy="32357"/>
              </a:xfrm>
            </p:grpSpPr>
            <p:sp>
              <p:nvSpPr>
                <p:cNvPr id="1381" name="Google Shape;1381;p44"/>
                <p:cNvSpPr/>
                <p:nvPr/>
              </p:nvSpPr>
              <p:spPr>
                <a:xfrm>
                  <a:off x="5585758" y="3237425"/>
                  <a:ext cx="37878" cy="32357"/>
                </a:xfrm>
                <a:custGeom>
                  <a:rect b="b" l="l" r="r" t="t"/>
                  <a:pathLst>
                    <a:path extrusionOk="0" h="4114" w="4816">
                      <a:moveTo>
                        <a:pt x="2744" y="0"/>
                      </a:moveTo>
                      <a:cubicBezTo>
                        <a:pt x="2240" y="0"/>
                        <a:pt x="1725" y="188"/>
                        <a:pt x="1307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96" y="4114"/>
                        <a:pt x="4815" y="3195"/>
                        <a:pt x="4815" y="2057"/>
                      </a:cubicBezTo>
                      <a:cubicBezTo>
                        <a:pt x="4815" y="821"/>
                        <a:pt x="3801" y="0"/>
                        <a:pt x="27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2" name="Google Shape;1382;p44"/>
                <p:cNvSpPr/>
                <p:nvPr/>
              </p:nvSpPr>
              <p:spPr>
                <a:xfrm>
                  <a:off x="5598696" y="3247130"/>
                  <a:ext cx="15235" cy="13048"/>
                </a:xfrm>
                <a:custGeom>
                  <a:rect b="b" l="l" r="r" t="t"/>
                  <a:pathLst>
                    <a:path extrusionOk="0" h="1659" w="1937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2" y="1583"/>
                        <a:pt x="899" y="1658"/>
                        <a:pt x="1102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83" name="Google Shape;1383;p44"/>
              <p:cNvGrpSpPr/>
              <p:nvPr/>
            </p:nvGrpSpPr>
            <p:grpSpPr>
              <a:xfrm>
                <a:off x="4874196" y="3291088"/>
                <a:ext cx="37878" cy="32451"/>
                <a:chOff x="4874196" y="3291088"/>
                <a:chExt cx="37878" cy="32451"/>
              </a:xfrm>
            </p:grpSpPr>
            <p:sp>
              <p:nvSpPr>
                <p:cNvPr id="1384" name="Google Shape;1384;p44"/>
                <p:cNvSpPr/>
                <p:nvPr/>
              </p:nvSpPr>
              <p:spPr>
                <a:xfrm>
                  <a:off x="4874196" y="3291088"/>
                  <a:ext cx="37878" cy="32451"/>
                </a:xfrm>
                <a:custGeom>
                  <a:rect b="b" l="l" r="r" t="t"/>
                  <a:pathLst>
                    <a:path extrusionOk="0" h="4126" w="4816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5" name="Google Shape;1385;p44"/>
                <p:cNvSpPr/>
                <p:nvPr/>
              </p:nvSpPr>
              <p:spPr>
                <a:xfrm>
                  <a:off x="4889328" y="3300793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86" name="Google Shape;1386;p44"/>
              <p:cNvGrpSpPr/>
              <p:nvPr/>
            </p:nvGrpSpPr>
            <p:grpSpPr>
              <a:xfrm>
                <a:off x="5197770" y="3785466"/>
                <a:ext cx="37783" cy="32427"/>
                <a:chOff x="5197770" y="3785466"/>
                <a:chExt cx="37783" cy="32427"/>
              </a:xfrm>
            </p:grpSpPr>
            <p:sp>
              <p:nvSpPr>
                <p:cNvPr id="1387" name="Google Shape;1387;p44"/>
                <p:cNvSpPr/>
                <p:nvPr/>
              </p:nvSpPr>
              <p:spPr>
                <a:xfrm>
                  <a:off x="5197770" y="3785466"/>
                  <a:ext cx="37783" cy="32427"/>
                </a:xfrm>
                <a:custGeom>
                  <a:rect b="b" l="l" r="r" t="t"/>
                  <a:pathLst>
                    <a:path extrusionOk="0" h="4123" w="4804">
                      <a:moveTo>
                        <a:pt x="2738" y="1"/>
                      </a:moveTo>
                      <a:cubicBezTo>
                        <a:pt x="2232" y="1"/>
                        <a:pt x="1715" y="190"/>
                        <a:pt x="1295" y="614"/>
                      </a:cubicBezTo>
                      <a:cubicBezTo>
                        <a:pt x="1" y="1909"/>
                        <a:pt x="908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8" name="Google Shape;1388;p44"/>
                <p:cNvSpPr/>
                <p:nvPr/>
              </p:nvSpPr>
              <p:spPr>
                <a:xfrm>
                  <a:off x="5212808" y="3795148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4"/>
                        <a:pt x="375" y="1657"/>
                        <a:pt x="835" y="1657"/>
                      </a:cubicBezTo>
                      <a:cubicBezTo>
                        <a:pt x="1295" y="1657"/>
                        <a:pt x="1657" y="1294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89" name="Google Shape;1389;p44"/>
              <p:cNvGrpSpPr/>
              <p:nvPr/>
            </p:nvGrpSpPr>
            <p:grpSpPr>
              <a:xfrm>
                <a:off x="5177699" y="3492117"/>
                <a:ext cx="37776" cy="32357"/>
                <a:chOff x="5177699" y="3492117"/>
                <a:chExt cx="37776" cy="32357"/>
              </a:xfrm>
            </p:grpSpPr>
            <p:sp>
              <p:nvSpPr>
                <p:cNvPr id="1390" name="Google Shape;1390;p44"/>
                <p:cNvSpPr/>
                <p:nvPr/>
              </p:nvSpPr>
              <p:spPr>
                <a:xfrm>
                  <a:off x="5177699" y="3492117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6" y="1"/>
                      </a:moveTo>
                      <a:cubicBezTo>
                        <a:pt x="2232" y="1"/>
                        <a:pt x="1717" y="188"/>
                        <a:pt x="1295" y="606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93" y="1"/>
                        <a:pt x="273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1" name="Google Shape;1391;p44"/>
                <p:cNvSpPr/>
                <p:nvPr/>
              </p:nvSpPr>
              <p:spPr>
                <a:xfrm>
                  <a:off x="5192823" y="3501823"/>
                  <a:ext cx="13048" cy="13048"/>
                </a:xfrm>
                <a:custGeom>
                  <a:rect b="b" l="l" r="r" t="t"/>
                  <a:pathLst>
                    <a:path extrusionOk="0" h="1659" w="1659">
                      <a:moveTo>
                        <a:pt x="823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92" name="Google Shape;1392;p44"/>
              <p:cNvGrpSpPr/>
              <p:nvPr/>
            </p:nvGrpSpPr>
            <p:grpSpPr>
              <a:xfrm>
                <a:off x="5349431" y="3622346"/>
                <a:ext cx="37870" cy="32380"/>
                <a:chOff x="5349431" y="3622346"/>
                <a:chExt cx="37870" cy="32380"/>
              </a:xfrm>
            </p:grpSpPr>
            <p:sp>
              <p:nvSpPr>
                <p:cNvPr id="1393" name="Google Shape;1393;p44"/>
                <p:cNvSpPr/>
                <p:nvPr/>
              </p:nvSpPr>
              <p:spPr>
                <a:xfrm>
                  <a:off x="5349431" y="3622346"/>
                  <a:ext cx="37870" cy="32380"/>
                </a:xfrm>
                <a:custGeom>
                  <a:rect b="b" l="l" r="r" t="t"/>
                  <a:pathLst>
                    <a:path extrusionOk="0" h="4117" w="4815">
                      <a:moveTo>
                        <a:pt x="2740" y="0"/>
                      </a:moveTo>
                      <a:cubicBezTo>
                        <a:pt x="2232" y="0"/>
                        <a:pt x="1714" y="189"/>
                        <a:pt x="1295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83" y="4116"/>
                        <a:pt x="4815" y="3197"/>
                        <a:pt x="4815" y="2060"/>
                      </a:cubicBezTo>
                      <a:cubicBezTo>
                        <a:pt x="4815" y="817"/>
                        <a:pt x="3798" y="0"/>
                        <a:pt x="274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4" name="Google Shape;1394;p44"/>
                <p:cNvSpPr/>
                <p:nvPr/>
              </p:nvSpPr>
              <p:spPr>
                <a:xfrm>
                  <a:off x="5362369" y="3632075"/>
                  <a:ext cx="15227" cy="13040"/>
                </a:xfrm>
                <a:custGeom>
                  <a:rect b="b" l="l" r="r" t="t"/>
                  <a:pathLst>
                    <a:path extrusionOk="0" h="1658" w="1936">
                      <a:moveTo>
                        <a:pt x="1134" y="0"/>
                      </a:moveTo>
                      <a:cubicBezTo>
                        <a:pt x="1127" y="0"/>
                        <a:pt x="1120" y="0"/>
                        <a:pt x="1113" y="0"/>
                      </a:cubicBezTo>
                      <a:cubicBezTo>
                        <a:pt x="363" y="0"/>
                        <a:pt x="0" y="883"/>
                        <a:pt x="521" y="1416"/>
                      </a:cubicBezTo>
                      <a:cubicBezTo>
                        <a:pt x="691" y="1583"/>
                        <a:pt x="899" y="1657"/>
                        <a:pt x="1101" y="1657"/>
                      </a:cubicBezTo>
                      <a:cubicBezTo>
                        <a:pt x="1529" y="1657"/>
                        <a:pt x="1936" y="1324"/>
                        <a:pt x="1936" y="823"/>
                      </a:cubicBezTo>
                      <a:cubicBezTo>
                        <a:pt x="1936" y="370"/>
                        <a:pt x="1573" y="0"/>
                        <a:pt x="11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95" name="Google Shape;1395;p44"/>
              <p:cNvGrpSpPr/>
              <p:nvPr/>
            </p:nvGrpSpPr>
            <p:grpSpPr>
              <a:xfrm>
                <a:off x="5068855" y="3563980"/>
                <a:ext cx="53954" cy="46223"/>
                <a:chOff x="5068855" y="3563980"/>
                <a:chExt cx="53954" cy="46223"/>
              </a:xfrm>
            </p:grpSpPr>
            <p:sp>
              <p:nvSpPr>
                <p:cNvPr id="1396" name="Google Shape;1396;p44"/>
                <p:cNvSpPr/>
                <p:nvPr/>
              </p:nvSpPr>
              <p:spPr>
                <a:xfrm>
                  <a:off x="5068855" y="3563980"/>
                  <a:ext cx="53954" cy="46223"/>
                </a:xfrm>
                <a:custGeom>
                  <a:rect b="b" l="l" r="r" t="t"/>
                  <a:pathLst>
                    <a:path extrusionOk="0" h="5877" w="6860">
                      <a:moveTo>
                        <a:pt x="3909" y="0"/>
                      </a:moveTo>
                      <a:cubicBezTo>
                        <a:pt x="3187" y="0"/>
                        <a:pt x="2451" y="269"/>
                        <a:pt x="1852" y="868"/>
                      </a:cubicBezTo>
                      <a:cubicBezTo>
                        <a:pt x="1" y="2719"/>
                        <a:pt x="1307" y="5876"/>
                        <a:pt x="3920" y="5876"/>
                      </a:cubicBezTo>
                      <a:cubicBezTo>
                        <a:pt x="5541" y="5876"/>
                        <a:pt x="6848" y="4558"/>
                        <a:pt x="6860" y="2937"/>
                      </a:cubicBezTo>
                      <a:cubicBezTo>
                        <a:pt x="6860" y="1170"/>
                        <a:pt x="5416" y="0"/>
                        <a:pt x="390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7" name="Google Shape;1397;p44"/>
                <p:cNvSpPr/>
                <p:nvPr/>
              </p:nvSpPr>
              <p:spPr>
                <a:xfrm>
                  <a:off x="5086268" y="3573654"/>
                  <a:ext cx="26835" cy="26843"/>
                </a:xfrm>
                <a:custGeom>
                  <a:rect b="b" l="l" r="r" t="t"/>
                  <a:pathLst>
                    <a:path extrusionOk="0" h="3413" w="3412">
                      <a:moveTo>
                        <a:pt x="1706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12"/>
                        <a:pt x="1706" y="3412"/>
                      </a:cubicBezTo>
                      <a:cubicBezTo>
                        <a:pt x="2650" y="3412"/>
                        <a:pt x="3412" y="2650"/>
                        <a:pt x="3412" y="1707"/>
                      </a:cubicBezTo>
                      <a:cubicBezTo>
                        <a:pt x="3412" y="763"/>
                        <a:pt x="2650" y="1"/>
                        <a:pt x="17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98" name="Google Shape;1398;p44"/>
              <p:cNvGrpSpPr/>
              <p:nvPr/>
            </p:nvGrpSpPr>
            <p:grpSpPr>
              <a:xfrm>
                <a:off x="5037654" y="3392507"/>
                <a:ext cx="37870" cy="32451"/>
                <a:chOff x="5037654" y="3392507"/>
                <a:chExt cx="37870" cy="32451"/>
              </a:xfrm>
            </p:grpSpPr>
            <p:sp>
              <p:nvSpPr>
                <p:cNvPr id="1399" name="Google Shape;1399;p44"/>
                <p:cNvSpPr/>
                <p:nvPr/>
              </p:nvSpPr>
              <p:spPr>
                <a:xfrm>
                  <a:off x="5037654" y="3392507"/>
                  <a:ext cx="37870" cy="32451"/>
                </a:xfrm>
                <a:custGeom>
                  <a:rect b="b" l="l" r="r" t="t"/>
                  <a:pathLst>
                    <a:path extrusionOk="0" h="4126" w="4815">
                      <a:moveTo>
                        <a:pt x="2742" y="1"/>
                      </a:moveTo>
                      <a:cubicBezTo>
                        <a:pt x="2238" y="1"/>
                        <a:pt x="1724" y="188"/>
                        <a:pt x="1307" y="606"/>
                      </a:cubicBezTo>
                      <a:cubicBezTo>
                        <a:pt x="0" y="1912"/>
                        <a:pt x="919" y="4126"/>
                        <a:pt x="2758" y="4126"/>
                      </a:cubicBezTo>
                      <a:cubicBezTo>
                        <a:pt x="3895" y="4114"/>
                        <a:pt x="4815" y="3194"/>
                        <a:pt x="4815" y="2069"/>
                      </a:cubicBezTo>
                      <a:cubicBezTo>
                        <a:pt x="4815" y="824"/>
                        <a:pt x="3799" y="1"/>
                        <a:pt x="27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0" name="Google Shape;1400;p44"/>
                <p:cNvSpPr/>
                <p:nvPr/>
              </p:nvSpPr>
              <p:spPr>
                <a:xfrm>
                  <a:off x="5050592" y="3402213"/>
                  <a:ext cx="15227" cy="13064"/>
                </a:xfrm>
                <a:custGeom>
                  <a:rect b="b" l="l" r="r" t="t"/>
                  <a:pathLst>
                    <a:path extrusionOk="0" h="1661" w="1936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1" name="Google Shape;1401;p44"/>
              <p:cNvGrpSpPr/>
              <p:nvPr/>
            </p:nvGrpSpPr>
            <p:grpSpPr>
              <a:xfrm>
                <a:off x="5456560" y="3368629"/>
                <a:ext cx="37870" cy="32451"/>
                <a:chOff x="5456560" y="3368629"/>
                <a:chExt cx="37870" cy="32451"/>
              </a:xfrm>
            </p:grpSpPr>
            <p:sp>
              <p:nvSpPr>
                <p:cNvPr id="1402" name="Google Shape;1402;p44"/>
                <p:cNvSpPr/>
                <p:nvPr/>
              </p:nvSpPr>
              <p:spPr>
                <a:xfrm>
                  <a:off x="5456560" y="3368629"/>
                  <a:ext cx="37870" cy="32451"/>
                </a:xfrm>
                <a:custGeom>
                  <a:rect b="b" l="l" r="r" t="t"/>
                  <a:pathLst>
                    <a:path extrusionOk="0" h="4126" w="4815">
                      <a:moveTo>
                        <a:pt x="2742" y="0"/>
                      </a:moveTo>
                      <a:cubicBezTo>
                        <a:pt x="2238" y="0"/>
                        <a:pt x="1724" y="187"/>
                        <a:pt x="1307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95" y="4113"/>
                        <a:pt x="4815" y="3194"/>
                        <a:pt x="4815" y="2069"/>
                      </a:cubicBezTo>
                      <a:cubicBezTo>
                        <a:pt x="4815" y="824"/>
                        <a:pt x="3800" y="0"/>
                        <a:pt x="274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Google Shape;1403;p44"/>
                <p:cNvSpPr/>
                <p:nvPr/>
              </p:nvSpPr>
              <p:spPr>
                <a:xfrm>
                  <a:off x="5469498" y="3378334"/>
                  <a:ext cx="15227" cy="13064"/>
                </a:xfrm>
                <a:custGeom>
                  <a:rect b="b" l="l" r="r" t="t"/>
                  <a:pathLst>
                    <a:path extrusionOk="0" h="1661" w="1936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0" y="1416"/>
                      </a:cubicBezTo>
                      <a:cubicBezTo>
                        <a:pt x="693" y="1585"/>
                        <a:pt x="903" y="1660"/>
                        <a:pt x="1108" y="1660"/>
                      </a:cubicBezTo>
                      <a:cubicBezTo>
                        <a:pt x="1533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4" name="Google Shape;1404;p44"/>
              <p:cNvGrpSpPr/>
              <p:nvPr/>
            </p:nvGrpSpPr>
            <p:grpSpPr>
              <a:xfrm>
                <a:off x="4755749" y="3501516"/>
                <a:ext cx="46246" cy="39608"/>
                <a:chOff x="4755749" y="3501516"/>
                <a:chExt cx="46246" cy="39608"/>
              </a:xfrm>
            </p:grpSpPr>
            <p:sp>
              <p:nvSpPr>
                <p:cNvPr id="1405" name="Google Shape;1405;p44"/>
                <p:cNvSpPr/>
                <p:nvPr/>
              </p:nvSpPr>
              <p:spPr>
                <a:xfrm>
                  <a:off x="4755749" y="3501516"/>
                  <a:ext cx="46246" cy="39608"/>
                </a:xfrm>
                <a:custGeom>
                  <a:rect b="b" l="l" r="r" t="t"/>
                  <a:pathLst>
                    <a:path extrusionOk="0" h="5036" w="5880">
                      <a:moveTo>
                        <a:pt x="3345" y="0"/>
                      </a:moveTo>
                      <a:cubicBezTo>
                        <a:pt x="2727" y="0"/>
                        <a:pt x="2097" y="229"/>
                        <a:pt x="1585" y="741"/>
                      </a:cubicBezTo>
                      <a:cubicBezTo>
                        <a:pt x="0" y="2326"/>
                        <a:pt x="1125" y="5036"/>
                        <a:pt x="3363" y="5036"/>
                      </a:cubicBezTo>
                      <a:cubicBezTo>
                        <a:pt x="4754" y="5036"/>
                        <a:pt x="5879" y="3911"/>
                        <a:pt x="5879" y="2520"/>
                      </a:cubicBezTo>
                      <a:cubicBezTo>
                        <a:pt x="5879" y="1005"/>
                        <a:pt x="4638" y="0"/>
                        <a:pt x="334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6" name="Google Shape;1406;p44"/>
                <p:cNvSpPr/>
                <p:nvPr/>
              </p:nvSpPr>
              <p:spPr>
                <a:xfrm>
                  <a:off x="4768687" y="3511245"/>
                  <a:ext cx="23697" cy="20221"/>
                </a:xfrm>
                <a:custGeom>
                  <a:rect b="b" l="l" r="r" t="t"/>
                  <a:pathLst>
                    <a:path extrusionOk="0" h="2571" w="3013">
                      <a:moveTo>
                        <a:pt x="1718" y="0"/>
                      </a:moveTo>
                      <a:cubicBezTo>
                        <a:pt x="569" y="0"/>
                        <a:pt x="0" y="1379"/>
                        <a:pt x="811" y="2190"/>
                      </a:cubicBezTo>
                      <a:cubicBezTo>
                        <a:pt x="1074" y="2453"/>
                        <a:pt x="1398" y="2571"/>
                        <a:pt x="1715" y="2571"/>
                      </a:cubicBezTo>
                      <a:cubicBezTo>
                        <a:pt x="2377" y="2571"/>
                        <a:pt x="3013" y="2059"/>
                        <a:pt x="3013" y="1283"/>
                      </a:cubicBezTo>
                      <a:cubicBezTo>
                        <a:pt x="3013" y="581"/>
                        <a:pt x="2432" y="0"/>
                        <a:pt x="171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7" name="Google Shape;1407;p44"/>
              <p:cNvGrpSpPr/>
              <p:nvPr/>
            </p:nvGrpSpPr>
            <p:grpSpPr>
              <a:xfrm>
                <a:off x="4681346" y="3485582"/>
                <a:ext cx="37783" cy="32427"/>
                <a:chOff x="4681346" y="3485582"/>
                <a:chExt cx="37783" cy="32427"/>
              </a:xfrm>
            </p:grpSpPr>
            <p:sp>
              <p:nvSpPr>
                <p:cNvPr id="1408" name="Google Shape;1408;p44"/>
                <p:cNvSpPr/>
                <p:nvPr/>
              </p:nvSpPr>
              <p:spPr>
                <a:xfrm>
                  <a:off x="4681346" y="3485582"/>
                  <a:ext cx="37783" cy="32427"/>
                </a:xfrm>
                <a:custGeom>
                  <a:rect b="b" l="l" r="r" t="t"/>
                  <a:pathLst>
                    <a:path extrusionOk="0" h="4123" w="4804">
                      <a:moveTo>
                        <a:pt x="2738" y="1"/>
                      </a:moveTo>
                      <a:cubicBezTo>
                        <a:pt x="2231" y="1"/>
                        <a:pt x="1715" y="191"/>
                        <a:pt x="1295" y="614"/>
                      </a:cubicBezTo>
                      <a:cubicBezTo>
                        <a:pt x="1" y="1909"/>
                        <a:pt x="920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9" name="Google Shape;1409;p44"/>
                <p:cNvSpPr/>
                <p:nvPr/>
              </p:nvSpPr>
              <p:spPr>
                <a:xfrm>
                  <a:off x="4696479" y="3495263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7"/>
                        <a:pt x="823" y="1657"/>
                      </a:cubicBezTo>
                      <a:cubicBezTo>
                        <a:pt x="1282" y="1657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10" name="Google Shape;1410;p44"/>
              <p:cNvGrpSpPr/>
              <p:nvPr/>
            </p:nvGrpSpPr>
            <p:grpSpPr>
              <a:xfrm>
                <a:off x="4767067" y="3291088"/>
                <a:ext cx="37878" cy="32451"/>
                <a:chOff x="4767067" y="3291088"/>
                <a:chExt cx="37878" cy="32451"/>
              </a:xfrm>
            </p:grpSpPr>
            <p:sp>
              <p:nvSpPr>
                <p:cNvPr id="1411" name="Google Shape;1411;p44"/>
                <p:cNvSpPr/>
                <p:nvPr/>
              </p:nvSpPr>
              <p:spPr>
                <a:xfrm>
                  <a:off x="4767067" y="3291088"/>
                  <a:ext cx="37878" cy="32451"/>
                </a:xfrm>
                <a:custGeom>
                  <a:rect b="b" l="l" r="r" t="t"/>
                  <a:pathLst>
                    <a:path extrusionOk="0" h="4126" w="4816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44"/>
                <p:cNvSpPr/>
                <p:nvPr/>
              </p:nvSpPr>
              <p:spPr>
                <a:xfrm>
                  <a:off x="4780036" y="3300888"/>
                  <a:ext cx="15203" cy="13009"/>
                </a:xfrm>
                <a:custGeom>
                  <a:rect b="b" l="l" r="r" t="t"/>
                  <a:pathLst>
                    <a:path extrusionOk="0" h="1654" w="1933">
                      <a:moveTo>
                        <a:pt x="1131" y="0"/>
                      </a:moveTo>
                      <a:cubicBezTo>
                        <a:pt x="1124" y="0"/>
                        <a:pt x="1117" y="0"/>
                        <a:pt x="1110" y="1"/>
                      </a:cubicBezTo>
                      <a:cubicBezTo>
                        <a:pt x="1105" y="0"/>
                        <a:pt x="1100" y="0"/>
                        <a:pt x="1095" y="0"/>
                      </a:cubicBezTo>
                      <a:cubicBezTo>
                        <a:pt x="367" y="0"/>
                        <a:pt x="0" y="887"/>
                        <a:pt x="517" y="1404"/>
                      </a:cubicBezTo>
                      <a:cubicBezTo>
                        <a:pt x="686" y="1577"/>
                        <a:pt x="895" y="1654"/>
                        <a:pt x="1100" y="1654"/>
                      </a:cubicBezTo>
                      <a:cubicBezTo>
                        <a:pt x="1525" y="1654"/>
                        <a:pt x="1932" y="1321"/>
                        <a:pt x="1932" y="823"/>
                      </a:cubicBezTo>
                      <a:cubicBezTo>
                        <a:pt x="1932" y="371"/>
                        <a:pt x="1569" y="0"/>
                        <a:pt x="11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13" name="Google Shape;1413;p44"/>
              <p:cNvGrpSpPr/>
              <p:nvPr/>
            </p:nvGrpSpPr>
            <p:grpSpPr>
              <a:xfrm>
                <a:off x="4687819" y="3405539"/>
                <a:ext cx="37776" cy="32451"/>
                <a:chOff x="4687819" y="3405539"/>
                <a:chExt cx="37776" cy="32451"/>
              </a:xfrm>
            </p:grpSpPr>
            <p:sp>
              <p:nvSpPr>
                <p:cNvPr id="1414" name="Google Shape;1414;p44"/>
                <p:cNvSpPr/>
                <p:nvPr/>
              </p:nvSpPr>
              <p:spPr>
                <a:xfrm>
                  <a:off x="4687819" y="3405539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12"/>
                        <a:pt x="920" y="4126"/>
                        <a:pt x="2758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Google Shape;1415;p44"/>
                <p:cNvSpPr/>
                <p:nvPr/>
              </p:nvSpPr>
              <p:spPr>
                <a:xfrm>
                  <a:off x="4702944" y="3415245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6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6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16" name="Google Shape;1416;p44"/>
              <p:cNvGrpSpPr/>
              <p:nvPr/>
            </p:nvGrpSpPr>
            <p:grpSpPr>
              <a:xfrm>
                <a:off x="4923101" y="3444809"/>
                <a:ext cx="52813" cy="45318"/>
                <a:chOff x="4923101" y="3444809"/>
                <a:chExt cx="52813" cy="45318"/>
              </a:xfrm>
            </p:grpSpPr>
            <p:sp>
              <p:nvSpPr>
                <p:cNvPr id="1417" name="Google Shape;1417;p44"/>
                <p:cNvSpPr/>
                <p:nvPr/>
              </p:nvSpPr>
              <p:spPr>
                <a:xfrm>
                  <a:off x="4923101" y="3444809"/>
                  <a:ext cx="52813" cy="45318"/>
                </a:xfrm>
                <a:custGeom>
                  <a:rect b="b" l="l" r="r" t="t"/>
                  <a:pathLst>
                    <a:path extrusionOk="0" h="5762" w="6715">
                      <a:moveTo>
                        <a:pt x="3823" y="1"/>
                      </a:moveTo>
                      <a:cubicBezTo>
                        <a:pt x="3117" y="1"/>
                        <a:pt x="2398" y="263"/>
                        <a:pt x="1815" y="851"/>
                      </a:cubicBezTo>
                      <a:cubicBezTo>
                        <a:pt x="1" y="2665"/>
                        <a:pt x="1283" y="5762"/>
                        <a:pt x="3847" y="5762"/>
                      </a:cubicBezTo>
                      <a:cubicBezTo>
                        <a:pt x="5432" y="5762"/>
                        <a:pt x="6714" y="4468"/>
                        <a:pt x="6714" y="2883"/>
                      </a:cubicBezTo>
                      <a:cubicBezTo>
                        <a:pt x="6714" y="1148"/>
                        <a:pt x="5298" y="1"/>
                        <a:pt x="382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8" name="Google Shape;1418;p44"/>
                <p:cNvSpPr/>
                <p:nvPr/>
              </p:nvSpPr>
              <p:spPr>
                <a:xfrm>
                  <a:off x="4936039" y="3454538"/>
                  <a:ext cx="30265" cy="25915"/>
                </a:xfrm>
                <a:custGeom>
                  <a:rect b="b" l="l" r="r" t="t"/>
                  <a:pathLst>
                    <a:path extrusionOk="0" h="3295" w="3848">
                      <a:moveTo>
                        <a:pt x="2202" y="1"/>
                      </a:moveTo>
                      <a:cubicBezTo>
                        <a:pt x="727" y="1"/>
                        <a:pt x="1" y="1779"/>
                        <a:pt x="1029" y="2807"/>
                      </a:cubicBezTo>
                      <a:cubicBezTo>
                        <a:pt x="1365" y="3144"/>
                        <a:pt x="1779" y="3294"/>
                        <a:pt x="2185" y="3294"/>
                      </a:cubicBezTo>
                      <a:cubicBezTo>
                        <a:pt x="3034" y="3294"/>
                        <a:pt x="3847" y="2636"/>
                        <a:pt x="3847" y="1646"/>
                      </a:cubicBezTo>
                      <a:cubicBezTo>
                        <a:pt x="3847" y="739"/>
                        <a:pt x="3110" y="1"/>
                        <a:pt x="22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19" name="Google Shape;1419;p44"/>
              <p:cNvGrpSpPr/>
              <p:nvPr/>
            </p:nvGrpSpPr>
            <p:grpSpPr>
              <a:xfrm>
                <a:off x="4846040" y="3654750"/>
                <a:ext cx="31405" cy="26993"/>
                <a:chOff x="4846040" y="3654750"/>
                <a:chExt cx="31405" cy="26993"/>
              </a:xfrm>
            </p:grpSpPr>
            <p:sp>
              <p:nvSpPr>
                <p:cNvPr id="1420" name="Google Shape;1420;p44"/>
                <p:cNvSpPr/>
                <p:nvPr/>
              </p:nvSpPr>
              <p:spPr>
                <a:xfrm>
                  <a:off x="4846040" y="3654750"/>
                  <a:ext cx="31405" cy="26993"/>
                </a:xfrm>
                <a:custGeom>
                  <a:rect b="b" l="l" r="r" t="t"/>
                  <a:pathLst>
                    <a:path extrusionOk="0" h="3432" w="3993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32"/>
                        <a:pt x="2274" y="3432"/>
                      </a:cubicBezTo>
                      <a:cubicBezTo>
                        <a:pt x="3218" y="3432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1" name="Google Shape;1421;p44"/>
                <p:cNvSpPr/>
                <p:nvPr/>
              </p:nvSpPr>
              <p:spPr>
                <a:xfrm>
                  <a:off x="4858883" y="3664424"/>
                  <a:ext cx="8856" cy="7676"/>
                </a:xfrm>
                <a:custGeom>
                  <a:rect b="b" l="l" r="r" t="t"/>
                  <a:pathLst>
                    <a:path extrusionOk="0" h="976" w="1126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35"/>
                      </a:cubicBezTo>
                      <a:cubicBezTo>
                        <a:pt x="400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22" name="Google Shape;1422;p44"/>
              <p:cNvGrpSpPr/>
              <p:nvPr/>
            </p:nvGrpSpPr>
            <p:grpSpPr>
              <a:xfrm>
                <a:off x="4925673" y="3691700"/>
                <a:ext cx="40253" cy="34472"/>
                <a:chOff x="4925673" y="3691700"/>
                <a:chExt cx="40253" cy="34472"/>
              </a:xfrm>
            </p:grpSpPr>
            <p:sp>
              <p:nvSpPr>
                <p:cNvPr id="1423" name="Google Shape;1423;p44"/>
                <p:cNvSpPr/>
                <p:nvPr/>
              </p:nvSpPr>
              <p:spPr>
                <a:xfrm>
                  <a:off x="4925673" y="3691700"/>
                  <a:ext cx="40253" cy="34472"/>
                </a:xfrm>
                <a:custGeom>
                  <a:rect b="b" l="l" r="r" t="t"/>
                  <a:pathLst>
                    <a:path extrusionOk="0" h="4383" w="5118">
                      <a:moveTo>
                        <a:pt x="2908" y="0"/>
                      </a:moveTo>
                      <a:cubicBezTo>
                        <a:pt x="2371" y="0"/>
                        <a:pt x="1825" y="200"/>
                        <a:pt x="1379" y="645"/>
                      </a:cubicBezTo>
                      <a:cubicBezTo>
                        <a:pt x="0" y="2024"/>
                        <a:pt x="968" y="4383"/>
                        <a:pt x="2915" y="4383"/>
                      </a:cubicBezTo>
                      <a:cubicBezTo>
                        <a:pt x="4125" y="4383"/>
                        <a:pt x="5105" y="3403"/>
                        <a:pt x="5117" y="2193"/>
                      </a:cubicBezTo>
                      <a:cubicBezTo>
                        <a:pt x="5109" y="875"/>
                        <a:pt x="4031" y="0"/>
                        <a:pt x="29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4" name="Google Shape;1424;p44"/>
                <p:cNvSpPr/>
                <p:nvPr/>
              </p:nvSpPr>
              <p:spPr>
                <a:xfrm>
                  <a:off x="4938516" y="3701334"/>
                  <a:ext cx="17704" cy="15187"/>
                </a:xfrm>
                <a:custGeom>
                  <a:rect b="b" l="l" r="r" t="t"/>
                  <a:pathLst>
                    <a:path extrusionOk="0" h="1931" w="2251">
                      <a:moveTo>
                        <a:pt x="1295" y="1"/>
                      </a:moveTo>
                      <a:cubicBezTo>
                        <a:pt x="436" y="1"/>
                        <a:pt x="0" y="1041"/>
                        <a:pt x="605" y="1646"/>
                      </a:cubicBezTo>
                      <a:cubicBezTo>
                        <a:pt x="801" y="1842"/>
                        <a:pt x="1043" y="1930"/>
                        <a:pt x="1281" y="1930"/>
                      </a:cubicBezTo>
                      <a:cubicBezTo>
                        <a:pt x="1775" y="1930"/>
                        <a:pt x="2250" y="1549"/>
                        <a:pt x="2250" y="968"/>
                      </a:cubicBezTo>
                      <a:cubicBezTo>
                        <a:pt x="2250" y="436"/>
                        <a:pt x="1827" y="1"/>
                        <a:pt x="129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25" name="Google Shape;1425;p44"/>
              <p:cNvGrpSpPr/>
              <p:nvPr/>
            </p:nvGrpSpPr>
            <p:grpSpPr>
              <a:xfrm>
                <a:off x="4894653" y="3740848"/>
                <a:ext cx="31405" cy="26906"/>
                <a:chOff x="4894653" y="3740848"/>
                <a:chExt cx="31405" cy="26906"/>
              </a:xfrm>
            </p:grpSpPr>
            <p:sp>
              <p:nvSpPr>
                <p:cNvPr id="1426" name="Google Shape;1426;p44"/>
                <p:cNvSpPr/>
                <p:nvPr/>
              </p:nvSpPr>
              <p:spPr>
                <a:xfrm>
                  <a:off x="4894653" y="3740848"/>
                  <a:ext cx="31405" cy="26906"/>
                </a:xfrm>
                <a:custGeom>
                  <a:rect b="b" l="l" r="r" t="t"/>
                  <a:pathLst>
                    <a:path extrusionOk="0" h="3421" w="3993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7" name="Google Shape;1427;p44"/>
                <p:cNvSpPr/>
                <p:nvPr/>
              </p:nvSpPr>
              <p:spPr>
                <a:xfrm>
                  <a:off x="4907497" y="3750522"/>
                  <a:ext cx="8950" cy="7605"/>
                </a:xfrm>
                <a:custGeom>
                  <a:rect b="b" l="l" r="r" t="t"/>
                  <a:pathLst>
                    <a:path extrusionOk="0" h="967" w="1138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6" y="922"/>
                        <a:pt x="531" y="967"/>
                        <a:pt x="652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28" name="Google Shape;1428;p44"/>
              <p:cNvGrpSpPr/>
              <p:nvPr/>
            </p:nvGrpSpPr>
            <p:grpSpPr>
              <a:xfrm>
                <a:off x="4962300" y="3696348"/>
                <a:ext cx="38255" cy="32773"/>
                <a:chOff x="4962300" y="3696348"/>
                <a:chExt cx="38255" cy="32773"/>
              </a:xfrm>
            </p:grpSpPr>
            <p:sp>
              <p:nvSpPr>
                <p:cNvPr id="1429" name="Google Shape;1429;p44"/>
                <p:cNvSpPr/>
                <p:nvPr/>
              </p:nvSpPr>
              <p:spPr>
                <a:xfrm>
                  <a:off x="4962300" y="3696348"/>
                  <a:ext cx="38255" cy="32773"/>
                </a:xfrm>
                <a:custGeom>
                  <a:rect b="b" l="l" r="r" t="t"/>
                  <a:pathLst>
                    <a:path extrusionOk="0" h="4167" w="4864">
                      <a:moveTo>
                        <a:pt x="2767" y="1"/>
                      </a:moveTo>
                      <a:cubicBezTo>
                        <a:pt x="2259" y="1"/>
                        <a:pt x="1740" y="189"/>
                        <a:pt x="1319" y="611"/>
                      </a:cubicBezTo>
                      <a:cubicBezTo>
                        <a:pt x="0" y="1929"/>
                        <a:pt x="932" y="4167"/>
                        <a:pt x="2783" y="4167"/>
                      </a:cubicBezTo>
                      <a:cubicBezTo>
                        <a:pt x="3932" y="4167"/>
                        <a:pt x="4863" y="3236"/>
                        <a:pt x="4863" y="2086"/>
                      </a:cubicBezTo>
                      <a:cubicBezTo>
                        <a:pt x="4863" y="833"/>
                        <a:pt x="3836" y="1"/>
                        <a:pt x="276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0" name="Google Shape;1430;p44"/>
                <p:cNvSpPr/>
                <p:nvPr/>
              </p:nvSpPr>
              <p:spPr>
                <a:xfrm>
                  <a:off x="4975238" y="3706093"/>
                  <a:ext cx="15612" cy="13386"/>
                </a:xfrm>
                <a:custGeom>
                  <a:rect b="b" l="l" r="r" t="t"/>
                  <a:pathLst>
                    <a:path extrusionOk="0" h="1702" w="1985">
                      <a:moveTo>
                        <a:pt x="1138" y="1"/>
                      </a:moveTo>
                      <a:cubicBezTo>
                        <a:pt x="388" y="1"/>
                        <a:pt x="1" y="908"/>
                        <a:pt x="533" y="1452"/>
                      </a:cubicBezTo>
                      <a:cubicBezTo>
                        <a:pt x="709" y="1624"/>
                        <a:pt x="923" y="1702"/>
                        <a:pt x="1132" y="1702"/>
                      </a:cubicBezTo>
                      <a:cubicBezTo>
                        <a:pt x="1569" y="1702"/>
                        <a:pt x="1984" y="1363"/>
                        <a:pt x="1984" y="847"/>
                      </a:cubicBezTo>
                      <a:cubicBezTo>
                        <a:pt x="1984" y="376"/>
                        <a:pt x="1609" y="1"/>
                        <a:pt x="113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31" name="Google Shape;1431;p44"/>
              <p:cNvGrpSpPr/>
              <p:nvPr/>
            </p:nvGrpSpPr>
            <p:grpSpPr>
              <a:xfrm>
                <a:off x="4980185" y="3743349"/>
                <a:ext cx="31499" cy="26969"/>
                <a:chOff x="4980185" y="3743349"/>
                <a:chExt cx="31499" cy="26969"/>
              </a:xfrm>
            </p:grpSpPr>
            <p:sp>
              <p:nvSpPr>
                <p:cNvPr id="1432" name="Google Shape;1432;p44"/>
                <p:cNvSpPr/>
                <p:nvPr/>
              </p:nvSpPr>
              <p:spPr>
                <a:xfrm>
                  <a:off x="4980185" y="3743349"/>
                  <a:ext cx="31499" cy="26969"/>
                </a:xfrm>
                <a:custGeom>
                  <a:rect b="b" l="l" r="r" t="t"/>
                  <a:pathLst>
                    <a:path extrusionOk="0" h="3429" w="4005">
                      <a:moveTo>
                        <a:pt x="2274" y="0"/>
                      </a:moveTo>
                      <a:cubicBezTo>
                        <a:pt x="1855" y="0"/>
                        <a:pt x="1427" y="155"/>
                        <a:pt x="1077" y="501"/>
                      </a:cubicBezTo>
                      <a:cubicBezTo>
                        <a:pt x="1" y="1578"/>
                        <a:pt x="763" y="3429"/>
                        <a:pt x="2287" y="3429"/>
                      </a:cubicBezTo>
                      <a:cubicBezTo>
                        <a:pt x="3230" y="3429"/>
                        <a:pt x="3993" y="2667"/>
                        <a:pt x="4005" y="1723"/>
                      </a:cubicBezTo>
                      <a:cubicBezTo>
                        <a:pt x="4005" y="689"/>
                        <a:pt x="3158" y="0"/>
                        <a:pt x="227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3" name="Google Shape;1433;p44"/>
                <p:cNvSpPr/>
                <p:nvPr/>
              </p:nvSpPr>
              <p:spPr>
                <a:xfrm>
                  <a:off x="4993123" y="3753094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2" y="0"/>
                      </a:moveTo>
                      <a:cubicBezTo>
                        <a:pt x="206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34" name="Google Shape;1434;p44"/>
              <p:cNvGrpSpPr/>
              <p:nvPr/>
            </p:nvGrpSpPr>
            <p:grpSpPr>
              <a:xfrm>
                <a:off x="5013768" y="3734312"/>
                <a:ext cx="31499" cy="26969"/>
                <a:chOff x="5013768" y="3734312"/>
                <a:chExt cx="31499" cy="26969"/>
              </a:xfrm>
            </p:grpSpPr>
            <p:sp>
              <p:nvSpPr>
                <p:cNvPr id="1435" name="Google Shape;1435;p44"/>
                <p:cNvSpPr/>
                <p:nvPr/>
              </p:nvSpPr>
              <p:spPr>
                <a:xfrm>
                  <a:off x="5013768" y="3734312"/>
                  <a:ext cx="31499" cy="26969"/>
                </a:xfrm>
                <a:custGeom>
                  <a:rect b="b" l="l" r="r" t="t"/>
                  <a:pathLst>
                    <a:path extrusionOk="0" h="3429" w="4005">
                      <a:moveTo>
                        <a:pt x="2281" y="1"/>
                      </a:moveTo>
                      <a:cubicBezTo>
                        <a:pt x="1858" y="1"/>
                        <a:pt x="1428" y="159"/>
                        <a:pt x="1077" y="513"/>
                      </a:cubicBezTo>
                      <a:cubicBezTo>
                        <a:pt x="1" y="1590"/>
                        <a:pt x="775" y="3429"/>
                        <a:pt x="2299" y="3429"/>
                      </a:cubicBezTo>
                      <a:cubicBezTo>
                        <a:pt x="3231" y="3417"/>
                        <a:pt x="3993" y="2655"/>
                        <a:pt x="4005" y="1711"/>
                      </a:cubicBezTo>
                      <a:cubicBezTo>
                        <a:pt x="3997" y="682"/>
                        <a:pt x="3157" y="1"/>
                        <a:pt x="22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6" name="Google Shape;1436;p44"/>
                <p:cNvSpPr/>
                <p:nvPr/>
              </p:nvSpPr>
              <p:spPr>
                <a:xfrm>
                  <a:off x="5028043" y="3743963"/>
                  <a:ext cx="7621" cy="7613"/>
                </a:xfrm>
                <a:custGeom>
                  <a:rect b="b" l="l" r="r" t="t"/>
                  <a:pathLst>
                    <a:path extrusionOk="0" h="968" w="969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37" name="Google Shape;1437;p44"/>
              <p:cNvGrpSpPr/>
              <p:nvPr/>
            </p:nvGrpSpPr>
            <p:grpSpPr>
              <a:xfrm>
                <a:off x="5036703" y="3764545"/>
                <a:ext cx="31499" cy="26898"/>
                <a:chOff x="5036703" y="3764545"/>
                <a:chExt cx="31499" cy="26898"/>
              </a:xfrm>
            </p:grpSpPr>
            <p:sp>
              <p:nvSpPr>
                <p:cNvPr id="1438" name="Google Shape;1438;p44"/>
                <p:cNvSpPr/>
                <p:nvPr/>
              </p:nvSpPr>
              <p:spPr>
                <a:xfrm>
                  <a:off x="5036703" y="3764545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19"/>
                        <a:pt x="2298" y="3419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9" name="Google Shape;1439;p44"/>
                <p:cNvSpPr/>
                <p:nvPr/>
              </p:nvSpPr>
              <p:spPr>
                <a:xfrm>
                  <a:off x="5049641" y="3774211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40" name="Google Shape;1440;p44"/>
              <p:cNvGrpSpPr/>
              <p:nvPr/>
            </p:nvGrpSpPr>
            <p:grpSpPr>
              <a:xfrm>
                <a:off x="4953546" y="3768352"/>
                <a:ext cx="31405" cy="26898"/>
                <a:chOff x="4953546" y="3768352"/>
                <a:chExt cx="31405" cy="26898"/>
              </a:xfrm>
            </p:grpSpPr>
            <p:sp>
              <p:nvSpPr>
                <p:cNvPr id="1441" name="Google Shape;1441;p44"/>
                <p:cNvSpPr/>
                <p:nvPr/>
              </p:nvSpPr>
              <p:spPr>
                <a:xfrm>
                  <a:off x="4953546" y="3768352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1" y="0"/>
                      </a:moveTo>
                      <a:cubicBezTo>
                        <a:pt x="1852" y="0"/>
                        <a:pt x="1425" y="156"/>
                        <a:pt x="1077" y="504"/>
                      </a:cubicBezTo>
                      <a:cubicBezTo>
                        <a:pt x="1" y="1581"/>
                        <a:pt x="751" y="3419"/>
                        <a:pt x="2287" y="3419"/>
                      </a:cubicBezTo>
                      <a:cubicBezTo>
                        <a:pt x="3218" y="3419"/>
                        <a:pt x="3992" y="2657"/>
                        <a:pt x="3992" y="1726"/>
                      </a:cubicBezTo>
                      <a:cubicBezTo>
                        <a:pt x="3992" y="686"/>
                        <a:pt x="3150" y="0"/>
                        <a:pt x="227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2" name="Google Shape;1442;p44"/>
                <p:cNvSpPr/>
                <p:nvPr/>
              </p:nvSpPr>
              <p:spPr>
                <a:xfrm>
                  <a:off x="4966390" y="3778018"/>
                  <a:ext cx="8950" cy="7684"/>
                </a:xfrm>
                <a:custGeom>
                  <a:rect b="b" l="l" r="r" t="t"/>
                  <a:pathLst>
                    <a:path extrusionOk="0" h="977" w="1138">
                      <a:moveTo>
                        <a:pt x="654" y="1"/>
                      </a:moveTo>
                      <a:cubicBezTo>
                        <a:pt x="218" y="1"/>
                        <a:pt x="1" y="533"/>
                        <a:pt x="303" y="835"/>
                      </a:cubicBezTo>
                      <a:cubicBezTo>
                        <a:pt x="404" y="933"/>
                        <a:pt x="527" y="976"/>
                        <a:pt x="647" y="976"/>
                      </a:cubicBezTo>
                      <a:cubicBezTo>
                        <a:pt x="899" y="976"/>
                        <a:pt x="1138" y="784"/>
                        <a:pt x="1138" y="497"/>
                      </a:cubicBezTo>
                      <a:cubicBezTo>
                        <a:pt x="1138" y="218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43" name="Google Shape;1443;p44"/>
              <p:cNvGrpSpPr/>
              <p:nvPr/>
            </p:nvGrpSpPr>
            <p:grpSpPr>
              <a:xfrm>
                <a:off x="4964770" y="3814016"/>
                <a:ext cx="31499" cy="26993"/>
                <a:chOff x="4964770" y="3814016"/>
                <a:chExt cx="31499" cy="26993"/>
              </a:xfrm>
            </p:grpSpPr>
            <p:sp>
              <p:nvSpPr>
                <p:cNvPr id="1444" name="Google Shape;1444;p44"/>
                <p:cNvSpPr/>
                <p:nvPr/>
              </p:nvSpPr>
              <p:spPr>
                <a:xfrm>
                  <a:off x="4964770" y="3814016"/>
                  <a:ext cx="31499" cy="26993"/>
                </a:xfrm>
                <a:custGeom>
                  <a:rect b="b" l="l" r="r" t="t"/>
                  <a:pathLst>
                    <a:path extrusionOk="0" h="3432" w="4005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5" name="Google Shape;1445;p44"/>
                <p:cNvSpPr/>
                <p:nvPr/>
              </p:nvSpPr>
              <p:spPr>
                <a:xfrm>
                  <a:off x="4977715" y="3823690"/>
                  <a:ext cx="8856" cy="7676"/>
                </a:xfrm>
                <a:custGeom>
                  <a:rect b="b" l="l" r="r" t="t"/>
                  <a:pathLst>
                    <a:path extrusionOk="0" h="976" w="1126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35"/>
                      </a:cubicBezTo>
                      <a:cubicBezTo>
                        <a:pt x="399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46" name="Google Shape;1446;p44"/>
              <p:cNvGrpSpPr/>
              <p:nvPr/>
            </p:nvGrpSpPr>
            <p:grpSpPr>
              <a:xfrm>
                <a:off x="4923290" y="3800504"/>
                <a:ext cx="31468" cy="26898"/>
                <a:chOff x="4923290" y="3800504"/>
                <a:chExt cx="31468" cy="26898"/>
              </a:xfrm>
            </p:grpSpPr>
            <p:sp>
              <p:nvSpPr>
                <p:cNvPr id="1447" name="Google Shape;1447;p44"/>
                <p:cNvSpPr/>
                <p:nvPr/>
              </p:nvSpPr>
              <p:spPr>
                <a:xfrm>
                  <a:off x="4923290" y="3800504"/>
                  <a:ext cx="31468" cy="26898"/>
                </a:xfrm>
                <a:custGeom>
                  <a:rect b="b" l="l" r="r" t="t"/>
                  <a:pathLst>
                    <a:path extrusionOk="0" h="3420" w="4001">
                      <a:moveTo>
                        <a:pt x="2276" y="1"/>
                      </a:moveTo>
                      <a:cubicBezTo>
                        <a:pt x="1855" y="1"/>
                        <a:pt x="1426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4001" y="683"/>
                        <a:pt x="3156" y="1"/>
                        <a:pt x="227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8" name="Google Shape;1448;p44"/>
                <p:cNvSpPr/>
                <p:nvPr/>
              </p:nvSpPr>
              <p:spPr>
                <a:xfrm>
                  <a:off x="4937470" y="3810178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49" name="Google Shape;1449;p44"/>
              <p:cNvGrpSpPr/>
              <p:nvPr/>
            </p:nvGrpSpPr>
            <p:grpSpPr>
              <a:xfrm>
                <a:off x="5108534" y="3650943"/>
                <a:ext cx="31405" cy="26993"/>
                <a:chOff x="5108534" y="3650943"/>
                <a:chExt cx="31405" cy="26993"/>
              </a:xfrm>
            </p:grpSpPr>
            <p:sp>
              <p:nvSpPr>
                <p:cNvPr id="1450" name="Google Shape;1450;p44"/>
                <p:cNvSpPr/>
                <p:nvPr/>
              </p:nvSpPr>
              <p:spPr>
                <a:xfrm>
                  <a:off x="5108534" y="3650943"/>
                  <a:ext cx="31405" cy="26993"/>
                </a:xfrm>
                <a:custGeom>
                  <a:rect b="b" l="l" r="r" t="t"/>
                  <a:pathLst>
                    <a:path extrusionOk="0" h="3432" w="3993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1" name="Google Shape;1451;p44"/>
                <p:cNvSpPr/>
                <p:nvPr/>
              </p:nvSpPr>
              <p:spPr>
                <a:xfrm>
                  <a:off x="5122707" y="3660617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52" name="Google Shape;1452;p44"/>
              <p:cNvGrpSpPr/>
              <p:nvPr/>
            </p:nvGrpSpPr>
            <p:grpSpPr>
              <a:xfrm>
                <a:off x="5119380" y="3760739"/>
                <a:ext cx="31499" cy="26993"/>
                <a:chOff x="5119380" y="3760739"/>
                <a:chExt cx="31499" cy="26993"/>
              </a:xfrm>
            </p:grpSpPr>
            <p:sp>
              <p:nvSpPr>
                <p:cNvPr id="1453" name="Google Shape;1453;p44"/>
                <p:cNvSpPr/>
                <p:nvPr/>
              </p:nvSpPr>
              <p:spPr>
                <a:xfrm>
                  <a:off x="5119380" y="3760739"/>
                  <a:ext cx="31499" cy="26993"/>
                </a:xfrm>
                <a:custGeom>
                  <a:rect b="b" l="l" r="r" t="t"/>
                  <a:pathLst>
                    <a:path extrusionOk="0" h="3432" w="4005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4" name="Google Shape;1454;p44"/>
                <p:cNvSpPr/>
                <p:nvPr/>
              </p:nvSpPr>
              <p:spPr>
                <a:xfrm>
                  <a:off x="5132318" y="3770405"/>
                  <a:ext cx="8856" cy="7653"/>
                </a:xfrm>
                <a:custGeom>
                  <a:rect b="b" l="l" r="r" t="t"/>
                  <a:pathLst>
                    <a:path extrusionOk="0" h="973" w="1126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0" y="972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55" name="Google Shape;1455;p44"/>
              <p:cNvGrpSpPr/>
              <p:nvPr/>
            </p:nvGrpSpPr>
            <p:grpSpPr>
              <a:xfrm>
                <a:off x="5119380" y="3788235"/>
                <a:ext cx="31499" cy="26993"/>
                <a:chOff x="5119380" y="3788235"/>
                <a:chExt cx="31499" cy="26993"/>
              </a:xfrm>
            </p:grpSpPr>
            <p:sp>
              <p:nvSpPr>
                <p:cNvPr id="1456" name="Google Shape;1456;p44"/>
                <p:cNvSpPr/>
                <p:nvPr/>
              </p:nvSpPr>
              <p:spPr>
                <a:xfrm>
                  <a:off x="5119380" y="3788235"/>
                  <a:ext cx="31499" cy="26993"/>
                </a:xfrm>
                <a:custGeom>
                  <a:rect b="b" l="l" r="r" t="t"/>
                  <a:pathLst>
                    <a:path extrusionOk="0" h="3432" w="4005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19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7" name="Google Shape;1457;p44"/>
                <p:cNvSpPr/>
                <p:nvPr/>
              </p:nvSpPr>
              <p:spPr>
                <a:xfrm>
                  <a:off x="5132318" y="3797901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58" name="Google Shape;1458;p44"/>
              <p:cNvGrpSpPr/>
              <p:nvPr/>
            </p:nvGrpSpPr>
            <p:grpSpPr>
              <a:xfrm>
                <a:off x="5158005" y="3875284"/>
                <a:ext cx="31405" cy="27001"/>
                <a:chOff x="5158005" y="3875284"/>
                <a:chExt cx="31405" cy="27001"/>
              </a:xfrm>
            </p:grpSpPr>
            <p:sp>
              <p:nvSpPr>
                <p:cNvPr id="1459" name="Google Shape;1459;p44"/>
                <p:cNvSpPr/>
                <p:nvPr/>
              </p:nvSpPr>
              <p:spPr>
                <a:xfrm>
                  <a:off x="5158005" y="3875284"/>
                  <a:ext cx="31405" cy="27001"/>
                </a:xfrm>
                <a:custGeom>
                  <a:rect b="b" l="l" r="r" t="t"/>
                  <a:pathLst>
                    <a:path extrusionOk="0" h="3433" w="3993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0" name="Google Shape;1460;p44"/>
                <p:cNvSpPr/>
                <p:nvPr/>
              </p:nvSpPr>
              <p:spPr>
                <a:xfrm>
                  <a:off x="5170848" y="3884958"/>
                  <a:ext cx="8950" cy="7645"/>
                </a:xfrm>
                <a:custGeom>
                  <a:rect b="b" l="l" r="r" t="t"/>
                  <a:pathLst>
                    <a:path extrusionOk="0" h="972" w="1138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6" y="926"/>
                        <a:pt x="531" y="972"/>
                        <a:pt x="652" y="972"/>
                      </a:cubicBezTo>
                      <a:cubicBezTo>
                        <a:pt x="902" y="972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61" name="Google Shape;1461;p44"/>
              <p:cNvGrpSpPr/>
              <p:nvPr/>
            </p:nvGrpSpPr>
            <p:grpSpPr>
              <a:xfrm>
                <a:off x="5233163" y="3764545"/>
                <a:ext cx="31499" cy="26898"/>
                <a:chOff x="5233163" y="3764545"/>
                <a:chExt cx="31499" cy="26898"/>
              </a:xfrm>
            </p:grpSpPr>
            <p:sp>
              <p:nvSpPr>
                <p:cNvPr id="1462" name="Google Shape;1462;p44"/>
                <p:cNvSpPr/>
                <p:nvPr/>
              </p:nvSpPr>
              <p:spPr>
                <a:xfrm>
                  <a:off x="5233163" y="3764545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2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3" name="Google Shape;1463;p44"/>
                <p:cNvSpPr/>
                <p:nvPr/>
              </p:nvSpPr>
              <p:spPr>
                <a:xfrm>
                  <a:off x="5246108" y="3774211"/>
                  <a:ext cx="8856" cy="7590"/>
                </a:xfrm>
                <a:custGeom>
                  <a:rect b="b" l="l" r="r" t="t"/>
                  <a:pathLst>
                    <a:path extrusionOk="0" h="965" w="1126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64" name="Google Shape;1464;p44"/>
              <p:cNvGrpSpPr/>
              <p:nvPr/>
            </p:nvGrpSpPr>
            <p:grpSpPr>
              <a:xfrm>
                <a:off x="5276168" y="3805545"/>
                <a:ext cx="31499" cy="26906"/>
                <a:chOff x="5276168" y="3805545"/>
                <a:chExt cx="31499" cy="26906"/>
              </a:xfrm>
            </p:grpSpPr>
            <p:sp>
              <p:nvSpPr>
                <p:cNvPr id="1465" name="Google Shape;1465;p44"/>
                <p:cNvSpPr/>
                <p:nvPr/>
              </p:nvSpPr>
              <p:spPr>
                <a:xfrm>
                  <a:off x="5276168" y="3805545"/>
                  <a:ext cx="31499" cy="26906"/>
                </a:xfrm>
                <a:custGeom>
                  <a:rect b="b" l="l" r="r" t="t"/>
                  <a:pathLst>
                    <a:path extrusionOk="0" h="3421" w="4005">
                      <a:moveTo>
                        <a:pt x="2281" y="1"/>
                      </a:moveTo>
                      <a:cubicBezTo>
                        <a:pt x="1860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6" name="Google Shape;1466;p44"/>
                <p:cNvSpPr/>
                <p:nvPr/>
              </p:nvSpPr>
              <p:spPr>
                <a:xfrm>
                  <a:off x="5289106" y="3815219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2" y="1"/>
                      </a:moveTo>
                      <a:cubicBezTo>
                        <a:pt x="219" y="1"/>
                        <a:pt x="1" y="521"/>
                        <a:pt x="303" y="823"/>
                      </a:cubicBezTo>
                      <a:cubicBezTo>
                        <a:pt x="402" y="922"/>
                        <a:pt x="524" y="967"/>
                        <a:pt x="644" y="967"/>
                      </a:cubicBezTo>
                      <a:cubicBezTo>
                        <a:pt x="890" y="967"/>
                        <a:pt x="1126" y="778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67" name="Google Shape;1467;p44"/>
              <p:cNvGrpSpPr/>
              <p:nvPr/>
            </p:nvGrpSpPr>
            <p:grpSpPr>
              <a:xfrm>
                <a:off x="5294053" y="3851933"/>
                <a:ext cx="31405" cy="26945"/>
                <a:chOff x="5294053" y="3851933"/>
                <a:chExt cx="31405" cy="26945"/>
              </a:xfrm>
            </p:grpSpPr>
            <p:sp>
              <p:nvSpPr>
                <p:cNvPr id="1468" name="Google Shape;1468;p44"/>
                <p:cNvSpPr/>
                <p:nvPr/>
              </p:nvSpPr>
              <p:spPr>
                <a:xfrm>
                  <a:off x="5294053" y="3851933"/>
                  <a:ext cx="31405" cy="26945"/>
                </a:xfrm>
                <a:custGeom>
                  <a:rect b="b" l="l" r="r" t="t"/>
                  <a:pathLst>
                    <a:path extrusionOk="0" h="3426" w="3993">
                      <a:moveTo>
                        <a:pt x="2273" y="1"/>
                      </a:moveTo>
                      <a:cubicBezTo>
                        <a:pt x="1854" y="1"/>
                        <a:pt x="1426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9" name="Google Shape;1469;p44"/>
                <p:cNvSpPr/>
                <p:nvPr/>
              </p:nvSpPr>
              <p:spPr>
                <a:xfrm>
                  <a:off x="5308234" y="3861552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63"/>
                        <a:pt x="218" y="968"/>
                        <a:pt x="484" y="968"/>
                      </a:cubicBezTo>
                      <a:cubicBezTo>
                        <a:pt x="750" y="968"/>
                        <a:pt x="968" y="763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70" name="Google Shape;1470;p44"/>
              <p:cNvGrpSpPr/>
              <p:nvPr/>
            </p:nvGrpSpPr>
            <p:grpSpPr>
              <a:xfrm>
                <a:off x="5341723" y="3851902"/>
                <a:ext cx="31405" cy="26977"/>
                <a:chOff x="5341723" y="3851902"/>
                <a:chExt cx="31405" cy="26977"/>
              </a:xfrm>
            </p:grpSpPr>
            <p:sp>
              <p:nvSpPr>
                <p:cNvPr id="1471" name="Google Shape;1471;p44"/>
                <p:cNvSpPr/>
                <p:nvPr/>
              </p:nvSpPr>
              <p:spPr>
                <a:xfrm>
                  <a:off x="5341723" y="3851902"/>
                  <a:ext cx="31405" cy="26977"/>
                </a:xfrm>
                <a:custGeom>
                  <a:rect b="b" l="l" r="r" t="t"/>
                  <a:pathLst>
                    <a:path extrusionOk="0" h="3430" w="3993">
                      <a:moveTo>
                        <a:pt x="2266" y="1"/>
                      </a:moveTo>
                      <a:cubicBezTo>
                        <a:pt x="1848" y="1"/>
                        <a:pt x="1423" y="156"/>
                        <a:pt x="1077" y="502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4"/>
                      </a:cubicBezTo>
                      <a:cubicBezTo>
                        <a:pt x="3992" y="690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2" name="Google Shape;1472;p44"/>
                <p:cNvSpPr/>
                <p:nvPr/>
              </p:nvSpPr>
              <p:spPr>
                <a:xfrm>
                  <a:off x="5354567" y="3861647"/>
                  <a:ext cx="8950" cy="7590"/>
                </a:xfrm>
                <a:custGeom>
                  <a:rect b="b" l="l" r="r" t="t"/>
                  <a:pathLst>
                    <a:path extrusionOk="0" h="965" w="1138">
                      <a:moveTo>
                        <a:pt x="654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7" y="964"/>
                        <a:pt x="646" y="964"/>
                      </a:cubicBezTo>
                      <a:cubicBezTo>
                        <a:pt x="898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73" name="Google Shape;1473;p44"/>
              <p:cNvGrpSpPr/>
              <p:nvPr/>
            </p:nvGrpSpPr>
            <p:grpSpPr>
              <a:xfrm>
                <a:off x="5054871" y="3507855"/>
                <a:ext cx="31405" cy="26993"/>
                <a:chOff x="5054871" y="3507855"/>
                <a:chExt cx="31405" cy="26993"/>
              </a:xfrm>
            </p:grpSpPr>
            <p:sp>
              <p:nvSpPr>
                <p:cNvPr id="1474" name="Google Shape;1474;p44"/>
                <p:cNvSpPr/>
                <p:nvPr/>
              </p:nvSpPr>
              <p:spPr>
                <a:xfrm>
                  <a:off x="5054871" y="3507855"/>
                  <a:ext cx="31405" cy="26993"/>
                </a:xfrm>
                <a:custGeom>
                  <a:rect b="b" l="l" r="r" t="t"/>
                  <a:pathLst>
                    <a:path extrusionOk="0" h="3432" w="3993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31"/>
                        <a:pt x="2287" y="3431"/>
                      </a:cubicBezTo>
                      <a:cubicBezTo>
                        <a:pt x="3230" y="3431"/>
                        <a:pt x="3993" y="2657"/>
                        <a:pt x="3993" y="1714"/>
                      </a:cubicBezTo>
                      <a:cubicBezTo>
                        <a:pt x="3993" y="682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5" name="Google Shape;1475;p44"/>
                <p:cNvSpPr/>
                <p:nvPr/>
              </p:nvSpPr>
              <p:spPr>
                <a:xfrm>
                  <a:off x="5067715" y="3517521"/>
                  <a:ext cx="8950" cy="7605"/>
                </a:xfrm>
                <a:custGeom>
                  <a:rect b="b" l="l" r="r" t="t"/>
                  <a:pathLst>
                    <a:path extrusionOk="0" h="967" w="1138">
                      <a:moveTo>
                        <a:pt x="654" y="1"/>
                      </a:moveTo>
                      <a:cubicBezTo>
                        <a:pt x="218" y="1"/>
                        <a:pt x="1" y="521"/>
                        <a:pt x="315" y="823"/>
                      </a:cubicBezTo>
                      <a:cubicBezTo>
                        <a:pt x="414" y="922"/>
                        <a:pt x="536" y="967"/>
                        <a:pt x="656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76" name="Google Shape;1476;p44"/>
              <p:cNvGrpSpPr/>
              <p:nvPr/>
            </p:nvGrpSpPr>
            <p:grpSpPr>
              <a:xfrm>
                <a:off x="4876579" y="3675325"/>
                <a:ext cx="31405" cy="26969"/>
                <a:chOff x="4876579" y="3675325"/>
                <a:chExt cx="31405" cy="26969"/>
              </a:xfrm>
            </p:grpSpPr>
            <p:sp>
              <p:nvSpPr>
                <p:cNvPr id="1477" name="Google Shape;1477;p44"/>
                <p:cNvSpPr/>
                <p:nvPr/>
              </p:nvSpPr>
              <p:spPr>
                <a:xfrm>
                  <a:off x="4876579" y="3675325"/>
                  <a:ext cx="31405" cy="26969"/>
                </a:xfrm>
                <a:custGeom>
                  <a:rect b="b" l="l" r="r" t="t"/>
                  <a:pathLst>
                    <a:path extrusionOk="0" h="3429" w="3993">
                      <a:moveTo>
                        <a:pt x="2266" y="0"/>
                      </a:moveTo>
                      <a:cubicBezTo>
                        <a:pt x="1848" y="0"/>
                        <a:pt x="1423" y="155"/>
                        <a:pt x="1077" y="501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3"/>
                      </a:cubicBezTo>
                      <a:cubicBezTo>
                        <a:pt x="3992" y="689"/>
                        <a:pt x="3146" y="0"/>
                        <a:pt x="22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8" name="Google Shape;1478;p44"/>
                <p:cNvSpPr/>
                <p:nvPr/>
              </p:nvSpPr>
              <p:spPr>
                <a:xfrm>
                  <a:off x="4889517" y="3684975"/>
                  <a:ext cx="8856" cy="7676"/>
                </a:xfrm>
                <a:custGeom>
                  <a:rect b="b" l="l" r="r" t="t"/>
                  <a:pathLst>
                    <a:path extrusionOk="0" h="976" w="1126">
                      <a:moveTo>
                        <a:pt x="642" y="0"/>
                      </a:moveTo>
                      <a:cubicBezTo>
                        <a:pt x="218" y="12"/>
                        <a:pt x="0" y="520"/>
                        <a:pt x="303" y="835"/>
                      </a:cubicBezTo>
                      <a:cubicBezTo>
                        <a:pt x="400" y="932"/>
                        <a:pt x="520" y="976"/>
                        <a:pt x="638" y="976"/>
                      </a:cubicBezTo>
                      <a:cubicBezTo>
                        <a:pt x="886" y="976"/>
                        <a:pt x="1125" y="783"/>
                        <a:pt x="1125" y="496"/>
                      </a:cubicBezTo>
                      <a:cubicBezTo>
                        <a:pt x="1125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79" name="Google Shape;1479;p44"/>
              <p:cNvGrpSpPr/>
              <p:nvPr/>
            </p:nvGrpSpPr>
            <p:grpSpPr>
              <a:xfrm>
                <a:off x="4842233" y="3688333"/>
                <a:ext cx="31405" cy="26993"/>
                <a:chOff x="4842233" y="3688333"/>
                <a:chExt cx="31405" cy="26993"/>
              </a:xfrm>
            </p:grpSpPr>
            <p:sp>
              <p:nvSpPr>
                <p:cNvPr id="1480" name="Google Shape;1480;p44"/>
                <p:cNvSpPr/>
                <p:nvPr/>
              </p:nvSpPr>
              <p:spPr>
                <a:xfrm>
                  <a:off x="4842233" y="3688333"/>
                  <a:ext cx="31405" cy="26993"/>
                </a:xfrm>
                <a:custGeom>
                  <a:rect b="b" l="l" r="r" t="t"/>
                  <a:pathLst>
                    <a:path extrusionOk="0" h="3432" w="3993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20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1" name="Google Shape;1481;p44"/>
                <p:cNvSpPr/>
                <p:nvPr/>
              </p:nvSpPr>
              <p:spPr>
                <a:xfrm>
                  <a:off x="4855076" y="3698094"/>
                  <a:ext cx="8856" cy="7590"/>
                </a:xfrm>
                <a:custGeom>
                  <a:rect b="b" l="l" r="r" t="t"/>
                  <a:pathLst>
                    <a:path extrusionOk="0" h="965" w="1126">
                      <a:moveTo>
                        <a:pt x="664" y="1"/>
                      </a:moveTo>
                      <a:cubicBezTo>
                        <a:pt x="656" y="1"/>
                        <a:pt x="649" y="1"/>
                        <a:pt x="641" y="1"/>
                      </a:cubicBezTo>
                      <a:cubicBezTo>
                        <a:pt x="218" y="1"/>
                        <a:pt x="0" y="522"/>
                        <a:pt x="303" y="824"/>
                      </a:cubicBezTo>
                      <a:cubicBezTo>
                        <a:pt x="400" y="921"/>
                        <a:pt x="520" y="965"/>
                        <a:pt x="638" y="965"/>
                      </a:cubicBezTo>
                      <a:cubicBezTo>
                        <a:pt x="886" y="965"/>
                        <a:pt x="1125" y="772"/>
                        <a:pt x="1125" y="485"/>
                      </a:cubicBezTo>
                      <a:cubicBezTo>
                        <a:pt x="1125" y="215"/>
                        <a:pt x="931" y="1"/>
                        <a:pt x="66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82" name="Google Shape;1482;p44"/>
              <p:cNvGrpSpPr/>
              <p:nvPr/>
            </p:nvGrpSpPr>
            <p:grpSpPr>
              <a:xfrm>
                <a:off x="5187876" y="3608032"/>
                <a:ext cx="31405" cy="27001"/>
                <a:chOff x="5187876" y="3608032"/>
                <a:chExt cx="31405" cy="27001"/>
              </a:xfrm>
            </p:grpSpPr>
            <p:sp>
              <p:nvSpPr>
                <p:cNvPr id="1483" name="Google Shape;1483;p44"/>
                <p:cNvSpPr/>
                <p:nvPr/>
              </p:nvSpPr>
              <p:spPr>
                <a:xfrm>
                  <a:off x="5187876" y="3608032"/>
                  <a:ext cx="31405" cy="27001"/>
                </a:xfrm>
                <a:custGeom>
                  <a:rect b="b" l="l" r="r" t="t"/>
                  <a:pathLst>
                    <a:path extrusionOk="0" h="3433" w="3993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4" name="Google Shape;1484;p44"/>
                <p:cNvSpPr/>
                <p:nvPr/>
              </p:nvSpPr>
              <p:spPr>
                <a:xfrm>
                  <a:off x="5202057" y="3617706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85" name="Google Shape;1485;p44"/>
              <p:cNvSpPr/>
              <p:nvPr/>
            </p:nvSpPr>
            <p:spPr>
              <a:xfrm>
                <a:off x="5142589" y="3410030"/>
                <a:ext cx="42542" cy="36525"/>
              </a:xfrm>
              <a:custGeom>
                <a:rect b="b" l="l" r="r" t="t"/>
                <a:pathLst>
                  <a:path extrusionOk="0" h="4644" w="5409">
                    <a:moveTo>
                      <a:pt x="3085" y="1"/>
                    </a:moveTo>
                    <a:cubicBezTo>
                      <a:pt x="2516" y="1"/>
                      <a:pt x="1935" y="213"/>
                      <a:pt x="1465" y="688"/>
                    </a:cubicBezTo>
                    <a:cubicBezTo>
                      <a:pt x="1" y="2140"/>
                      <a:pt x="1029" y="4632"/>
                      <a:pt x="3098" y="4644"/>
                    </a:cubicBezTo>
                    <a:cubicBezTo>
                      <a:pt x="4380" y="4632"/>
                      <a:pt x="5408" y="3603"/>
                      <a:pt x="5408" y="2321"/>
                    </a:cubicBezTo>
                    <a:cubicBezTo>
                      <a:pt x="5408" y="923"/>
                      <a:pt x="4270" y="1"/>
                      <a:pt x="3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44"/>
              <p:cNvSpPr/>
              <p:nvPr/>
            </p:nvSpPr>
            <p:spPr>
              <a:xfrm>
                <a:off x="5158382" y="3419720"/>
                <a:ext cx="17138" cy="17130"/>
              </a:xfrm>
              <a:custGeom>
                <a:rect b="b" l="l" r="r" t="t"/>
                <a:pathLst>
                  <a:path extrusionOk="0" h="2178" w="2179">
                    <a:moveTo>
                      <a:pt x="1090" y="0"/>
                    </a:moveTo>
                    <a:cubicBezTo>
                      <a:pt x="485" y="0"/>
                      <a:pt x="1" y="484"/>
                      <a:pt x="1" y="1089"/>
                    </a:cubicBezTo>
                    <a:cubicBezTo>
                      <a:pt x="1" y="1694"/>
                      <a:pt x="485" y="2178"/>
                      <a:pt x="1090" y="2178"/>
                    </a:cubicBezTo>
                    <a:cubicBezTo>
                      <a:pt x="1694" y="2178"/>
                      <a:pt x="2178" y="1694"/>
                      <a:pt x="2178" y="1089"/>
                    </a:cubicBezTo>
                    <a:cubicBezTo>
                      <a:pt x="2178" y="484"/>
                      <a:pt x="1694" y="0"/>
                      <a:pt x="10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87" name="Google Shape;1487;p44"/>
              <p:cNvGrpSpPr/>
              <p:nvPr/>
            </p:nvGrpSpPr>
            <p:grpSpPr>
              <a:xfrm>
                <a:off x="5269224" y="3304167"/>
                <a:ext cx="40253" cy="34402"/>
                <a:chOff x="5269224" y="3304167"/>
                <a:chExt cx="40253" cy="34402"/>
              </a:xfrm>
            </p:grpSpPr>
            <p:sp>
              <p:nvSpPr>
                <p:cNvPr id="1488" name="Google Shape;1488;p44"/>
                <p:cNvSpPr/>
                <p:nvPr/>
              </p:nvSpPr>
              <p:spPr>
                <a:xfrm>
                  <a:off x="5269224" y="3304167"/>
                  <a:ext cx="40253" cy="34402"/>
                </a:xfrm>
                <a:custGeom>
                  <a:rect b="b" l="l" r="r" t="t"/>
                  <a:pathLst>
                    <a:path extrusionOk="0" h="4374" w="5118">
                      <a:moveTo>
                        <a:pt x="2915" y="0"/>
                      </a:moveTo>
                      <a:cubicBezTo>
                        <a:pt x="2376" y="0"/>
                        <a:pt x="1827" y="201"/>
                        <a:pt x="1380" y="648"/>
                      </a:cubicBezTo>
                      <a:cubicBezTo>
                        <a:pt x="1" y="2015"/>
                        <a:pt x="980" y="4374"/>
                        <a:pt x="2928" y="4374"/>
                      </a:cubicBezTo>
                      <a:cubicBezTo>
                        <a:pt x="4126" y="4374"/>
                        <a:pt x="5105" y="3394"/>
                        <a:pt x="5118" y="2184"/>
                      </a:cubicBezTo>
                      <a:cubicBezTo>
                        <a:pt x="5109" y="869"/>
                        <a:pt x="4036" y="0"/>
                        <a:pt x="291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9" name="Google Shape;1489;p44"/>
                <p:cNvSpPr/>
                <p:nvPr/>
              </p:nvSpPr>
              <p:spPr>
                <a:xfrm>
                  <a:off x="5284639" y="3313826"/>
                  <a:ext cx="15132" cy="15140"/>
                </a:xfrm>
                <a:custGeom>
                  <a:rect b="b" l="l" r="r" t="t"/>
                  <a:pathLst>
                    <a:path extrusionOk="0" h="1925" w="1924">
                      <a:moveTo>
                        <a:pt x="968" y="1"/>
                      </a:moveTo>
                      <a:cubicBezTo>
                        <a:pt x="436" y="1"/>
                        <a:pt x="0" y="436"/>
                        <a:pt x="0" y="956"/>
                      </a:cubicBezTo>
                      <a:cubicBezTo>
                        <a:pt x="0" y="1489"/>
                        <a:pt x="436" y="1924"/>
                        <a:pt x="968" y="1924"/>
                      </a:cubicBezTo>
                      <a:cubicBezTo>
                        <a:pt x="1500" y="1924"/>
                        <a:pt x="1924" y="1489"/>
                        <a:pt x="1924" y="956"/>
                      </a:cubicBezTo>
                      <a:cubicBezTo>
                        <a:pt x="1924" y="436"/>
                        <a:pt x="1500" y="1"/>
                        <a:pt x="96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90" name="Google Shape;1490;p44"/>
              <p:cNvGrpSpPr/>
              <p:nvPr/>
            </p:nvGrpSpPr>
            <p:grpSpPr>
              <a:xfrm>
                <a:off x="5327354" y="3476615"/>
                <a:ext cx="49864" cy="42723"/>
                <a:chOff x="5327354" y="3476615"/>
                <a:chExt cx="49864" cy="42723"/>
              </a:xfrm>
            </p:grpSpPr>
            <p:sp>
              <p:nvSpPr>
                <p:cNvPr id="1491" name="Google Shape;1491;p44"/>
                <p:cNvSpPr/>
                <p:nvPr/>
              </p:nvSpPr>
              <p:spPr>
                <a:xfrm>
                  <a:off x="5327354" y="3476615"/>
                  <a:ext cx="49864" cy="42723"/>
                </a:xfrm>
                <a:custGeom>
                  <a:rect b="b" l="l" r="r" t="t"/>
                  <a:pathLst>
                    <a:path extrusionOk="0" h="5432" w="6340">
                      <a:moveTo>
                        <a:pt x="3602" y="1"/>
                      </a:moveTo>
                      <a:cubicBezTo>
                        <a:pt x="2936" y="1"/>
                        <a:pt x="2257" y="248"/>
                        <a:pt x="1706" y="799"/>
                      </a:cubicBezTo>
                      <a:cubicBezTo>
                        <a:pt x="1" y="2504"/>
                        <a:pt x="1210" y="5432"/>
                        <a:pt x="3630" y="5432"/>
                      </a:cubicBezTo>
                      <a:cubicBezTo>
                        <a:pt x="5118" y="5432"/>
                        <a:pt x="6339" y="4222"/>
                        <a:pt x="6339" y="2722"/>
                      </a:cubicBezTo>
                      <a:cubicBezTo>
                        <a:pt x="6339" y="1084"/>
                        <a:pt x="4998" y="1"/>
                        <a:pt x="36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2" name="Google Shape;1492;p44"/>
                <p:cNvSpPr/>
                <p:nvPr/>
              </p:nvSpPr>
              <p:spPr>
                <a:xfrm>
                  <a:off x="5340197" y="3486321"/>
                  <a:ext cx="27315" cy="23406"/>
                </a:xfrm>
                <a:custGeom>
                  <a:rect b="b" l="l" r="r" t="t"/>
                  <a:pathLst>
                    <a:path extrusionOk="0" h="2976" w="3473">
                      <a:moveTo>
                        <a:pt x="1985" y="0"/>
                      </a:moveTo>
                      <a:cubicBezTo>
                        <a:pt x="666" y="0"/>
                        <a:pt x="1" y="1597"/>
                        <a:pt x="944" y="2540"/>
                      </a:cubicBezTo>
                      <a:cubicBezTo>
                        <a:pt x="1245" y="2841"/>
                        <a:pt x="1614" y="2975"/>
                        <a:pt x="1977" y="2975"/>
                      </a:cubicBezTo>
                      <a:cubicBezTo>
                        <a:pt x="2739" y="2975"/>
                        <a:pt x="3473" y="2381"/>
                        <a:pt x="3473" y="1488"/>
                      </a:cubicBezTo>
                      <a:cubicBezTo>
                        <a:pt x="3473" y="665"/>
                        <a:pt x="2807" y="0"/>
                        <a:pt x="19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93" name="Google Shape;1493;p44"/>
              <p:cNvSpPr/>
              <p:nvPr/>
            </p:nvSpPr>
            <p:spPr>
              <a:xfrm>
                <a:off x="5290255" y="3703080"/>
                <a:ext cx="31397" cy="26898"/>
              </a:xfrm>
              <a:custGeom>
                <a:rect b="b" l="l" r="r" t="t"/>
                <a:pathLst>
                  <a:path extrusionOk="0" h="3420" w="3992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44"/>
              <p:cNvSpPr/>
              <p:nvPr/>
            </p:nvSpPr>
            <p:spPr>
              <a:xfrm>
                <a:off x="5304427" y="3712754"/>
                <a:ext cx="7621" cy="7621"/>
              </a:xfrm>
              <a:custGeom>
                <a:rect b="b" l="l" r="r" t="t"/>
                <a:pathLst>
                  <a:path extrusionOk="0" h="969" w="969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95" name="Google Shape;1495;p44"/>
              <p:cNvGrpSpPr/>
              <p:nvPr/>
            </p:nvGrpSpPr>
            <p:grpSpPr>
              <a:xfrm>
                <a:off x="5341723" y="3775957"/>
                <a:ext cx="31405" cy="26898"/>
                <a:chOff x="5341723" y="3775957"/>
                <a:chExt cx="31405" cy="26898"/>
              </a:xfrm>
            </p:grpSpPr>
            <p:sp>
              <p:nvSpPr>
                <p:cNvPr id="1496" name="Google Shape;1496;p44"/>
                <p:cNvSpPr/>
                <p:nvPr/>
              </p:nvSpPr>
              <p:spPr>
                <a:xfrm>
                  <a:off x="5341723" y="3775957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7" name="Google Shape;1497;p44"/>
                <p:cNvSpPr/>
                <p:nvPr/>
              </p:nvSpPr>
              <p:spPr>
                <a:xfrm>
                  <a:off x="5354567" y="3785631"/>
                  <a:ext cx="8950" cy="7605"/>
                </a:xfrm>
                <a:custGeom>
                  <a:rect b="b" l="l" r="r" t="t"/>
                  <a:pathLst>
                    <a:path extrusionOk="0" h="967" w="1138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2" y="922"/>
                        <a:pt x="525" y="966"/>
                        <a:pt x="646" y="966"/>
                      </a:cubicBezTo>
                      <a:cubicBezTo>
                        <a:pt x="896" y="966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98" name="Google Shape;1498;p44"/>
              <p:cNvGrpSpPr/>
              <p:nvPr/>
            </p:nvGrpSpPr>
            <p:grpSpPr>
              <a:xfrm>
                <a:off x="5439053" y="3699274"/>
                <a:ext cx="31405" cy="26898"/>
                <a:chOff x="5439053" y="3699274"/>
                <a:chExt cx="31405" cy="26898"/>
              </a:xfrm>
            </p:grpSpPr>
            <p:sp>
              <p:nvSpPr>
                <p:cNvPr id="1499" name="Google Shape;1499;p44"/>
                <p:cNvSpPr/>
                <p:nvPr/>
              </p:nvSpPr>
              <p:spPr>
                <a:xfrm>
                  <a:off x="5439053" y="3699274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0" name="Google Shape;1500;p44"/>
                <p:cNvSpPr/>
                <p:nvPr/>
              </p:nvSpPr>
              <p:spPr>
                <a:xfrm>
                  <a:off x="5453225" y="3708948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01" name="Google Shape;1501;p44"/>
              <p:cNvGrpSpPr/>
              <p:nvPr/>
            </p:nvGrpSpPr>
            <p:grpSpPr>
              <a:xfrm>
                <a:off x="5412414" y="3622307"/>
                <a:ext cx="31499" cy="26993"/>
                <a:chOff x="5412414" y="3622307"/>
                <a:chExt cx="31499" cy="26993"/>
              </a:xfrm>
            </p:grpSpPr>
            <p:sp>
              <p:nvSpPr>
                <p:cNvPr id="1502" name="Google Shape;1502;p44"/>
                <p:cNvSpPr/>
                <p:nvPr/>
              </p:nvSpPr>
              <p:spPr>
                <a:xfrm>
                  <a:off x="5412414" y="3622307"/>
                  <a:ext cx="31499" cy="26993"/>
                </a:xfrm>
                <a:custGeom>
                  <a:rect b="b" l="l" r="r" t="t"/>
                  <a:pathLst>
                    <a:path extrusionOk="0" h="3432" w="4005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3" name="Google Shape;1503;p44"/>
                <p:cNvSpPr/>
                <p:nvPr/>
              </p:nvSpPr>
              <p:spPr>
                <a:xfrm>
                  <a:off x="5426681" y="3632075"/>
                  <a:ext cx="7527" cy="7519"/>
                </a:xfrm>
                <a:custGeom>
                  <a:rect b="b" l="l" r="r" t="t"/>
                  <a:pathLst>
                    <a:path extrusionOk="0" h="956" w="957">
                      <a:moveTo>
                        <a:pt x="485" y="0"/>
                      </a:moveTo>
                      <a:cubicBezTo>
                        <a:pt x="206" y="0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85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04" name="Google Shape;1504;p44"/>
              <p:cNvGrpSpPr/>
              <p:nvPr/>
            </p:nvGrpSpPr>
            <p:grpSpPr>
              <a:xfrm>
                <a:off x="5476254" y="3473949"/>
                <a:ext cx="26835" cy="26930"/>
                <a:chOff x="5476254" y="3473949"/>
                <a:chExt cx="26835" cy="26930"/>
              </a:xfrm>
            </p:grpSpPr>
            <p:sp>
              <p:nvSpPr>
                <p:cNvPr id="1505" name="Google Shape;1505;p44"/>
                <p:cNvSpPr/>
                <p:nvPr/>
              </p:nvSpPr>
              <p:spPr>
                <a:xfrm>
                  <a:off x="5476254" y="3473949"/>
                  <a:ext cx="26835" cy="26930"/>
                </a:xfrm>
                <a:custGeom>
                  <a:rect b="b" l="l" r="r" t="t"/>
                  <a:pathLst>
                    <a:path extrusionOk="0" h="3424" w="3412">
                      <a:moveTo>
                        <a:pt x="1706" y="1"/>
                      </a:moveTo>
                      <a:cubicBezTo>
                        <a:pt x="762" y="1"/>
                        <a:pt x="0" y="775"/>
                        <a:pt x="0" y="1718"/>
                      </a:cubicBezTo>
                      <a:cubicBezTo>
                        <a:pt x="0" y="2662"/>
                        <a:pt x="762" y="3424"/>
                        <a:pt x="1706" y="3424"/>
                      </a:cubicBezTo>
                      <a:cubicBezTo>
                        <a:pt x="2649" y="3424"/>
                        <a:pt x="3411" y="2662"/>
                        <a:pt x="3411" y="1718"/>
                      </a:cubicBezTo>
                      <a:cubicBezTo>
                        <a:pt x="3411" y="775"/>
                        <a:pt x="2649" y="1"/>
                        <a:pt x="17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6" name="Google Shape;1506;p44"/>
                <p:cNvSpPr/>
                <p:nvPr/>
              </p:nvSpPr>
              <p:spPr>
                <a:xfrm>
                  <a:off x="5485857" y="3483655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07" name="Google Shape;1507;p44"/>
              <p:cNvGrpSpPr/>
              <p:nvPr/>
            </p:nvGrpSpPr>
            <p:grpSpPr>
              <a:xfrm>
                <a:off x="5564547" y="3481594"/>
                <a:ext cx="31397" cy="26898"/>
                <a:chOff x="5564547" y="3481594"/>
                <a:chExt cx="31397" cy="26898"/>
              </a:xfrm>
            </p:grpSpPr>
            <p:sp>
              <p:nvSpPr>
                <p:cNvPr id="1508" name="Google Shape;1508;p44"/>
                <p:cNvSpPr/>
                <p:nvPr/>
              </p:nvSpPr>
              <p:spPr>
                <a:xfrm>
                  <a:off x="5564547" y="3481594"/>
                  <a:ext cx="31397" cy="26898"/>
                </a:xfrm>
                <a:custGeom>
                  <a:rect b="b" l="l" r="r" t="t"/>
                  <a:pathLst>
                    <a:path extrusionOk="0" h="3420" w="3992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9" name="Google Shape;1509;p44"/>
                <p:cNvSpPr/>
                <p:nvPr/>
              </p:nvSpPr>
              <p:spPr>
                <a:xfrm>
                  <a:off x="5578719" y="3491268"/>
                  <a:ext cx="7621" cy="7613"/>
                </a:xfrm>
                <a:custGeom>
                  <a:rect b="b" l="l" r="r" t="t"/>
                  <a:pathLst>
                    <a:path extrusionOk="0" h="968" w="969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10" name="Google Shape;1510;p44"/>
              <p:cNvGrpSpPr/>
              <p:nvPr/>
            </p:nvGrpSpPr>
            <p:grpSpPr>
              <a:xfrm>
                <a:off x="5534101" y="3470174"/>
                <a:ext cx="31397" cy="26906"/>
                <a:chOff x="5534101" y="3470174"/>
                <a:chExt cx="31397" cy="26906"/>
              </a:xfrm>
            </p:grpSpPr>
            <p:sp>
              <p:nvSpPr>
                <p:cNvPr id="1511" name="Google Shape;1511;p44"/>
                <p:cNvSpPr/>
                <p:nvPr/>
              </p:nvSpPr>
              <p:spPr>
                <a:xfrm>
                  <a:off x="5534101" y="3470174"/>
                  <a:ext cx="31397" cy="26906"/>
                </a:xfrm>
                <a:custGeom>
                  <a:rect b="b" l="l" r="r" t="t"/>
                  <a:pathLst>
                    <a:path extrusionOk="0" h="3421" w="3992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2" name="Google Shape;1512;p44"/>
                <p:cNvSpPr/>
                <p:nvPr/>
              </p:nvSpPr>
              <p:spPr>
                <a:xfrm>
                  <a:off x="5546945" y="3479848"/>
                  <a:ext cx="8950" cy="7582"/>
                </a:xfrm>
                <a:custGeom>
                  <a:rect b="b" l="l" r="r" t="t"/>
                  <a:pathLst>
                    <a:path extrusionOk="0" h="964" w="1138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6" y="964"/>
                        <a:pt x="646" y="964"/>
                      </a:cubicBezTo>
                      <a:cubicBezTo>
                        <a:pt x="898" y="964"/>
                        <a:pt x="1137" y="771"/>
                        <a:pt x="1137" y="484"/>
                      </a:cubicBezTo>
                      <a:cubicBezTo>
                        <a:pt x="1137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13" name="Google Shape;1513;p44"/>
              <p:cNvGrpSpPr/>
              <p:nvPr/>
            </p:nvGrpSpPr>
            <p:grpSpPr>
              <a:xfrm>
                <a:off x="5610879" y="3314486"/>
                <a:ext cx="31499" cy="26938"/>
                <a:chOff x="5610879" y="3314486"/>
                <a:chExt cx="31499" cy="26938"/>
              </a:xfrm>
            </p:grpSpPr>
            <p:sp>
              <p:nvSpPr>
                <p:cNvPr id="1514" name="Google Shape;1514;p44"/>
                <p:cNvSpPr/>
                <p:nvPr/>
              </p:nvSpPr>
              <p:spPr>
                <a:xfrm>
                  <a:off x="5610879" y="3314486"/>
                  <a:ext cx="31499" cy="26938"/>
                </a:xfrm>
                <a:custGeom>
                  <a:rect b="b" l="l" r="r" t="t"/>
                  <a:pathLst>
                    <a:path extrusionOk="0" h="3425" w="4005">
                      <a:moveTo>
                        <a:pt x="2285" y="0"/>
                      </a:moveTo>
                      <a:cubicBezTo>
                        <a:pt x="1865" y="0"/>
                        <a:pt x="1437" y="157"/>
                        <a:pt x="1089" y="509"/>
                      </a:cubicBezTo>
                      <a:cubicBezTo>
                        <a:pt x="0" y="1586"/>
                        <a:pt x="774" y="3425"/>
                        <a:pt x="2299" y="3425"/>
                      </a:cubicBezTo>
                      <a:cubicBezTo>
                        <a:pt x="3242" y="3425"/>
                        <a:pt x="4004" y="2663"/>
                        <a:pt x="4004" y="1719"/>
                      </a:cubicBezTo>
                      <a:cubicBezTo>
                        <a:pt x="4004" y="688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5" name="Google Shape;1515;p44"/>
                <p:cNvSpPr/>
                <p:nvPr/>
              </p:nvSpPr>
              <p:spPr>
                <a:xfrm>
                  <a:off x="5623817" y="3324192"/>
                  <a:ext cx="8950" cy="7590"/>
                </a:xfrm>
                <a:custGeom>
                  <a:rect b="b" l="l" r="r" t="t"/>
                  <a:pathLst>
                    <a:path extrusionOk="0" h="965" w="1138">
                      <a:moveTo>
                        <a:pt x="675" y="1"/>
                      </a:moveTo>
                      <a:cubicBezTo>
                        <a:pt x="668" y="1"/>
                        <a:pt x="661" y="1"/>
                        <a:pt x="654" y="1"/>
                      </a:cubicBezTo>
                      <a:cubicBezTo>
                        <a:pt x="218" y="1"/>
                        <a:pt x="0" y="509"/>
                        <a:pt x="303" y="824"/>
                      </a:cubicBezTo>
                      <a:cubicBezTo>
                        <a:pt x="404" y="921"/>
                        <a:pt x="525" y="965"/>
                        <a:pt x="644" y="965"/>
                      </a:cubicBezTo>
                      <a:cubicBezTo>
                        <a:pt x="893" y="965"/>
                        <a:pt x="1129" y="772"/>
                        <a:pt x="1137" y="485"/>
                      </a:cubicBezTo>
                      <a:cubicBezTo>
                        <a:pt x="1137" y="214"/>
                        <a:pt x="931" y="1"/>
                        <a:pt x="67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16" name="Google Shape;1516;p44"/>
              <p:cNvGrpSpPr/>
              <p:nvPr/>
            </p:nvGrpSpPr>
            <p:grpSpPr>
              <a:xfrm>
                <a:off x="4834525" y="3501382"/>
                <a:ext cx="31499" cy="26898"/>
                <a:chOff x="4834525" y="3501382"/>
                <a:chExt cx="31499" cy="26898"/>
              </a:xfrm>
            </p:grpSpPr>
            <p:sp>
              <p:nvSpPr>
                <p:cNvPr id="1517" name="Google Shape;1517;p44"/>
                <p:cNvSpPr/>
                <p:nvPr/>
              </p:nvSpPr>
              <p:spPr>
                <a:xfrm>
                  <a:off x="4834525" y="3501382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8" name="Google Shape;1518;p44"/>
                <p:cNvSpPr/>
                <p:nvPr/>
              </p:nvSpPr>
              <p:spPr>
                <a:xfrm>
                  <a:off x="4847463" y="3511056"/>
                  <a:ext cx="8950" cy="7605"/>
                </a:xfrm>
                <a:custGeom>
                  <a:rect b="b" l="l" r="r" t="t"/>
                  <a:pathLst>
                    <a:path extrusionOk="0" h="967" w="1138">
                      <a:moveTo>
                        <a:pt x="654" y="0"/>
                      </a:moveTo>
                      <a:cubicBezTo>
                        <a:pt x="218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19" name="Google Shape;1519;p44"/>
              <p:cNvGrpSpPr/>
              <p:nvPr/>
            </p:nvGrpSpPr>
            <p:grpSpPr>
              <a:xfrm>
                <a:off x="4898460" y="3580158"/>
                <a:ext cx="31405" cy="26898"/>
                <a:chOff x="4898460" y="3580158"/>
                <a:chExt cx="31405" cy="26898"/>
              </a:xfrm>
            </p:grpSpPr>
            <p:sp>
              <p:nvSpPr>
                <p:cNvPr id="1520" name="Google Shape;1520;p44"/>
                <p:cNvSpPr/>
                <p:nvPr/>
              </p:nvSpPr>
              <p:spPr>
                <a:xfrm>
                  <a:off x="4898460" y="3580158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1" name="Google Shape;1521;p44"/>
                <p:cNvSpPr/>
                <p:nvPr/>
              </p:nvSpPr>
              <p:spPr>
                <a:xfrm>
                  <a:off x="4911303" y="3589832"/>
                  <a:ext cx="8950" cy="7605"/>
                </a:xfrm>
                <a:custGeom>
                  <a:rect b="b" l="l" r="r" t="t"/>
                  <a:pathLst>
                    <a:path extrusionOk="0" h="967" w="1138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22" name="Google Shape;1522;p44"/>
              <p:cNvGrpSpPr/>
              <p:nvPr/>
            </p:nvGrpSpPr>
            <p:grpSpPr>
              <a:xfrm>
                <a:off x="4882667" y="3608032"/>
                <a:ext cx="31499" cy="27001"/>
                <a:chOff x="4882667" y="3608032"/>
                <a:chExt cx="31499" cy="27001"/>
              </a:xfrm>
            </p:grpSpPr>
            <p:sp>
              <p:nvSpPr>
                <p:cNvPr id="1523" name="Google Shape;1523;p44"/>
                <p:cNvSpPr/>
                <p:nvPr/>
              </p:nvSpPr>
              <p:spPr>
                <a:xfrm>
                  <a:off x="4882667" y="3608032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76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20"/>
                        <a:pt x="4004" y="2658"/>
                        <a:pt x="4004" y="1715"/>
                      </a:cubicBezTo>
                      <a:cubicBezTo>
                        <a:pt x="4004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4" name="Google Shape;1524;p44"/>
                <p:cNvSpPr/>
                <p:nvPr/>
              </p:nvSpPr>
              <p:spPr>
                <a:xfrm>
                  <a:off x="4895605" y="3617706"/>
                  <a:ext cx="8950" cy="7653"/>
                </a:xfrm>
                <a:custGeom>
                  <a:rect b="b" l="l" r="r" t="t"/>
                  <a:pathLst>
                    <a:path extrusionOk="0" h="973" w="1138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1" y="972"/>
                        <a:pt x="1130" y="778"/>
                        <a:pt x="1138" y="485"/>
                      </a:cubicBezTo>
                      <a:cubicBezTo>
                        <a:pt x="1138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25" name="Google Shape;1525;p44"/>
              <p:cNvGrpSpPr/>
              <p:nvPr/>
            </p:nvGrpSpPr>
            <p:grpSpPr>
              <a:xfrm>
                <a:off x="4843373" y="3631407"/>
                <a:ext cx="16273" cy="16186"/>
                <a:chOff x="4843373" y="3631407"/>
                <a:chExt cx="16273" cy="16186"/>
              </a:xfrm>
            </p:grpSpPr>
            <p:sp>
              <p:nvSpPr>
                <p:cNvPr id="1526" name="Google Shape;1526;p44"/>
                <p:cNvSpPr/>
                <p:nvPr/>
              </p:nvSpPr>
              <p:spPr>
                <a:xfrm>
                  <a:off x="4843373" y="3631407"/>
                  <a:ext cx="16273" cy="16186"/>
                </a:xfrm>
                <a:custGeom>
                  <a:rect b="b" l="l" r="r" t="t"/>
                  <a:pathLst>
                    <a:path extrusionOk="0" h="2058" w="2069">
                      <a:moveTo>
                        <a:pt x="1029" y="1"/>
                      </a:moveTo>
                      <a:cubicBezTo>
                        <a:pt x="460" y="1"/>
                        <a:pt x="0" y="460"/>
                        <a:pt x="0" y="1029"/>
                      </a:cubicBezTo>
                      <a:cubicBezTo>
                        <a:pt x="0" y="1597"/>
                        <a:pt x="460" y="2057"/>
                        <a:pt x="1029" y="2057"/>
                      </a:cubicBezTo>
                      <a:cubicBezTo>
                        <a:pt x="1609" y="2057"/>
                        <a:pt x="2069" y="1597"/>
                        <a:pt x="2069" y="1029"/>
                      </a:cubicBezTo>
                      <a:cubicBezTo>
                        <a:pt x="2069" y="460"/>
                        <a:pt x="1609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7" name="Google Shape;1527;p44"/>
                <p:cNvSpPr/>
                <p:nvPr/>
              </p:nvSpPr>
              <p:spPr>
                <a:xfrm>
                  <a:off x="4849178" y="3637211"/>
                  <a:ext cx="4672" cy="4577"/>
                </a:xfrm>
                <a:custGeom>
                  <a:rect b="b" l="l" r="r" t="t"/>
                  <a:pathLst>
                    <a:path extrusionOk="0" h="582" w="594">
                      <a:moveTo>
                        <a:pt x="291" y="1"/>
                      </a:moveTo>
                      <a:cubicBezTo>
                        <a:pt x="133" y="1"/>
                        <a:pt x="0" y="134"/>
                        <a:pt x="0" y="291"/>
                      </a:cubicBezTo>
                      <a:cubicBezTo>
                        <a:pt x="0" y="460"/>
                        <a:pt x="133" y="581"/>
                        <a:pt x="291" y="581"/>
                      </a:cubicBezTo>
                      <a:cubicBezTo>
                        <a:pt x="460" y="581"/>
                        <a:pt x="593" y="460"/>
                        <a:pt x="593" y="291"/>
                      </a:cubicBezTo>
                      <a:cubicBezTo>
                        <a:pt x="593" y="134"/>
                        <a:pt x="460" y="1"/>
                        <a:pt x="29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28" name="Google Shape;1528;p44"/>
              <p:cNvGrpSpPr/>
              <p:nvPr/>
            </p:nvGrpSpPr>
            <p:grpSpPr>
              <a:xfrm>
                <a:off x="4727773" y="3591578"/>
                <a:ext cx="31499" cy="26898"/>
                <a:chOff x="4727773" y="3591578"/>
                <a:chExt cx="31499" cy="26898"/>
              </a:xfrm>
            </p:grpSpPr>
            <p:sp>
              <p:nvSpPr>
                <p:cNvPr id="1529" name="Google Shape;1529;p44"/>
                <p:cNvSpPr/>
                <p:nvPr/>
              </p:nvSpPr>
              <p:spPr>
                <a:xfrm>
                  <a:off x="4727773" y="3591578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0" name="Google Shape;1530;p44"/>
                <p:cNvSpPr/>
                <p:nvPr/>
              </p:nvSpPr>
              <p:spPr>
                <a:xfrm>
                  <a:off x="4740719" y="3601244"/>
                  <a:ext cx="8856" cy="7590"/>
                </a:xfrm>
                <a:custGeom>
                  <a:rect b="b" l="l" r="r" t="t"/>
                  <a:pathLst>
                    <a:path extrusionOk="0" h="965" w="1126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2" y="824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31" name="Google Shape;1531;p44"/>
              <p:cNvSpPr/>
              <p:nvPr/>
            </p:nvSpPr>
            <p:spPr>
              <a:xfrm>
                <a:off x="4652041" y="3622590"/>
                <a:ext cx="31405" cy="26906"/>
              </a:xfrm>
              <a:custGeom>
                <a:rect b="b" l="l" r="r" t="t"/>
                <a:pathLst>
                  <a:path extrusionOk="0" h="3421" w="3993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44"/>
              <p:cNvSpPr/>
              <p:nvPr/>
            </p:nvSpPr>
            <p:spPr>
              <a:xfrm>
                <a:off x="4666222" y="3632264"/>
                <a:ext cx="7613" cy="7621"/>
              </a:xfrm>
              <a:custGeom>
                <a:rect b="b" l="l" r="r" t="t"/>
                <a:pathLst>
                  <a:path extrusionOk="0" h="969" w="968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33" name="Google Shape;1533;p44"/>
              <p:cNvGrpSpPr/>
              <p:nvPr/>
            </p:nvGrpSpPr>
            <p:grpSpPr>
              <a:xfrm>
                <a:off x="4609421" y="3577398"/>
                <a:ext cx="31499" cy="27001"/>
                <a:chOff x="4609421" y="3577398"/>
                <a:chExt cx="31499" cy="27001"/>
              </a:xfrm>
            </p:grpSpPr>
            <p:sp>
              <p:nvSpPr>
                <p:cNvPr id="1534" name="Google Shape;1534;p44"/>
                <p:cNvSpPr/>
                <p:nvPr/>
              </p:nvSpPr>
              <p:spPr>
                <a:xfrm>
                  <a:off x="4609421" y="3577398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4005" y="1714"/>
                      </a:cubicBezTo>
                      <a:cubicBezTo>
                        <a:pt x="3996" y="683"/>
                        <a:pt x="3152" y="1"/>
                        <a:pt x="227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5" name="Google Shape;1535;p44"/>
                <p:cNvSpPr/>
                <p:nvPr/>
              </p:nvSpPr>
              <p:spPr>
                <a:xfrm>
                  <a:off x="4623594" y="3587072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36" name="Google Shape;1536;p44"/>
              <p:cNvGrpSpPr/>
              <p:nvPr/>
            </p:nvGrpSpPr>
            <p:grpSpPr>
              <a:xfrm>
                <a:off x="4649289" y="3577398"/>
                <a:ext cx="31499" cy="27001"/>
                <a:chOff x="4649289" y="3577398"/>
                <a:chExt cx="31499" cy="27001"/>
              </a:xfrm>
            </p:grpSpPr>
            <p:sp>
              <p:nvSpPr>
                <p:cNvPr id="1537" name="Google Shape;1537;p44"/>
                <p:cNvSpPr/>
                <p:nvPr/>
              </p:nvSpPr>
              <p:spPr>
                <a:xfrm>
                  <a:off x="4649289" y="3577398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8" name="Google Shape;1538;p44"/>
                <p:cNvSpPr/>
                <p:nvPr/>
              </p:nvSpPr>
              <p:spPr>
                <a:xfrm>
                  <a:off x="4662227" y="3587072"/>
                  <a:ext cx="8856" cy="7676"/>
                </a:xfrm>
                <a:custGeom>
                  <a:rect b="b" l="l" r="r" t="t"/>
                  <a:pathLst>
                    <a:path extrusionOk="0" h="976" w="1126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35"/>
                      </a:cubicBezTo>
                      <a:cubicBezTo>
                        <a:pt x="400" y="932"/>
                        <a:pt x="519" y="976"/>
                        <a:pt x="636" y="976"/>
                      </a:cubicBezTo>
                      <a:cubicBezTo>
                        <a:pt x="885" y="976"/>
                        <a:pt x="1125" y="780"/>
                        <a:pt x="1125" y="484"/>
                      </a:cubicBezTo>
                      <a:cubicBezTo>
                        <a:pt x="1125" y="218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39" name="Google Shape;1539;p44"/>
              <p:cNvGrpSpPr/>
              <p:nvPr/>
            </p:nvGrpSpPr>
            <p:grpSpPr>
              <a:xfrm>
                <a:off x="4605614" y="3639523"/>
                <a:ext cx="31499" cy="26906"/>
                <a:chOff x="4605614" y="3639523"/>
                <a:chExt cx="31499" cy="26906"/>
              </a:xfrm>
            </p:grpSpPr>
            <p:sp>
              <p:nvSpPr>
                <p:cNvPr id="1540" name="Google Shape;1540;p44"/>
                <p:cNvSpPr/>
                <p:nvPr/>
              </p:nvSpPr>
              <p:spPr>
                <a:xfrm>
                  <a:off x="4605614" y="3639523"/>
                  <a:ext cx="31499" cy="26906"/>
                </a:xfrm>
                <a:custGeom>
                  <a:rect b="b" l="l" r="r" t="t"/>
                  <a:pathLst>
                    <a:path extrusionOk="0" h="3421" w="4005">
                      <a:moveTo>
                        <a:pt x="2276" y="1"/>
                      </a:moveTo>
                      <a:cubicBezTo>
                        <a:pt x="1855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4005" y="1715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1" name="Google Shape;1541;p44"/>
                <p:cNvSpPr/>
                <p:nvPr/>
              </p:nvSpPr>
              <p:spPr>
                <a:xfrm>
                  <a:off x="4619795" y="3649197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2" name="Google Shape;1542;p44"/>
              <p:cNvGrpSpPr/>
              <p:nvPr/>
            </p:nvGrpSpPr>
            <p:grpSpPr>
              <a:xfrm>
                <a:off x="4785149" y="3618846"/>
                <a:ext cx="26930" cy="26843"/>
                <a:chOff x="4785149" y="3618846"/>
                <a:chExt cx="26930" cy="26843"/>
              </a:xfrm>
            </p:grpSpPr>
            <p:sp>
              <p:nvSpPr>
                <p:cNvPr id="1543" name="Google Shape;1543;p44"/>
                <p:cNvSpPr/>
                <p:nvPr/>
              </p:nvSpPr>
              <p:spPr>
                <a:xfrm>
                  <a:off x="4785149" y="3618846"/>
                  <a:ext cx="26930" cy="26843"/>
                </a:xfrm>
                <a:custGeom>
                  <a:rect b="b" l="l" r="r" t="t"/>
                  <a:pathLst>
                    <a:path extrusionOk="0" h="3413" w="3424">
                      <a:moveTo>
                        <a:pt x="1718" y="1"/>
                      </a:moveTo>
                      <a:cubicBezTo>
                        <a:pt x="774" y="1"/>
                        <a:pt x="0" y="763"/>
                        <a:pt x="0" y="1707"/>
                      </a:cubicBezTo>
                      <a:cubicBezTo>
                        <a:pt x="0" y="2650"/>
                        <a:pt x="774" y="3412"/>
                        <a:pt x="1718" y="3412"/>
                      </a:cubicBezTo>
                      <a:cubicBezTo>
                        <a:pt x="2662" y="3412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1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4" name="Google Shape;1544;p44"/>
                <p:cNvSpPr/>
                <p:nvPr/>
              </p:nvSpPr>
              <p:spPr>
                <a:xfrm>
                  <a:off x="4793611" y="3628457"/>
                  <a:ext cx="8856" cy="7590"/>
                </a:xfrm>
                <a:custGeom>
                  <a:rect b="b" l="l" r="r" t="t"/>
                  <a:pathLst>
                    <a:path extrusionOk="0" h="965" w="1126">
                      <a:moveTo>
                        <a:pt x="642" y="1"/>
                      </a:moveTo>
                      <a:cubicBezTo>
                        <a:pt x="206" y="1"/>
                        <a:pt x="1" y="521"/>
                        <a:pt x="303" y="823"/>
                      </a:cubicBezTo>
                      <a:cubicBezTo>
                        <a:pt x="401" y="921"/>
                        <a:pt x="521" y="964"/>
                        <a:pt x="639" y="964"/>
                      </a:cubicBezTo>
                      <a:cubicBezTo>
                        <a:pt x="887" y="964"/>
                        <a:pt x="1126" y="772"/>
                        <a:pt x="1126" y="485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5" name="Google Shape;1545;p44"/>
              <p:cNvGrpSpPr/>
              <p:nvPr/>
            </p:nvGrpSpPr>
            <p:grpSpPr>
              <a:xfrm>
                <a:off x="4810167" y="3601567"/>
                <a:ext cx="31405" cy="26898"/>
                <a:chOff x="4810167" y="3601567"/>
                <a:chExt cx="31405" cy="26898"/>
              </a:xfrm>
            </p:grpSpPr>
            <p:sp>
              <p:nvSpPr>
                <p:cNvPr id="1546" name="Google Shape;1546;p44"/>
                <p:cNvSpPr/>
                <p:nvPr/>
              </p:nvSpPr>
              <p:spPr>
                <a:xfrm>
                  <a:off x="4810167" y="3601567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7" name="Google Shape;1547;p44"/>
                <p:cNvSpPr/>
                <p:nvPr/>
              </p:nvSpPr>
              <p:spPr>
                <a:xfrm>
                  <a:off x="4824348" y="3611241"/>
                  <a:ext cx="7613" cy="7613"/>
                </a:xfrm>
                <a:custGeom>
                  <a:rect b="b" l="l" r="r" t="t"/>
                  <a:pathLst>
                    <a:path extrusionOk="0" h="968" w="968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8" name="Google Shape;1548;p44"/>
              <p:cNvGrpSpPr/>
              <p:nvPr/>
            </p:nvGrpSpPr>
            <p:grpSpPr>
              <a:xfrm>
                <a:off x="4831002" y="3373230"/>
                <a:ext cx="31405" cy="26898"/>
                <a:chOff x="4831002" y="3373230"/>
                <a:chExt cx="31405" cy="26898"/>
              </a:xfrm>
            </p:grpSpPr>
            <p:sp>
              <p:nvSpPr>
                <p:cNvPr id="1549" name="Google Shape;1549;p44"/>
                <p:cNvSpPr/>
                <p:nvPr/>
              </p:nvSpPr>
              <p:spPr>
                <a:xfrm>
                  <a:off x="4831002" y="3373230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3" y="0"/>
                      </a:moveTo>
                      <a:cubicBezTo>
                        <a:pt x="1853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0" name="Google Shape;1550;p44"/>
                <p:cNvSpPr/>
                <p:nvPr/>
              </p:nvSpPr>
              <p:spPr>
                <a:xfrm>
                  <a:off x="4845182" y="3382896"/>
                  <a:ext cx="7519" cy="7621"/>
                </a:xfrm>
                <a:custGeom>
                  <a:rect b="b" l="l" r="r" t="t"/>
                  <a:pathLst>
                    <a:path extrusionOk="0" h="969" w="956">
                      <a:moveTo>
                        <a:pt x="472" y="1"/>
                      </a:moveTo>
                      <a:cubicBezTo>
                        <a:pt x="206" y="1"/>
                        <a:pt x="0" y="219"/>
                        <a:pt x="0" y="485"/>
                      </a:cubicBezTo>
                      <a:cubicBezTo>
                        <a:pt x="0" y="751"/>
                        <a:pt x="206" y="969"/>
                        <a:pt x="472" y="969"/>
                      </a:cubicBezTo>
                      <a:cubicBezTo>
                        <a:pt x="750" y="969"/>
                        <a:pt x="956" y="751"/>
                        <a:pt x="956" y="485"/>
                      </a:cubicBezTo>
                      <a:cubicBezTo>
                        <a:pt x="956" y="219"/>
                        <a:pt x="750" y="1"/>
                        <a:pt x="47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51" name="Google Shape;1551;p44"/>
              <p:cNvGrpSpPr/>
              <p:nvPr/>
            </p:nvGrpSpPr>
            <p:grpSpPr>
              <a:xfrm>
                <a:off x="4719311" y="3355054"/>
                <a:ext cx="31499" cy="27001"/>
                <a:chOff x="4719311" y="3355054"/>
                <a:chExt cx="31499" cy="27001"/>
              </a:xfrm>
            </p:grpSpPr>
            <p:sp>
              <p:nvSpPr>
                <p:cNvPr id="1552" name="Google Shape;1552;p44"/>
                <p:cNvSpPr/>
                <p:nvPr/>
              </p:nvSpPr>
              <p:spPr>
                <a:xfrm>
                  <a:off x="4719311" y="3355054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7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3" name="Google Shape;1553;p44"/>
                <p:cNvSpPr/>
                <p:nvPr/>
              </p:nvSpPr>
              <p:spPr>
                <a:xfrm>
                  <a:off x="4733578" y="3364822"/>
                  <a:ext cx="7527" cy="7527"/>
                </a:xfrm>
                <a:custGeom>
                  <a:rect b="b" l="l" r="r" t="t"/>
                  <a:pathLst>
                    <a:path extrusionOk="0" h="957" w="957">
                      <a:moveTo>
                        <a:pt x="473" y="1"/>
                      </a:moveTo>
                      <a:cubicBezTo>
                        <a:pt x="206" y="1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73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1"/>
                        <a:pt x="47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54" name="Google Shape;1554;p44"/>
              <p:cNvGrpSpPr/>
              <p:nvPr/>
            </p:nvGrpSpPr>
            <p:grpSpPr>
              <a:xfrm>
                <a:off x="4798755" y="3450260"/>
                <a:ext cx="26930" cy="26930"/>
                <a:chOff x="4798755" y="3450260"/>
                <a:chExt cx="26930" cy="26930"/>
              </a:xfrm>
            </p:grpSpPr>
            <p:sp>
              <p:nvSpPr>
                <p:cNvPr id="1555" name="Google Shape;1555;p44"/>
                <p:cNvSpPr/>
                <p:nvPr/>
              </p:nvSpPr>
              <p:spPr>
                <a:xfrm>
                  <a:off x="4798755" y="3450260"/>
                  <a:ext cx="26930" cy="26930"/>
                </a:xfrm>
                <a:custGeom>
                  <a:rect b="b" l="l" r="r" t="t"/>
                  <a:pathLst>
                    <a:path extrusionOk="0" h="3424" w="3424">
                      <a:moveTo>
                        <a:pt x="1718" y="0"/>
                      </a:moveTo>
                      <a:cubicBezTo>
                        <a:pt x="774" y="0"/>
                        <a:pt x="0" y="763"/>
                        <a:pt x="0" y="1706"/>
                      </a:cubicBezTo>
                      <a:cubicBezTo>
                        <a:pt x="0" y="2650"/>
                        <a:pt x="774" y="3424"/>
                        <a:pt x="1718" y="3424"/>
                      </a:cubicBezTo>
                      <a:cubicBezTo>
                        <a:pt x="2661" y="3424"/>
                        <a:pt x="3423" y="2650"/>
                        <a:pt x="3423" y="1706"/>
                      </a:cubicBezTo>
                      <a:cubicBezTo>
                        <a:pt x="3423" y="763"/>
                        <a:pt x="2661" y="0"/>
                        <a:pt x="171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6" name="Google Shape;1556;p44"/>
                <p:cNvSpPr/>
                <p:nvPr/>
              </p:nvSpPr>
              <p:spPr>
                <a:xfrm>
                  <a:off x="4807218" y="3459871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2" y="0"/>
                      </a:moveTo>
                      <a:cubicBezTo>
                        <a:pt x="206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57" name="Google Shape;1557;p44"/>
              <p:cNvGrpSpPr/>
              <p:nvPr/>
            </p:nvGrpSpPr>
            <p:grpSpPr>
              <a:xfrm>
                <a:off x="4645576" y="3467555"/>
                <a:ext cx="31405" cy="26953"/>
                <a:chOff x="4645576" y="3467555"/>
                <a:chExt cx="31405" cy="26953"/>
              </a:xfrm>
            </p:grpSpPr>
            <p:sp>
              <p:nvSpPr>
                <p:cNvPr id="1558" name="Google Shape;1558;p44"/>
                <p:cNvSpPr/>
                <p:nvPr/>
              </p:nvSpPr>
              <p:spPr>
                <a:xfrm>
                  <a:off x="4645576" y="3467555"/>
                  <a:ext cx="31405" cy="26953"/>
                </a:xfrm>
                <a:custGeom>
                  <a:rect b="b" l="l" r="r" t="t"/>
                  <a:pathLst>
                    <a:path extrusionOk="0" h="3427" w="3993">
                      <a:moveTo>
                        <a:pt x="2272" y="0"/>
                      </a:moveTo>
                      <a:cubicBezTo>
                        <a:pt x="1853" y="0"/>
                        <a:pt x="1425" y="155"/>
                        <a:pt x="1077" y="499"/>
                      </a:cubicBezTo>
                      <a:cubicBezTo>
                        <a:pt x="0" y="1576"/>
                        <a:pt x="750" y="3414"/>
                        <a:pt x="2274" y="3426"/>
                      </a:cubicBezTo>
                      <a:cubicBezTo>
                        <a:pt x="3218" y="3426"/>
                        <a:pt x="3992" y="2652"/>
                        <a:pt x="3992" y="1709"/>
                      </a:cubicBezTo>
                      <a:cubicBezTo>
                        <a:pt x="3992" y="677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9" name="Google Shape;1559;p44"/>
                <p:cNvSpPr/>
                <p:nvPr/>
              </p:nvSpPr>
              <p:spPr>
                <a:xfrm>
                  <a:off x="4659749" y="3477182"/>
                  <a:ext cx="7527" cy="7621"/>
                </a:xfrm>
                <a:custGeom>
                  <a:rect b="b" l="l" r="r" t="t"/>
                  <a:pathLst>
                    <a:path extrusionOk="0" h="969" w="957">
                      <a:moveTo>
                        <a:pt x="472" y="1"/>
                      </a:moveTo>
                      <a:cubicBezTo>
                        <a:pt x="206" y="1"/>
                        <a:pt x="1" y="219"/>
                        <a:pt x="1" y="485"/>
                      </a:cubicBezTo>
                      <a:cubicBezTo>
                        <a:pt x="1" y="751"/>
                        <a:pt x="206" y="969"/>
                        <a:pt x="472" y="969"/>
                      </a:cubicBezTo>
                      <a:cubicBezTo>
                        <a:pt x="751" y="969"/>
                        <a:pt x="956" y="751"/>
                        <a:pt x="956" y="485"/>
                      </a:cubicBezTo>
                      <a:cubicBezTo>
                        <a:pt x="956" y="219"/>
                        <a:pt x="751" y="1"/>
                        <a:pt x="47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60" name="Google Shape;1560;p44"/>
              <p:cNvGrpSpPr/>
              <p:nvPr/>
            </p:nvGrpSpPr>
            <p:grpSpPr>
              <a:xfrm>
                <a:off x="4687631" y="3583965"/>
                <a:ext cx="31499" cy="26898"/>
                <a:chOff x="4687631" y="3583965"/>
                <a:chExt cx="31499" cy="26898"/>
              </a:xfrm>
            </p:grpSpPr>
            <p:sp>
              <p:nvSpPr>
                <p:cNvPr id="1561" name="Google Shape;1561;p44"/>
                <p:cNvSpPr/>
                <p:nvPr/>
              </p:nvSpPr>
              <p:spPr>
                <a:xfrm>
                  <a:off x="4687631" y="3583965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2" name="Google Shape;1562;p44"/>
                <p:cNvSpPr/>
                <p:nvPr/>
              </p:nvSpPr>
              <p:spPr>
                <a:xfrm>
                  <a:off x="4700568" y="3593639"/>
                  <a:ext cx="8950" cy="7582"/>
                </a:xfrm>
                <a:custGeom>
                  <a:rect b="b" l="l" r="r" t="t"/>
                  <a:pathLst>
                    <a:path extrusionOk="0" h="964" w="1138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4" y="920"/>
                        <a:pt x="525" y="964"/>
                        <a:pt x="644" y="964"/>
                      </a:cubicBezTo>
                      <a:cubicBezTo>
                        <a:pt x="893" y="964"/>
                        <a:pt x="1129" y="771"/>
                        <a:pt x="1137" y="484"/>
                      </a:cubicBezTo>
                      <a:cubicBezTo>
                        <a:pt x="1137" y="218"/>
                        <a:pt x="920" y="0"/>
                        <a:pt x="64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63" name="Google Shape;1563;p44"/>
              <p:cNvGrpSpPr/>
              <p:nvPr/>
            </p:nvGrpSpPr>
            <p:grpSpPr>
              <a:xfrm>
                <a:off x="4719311" y="3471314"/>
                <a:ext cx="31499" cy="27001"/>
                <a:chOff x="4719311" y="3471314"/>
                <a:chExt cx="31499" cy="27001"/>
              </a:xfrm>
            </p:grpSpPr>
            <p:sp>
              <p:nvSpPr>
                <p:cNvPr id="1564" name="Google Shape;1564;p44"/>
                <p:cNvSpPr/>
                <p:nvPr/>
              </p:nvSpPr>
              <p:spPr>
                <a:xfrm>
                  <a:off x="4719311" y="3471314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5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5" name="Google Shape;1565;p44"/>
                <p:cNvSpPr/>
                <p:nvPr/>
              </p:nvSpPr>
              <p:spPr>
                <a:xfrm>
                  <a:off x="4732249" y="3480988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66" name="Google Shape;1566;p44"/>
              <p:cNvGrpSpPr/>
              <p:nvPr/>
            </p:nvGrpSpPr>
            <p:grpSpPr>
              <a:xfrm>
                <a:off x="4719311" y="3434404"/>
                <a:ext cx="31499" cy="26898"/>
                <a:chOff x="4719311" y="3434404"/>
                <a:chExt cx="31499" cy="26898"/>
              </a:xfrm>
            </p:grpSpPr>
            <p:sp>
              <p:nvSpPr>
                <p:cNvPr id="1567" name="Google Shape;1567;p44"/>
                <p:cNvSpPr/>
                <p:nvPr/>
              </p:nvSpPr>
              <p:spPr>
                <a:xfrm>
                  <a:off x="4719311" y="3434404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8" name="Google Shape;1568;p44"/>
                <p:cNvSpPr/>
                <p:nvPr/>
              </p:nvSpPr>
              <p:spPr>
                <a:xfrm>
                  <a:off x="4732249" y="3444078"/>
                  <a:ext cx="8856" cy="7582"/>
                </a:xfrm>
                <a:custGeom>
                  <a:rect b="b" l="l" r="r" t="t"/>
                  <a:pathLst>
                    <a:path extrusionOk="0" h="964" w="1126">
                      <a:moveTo>
                        <a:pt x="642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6" y="964"/>
                        <a:pt x="1125" y="771"/>
                        <a:pt x="1125" y="484"/>
                      </a:cubicBezTo>
                      <a:cubicBezTo>
                        <a:pt x="1125" y="218"/>
                        <a:pt x="920" y="0"/>
                        <a:pt x="64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69" name="Google Shape;1569;p44"/>
              <p:cNvGrpSpPr/>
              <p:nvPr/>
            </p:nvGrpSpPr>
            <p:grpSpPr>
              <a:xfrm>
                <a:off x="4768876" y="3401772"/>
                <a:ext cx="31499" cy="26898"/>
                <a:chOff x="4768876" y="3401772"/>
                <a:chExt cx="31499" cy="26898"/>
              </a:xfrm>
            </p:grpSpPr>
            <p:sp>
              <p:nvSpPr>
                <p:cNvPr id="1570" name="Google Shape;1570;p44"/>
                <p:cNvSpPr/>
                <p:nvPr/>
              </p:nvSpPr>
              <p:spPr>
                <a:xfrm>
                  <a:off x="4768876" y="3401772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76" y="0"/>
                      </a:moveTo>
                      <a:cubicBezTo>
                        <a:pt x="1855" y="0"/>
                        <a:pt x="1425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3"/>
                        <a:pt x="3157" y="0"/>
                        <a:pt x="22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1" name="Google Shape;1571;p44"/>
                <p:cNvSpPr/>
                <p:nvPr/>
              </p:nvSpPr>
              <p:spPr>
                <a:xfrm>
                  <a:off x="4783057" y="3411438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2" name="Google Shape;1572;p44"/>
              <p:cNvGrpSpPr/>
              <p:nvPr/>
            </p:nvGrpSpPr>
            <p:grpSpPr>
              <a:xfrm>
                <a:off x="4762214" y="3471377"/>
                <a:ext cx="26938" cy="26938"/>
                <a:chOff x="4762214" y="3471377"/>
                <a:chExt cx="26938" cy="26938"/>
              </a:xfrm>
            </p:grpSpPr>
            <p:sp>
              <p:nvSpPr>
                <p:cNvPr id="1573" name="Google Shape;1573;p44"/>
                <p:cNvSpPr/>
                <p:nvPr/>
              </p:nvSpPr>
              <p:spPr>
                <a:xfrm>
                  <a:off x="4762214" y="3471377"/>
                  <a:ext cx="26938" cy="26938"/>
                </a:xfrm>
                <a:custGeom>
                  <a:rect b="b" l="l" r="r" t="t"/>
                  <a:pathLst>
                    <a:path extrusionOk="0" h="3425" w="3425">
                      <a:moveTo>
                        <a:pt x="1707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24"/>
                        <a:pt x="1707" y="3424"/>
                      </a:cubicBezTo>
                      <a:cubicBezTo>
                        <a:pt x="2662" y="3424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0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4" name="Google Shape;1574;p44"/>
                <p:cNvSpPr/>
                <p:nvPr/>
              </p:nvSpPr>
              <p:spPr>
                <a:xfrm>
                  <a:off x="4770591" y="3480988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5" name="Google Shape;1575;p44"/>
              <p:cNvGrpSpPr/>
              <p:nvPr/>
            </p:nvGrpSpPr>
            <p:grpSpPr>
              <a:xfrm>
                <a:off x="4790473" y="3344782"/>
                <a:ext cx="31405" cy="26898"/>
                <a:chOff x="4790473" y="3344782"/>
                <a:chExt cx="31405" cy="26898"/>
              </a:xfrm>
            </p:grpSpPr>
            <p:sp>
              <p:nvSpPr>
                <p:cNvPr id="1576" name="Google Shape;1576;p44"/>
                <p:cNvSpPr/>
                <p:nvPr/>
              </p:nvSpPr>
              <p:spPr>
                <a:xfrm>
                  <a:off x="4790473" y="3344782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7" name="Google Shape;1577;p44"/>
                <p:cNvSpPr/>
                <p:nvPr/>
              </p:nvSpPr>
              <p:spPr>
                <a:xfrm>
                  <a:off x="4804654" y="3354456"/>
                  <a:ext cx="7613" cy="7613"/>
                </a:xfrm>
                <a:custGeom>
                  <a:rect b="b" l="l" r="r" t="t"/>
                  <a:pathLst>
                    <a:path extrusionOk="0" h="968" w="968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8" name="Google Shape;1578;p44"/>
              <p:cNvGrpSpPr/>
              <p:nvPr/>
            </p:nvGrpSpPr>
            <p:grpSpPr>
              <a:xfrm>
                <a:off x="4823774" y="3950733"/>
                <a:ext cx="37398" cy="32034"/>
                <a:chOff x="4823774" y="3950733"/>
                <a:chExt cx="37398" cy="32034"/>
              </a:xfrm>
            </p:grpSpPr>
            <p:sp>
              <p:nvSpPr>
                <p:cNvPr id="1579" name="Google Shape;1579;p44"/>
                <p:cNvSpPr/>
                <p:nvPr/>
              </p:nvSpPr>
              <p:spPr>
                <a:xfrm>
                  <a:off x="4823774" y="3950733"/>
                  <a:ext cx="37398" cy="32034"/>
                </a:xfrm>
                <a:custGeom>
                  <a:rect b="b" l="l" r="r" t="t"/>
                  <a:pathLst>
                    <a:path extrusionOk="0" h="4073" w="4755">
                      <a:moveTo>
                        <a:pt x="2707" y="1"/>
                      </a:moveTo>
                      <a:cubicBezTo>
                        <a:pt x="2207" y="1"/>
                        <a:pt x="1698" y="186"/>
                        <a:pt x="1283" y="601"/>
                      </a:cubicBezTo>
                      <a:cubicBezTo>
                        <a:pt x="1" y="1883"/>
                        <a:pt x="908" y="4073"/>
                        <a:pt x="2722" y="4073"/>
                      </a:cubicBezTo>
                      <a:cubicBezTo>
                        <a:pt x="3835" y="4073"/>
                        <a:pt x="4755" y="3166"/>
                        <a:pt x="4755" y="2041"/>
                      </a:cubicBezTo>
                      <a:cubicBezTo>
                        <a:pt x="4755" y="813"/>
                        <a:pt x="3752" y="1"/>
                        <a:pt x="270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0" name="Google Shape;1580;p44"/>
                <p:cNvSpPr/>
                <p:nvPr/>
              </p:nvSpPr>
              <p:spPr>
                <a:xfrm>
                  <a:off x="4836617" y="3960407"/>
                  <a:ext cx="14849" cy="12718"/>
                </a:xfrm>
                <a:custGeom>
                  <a:rect b="b" l="l" r="r" t="t"/>
                  <a:pathLst>
                    <a:path extrusionOk="0" h="1617" w="1888">
                      <a:moveTo>
                        <a:pt x="1089" y="0"/>
                      </a:moveTo>
                      <a:cubicBezTo>
                        <a:pt x="363" y="0"/>
                        <a:pt x="1" y="871"/>
                        <a:pt x="509" y="1379"/>
                      </a:cubicBezTo>
                      <a:cubicBezTo>
                        <a:pt x="673" y="1543"/>
                        <a:pt x="874" y="1616"/>
                        <a:pt x="1073" y="1616"/>
                      </a:cubicBezTo>
                      <a:cubicBezTo>
                        <a:pt x="1488" y="1616"/>
                        <a:pt x="1888" y="1294"/>
                        <a:pt x="1888" y="811"/>
                      </a:cubicBezTo>
                      <a:cubicBezTo>
                        <a:pt x="1888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81" name="Google Shape;1581;p44"/>
              <p:cNvGrpSpPr/>
              <p:nvPr/>
            </p:nvGrpSpPr>
            <p:grpSpPr>
              <a:xfrm>
                <a:off x="4823396" y="4110566"/>
                <a:ext cx="31405" cy="26906"/>
                <a:chOff x="4823396" y="4110566"/>
                <a:chExt cx="31405" cy="26906"/>
              </a:xfrm>
            </p:grpSpPr>
            <p:sp>
              <p:nvSpPr>
                <p:cNvPr id="1582" name="Google Shape;1582;p44"/>
                <p:cNvSpPr/>
                <p:nvPr/>
              </p:nvSpPr>
              <p:spPr>
                <a:xfrm>
                  <a:off x="4823396" y="4110566"/>
                  <a:ext cx="31405" cy="26906"/>
                </a:xfrm>
                <a:custGeom>
                  <a:rect b="b" l="l" r="r" t="t"/>
                  <a:pathLst>
                    <a:path extrusionOk="0" h="3421" w="3993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3" name="Google Shape;1583;p44"/>
                <p:cNvSpPr/>
                <p:nvPr/>
              </p:nvSpPr>
              <p:spPr>
                <a:xfrm>
                  <a:off x="4836240" y="4120145"/>
                  <a:ext cx="8950" cy="7684"/>
                </a:xfrm>
                <a:custGeom>
                  <a:rect b="b" l="l" r="r" t="t"/>
                  <a:pathLst>
                    <a:path extrusionOk="0" h="977" w="1138">
                      <a:moveTo>
                        <a:pt x="653" y="1"/>
                      </a:moveTo>
                      <a:cubicBezTo>
                        <a:pt x="218" y="1"/>
                        <a:pt x="0" y="533"/>
                        <a:pt x="303" y="835"/>
                      </a:cubicBezTo>
                      <a:cubicBezTo>
                        <a:pt x="404" y="933"/>
                        <a:pt x="527" y="976"/>
                        <a:pt x="646" y="976"/>
                      </a:cubicBezTo>
                      <a:cubicBezTo>
                        <a:pt x="898" y="976"/>
                        <a:pt x="1137" y="784"/>
                        <a:pt x="1137" y="497"/>
                      </a:cubicBezTo>
                      <a:cubicBezTo>
                        <a:pt x="1137" y="218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84" name="Google Shape;1584;p44"/>
              <p:cNvGrpSpPr/>
              <p:nvPr/>
            </p:nvGrpSpPr>
            <p:grpSpPr>
              <a:xfrm>
                <a:off x="4838332" y="3821150"/>
                <a:ext cx="31499" cy="26898"/>
                <a:chOff x="4838332" y="3821150"/>
                <a:chExt cx="31499" cy="26898"/>
              </a:xfrm>
            </p:grpSpPr>
            <p:sp>
              <p:nvSpPr>
                <p:cNvPr id="1585" name="Google Shape;1585;p44"/>
                <p:cNvSpPr/>
                <p:nvPr/>
              </p:nvSpPr>
              <p:spPr>
                <a:xfrm>
                  <a:off x="4838332" y="3821150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85" y="1"/>
                      </a:moveTo>
                      <a:cubicBezTo>
                        <a:pt x="1865" y="1"/>
                        <a:pt x="1437" y="156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6" name="Google Shape;1586;p44"/>
                <p:cNvSpPr/>
                <p:nvPr/>
              </p:nvSpPr>
              <p:spPr>
                <a:xfrm>
                  <a:off x="4851270" y="3830824"/>
                  <a:ext cx="8950" cy="7582"/>
                </a:xfrm>
                <a:custGeom>
                  <a:rect b="b" l="l" r="r" t="t"/>
                  <a:pathLst>
                    <a:path extrusionOk="0" h="964" w="1138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4" y="920"/>
                        <a:pt x="526" y="964"/>
                        <a:pt x="644" y="964"/>
                      </a:cubicBezTo>
                      <a:cubicBezTo>
                        <a:pt x="893" y="964"/>
                        <a:pt x="1129" y="771"/>
                        <a:pt x="1138" y="484"/>
                      </a:cubicBezTo>
                      <a:cubicBezTo>
                        <a:pt x="1125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87" name="Google Shape;1587;p44"/>
              <p:cNvGrpSpPr/>
              <p:nvPr/>
            </p:nvGrpSpPr>
            <p:grpSpPr>
              <a:xfrm>
                <a:off x="4661275" y="3815007"/>
                <a:ext cx="36824" cy="31523"/>
                <a:chOff x="4661275" y="3815007"/>
                <a:chExt cx="36824" cy="31523"/>
              </a:xfrm>
            </p:grpSpPr>
            <p:sp>
              <p:nvSpPr>
                <p:cNvPr id="1588" name="Google Shape;1588;p44"/>
                <p:cNvSpPr/>
                <p:nvPr/>
              </p:nvSpPr>
              <p:spPr>
                <a:xfrm>
                  <a:off x="4661275" y="3815007"/>
                  <a:ext cx="36824" cy="31523"/>
                </a:xfrm>
                <a:custGeom>
                  <a:rect b="b" l="l" r="r" t="t"/>
                  <a:pathLst>
                    <a:path extrusionOk="0" h="4008" w="4682">
                      <a:moveTo>
                        <a:pt x="2663" y="0"/>
                      </a:moveTo>
                      <a:cubicBezTo>
                        <a:pt x="2169" y="0"/>
                        <a:pt x="1666" y="184"/>
                        <a:pt x="1258" y="596"/>
                      </a:cubicBezTo>
                      <a:cubicBezTo>
                        <a:pt x="0" y="1854"/>
                        <a:pt x="895" y="4007"/>
                        <a:pt x="2674" y="4007"/>
                      </a:cubicBezTo>
                      <a:cubicBezTo>
                        <a:pt x="3774" y="4007"/>
                        <a:pt x="4682" y="3112"/>
                        <a:pt x="4682" y="2011"/>
                      </a:cubicBezTo>
                      <a:cubicBezTo>
                        <a:pt x="4682" y="801"/>
                        <a:pt x="3692" y="0"/>
                        <a:pt x="26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9" name="Google Shape;1589;p44"/>
                <p:cNvSpPr/>
                <p:nvPr/>
              </p:nvSpPr>
              <p:spPr>
                <a:xfrm>
                  <a:off x="4676211" y="3824736"/>
                  <a:ext cx="12183" cy="12183"/>
                </a:xfrm>
                <a:custGeom>
                  <a:rect b="b" l="l" r="r" t="t"/>
                  <a:pathLst>
                    <a:path extrusionOk="0" h="1549" w="1549">
                      <a:moveTo>
                        <a:pt x="775" y="0"/>
                      </a:moveTo>
                      <a:cubicBezTo>
                        <a:pt x="351" y="0"/>
                        <a:pt x="0" y="339"/>
                        <a:pt x="0" y="774"/>
                      </a:cubicBezTo>
                      <a:cubicBezTo>
                        <a:pt x="0" y="1198"/>
                        <a:pt x="351" y="1549"/>
                        <a:pt x="775" y="1549"/>
                      </a:cubicBezTo>
                      <a:cubicBezTo>
                        <a:pt x="1210" y="1549"/>
                        <a:pt x="1549" y="1198"/>
                        <a:pt x="1549" y="774"/>
                      </a:cubicBezTo>
                      <a:cubicBezTo>
                        <a:pt x="1549" y="339"/>
                        <a:pt x="1210" y="0"/>
                        <a:pt x="77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90" name="Google Shape;1590;p44"/>
              <p:cNvGrpSpPr/>
              <p:nvPr/>
            </p:nvGrpSpPr>
            <p:grpSpPr>
              <a:xfrm>
                <a:off x="4558998" y="3851037"/>
                <a:ext cx="33591" cy="28699"/>
                <a:chOff x="4558998" y="3851037"/>
                <a:chExt cx="33591" cy="28699"/>
              </a:xfrm>
            </p:grpSpPr>
            <p:sp>
              <p:nvSpPr>
                <p:cNvPr id="1591" name="Google Shape;1591;p44"/>
                <p:cNvSpPr/>
                <p:nvPr/>
              </p:nvSpPr>
              <p:spPr>
                <a:xfrm>
                  <a:off x="4558998" y="3851037"/>
                  <a:ext cx="33591" cy="28699"/>
                </a:xfrm>
                <a:custGeom>
                  <a:rect b="b" l="l" r="r" t="t"/>
                  <a:pathLst>
                    <a:path extrusionOk="0" h="3649" w="4271">
                      <a:moveTo>
                        <a:pt x="2430" y="0"/>
                      </a:moveTo>
                      <a:cubicBezTo>
                        <a:pt x="1980" y="0"/>
                        <a:pt x="1522" y="167"/>
                        <a:pt x="1149" y="539"/>
                      </a:cubicBezTo>
                      <a:cubicBezTo>
                        <a:pt x="0" y="1688"/>
                        <a:pt x="823" y="3648"/>
                        <a:pt x="2444" y="3648"/>
                      </a:cubicBezTo>
                      <a:cubicBezTo>
                        <a:pt x="3448" y="3648"/>
                        <a:pt x="4270" y="2838"/>
                        <a:pt x="4270" y="1822"/>
                      </a:cubicBezTo>
                      <a:cubicBezTo>
                        <a:pt x="4270" y="726"/>
                        <a:pt x="3369" y="0"/>
                        <a:pt x="243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2" name="Google Shape;1592;p44"/>
                <p:cNvSpPr/>
                <p:nvPr/>
              </p:nvSpPr>
              <p:spPr>
                <a:xfrm>
                  <a:off x="4573557" y="3860695"/>
                  <a:ext cx="9328" cy="9430"/>
                </a:xfrm>
                <a:custGeom>
                  <a:rect b="b" l="l" r="r" t="t"/>
                  <a:pathLst>
                    <a:path extrusionOk="0" h="1199" w="1186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5" y="932"/>
                        <a:pt x="1185" y="594"/>
                      </a:cubicBezTo>
                      <a:cubicBezTo>
                        <a:pt x="1185" y="267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93" name="Google Shape;1593;p44"/>
              <p:cNvGrpSpPr/>
              <p:nvPr/>
            </p:nvGrpSpPr>
            <p:grpSpPr>
              <a:xfrm>
                <a:off x="4696762" y="3638587"/>
                <a:ext cx="33591" cy="28794"/>
                <a:chOff x="4696762" y="3638587"/>
                <a:chExt cx="33591" cy="28794"/>
              </a:xfrm>
            </p:grpSpPr>
            <p:sp>
              <p:nvSpPr>
                <p:cNvPr id="1594" name="Google Shape;1594;p44"/>
                <p:cNvSpPr/>
                <p:nvPr/>
              </p:nvSpPr>
              <p:spPr>
                <a:xfrm>
                  <a:off x="4696762" y="3638587"/>
                  <a:ext cx="33591" cy="28794"/>
                </a:xfrm>
                <a:custGeom>
                  <a:rect b="b" l="l" r="r" t="t"/>
                  <a:pathLst>
                    <a:path extrusionOk="0" h="3661" w="4271">
                      <a:moveTo>
                        <a:pt x="2426" y="1"/>
                      </a:moveTo>
                      <a:cubicBezTo>
                        <a:pt x="1978" y="1"/>
                        <a:pt x="1521" y="167"/>
                        <a:pt x="1150" y="539"/>
                      </a:cubicBezTo>
                      <a:cubicBezTo>
                        <a:pt x="0" y="1688"/>
                        <a:pt x="823" y="3660"/>
                        <a:pt x="2444" y="3660"/>
                      </a:cubicBezTo>
                      <a:cubicBezTo>
                        <a:pt x="3448" y="3648"/>
                        <a:pt x="4258" y="2838"/>
                        <a:pt x="4270" y="1834"/>
                      </a:cubicBezTo>
                      <a:cubicBezTo>
                        <a:pt x="4262" y="729"/>
                        <a:pt x="3363" y="1"/>
                        <a:pt x="242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5" name="Google Shape;1595;p44"/>
                <p:cNvSpPr/>
                <p:nvPr/>
              </p:nvSpPr>
              <p:spPr>
                <a:xfrm>
                  <a:off x="4711320" y="3648245"/>
                  <a:ext cx="9328" cy="9430"/>
                </a:xfrm>
                <a:custGeom>
                  <a:rect b="b" l="l" r="r" t="t"/>
                  <a:pathLst>
                    <a:path extrusionOk="0" h="1199" w="1186">
                      <a:moveTo>
                        <a:pt x="593" y="1"/>
                      </a:moveTo>
                      <a:cubicBezTo>
                        <a:pt x="266" y="1"/>
                        <a:pt x="0" y="279"/>
                        <a:pt x="0" y="606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6" y="932"/>
                        <a:pt x="1186" y="606"/>
                      </a:cubicBezTo>
                      <a:cubicBezTo>
                        <a:pt x="1186" y="279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96" name="Google Shape;1596;p44"/>
              <p:cNvGrpSpPr/>
              <p:nvPr/>
            </p:nvGrpSpPr>
            <p:grpSpPr>
              <a:xfrm>
                <a:off x="4929479" y="3939140"/>
                <a:ext cx="33497" cy="28692"/>
                <a:chOff x="4929479" y="3939140"/>
                <a:chExt cx="33497" cy="28692"/>
              </a:xfrm>
            </p:grpSpPr>
            <p:sp>
              <p:nvSpPr>
                <p:cNvPr id="1597" name="Google Shape;1597;p44"/>
                <p:cNvSpPr/>
                <p:nvPr/>
              </p:nvSpPr>
              <p:spPr>
                <a:xfrm>
                  <a:off x="4929479" y="3939140"/>
                  <a:ext cx="33497" cy="28692"/>
                </a:xfrm>
                <a:custGeom>
                  <a:rect b="b" l="l" r="r" t="t"/>
                  <a:pathLst>
                    <a:path extrusionOk="0" h="3648" w="4259">
                      <a:moveTo>
                        <a:pt x="2426" y="0"/>
                      </a:moveTo>
                      <a:cubicBezTo>
                        <a:pt x="1978" y="0"/>
                        <a:pt x="1521" y="167"/>
                        <a:pt x="1149" y="539"/>
                      </a:cubicBezTo>
                      <a:cubicBezTo>
                        <a:pt x="0" y="1688"/>
                        <a:pt x="811" y="3648"/>
                        <a:pt x="2431" y="3648"/>
                      </a:cubicBezTo>
                      <a:cubicBezTo>
                        <a:pt x="3448" y="3648"/>
                        <a:pt x="4258" y="2837"/>
                        <a:pt x="4258" y="1833"/>
                      </a:cubicBezTo>
                      <a:cubicBezTo>
                        <a:pt x="4258" y="729"/>
                        <a:pt x="3361" y="0"/>
                        <a:pt x="242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8" name="Google Shape;1598;p44"/>
                <p:cNvSpPr/>
                <p:nvPr/>
              </p:nvSpPr>
              <p:spPr>
                <a:xfrm>
                  <a:off x="4943935" y="3948893"/>
                  <a:ext cx="9430" cy="9328"/>
                </a:xfrm>
                <a:custGeom>
                  <a:rect b="b" l="l" r="r" t="t"/>
                  <a:pathLst>
                    <a:path extrusionOk="0" h="1186" w="1199">
                      <a:moveTo>
                        <a:pt x="593" y="0"/>
                      </a:moveTo>
                      <a:cubicBezTo>
                        <a:pt x="267" y="0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99" name="Google Shape;1599;p44"/>
              <p:cNvGrpSpPr/>
              <p:nvPr/>
            </p:nvGrpSpPr>
            <p:grpSpPr>
              <a:xfrm>
                <a:off x="4907119" y="3986039"/>
                <a:ext cx="33497" cy="28699"/>
                <a:chOff x="4907119" y="3986039"/>
                <a:chExt cx="33497" cy="28699"/>
              </a:xfrm>
            </p:grpSpPr>
            <p:sp>
              <p:nvSpPr>
                <p:cNvPr id="1600" name="Google Shape;1600;p44"/>
                <p:cNvSpPr/>
                <p:nvPr/>
              </p:nvSpPr>
              <p:spPr>
                <a:xfrm>
                  <a:off x="4907119" y="3986039"/>
                  <a:ext cx="33497" cy="28699"/>
                </a:xfrm>
                <a:custGeom>
                  <a:rect b="b" l="l" r="r" t="t"/>
                  <a:pathLst>
                    <a:path extrusionOk="0" h="3649" w="4259">
                      <a:moveTo>
                        <a:pt x="2427" y="1"/>
                      </a:moveTo>
                      <a:cubicBezTo>
                        <a:pt x="1979" y="1"/>
                        <a:pt x="1522" y="167"/>
                        <a:pt x="1149" y="540"/>
                      </a:cubicBezTo>
                      <a:cubicBezTo>
                        <a:pt x="0" y="1689"/>
                        <a:pt x="811" y="3648"/>
                        <a:pt x="2444" y="3648"/>
                      </a:cubicBezTo>
                      <a:cubicBezTo>
                        <a:pt x="3448" y="3648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1" name="Google Shape;1601;p44"/>
                <p:cNvSpPr/>
                <p:nvPr/>
              </p:nvSpPr>
              <p:spPr>
                <a:xfrm>
                  <a:off x="4921583" y="3995705"/>
                  <a:ext cx="9422" cy="9328"/>
                </a:xfrm>
                <a:custGeom>
                  <a:rect b="b" l="l" r="r" t="t"/>
                  <a:pathLst>
                    <a:path extrusionOk="0" h="1186" w="1198">
                      <a:moveTo>
                        <a:pt x="605" y="0"/>
                      </a:moveTo>
                      <a:cubicBezTo>
                        <a:pt x="266" y="0"/>
                        <a:pt x="0" y="266"/>
                        <a:pt x="0" y="593"/>
                      </a:cubicBezTo>
                      <a:cubicBezTo>
                        <a:pt x="0" y="919"/>
                        <a:pt x="266" y="1186"/>
                        <a:pt x="605" y="1186"/>
                      </a:cubicBezTo>
                      <a:cubicBezTo>
                        <a:pt x="931" y="1186"/>
                        <a:pt x="1198" y="919"/>
                        <a:pt x="1198" y="593"/>
                      </a:cubicBezTo>
                      <a:cubicBezTo>
                        <a:pt x="1198" y="266"/>
                        <a:pt x="931" y="0"/>
                        <a:pt x="60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02" name="Google Shape;1602;p44"/>
              <p:cNvGrpSpPr/>
              <p:nvPr/>
            </p:nvGrpSpPr>
            <p:grpSpPr>
              <a:xfrm>
                <a:off x="4911783" y="4048102"/>
                <a:ext cx="33591" cy="28762"/>
                <a:chOff x="4911783" y="4048102"/>
                <a:chExt cx="33591" cy="28762"/>
              </a:xfrm>
            </p:grpSpPr>
            <p:sp>
              <p:nvSpPr>
                <p:cNvPr id="1603" name="Google Shape;1603;p44"/>
                <p:cNvSpPr/>
                <p:nvPr/>
              </p:nvSpPr>
              <p:spPr>
                <a:xfrm>
                  <a:off x="4911783" y="4048102"/>
                  <a:ext cx="33591" cy="28762"/>
                </a:xfrm>
                <a:custGeom>
                  <a:rect b="b" l="l" r="r" t="t"/>
                  <a:pathLst>
                    <a:path extrusionOk="0" h="3657" w="4271">
                      <a:moveTo>
                        <a:pt x="2422" y="0"/>
                      </a:moveTo>
                      <a:cubicBezTo>
                        <a:pt x="1974" y="0"/>
                        <a:pt x="1519" y="166"/>
                        <a:pt x="1149" y="536"/>
                      </a:cubicBezTo>
                      <a:cubicBezTo>
                        <a:pt x="0" y="1685"/>
                        <a:pt x="823" y="3657"/>
                        <a:pt x="2456" y="3657"/>
                      </a:cubicBezTo>
                      <a:cubicBezTo>
                        <a:pt x="3448" y="3645"/>
                        <a:pt x="4258" y="2834"/>
                        <a:pt x="4270" y="1842"/>
                      </a:cubicBezTo>
                      <a:cubicBezTo>
                        <a:pt x="4270" y="735"/>
                        <a:pt x="3364" y="0"/>
                        <a:pt x="24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4" name="Google Shape;1604;p44"/>
                <p:cNvSpPr/>
                <p:nvPr/>
              </p:nvSpPr>
              <p:spPr>
                <a:xfrm>
                  <a:off x="4926333" y="4057831"/>
                  <a:ext cx="9336" cy="9328"/>
                </a:xfrm>
                <a:custGeom>
                  <a:rect b="b" l="l" r="r" t="t"/>
                  <a:pathLst>
                    <a:path extrusionOk="0" h="1186" w="1187">
                      <a:moveTo>
                        <a:pt x="594" y="0"/>
                      </a:moveTo>
                      <a:cubicBezTo>
                        <a:pt x="267" y="0"/>
                        <a:pt x="1" y="266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6"/>
                        <a:pt x="920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05" name="Google Shape;1605;p44"/>
              <p:cNvSpPr/>
              <p:nvPr/>
            </p:nvSpPr>
            <p:spPr>
              <a:xfrm>
                <a:off x="4713506" y="3934476"/>
                <a:ext cx="33497" cy="28692"/>
              </a:xfrm>
              <a:custGeom>
                <a:rect b="b" l="l" r="r" t="t"/>
                <a:pathLst>
                  <a:path extrusionOk="0" h="3648" w="4259">
                    <a:moveTo>
                      <a:pt x="2422" y="0"/>
                    </a:moveTo>
                    <a:cubicBezTo>
                      <a:pt x="1974" y="0"/>
                      <a:pt x="1518" y="167"/>
                      <a:pt x="1150" y="539"/>
                    </a:cubicBezTo>
                    <a:cubicBezTo>
                      <a:pt x="0" y="1688"/>
                      <a:pt x="811" y="3648"/>
                      <a:pt x="2432" y="3648"/>
                    </a:cubicBezTo>
                    <a:cubicBezTo>
                      <a:pt x="3436" y="3648"/>
                      <a:pt x="4258" y="2838"/>
                      <a:pt x="4258" y="1821"/>
                    </a:cubicBezTo>
                    <a:cubicBezTo>
                      <a:pt x="4258" y="726"/>
                      <a:pt x="3357" y="0"/>
                      <a:pt x="24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44"/>
              <p:cNvSpPr/>
              <p:nvPr/>
            </p:nvSpPr>
            <p:spPr>
              <a:xfrm>
                <a:off x="4727970" y="3944135"/>
                <a:ext cx="9328" cy="9430"/>
              </a:xfrm>
              <a:custGeom>
                <a:rect b="b" l="l" r="r" t="t"/>
                <a:pathLst>
                  <a:path extrusionOk="0" h="1199" w="1186">
                    <a:moveTo>
                      <a:pt x="593" y="1"/>
                    </a:moveTo>
                    <a:cubicBezTo>
                      <a:pt x="266" y="1"/>
                      <a:pt x="0" y="267"/>
                      <a:pt x="0" y="593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6" y="932"/>
                      <a:pt x="1186" y="593"/>
                    </a:cubicBezTo>
                    <a:cubicBezTo>
                      <a:pt x="1186" y="267"/>
                      <a:pt x="919" y="1"/>
                      <a:pt x="5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07" name="Google Shape;1607;p44"/>
              <p:cNvGrpSpPr/>
              <p:nvPr/>
            </p:nvGrpSpPr>
            <p:grpSpPr>
              <a:xfrm>
                <a:off x="4762623" y="3837847"/>
                <a:ext cx="42416" cy="36273"/>
                <a:chOff x="4762623" y="3837847"/>
                <a:chExt cx="42416" cy="36273"/>
              </a:xfrm>
            </p:grpSpPr>
            <p:sp>
              <p:nvSpPr>
                <p:cNvPr id="1608" name="Google Shape;1608;p44"/>
                <p:cNvSpPr/>
                <p:nvPr/>
              </p:nvSpPr>
              <p:spPr>
                <a:xfrm>
                  <a:off x="4762623" y="3837847"/>
                  <a:ext cx="42416" cy="36273"/>
                </a:xfrm>
                <a:custGeom>
                  <a:rect b="b" l="l" r="r" t="t"/>
                  <a:pathLst>
                    <a:path extrusionOk="0" h="4612" w="5393">
                      <a:moveTo>
                        <a:pt x="3064" y="1"/>
                      </a:moveTo>
                      <a:cubicBezTo>
                        <a:pt x="2496" y="1"/>
                        <a:pt x="1918" y="211"/>
                        <a:pt x="1449" y="680"/>
                      </a:cubicBezTo>
                      <a:cubicBezTo>
                        <a:pt x="1" y="2128"/>
                        <a:pt x="1033" y="4611"/>
                        <a:pt x="3067" y="4611"/>
                      </a:cubicBezTo>
                      <a:cubicBezTo>
                        <a:pt x="3072" y="4611"/>
                        <a:pt x="3077" y="4611"/>
                        <a:pt x="3082" y="4611"/>
                      </a:cubicBezTo>
                      <a:cubicBezTo>
                        <a:pt x="4352" y="4611"/>
                        <a:pt x="5380" y="3583"/>
                        <a:pt x="5392" y="2313"/>
                      </a:cubicBezTo>
                      <a:cubicBezTo>
                        <a:pt x="5392" y="921"/>
                        <a:pt x="4251" y="1"/>
                        <a:pt x="306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9" name="Google Shape;1609;p44"/>
                <p:cNvSpPr/>
                <p:nvPr/>
              </p:nvSpPr>
              <p:spPr>
                <a:xfrm>
                  <a:off x="4775538" y="3847568"/>
                  <a:ext cx="19796" cy="16957"/>
                </a:xfrm>
                <a:custGeom>
                  <a:rect b="b" l="l" r="r" t="t"/>
                  <a:pathLst>
                    <a:path extrusionOk="0" h="2156" w="2517">
                      <a:moveTo>
                        <a:pt x="1440" y="0"/>
                      </a:moveTo>
                      <a:cubicBezTo>
                        <a:pt x="484" y="0"/>
                        <a:pt x="0" y="1162"/>
                        <a:pt x="678" y="1839"/>
                      </a:cubicBezTo>
                      <a:cubicBezTo>
                        <a:pt x="896" y="2058"/>
                        <a:pt x="1165" y="2155"/>
                        <a:pt x="1429" y="2155"/>
                      </a:cubicBezTo>
                      <a:cubicBezTo>
                        <a:pt x="1984" y="2155"/>
                        <a:pt x="2517" y="1724"/>
                        <a:pt x="2517" y="1077"/>
                      </a:cubicBezTo>
                      <a:cubicBezTo>
                        <a:pt x="2517" y="484"/>
                        <a:pt x="2045" y="0"/>
                        <a:pt x="144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10" name="Google Shape;1610;p44"/>
              <p:cNvGrpSpPr/>
              <p:nvPr/>
            </p:nvGrpSpPr>
            <p:grpSpPr>
              <a:xfrm>
                <a:off x="4746044" y="4104966"/>
                <a:ext cx="33497" cy="28699"/>
                <a:chOff x="4746044" y="4104966"/>
                <a:chExt cx="33497" cy="28699"/>
              </a:xfrm>
            </p:grpSpPr>
            <p:sp>
              <p:nvSpPr>
                <p:cNvPr id="1611" name="Google Shape;1611;p44"/>
                <p:cNvSpPr/>
                <p:nvPr/>
              </p:nvSpPr>
              <p:spPr>
                <a:xfrm>
                  <a:off x="4746044" y="4104966"/>
                  <a:ext cx="33497" cy="28699"/>
                </a:xfrm>
                <a:custGeom>
                  <a:rect b="b" l="l" r="r" t="t"/>
                  <a:pathLst>
                    <a:path extrusionOk="0" h="3649" w="4259">
                      <a:moveTo>
                        <a:pt x="2428" y="1"/>
                      </a:moveTo>
                      <a:cubicBezTo>
                        <a:pt x="1979" y="1"/>
                        <a:pt x="1522" y="167"/>
                        <a:pt x="1150" y="540"/>
                      </a:cubicBezTo>
                      <a:cubicBezTo>
                        <a:pt x="0" y="1677"/>
                        <a:pt x="811" y="3648"/>
                        <a:pt x="2432" y="3648"/>
                      </a:cubicBezTo>
                      <a:cubicBezTo>
                        <a:pt x="3436" y="3648"/>
                        <a:pt x="4259" y="2826"/>
                        <a:pt x="4259" y="1822"/>
                      </a:cubicBezTo>
                      <a:cubicBezTo>
                        <a:pt x="4259" y="726"/>
                        <a:pt x="3363" y="1"/>
                        <a:pt x="242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2" name="Google Shape;1612;p44"/>
                <p:cNvSpPr/>
                <p:nvPr/>
              </p:nvSpPr>
              <p:spPr>
                <a:xfrm>
                  <a:off x="4758887" y="4114632"/>
                  <a:ext cx="11042" cy="9375"/>
                </a:xfrm>
                <a:custGeom>
                  <a:rect b="b" l="l" r="r" t="t"/>
                  <a:pathLst>
                    <a:path extrusionOk="0" h="1192" w="1404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5" y="1191"/>
                        <a:pt x="792" y="1191"/>
                      </a:cubicBezTo>
                      <a:cubicBezTo>
                        <a:pt x="1099" y="1191"/>
                        <a:pt x="1396" y="953"/>
                        <a:pt x="1404" y="593"/>
                      </a:cubicBezTo>
                      <a:cubicBezTo>
                        <a:pt x="1404" y="266"/>
                        <a:pt x="1126" y="0"/>
                        <a:pt x="79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13" name="Google Shape;1613;p44"/>
              <p:cNvGrpSpPr/>
              <p:nvPr/>
            </p:nvGrpSpPr>
            <p:grpSpPr>
              <a:xfrm>
                <a:off x="4859646" y="4162554"/>
                <a:ext cx="33591" cy="28762"/>
                <a:chOff x="4859646" y="4162554"/>
                <a:chExt cx="33591" cy="28762"/>
              </a:xfrm>
            </p:grpSpPr>
            <p:sp>
              <p:nvSpPr>
                <p:cNvPr id="1614" name="Google Shape;1614;p44"/>
                <p:cNvSpPr/>
                <p:nvPr/>
              </p:nvSpPr>
              <p:spPr>
                <a:xfrm>
                  <a:off x="4859646" y="4162554"/>
                  <a:ext cx="33591" cy="28762"/>
                </a:xfrm>
                <a:custGeom>
                  <a:rect b="b" l="l" r="r" t="t"/>
                  <a:pathLst>
                    <a:path extrusionOk="0" h="3657" w="4271">
                      <a:moveTo>
                        <a:pt x="2423" y="0"/>
                      </a:moveTo>
                      <a:cubicBezTo>
                        <a:pt x="1975" y="0"/>
                        <a:pt x="1520" y="166"/>
                        <a:pt x="1149" y="536"/>
                      </a:cubicBezTo>
                      <a:cubicBezTo>
                        <a:pt x="0" y="1685"/>
                        <a:pt x="823" y="3657"/>
                        <a:pt x="2444" y="3657"/>
                      </a:cubicBezTo>
                      <a:cubicBezTo>
                        <a:pt x="3448" y="3657"/>
                        <a:pt x="4258" y="2834"/>
                        <a:pt x="4270" y="1830"/>
                      </a:cubicBezTo>
                      <a:cubicBezTo>
                        <a:pt x="4270" y="732"/>
                        <a:pt x="3365" y="0"/>
                        <a:pt x="242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5" name="Google Shape;1615;p44"/>
                <p:cNvSpPr/>
                <p:nvPr/>
              </p:nvSpPr>
              <p:spPr>
                <a:xfrm>
                  <a:off x="4874196" y="4172283"/>
                  <a:ext cx="9336" cy="9336"/>
                </a:xfrm>
                <a:custGeom>
                  <a:rect b="b" l="l" r="r" t="t"/>
                  <a:pathLst>
                    <a:path extrusionOk="0" h="1187" w="1187">
                      <a:moveTo>
                        <a:pt x="594" y="1"/>
                      </a:moveTo>
                      <a:cubicBezTo>
                        <a:pt x="267" y="1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7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16" name="Google Shape;1616;p44"/>
            <p:cNvGrpSpPr/>
            <p:nvPr/>
          </p:nvGrpSpPr>
          <p:grpSpPr>
            <a:xfrm>
              <a:off x="3597785" y="3274438"/>
              <a:ext cx="855610" cy="1122100"/>
              <a:chOff x="3597785" y="3274438"/>
              <a:chExt cx="855610" cy="1122100"/>
            </a:xfrm>
          </p:grpSpPr>
          <p:grpSp>
            <p:nvGrpSpPr>
              <p:cNvPr id="1617" name="Google Shape;1617;p44"/>
              <p:cNvGrpSpPr/>
              <p:nvPr/>
            </p:nvGrpSpPr>
            <p:grpSpPr>
              <a:xfrm>
                <a:off x="3617857" y="3284717"/>
                <a:ext cx="826785" cy="1099165"/>
                <a:chOff x="3617857" y="3284717"/>
                <a:chExt cx="826785" cy="1099165"/>
              </a:xfrm>
            </p:grpSpPr>
            <p:sp>
              <p:nvSpPr>
                <p:cNvPr id="1618" name="Google Shape;1618;p44"/>
                <p:cNvSpPr/>
                <p:nvPr/>
              </p:nvSpPr>
              <p:spPr>
                <a:xfrm>
                  <a:off x="4155028" y="3869354"/>
                  <a:ext cx="289613" cy="514528"/>
                </a:xfrm>
                <a:custGeom>
                  <a:rect b="b" l="l" r="r" t="t"/>
                  <a:pathLst>
                    <a:path extrusionOk="0" fill="none" h="65420" w="36823">
                      <a:moveTo>
                        <a:pt x="5928" y="64827"/>
                      </a:moveTo>
                      <a:lnTo>
                        <a:pt x="6158" y="49755"/>
                      </a:lnTo>
                      <a:lnTo>
                        <a:pt x="8202" y="42327"/>
                      </a:lnTo>
                      <a:lnTo>
                        <a:pt x="8795" y="36351"/>
                      </a:lnTo>
                      <a:lnTo>
                        <a:pt x="8795" y="28912"/>
                      </a:lnTo>
                      <a:lnTo>
                        <a:pt x="3049" y="23347"/>
                      </a:lnTo>
                      <a:lnTo>
                        <a:pt x="0" y="12291"/>
                      </a:lnTo>
                      <a:lnTo>
                        <a:pt x="11601" y="1"/>
                      </a:lnTo>
                      <a:lnTo>
                        <a:pt x="19319" y="4259"/>
                      </a:lnTo>
                      <a:lnTo>
                        <a:pt x="27266" y="11747"/>
                      </a:lnTo>
                      <a:lnTo>
                        <a:pt x="36823" y="15472"/>
                      </a:lnTo>
                      <a:lnTo>
                        <a:pt x="34827" y="25803"/>
                      </a:lnTo>
                      <a:lnTo>
                        <a:pt x="26722" y="36944"/>
                      </a:lnTo>
                      <a:lnTo>
                        <a:pt x="19924" y="49198"/>
                      </a:lnTo>
                      <a:lnTo>
                        <a:pt x="11008" y="60690"/>
                      </a:lnTo>
                      <a:lnTo>
                        <a:pt x="5335" y="65420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9" name="Google Shape;1619;p44"/>
                <p:cNvSpPr/>
                <p:nvPr/>
              </p:nvSpPr>
              <p:spPr>
                <a:xfrm>
                  <a:off x="3617857" y="3284717"/>
                  <a:ext cx="662957" cy="685970"/>
                </a:xfrm>
                <a:custGeom>
                  <a:rect b="b" l="l" r="r" t="t"/>
                  <a:pathLst>
                    <a:path extrusionOk="0" fill="none" h="87218" w="84292">
                      <a:moveTo>
                        <a:pt x="79900" y="75157"/>
                      </a:moveTo>
                      <a:lnTo>
                        <a:pt x="77916" y="83262"/>
                      </a:lnTo>
                      <a:lnTo>
                        <a:pt x="68299" y="87218"/>
                      </a:lnTo>
                      <a:lnTo>
                        <a:pt x="61610" y="72314"/>
                      </a:lnTo>
                      <a:lnTo>
                        <a:pt x="48376" y="64524"/>
                      </a:lnTo>
                      <a:lnTo>
                        <a:pt x="37489" y="50685"/>
                      </a:lnTo>
                      <a:lnTo>
                        <a:pt x="32771" y="39181"/>
                      </a:lnTo>
                      <a:lnTo>
                        <a:pt x="28525" y="27000"/>
                      </a:lnTo>
                      <a:lnTo>
                        <a:pt x="19779" y="19379"/>
                      </a:lnTo>
                      <a:lnTo>
                        <a:pt x="1" y="14057"/>
                      </a:lnTo>
                      <a:lnTo>
                        <a:pt x="5227" y="0"/>
                      </a:lnTo>
                      <a:lnTo>
                        <a:pt x="40380" y="3605"/>
                      </a:lnTo>
                      <a:lnTo>
                        <a:pt x="53662" y="9254"/>
                      </a:lnTo>
                      <a:lnTo>
                        <a:pt x="56711" y="17734"/>
                      </a:lnTo>
                      <a:lnTo>
                        <a:pt x="69727" y="26177"/>
                      </a:lnTo>
                      <a:lnTo>
                        <a:pt x="84291" y="20649"/>
                      </a:lnTo>
                      <a:lnTo>
                        <a:pt x="79465" y="38165"/>
                      </a:lnTo>
                      <a:lnTo>
                        <a:pt x="72207" y="46960"/>
                      </a:lnTo>
                      <a:lnTo>
                        <a:pt x="64791" y="54677"/>
                      </a:lnTo>
                      <a:lnTo>
                        <a:pt x="54497" y="63206"/>
                      </a:lnTo>
                      <a:lnTo>
                        <a:pt x="62094" y="63556"/>
                      </a:lnTo>
                      <a:lnTo>
                        <a:pt x="66098" y="7433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0" name="Google Shape;1620;p44"/>
                <p:cNvSpPr/>
                <p:nvPr/>
              </p:nvSpPr>
              <p:spPr>
                <a:xfrm>
                  <a:off x="4230666" y="3943372"/>
                  <a:ext cx="15612" cy="77934"/>
                </a:xfrm>
                <a:custGeom>
                  <a:rect b="b" l="l" r="r" t="t"/>
                  <a:pathLst>
                    <a:path extrusionOk="0" fill="none" h="9909" w="1985">
                      <a:moveTo>
                        <a:pt x="1984" y="9908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1" name="Google Shape;1621;p44"/>
                <p:cNvSpPr/>
                <p:nvPr/>
              </p:nvSpPr>
              <p:spPr>
                <a:xfrm>
                  <a:off x="4230666" y="3902843"/>
                  <a:ext cx="138817" cy="116937"/>
                </a:xfrm>
                <a:custGeom>
                  <a:rect b="b" l="l" r="r" t="t"/>
                  <a:pathLst>
                    <a:path extrusionOk="0" fill="none" h="14868" w="17650">
                      <a:moveTo>
                        <a:pt x="11952" y="14868"/>
                      </a:moveTo>
                      <a:lnTo>
                        <a:pt x="0" y="4670"/>
                      </a:lnTo>
                      <a:lnTo>
                        <a:pt x="9702" y="1"/>
                      </a:lnTo>
                      <a:lnTo>
                        <a:pt x="17649" y="74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2" name="Google Shape;1622;p44"/>
                <p:cNvSpPr/>
                <p:nvPr/>
              </p:nvSpPr>
              <p:spPr>
                <a:xfrm>
                  <a:off x="4234473" y="3939573"/>
                  <a:ext cx="143953" cy="22171"/>
                </a:xfrm>
                <a:custGeom>
                  <a:rect b="b" l="l" r="r" t="t"/>
                  <a:pathLst>
                    <a:path extrusionOk="0" fill="none" h="2819" w="18303">
                      <a:moveTo>
                        <a:pt x="0" y="0"/>
                      </a:moveTo>
                      <a:lnTo>
                        <a:pt x="18303" y="2819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3" name="Google Shape;1623;p44"/>
                <p:cNvSpPr/>
                <p:nvPr/>
              </p:nvSpPr>
              <p:spPr>
                <a:xfrm>
                  <a:off x="4300405" y="4023579"/>
                  <a:ext cx="24264" cy="112650"/>
                </a:xfrm>
                <a:custGeom>
                  <a:rect b="b" l="l" r="r" t="t"/>
                  <a:pathLst>
                    <a:path extrusionOk="0" fill="none" h="14323" w="3085">
                      <a:moveTo>
                        <a:pt x="0" y="14323"/>
                      </a:moveTo>
                      <a:lnTo>
                        <a:pt x="3085" y="0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4" name="Google Shape;1624;p44"/>
                <p:cNvSpPr/>
                <p:nvPr/>
              </p:nvSpPr>
              <p:spPr>
                <a:xfrm>
                  <a:off x="4324661" y="4019772"/>
                  <a:ext cx="40544" cy="140154"/>
                </a:xfrm>
                <a:custGeom>
                  <a:rect b="b" l="l" r="r" t="t"/>
                  <a:pathLst>
                    <a:path extrusionOk="0" fill="none" h="17820" w="5155">
                      <a:moveTo>
                        <a:pt x="1" y="1"/>
                      </a:moveTo>
                      <a:lnTo>
                        <a:pt x="5154" y="17819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5" name="Google Shape;1625;p44"/>
                <p:cNvSpPr/>
                <p:nvPr/>
              </p:nvSpPr>
              <p:spPr>
                <a:xfrm>
                  <a:off x="4324661" y="4019772"/>
                  <a:ext cx="104282" cy="52522"/>
                </a:xfrm>
                <a:custGeom>
                  <a:rect b="b" l="l" r="r" t="t"/>
                  <a:pathLst>
                    <a:path extrusionOk="0" fill="none" h="6678" w="13259">
                      <a:moveTo>
                        <a:pt x="1" y="1"/>
                      </a:moveTo>
                      <a:lnTo>
                        <a:pt x="13259" y="6678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6" name="Google Shape;1626;p44"/>
                <p:cNvSpPr/>
                <p:nvPr/>
              </p:nvSpPr>
              <p:spPr>
                <a:xfrm>
                  <a:off x="4328467" y="3989901"/>
                  <a:ext cx="113421" cy="29879"/>
                </a:xfrm>
                <a:custGeom>
                  <a:rect b="b" l="l" r="r" t="t"/>
                  <a:pathLst>
                    <a:path extrusionOk="0" fill="none" h="3799" w="14421">
                      <a:moveTo>
                        <a:pt x="14420" y="0"/>
                      </a:moveTo>
                      <a:lnTo>
                        <a:pt x="1" y="3799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7" name="Google Shape;1627;p44"/>
                <p:cNvSpPr/>
                <p:nvPr/>
              </p:nvSpPr>
              <p:spPr>
                <a:xfrm>
                  <a:off x="4224193" y="4019772"/>
                  <a:ext cx="23886" cy="76975"/>
                </a:xfrm>
                <a:custGeom>
                  <a:rect b="b" l="l" r="r" t="t"/>
                  <a:pathLst>
                    <a:path extrusionOk="0" fill="none" h="9787" w="3037">
                      <a:moveTo>
                        <a:pt x="1" y="9787"/>
                      </a:moveTo>
                      <a:lnTo>
                        <a:pt x="3037" y="1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8" name="Google Shape;1628;p44"/>
                <p:cNvSpPr/>
                <p:nvPr/>
              </p:nvSpPr>
              <p:spPr>
                <a:xfrm>
                  <a:off x="4248071" y="4019772"/>
                  <a:ext cx="52342" cy="116457"/>
                </a:xfrm>
                <a:custGeom>
                  <a:rect b="b" l="l" r="r" t="t"/>
                  <a:pathLst>
                    <a:path extrusionOk="0" fill="none" h="14807" w="6655">
                      <a:moveTo>
                        <a:pt x="1" y="1"/>
                      </a:moveTo>
                      <a:lnTo>
                        <a:pt x="6654" y="14807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9" name="Google Shape;1629;p44"/>
                <p:cNvSpPr/>
                <p:nvPr/>
              </p:nvSpPr>
              <p:spPr>
                <a:xfrm>
                  <a:off x="4300405" y="4138982"/>
                  <a:ext cx="6567" cy="119029"/>
                </a:xfrm>
                <a:custGeom>
                  <a:rect b="b" l="l" r="r" t="t"/>
                  <a:pathLst>
                    <a:path extrusionOk="0" fill="none" h="15134" w="835">
                      <a:moveTo>
                        <a:pt x="0" y="1"/>
                      </a:moveTo>
                      <a:lnTo>
                        <a:pt x="835" y="15134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0" name="Google Shape;1630;p44"/>
                <p:cNvSpPr/>
                <p:nvPr/>
              </p:nvSpPr>
              <p:spPr>
                <a:xfrm>
                  <a:off x="4219726" y="4200164"/>
                  <a:ext cx="85343" cy="60513"/>
                </a:xfrm>
                <a:custGeom>
                  <a:rect b="b" l="l" r="r" t="t"/>
                  <a:pathLst>
                    <a:path extrusionOk="0" fill="none" h="7694" w="10851">
                      <a:moveTo>
                        <a:pt x="0" y="0"/>
                      </a:moveTo>
                      <a:lnTo>
                        <a:pt x="10851" y="7694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1" name="Google Shape;1631;p44"/>
                <p:cNvSpPr/>
                <p:nvPr/>
              </p:nvSpPr>
              <p:spPr>
                <a:xfrm>
                  <a:off x="4223430" y="4137275"/>
                  <a:ext cx="81930" cy="15132"/>
                </a:xfrm>
                <a:custGeom>
                  <a:rect b="b" l="l" r="r" t="t"/>
                  <a:pathLst>
                    <a:path extrusionOk="0" fill="none" h="1924" w="10417">
                      <a:moveTo>
                        <a:pt x="1" y="1923"/>
                      </a:moveTo>
                      <a:lnTo>
                        <a:pt x="10416" y="0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2" name="Google Shape;1632;p44"/>
                <p:cNvSpPr/>
                <p:nvPr/>
              </p:nvSpPr>
              <p:spPr>
                <a:xfrm>
                  <a:off x="4303638" y="4138982"/>
                  <a:ext cx="59947" cy="23894"/>
                </a:xfrm>
                <a:custGeom>
                  <a:rect b="b" l="l" r="r" t="t"/>
                  <a:pathLst>
                    <a:path extrusionOk="0" fill="none" h="3038" w="7622">
                      <a:moveTo>
                        <a:pt x="7621" y="3037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3" name="Google Shape;1633;p44"/>
                <p:cNvSpPr/>
                <p:nvPr/>
              </p:nvSpPr>
              <p:spPr>
                <a:xfrm>
                  <a:off x="4201644" y="4267237"/>
                  <a:ext cx="39970" cy="77164"/>
                </a:xfrm>
                <a:custGeom>
                  <a:rect b="b" l="l" r="r" t="t"/>
                  <a:pathLst>
                    <a:path extrusionOk="0" fill="none" h="9811" w="5082">
                      <a:moveTo>
                        <a:pt x="1" y="0"/>
                      </a:moveTo>
                      <a:lnTo>
                        <a:pt x="5081" y="9811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4" name="Google Shape;1634;p44"/>
                <p:cNvSpPr/>
                <p:nvPr/>
              </p:nvSpPr>
              <p:spPr>
                <a:xfrm>
                  <a:off x="4203831" y="4258003"/>
                  <a:ext cx="103142" cy="9241"/>
                </a:xfrm>
                <a:custGeom>
                  <a:rect b="b" l="l" r="r" t="t"/>
                  <a:pathLst>
                    <a:path extrusionOk="0" fill="none" h="1175" w="13114">
                      <a:moveTo>
                        <a:pt x="1" y="1174"/>
                      </a:moveTo>
                      <a:lnTo>
                        <a:pt x="13114" y="1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5" name="Google Shape;1635;p44"/>
                <p:cNvSpPr/>
                <p:nvPr/>
              </p:nvSpPr>
              <p:spPr>
                <a:xfrm>
                  <a:off x="4179001" y="3943372"/>
                  <a:ext cx="51673" cy="104951"/>
                </a:xfrm>
                <a:custGeom>
                  <a:rect b="b" l="l" r="r" t="t"/>
                  <a:pathLst>
                    <a:path extrusionOk="0" fill="none" h="13344" w="6570">
                      <a:moveTo>
                        <a:pt x="1" y="13344"/>
                      </a:moveTo>
                      <a:lnTo>
                        <a:pt x="6569" y="1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6" name="Google Shape;1636;p44"/>
                <p:cNvSpPr/>
                <p:nvPr/>
              </p:nvSpPr>
              <p:spPr>
                <a:xfrm>
                  <a:off x="4248071" y="4019772"/>
                  <a:ext cx="76597" cy="8"/>
                </a:xfrm>
                <a:custGeom>
                  <a:rect b="b" l="l" r="r" t="t"/>
                  <a:pathLst>
                    <a:path extrusionOk="0" fill="none" h="1" w="9739">
                      <a:moveTo>
                        <a:pt x="1" y="1"/>
                      </a:moveTo>
                      <a:lnTo>
                        <a:pt x="9739" y="1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7" name="Google Shape;1637;p44"/>
                <p:cNvSpPr/>
                <p:nvPr/>
              </p:nvSpPr>
              <p:spPr>
                <a:xfrm>
                  <a:off x="4219529" y="4138982"/>
                  <a:ext cx="84116" cy="63282"/>
                </a:xfrm>
                <a:custGeom>
                  <a:rect b="b" l="l" r="r" t="t"/>
                  <a:pathLst>
                    <a:path extrusionOk="0" fill="none" h="8046" w="10695">
                      <a:moveTo>
                        <a:pt x="1" y="8045"/>
                      </a:moveTo>
                      <a:lnTo>
                        <a:pt x="10694" y="1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8" name="Google Shape;1638;p44"/>
                <p:cNvSpPr/>
                <p:nvPr/>
              </p:nvSpPr>
              <p:spPr>
                <a:xfrm>
                  <a:off x="3654964" y="3289853"/>
                  <a:ext cx="46820" cy="63848"/>
                </a:xfrm>
                <a:custGeom>
                  <a:rect b="b" l="l" r="r" t="t"/>
                  <a:pathLst>
                    <a:path extrusionOk="0" fill="none" h="8118" w="5953">
                      <a:moveTo>
                        <a:pt x="1" y="0"/>
                      </a:moveTo>
                      <a:lnTo>
                        <a:pt x="5952" y="8117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9" name="Google Shape;1639;p44"/>
                <p:cNvSpPr/>
                <p:nvPr/>
              </p:nvSpPr>
              <p:spPr>
                <a:xfrm>
                  <a:off x="3619760" y="3353693"/>
                  <a:ext cx="85736" cy="36730"/>
                </a:xfrm>
                <a:custGeom>
                  <a:rect b="b" l="l" r="r" t="t"/>
                  <a:pathLst>
                    <a:path extrusionOk="0" fill="none" h="4670" w="10901">
                      <a:moveTo>
                        <a:pt x="1" y="4670"/>
                      </a:moveTo>
                      <a:lnTo>
                        <a:pt x="10900" y="0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0" name="Google Shape;1640;p44"/>
                <p:cNvSpPr/>
                <p:nvPr/>
              </p:nvSpPr>
              <p:spPr>
                <a:xfrm>
                  <a:off x="3703011" y="3354739"/>
                  <a:ext cx="70415" cy="79350"/>
                </a:xfrm>
                <a:custGeom>
                  <a:rect b="b" l="l" r="r" t="t"/>
                  <a:pathLst>
                    <a:path extrusionOk="0" fill="none" h="10089" w="8953">
                      <a:moveTo>
                        <a:pt x="1" y="0"/>
                      </a:moveTo>
                      <a:lnTo>
                        <a:pt x="8952" y="10089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1" name="Google Shape;1641;p44"/>
                <p:cNvSpPr/>
                <p:nvPr/>
              </p:nvSpPr>
              <p:spPr>
                <a:xfrm>
                  <a:off x="3779884" y="3366443"/>
                  <a:ext cx="34449" cy="67647"/>
                </a:xfrm>
                <a:custGeom>
                  <a:rect b="b" l="l" r="r" t="t"/>
                  <a:pathLst>
                    <a:path extrusionOk="0" fill="none" h="8601" w="4380">
                      <a:moveTo>
                        <a:pt x="1" y="8601"/>
                      </a:moveTo>
                      <a:lnTo>
                        <a:pt x="4380" y="0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2" name="Google Shape;1642;p44"/>
                <p:cNvSpPr/>
                <p:nvPr/>
              </p:nvSpPr>
              <p:spPr>
                <a:xfrm>
                  <a:off x="3701776" y="3353693"/>
                  <a:ext cx="116363" cy="12757"/>
                </a:xfrm>
                <a:custGeom>
                  <a:rect b="b" l="l" r="r" t="t"/>
                  <a:pathLst>
                    <a:path extrusionOk="0" fill="none" h="1622" w="14795">
                      <a:moveTo>
                        <a:pt x="14795" y="1621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3" name="Google Shape;1643;p44"/>
                <p:cNvSpPr/>
                <p:nvPr/>
              </p:nvSpPr>
              <p:spPr>
                <a:xfrm>
                  <a:off x="3701776" y="3313063"/>
                  <a:ext cx="227204" cy="40638"/>
                </a:xfrm>
                <a:custGeom>
                  <a:rect b="b" l="l" r="r" t="t"/>
                  <a:pathLst>
                    <a:path extrusionOk="0" fill="none" h="5167" w="28888">
                      <a:moveTo>
                        <a:pt x="28887" y="1"/>
                      </a:moveTo>
                      <a:lnTo>
                        <a:pt x="0" y="5166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4" name="Google Shape;1644;p44"/>
                <p:cNvSpPr/>
                <p:nvPr/>
              </p:nvSpPr>
              <p:spPr>
                <a:xfrm>
                  <a:off x="3888633" y="3313063"/>
                  <a:ext cx="40347" cy="114467"/>
                </a:xfrm>
                <a:custGeom>
                  <a:rect b="b" l="l" r="r" t="t"/>
                  <a:pathLst>
                    <a:path extrusionOk="0" fill="none" h="14554" w="5130">
                      <a:moveTo>
                        <a:pt x="5129" y="1"/>
                      </a:moveTo>
                      <a:lnTo>
                        <a:pt x="0" y="14553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5" name="Google Shape;1645;p44"/>
                <p:cNvSpPr/>
                <p:nvPr/>
              </p:nvSpPr>
              <p:spPr>
                <a:xfrm>
                  <a:off x="3814325" y="3366443"/>
                  <a:ext cx="74316" cy="61087"/>
                </a:xfrm>
                <a:custGeom>
                  <a:rect b="b" l="l" r="r" t="t"/>
                  <a:pathLst>
                    <a:path extrusionOk="0" fill="none" h="7767" w="9449">
                      <a:moveTo>
                        <a:pt x="1" y="0"/>
                      </a:moveTo>
                      <a:lnTo>
                        <a:pt x="9448" y="7766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6" name="Google Shape;1646;p44"/>
                <p:cNvSpPr/>
                <p:nvPr/>
              </p:nvSpPr>
              <p:spPr>
                <a:xfrm>
                  <a:off x="3838399" y="3427522"/>
                  <a:ext cx="50242" cy="67749"/>
                </a:xfrm>
                <a:custGeom>
                  <a:rect b="b" l="l" r="r" t="t"/>
                  <a:pathLst>
                    <a:path extrusionOk="0" fill="none" h="8614" w="6388">
                      <a:moveTo>
                        <a:pt x="0" y="8613"/>
                      </a:moveTo>
                      <a:lnTo>
                        <a:pt x="6387" y="0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7" name="Google Shape;1647;p44"/>
                <p:cNvSpPr/>
                <p:nvPr/>
              </p:nvSpPr>
              <p:spPr>
                <a:xfrm>
                  <a:off x="3814325" y="3313063"/>
                  <a:ext cx="114656" cy="53388"/>
                </a:xfrm>
                <a:custGeom>
                  <a:rect b="b" l="l" r="r" t="t"/>
                  <a:pathLst>
                    <a:path extrusionOk="0" fill="none" h="6788" w="14578">
                      <a:moveTo>
                        <a:pt x="1" y="6787"/>
                      </a:moveTo>
                      <a:lnTo>
                        <a:pt x="14577" y="1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8" name="Google Shape;1648;p44"/>
                <p:cNvSpPr/>
                <p:nvPr/>
              </p:nvSpPr>
              <p:spPr>
                <a:xfrm>
                  <a:off x="3888633" y="3427522"/>
                  <a:ext cx="55377" cy="76212"/>
                </a:xfrm>
                <a:custGeom>
                  <a:rect b="b" l="l" r="r" t="t"/>
                  <a:pathLst>
                    <a:path extrusionOk="0" fill="none" h="9690" w="7041">
                      <a:moveTo>
                        <a:pt x="0" y="0"/>
                      </a:moveTo>
                      <a:lnTo>
                        <a:pt x="7041" y="9690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9" name="Google Shape;1649;p44"/>
                <p:cNvSpPr/>
                <p:nvPr/>
              </p:nvSpPr>
              <p:spPr>
                <a:xfrm>
                  <a:off x="3944003" y="3406208"/>
                  <a:ext cx="40631" cy="97526"/>
                </a:xfrm>
                <a:custGeom>
                  <a:rect b="b" l="l" r="r" t="t"/>
                  <a:pathLst>
                    <a:path extrusionOk="0" fill="none" h="12400" w="5166">
                      <a:moveTo>
                        <a:pt x="1" y="12400"/>
                      </a:moveTo>
                      <a:lnTo>
                        <a:pt x="5166" y="1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0" name="Google Shape;1650;p44"/>
                <p:cNvSpPr/>
                <p:nvPr/>
              </p:nvSpPr>
              <p:spPr>
                <a:xfrm>
                  <a:off x="3984625" y="3357500"/>
                  <a:ext cx="55291" cy="48716"/>
                </a:xfrm>
                <a:custGeom>
                  <a:rect b="b" l="l" r="r" t="t"/>
                  <a:pathLst>
                    <a:path extrusionOk="0" fill="none" h="6194" w="7030">
                      <a:moveTo>
                        <a:pt x="1" y="6194"/>
                      </a:moveTo>
                      <a:lnTo>
                        <a:pt x="7029" y="0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1" name="Google Shape;1651;p44"/>
                <p:cNvSpPr/>
                <p:nvPr/>
              </p:nvSpPr>
              <p:spPr>
                <a:xfrm>
                  <a:off x="3888633" y="3406208"/>
                  <a:ext cx="96000" cy="21322"/>
                </a:xfrm>
                <a:custGeom>
                  <a:rect b="b" l="l" r="r" t="t"/>
                  <a:pathLst>
                    <a:path extrusionOk="0" fill="none" h="2711" w="12206">
                      <a:moveTo>
                        <a:pt x="0" y="2710"/>
                      </a:moveTo>
                      <a:lnTo>
                        <a:pt x="12206" y="1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2" name="Google Shape;1652;p44"/>
                <p:cNvSpPr/>
                <p:nvPr/>
              </p:nvSpPr>
              <p:spPr>
                <a:xfrm>
                  <a:off x="3984625" y="3406208"/>
                  <a:ext cx="42251" cy="136348"/>
                </a:xfrm>
                <a:custGeom>
                  <a:rect b="b" l="l" r="r" t="t"/>
                  <a:pathLst>
                    <a:path extrusionOk="0" fill="none" h="17336" w="5372">
                      <a:moveTo>
                        <a:pt x="1" y="1"/>
                      </a:moveTo>
                      <a:lnTo>
                        <a:pt x="5372" y="17335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3" name="Google Shape;1653;p44"/>
                <p:cNvSpPr/>
                <p:nvPr/>
              </p:nvSpPr>
              <p:spPr>
                <a:xfrm>
                  <a:off x="4026868" y="3427522"/>
                  <a:ext cx="35597" cy="115033"/>
                </a:xfrm>
                <a:custGeom>
                  <a:rect b="b" l="l" r="r" t="t"/>
                  <a:pathLst>
                    <a:path extrusionOk="0" fill="none" h="14626" w="4526">
                      <a:moveTo>
                        <a:pt x="1" y="14625"/>
                      </a:moveTo>
                      <a:lnTo>
                        <a:pt x="4525" y="0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4" name="Google Shape;1654;p44"/>
                <p:cNvSpPr/>
                <p:nvPr/>
              </p:nvSpPr>
              <p:spPr>
                <a:xfrm>
                  <a:off x="3876261" y="3542548"/>
                  <a:ext cx="150615" cy="52051"/>
                </a:xfrm>
                <a:custGeom>
                  <a:rect b="b" l="l" r="r" t="t"/>
                  <a:pathLst>
                    <a:path extrusionOk="0" fill="none" h="6618" w="19150">
                      <a:moveTo>
                        <a:pt x="1" y="6617"/>
                      </a:moveTo>
                      <a:lnTo>
                        <a:pt x="19150" y="0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5" name="Google Shape;1655;p44"/>
                <p:cNvSpPr/>
                <p:nvPr/>
              </p:nvSpPr>
              <p:spPr>
                <a:xfrm>
                  <a:off x="4006702" y="3542548"/>
                  <a:ext cx="20174" cy="99044"/>
                </a:xfrm>
                <a:custGeom>
                  <a:rect b="b" l="l" r="r" t="t"/>
                  <a:pathLst>
                    <a:path extrusionOk="0" fill="none" h="12593" w="2565">
                      <a:moveTo>
                        <a:pt x="2565" y="0"/>
                      </a:moveTo>
                      <a:lnTo>
                        <a:pt x="0" y="12593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6" name="Google Shape;1656;p44"/>
                <p:cNvSpPr/>
                <p:nvPr/>
              </p:nvSpPr>
              <p:spPr>
                <a:xfrm>
                  <a:off x="3912700" y="3641584"/>
                  <a:ext cx="97817" cy="41779"/>
                </a:xfrm>
                <a:custGeom>
                  <a:rect b="b" l="l" r="r" t="t"/>
                  <a:pathLst>
                    <a:path extrusionOk="0" fill="none" h="5312" w="12437">
                      <a:moveTo>
                        <a:pt x="1" y="5311"/>
                      </a:moveTo>
                      <a:lnTo>
                        <a:pt x="12436" y="1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7" name="Google Shape;1657;p44"/>
                <p:cNvSpPr/>
                <p:nvPr/>
              </p:nvSpPr>
              <p:spPr>
                <a:xfrm>
                  <a:off x="3875601" y="3503726"/>
                  <a:ext cx="68410" cy="89158"/>
                </a:xfrm>
                <a:custGeom>
                  <a:rect b="b" l="l" r="r" t="t"/>
                  <a:pathLst>
                    <a:path extrusionOk="0" fill="none" h="11336" w="8698">
                      <a:moveTo>
                        <a:pt x="8698" y="1"/>
                      </a:moveTo>
                      <a:lnTo>
                        <a:pt x="0" y="11335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8" name="Google Shape;1658;p44"/>
                <p:cNvSpPr/>
                <p:nvPr/>
              </p:nvSpPr>
              <p:spPr>
                <a:xfrm>
                  <a:off x="3944003" y="3503726"/>
                  <a:ext cx="89441" cy="36163"/>
                </a:xfrm>
                <a:custGeom>
                  <a:rect b="b" l="l" r="r" t="t"/>
                  <a:pathLst>
                    <a:path extrusionOk="0" fill="none" h="4598" w="11372">
                      <a:moveTo>
                        <a:pt x="1" y="1"/>
                      </a:moveTo>
                      <a:lnTo>
                        <a:pt x="11372" y="4598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9" name="Google Shape;1659;p44"/>
                <p:cNvSpPr/>
                <p:nvPr/>
              </p:nvSpPr>
              <p:spPr>
                <a:xfrm>
                  <a:off x="4033436" y="3490599"/>
                  <a:ext cx="132824" cy="49290"/>
                </a:xfrm>
                <a:custGeom>
                  <a:rect b="b" l="l" r="r" t="t"/>
                  <a:pathLst>
                    <a:path extrusionOk="0" fill="none" h="6267" w="16888">
                      <a:moveTo>
                        <a:pt x="1" y="6267"/>
                      </a:moveTo>
                      <a:lnTo>
                        <a:pt x="16888" y="0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0" name="Google Shape;1660;p44"/>
                <p:cNvSpPr/>
                <p:nvPr/>
              </p:nvSpPr>
              <p:spPr>
                <a:xfrm>
                  <a:off x="4166252" y="3490599"/>
                  <a:ext cx="73459" cy="95528"/>
                </a:xfrm>
                <a:custGeom>
                  <a:rect b="b" l="l" r="r" t="t"/>
                  <a:pathLst>
                    <a:path extrusionOk="0" fill="none" h="12146" w="9340">
                      <a:moveTo>
                        <a:pt x="1" y="0"/>
                      </a:moveTo>
                      <a:lnTo>
                        <a:pt x="9339" y="12146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1" name="Google Shape;1661;p44"/>
                <p:cNvSpPr/>
                <p:nvPr/>
              </p:nvSpPr>
              <p:spPr>
                <a:xfrm>
                  <a:off x="4027726" y="3539882"/>
                  <a:ext cx="211985" cy="39970"/>
                </a:xfrm>
                <a:custGeom>
                  <a:rect b="b" l="l" r="r" t="t"/>
                  <a:pathLst>
                    <a:path extrusionOk="0" fill="none" h="5082" w="26953">
                      <a:moveTo>
                        <a:pt x="26952" y="5081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2" name="Google Shape;1662;p44"/>
                <p:cNvSpPr/>
                <p:nvPr/>
              </p:nvSpPr>
              <p:spPr>
                <a:xfrm>
                  <a:off x="4027726" y="3539882"/>
                  <a:ext cx="99720" cy="174878"/>
                </a:xfrm>
                <a:custGeom>
                  <a:rect b="b" l="l" r="r" t="t"/>
                  <a:pathLst>
                    <a:path extrusionOk="0" fill="none" h="22235" w="12679">
                      <a:moveTo>
                        <a:pt x="1" y="1"/>
                      </a:moveTo>
                      <a:lnTo>
                        <a:pt x="12678" y="22234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3" name="Google Shape;1663;p44"/>
                <p:cNvSpPr/>
                <p:nvPr/>
              </p:nvSpPr>
              <p:spPr>
                <a:xfrm>
                  <a:off x="4027726" y="3539882"/>
                  <a:ext cx="159754" cy="111707"/>
                </a:xfrm>
                <a:custGeom>
                  <a:rect b="b" l="l" r="r" t="t"/>
                  <a:pathLst>
                    <a:path extrusionOk="0" fill="none" h="14203" w="20312">
                      <a:moveTo>
                        <a:pt x="1" y="1"/>
                      </a:moveTo>
                      <a:lnTo>
                        <a:pt x="20311" y="14202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4" name="Google Shape;1664;p44"/>
                <p:cNvSpPr/>
                <p:nvPr/>
              </p:nvSpPr>
              <p:spPr>
                <a:xfrm>
                  <a:off x="4006702" y="3641584"/>
                  <a:ext cx="120743" cy="73176"/>
                </a:xfrm>
                <a:custGeom>
                  <a:rect b="b" l="l" r="r" t="t"/>
                  <a:pathLst>
                    <a:path extrusionOk="0" fill="none" h="9304" w="15352">
                      <a:moveTo>
                        <a:pt x="0" y="1"/>
                      </a:moveTo>
                      <a:lnTo>
                        <a:pt x="15351" y="9303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5" name="Google Shape;1665;p44"/>
                <p:cNvSpPr/>
                <p:nvPr/>
              </p:nvSpPr>
              <p:spPr>
                <a:xfrm>
                  <a:off x="4006702" y="3641584"/>
                  <a:ext cx="39773" cy="140249"/>
                </a:xfrm>
                <a:custGeom>
                  <a:rect b="b" l="l" r="r" t="t"/>
                  <a:pathLst>
                    <a:path extrusionOk="0" fill="none" h="17832" w="5057">
                      <a:moveTo>
                        <a:pt x="5057" y="17832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6" name="Google Shape;1666;p44"/>
                <p:cNvSpPr/>
                <p:nvPr/>
              </p:nvSpPr>
              <p:spPr>
                <a:xfrm>
                  <a:off x="3996423" y="3784585"/>
                  <a:ext cx="51862" cy="10280"/>
                </a:xfrm>
                <a:custGeom>
                  <a:rect b="b" l="l" r="r" t="t"/>
                  <a:pathLst>
                    <a:path extrusionOk="0" fill="none" h="1307" w="6594">
                      <a:moveTo>
                        <a:pt x="1" y="1307"/>
                      </a:moveTo>
                      <a:lnTo>
                        <a:pt x="6594" y="0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7" name="Google Shape;1667;p44"/>
                <p:cNvSpPr/>
                <p:nvPr/>
              </p:nvSpPr>
              <p:spPr>
                <a:xfrm>
                  <a:off x="4048277" y="3784585"/>
                  <a:ext cx="47583" cy="68890"/>
                </a:xfrm>
                <a:custGeom>
                  <a:rect b="b" l="l" r="r" t="t"/>
                  <a:pathLst>
                    <a:path extrusionOk="0" fill="none" h="8759" w="6050">
                      <a:moveTo>
                        <a:pt x="1" y="0"/>
                      </a:moveTo>
                      <a:lnTo>
                        <a:pt x="6049" y="8758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8" name="Google Shape;1668;p44"/>
                <p:cNvSpPr/>
                <p:nvPr/>
              </p:nvSpPr>
              <p:spPr>
                <a:xfrm>
                  <a:off x="4095947" y="3788392"/>
                  <a:ext cx="10280" cy="64894"/>
                </a:xfrm>
                <a:custGeom>
                  <a:rect b="b" l="l" r="r" t="t"/>
                  <a:pathLst>
                    <a:path extrusionOk="0" fill="none" h="8251" w="1307">
                      <a:moveTo>
                        <a:pt x="0" y="8250"/>
                      </a:moveTo>
                      <a:lnTo>
                        <a:pt x="1307" y="0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9" name="Google Shape;1669;p44"/>
                <p:cNvSpPr/>
                <p:nvPr/>
              </p:nvSpPr>
              <p:spPr>
                <a:xfrm>
                  <a:off x="4095852" y="3853467"/>
                  <a:ext cx="45672" cy="15895"/>
                </a:xfrm>
                <a:custGeom>
                  <a:rect b="b" l="l" r="r" t="t"/>
                  <a:pathLst>
                    <a:path extrusionOk="0" fill="none" h="2021" w="5807">
                      <a:moveTo>
                        <a:pt x="0" y="0"/>
                      </a:moveTo>
                      <a:lnTo>
                        <a:pt x="5807" y="2021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0" name="Google Shape;1670;p44"/>
                <p:cNvSpPr/>
                <p:nvPr/>
              </p:nvSpPr>
              <p:spPr>
                <a:xfrm>
                  <a:off x="4138567" y="3868308"/>
                  <a:ext cx="16469" cy="101710"/>
                </a:xfrm>
                <a:custGeom>
                  <a:rect b="b" l="l" r="r" t="t"/>
                  <a:pathLst>
                    <a:path extrusionOk="0" fill="none" h="12932" w="2094">
                      <a:moveTo>
                        <a:pt x="1" y="1"/>
                      </a:moveTo>
                      <a:lnTo>
                        <a:pt x="2093" y="12932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1" name="Google Shape;1671;p44"/>
                <p:cNvSpPr/>
                <p:nvPr/>
              </p:nvSpPr>
              <p:spPr>
                <a:xfrm>
                  <a:off x="3875601" y="3592876"/>
                  <a:ext cx="131110" cy="48716"/>
                </a:xfrm>
                <a:custGeom>
                  <a:rect b="b" l="l" r="r" t="t"/>
                  <a:pathLst>
                    <a:path extrusionOk="0" fill="none" h="6194" w="16670">
                      <a:moveTo>
                        <a:pt x="0" y="0"/>
                      </a:moveTo>
                      <a:lnTo>
                        <a:pt x="16669" y="6194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2" name="Google Shape;1672;p44"/>
                <p:cNvSpPr/>
                <p:nvPr/>
              </p:nvSpPr>
              <p:spPr>
                <a:xfrm>
                  <a:off x="4164828" y="3394410"/>
                  <a:ext cx="26458" cy="93153"/>
                </a:xfrm>
                <a:custGeom>
                  <a:rect b="b" l="l" r="r" t="t"/>
                  <a:pathLst>
                    <a:path extrusionOk="0" fill="none" h="11844" w="3364">
                      <a:moveTo>
                        <a:pt x="0" y="11843"/>
                      </a:moveTo>
                      <a:lnTo>
                        <a:pt x="3363" y="1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3" name="Google Shape;1673;p44"/>
                <p:cNvSpPr/>
                <p:nvPr/>
              </p:nvSpPr>
              <p:spPr>
                <a:xfrm>
                  <a:off x="4191278" y="3394410"/>
                  <a:ext cx="86586" cy="52719"/>
                </a:xfrm>
                <a:custGeom>
                  <a:rect b="b" l="l" r="r" t="t"/>
                  <a:pathLst>
                    <a:path extrusionOk="0" fill="none" h="6703" w="11009">
                      <a:moveTo>
                        <a:pt x="0" y="1"/>
                      </a:moveTo>
                      <a:lnTo>
                        <a:pt x="11008" y="6702"/>
                      </a:lnTo>
                    </a:path>
                  </a:pathLst>
                </a:custGeom>
                <a:solidFill>
                  <a:schemeClr val="lt2"/>
                </a:solidFill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74" name="Google Shape;1674;p44"/>
              <p:cNvGrpSpPr/>
              <p:nvPr/>
            </p:nvGrpSpPr>
            <p:grpSpPr>
              <a:xfrm>
                <a:off x="4180904" y="4251758"/>
                <a:ext cx="37783" cy="32420"/>
                <a:chOff x="4180904" y="4251758"/>
                <a:chExt cx="37783" cy="32420"/>
              </a:xfrm>
            </p:grpSpPr>
            <p:sp>
              <p:nvSpPr>
                <p:cNvPr id="1675" name="Google Shape;1675;p44"/>
                <p:cNvSpPr/>
                <p:nvPr/>
              </p:nvSpPr>
              <p:spPr>
                <a:xfrm>
                  <a:off x="4180904" y="4251758"/>
                  <a:ext cx="37783" cy="32420"/>
                </a:xfrm>
                <a:custGeom>
                  <a:rect b="b" l="l" r="r" t="t"/>
                  <a:pathLst>
                    <a:path extrusionOk="0" h="4122" w="4804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1"/>
                        <a:pt x="2759" y="4121"/>
                      </a:cubicBezTo>
                      <a:cubicBezTo>
                        <a:pt x="3884" y="4109"/>
                        <a:pt x="4803" y="3190"/>
                        <a:pt x="4803" y="2065"/>
                      </a:cubicBezTo>
                      <a:cubicBezTo>
                        <a:pt x="4803" y="823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6" name="Google Shape;1676;p44"/>
                <p:cNvSpPr/>
                <p:nvPr/>
              </p:nvSpPr>
              <p:spPr>
                <a:xfrm>
                  <a:off x="4196037" y="4261432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77" name="Google Shape;1677;p44"/>
              <p:cNvGrpSpPr/>
              <p:nvPr/>
            </p:nvGrpSpPr>
            <p:grpSpPr>
              <a:xfrm>
                <a:off x="4201644" y="4081324"/>
                <a:ext cx="37783" cy="32364"/>
                <a:chOff x="4201644" y="4081324"/>
                <a:chExt cx="37783" cy="32364"/>
              </a:xfrm>
            </p:grpSpPr>
            <p:sp>
              <p:nvSpPr>
                <p:cNvPr id="1678" name="Google Shape;1678;p44"/>
                <p:cNvSpPr/>
                <p:nvPr/>
              </p:nvSpPr>
              <p:spPr>
                <a:xfrm>
                  <a:off x="4201644" y="4081324"/>
                  <a:ext cx="37783" cy="32364"/>
                </a:xfrm>
                <a:custGeom>
                  <a:rect b="b" l="l" r="r" t="t"/>
                  <a:pathLst>
                    <a:path extrusionOk="0" h="4115" w="4804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9" name="Google Shape;1679;p44"/>
                <p:cNvSpPr/>
                <p:nvPr/>
              </p:nvSpPr>
              <p:spPr>
                <a:xfrm>
                  <a:off x="4214582" y="4091037"/>
                  <a:ext cx="15235" cy="13040"/>
                </a:xfrm>
                <a:custGeom>
                  <a:rect b="b" l="l" r="r" t="t"/>
                  <a:pathLst>
                    <a:path extrusionOk="0" h="1658" w="1937">
                      <a:moveTo>
                        <a:pt x="1102" y="0"/>
                      </a:moveTo>
                      <a:cubicBezTo>
                        <a:pt x="364" y="0"/>
                        <a:pt x="1" y="883"/>
                        <a:pt x="521" y="1415"/>
                      </a:cubicBezTo>
                      <a:cubicBezTo>
                        <a:pt x="688" y="1582"/>
                        <a:pt x="894" y="1657"/>
                        <a:pt x="1096" y="1657"/>
                      </a:cubicBezTo>
                      <a:cubicBezTo>
                        <a:pt x="1524" y="1657"/>
                        <a:pt x="1936" y="1323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80" name="Google Shape;1680;p44"/>
              <p:cNvGrpSpPr/>
              <p:nvPr/>
            </p:nvGrpSpPr>
            <p:grpSpPr>
              <a:xfrm>
                <a:off x="4284416" y="3887428"/>
                <a:ext cx="37783" cy="32451"/>
                <a:chOff x="4284416" y="3887428"/>
                <a:chExt cx="37783" cy="32451"/>
              </a:xfrm>
            </p:grpSpPr>
            <p:sp>
              <p:nvSpPr>
                <p:cNvPr id="1681" name="Google Shape;1681;p44"/>
                <p:cNvSpPr/>
                <p:nvPr/>
              </p:nvSpPr>
              <p:spPr>
                <a:xfrm>
                  <a:off x="4284416" y="3887428"/>
                  <a:ext cx="37783" cy="32451"/>
                </a:xfrm>
                <a:custGeom>
                  <a:rect b="b" l="l" r="r" t="t"/>
                  <a:pathLst>
                    <a:path extrusionOk="0" h="4126" w="4804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20" y="4126"/>
                        <a:pt x="2747" y="4126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2" name="Google Shape;1682;p44"/>
                <p:cNvSpPr/>
                <p:nvPr/>
              </p:nvSpPr>
              <p:spPr>
                <a:xfrm>
                  <a:off x="4299548" y="3897039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83" name="Google Shape;1683;p44"/>
              <p:cNvGrpSpPr/>
              <p:nvPr/>
            </p:nvGrpSpPr>
            <p:grpSpPr>
              <a:xfrm>
                <a:off x="4223721" y="3860404"/>
                <a:ext cx="37870" cy="32364"/>
                <a:chOff x="4223721" y="3860404"/>
                <a:chExt cx="37870" cy="32364"/>
              </a:xfrm>
            </p:grpSpPr>
            <p:sp>
              <p:nvSpPr>
                <p:cNvPr id="1684" name="Google Shape;1684;p44"/>
                <p:cNvSpPr/>
                <p:nvPr/>
              </p:nvSpPr>
              <p:spPr>
                <a:xfrm>
                  <a:off x="4223721" y="3860404"/>
                  <a:ext cx="37870" cy="32364"/>
                </a:xfrm>
                <a:custGeom>
                  <a:rect b="b" l="l" r="r" t="t"/>
                  <a:pathLst>
                    <a:path extrusionOk="0" h="4115" w="4815">
                      <a:moveTo>
                        <a:pt x="2735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58" y="4114"/>
                      </a:cubicBezTo>
                      <a:cubicBezTo>
                        <a:pt x="3883" y="4114"/>
                        <a:pt x="4803" y="3195"/>
                        <a:pt x="4815" y="2058"/>
                      </a:cubicBezTo>
                      <a:cubicBezTo>
                        <a:pt x="4815" y="822"/>
                        <a:pt x="3795" y="1"/>
                        <a:pt x="273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5" name="Google Shape;1685;p44"/>
                <p:cNvSpPr/>
                <p:nvPr/>
              </p:nvSpPr>
              <p:spPr>
                <a:xfrm>
                  <a:off x="4238846" y="3870117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86" name="Google Shape;1686;p44"/>
              <p:cNvGrpSpPr/>
              <p:nvPr/>
            </p:nvGrpSpPr>
            <p:grpSpPr>
              <a:xfrm>
                <a:off x="4104889" y="3699242"/>
                <a:ext cx="37776" cy="32357"/>
                <a:chOff x="4104889" y="3699242"/>
                <a:chExt cx="37776" cy="32357"/>
              </a:xfrm>
            </p:grpSpPr>
            <p:sp>
              <p:nvSpPr>
                <p:cNvPr id="1687" name="Google Shape;1687;p44"/>
                <p:cNvSpPr/>
                <p:nvPr/>
              </p:nvSpPr>
              <p:spPr>
                <a:xfrm>
                  <a:off x="4104889" y="3699242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0" y="0"/>
                      </a:moveTo>
                      <a:cubicBezTo>
                        <a:pt x="2226" y="0"/>
                        <a:pt x="1712" y="188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8" name="Google Shape;1688;p44"/>
                <p:cNvSpPr/>
                <p:nvPr/>
              </p:nvSpPr>
              <p:spPr>
                <a:xfrm>
                  <a:off x="4120013" y="3708948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0"/>
                      </a:moveTo>
                      <a:cubicBezTo>
                        <a:pt x="376" y="0"/>
                        <a:pt x="1" y="375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89" name="Google Shape;1689;p44"/>
              <p:cNvGrpSpPr/>
              <p:nvPr/>
            </p:nvGrpSpPr>
            <p:grpSpPr>
              <a:xfrm>
                <a:off x="4143608" y="3475121"/>
                <a:ext cx="37878" cy="32420"/>
                <a:chOff x="4143608" y="3475121"/>
                <a:chExt cx="37878" cy="32420"/>
              </a:xfrm>
            </p:grpSpPr>
            <p:sp>
              <p:nvSpPr>
                <p:cNvPr id="1690" name="Google Shape;1690;p44"/>
                <p:cNvSpPr/>
                <p:nvPr/>
              </p:nvSpPr>
              <p:spPr>
                <a:xfrm>
                  <a:off x="4143608" y="3475121"/>
                  <a:ext cx="37878" cy="32420"/>
                </a:xfrm>
                <a:custGeom>
                  <a:rect b="b" l="l" r="r" t="t"/>
                  <a:pathLst>
                    <a:path extrusionOk="0" h="4122" w="4816">
                      <a:moveTo>
                        <a:pt x="2750" y="0"/>
                      </a:moveTo>
                      <a:cubicBezTo>
                        <a:pt x="2244" y="0"/>
                        <a:pt x="1727" y="190"/>
                        <a:pt x="1307" y="614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96" y="4122"/>
                        <a:pt x="4815" y="3202"/>
                        <a:pt x="4815" y="2065"/>
                      </a:cubicBezTo>
                      <a:cubicBezTo>
                        <a:pt x="4815" y="823"/>
                        <a:pt x="3805" y="0"/>
                        <a:pt x="275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1" name="Google Shape;1691;p44"/>
                <p:cNvSpPr/>
                <p:nvPr/>
              </p:nvSpPr>
              <p:spPr>
                <a:xfrm>
                  <a:off x="4158741" y="3484795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94" y="1658"/>
                        <a:pt x="1657" y="1295"/>
                        <a:pt x="1657" y="835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92" name="Google Shape;1692;p44"/>
              <p:cNvGrpSpPr/>
              <p:nvPr/>
            </p:nvGrpSpPr>
            <p:grpSpPr>
              <a:xfrm>
                <a:off x="4217248" y="3570893"/>
                <a:ext cx="37776" cy="32364"/>
                <a:chOff x="4217248" y="3570893"/>
                <a:chExt cx="37776" cy="32364"/>
              </a:xfrm>
            </p:grpSpPr>
            <p:sp>
              <p:nvSpPr>
                <p:cNvPr id="1693" name="Google Shape;1693;p44"/>
                <p:cNvSpPr/>
                <p:nvPr/>
              </p:nvSpPr>
              <p:spPr>
                <a:xfrm>
                  <a:off x="4217248" y="3570893"/>
                  <a:ext cx="37776" cy="32364"/>
                </a:xfrm>
                <a:custGeom>
                  <a:rect b="b" l="l" r="r" t="t"/>
                  <a:pathLst>
                    <a:path extrusionOk="0" h="4115" w="4803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4" name="Google Shape;1694;p44"/>
                <p:cNvSpPr/>
                <p:nvPr/>
              </p:nvSpPr>
              <p:spPr>
                <a:xfrm>
                  <a:off x="4232373" y="3580599"/>
                  <a:ext cx="13048" cy="13048"/>
                </a:xfrm>
                <a:custGeom>
                  <a:rect b="b" l="l" r="r" t="t"/>
                  <a:pathLst>
                    <a:path extrusionOk="0" h="1659" w="1659">
                      <a:moveTo>
                        <a:pt x="824" y="1"/>
                      </a:moveTo>
                      <a:cubicBezTo>
                        <a:pt x="364" y="1"/>
                        <a:pt x="1" y="376"/>
                        <a:pt x="1" y="824"/>
                      </a:cubicBezTo>
                      <a:cubicBezTo>
                        <a:pt x="1" y="1283"/>
                        <a:pt x="364" y="1658"/>
                        <a:pt x="824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76"/>
                        <a:pt x="1283" y="1"/>
                        <a:pt x="82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95" name="Google Shape;1695;p44"/>
              <p:cNvGrpSpPr/>
              <p:nvPr/>
            </p:nvGrpSpPr>
            <p:grpSpPr>
              <a:xfrm>
                <a:off x="4255307" y="3431612"/>
                <a:ext cx="37776" cy="32451"/>
                <a:chOff x="4255307" y="3431612"/>
                <a:chExt cx="37776" cy="32451"/>
              </a:xfrm>
            </p:grpSpPr>
            <p:sp>
              <p:nvSpPr>
                <p:cNvPr id="1696" name="Google Shape;1696;p44"/>
                <p:cNvSpPr/>
                <p:nvPr/>
              </p:nvSpPr>
              <p:spPr>
                <a:xfrm>
                  <a:off x="4255307" y="3431612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7" name="Google Shape;1697;p44"/>
                <p:cNvSpPr/>
                <p:nvPr/>
              </p:nvSpPr>
              <p:spPr>
                <a:xfrm>
                  <a:off x="4270432" y="3441317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8"/>
                        <a:pt x="835" y="1658"/>
                      </a:cubicBezTo>
                      <a:cubicBezTo>
                        <a:pt x="1295" y="1658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98" name="Google Shape;1698;p44"/>
              <p:cNvGrpSpPr/>
              <p:nvPr/>
            </p:nvGrpSpPr>
            <p:grpSpPr>
              <a:xfrm>
                <a:off x="3853052" y="3577398"/>
                <a:ext cx="37776" cy="32420"/>
                <a:chOff x="3853052" y="3577398"/>
                <a:chExt cx="37776" cy="32420"/>
              </a:xfrm>
            </p:grpSpPr>
            <p:sp>
              <p:nvSpPr>
                <p:cNvPr id="1699" name="Google Shape;1699;p44"/>
                <p:cNvSpPr/>
                <p:nvPr/>
              </p:nvSpPr>
              <p:spPr>
                <a:xfrm>
                  <a:off x="3853052" y="3577398"/>
                  <a:ext cx="37776" cy="32420"/>
                </a:xfrm>
                <a:custGeom>
                  <a:rect b="b" l="l" r="r" t="t"/>
                  <a:pathLst>
                    <a:path extrusionOk="0" h="4122" w="4803">
                      <a:moveTo>
                        <a:pt x="2737" y="0"/>
                      </a:moveTo>
                      <a:cubicBezTo>
                        <a:pt x="2231" y="0"/>
                        <a:pt x="1714" y="190"/>
                        <a:pt x="1294" y="614"/>
                      </a:cubicBezTo>
                      <a:cubicBezTo>
                        <a:pt x="0" y="1908"/>
                        <a:pt x="919" y="4122"/>
                        <a:pt x="2746" y="4122"/>
                      </a:cubicBezTo>
                      <a:cubicBezTo>
                        <a:pt x="3883" y="4122"/>
                        <a:pt x="4803" y="3202"/>
                        <a:pt x="4803" y="2065"/>
                      </a:cubicBezTo>
                      <a:cubicBezTo>
                        <a:pt x="4803" y="823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0" name="Google Shape;1700;p44"/>
                <p:cNvSpPr/>
                <p:nvPr/>
              </p:nvSpPr>
              <p:spPr>
                <a:xfrm>
                  <a:off x="3868176" y="3587072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35"/>
                      </a:cubicBezTo>
                      <a:cubicBezTo>
                        <a:pt x="1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01" name="Google Shape;1701;p44"/>
              <p:cNvGrpSpPr/>
              <p:nvPr/>
            </p:nvGrpSpPr>
            <p:grpSpPr>
              <a:xfrm>
                <a:off x="4039908" y="3412107"/>
                <a:ext cx="37776" cy="32357"/>
                <a:chOff x="4039908" y="3412107"/>
                <a:chExt cx="37776" cy="32357"/>
              </a:xfrm>
            </p:grpSpPr>
            <p:sp>
              <p:nvSpPr>
                <p:cNvPr id="1702" name="Google Shape;1702;p44"/>
                <p:cNvSpPr/>
                <p:nvPr/>
              </p:nvSpPr>
              <p:spPr>
                <a:xfrm>
                  <a:off x="4039908" y="3412107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3" name="Google Shape;1703;p44"/>
                <p:cNvSpPr/>
                <p:nvPr/>
              </p:nvSpPr>
              <p:spPr>
                <a:xfrm>
                  <a:off x="4055033" y="3421812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1"/>
                      </a:moveTo>
                      <a:cubicBezTo>
                        <a:pt x="363" y="1"/>
                        <a:pt x="1" y="363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04" name="Google Shape;1704;p44"/>
              <p:cNvGrpSpPr/>
              <p:nvPr/>
            </p:nvGrpSpPr>
            <p:grpSpPr>
              <a:xfrm>
                <a:off x="4017360" y="3342061"/>
                <a:ext cx="37870" cy="32380"/>
                <a:chOff x="4017360" y="3342061"/>
                <a:chExt cx="37870" cy="32380"/>
              </a:xfrm>
            </p:grpSpPr>
            <p:sp>
              <p:nvSpPr>
                <p:cNvPr id="1705" name="Google Shape;1705;p44"/>
                <p:cNvSpPr/>
                <p:nvPr/>
              </p:nvSpPr>
              <p:spPr>
                <a:xfrm>
                  <a:off x="4017360" y="3342061"/>
                  <a:ext cx="37870" cy="32380"/>
                </a:xfrm>
                <a:custGeom>
                  <a:rect b="b" l="l" r="r" t="t"/>
                  <a:pathLst>
                    <a:path extrusionOk="0" h="4117" w="4815">
                      <a:moveTo>
                        <a:pt x="2749" y="0"/>
                      </a:moveTo>
                      <a:cubicBezTo>
                        <a:pt x="2243" y="0"/>
                        <a:pt x="1726" y="189"/>
                        <a:pt x="1307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95" y="4116"/>
                        <a:pt x="4815" y="3197"/>
                        <a:pt x="4815" y="2060"/>
                      </a:cubicBezTo>
                      <a:cubicBezTo>
                        <a:pt x="4815" y="817"/>
                        <a:pt x="3804" y="0"/>
                        <a:pt x="274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6" name="Google Shape;1706;p44"/>
                <p:cNvSpPr/>
                <p:nvPr/>
              </p:nvSpPr>
              <p:spPr>
                <a:xfrm>
                  <a:off x="4032484" y="3351790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07" name="Google Shape;1707;p44"/>
              <p:cNvSpPr/>
              <p:nvPr/>
            </p:nvSpPr>
            <p:spPr>
              <a:xfrm>
                <a:off x="3998712" y="3520180"/>
                <a:ext cx="47764" cy="40929"/>
              </a:xfrm>
              <a:custGeom>
                <a:rect b="b" l="l" r="r" t="t"/>
                <a:pathLst>
                  <a:path extrusionOk="0" h="5204" w="6073">
                    <a:moveTo>
                      <a:pt x="3457" y="0"/>
                    </a:moveTo>
                    <a:cubicBezTo>
                      <a:pt x="2821" y="0"/>
                      <a:pt x="2173" y="236"/>
                      <a:pt x="1645" y="764"/>
                    </a:cubicBezTo>
                    <a:cubicBezTo>
                      <a:pt x="0" y="2397"/>
                      <a:pt x="1162" y="5191"/>
                      <a:pt x="3472" y="5203"/>
                    </a:cubicBezTo>
                    <a:cubicBezTo>
                      <a:pt x="4899" y="5191"/>
                      <a:pt x="6061" y="4030"/>
                      <a:pt x="6073" y="2602"/>
                    </a:cubicBezTo>
                    <a:cubicBezTo>
                      <a:pt x="6073" y="1038"/>
                      <a:pt x="4792" y="0"/>
                      <a:pt x="34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44"/>
              <p:cNvSpPr/>
              <p:nvPr/>
            </p:nvSpPr>
            <p:spPr>
              <a:xfrm>
                <a:off x="4011744" y="3529893"/>
                <a:ext cx="25026" cy="21448"/>
              </a:xfrm>
              <a:custGeom>
                <a:rect b="b" l="l" r="r" t="t"/>
                <a:pathLst>
                  <a:path extrusionOk="0" h="2727" w="3182">
                    <a:moveTo>
                      <a:pt x="1815" y="0"/>
                    </a:moveTo>
                    <a:cubicBezTo>
                      <a:pt x="605" y="0"/>
                      <a:pt x="1" y="1464"/>
                      <a:pt x="847" y="2323"/>
                    </a:cubicBezTo>
                    <a:cubicBezTo>
                      <a:pt x="1126" y="2601"/>
                      <a:pt x="1468" y="2726"/>
                      <a:pt x="1803" y="2726"/>
                    </a:cubicBezTo>
                    <a:cubicBezTo>
                      <a:pt x="2503" y="2726"/>
                      <a:pt x="3174" y="2185"/>
                      <a:pt x="3182" y="1367"/>
                    </a:cubicBezTo>
                    <a:cubicBezTo>
                      <a:pt x="3182" y="605"/>
                      <a:pt x="2565" y="0"/>
                      <a:pt x="18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09" name="Google Shape;1709;p44"/>
              <p:cNvGrpSpPr/>
              <p:nvPr/>
            </p:nvGrpSpPr>
            <p:grpSpPr>
              <a:xfrm>
                <a:off x="3750870" y="3418650"/>
                <a:ext cx="37776" cy="32380"/>
                <a:chOff x="3750870" y="3418650"/>
                <a:chExt cx="37776" cy="32380"/>
              </a:xfrm>
            </p:grpSpPr>
            <p:sp>
              <p:nvSpPr>
                <p:cNvPr id="1710" name="Google Shape;1710;p44"/>
                <p:cNvSpPr/>
                <p:nvPr/>
              </p:nvSpPr>
              <p:spPr>
                <a:xfrm>
                  <a:off x="3750870" y="3418650"/>
                  <a:ext cx="37776" cy="32380"/>
                </a:xfrm>
                <a:custGeom>
                  <a:rect b="b" l="l" r="r" t="t"/>
                  <a:pathLst>
                    <a:path extrusionOk="0" h="4117" w="4803">
                      <a:moveTo>
                        <a:pt x="2737" y="0"/>
                      </a:moveTo>
                      <a:cubicBezTo>
                        <a:pt x="2231" y="0"/>
                        <a:pt x="1714" y="188"/>
                        <a:pt x="1295" y="608"/>
                      </a:cubicBezTo>
                      <a:cubicBezTo>
                        <a:pt x="0" y="1903"/>
                        <a:pt x="920" y="4116"/>
                        <a:pt x="2746" y="4116"/>
                      </a:cubicBezTo>
                      <a:cubicBezTo>
                        <a:pt x="3883" y="4104"/>
                        <a:pt x="4803" y="3185"/>
                        <a:pt x="4803" y="2060"/>
                      </a:cubicBezTo>
                      <a:cubicBezTo>
                        <a:pt x="4803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1" name="Google Shape;1711;p44"/>
                <p:cNvSpPr/>
                <p:nvPr/>
              </p:nvSpPr>
              <p:spPr>
                <a:xfrm>
                  <a:off x="3765994" y="3428285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35"/>
                      </a:cubicBezTo>
                      <a:cubicBezTo>
                        <a:pt x="1" y="1294"/>
                        <a:pt x="363" y="1657"/>
                        <a:pt x="823" y="1657"/>
                      </a:cubicBezTo>
                      <a:cubicBezTo>
                        <a:pt x="1283" y="1657"/>
                        <a:pt x="1658" y="1294"/>
                        <a:pt x="1658" y="835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12" name="Google Shape;1712;p44"/>
              <p:cNvGrpSpPr/>
              <p:nvPr/>
            </p:nvGrpSpPr>
            <p:grpSpPr>
              <a:xfrm>
                <a:off x="3632509" y="3274438"/>
                <a:ext cx="37783" cy="32357"/>
                <a:chOff x="3632509" y="3274438"/>
                <a:chExt cx="37783" cy="32357"/>
              </a:xfrm>
            </p:grpSpPr>
            <p:sp>
              <p:nvSpPr>
                <p:cNvPr id="1713" name="Google Shape;1713;p44"/>
                <p:cNvSpPr/>
                <p:nvPr/>
              </p:nvSpPr>
              <p:spPr>
                <a:xfrm>
                  <a:off x="3632509" y="3274438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4" name="Google Shape;1714;p44"/>
                <p:cNvSpPr/>
                <p:nvPr/>
              </p:nvSpPr>
              <p:spPr>
                <a:xfrm>
                  <a:off x="3647547" y="3284049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15" name="Google Shape;1715;p44"/>
              <p:cNvGrpSpPr/>
              <p:nvPr/>
            </p:nvGrpSpPr>
            <p:grpSpPr>
              <a:xfrm>
                <a:off x="3906424" y="3297561"/>
                <a:ext cx="37776" cy="32451"/>
                <a:chOff x="3906424" y="3297561"/>
                <a:chExt cx="37776" cy="32451"/>
              </a:xfrm>
            </p:grpSpPr>
            <p:sp>
              <p:nvSpPr>
                <p:cNvPr id="1716" name="Google Shape;1716;p44"/>
                <p:cNvSpPr/>
                <p:nvPr/>
              </p:nvSpPr>
              <p:spPr>
                <a:xfrm>
                  <a:off x="3906424" y="3297561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0" y="1899"/>
                        <a:pt x="920" y="4125"/>
                        <a:pt x="2746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7" name="Google Shape;1717;p44"/>
                <p:cNvSpPr/>
                <p:nvPr/>
              </p:nvSpPr>
              <p:spPr>
                <a:xfrm>
                  <a:off x="3921548" y="3307361"/>
                  <a:ext cx="13048" cy="13040"/>
                </a:xfrm>
                <a:custGeom>
                  <a:rect b="b" l="l" r="r" t="t"/>
                  <a:pathLst>
                    <a:path extrusionOk="0" h="1658" w="1659">
                      <a:moveTo>
                        <a:pt x="823" y="0"/>
                      </a:moveTo>
                      <a:cubicBezTo>
                        <a:pt x="364" y="0"/>
                        <a:pt x="1" y="363"/>
                        <a:pt x="1" y="823"/>
                      </a:cubicBezTo>
                      <a:cubicBezTo>
                        <a:pt x="1" y="1282"/>
                        <a:pt x="364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63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18" name="Google Shape;1718;p44"/>
              <p:cNvGrpSpPr/>
              <p:nvPr/>
            </p:nvGrpSpPr>
            <p:grpSpPr>
              <a:xfrm>
                <a:off x="3866084" y="3412107"/>
                <a:ext cx="37776" cy="32357"/>
                <a:chOff x="3866084" y="3412107"/>
                <a:chExt cx="37776" cy="32357"/>
              </a:xfrm>
            </p:grpSpPr>
            <p:sp>
              <p:nvSpPr>
                <p:cNvPr id="1719" name="Google Shape;1719;p44"/>
                <p:cNvSpPr/>
                <p:nvPr/>
              </p:nvSpPr>
              <p:spPr>
                <a:xfrm>
                  <a:off x="3866084" y="3412107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0" name="Google Shape;1720;p44"/>
                <p:cNvSpPr/>
                <p:nvPr/>
              </p:nvSpPr>
              <p:spPr>
                <a:xfrm>
                  <a:off x="3881208" y="3421812"/>
                  <a:ext cx="13048" cy="13040"/>
                </a:xfrm>
                <a:custGeom>
                  <a:rect b="b" l="l" r="r" t="t"/>
                  <a:pathLst>
                    <a:path extrusionOk="0" h="1658" w="1659">
                      <a:moveTo>
                        <a:pt x="823" y="1"/>
                      </a:moveTo>
                      <a:cubicBezTo>
                        <a:pt x="364" y="1"/>
                        <a:pt x="1" y="363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21" name="Google Shape;1721;p44"/>
              <p:cNvGrpSpPr/>
              <p:nvPr/>
            </p:nvGrpSpPr>
            <p:grpSpPr>
              <a:xfrm>
                <a:off x="4023919" y="3766409"/>
                <a:ext cx="37783" cy="32357"/>
                <a:chOff x="4023919" y="3766409"/>
                <a:chExt cx="37783" cy="32357"/>
              </a:xfrm>
            </p:grpSpPr>
            <p:sp>
              <p:nvSpPr>
                <p:cNvPr id="1722" name="Google Shape;1722;p44"/>
                <p:cNvSpPr/>
                <p:nvPr/>
              </p:nvSpPr>
              <p:spPr>
                <a:xfrm>
                  <a:off x="4023919" y="3766409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3" name="Google Shape;1723;p44"/>
                <p:cNvSpPr/>
                <p:nvPr/>
              </p:nvSpPr>
              <p:spPr>
                <a:xfrm>
                  <a:off x="4039051" y="3776115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24" name="Google Shape;1724;p44"/>
              <p:cNvGrpSpPr/>
              <p:nvPr/>
            </p:nvGrpSpPr>
            <p:grpSpPr>
              <a:xfrm>
                <a:off x="3973882" y="3779449"/>
                <a:ext cx="37776" cy="32357"/>
                <a:chOff x="3973882" y="3779449"/>
                <a:chExt cx="37776" cy="32357"/>
              </a:xfrm>
            </p:grpSpPr>
            <p:sp>
              <p:nvSpPr>
                <p:cNvPr id="1725" name="Google Shape;1725;p44"/>
                <p:cNvSpPr/>
                <p:nvPr/>
              </p:nvSpPr>
              <p:spPr>
                <a:xfrm>
                  <a:off x="3973882" y="3779449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899"/>
                        <a:pt x="919" y="4113"/>
                        <a:pt x="2746" y="4113"/>
                      </a:cubicBezTo>
                      <a:cubicBezTo>
                        <a:pt x="3883" y="4113"/>
                        <a:pt x="4802" y="3194"/>
                        <a:pt x="4802" y="2069"/>
                      </a:cubicBezTo>
                      <a:cubicBezTo>
                        <a:pt x="4802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6" name="Google Shape;1726;p44"/>
                <p:cNvSpPr/>
                <p:nvPr/>
              </p:nvSpPr>
              <p:spPr>
                <a:xfrm>
                  <a:off x="3989006" y="3789155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23"/>
                      </a:cubicBezTo>
                      <a:cubicBezTo>
                        <a:pt x="0" y="1282"/>
                        <a:pt x="363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27" name="Google Shape;1727;p44"/>
              <p:cNvGrpSpPr/>
              <p:nvPr/>
            </p:nvGrpSpPr>
            <p:grpSpPr>
              <a:xfrm>
                <a:off x="4073398" y="3838028"/>
                <a:ext cx="37776" cy="32380"/>
                <a:chOff x="4073398" y="3838028"/>
                <a:chExt cx="37776" cy="32380"/>
              </a:xfrm>
            </p:grpSpPr>
            <p:sp>
              <p:nvSpPr>
                <p:cNvPr id="1728" name="Google Shape;1728;p44"/>
                <p:cNvSpPr/>
                <p:nvPr/>
              </p:nvSpPr>
              <p:spPr>
                <a:xfrm>
                  <a:off x="4073398" y="3838028"/>
                  <a:ext cx="37776" cy="32380"/>
                </a:xfrm>
                <a:custGeom>
                  <a:rect b="b" l="l" r="r" t="t"/>
                  <a:pathLst>
                    <a:path extrusionOk="0" h="4117" w="4803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5" y="609"/>
                      </a:cubicBezTo>
                      <a:cubicBezTo>
                        <a:pt x="0" y="1891"/>
                        <a:pt x="920" y="4105"/>
                        <a:pt x="2746" y="4117"/>
                      </a:cubicBezTo>
                      <a:cubicBezTo>
                        <a:pt x="3883" y="4105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9" name="Google Shape;1729;p44"/>
                <p:cNvSpPr/>
                <p:nvPr/>
              </p:nvSpPr>
              <p:spPr>
                <a:xfrm>
                  <a:off x="4088428" y="3847663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30" name="Google Shape;1730;p44"/>
              <p:cNvGrpSpPr/>
              <p:nvPr/>
            </p:nvGrpSpPr>
            <p:grpSpPr>
              <a:xfrm>
                <a:off x="4342672" y="4144496"/>
                <a:ext cx="37752" cy="32364"/>
                <a:chOff x="4342672" y="4144496"/>
                <a:chExt cx="37752" cy="32364"/>
              </a:xfrm>
            </p:grpSpPr>
            <p:sp>
              <p:nvSpPr>
                <p:cNvPr id="1731" name="Google Shape;1731;p44"/>
                <p:cNvSpPr/>
                <p:nvPr/>
              </p:nvSpPr>
              <p:spPr>
                <a:xfrm>
                  <a:off x="4342672" y="4144496"/>
                  <a:ext cx="37752" cy="32364"/>
                </a:xfrm>
                <a:custGeom>
                  <a:rect b="b" l="l" r="r" t="t"/>
                  <a:pathLst>
                    <a:path extrusionOk="0" h="4115" w="4800">
                      <a:moveTo>
                        <a:pt x="2729" y="1"/>
                      </a:moveTo>
                      <a:cubicBezTo>
                        <a:pt x="2224" y="1"/>
                        <a:pt x="1710" y="188"/>
                        <a:pt x="1291" y="606"/>
                      </a:cubicBezTo>
                      <a:cubicBezTo>
                        <a:pt x="1" y="1897"/>
                        <a:pt x="912" y="4114"/>
                        <a:pt x="2740" y="4114"/>
                      </a:cubicBezTo>
                      <a:cubicBezTo>
                        <a:pt x="2745" y="4114"/>
                        <a:pt x="2750" y="4114"/>
                        <a:pt x="2755" y="4114"/>
                      </a:cubicBezTo>
                      <a:cubicBezTo>
                        <a:pt x="3880" y="4114"/>
                        <a:pt x="4800" y="3195"/>
                        <a:pt x="4800" y="2058"/>
                      </a:cubicBezTo>
                      <a:cubicBezTo>
                        <a:pt x="4800" y="822"/>
                        <a:pt x="3785" y="1"/>
                        <a:pt x="272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2" name="Google Shape;1732;p44"/>
                <p:cNvSpPr/>
                <p:nvPr/>
              </p:nvSpPr>
              <p:spPr>
                <a:xfrm>
                  <a:off x="4355586" y="4154209"/>
                  <a:ext cx="15227" cy="13040"/>
                </a:xfrm>
                <a:custGeom>
                  <a:rect b="b" l="l" r="r" t="t"/>
                  <a:pathLst>
                    <a:path extrusionOk="0" h="1658" w="1936">
                      <a:moveTo>
                        <a:pt x="1101" y="0"/>
                      </a:moveTo>
                      <a:cubicBezTo>
                        <a:pt x="363" y="0"/>
                        <a:pt x="0" y="895"/>
                        <a:pt x="520" y="1416"/>
                      </a:cubicBezTo>
                      <a:cubicBezTo>
                        <a:pt x="688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33" name="Google Shape;1733;p44"/>
              <p:cNvGrpSpPr/>
              <p:nvPr/>
            </p:nvGrpSpPr>
            <p:grpSpPr>
              <a:xfrm>
                <a:off x="4406386" y="4056872"/>
                <a:ext cx="37783" cy="32364"/>
                <a:chOff x="4406386" y="4056872"/>
                <a:chExt cx="37783" cy="32364"/>
              </a:xfrm>
            </p:grpSpPr>
            <p:sp>
              <p:nvSpPr>
                <p:cNvPr id="1734" name="Google Shape;1734;p44"/>
                <p:cNvSpPr/>
                <p:nvPr/>
              </p:nvSpPr>
              <p:spPr>
                <a:xfrm>
                  <a:off x="4406386" y="4056872"/>
                  <a:ext cx="37783" cy="32364"/>
                </a:xfrm>
                <a:custGeom>
                  <a:rect b="b" l="l" r="r" t="t"/>
                  <a:pathLst>
                    <a:path extrusionOk="0" h="4115" w="4804">
                      <a:moveTo>
                        <a:pt x="2733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5" name="Google Shape;1735;p44"/>
                <p:cNvSpPr/>
                <p:nvPr/>
              </p:nvSpPr>
              <p:spPr>
                <a:xfrm>
                  <a:off x="4419332" y="4066577"/>
                  <a:ext cx="15227" cy="13017"/>
                </a:xfrm>
                <a:custGeom>
                  <a:rect b="b" l="l" r="r" t="t"/>
                  <a:pathLst>
                    <a:path extrusionOk="0" h="1655" w="1936">
                      <a:moveTo>
                        <a:pt x="1123" y="1"/>
                      </a:moveTo>
                      <a:cubicBezTo>
                        <a:pt x="1115" y="1"/>
                        <a:pt x="1108" y="1"/>
                        <a:pt x="1101" y="1"/>
                      </a:cubicBezTo>
                      <a:cubicBezTo>
                        <a:pt x="363" y="1"/>
                        <a:pt x="0" y="884"/>
                        <a:pt x="520" y="1404"/>
                      </a:cubicBezTo>
                      <a:cubicBezTo>
                        <a:pt x="689" y="1577"/>
                        <a:pt x="898" y="1655"/>
                        <a:pt x="1103" y="1655"/>
                      </a:cubicBezTo>
                      <a:cubicBezTo>
                        <a:pt x="1528" y="1655"/>
                        <a:pt x="1936" y="1322"/>
                        <a:pt x="1936" y="824"/>
                      </a:cubicBezTo>
                      <a:cubicBezTo>
                        <a:pt x="1936" y="371"/>
                        <a:pt x="1572" y="1"/>
                        <a:pt x="112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36" name="Google Shape;1736;p44"/>
              <p:cNvGrpSpPr/>
              <p:nvPr/>
            </p:nvGrpSpPr>
            <p:grpSpPr>
              <a:xfrm>
                <a:off x="4284416" y="4245254"/>
                <a:ext cx="37783" cy="32357"/>
                <a:chOff x="4284416" y="4245254"/>
                <a:chExt cx="37783" cy="32357"/>
              </a:xfrm>
            </p:grpSpPr>
            <p:sp>
              <p:nvSpPr>
                <p:cNvPr id="1737" name="Google Shape;1737;p44"/>
                <p:cNvSpPr/>
                <p:nvPr/>
              </p:nvSpPr>
              <p:spPr>
                <a:xfrm>
                  <a:off x="4284416" y="4245254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8" name="Google Shape;1738;p44"/>
                <p:cNvSpPr/>
                <p:nvPr/>
              </p:nvSpPr>
              <p:spPr>
                <a:xfrm>
                  <a:off x="4299548" y="4254959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39" name="Google Shape;1739;p44"/>
              <p:cNvGrpSpPr/>
              <p:nvPr/>
            </p:nvGrpSpPr>
            <p:grpSpPr>
              <a:xfrm>
                <a:off x="4219057" y="4331258"/>
                <a:ext cx="37776" cy="32364"/>
                <a:chOff x="4219057" y="4331258"/>
                <a:chExt cx="37776" cy="32364"/>
              </a:xfrm>
            </p:grpSpPr>
            <p:sp>
              <p:nvSpPr>
                <p:cNvPr id="1740" name="Google Shape;1740;p44"/>
                <p:cNvSpPr/>
                <p:nvPr/>
              </p:nvSpPr>
              <p:spPr>
                <a:xfrm>
                  <a:off x="4219057" y="4331258"/>
                  <a:ext cx="37776" cy="32364"/>
                </a:xfrm>
                <a:custGeom>
                  <a:rect b="b" l="l" r="r" t="t"/>
                  <a:pathLst>
                    <a:path extrusionOk="0" h="4115" w="4803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1" name="Google Shape;1741;p44"/>
                <p:cNvSpPr/>
                <p:nvPr/>
              </p:nvSpPr>
              <p:spPr>
                <a:xfrm>
                  <a:off x="4231995" y="4340971"/>
                  <a:ext cx="15235" cy="13040"/>
                </a:xfrm>
                <a:custGeom>
                  <a:rect b="b" l="l" r="r" t="t"/>
                  <a:pathLst>
                    <a:path extrusionOk="0" h="1658" w="1937">
                      <a:moveTo>
                        <a:pt x="1113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42" name="Google Shape;1742;p44"/>
              <p:cNvGrpSpPr/>
              <p:nvPr/>
            </p:nvGrpSpPr>
            <p:grpSpPr>
              <a:xfrm>
                <a:off x="4204122" y="4141688"/>
                <a:ext cx="33497" cy="28699"/>
                <a:chOff x="4204122" y="4141688"/>
                <a:chExt cx="33497" cy="28699"/>
              </a:xfrm>
            </p:grpSpPr>
            <p:sp>
              <p:nvSpPr>
                <p:cNvPr id="1743" name="Google Shape;1743;p44"/>
                <p:cNvSpPr/>
                <p:nvPr/>
              </p:nvSpPr>
              <p:spPr>
                <a:xfrm>
                  <a:off x="4204122" y="4141688"/>
                  <a:ext cx="33497" cy="28699"/>
                </a:xfrm>
                <a:custGeom>
                  <a:rect b="b" l="l" r="r" t="t"/>
                  <a:pathLst>
                    <a:path extrusionOk="0" h="3649" w="4259">
                      <a:moveTo>
                        <a:pt x="2427" y="1"/>
                      </a:moveTo>
                      <a:cubicBezTo>
                        <a:pt x="1979" y="1"/>
                        <a:pt x="1522" y="168"/>
                        <a:pt x="1149" y="540"/>
                      </a:cubicBezTo>
                      <a:cubicBezTo>
                        <a:pt x="0" y="1677"/>
                        <a:pt x="811" y="3649"/>
                        <a:pt x="2432" y="3649"/>
                      </a:cubicBezTo>
                      <a:cubicBezTo>
                        <a:pt x="3448" y="3649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4" name="Google Shape;1744;p44"/>
                <p:cNvSpPr/>
                <p:nvPr/>
              </p:nvSpPr>
              <p:spPr>
                <a:xfrm>
                  <a:off x="4216965" y="4151259"/>
                  <a:ext cx="11042" cy="9399"/>
                </a:xfrm>
                <a:custGeom>
                  <a:rect b="b" l="l" r="r" t="t"/>
                  <a:pathLst>
                    <a:path extrusionOk="0" h="1195" w="1404">
                      <a:moveTo>
                        <a:pt x="799" y="0"/>
                      </a:moveTo>
                      <a:cubicBezTo>
                        <a:pt x="266" y="0"/>
                        <a:pt x="0" y="641"/>
                        <a:pt x="375" y="1016"/>
                      </a:cubicBezTo>
                      <a:cubicBezTo>
                        <a:pt x="498" y="1139"/>
                        <a:pt x="650" y="1195"/>
                        <a:pt x="799" y="1195"/>
                      </a:cubicBezTo>
                      <a:cubicBezTo>
                        <a:pt x="1103" y="1195"/>
                        <a:pt x="1395" y="963"/>
                        <a:pt x="1404" y="605"/>
                      </a:cubicBezTo>
                      <a:cubicBezTo>
                        <a:pt x="1404" y="278"/>
                        <a:pt x="1137" y="0"/>
                        <a:pt x="79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45" name="Google Shape;1745;p44"/>
              <p:cNvGrpSpPr/>
              <p:nvPr/>
            </p:nvGrpSpPr>
            <p:grpSpPr>
              <a:xfrm>
                <a:off x="4301546" y="4003869"/>
                <a:ext cx="38916" cy="33324"/>
                <a:chOff x="4301546" y="4003869"/>
                <a:chExt cx="38916" cy="33324"/>
              </a:xfrm>
            </p:grpSpPr>
            <p:sp>
              <p:nvSpPr>
                <p:cNvPr id="1746" name="Google Shape;1746;p44"/>
                <p:cNvSpPr/>
                <p:nvPr/>
              </p:nvSpPr>
              <p:spPr>
                <a:xfrm>
                  <a:off x="4301546" y="4003869"/>
                  <a:ext cx="38916" cy="33324"/>
                </a:xfrm>
                <a:custGeom>
                  <a:rect b="b" l="l" r="r" t="t"/>
                  <a:pathLst>
                    <a:path extrusionOk="0" h="4237" w="4948">
                      <a:moveTo>
                        <a:pt x="2818" y="1"/>
                      </a:moveTo>
                      <a:cubicBezTo>
                        <a:pt x="2295" y="1"/>
                        <a:pt x="1763" y="196"/>
                        <a:pt x="1331" y="631"/>
                      </a:cubicBezTo>
                      <a:cubicBezTo>
                        <a:pt x="0" y="1962"/>
                        <a:pt x="944" y="4236"/>
                        <a:pt x="2831" y="4236"/>
                      </a:cubicBezTo>
                      <a:cubicBezTo>
                        <a:pt x="3992" y="4236"/>
                        <a:pt x="4948" y="3293"/>
                        <a:pt x="4948" y="2119"/>
                      </a:cubicBezTo>
                      <a:cubicBezTo>
                        <a:pt x="4948" y="845"/>
                        <a:pt x="3905" y="1"/>
                        <a:pt x="281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7" name="Google Shape;1747;p44"/>
                <p:cNvSpPr/>
                <p:nvPr/>
              </p:nvSpPr>
              <p:spPr>
                <a:xfrm>
                  <a:off x="4314389" y="4013590"/>
                  <a:ext cx="16469" cy="14000"/>
                </a:xfrm>
                <a:custGeom>
                  <a:rect b="b" l="l" r="r" t="t"/>
                  <a:pathLst>
                    <a:path extrusionOk="0" h="1780" w="2094">
                      <a:moveTo>
                        <a:pt x="1220" y="0"/>
                      </a:moveTo>
                      <a:cubicBezTo>
                        <a:pt x="1213" y="0"/>
                        <a:pt x="1205" y="0"/>
                        <a:pt x="1198" y="0"/>
                      </a:cubicBezTo>
                      <a:cubicBezTo>
                        <a:pt x="400" y="0"/>
                        <a:pt x="0" y="956"/>
                        <a:pt x="569" y="1512"/>
                      </a:cubicBezTo>
                      <a:cubicBezTo>
                        <a:pt x="750" y="1697"/>
                        <a:pt x="974" y="1780"/>
                        <a:pt x="1194" y="1780"/>
                      </a:cubicBezTo>
                      <a:cubicBezTo>
                        <a:pt x="1652" y="1780"/>
                        <a:pt x="2093" y="1422"/>
                        <a:pt x="2093" y="883"/>
                      </a:cubicBezTo>
                      <a:cubicBezTo>
                        <a:pt x="2093" y="395"/>
                        <a:pt x="1706" y="0"/>
                        <a:pt x="122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48" name="Google Shape;1748;p44"/>
              <p:cNvGrpSpPr/>
              <p:nvPr/>
            </p:nvGrpSpPr>
            <p:grpSpPr>
              <a:xfrm>
                <a:off x="4210681" y="3924669"/>
                <a:ext cx="36549" cy="31366"/>
                <a:chOff x="4210681" y="3924669"/>
                <a:chExt cx="36549" cy="31366"/>
              </a:xfrm>
            </p:grpSpPr>
            <p:sp>
              <p:nvSpPr>
                <p:cNvPr id="1749" name="Google Shape;1749;p44"/>
                <p:cNvSpPr/>
                <p:nvPr/>
              </p:nvSpPr>
              <p:spPr>
                <a:xfrm>
                  <a:off x="4210681" y="3924669"/>
                  <a:ext cx="36549" cy="31366"/>
                </a:xfrm>
                <a:custGeom>
                  <a:rect b="b" l="l" r="r" t="t"/>
                  <a:pathLst>
                    <a:path extrusionOk="0" h="3988" w="4647">
                      <a:moveTo>
                        <a:pt x="2642" y="0"/>
                      </a:moveTo>
                      <a:cubicBezTo>
                        <a:pt x="2152" y="0"/>
                        <a:pt x="1654" y="182"/>
                        <a:pt x="1247" y="589"/>
                      </a:cubicBezTo>
                      <a:cubicBezTo>
                        <a:pt x="1" y="1847"/>
                        <a:pt x="884" y="3988"/>
                        <a:pt x="2662" y="3988"/>
                      </a:cubicBezTo>
                      <a:cubicBezTo>
                        <a:pt x="3751" y="3976"/>
                        <a:pt x="4646" y="3093"/>
                        <a:pt x="4646" y="1992"/>
                      </a:cubicBezTo>
                      <a:cubicBezTo>
                        <a:pt x="4646" y="797"/>
                        <a:pt x="3665" y="0"/>
                        <a:pt x="264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0" name="Google Shape;1750;p44"/>
                <p:cNvSpPr/>
                <p:nvPr/>
              </p:nvSpPr>
              <p:spPr>
                <a:xfrm>
                  <a:off x="4225625" y="3934335"/>
                  <a:ext cx="11994" cy="11994"/>
                </a:xfrm>
                <a:custGeom>
                  <a:rect b="b" l="l" r="r" t="t"/>
                  <a:pathLst>
                    <a:path extrusionOk="0" h="1525" w="1525">
                      <a:moveTo>
                        <a:pt x="762" y="1"/>
                      </a:moveTo>
                      <a:cubicBezTo>
                        <a:pt x="339" y="1"/>
                        <a:pt x="0" y="339"/>
                        <a:pt x="0" y="763"/>
                      </a:cubicBezTo>
                      <a:cubicBezTo>
                        <a:pt x="0" y="1186"/>
                        <a:pt x="339" y="1525"/>
                        <a:pt x="762" y="1525"/>
                      </a:cubicBezTo>
                      <a:cubicBezTo>
                        <a:pt x="1173" y="1525"/>
                        <a:pt x="1524" y="1186"/>
                        <a:pt x="1524" y="763"/>
                      </a:cubicBezTo>
                      <a:cubicBezTo>
                        <a:pt x="1524" y="339"/>
                        <a:pt x="1173" y="1"/>
                        <a:pt x="76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51" name="Google Shape;1751;p44"/>
              <p:cNvGrpSpPr/>
              <p:nvPr/>
            </p:nvGrpSpPr>
            <p:grpSpPr>
              <a:xfrm>
                <a:off x="3987771" y="3628874"/>
                <a:ext cx="31499" cy="26993"/>
                <a:chOff x="3987771" y="3628874"/>
                <a:chExt cx="31499" cy="26993"/>
              </a:xfrm>
            </p:grpSpPr>
            <p:sp>
              <p:nvSpPr>
                <p:cNvPr id="1752" name="Google Shape;1752;p44"/>
                <p:cNvSpPr/>
                <p:nvPr/>
              </p:nvSpPr>
              <p:spPr>
                <a:xfrm>
                  <a:off x="3987771" y="3628874"/>
                  <a:ext cx="31499" cy="26993"/>
                </a:xfrm>
                <a:custGeom>
                  <a:rect b="b" l="l" r="r" t="t"/>
                  <a:pathLst>
                    <a:path extrusionOk="0" h="3432" w="4005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3" name="Google Shape;1753;p44"/>
                <p:cNvSpPr/>
                <p:nvPr/>
              </p:nvSpPr>
              <p:spPr>
                <a:xfrm>
                  <a:off x="4000709" y="3638540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54" name="Google Shape;1754;p44"/>
              <p:cNvGrpSpPr/>
              <p:nvPr/>
            </p:nvGrpSpPr>
            <p:grpSpPr>
              <a:xfrm>
                <a:off x="4087382" y="3775674"/>
                <a:ext cx="31405" cy="26898"/>
                <a:chOff x="4087382" y="3775674"/>
                <a:chExt cx="31405" cy="26898"/>
              </a:xfrm>
            </p:grpSpPr>
            <p:sp>
              <p:nvSpPr>
                <p:cNvPr id="1755" name="Google Shape;1755;p44"/>
                <p:cNvSpPr/>
                <p:nvPr/>
              </p:nvSpPr>
              <p:spPr>
                <a:xfrm>
                  <a:off x="4087382" y="3775674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20"/>
                        <a:pt x="2275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6" name="Google Shape;1756;p44"/>
                <p:cNvSpPr/>
                <p:nvPr/>
              </p:nvSpPr>
              <p:spPr>
                <a:xfrm>
                  <a:off x="4101460" y="3785348"/>
                  <a:ext cx="7621" cy="7613"/>
                </a:xfrm>
                <a:custGeom>
                  <a:rect b="b" l="l" r="r" t="t"/>
                  <a:pathLst>
                    <a:path extrusionOk="0" h="968" w="969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57" name="Google Shape;1757;p44"/>
              <p:cNvGrpSpPr/>
              <p:nvPr/>
            </p:nvGrpSpPr>
            <p:grpSpPr>
              <a:xfrm>
                <a:off x="4118873" y="3856637"/>
                <a:ext cx="31405" cy="26906"/>
                <a:chOff x="4118873" y="3856637"/>
                <a:chExt cx="31405" cy="26906"/>
              </a:xfrm>
            </p:grpSpPr>
            <p:sp>
              <p:nvSpPr>
                <p:cNvPr id="1758" name="Google Shape;1758;p44"/>
                <p:cNvSpPr/>
                <p:nvPr/>
              </p:nvSpPr>
              <p:spPr>
                <a:xfrm>
                  <a:off x="4118873" y="3856637"/>
                  <a:ext cx="31405" cy="26906"/>
                </a:xfrm>
                <a:custGeom>
                  <a:rect b="b" l="l" r="r" t="t"/>
                  <a:pathLst>
                    <a:path extrusionOk="0" h="3421" w="3993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9" name="Google Shape;1759;p44"/>
                <p:cNvSpPr/>
                <p:nvPr/>
              </p:nvSpPr>
              <p:spPr>
                <a:xfrm>
                  <a:off x="4133046" y="3866310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60" name="Google Shape;1760;p44"/>
              <p:cNvGrpSpPr/>
              <p:nvPr/>
            </p:nvGrpSpPr>
            <p:grpSpPr>
              <a:xfrm>
                <a:off x="4168541" y="3639523"/>
                <a:ext cx="31499" cy="26906"/>
                <a:chOff x="4168541" y="3639523"/>
                <a:chExt cx="31499" cy="26906"/>
              </a:xfrm>
            </p:grpSpPr>
            <p:sp>
              <p:nvSpPr>
                <p:cNvPr id="1761" name="Google Shape;1761;p44"/>
                <p:cNvSpPr/>
                <p:nvPr/>
              </p:nvSpPr>
              <p:spPr>
                <a:xfrm>
                  <a:off x="4168541" y="3639523"/>
                  <a:ext cx="31499" cy="26906"/>
                </a:xfrm>
                <a:custGeom>
                  <a:rect b="b" l="l" r="r" t="t"/>
                  <a:pathLst>
                    <a:path extrusionOk="0" h="3421" w="4005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2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5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2" name="Google Shape;1762;p44"/>
                <p:cNvSpPr/>
                <p:nvPr/>
              </p:nvSpPr>
              <p:spPr>
                <a:xfrm>
                  <a:off x="4182713" y="3649197"/>
                  <a:ext cx="7716" cy="7621"/>
                </a:xfrm>
                <a:custGeom>
                  <a:rect b="b" l="l" r="r" t="t"/>
                  <a:pathLst>
                    <a:path extrusionOk="0" h="969" w="981">
                      <a:moveTo>
                        <a:pt x="496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96" y="968"/>
                      </a:cubicBezTo>
                      <a:cubicBezTo>
                        <a:pt x="763" y="968"/>
                        <a:pt x="980" y="751"/>
                        <a:pt x="980" y="485"/>
                      </a:cubicBezTo>
                      <a:cubicBezTo>
                        <a:pt x="980" y="218"/>
                        <a:pt x="763" y="1"/>
                        <a:pt x="4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63" name="Google Shape;1763;p44"/>
              <p:cNvGrpSpPr/>
              <p:nvPr/>
            </p:nvGrpSpPr>
            <p:grpSpPr>
              <a:xfrm>
                <a:off x="3965789" y="3393545"/>
                <a:ext cx="31405" cy="26945"/>
                <a:chOff x="3965789" y="3393545"/>
                <a:chExt cx="31405" cy="26945"/>
              </a:xfrm>
            </p:grpSpPr>
            <p:sp>
              <p:nvSpPr>
                <p:cNvPr id="1764" name="Google Shape;1764;p44"/>
                <p:cNvSpPr/>
                <p:nvPr/>
              </p:nvSpPr>
              <p:spPr>
                <a:xfrm>
                  <a:off x="3965789" y="3393545"/>
                  <a:ext cx="31405" cy="26945"/>
                </a:xfrm>
                <a:custGeom>
                  <a:rect b="b" l="l" r="r" t="t"/>
                  <a:pathLst>
                    <a:path extrusionOk="0" h="3426" w="3993">
                      <a:moveTo>
                        <a:pt x="2273" y="0"/>
                      </a:moveTo>
                      <a:cubicBezTo>
                        <a:pt x="1854" y="0"/>
                        <a:pt x="1426" y="158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5" name="Google Shape;1765;p44"/>
                <p:cNvSpPr/>
                <p:nvPr/>
              </p:nvSpPr>
              <p:spPr>
                <a:xfrm>
                  <a:off x="3978632" y="3403259"/>
                  <a:ext cx="8950" cy="7590"/>
                </a:xfrm>
                <a:custGeom>
                  <a:rect b="b" l="l" r="r" t="t"/>
                  <a:pathLst>
                    <a:path extrusionOk="0" h="965" w="1138">
                      <a:moveTo>
                        <a:pt x="654" y="1"/>
                      </a:moveTo>
                      <a:cubicBezTo>
                        <a:pt x="219" y="1"/>
                        <a:pt x="1" y="509"/>
                        <a:pt x="315" y="823"/>
                      </a:cubicBezTo>
                      <a:cubicBezTo>
                        <a:pt x="413" y="921"/>
                        <a:pt x="533" y="964"/>
                        <a:pt x="651" y="964"/>
                      </a:cubicBezTo>
                      <a:cubicBezTo>
                        <a:pt x="899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66" name="Google Shape;1766;p44"/>
              <p:cNvGrpSpPr/>
              <p:nvPr/>
            </p:nvGrpSpPr>
            <p:grpSpPr>
              <a:xfrm>
                <a:off x="3925166" y="3491008"/>
                <a:ext cx="31405" cy="27001"/>
                <a:chOff x="3925166" y="3491008"/>
                <a:chExt cx="31405" cy="27001"/>
              </a:xfrm>
            </p:grpSpPr>
            <p:sp>
              <p:nvSpPr>
                <p:cNvPr id="1767" name="Google Shape;1767;p44"/>
                <p:cNvSpPr/>
                <p:nvPr/>
              </p:nvSpPr>
              <p:spPr>
                <a:xfrm>
                  <a:off x="3925166" y="3491008"/>
                  <a:ext cx="31405" cy="27001"/>
                </a:xfrm>
                <a:custGeom>
                  <a:rect b="b" l="l" r="r" t="t"/>
                  <a:pathLst>
                    <a:path extrusionOk="0" h="3433" w="3993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5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8" name="Google Shape;1768;p44"/>
                <p:cNvSpPr/>
                <p:nvPr/>
              </p:nvSpPr>
              <p:spPr>
                <a:xfrm>
                  <a:off x="3939339" y="3500682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5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5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69" name="Google Shape;1769;p44"/>
              <p:cNvGrpSpPr/>
              <p:nvPr/>
            </p:nvGrpSpPr>
            <p:grpSpPr>
              <a:xfrm>
                <a:off x="3682845" y="3340976"/>
                <a:ext cx="31397" cy="26898"/>
                <a:chOff x="3682845" y="3340976"/>
                <a:chExt cx="31397" cy="26898"/>
              </a:xfrm>
            </p:grpSpPr>
            <p:sp>
              <p:nvSpPr>
                <p:cNvPr id="1770" name="Google Shape;1770;p44"/>
                <p:cNvSpPr/>
                <p:nvPr/>
              </p:nvSpPr>
              <p:spPr>
                <a:xfrm>
                  <a:off x="3682845" y="3340976"/>
                  <a:ext cx="31397" cy="26898"/>
                </a:xfrm>
                <a:custGeom>
                  <a:rect b="b" l="l" r="r" t="t"/>
                  <a:pathLst>
                    <a:path extrusionOk="0" h="3420" w="3992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1" name="Google Shape;1771;p44"/>
                <p:cNvSpPr/>
                <p:nvPr/>
              </p:nvSpPr>
              <p:spPr>
                <a:xfrm>
                  <a:off x="3695783" y="3350650"/>
                  <a:ext cx="8856" cy="7645"/>
                </a:xfrm>
                <a:custGeom>
                  <a:rect b="b" l="l" r="r" t="t"/>
                  <a:pathLst>
                    <a:path extrusionOk="0" h="972" w="1126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23"/>
                      </a:cubicBezTo>
                      <a:cubicBezTo>
                        <a:pt x="401" y="926"/>
                        <a:pt x="524" y="972"/>
                        <a:pt x="643" y="972"/>
                      </a:cubicBezTo>
                      <a:cubicBezTo>
                        <a:pt x="890" y="972"/>
                        <a:pt x="1125" y="777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72" name="Google Shape;1772;p44"/>
              <p:cNvGrpSpPr/>
              <p:nvPr/>
            </p:nvGrpSpPr>
            <p:grpSpPr>
              <a:xfrm>
                <a:off x="3795393" y="3353725"/>
                <a:ext cx="31499" cy="26993"/>
                <a:chOff x="3795393" y="3353725"/>
                <a:chExt cx="31499" cy="26993"/>
              </a:xfrm>
            </p:grpSpPr>
            <p:sp>
              <p:nvSpPr>
                <p:cNvPr id="1773" name="Google Shape;1773;p44"/>
                <p:cNvSpPr/>
                <p:nvPr/>
              </p:nvSpPr>
              <p:spPr>
                <a:xfrm>
                  <a:off x="3795393" y="3353725"/>
                  <a:ext cx="31499" cy="26993"/>
                </a:xfrm>
                <a:custGeom>
                  <a:rect b="b" l="l" r="r" t="t"/>
                  <a:pathLst>
                    <a:path extrusionOk="0" h="3432" w="4005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32"/>
                        <a:pt x="2299" y="3432"/>
                      </a:cubicBezTo>
                      <a:cubicBezTo>
                        <a:pt x="3242" y="3432"/>
                        <a:pt x="4005" y="2658"/>
                        <a:pt x="4005" y="1714"/>
                      </a:cubicBezTo>
                      <a:cubicBezTo>
                        <a:pt x="4005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4" name="Google Shape;1774;p44"/>
                <p:cNvSpPr/>
                <p:nvPr/>
              </p:nvSpPr>
              <p:spPr>
                <a:xfrm>
                  <a:off x="3809668" y="3363399"/>
                  <a:ext cx="7613" cy="7613"/>
                </a:xfrm>
                <a:custGeom>
                  <a:rect b="b" l="l" r="r" t="t"/>
                  <a:pathLst>
                    <a:path extrusionOk="0" h="968" w="968">
                      <a:moveTo>
                        <a:pt x="484" y="0"/>
                      </a:moveTo>
                      <a:cubicBezTo>
                        <a:pt x="206" y="0"/>
                        <a:pt x="0" y="218"/>
                        <a:pt x="0" y="484"/>
                      </a:cubicBezTo>
                      <a:cubicBezTo>
                        <a:pt x="0" y="750"/>
                        <a:pt x="206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75" name="Google Shape;1775;p44"/>
              <p:cNvGrpSpPr/>
              <p:nvPr/>
            </p:nvGrpSpPr>
            <p:grpSpPr>
              <a:xfrm>
                <a:off x="4176909" y="4363221"/>
                <a:ext cx="38924" cy="33316"/>
                <a:chOff x="4176909" y="4363221"/>
                <a:chExt cx="38924" cy="33316"/>
              </a:xfrm>
            </p:grpSpPr>
            <p:sp>
              <p:nvSpPr>
                <p:cNvPr id="1776" name="Google Shape;1776;p44"/>
                <p:cNvSpPr/>
                <p:nvPr/>
              </p:nvSpPr>
              <p:spPr>
                <a:xfrm>
                  <a:off x="4176909" y="4363221"/>
                  <a:ext cx="38924" cy="33316"/>
                </a:xfrm>
                <a:custGeom>
                  <a:rect b="b" l="l" r="r" t="t"/>
                  <a:pathLst>
                    <a:path extrusionOk="0" h="4236" w="4949">
                      <a:moveTo>
                        <a:pt x="2823" y="0"/>
                      </a:moveTo>
                      <a:cubicBezTo>
                        <a:pt x="2301" y="0"/>
                        <a:pt x="1767" y="195"/>
                        <a:pt x="1331" y="631"/>
                      </a:cubicBezTo>
                      <a:cubicBezTo>
                        <a:pt x="1" y="1961"/>
                        <a:pt x="944" y="4236"/>
                        <a:pt x="2831" y="4236"/>
                      </a:cubicBezTo>
                      <a:cubicBezTo>
                        <a:pt x="4005" y="4236"/>
                        <a:pt x="4948" y="3292"/>
                        <a:pt x="4948" y="2119"/>
                      </a:cubicBezTo>
                      <a:cubicBezTo>
                        <a:pt x="4948" y="844"/>
                        <a:pt x="3911" y="0"/>
                        <a:pt x="282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7" name="Google Shape;1777;p44"/>
                <p:cNvSpPr/>
                <p:nvPr/>
              </p:nvSpPr>
              <p:spPr>
                <a:xfrm>
                  <a:off x="4192230" y="4372934"/>
                  <a:ext cx="13897" cy="13992"/>
                </a:xfrm>
                <a:custGeom>
                  <a:rect b="b" l="l" r="r" t="t"/>
                  <a:pathLst>
                    <a:path extrusionOk="0" h="1779" w="1767">
                      <a:moveTo>
                        <a:pt x="883" y="1"/>
                      </a:moveTo>
                      <a:cubicBezTo>
                        <a:pt x="399" y="1"/>
                        <a:pt x="0" y="400"/>
                        <a:pt x="0" y="896"/>
                      </a:cubicBezTo>
                      <a:cubicBezTo>
                        <a:pt x="0" y="1380"/>
                        <a:pt x="399" y="1779"/>
                        <a:pt x="883" y="1779"/>
                      </a:cubicBezTo>
                      <a:cubicBezTo>
                        <a:pt x="1379" y="1779"/>
                        <a:pt x="1766" y="1380"/>
                        <a:pt x="1766" y="896"/>
                      </a:cubicBezTo>
                      <a:cubicBezTo>
                        <a:pt x="1766" y="400"/>
                        <a:pt x="1379" y="1"/>
                        <a:pt x="88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78" name="Google Shape;1778;p44"/>
              <p:cNvGrpSpPr/>
              <p:nvPr/>
            </p:nvGrpSpPr>
            <p:grpSpPr>
              <a:xfrm>
                <a:off x="4226191" y="4007660"/>
                <a:ext cx="33560" cy="28770"/>
                <a:chOff x="4226191" y="4007660"/>
                <a:chExt cx="33560" cy="28770"/>
              </a:xfrm>
            </p:grpSpPr>
            <p:sp>
              <p:nvSpPr>
                <p:cNvPr id="1779" name="Google Shape;1779;p44"/>
                <p:cNvSpPr/>
                <p:nvPr/>
              </p:nvSpPr>
              <p:spPr>
                <a:xfrm>
                  <a:off x="4226191" y="4007660"/>
                  <a:ext cx="33560" cy="28770"/>
                </a:xfrm>
                <a:custGeom>
                  <a:rect b="b" l="l" r="r" t="t"/>
                  <a:pathLst>
                    <a:path extrusionOk="0" h="3658" w="4267">
                      <a:moveTo>
                        <a:pt x="2427" y="1"/>
                      </a:moveTo>
                      <a:cubicBezTo>
                        <a:pt x="1980" y="1"/>
                        <a:pt x="1524" y="167"/>
                        <a:pt x="1150" y="537"/>
                      </a:cubicBezTo>
                      <a:cubicBezTo>
                        <a:pt x="1" y="1686"/>
                        <a:pt x="811" y="3645"/>
                        <a:pt x="2444" y="3658"/>
                      </a:cubicBezTo>
                      <a:cubicBezTo>
                        <a:pt x="3436" y="3645"/>
                        <a:pt x="4259" y="2835"/>
                        <a:pt x="4259" y="1843"/>
                      </a:cubicBezTo>
                      <a:cubicBezTo>
                        <a:pt x="4267" y="736"/>
                        <a:pt x="3369" y="1"/>
                        <a:pt x="242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0" name="Google Shape;1780;p44"/>
                <p:cNvSpPr/>
                <p:nvPr/>
              </p:nvSpPr>
              <p:spPr>
                <a:xfrm>
                  <a:off x="4239129" y="4017397"/>
                  <a:ext cx="10948" cy="9383"/>
                </a:xfrm>
                <a:custGeom>
                  <a:rect b="b" l="l" r="r" t="t"/>
                  <a:pathLst>
                    <a:path extrusionOk="0" h="1193" w="1392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8"/>
                        <a:pt x="647" y="1192"/>
                        <a:pt x="794" y="1192"/>
                      </a:cubicBezTo>
                      <a:cubicBezTo>
                        <a:pt x="1099" y="1192"/>
                        <a:pt x="1392" y="957"/>
                        <a:pt x="1392" y="605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81" name="Google Shape;1781;p44"/>
              <p:cNvGrpSpPr/>
              <p:nvPr/>
            </p:nvGrpSpPr>
            <p:grpSpPr>
              <a:xfrm>
                <a:off x="3597785" y="3377045"/>
                <a:ext cx="33591" cy="28699"/>
                <a:chOff x="3597785" y="3377045"/>
                <a:chExt cx="33591" cy="28699"/>
              </a:xfrm>
            </p:grpSpPr>
            <p:sp>
              <p:nvSpPr>
                <p:cNvPr id="1782" name="Google Shape;1782;p44"/>
                <p:cNvSpPr/>
                <p:nvPr/>
              </p:nvSpPr>
              <p:spPr>
                <a:xfrm>
                  <a:off x="3597785" y="3377045"/>
                  <a:ext cx="33591" cy="28699"/>
                </a:xfrm>
                <a:custGeom>
                  <a:rect b="b" l="l" r="r" t="t"/>
                  <a:pathLst>
                    <a:path extrusionOk="0" h="3649" w="4271">
                      <a:moveTo>
                        <a:pt x="2428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0" y="1676"/>
                        <a:pt x="811" y="3648"/>
                        <a:pt x="2444" y="3648"/>
                      </a:cubicBezTo>
                      <a:cubicBezTo>
                        <a:pt x="3448" y="3648"/>
                        <a:pt x="4259" y="2826"/>
                        <a:pt x="4271" y="1822"/>
                      </a:cubicBezTo>
                      <a:cubicBezTo>
                        <a:pt x="4262" y="726"/>
                        <a:pt x="3364" y="0"/>
                        <a:pt x="24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3" name="Google Shape;1783;p44"/>
                <p:cNvSpPr/>
                <p:nvPr/>
              </p:nvSpPr>
              <p:spPr>
                <a:xfrm>
                  <a:off x="3612343" y="3386703"/>
                  <a:ext cx="9328" cy="9336"/>
                </a:xfrm>
                <a:custGeom>
                  <a:rect b="b" l="l" r="r" t="t"/>
                  <a:pathLst>
                    <a:path extrusionOk="0" h="1187" w="1186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20" y="1186"/>
                        <a:pt x="1186" y="920"/>
                        <a:pt x="1186" y="594"/>
                      </a:cubicBezTo>
                      <a:cubicBezTo>
                        <a:pt x="1186" y="267"/>
                        <a:pt x="920" y="1"/>
                        <a:pt x="59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84" name="Google Shape;1784;p44"/>
              <p:cNvGrpSpPr/>
              <p:nvPr/>
            </p:nvGrpSpPr>
            <p:grpSpPr>
              <a:xfrm>
                <a:off x="3887870" y="3669796"/>
                <a:ext cx="33591" cy="28692"/>
                <a:chOff x="3887870" y="3669796"/>
                <a:chExt cx="33591" cy="28692"/>
              </a:xfrm>
            </p:grpSpPr>
            <p:sp>
              <p:nvSpPr>
                <p:cNvPr id="1785" name="Google Shape;1785;p44"/>
                <p:cNvSpPr/>
                <p:nvPr/>
              </p:nvSpPr>
              <p:spPr>
                <a:xfrm>
                  <a:off x="3887870" y="3669796"/>
                  <a:ext cx="33591" cy="28692"/>
                </a:xfrm>
                <a:custGeom>
                  <a:rect b="b" l="l" r="r" t="t"/>
                  <a:pathLst>
                    <a:path extrusionOk="0" h="3648" w="4271">
                      <a:moveTo>
                        <a:pt x="2431" y="0"/>
                      </a:moveTo>
                      <a:cubicBezTo>
                        <a:pt x="1981" y="0"/>
                        <a:pt x="1522" y="167"/>
                        <a:pt x="1150" y="539"/>
                      </a:cubicBezTo>
                      <a:cubicBezTo>
                        <a:pt x="1" y="1676"/>
                        <a:pt x="823" y="3648"/>
                        <a:pt x="2444" y="3648"/>
                      </a:cubicBezTo>
                      <a:cubicBezTo>
                        <a:pt x="3448" y="3648"/>
                        <a:pt x="4271" y="2825"/>
                        <a:pt x="4271" y="1821"/>
                      </a:cubicBezTo>
                      <a:cubicBezTo>
                        <a:pt x="4271" y="725"/>
                        <a:pt x="3370" y="0"/>
                        <a:pt x="24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6" name="Google Shape;1786;p44"/>
                <p:cNvSpPr/>
                <p:nvPr/>
              </p:nvSpPr>
              <p:spPr>
                <a:xfrm>
                  <a:off x="3902428" y="3679454"/>
                  <a:ext cx="9422" cy="9328"/>
                </a:xfrm>
                <a:custGeom>
                  <a:rect b="b" l="l" r="r" t="t"/>
                  <a:pathLst>
                    <a:path extrusionOk="0" h="1186" w="1198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3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1"/>
                        <a:pt x="59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87" name="Google Shape;1787;p44"/>
              <p:cNvGrpSpPr/>
              <p:nvPr/>
            </p:nvGrpSpPr>
            <p:grpSpPr>
              <a:xfrm>
                <a:off x="3818320" y="3481625"/>
                <a:ext cx="33497" cy="28770"/>
                <a:chOff x="3818320" y="3481625"/>
                <a:chExt cx="33497" cy="28770"/>
              </a:xfrm>
            </p:grpSpPr>
            <p:sp>
              <p:nvSpPr>
                <p:cNvPr id="1788" name="Google Shape;1788;p44"/>
                <p:cNvSpPr/>
                <p:nvPr/>
              </p:nvSpPr>
              <p:spPr>
                <a:xfrm>
                  <a:off x="3818320" y="3481625"/>
                  <a:ext cx="33497" cy="28770"/>
                </a:xfrm>
                <a:custGeom>
                  <a:rect b="b" l="l" r="r" t="t"/>
                  <a:pathLst>
                    <a:path extrusionOk="0" h="3658" w="4259">
                      <a:moveTo>
                        <a:pt x="2421" y="1"/>
                      </a:moveTo>
                      <a:cubicBezTo>
                        <a:pt x="1975" y="1"/>
                        <a:pt x="1520" y="166"/>
                        <a:pt x="1150" y="537"/>
                      </a:cubicBezTo>
                      <a:cubicBezTo>
                        <a:pt x="1" y="1686"/>
                        <a:pt x="811" y="3658"/>
                        <a:pt x="2432" y="3658"/>
                      </a:cubicBezTo>
                      <a:cubicBezTo>
                        <a:pt x="3448" y="3658"/>
                        <a:pt x="4259" y="2835"/>
                        <a:pt x="4259" y="1831"/>
                      </a:cubicBezTo>
                      <a:cubicBezTo>
                        <a:pt x="4259" y="732"/>
                        <a:pt x="3359" y="1"/>
                        <a:pt x="242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9" name="Google Shape;1789;p44"/>
                <p:cNvSpPr/>
                <p:nvPr/>
              </p:nvSpPr>
              <p:spPr>
                <a:xfrm>
                  <a:off x="3831258" y="3491362"/>
                  <a:ext cx="10956" cy="9375"/>
                </a:xfrm>
                <a:custGeom>
                  <a:rect b="b" l="l" r="r" t="t"/>
                  <a:pathLst>
                    <a:path extrusionOk="0" h="1192" w="1393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6" y="1192"/>
                        <a:pt x="792" y="1192"/>
                      </a:cubicBezTo>
                      <a:cubicBezTo>
                        <a:pt x="1098" y="1192"/>
                        <a:pt x="1392" y="953"/>
                        <a:pt x="1392" y="593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90" name="Google Shape;1790;p44"/>
              <p:cNvGrpSpPr/>
              <p:nvPr/>
            </p:nvGrpSpPr>
            <p:grpSpPr>
              <a:xfrm>
                <a:off x="4278139" y="4120948"/>
                <a:ext cx="37492" cy="32129"/>
                <a:chOff x="4278139" y="4120948"/>
                <a:chExt cx="37492" cy="32129"/>
              </a:xfrm>
            </p:grpSpPr>
            <p:sp>
              <p:nvSpPr>
                <p:cNvPr id="1791" name="Google Shape;1791;p44"/>
                <p:cNvSpPr/>
                <p:nvPr/>
              </p:nvSpPr>
              <p:spPr>
                <a:xfrm>
                  <a:off x="4278139" y="4120948"/>
                  <a:ext cx="37492" cy="32129"/>
                </a:xfrm>
                <a:custGeom>
                  <a:rect b="b" l="l" r="r" t="t"/>
                  <a:pathLst>
                    <a:path extrusionOk="0" h="4085" w="4767">
                      <a:moveTo>
                        <a:pt x="2708" y="0"/>
                      </a:moveTo>
                      <a:cubicBezTo>
                        <a:pt x="2207" y="0"/>
                        <a:pt x="1697" y="186"/>
                        <a:pt x="1283" y="600"/>
                      </a:cubicBezTo>
                      <a:cubicBezTo>
                        <a:pt x="1" y="1895"/>
                        <a:pt x="908" y="4084"/>
                        <a:pt x="2722" y="4084"/>
                      </a:cubicBezTo>
                      <a:cubicBezTo>
                        <a:pt x="3847" y="4084"/>
                        <a:pt x="4755" y="3177"/>
                        <a:pt x="4767" y="2052"/>
                      </a:cubicBezTo>
                      <a:cubicBezTo>
                        <a:pt x="4767" y="815"/>
                        <a:pt x="3758" y="0"/>
                        <a:pt x="27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2" name="Google Shape;1792;p44"/>
                <p:cNvSpPr/>
                <p:nvPr/>
              </p:nvSpPr>
              <p:spPr>
                <a:xfrm>
                  <a:off x="4290983" y="4130614"/>
                  <a:ext cx="14943" cy="12812"/>
                </a:xfrm>
                <a:custGeom>
                  <a:rect b="b" l="l" r="r" t="t"/>
                  <a:pathLst>
                    <a:path extrusionOk="0" h="1629" w="1900">
                      <a:moveTo>
                        <a:pt x="1089" y="0"/>
                      </a:moveTo>
                      <a:cubicBezTo>
                        <a:pt x="363" y="0"/>
                        <a:pt x="1" y="883"/>
                        <a:pt x="509" y="1391"/>
                      </a:cubicBezTo>
                      <a:cubicBezTo>
                        <a:pt x="673" y="1555"/>
                        <a:pt x="876" y="1629"/>
                        <a:pt x="1076" y="1629"/>
                      </a:cubicBezTo>
                      <a:cubicBezTo>
                        <a:pt x="1495" y="1629"/>
                        <a:pt x="1900" y="1306"/>
                        <a:pt x="1900" y="823"/>
                      </a:cubicBezTo>
                      <a:cubicBezTo>
                        <a:pt x="1900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93" name="Google Shape;1793;p44"/>
              <p:cNvGrpSpPr/>
              <p:nvPr/>
            </p:nvGrpSpPr>
            <p:grpSpPr>
              <a:xfrm>
                <a:off x="4419898" y="3977388"/>
                <a:ext cx="33497" cy="28692"/>
                <a:chOff x="4419898" y="3977388"/>
                <a:chExt cx="33497" cy="28692"/>
              </a:xfrm>
            </p:grpSpPr>
            <p:sp>
              <p:nvSpPr>
                <p:cNvPr id="1794" name="Google Shape;1794;p44"/>
                <p:cNvSpPr/>
                <p:nvPr/>
              </p:nvSpPr>
              <p:spPr>
                <a:xfrm>
                  <a:off x="4419898" y="3977388"/>
                  <a:ext cx="33497" cy="28692"/>
                </a:xfrm>
                <a:custGeom>
                  <a:rect b="b" l="l" r="r" t="t"/>
                  <a:pathLst>
                    <a:path extrusionOk="0" h="3648" w="4259">
                      <a:moveTo>
                        <a:pt x="2426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1" y="1688"/>
                        <a:pt x="811" y="3648"/>
                        <a:pt x="2432" y="3648"/>
                      </a:cubicBezTo>
                      <a:cubicBezTo>
                        <a:pt x="3448" y="3648"/>
                        <a:pt x="4259" y="2837"/>
                        <a:pt x="4259" y="1833"/>
                      </a:cubicBezTo>
                      <a:cubicBezTo>
                        <a:pt x="4259" y="729"/>
                        <a:pt x="3362" y="0"/>
                        <a:pt x="242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5" name="Google Shape;1795;p44"/>
                <p:cNvSpPr/>
                <p:nvPr/>
              </p:nvSpPr>
              <p:spPr>
                <a:xfrm>
                  <a:off x="4432742" y="3987046"/>
                  <a:ext cx="11042" cy="9399"/>
                </a:xfrm>
                <a:custGeom>
                  <a:rect b="b" l="l" r="r" t="t"/>
                  <a:pathLst>
                    <a:path extrusionOk="0" h="1195" w="1404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9" y="1139"/>
                        <a:pt x="650" y="1195"/>
                        <a:pt x="799" y="1195"/>
                      </a:cubicBezTo>
                      <a:cubicBezTo>
                        <a:pt x="1104" y="1195"/>
                        <a:pt x="1396" y="963"/>
                        <a:pt x="1404" y="605"/>
                      </a:cubicBezTo>
                      <a:cubicBezTo>
                        <a:pt x="1404" y="266"/>
                        <a:pt x="1138" y="0"/>
                        <a:pt x="79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96" name="Google Shape;1796;p44"/>
              <p:cNvGrpSpPr/>
              <p:nvPr/>
            </p:nvGrpSpPr>
            <p:grpSpPr>
              <a:xfrm>
                <a:off x="4158930" y="4034684"/>
                <a:ext cx="33497" cy="28762"/>
                <a:chOff x="4158930" y="4034684"/>
                <a:chExt cx="33497" cy="28762"/>
              </a:xfrm>
            </p:grpSpPr>
            <p:sp>
              <p:nvSpPr>
                <p:cNvPr id="1797" name="Google Shape;1797;p44"/>
                <p:cNvSpPr/>
                <p:nvPr/>
              </p:nvSpPr>
              <p:spPr>
                <a:xfrm>
                  <a:off x="4158930" y="4034684"/>
                  <a:ext cx="33497" cy="28762"/>
                </a:xfrm>
                <a:custGeom>
                  <a:rect b="b" l="l" r="r" t="t"/>
                  <a:pathLst>
                    <a:path extrusionOk="0" h="3657" w="4259">
                      <a:moveTo>
                        <a:pt x="2421" y="0"/>
                      </a:moveTo>
                      <a:cubicBezTo>
                        <a:pt x="1974" y="0"/>
                        <a:pt x="1520" y="166"/>
                        <a:pt x="1149" y="536"/>
                      </a:cubicBezTo>
                      <a:cubicBezTo>
                        <a:pt x="0" y="1685"/>
                        <a:pt x="811" y="3645"/>
                        <a:pt x="2432" y="3657"/>
                      </a:cubicBezTo>
                      <a:cubicBezTo>
                        <a:pt x="3436" y="3645"/>
                        <a:pt x="4258" y="2834"/>
                        <a:pt x="4258" y="1830"/>
                      </a:cubicBezTo>
                      <a:cubicBezTo>
                        <a:pt x="4258" y="732"/>
                        <a:pt x="3358" y="0"/>
                        <a:pt x="242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8" name="Google Shape;1798;p44"/>
                <p:cNvSpPr/>
                <p:nvPr/>
              </p:nvSpPr>
              <p:spPr>
                <a:xfrm>
                  <a:off x="4173385" y="4044319"/>
                  <a:ext cx="9336" cy="9430"/>
                </a:xfrm>
                <a:custGeom>
                  <a:rect b="b" l="l" r="r" t="t"/>
                  <a:pathLst>
                    <a:path extrusionOk="0" h="1199" w="1187">
                      <a:moveTo>
                        <a:pt x="594" y="1"/>
                      </a:moveTo>
                      <a:cubicBezTo>
                        <a:pt x="267" y="1"/>
                        <a:pt x="1" y="279"/>
                        <a:pt x="1" y="605"/>
                      </a:cubicBezTo>
                      <a:cubicBezTo>
                        <a:pt x="1" y="932"/>
                        <a:pt x="267" y="1198"/>
                        <a:pt x="594" y="1198"/>
                      </a:cubicBezTo>
                      <a:cubicBezTo>
                        <a:pt x="920" y="1198"/>
                        <a:pt x="1186" y="932"/>
                        <a:pt x="1186" y="605"/>
                      </a:cubicBezTo>
                      <a:cubicBezTo>
                        <a:pt x="1186" y="279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99" name="Google Shape;1799;p44"/>
              <p:cNvGrpSpPr/>
              <p:nvPr/>
            </p:nvGrpSpPr>
            <p:grpSpPr>
              <a:xfrm>
                <a:off x="4134949" y="3957049"/>
                <a:ext cx="33497" cy="28770"/>
                <a:chOff x="4134949" y="3957049"/>
                <a:chExt cx="33497" cy="28770"/>
              </a:xfrm>
            </p:grpSpPr>
            <p:sp>
              <p:nvSpPr>
                <p:cNvPr id="1800" name="Google Shape;1800;p44"/>
                <p:cNvSpPr/>
                <p:nvPr/>
              </p:nvSpPr>
              <p:spPr>
                <a:xfrm>
                  <a:off x="4134949" y="3957049"/>
                  <a:ext cx="33497" cy="28770"/>
                </a:xfrm>
                <a:custGeom>
                  <a:rect b="b" l="l" r="r" t="t"/>
                  <a:pathLst>
                    <a:path extrusionOk="0" h="3658" w="4259">
                      <a:moveTo>
                        <a:pt x="2421" y="0"/>
                      </a:moveTo>
                      <a:cubicBezTo>
                        <a:pt x="1975" y="0"/>
                        <a:pt x="1520" y="166"/>
                        <a:pt x="1150" y="536"/>
                      </a:cubicBezTo>
                      <a:cubicBezTo>
                        <a:pt x="1" y="1685"/>
                        <a:pt x="811" y="3657"/>
                        <a:pt x="2432" y="3657"/>
                      </a:cubicBezTo>
                      <a:cubicBezTo>
                        <a:pt x="3436" y="3657"/>
                        <a:pt x="4259" y="2834"/>
                        <a:pt x="4259" y="1830"/>
                      </a:cubicBezTo>
                      <a:cubicBezTo>
                        <a:pt x="4259" y="732"/>
                        <a:pt x="3359" y="0"/>
                        <a:pt x="242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1" name="Google Shape;1801;p44"/>
                <p:cNvSpPr/>
                <p:nvPr/>
              </p:nvSpPr>
              <p:spPr>
                <a:xfrm>
                  <a:off x="4147793" y="3966778"/>
                  <a:ext cx="10956" cy="9383"/>
                </a:xfrm>
                <a:custGeom>
                  <a:rect b="b" l="l" r="r" t="t"/>
                  <a:pathLst>
                    <a:path extrusionOk="0" h="1193" w="1393">
                      <a:moveTo>
                        <a:pt x="799" y="1"/>
                      </a:moveTo>
                      <a:cubicBezTo>
                        <a:pt x="267" y="1"/>
                        <a:pt x="1" y="642"/>
                        <a:pt x="376" y="1017"/>
                      </a:cubicBezTo>
                      <a:cubicBezTo>
                        <a:pt x="497" y="1138"/>
                        <a:pt x="646" y="1192"/>
                        <a:pt x="792" y="1192"/>
                      </a:cubicBezTo>
                      <a:cubicBezTo>
                        <a:pt x="1098" y="1192"/>
                        <a:pt x="1392" y="954"/>
                        <a:pt x="1392" y="593"/>
                      </a:cubicBezTo>
                      <a:cubicBezTo>
                        <a:pt x="1392" y="267"/>
                        <a:pt x="1126" y="1"/>
                        <a:pt x="79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02" name="Google Shape;1802;p44"/>
              <p:cNvGrpSpPr/>
              <p:nvPr/>
            </p:nvGrpSpPr>
            <p:grpSpPr>
              <a:xfrm>
                <a:off x="4193653" y="4184403"/>
                <a:ext cx="43580" cy="37264"/>
                <a:chOff x="4193653" y="4184403"/>
                <a:chExt cx="43580" cy="37264"/>
              </a:xfrm>
            </p:grpSpPr>
            <p:sp>
              <p:nvSpPr>
                <p:cNvPr id="1803" name="Google Shape;1803;p44"/>
                <p:cNvSpPr/>
                <p:nvPr/>
              </p:nvSpPr>
              <p:spPr>
                <a:xfrm>
                  <a:off x="4193653" y="4184403"/>
                  <a:ext cx="43580" cy="37264"/>
                </a:xfrm>
                <a:custGeom>
                  <a:rect b="b" l="l" r="r" t="t"/>
                  <a:pathLst>
                    <a:path extrusionOk="0" h="4738" w="5541">
                      <a:moveTo>
                        <a:pt x="3156" y="1"/>
                      </a:moveTo>
                      <a:cubicBezTo>
                        <a:pt x="2575" y="1"/>
                        <a:pt x="1982" y="216"/>
                        <a:pt x="1501" y="698"/>
                      </a:cubicBezTo>
                      <a:cubicBezTo>
                        <a:pt x="1" y="2185"/>
                        <a:pt x="1065" y="4738"/>
                        <a:pt x="3170" y="4738"/>
                      </a:cubicBezTo>
                      <a:cubicBezTo>
                        <a:pt x="4476" y="4738"/>
                        <a:pt x="5529" y="3673"/>
                        <a:pt x="5541" y="2367"/>
                      </a:cubicBezTo>
                      <a:cubicBezTo>
                        <a:pt x="5541" y="943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4" name="Google Shape;1804;p44"/>
                <p:cNvSpPr/>
                <p:nvPr/>
              </p:nvSpPr>
              <p:spPr>
                <a:xfrm>
                  <a:off x="4206591" y="4194069"/>
                  <a:ext cx="20944" cy="17948"/>
                </a:xfrm>
                <a:custGeom>
                  <a:rect b="b" l="l" r="r" t="t"/>
                  <a:pathLst>
                    <a:path extrusionOk="0" h="2282" w="2663">
                      <a:moveTo>
                        <a:pt x="1525" y="1"/>
                      </a:moveTo>
                      <a:cubicBezTo>
                        <a:pt x="509" y="1"/>
                        <a:pt x="1" y="1223"/>
                        <a:pt x="714" y="1948"/>
                      </a:cubicBezTo>
                      <a:cubicBezTo>
                        <a:pt x="948" y="2179"/>
                        <a:pt x="1234" y="2282"/>
                        <a:pt x="1514" y="2282"/>
                      </a:cubicBezTo>
                      <a:cubicBezTo>
                        <a:pt x="2101" y="2282"/>
                        <a:pt x="2662" y="1826"/>
                        <a:pt x="2662" y="1138"/>
                      </a:cubicBezTo>
                      <a:cubicBezTo>
                        <a:pt x="2662" y="509"/>
                        <a:pt x="2154" y="1"/>
                        <a:pt x="15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05" name="Google Shape;1805;p44"/>
              <p:cNvGrpSpPr/>
              <p:nvPr/>
            </p:nvGrpSpPr>
            <p:grpSpPr>
              <a:xfrm>
                <a:off x="4343600" y="3943844"/>
                <a:ext cx="43580" cy="37312"/>
                <a:chOff x="4343600" y="3943844"/>
                <a:chExt cx="43580" cy="37312"/>
              </a:xfrm>
            </p:grpSpPr>
            <p:sp>
              <p:nvSpPr>
                <p:cNvPr id="1806" name="Google Shape;1806;p44"/>
                <p:cNvSpPr/>
                <p:nvPr/>
              </p:nvSpPr>
              <p:spPr>
                <a:xfrm>
                  <a:off x="4343600" y="3943844"/>
                  <a:ext cx="43580" cy="37312"/>
                </a:xfrm>
                <a:custGeom>
                  <a:rect b="b" l="l" r="r" t="t"/>
                  <a:pathLst>
                    <a:path extrusionOk="0" h="4744" w="5541">
                      <a:moveTo>
                        <a:pt x="3156" y="1"/>
                      </a:moveTo>
                      <a:cubicBezTo>
                        <a:pt x="2574" y="1"/>
                        <a:pt x="1982" y="218"/>
                        <a:pt x="1500" y="703"/>
                      </a:cubicBezTo>
                      <a:cubicBezTo>
                        <a:pt x="0" y="2191"/>
                        <a:pt x="1065" y="4743"/>
                        <a:pt x="3169" y="4743"/>
                      </a:cubicBezTo>
                      <a:cubicBezTo>
                        <a:pt x="4476" y="4731"/>
                        <a:pt x="5528" y="3679"/>
                        <a:pt x="5540" y="2372"/>
                      </a:cubicBezTo>
                      <a:cubicBezTo>
                        <a:pt x="5540" y="949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7" name="Google Shape;1807;p44"/>
                <p:cNvSpPr/>
                <p:nvPr/>
              </p:nvSpPr>
              <p:spPr>
                <a:xfrm>
                  <a:off x="4359581" y="3953557"/>
                  <a:ext cx="17893" cy="17893"/>
                </a:xfrm>
                <a:custGeom>
                  <a:rect b="b" l="l" r="r" t="t"/>
                  <a:pathLst>
                    <a:path extrusionOk="0" h="2275" w="2275">
                      <a:moveTo>
                        <a:pt x="1137" y="0"/>
                      </a:moveTo>
                      <a:cubicBezTo>
                        <a:pt x="508" y="0"/>
                        <a:pt x="0" y="508"/>
                        <a:pt x="0" y="1137"/>
                      </a:cubicBezTo>
                      <a:cubicBezTo>
                        <a:pt x="0" y="1766"/>
                        <a:pt x="508" y="2274"/>
                        <a:pt x="1137" y="2274"/>
                      </a:cubicBezTo>
                      <a:cubicBezTo>
                        <a:pt x="1766" y="2274"/>
                        <a:pt x="2275" y="1766"/>
                        <a:pt x="2275" y="1137"/>
                      </a:cubicBezTo>
                      <a:cubicBezTo>
                        <a:pt x="2275" y="508"/>
                        <a:pt x="1766" y="0"/>
                        <a:pt x="113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08" name="Google Shape;1808;p44"/>
              <p:cNvGrpSpPr/>
              <p:nvPr/>
            </p:nvGrpSpPr>
            <p:grpSpPr>
              <a:xfrm>
                <a:off x="4172339" y="3381693"/>
                <a:ext cx="31499" cy="27001"/>
                <a:chOff x="4172339" y="3381693"/>
                <a:chExt cx="31499" cy="27001"/>
              </a:xfrm>
            </p:grpSpPr>
            <p:sp>
              <p:nvSpPr>
                <p:cNvPr id="1809" name="Google Shape;1809;p44"/>
                <p:cNvSpPr/>
                <p:nvPr/>
              </p:nvSpPr>
              <p:spPr>
                <a:xfrm>
                  <a:off x="4172339" y="3381693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20"/>
                        <a:pt x="2299" y="3432"/>
                      </a:cubicBezTo>
                      <a:cubicBezTo>
                        <a:pt x="3243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0" name="Google Shape;1810;p44"/>
                <p:cNvSpPr/>
                <p:nvPr/>
              </p:nvSpPr>
              <p:spPr>
                <a:xfrm>
                  <a:off x="4185285" y="3391367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2" y="823"/>
                      </a:cubicBezTo>
                      <a:cubicBezTo>
                        <a:pt x="401" y="922"/>
                        <a:pt x="523" y="967"/>
                        <a:pt x="643" y="967"/>
                      </a:cubicBezTo>
                      <a:cubicBezTo>
                        <a:pt x="889" y="967"/>
                        <a:pt x="1125" y="778"/>
                        <a:pt x="1125" y="484"/>
                      </a:cubicBezTo>
                      <a:cubicBezTo>
                        <a:pt x="1125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811" name="Google Shape;1811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Ataques 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45"/>
          <p:cNvSpPr txBox="1"/>
          <p:nvPr>
            <p:ph type="title"/>
          </p:nvPr>
        </p:nvSpPr>
        <p:spPr>
          <a:xfrm>
            <a:off x="720000" y="445025"/>
            <a:ext cx="7704000" cy="12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Evolución de los</a:t>
            </a:r>
            <a:r>
              <a:rPr lang="en"/>
              <a:t> ataques</a:t>
            </a:r>
            <a:r>
              <a:rPr b="1" lang="en"/>
              <a:t> a lo largo de los años</a:t>
            </a:r>
            <a:endParaRPr b="1"/>
          </a:p>
        </p:txBody>
      </p:sp>
      <p:sp>
        <p:nvSpPr>
          <p:cNvPr id="1817" name="Google Shape;1817;p45"/>
          <p:cNvSpPr txBox="1"/>
          <p:nvPr>
            <p:ph idx="1" type="body"/>
          </p:nvPr>
        </p:nvSpPr>
        <p:spPr>
          <a:xfrm>
            <a:off x="6328225" y="1615725"/>
            <a:ext cx="2447100" cy="2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Ataques totales</a:t>
            </a:r>
            <a:r>
              <a:rPr lang="en">
                <a:solidFill>
                  <a:schemeClr val="dk1"/>
                </a:solidFill>
              </a:rPr>
              <a:t> analizados: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8" name="Google Shape;1818;p45"/>
          <p:cNvSpPr txBox="1"/>
          <p:nvPr>
            <p:ph idx="1" type="body"/>
          </p:nvPr>
        </p:nvSpPr>
        <p:spPr>
          <a:xfrm>
            <a:off x="7332775" y="1705925"/>
            <a:ext cx="1606500" cy="10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b="1" lang="en" sz="4600">
                <a:solidFill>
                  <a:schemeClr val="dk1"/>
                </a:solidFill>
              </a:rPr>
              <a:t>4512</a:t>
            </a:r>
            <a:endParaRPr sz="4600">
              <a:solidFill>
                <a:schemeClr val="dk1"/>
              </a:solidFill>
            </a:endParaRPr>
          </a:p>
        </p:txBody>
      </p:sp>
      <p:pic>
        <p:nvPicPr>
          <p:cNvPr id="1819" name="Google Shape;181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00" y="2157999"/>
            <a:ext cx="6358426" cy="28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4" name="Google Shape;182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788" y="0"/>
            <a:ext cx="54284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9" name="Google Shape;182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50" y="1901025"/>
            <a:ext cx="6648450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0" name="Google Shape;1830;p47"/>
          <p:cNvSpPr txBox="1"/>
          <p:nvPr>
            <p:ph type="title"/>
          </p:nvPr>
        </p:nvSpPr>
        <p:spPr>
          <a:xfrm>
            <a:off x="901650" y="419450"/>
            <a:ext cx="7340700" cy="12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Muertes</a:t>
            </a:r>
            <a:r>
              <a:rPr lang="en"/>
              <a:t> por</a:t>
            </a:r>
            <a:r>
              <a:rPr lang="en"/>
              <a:t> ataques</a:t>
            </a:r>
            <a:r>
              <a:rPr b="1" lang="en"/>
              <a:t> </a:t>
            </a:r>
            <a:r>
              <a:rPr lang="en"/>
              <a:t>a lo largo de los años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5" name="Google Shape;183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400" y="-1"/>
            <a:ext cx="502119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49"/>
          <p:cNvSpPr txBox="1"/>
          <p:nvPr>
            <p:ph type="title"/>
          </p:nvPr>
        </p:nvSpPr>
        <p:spPr>
          <a:xfrm>
            <a:off x="5680875" y="1839825"/>
            <a:ext cx="3386100" cy="19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Casos</a:t>
            </a:r>
            <a:r>
              <a:rPr b="1" lang="en"/>
              <a:t> E.E.U.U</a:t>
            </a:r>
            <a:endParaRPr b="1"/>
          </a:p>
        </p:txBody>
      </p:sp>
      <p:grpSp>
        <p:nvGrpSpPr>
          <p:cNvPr id="1841" name="Google Shape;1841;p49"/>
          <p:cNvGrpSpPr/>
          <p:nvPr/>
        </p:nvGrpSpPr>
        <p:grpSpPr>
          <a:xfrm flipH="1" rot="1398073">
            <a:off x="678116" y="3269236"/>
            <a:ext cx="1421701" cy="2589226"/>
            <a:chOff x="4518575" y="1944100"/>
            <a:chExt cx="475300" cy="865575"/>
          </a:xfrm>
        </p:grpSpPr>
        <p:sp>
          <p:nvSpPr>
            <p:cNvPr id="1842" name="Google Shape;1842;p49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2984" y="78"/>
                  </a:lnTo>
                  <a:lnTo>
                    <a:pt x="12443" y="1314"/>
                  </a:lnTo>
                  <a:lnTo>
                    <a:pt x="11825" y="2512"/>
                  </a:lnTo>
                  <a:lnTo>
                    <a:pt x="11515" y="3092"/>
                  </a:lnTo>
                  <a:lnTo>
                    <a:pt x="11168" y="3671"/>
                  </a:lnTo>
                  <a:lnTo>
                    <a:pt x="10781" y="4174"/>
                  </a:lnTo>
                  <a:lnTo>
                    <a:pt x="10356" y="4676"/>
                  </a:lnTo>
                  <a:lnTo>
                    <a:pt x="9931" y="5063"/>
                  </a:lnTo>
                  <a:lnTo>
                    <a:pt x="9506" y="5410"/>
                  </a:lnTo>
                  <a:lnTo>
                    <a:pt x="8656" y="6067"/>
                  </a:lnTo>
                  <a:lnTo>
                    <a:pt x="7767" y="6685"/>
                  </a:lnTo>
                  <a:lnTo>
                    <a:pt x="7342" y="6995"/>
                  </a:lnTo>
                  <a:lnTo>
                    <a:pt x="6917" y="7381"/>
                  </a:lnTo>
                  <a:lnTo>
                    <a:pt x="6260" y="8077"/>
                  </a:lnTo>
                  <a:lnTo>
                    <a:pt x="5642" y="8849"/>
                  </a:lnTo>
                  <a:lnTo>
                    <a:pt x="5062" y="9661"/>
                  </a:lnTo>
                  <a:lnTo>
                    <a:pt x="4560" y="10550"/>
                  </a:lnTo>
                  <a:lnTo>
                    <a:pt x="4174" y="11438"/>
                  </a:lnTo>
                  <a:lnTo>
                    <a:pt x="3826" y="12404"/>
                  </a:lnTo>
                  <a:lnTo>
                    <a:pt x="3555" y="13409"/>
                  </a:lnTo>
                  <a:lnTo>
                    <a:pt x="3362" y="14414"/>
                  </a:lnTo>
                  <a:lnTo>
                    <a:pt x="3208" y="15805"/>
                  </a:lnTo>
                  <a:lnTo>
                    <a:pt x="3092" y="16500"/>
                  </a:lnTo>
                  <a:lnTo>
                    <a:pt x="3014" y="16848"/>
                  </a:lnTo>
                  <a:lnTo>
                    <a:pt x="2899" y="17157"/>
                  </a:lnTo>
                  <a:lnTo>
                    <a:pt x="2783" y="17466"/>
                  </a:lnTo>
                  <a:lnTo>
                    <a:pt x="2628" y="17775"/>
                  </a:lnTo>
                  <a:lnTo>
                    <a:pt x="2435" y="18046"/>
                  </a:lnTo>
                  <a:lnTo>
                    <a:pt x="2242" y="18278"/>
                  </a:lnTo>
                  <a:lnTo>
                    <a:pt x="1817" y="18741"/>
                  </a:lnTo>
                  <a:lnTo>
                    <a:pt x="1392" y="19244"/>
                  </a:lnTo>
                  <a:lnTo>
                    <a:pt x="1121" y="19591"/>
                  </a:lnTo>
                  <a:lnTo>
                    <a:pt x="889" y="19978"/>
                  </a:lnTo>
                  <a:lnTo>
                    <a:pt x="657" y="20403"/>
                  </a:lnTo>
                  <a:lnTo>
                    <a:pt x="464" y="20828"/>
                  </a:lnTo>
                  <a:lnTo>
                    <a:pt x="310" y="21253"/>
                  </a:lnTo>
                  <a:lnTo>
                    <a:pt x="194" y="21717"/>
                  </a:lnTo>
                  <a:lnTo>
                    <a:pt x="78" y="22180"/>
                  </a:lnTo>
                  <a:lnTo>
                    <a:pt x="39" y="22644"/>
                  </a:lnTo>
                  <a:lnTo>
                    <a:pt x="0" y="23185"/>
                  </a:lnTo>
                  <a:lnTo>
                    <a:pt x="0" y="23726"/>
                  </a:lnTo>
                  <a:lnTo>
                    <a:pt x="39" y="24267"/>
                  </a:lnTo>
                  <a:lnTo>
                    <a:pt x="78" y="24808"/>
                  </a:lnTo>
                  <a:lnTo>
                    <a:pt x="232" y="25851"/>
                  </a:lnTo>
                  <a:lnTo>
                    <a:pt x="387" y="26895"/>
                  </a:lnTo>
                  <a:lnTo>
                    <a:pt x="503" y="28208"/>
                  </a:lnTo>
                  <a:lnTo>
                    <a:pt x="619" y="29484"/>
                  </a:lnTo>
                  <a:lnTo>
                    <a:pt x="619" y="30604"/>
                  </a:lnTo>
                  <a:lnTo>
                    <a:pt x="657" y="31145"/>
                  </a:lnTo>
                  <a:lnTo>
                    <a:pt x="735" y="31686"/>
                  </a:lnTo>
                  <a:lnTo>
                    <a:pt x="696" y="31802"/>
                  </a:lnTo>
                  <a:lnTo>
                    <a:pt x="696" y="31879"/>
                  </a:lnTo>
                  <a:lnTo>
                    <a:pt x="735" y="31957"/>
                  </a:lnTo>
                  <a:lnTo>
                    <a:pt x="812" y="31995"/>
                  </a:lnTo>
                  <a:lnTo>
                    <a:pt x="851" y="31995"/>
                  </a:lnTo>
                  <a:lnTo>
                    <a:pt x="889" y="32034"/>
                  </a:lnTo>
                  <a:lnTo>
                    <a:pt x="966" y="32034"/>
                  </a:lnTo>
                  <a:lnTo>
                    <a:pt x="1005" y="31995"/>
                  </a:lnTo>
                  <a:lnTo>
                    <a:pt x="1044" y="31918"/>
                  </a:lnTo>
                  <a:lnTo>
                    <a:pt x="1044" y="31841"/>
                  </a:lnTo>
                  <a:lnTo>
                    <a:pt x="1082" y="31763"/>
                  </a:lnTo>
                  <a:lnTo>
                    <a:pt x="1314" y="30720"/>
                  </a:lnTo>
                  <a:lnTo>
                    <a:pt x="1546" y="29715"/>
                  </a:lnTo>
                  <a:lnTo>
                    <a:pt x="1855" y="28943"/>
                  </a:lnTo>
                  <a:lnTo>
                    <a:pt x="2203" y="28208"/>
                  </a:lnTo>
                  <a:lnTo>
                    <a:pt x="2589" y="27474"/>
                  </a:lnTo>
                  <a:lnTo>
                    <a:pt x="3053" y="26817"/>
                  </a:lnTo>
                  <a:lnTo>
                    <a:pt x="3401" y="26392"/>
                  </a:lnTo>
                  <a:lnTo>
                    <a:pt x="3749" y="25967"/>
                  </a:lnTo>
                  <a:lnTo>
                    <a:pt x="4521" y="25233"/>
                  </a:lnTo>
                  <a:lnTo>
                    <a:pt x="5256" y="24460"/>
                  </a:lnTo>
                  <a:lnTo>
                    <a:pt x="5603" y="24074"/>
                  </a:lnTo>
                  <a:lnTo>
                    <a:pt x="5951" y="23649"/>
                  </a:lnTo>
                  <a:lnTo>
                    <a:pt x="6260" y="23185"/>
                  </a:lnTo>
                  <a:lnTo>
                    <a:pt x="6492" y="22760"/>
                  </a:lnTo>
                  <a:lnTo>
                    <a:pt x="6724" y="22296"/>
                  </a:lnTo>
                  <a:lnTo>
                    <a:pt x="6917" y="21794"/>
                  </a:lnTo>
                  <a:lnTo>
                    <a:pt x="7110" y="21292"/>
                  </a:lnTo>
                  <a:lnTo>
                    <a:pt x="7226" y="20789"/>
                  </a:lnTo>
                  <a:lnTo>
                    <a:pt x="7342" y="20287"/>
                  </a:lnTo>
                  <a:lnTo>
                    <a:pt x="7420" y="19746"/>
                  </a:lnTo>
                  <a:lnTo>
                    <a:pt x="7458" y="19166"/>
                  </a:lnTo>
                  <a:lnTo>
                    <a:pt x="7458" y="18587"/>
                  </a:lnTo>
                  <a:lnTo>
                    <a:pt x="7381" y="17428"/>
                  </a:lnTo>
                  <a:lnTo>
                    <a:pt x="7304" y="16307"/>
                  </a:lnTo>
                  <a:lnTo>
                    <a:pt x="7304" y="15727"/>
                  </a:lnTo>
                  <a:lnTo>
                    <a:pt x="7304" y="15148"/>
                  </a:lnTo>
                  <a:lnTo>
                    <a:pt x="7381" y="14491"/>
                  </a:lnTo>
                  <a:lnTo>
                    <a:pt x="7535" y="13950"/>
                  </a:lnTo>
                  <a:lnTo>
                    <a:pt x="7729" y="13409"/>
                  </a:lnTo>
                  <a:lnTo>
                    <a:pt x="7961" y="12945"/>
                  </a:lnTo>
                  <a:lnTo>
                    <a:pt x="8231" y="12520"/>
                  </a:lnTo>
                  <a:lnTo>
                    <a:pt x="8540" y="12172"/>
                  </a:lnTo>
                  <a:lnTo>
                    <a:pt x="8888" y="11786"/>
                  </a:lnTo>
                  <a:lnTo>
                    <a:pt x="9236" y="11477"/>
                  </a:lnTo>
                  <a:lnTo>
                    <a:pt x="10008" y="10820"/>
                  </a:lnTo>
                  <a:lnTo>
                    <a:pt x="10820" y="10163"/>
                  </a:lnTo>
                  <a:lnTo>
                    <a:pt x="11206" y="9815"/>
                  </a:lnTo>
                  <a:lnTo>
                    <a:pt x="11554" y="9429"/>
                  </a:lnTo>
                  <a:lnTo>
                    <a:pt x="11902" y="9043"/>
                  </a:lnTo>
                  <a:lnTo>
                    <a:pt x="12211" y="8579"/>
                  </a:lnTo>
                  <a:lnTo>
                    <a:pt x="12520" y="8115"/>
                  </a:lnTo>
                  <a:lnTo>
                    <a:pt x="12752" y="7613"/>
                  </a:lnTo>
                  <a:lnTo>
                    <a:pt x="12945" y="7072"/>
                  </a:lnTo>
                  <a:lnTo>
                    <a:pt x="13100" y="6570"/>
                  </a:lnTo>
                  <a:lnTo>
                    <a:pt x="13254" y="6029"/>
                  </a:lnTo>
                  <a:lnTo>
                    <a:pt x="13332" y="5488"/>
                  </a:lnTo>
                  <a:lnTo>
                    <a:pt x="13409" y="4947"/>
                  </a:lnTo>
                  <a:lnTo>
                    <a:pt x="13409" y="4406"/>
                  </a:lnTo>
                  <a:lnTo>
                    <a:pt x="13448" y="3324"/>
                  </a:lnTo>
                  <a:lnTo>
                    <a:pt x="13370" y="2242"/>
                  </a:lnTo>
                  <a:lnTo>
                    <a:pt x="13216" y="116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49"/>
            <p:cNvSpPr/>
            <p:nvPr/>
          </p:nvSpPr>
          <p:spPr>
            <a:xfrm>
              <a:off x="4657675" y="1944100"/>
              <a:ext cx="336200" cy="800850"/>
            </a:xfrm>
            <a:custGeom>
              <a:rect b="b" l="l" r="r" t="t"/>
              <a:pathLst>
                <a:path extrusionOk="0" h="32034" w="13448">
                  <a:moveTo>
                    <a:pt x="13061" y="1"/>
                  </a:moveTo>
                  <a:lnTo>
                    <a:pt x="13022" y="39"/>
                  </a:lnTo>
                  <a:lnTo>
                    <a:pt x="12752" y="1585"/>
                  </a:lnTo>
                  <a:lnTo>
                    <a:pt x="12443" y="1237"/>
                  </a:lnTo>
                  <a:lnTo>
                    <a:pt x="12366" y="1508"/>
                  </a:lnTo>
                  <a:lnTo>
                    <a:pt x="12520" y="1701"/>
                  </a:lnTo>
                  <a:lnTo>
                    <a:pt x="12713" y="1855"/>
                  </a:lnTo>
                  <a:lnTo>
                    <a:pt x="12481" y="2821"/>
                  </a:lnTo>
                  <a:lnTo>
                    <a:pt x="12056" y="2358"/>
                  </a:lnTo>
                  <a:lnTo>
                    <a:pt x="11979" y="2242"/>
                  </a:lnTo>
                  <a:lnTo>
                    <a:pt x="11902" y="2435"/>
                  </a:lnTo>
                  <a:lnTo>
                    <a:pt x="12018" y="2590"/>
                  </a:lnTo>
                  <a:lnTo>
                    <a:pt x="12211" y="2821"/>
                  </a:lnTo>
                  <a:lnTo>
                    <a:pt x="12327" y="2899"/>
                  </a:lnTo>
                  <a:lnTo>
                    <a:pt x="12443" y="3015"/>
                  </a:lnTo>
                  <a:lnTo>
                    <a:pt x="12134" y="4058"/>
                  </a:lnTo>
                  <a:lnTo>
                    <a:pt x="11747" y="3710"/>
                  </a:lnTo>
                  <a:lnTo>
                    <a:pt x="11400" y="3285"/>
                  </a:lnTo>
                  <a:lnTo>
                    <a:pt x="11284" y="3478"/>
                  </a:lnTo>
                  <a:lnTo>
                    <a:pt x="11477" y="3671"/>
                  </a:lnTo>
                  <a:lnTo>
                    <a:pt x="11786" y="3942"/>
                  </a:lnTo>
                  <a:lnTo>
                    <a:pt x="12095" y="4174"/>
                  </a:lnTo>
                  <a:lnTo>
                    <a:pt x="11709" y="5178"/>
                  </a:lnTo>
                  <a:lnTo>
                    <a:pt x="11438" y="4947"/>
                  </a:lnTo>
                  <a:lnTo>
                    <a:pt x="11206" y="4715"/>
                  </a:lnTo>
                  <a:lnTo>
                    <a:pt x="10743" y="4212"/>
                  </a:lnTo>
                  <a:lnTo>
                    <a:pt x="10588" y="4406"/>
                  </a:lnTo>
                  <a:lnTo>
                    <a:pt x="11090" y="4908"/>
                  </a:lnTo>
                  <a:lnTo>
                    <a:pt x="11361" y="5140"/>
                  </a:lnTo>
                  <a:lnTo>
                    <a:pt x="11631" y="5294"/>
                  </a:lnTo>
                  <a:lnTo>
                    <a:pt x="11593" y="5410"/>
                  </a:lnTo>
                  <a:lnTo>
                    <a:pt x="11554" y="5410"/>
                  </a:lnTo>
                  <a:lnTo>
                    <a:pt x="11322" y="5951"/>
                  </a:lnTo>
                  <a:lnTo>
                    <a:pt x="11013" y="6454"/>
                  </a:lnTo>
                  <a:lnTo>
                    <a:pt x="10704" y="6144"/>
                  </a:lnTo>
                  <a:lnTo>
                    <a:pt x="10434" y="5797"/>
                  </a:lnTo>
                  <a:lnTo>
                    <a:pt x="9893" y="5101"/>
                  </a:lnTo>
                  <a:lnTo>
                    <a:pt x="9738" y="5256"/>
                  </a:lnTo>
                  <a:lnTo>
                    <a:pt x="10047" y="5681"/>
                  </a:lnTo>
                  <a:lnTo>
                    <a:pt x="10472" y="6183"/>
                  </a:lnTo>
                  <a:lnTo>
                    <a:pt x="10665" y="6415"/>
                  </a:lnTo>
                  <a:lnTo>
                    <a:pt x="10936" y="6608"/>
                  </a:lnTo>
                  <a:lnTo>
                    <a:pt x="10511" y="7188"/>
                  </a:lnTo>
                  <a:lnTo>
                    <a:pt x="10047" y="7767"/>
                  </a:lnTo>
                  <a:lnTo>
                    <a:pt x="9738" y="7420"/>
                  </a:lnTo>
                  <a:lnTo>
                    <a:pt x="9506" y="7033"/>
                  </a:lnTo>
                  <a:lnTo>
                    <a:pt x="9042" y="6222"/>
                  </a:lnTo>
                  <a:lnTo>
                    <a:pt x="8849" y="5913"/>
                  </a:lnTo>
                  <a:lnTo>
                    <a:pt x="8695" y="6029"/>
                  </a:lnTo>
                  <a:lnTo>
                    <a:pt x="8965" y="6531"/>
                  </a:lnTo>
                  <a:lnTo>
                    <a:pt x="9429" y="7226"/>
                  </a:lnTo>
                  <a:lnTo>
                    <a:pt x="9661" y="7574"/>
                  </a:lnTo>
                  <a:lnTo>
                    <a:pt x="9970" y="7845"/>
                  </a:lnTo>
                  <a:lnTo>
                    <a:pt x="9661" y="8154"/>
                  </a:lnTo>
                  <a:lnTo>
                    <a:pt x="9429" y="8386"/>
                  </a:lnTo>
                  <a:lnTo>
                    <a:pt x="9158" y="8579"/>
                  </a:lnTo>
                  <a:lnTo>
                    <a:pt x="8733" y="7845"/>
                  </a:lnTo>
                  <a:lnTo>
                    <a:pt x="8308" y="7110"/>
                  </a:lnTo>
                  <a:lnTo>
                    <a:pt x="7999" y="6492"/>
                  </a:lnTo>
                  <a:lnTo>
                    <a:pt x="7845" y="6647"/>
                  </a:lnTo>
                  <a:lnTo>
                    <a:pt x="8115" y="7226"/>
                  </a:lnTo>
                  <a:lnTo>
                    <a:pt x="8540" y="7961"/>
                  </a:lnTo>
                  <a:lnTo>
                    <a:pt x="8772" y="8347"/>
                  </a:lnTo>
                  <a:lnTo>
                    <a:pt x="9042" y="8656"/>
                  </a:lnTo>
                  <a:lnTo>
                    <a:pt x="8540" y="9004"/>
                  </a:lnTo>
                  <a:lnTo>
                    <a:pt x="8076" y="9313"/>
                  </a:lnTo>
                  <a:lnTo>
                    <a:pt x="7806" y="8927"/>
                  </a:lnTo>
                  <a:lnTo>
                    <a:pt x="7535" y="8502"/>
                  </a:lnTo>
                  <a:lnTo>
                    <a:pt x="7110" y="7613"/>
                  </a:lnTo>
                  <a:lnTo>
                    <a:pt x="6994" y="7342"/>
                  </a:lnTo>
                  <a:lnTo>
                    <a:pt x="6917" y="7381"/>
                  </a:lnTo>
                  <a:lnTo>
                    <a:pt x="6801" y="7497"/>
                  </a:lnTo>
                  <a:lnTo>
                    <a:pt x="7072" y="7999"/>
                  </a:lnTo>
                  <a:lnTo>
                    <a:pt x="7458" y="8733"/>
                  </a:lnTo>
                  <a:lnTo>
                    <a:pt x="7690" y="9081"/>
                  </a:lnTo>
                  <a:lnTo>
                    <a:pt x="7961" y="9390"/>
                  </a:lnTo>
                  <a:lnTo>
                    <a:pt x="7497" y="9699"/>
                  </a:lnTo>
                  <a:lnTo>
                    <a:pt x="7072" y="10086"/>
                  </a:lnTo>
                  <a:lnTo>
                    <a:pt x="7033" y="10086"/>
                  </a:lnTo>
                  <a:lnTo>
                    <a:pt x="6724" y="9699"/>
                  </a:lnTo>
                  <a:lnTo>
                    <a:pt x="6454" y="9313"/>
                  </a:lnTo>
                  <a:lnTo>
                    <a:pt x="5951" y="8463"/>
                  </a:lnTo>
                  <a:lnTo>
                    <a:pt x="5758" y="8656"/>
                  </a:lnTo>
                  <a:lnTo>
                    <a:pt x="6222" y="9352"/>
                  </a:lnTo>
                  <a:lnTo>
                    <a:pt x="6531" y="9815"/>
                  </a:lnTo>
                  <a:lnTo>
                    <a:pt x="6724" y="10009"/>
                  </a:lnTo>
                  <a:lnTo>
                    <a:pt x="6956" y="10202"/>
                  </a:lnTo>
                  <a:lnTo>
                    <a:pt x="6569" y="10627"/>
                  </a:lnTo>
                  <a:lnTo>
                    <a:pt x="6260" y="11052"/>
                  </a:lnTo>
                  <a:lnTo>
                    <a:pt x="5681" y="10665"/>
                  </a:lnTo>
                  <a:lnTo>
                    <a:pt x="5101" y="10202"/>
                  </a:lnTo>
                  <a:lnTo>
                    <a:pt x="4869" y="10009"/>
                  </a:lnTo>
                  <a:lnTo>
                    <a:pt x="4715" y="10240"/>
                  </a:lnTo>
                  <a:lnTo>
                    <a:pt x="5101" y="10511"/>
                  </a:lnTo>
                  <a:lnTo>
                    <a:pt x="5449" y="10781"/>
                  </a:lnTo>
                  <a:lnTo>
                    <a:pt x="5835" y="10975"/>
                  </a:lnTo>
                  <a:lnTo>
                    <a:pt x="6183" y="11168"/>
                  </a:lnTo>
                  <a:lnTo>
                    <a:pt x="5951" y="11670"/>
                  </a:lnTo>
                  <a:lnTo>
                    <a:pt x="5719" y="12134"/>
                  </a:lnTo>
                  <a:lnTo>
                    <a:pt x="5024" y="11631"/>
                  </a:lnTo>
                  <a:lnTo>
                    <a:pt x="4328" y="11129"/>
                  </a:lnTo>
                  <a:lnTo>
                    <a:pt x="4290" y="11129"/>
                  </a:lnTo>
                  <a:lnTo>
                    <a:pt x="4212" y="11361"/>
                  </a:lnTo>
                  <a:lnTo>
                    <a:pt x="4367" y="11477"/>
                  </a:lnTo>
                  <a:lnTo>
                    <a:pt x="4985" y="11941"/>
                  </a:lnTo>
                  <a:lnTo>
                    <a:pt x="5333" y="12134"/>
                  </a:lnTo>
                  <a:lnTo>
                    <a:pt x="5487" y="12211"/>
                  </a:lnTo>
                  <a:lnTo>
                    <a:pt x="5681" y="12211"/>
                  </a:lnTo>
                  <a:lnTo>
                    <a:pt x="5449" y="12791"/>
                  </a:lnTo>
                  <a:lnTo>
                    <a:pt x="5294" y="13177"/>
                  </a:lnTo>
                  <a:lnTo>
                    <a:pt x="4869" y="13138"/>
                  </a:lnTo>
                  <a:lnTo>
                    <a:pt x="4483" y="13023"/>
                  </a:lnTo>
                  <a:lnTo>
                    <a:pt x="4096" y="12945"/>
                  </a:lnTo>
                  <a:lnTo>
                    <a:pt x="3710" y="12791"/>
                  </a:lnTo>
                  <a:lnTo>
                    <a:pt x="3633" y="13138"/>
                  </a:lnTo>
                  <a:lnTo>
                    <a:pt x="4019" y="13254"/>
                  </a:lnTo>
                  <a:lnTo>
                    <a:pt x="4444" y="13332"/>
                  </a:lnTo>
                  <a:lnTo>
                    <a:pt x="4831" y="13370"/>
                  </a:lnTo>
                  <a:lnTo>
                    <a:pt x="5256" y="13332"/>
                  </a:lnTo>
                  <a:lnTo>
                    <a:pt x="5101" y="13873"/>
                  </a:lnTo>
                  <a:lnTo>
                    <a:pt x="4985" y="14375"/>
                  </a:lnTo>
                  <a:lnTo>
                    <a:pt x="4328" y="14259"/>
                  </a:lnTo>
                  <a:lnTo>
                    <a:pt x="3980" y="14220"/>
                  </a:lnTo>
                  <a:lnTo>
                    <a:pt x="3633" y="14143"/>
                  </a:lnTo>
                  <a:lnTo>
                    <a:pt x="3440" y="14066"/>
                  </a:lnTo>
                  <a:lnTo>
                    <a:pt x="3401" y="14298"/>
                  </a:lnTo>
                  <a:lnTo>
                    <a:pt x="3787" y="14414"/>
                  </a:lnTo>
                  <a:lnTo>
                    <a:pt x="4174" y="14491"/>
                  </a:lnTo>
                  <a:lnTo>
                    <a:pt x="4599" y="14530"/>
                  </a:lnTo>
                  <a:lnTo>
                    <a:pt x="4985" y="14491"/>
                  </a:lnTo>
                  <a:lnTo>
                    <a:pt x="4869" y="15418"/>
                  </a:lnTo>
                  <a:lnTo>
                    <a:pt x="4483" y="15380"/>
                  </a:lnTo>
                  <a:lnTo>
                    <a:pt x="4135" y="15380"/>
                  </a:lnTo>
                  <a:lnTo>
                    <a:pt x="3749" y="15302"/>
                  </a:lnTo>
                  <a:lnTo>
                    <a:pt x="3401" y="15225"/>
                  </a:lnTo>
                  <a:lnTo>
                    <a:pt x="3285" y="15186"/>
                  </a:lnTo>
                  <a:lnTo>
                    <a:pt x="3246" y="15418"/>
                  </a:lnTo>
                  <a:lnTo>
                    <a:pt x="3671" y="15534"/>
                  </a:lnTo>
                  <a:lnTo>
                    <a:pt x="4058" y="15611"/>
                  </a:lnTo>
                  <a:lnTo>
                    <a:pt x="4444" y="15611"/>
                  </a:lnTo>
                  <a:lnTo>
                    <a:pt x="4831" y="15534"/>
                  </a:lnTo>
                  <a:lnTo>
                    <a:pt x="4831" y="16075"/>
                  </a:lnTo>
                  <a:lnTo>
                    <a:pt x="4792" y="16577"/>
                  </a:lnTo>
                  <a:lnTo>
                    <a:pt x="4367" y="16577"/>
                  </a:lnTo>
                  <a:lnTo>
                    <a:pt x="3942" y="16462"/>
                  </a:lnTo>
                  <a:lnTo>
                    <a:pt x="3555" y="16346"/>
                  </a:lnTo>
                  <a:lnTo>
                    <a:pt x="3169" y="16191"/>
                  </a:lnTo>
                  <a:lnTo>
                    <a:pt x="3130" y="16462"/>
                  </a:lnTo>
                  <a:lnTo>
                    <a:pt x="3671" y="16616"/>
                  </a:lnTo>
                  <a:lnTo>
                    <a:pt x="3942" y="16693"/>
                  </a:lnTo>
                  <a:lnTo>
                    <a:pt x="4212" y="16732"/>
                  </a:lnTo>
                  <a:lnTo>
                    <a:pt x="4521" y="16771"/>
                  </a:lnTo>
                  <a:lnTo>
                    <a:pt x="4792" y="16732"/>
                  </a:lnTo>
                  <a:lnTo>
                    <a:pt x="4792" y="16732"/>
                  </a:lnTo>
                  <a:lnTo>
                    <a:pt x="4753" y="17234"/>
                  </a:lnTo>
                  <a:lnTo>
                    <a:pt x="4676" y="17698"/>
                  </a:lnTo>
                  <a:lnTo>
                    <a:pt x="4599" y="17775"/>
                  </a:lnTo>
                  <a:lnTo>
                    <a:pt x="4637" y="17853"/>
                  </a:lnTo>
                  <a:lnTo>
                    <a:pt x="4637" y="17930"/>
                  </a:lnTo>
                  <a:lnTo>
                    <a:pt x="4135" y="17891"/>
                  </a:lnTo>
                  <a:lnTo>
                    <a:pt x="3671" y="17775"/>
                  </a:lnTo>
                  <a:lnTo>
                    <a:pt x="3208" y="17621"/>
                  </a:lnTo>
                  <a:lnTo>
                    <a:pt x="2783" y="17428"/>
                  </a:lnTo>
                  <a:lnTo>
                    <a:pt x="2667" y="17698"/>
                  </a:lnTo>
                  <a:lnTo>
                    <a:pt x="3130" y="17891"/>
                  </a:lnTo>
                  <a:lnTo>
                    <a:pt x="3594" y="18007"/>
                  </a:lnTo>
                  <a:lnTo>
                    <a:pt x="4096" y="18084"/>
                  </a:lnTo>
                  <a:lnTo>
                    <a:pt x="4599" y="18084"/>
                  </a:lnTo>
                  <a:lnTo>
                    <a:pt x="4483" y="18510"/>
                  </a:lnTo>
                  <a:lnTo>
                    <a:pt x="4328" y="18935"/>
                  </a:lnTo>
                  <a:lnTo>
                    <a:pt x="4135" y="19360"/>
                  </a:lnTo>
                  <a:lnTo>
                    <a:pt x="3903" y="19823"/>
                  </a:lnTo>
                  <a:lnTo>
                    <a:pt x="3362" y="19553"/>
                  </a:lnTo>
                  <a:lnTo>
                    <a:pt x="2899" y="19244"/>
                  </a:lnTo>
                  <a:lnTo>
                    <a:pt x="2435" y="18896"/>
                  </a:lnTo>
                  <a:lnTo>
                    <a:pt x="2010" y="18548"/>
                  </a:lnTo>
                  <a:lnTo>
                    <a:pt x="1817" y="18780"/>
                  </a:lnTo>
                  <a:lnTo>
                    <a:pt x="2280" y="19166"/>
                  </a:lnTo>
                  <a:lnTo>
                    <a:pt x="2783" y="19476"/>
                  </a:lnTo>
                  <a:lnTo>
                    <a:pt x="3324" y="19746"/>
                  </a:lnTo>
                  <a:lnTo>
                    <a:pt x="3865" y="19901"/>
                  </a:lnTo>
                  <a:lnTo>
                    <a:pt x="3826" y="19978"/>
                  </a:lnTo>
                  <a:lnTo>
                    <a:pt x="3208" y="21060"/>
                  </a:lnTo>
                  <a:lnTo>
                    <a:pt x="3169" y="21098"/>
                  </a:lnTo>
                  <a:lnTo>
                    <a:pt x="2396" y="20596"/>
                  </a:lnTo>
                  <a:lnTo>
                    <a:pt x="2010" y="20326"/>
                  </a:lnTo>
                  <a:lnTo>
                    <a:pt x="1662" y="20017"/>
                  </a:lnTo>
                  <a:lnTo>
                    <a:pt x="1392" y="19785"/>
                  </a:lnTo>
                  <a:lnTo>
                    <a:pt x="1160" y="19553"/>
                  </a:lnTo>
                  <a:lnTo>
                    <a:pt x="1005" y="19785"/>
                  </a:lnTo>
                  <a:lnTo>
                    <a:pt x="1507" y="20248"/>
                  </a:lnTo>
                  <a:lnTo>
                    <a:pt x="2010" y="20635"/>
                  </a:lnTo>
                  <a:lnTo>
                    <a:pt x="2589" y="20983"/>
                  </a:lnTo>
                  <a:lnTo>
                    <a:pt x="3092" y="21253"/>
                  </a:lnTo>
                  <a:lnTo>
                    <a:pt x="2628" y="22142"/>
                  </a:lnTo>
                  <a:lnTo>
                    <a:pt x="2319" y="22065"/>
                  </a:lnTo>
                  <a:lnTo>
                    <a:pt x="2010" y="21949"/>
                  </a:lnTo>
                  <a:lnTo>
                    <a:pt x="1739" y="21794"/>
                  </a:lnTo>
                  <a:lnTo>
                    <a:pt x="1469" y="21601"/>
                  </a:lnTo>
                  <a:lnTo>
                    <a:pt x="966" y="21214"/>
                  </a:lnTo>
                  <a:lnTo>
                    <a:pt x="503" y="20789"/>
                  </a:lnTo>
                  <a:lnTo>
                    <a:pt x="387" y="21060"/>
                  </a:lnTo>
                  <a:lnTo>
                    <a:pt x="889" y="21485"/>
                  </a:lnTo>
                  <a:lnTo>
                    <a:pt x="1392" y="21833"/>
                  </a:lnTo>
                  <a:lnTo>
                    <a:pt x="1701" y="21987"/>
                  </a:lnTo>
                  <a:lnTo>
                    <a:pt x="1971" y="22103"/>
                  </a:lnTo>
                  <a:lnTo>
                    <a:pt x="2280" y="22180"/>
                  </a:lnTo>
                  <a:lnTo>
                    <a:pt x="2589" y="22258"/>
                  </a:lnTo>
                  <a:lnTo>
                    <a:pt x="2358" y="22721"/>
                  </a:lnTo>
                  <a:lnTo>
                    <a:pt x="2164" y="23224"/>
                  </a:lnTo>
                  <a:lnTo>
                    <a:pt x="1894" y="23146"/>
                  </a:lnTo>
                  <a:lnTo>
                    <a:pt x="1623" y="23031"/>
                  </a:lnTo>
                  <a:lnTo>
                    <a:pt x="1082" y="22799"/>
                  </a:lnTo>
                  <a:lnTo>
                    <a:pt x="580" y="22528"/>
                  </a:lnTo>
                  <a:lnTo>
                    <a:pt x="78" y="22219"/>
                  </a:lnTo>
                  <a:lnTo>
                    <a:pt x="39" y="22528"/>
                  </a:lnTo>
                  <a:lnTo>
                    <a:pt x="696" y="22876"/>
                  </a:lnTo>
                  <a:lnTo>
                    <a:pt x="1044" y="23069"/>
                  </a:lnTo>
                  <a:lnTo>
                    <a:pt x="1392" y="23224"/>
                  </a:lnTo>
                  <a:lnTo>
                    <a:pt x="1739" y="23301"/>
                  </a:lnTo>
                  <a:lnTo>
                    <a:pt x="2126" y="23378"/>
                  </a:lnTo>
                  <a:lnTo>
                    <a:pt x="1855" y="24344"/>
                  </a:lnTo>
                  <a:lnTo>
                    <a:pt x="1198" y="24190"/>
                  </a:lnTo>
                  <a:lnTo>
                    <a:pt x="851" y="24112"/>
                  </a:lnTo>
                  <a:lnTo>
                    <a:pt x="541" y="23997"/>
                  </a:lnTo>
                  <a:lnTo>
                    <a:pt x="0" y="23726"/>
                  </a:lnTo>
                  <a:lnTo>
                    <a:pt x="39" y="24035"/>
                  </a:lnTo>
                  <a:lnTo>
                    <a:pt x="464" y="24228"/>
                  </a:lnTo>
                  <a:lnTo>
                    <a:pt x="928" y="24344"/>
                  </a:lnTo>
                  <a:lnTo>
                    <a:pt x="1353" y="24460"/>
                  </a:lnTo>
                  <a:lnTo>
                    <a:pt x="1817" y="24460"/>
                  </a:lnTo>
                  <a:lnTo>
                    <a:pt x="1546" y="25697"/>
                  </a:lnTo>
                  <a:lnTo>
                    <a:pt x="851" y="25619"/>
                  </a:lnTo>
                  <a:lnTo>
                    <a:pt x="541" y="25581"/>
                  </a:lnTo>
                  <a:lnTo>
                    <a:pt x="194" y="25504"/>
                  </a:lnTo>
                  <a:lnTo>
                    <a:pt x="194" y="25504"/>
                  </a:lnTo>
                  <a:lnTo>
                    <a:pt x="232" y="25735"/>
                  </a:lnTo>
                  <a:lnTo>
                    <a:pt x="580" y="25813"/>
                  </a:lnTo>
                  <a:lnTo>
                    <a:pt x="889" y="25851"/>
                  </a:lnTo>
                  <a:lnTo>
                    <a:pt x="1198" y="25890"/>
                  </a:lnTo>
                  <a:lnTo>
                    <a:pt x="1507" y="25851"/>
                  </a:lnTo>
                  <a:lnTo>
                    <a:pt x="1507" y="25851"/>
                  </a:lnTo>
                  <a:lnTo>
                    <a:pt x="1353" y="26856"/>
                  </a:lnTo>
                  <a:lnTo>
                    <a:pt x="1353" y="26933"/>
                  </a:lnTo>
                  <a:lnTo>
                    <a:pt x="1353" y="26972"/>
                  </a:lnTo>
                  <a:lnTo>
                    <a:pt x="851" y="26972"/>
                  </a:lnTo>
                  <a:lnTo>
                    <a:pt x="387" y="26817"/>
                  </a:lnTo>
                  <a:lnTo>
                    <a:pt x="387" y="26895"/>
                  </a:lnTo>
                  <a:lnTo>
                    <a:pt x="426" y="27088"/>
                  </a:lnTo>
                  <a:lnTo>
                    <a:pt x="503" y="27088"/>
                  </a:lnTo>
                  <a:lnTo>
                    <a:pt x="928" y="27126"/>
                  </a:lnTo>
                  <a:lnTo>
                    <a:pt x="1121" y="27126"/>
                  </a:lnTo>
                  <a:lnTo>
                    <a:pt x="1314" y="27088"/>
                  </a:lnTo>
                  <a:lnTo>
                    <a:pt x="1198" y="28054"/>
                  </a:lnTo>
                  <a:lnTo>
                    <a:pt x="851" y="28015"/>
                  </a:lnTo>
                  <a:lnTo>
                    <a:pt x="503" y="27977"/>
                  </a:lnTo>
                  <a:lnTo>
                    <a:pt x="503" y="27977"/>
                  </a:lnTo>
                  <a:lnTo>
                    <a:pt x="541" y="28208"/>
                  </a:lnTo>
                  <a:lnTo>
                    <a:pt x="889" y="28208"/>
                  </a:lnTo>
                  <a:lnTo>
                    <a:pt x="1198" y="28170"/>
                  </a:lnTo>
                  <a:lnTo>
                    <a:pt x="1121" y="28827"/>
                  </a:lnTo>
                  <a:lnTo>
                    <a:pt x="1082" y="28865"/>
                  </a:lnTo>
                  <a:lnTo>
                    <a:pt x="1082" y="28943"/>
                  </a:lnTo>
                  <a:lnTo>
                    <a:pt x="1121" y="28981"/>
                  </a:lnTo>
                  <a:lnTo>
                    <a:pt x="1082" y="29329"/>
                  </a:lnTo>
                  <a:lnTo>
                    <a:pt x="619" y="29252"/>
                  </a:lnTo>
                  <a:lnTo>
                    <a:pt x="619" y="29484"/>
                  </a:lnTo>
                  <a:lnTo>
                    <a:pt x="1044" y="29445"/>
                  </a:lnTo>
                  <a:lnTo>
                    <a:pt x="928" y="30836"/>
                  </a:lnTo>
                  <a:lnTo>
                    <a:pt x="657" y="30836"/>
                  </a:lnTo>
                  <a:lnTo>
                    <a:pt x="657" y="31029"/>
                  </a:lnTo>
                  <a:lnTo>
                    <a:pt x="889" y="30991"/>
                  </a:lnTo>
                  <a:lnTo>
                    <a:pt x="812" y="31957"/>
                  </a:lnTo>
                  <a:lnTo>
                    <a:pt x="851" y="31995"/>
                  </a:lnTo>
                  <a:lnTo>
                    <a:pt x="889" y="31995"/>
                  </a:lnTo>
                  <a:lnTo>
                    <a:pt x="928" y="32034"/>
                  </a:lnTo>
                  <a:lnTo>
                    <a:pt x="1005" y="31995"/>
                  </a:lnTo>
                  <a:lnTo>
                    <a:pt x="1082" y="30952"/>
                  </a:lnTo>
                  <a:lnTo>
                    <a:pt x="1121" y="30913"/>
                  </a:lnTo>
                  <a:lnTo>
                    <a:pt x="1082" y="30875"/>
                  </a:lnTo>
                  <a:lnTo>
                    <a:pt x="1160" y="30140"/>
                  </a:lnTo>
                  <a:lnTo>
                    <a:pt x="1430" y="30063"/>
                  </a:lnTo>
                  <a:lnTo>
                    <a:pt x="1469" y="30025"/>
                  </a:lnTo>
                  <a:lnTo>
                    <a:pt x="1546" y="29870"/>
                  </a:lnTo>
                  <a:lnTo>
                    <a:pt x="1392" y="29870"/>
                  </a:lnTo>
                  <a:lnTo>
                    <a:pt x="1198" y="29947"/>
                  </a:lnTo>
                  <a:lnTo>
                    <a:pt x="1276" y="28981"/>
                  </a:lnTo>
                  <a:lnTo>
                    <a:pt x="1662" y="28981"/>
                  </a:lnTo>
                  <a:lnTo>
                    <a:pt x="1817" y="29020"/>
                  </a:lnTo>
                  <a:lnTo>
                    <a:pt x="1894" y="28865"/>
                  </a:lnTo>
                  <a:lnTo>
                    <a:pt x="1701" y="28827"/>
                  </a:lnTo>
                  <a:lnTo>
                    <a:pt x="1507" y="28788"/>
                  </a:lnTo>
                  <a:lnTo>
                    <a:pt x="1314" y="28788"/>
                  </a:lnTo>
                  <a:lnTo>
                    <a:pt x="1392" y="28092"/>
                  </a:lnTo>
                  <a:lnTo>
                    <a:pt x="1546" y="28131"/>
                  </a:lnTo>
                  <a:lnTo>
                    <a:pt x="2242" y="28131"/>
                  </a:lnTo>
                  <a:lnTo>
                    <a:pt x="2319" y="27938"/>
                  </a:lnTo>
                  <a:lnTo>
                    <a:pt x="2087" y="27899"/>
                  </a:lnTo>
                  <a:lnTo>
                    <a:pt x="1739" y="27861"/>
                  </a:lnTo>
                  <a:lnTo>
                    <a:pt x="1585" y="27861"/>
                  </a:lnTo>
                  <a:lnTo>
                    <a:pt x="1430" y="27899"/>
                  </a:lnTo>
                  <a:lnTo>
                    <a:pt x="1546" y="27049"/>
                  </a:lnTo>
                  <a:lnTo>
                    <a:pt x="2126" y="27165"/>
                  </a:lnTo>
                  <a:lnTo>
                    <a:pt x="2744" y="27281"/>
                  </a:lnTo>
                  <a:lnTo>
                    <a:pt x="2860" y="27126"/>
                  </a:lnTo>
                  <a:lnTo>
                    <a:pt x="2203" y="26972"/>
                  </a:lnTo>
                  <a:lnTo>
                    <a:pt x="1585" y="26817"/>
                  </a:lnTo>
                  <a:lnTo>
                    <a:pt x="1701" y="25967"/>
                  </a:lnTo>
                  <a:lnTo>
                    <a:pt x="1739" y="25967"/>
                  </a:lnTo>
                  <a:lnTo>
                    <a:pt x="2126" y="26122"/>
                  </a:lnTo>
                  <a:lnTo>
                    <a:pt x="2551" y="26276"/>
                  </a:lnTo>
                  <a:lnTo>
                    <a:pt x="2937" y="26354"/>
                  </a:lnTo>
                  <a:lnTo>
                    <a:pt x="3362" y="26431"/>
                  </a:lnTo>
                  <a:lnTo>
                    <a:pt x="3517" y="26276"/>
                  </a:lnTo>
                  <a:lnTo>
                    <a:pt x="3053" y="26160"/>
                  </a:lnTo>
                  <a:lnTo>
                    <a:pt x="2628" y="26045"/>
                  </a:lnTo>
                  <a:lnTo>
                    <a:pt x="1817" y="25735"/>
                  </a:lnTo>
                  <a:lnTo>
                    <a:pt x="1739" y="25735"/>
                  </a:lnTo>
                  <a:lnTo>
                    <a:pt x="1971" y="24653"/>
                  </a:lnTo>
                  <a:lnTo>
                    <a:pt x="2010" y="24731"/>
                  </a:lnTo>
                  <a:lnTo>
                    <a:pt x="2280" y="24885"/>
                  </a:lnTo>
                  <a:lnTo>
                    <a:pt x="2551" y="25040"/>
                  </a:lnTo>
                  <a:lnTo>
                    <a:pt x="2821" y="25156"/>
                  </a:lnTo>
                  <a:lnTo>
                    <a:pt x="3092" y="25233"/>
                  </a:lnTo>
                  <a:lnTo>
                    <a:pt x="3671" y="25388"/>
                  </a:lnTo>
                  <a:lnTo>
                    <a:pt x="4290" y="25426"/>
                  </a:lnTo>
                  <a:lnTo>
                    <a:pt x="4483" y="25272"/>
                  </a:lnTo>
                  <a:lnTo>
                    <a:pt x="3865" y="25156"/>
                  </a:lnTo>
                  <a:lnTo>
                    <a:pt x="3285" y="24963"/>
                  </a:lnTo>
                  <a:lnTo>
                    <a:pt x="2705" y="24731"/>
                  </a:lnTo>
                  <a:lnTo>
                    <a:pt x="2126" y="24499"/>
                  </a:lnTo>
                  <a:lnTo>
                    <a:pt x="2048" y="24499"/>
                  </a:lnTo>
                  <a:lnTo>
                    <a:pt x="2010" y="24576"/>
                  </a:lnTo>
                  <a:lnTo>
                    <a:pt x="2164" y="23919"/>
                  </a:lnTo>
                  <a:lnTo>
                    <a:pt x="2396" y="23262"/>
                  </a:lnTo>
                  <a:lnTo>
                    <a:pt x="2628" y="23417"/>
                  </a:lnTo>
                  <a:lnTo>
                    <a:pt x="2899" y="23571"/>
                  </a:lnTo>
                  <a:lnTo>
                    <a:pt x="3401" y="23842"/>
                  </a:lnTo>
                  <a:lnTo>
                    <a:pt x="3980" y="24035"/>
                  </a:lnTo>
                  <a:lnTo>
                    <a:pt x="4521" y="24151"/>
                  </a:lnTo>
                  <a:lnTo>
                    <a:pt x="4985" y="24267"/>
                  </a:lnTo>
                  <a:lnTo>
                    <a:pt x="5410" y="24306"/>
                  </a:lnTo>
                  <a:lnTo>
                    <a:pt x="5603" y="24074"/>
                  </a:lnTo>
                  <a:lnTo>
                    <a:pt x="5333" y="24074"/>
                  </a:lnTo>
                  <a:lnTo>
                    <a:pt x="5062" y="24035"/>
                  </a:lnTo>
                  <a:lnTo>
                    <a:pt x="4521" y="23881"/>
                  </a:lnTo>
                  <a:lnTo>
                    <a:pt x="3980" y="23726"/>
                  </a:lnTo>
                  <a:lnTo>
                    <a:pt x="3478" y="23533"/>
                  </a:lnTo>
                  <a:lnTo>
                    <a:pt x="2976" y="23301"/>
                  </a:lnTo>
                  <a:lnTo>
                    <a:pt x="2512" y="23031"/>
                  </a:lnTo>
                  <a:lnTo>
                    <a:pt x="2473" y="23031"/>
                  </a:lnTo>
                  <a:lnTo>
                    <a:pt x="2744" y="22335"/>
                  </a:lnTo>
                  <a:lnTo>
                    <a:pt x="3092" y="21639"/>
                  </a:lnTo>
                  <a:lnTo>
                    <a:pt x="3285" y="21292"/>
                  </a:lnTo>
                  <a:lnTo>
                    <a:pt x="3517" y="21446"/>
                  </a:lnTo>
                  <a:lnTo>
                    <a:pt x="3749" y="21601"/>
                  </a:lnTo>
                  <a:lnTo>
                    <a:pt x="4290" y="21871"/>
                  </a:lnTo>
                  <a:lnTo>
                    <a:pt x="4831" y="22065"/>
                  </a:lnTo>
                  <a:lnTo>
                    <a:pt x="5410" y="22219"/>
                  </a:lnTo>
                  <a:lnTo>
                    <a:pt x="6028" y="22374"/>
                  </a:lnTo>
                  <a:lnTo>
                    <a:pt x="6338" y="22412"/>
                  </a:lnTo>
                  <a:lnTo>
                    <a:pt x="6647" y="22451"/>
                  </a:lnTo>
                  <a:lnTo>
                    <a:pt x="6724" y="22296"/>
                  </a:lnTo>
                  <a:lnTo>
                    <a:pt x="6338" y="22219"/>
                  </a:lnTo>
                  <a:lnTo>
                    <a:pt x="5951" y="22103"/>
                  </a:lnTo>
                  <a:lnTo>
                    <a:pt x="5178" y="21871"/>
                  </a:lnTo>
                  <a:lnTo>
                    <a:pt x="4251" y="21524"/>
                  </a:lnTo>
                  <a:lnTo>
                    <a:pt x="3362" y="21137"/>
                  </a:lnTo>
                  <a:lnTo>
                    <a:pt x="3942" y="20171"/>
                  </a:lnTo>
                  <a:lnTo>
                    <a:pt x="4444" y="20403"/>
                  </a:lnTo>
                  <a:lnTo>
                    <a:pt x="4985" y="20596"/>
                  </a:lnTo>
                  <a:lnTo>
                    <a:pt x="5526" y="20751"/>
                  </a:lnTo>
                  <a:lnTo>
                    <a:pt x="6106" y="20867"/>
                  </a:lnTo>
                  <a:lnTo>
                    <a:pt x="6415" y="20905"/>
                  </a:lnTo>
                  <a:lnTo>
                    <a:pt x="6685" y="20944"/>
                  </a:lnTo>
                  <a:lnTo>
                    <a:pt x="6956" y="20905"/>
                  </a:lnTo>
                  <a:lnTo>
                    <a:pt x="7226" y="20867"/>
                  </a:lnTo>
                  <a:lnTo>
                    <a:pt x="7265" y="20712"/>
                  </a:lnTo>
                  <a:lnTo>
                    <a:pt x="7072" y="20751"/>
                  </a:lnTo>
                  <a:lnTo>
                    <a:pt x="6608" y="20751"/>
                  </a:lnTo>
                  <a:lnTo>
                    <a:pt x="6338" y="20673"/>
                  </a:lnTo>
                  <a:lnTo>
                    <a:pt x="5835" y="20558"/>
                  </a:lnTo>
                  <a:lnTo>
                    <a:pt x="4908" y="20287"/>
                  </a:lnTo>
                  <a:lnTo>
                    <a:pt x="4019" y="20094"/>
                  </a:lnTo>
                  <a:lnTo>
                    <a:pt x="4290" y="19553"/>
                  </a:lnTo>
                  <a:lnTo>
                    <a:pt x="4560" y="18973"/>
                  </a:lnTo>
                  <a:lnTo>
                    <a:pt x="5256" y="19166"/>
                  </a:lnTo>
                  <a:lnTo>
                    <a:pt x="5990" y="19282"/>
                  </a:lnTo>
                  <a:lnTo>
                    <a:pt x="6724" y="19360"/>
                  </a:lnTo>
                  <a:lnTo>
                    <a:pt x="7458" y="19360"/>
                  </a:lnTo>
                  <a:lnTo>
                    <a:pt x="7458" y="19205"/>
                  </a:lnTo>
                  <a:lnTo>
                    <a:pt x="6763" y="19128"/>
                  </a:lnTo>
                  <a:lnTo>
                    <a:pt x="6067" y="19012"/>
                  </a:lnTo>
                  <a:lnTo>
                    <a:pt x="5333" y="18896"/>
                  </a:lnTo>
                  <a:lnTo>
                    <a:pt x="4637" y="18819"/>
                  </a:lnTo>
                  <a:lnTo>
                    <a:pt x="4792" y="18394"/>
                  </a:lnTo>
                  <a:lnTo>
                    <a:pt x="4908" y="17930"/>
                  </a:lnTo>
                  <a:lnTo>
                    <a:pt x="5526" y="17930"/>
                  </a:lnTo>
                  <a:lnTo>
                    <a:pt x="6144" y="17853"/>
                  </a:lnTo>
                  <a:lnTo>
                    <a:pt x="6801" y="17698"/>
                  </a:lnTo>
                  <a:lnTo>
                    <a:pt x="7420" y="17505"/>
                  </a:lnTo>
                  <a:lnTo>
                    <a:pt x="7381" y="17350"/>
                  </a:lnTo>
                  <a:lnTo>
                    <a:pt x="6801" y="17466"/>
                  </a:lnTo>
                  <a:lnTo>
                    <a:pt x="6183" y="17544"/>
                  </a:lnTo>
                  <a:lnTo>
                    <a:pt x="4985" y="17659"/>
                  </a:lnTo>
                  <a:lnTo>
                    <a:pt x="5024" y="17118"/>
                  </a:lnTo>
                  <a:lnTo>
                    <a:pt x="5062" y="16577"/>
                  </a:lnTo>
                  <a:lnTo>
                    <a:pt x="5642" y="16577"/>
                  </a:lnTo>
                  <a:lnTo>
                    <a:pt x="6183" y="16462"/>
                  </a:lnTo>
                  <a:lnTo>
                    <a:pt x="6763" y="16346"/>
                  </a:lnTo>
                  <a:lnTo>
                    <a:pt x="7304" y="16152"/>
                  </a:lnTo>
                  <a:lnTo>
                    <a:pt x="7304" y="16037"/>
                  </a:lnTo>
                  <a:lnTo>
                    <a:pt x="6763" y="16152"/>
                  </a:lnTo>
                  <a:lnTo>
                    <a:pt x="6183" y="16230"/>
                  </a:lnTo>
                  <a:lnTo>
                    <a:pt x="5062" y="16384"/>
                  </a:lnTo>
                  <a:lnTo>
                    <a:pt x="5101" y="15766"/>
                  </a:lnTo>
                  <a:lnTo>
                    <a:pt x="5101" y="15109"/>
                  </a:lnTo>
                  <a:lnTo>
                    <a:pt x="5449" y="15225"/>
                  </a:lnTo>
                  <a:lnTo>
                    <a:pt x="5835" y="15264"/>
                  </a:lnTo>
                  <a:lnTo>
                    <a:pt x="6531" y="15341"/>
                  </a:lnTo>
                  <a:lnTo>
                    <a:pt x="7304" y="15380"/>
                  </a:lnTo>
                  <a:lnTo>
                    <a:pt x="7304" y="15225"/>
                  </a:lnTo>
                  <a:lnTo>
                    <a:pt x="6956" y="15186"/>
                  </a:lnTo>
                  <a:lnTo>
                    <a:pt x="6569" y="15109"/>
                  </a:lnTo>
                  <a:lnTo>
                    <a:pt x="5835" y="15071"/>
                  </a:lnTo>
                  <a:lnTo>
                    <a:pt x="5487" y="14993"/>
                  </a:lnTo>
                  <a:lnTo>
                    <a:pt x="5140" y="14916"/>
                  </a:lnTo>
                  <a:lnTo>
                    <a:pt x="5256" y="14298"/>
                  </a:lnTo>
                  <a:lnTo>
                    <a:pt x="5372" y="13718"/>
                  </a:lnTo>
                  <a:lnTo>
                    <a:pt x="5874" y="13950"/>
                  </a:lnTo>
                  <a:lnTo>
                    <a:pt x="6376" y="14104"/>
                  </a:lnTo>
                  <a:lnTo>
                    <a:pt x="6917" y="14259"/>
                  </a:lnTo>
                  <a:lnTo>
                    <a:pt x="7420" y="14298"/>
                  </a:lnTo>
                  <a:lnTo>
                    <a:pt x="7458" y="14143"/>
                  </a:lnTo>
                  <a:lnTo>
                    <a:pt x="7149" y="14104"/>
                  </a:lnTo>
                  <a:lnTo>
                    <a:pt x="6840" y="14027"/>
                  </a:lnTo>
                  <a:lnTo>
                    <a:pt x="6492" y="13911"/>
                  </a:lnTo>
                  <a:lnTo>
                    <a:pt x="6144" y="13795"/>
                  </a:lnTo>
                  <a:lnTo>
                    <a:pt x="5797" y="13641"/>
                  </a:lnTo>
                  <a:lnTo>
                    <a:pt x="5449" y="13564"/>
                  </a:lnTo>
                  <a:lnTo>
                    <a:pt x="5603" y="13061"/>
                  </a:lnTo>
                  <a:lnTo>
                    <a:pt x="5797" y="12559"/>
                  </a:lnTo>
                  <a:lnTo>
                    <a:pt x="6028" y="12752"/>
                  </a:lnTo>
                  <a:lnTo>
                    <a:pt x="6338" y="12907"/>
                  </a:lnTo>
                  <a:lnTo>
                    <a:pt x="6608" y="13061"/>
                  </a:lnTo>
                  <a:lnTo>
                    <a:pt x="6917" y="13138"/>
                  </a:lnTo>
                  <a:lnTo>
                    <a:pt x="7304" y="13254"/>
                  </a:lnTo>
                  <a:lnTo>
                    <a:pt x="7767" y="13332"/>
                  </a:lnTo>
                  <a:lnTo>
                    <a:pt x="7883" y="13100"/>
                  </a:lnTo>
                  <a:lnTo>
                    <a:pt x="7690" y="13061"/>
                  </a:lnTo>
                  <a:lnTo>
                    <a:pt x="7226" y="12945"/>
                  </a:lnTo>
                  <a:lnTo>
                    <a:pt x="6763" y="12791"/>
                  </a:lnTo>
                  <a:lnTo>
                    <a:pt x="6299" y="12597"/>
                  </a:lnTo>
                  <a:lnTo>
                    <a:pt x="5874" y="12366"/>
                  </a:lnTo>
                  <a:lnTo>
                    <a:pt x="6106" y="11825"/>
                  </a:lnTo>
                  <a:lnTo>
                    <a:pt x="6415" y="11322"/>
                  </a:lnTo>
                  <a:lnTo>
                    <a:pt x="6724" y="10859"/>
                  </a:lnTo>
                  <a:lnTo>
                    <a:pt x="6801" y="10975"/>
                  </a:lnTo>
                  <a:lnTo>
                    <a:pt x="6917" y="11090"/>
                  </a:lnTo>
                  <a:lnTo>
                    <a:pt x="7149" y="11284"/>
                  </a:lnTo>
                  <a:lnTo>
                    <a:pt x="7729" y="11593"/>
                  </a:lnTo>
                  <a:lnTo>
                    <a:pt x="8617" y="12057"/>
                  </a:lnTo>
                  <a:lnTo>
                    <a:pt x="8772" y="11902"/>
                  </a:lnTo>
                  <a:lnTo>
                    <a:pt x="8038" y="11516"/>
                  </a:lnTo>
                  <a:lnTo>
                    <a:pt x="7381" y="11168"/>
                  </a:lnTo>
                  <a:lnTo>
                    <a:pt x="7072" y="10975"/>
                  </a:lnTo>
                  <a:lnTo>
                    <a:pt x="6801" y="10743"/>
                  </a:lnTo>
                  <a:lnTo>
                    <a:pt x="7072" y="10434"/>
                  </a:lnTo>
                  <a:lnTo>
                    <a:pt x="7381" y="10163"/>
                  </a:lnTo>
                  <a:lnTo>
                    <a:pt x="8038" y="9699"/>
                  </a:lnTo>
                  <a:lnTo>
                    <a:pt x="8386" y="10124"/>
                  </a:lnTo>
                  <a:lnTo>
                    <a:pt x="8772" y="10511"/>
                  </a:lnTo>
                  <a:lnTo>
                    <a:pt x="9197" y="10820"/>
                  </a:lnTo>
                  <a:lnTo>
                    <a:pt x="9661" y="11090"/>
                  </a:lnTo>
                  <a:lnTo>
                    <a:pt x="9931" y="10897"/>
                  </a:lnTo>
                  <a:lnTo>
                    <a:pt x="9468" y="10588"/>
                  </a:lnTo>
                  <a:lnTo>
                    <a:pt x="9042" y="10318"/>
                  </a:lnTo>
                  <a:lnTo>
                    <a:pt x="8617" y="9970"/>
                  </a:lnTo>
                  <a:lnTo>
                    <a:pt x="8154" y="9622"/>
                  </a:lnTo>
                  <a:lnTo>
                    <a:pt x="8695" y="9274"/>
                  </a:lnTo>
                  <a:lnTo>
                    <a:pt x="9197" y="8888"/>
                  </a:lnTo>
                  <a:lnTo>
                    <a:pt x="9313" y="8772"/>
                  </a:lnTo>
                  <a:lnTo>
                    <a:pt x="9661" y="9158"/>
                  </a:lnTo>
                  <a:lnTo>
                    <a:pt x="10047" y="9506"/>
                  </a:lnTo>
                  <a:lnTo>
                    <a:pt x="10472" y="9815"/>
                  </a:lnTo>
                  <a:lnTo>
                    <a:pt x="10936" y="10047"/>
                  </a:lnTo>
                  <a:lnTo>
                    <a:pt x="11206" y="9777"/>
                  </a:lnTo>
                  <a:lnTo>
                    <a:pt x="10897" y="9661"/>
                  </a:lnTo>
                  <a:lnTo>
                    <a:pt x="10511" y="9468"/>
                  </a:lnTo>
                  <a:lnTo>
                    <a:pt x="10124" y="9236"/>
                  </a:lnTo>
                  <a:lnTo>
                    <a:pt x="9777" y="8965"/>
                  </a:lnTo>
                  <a:lnTo>
                    <a:pt x="9468" y="8656"/>
                  </a:lnTo>
                  <a:lnTo>
                    <a:pt x="9854" y="8308"/>
                  </a:lnTo>
                  <a:lnTo>
                    <a:pt x="10240" y="7883"/>
                  </a:lnTo>
                  <a:lnTo>
                    <a:pt x="10549" y="8038"/>
                  </a:lnTo>
                  <a:lnTo>
                    <a:pt x="10820" y="8192"/>
                  </a:lnTo>
                  <a:lnTo>
                    <a:pt x="11052" y="8386"/>
                  </a:lnTo>
                  <a:lnTo>
                    <a:pt x="11361" y="8540"/>
                  </a:lnTo>
                  <a:lnTo>
                    <a:pt x="11709" y="8656"/>
                  </a:lnTo>
                  <a:lnTo>
                    <a:pt x="12134" y="8733"/>
                  </a:lnTo>
                  <a:lnTo>
                    <a:pt x="12211" y="8617"/>
                  </a:lnTo>
                  <a:lnTo>
                    <a:pt x="11670" y="8424"/>
                  </a:lnTo>
                  <a:lnTo>
                    <a:pt x="11400" y="8308"/>
                  </a:lnTo>
                  <a:lnTo>
                    <a:pt x="11129" y="8192"/>
                  </a:lnTo>
                  <a:lnTo>
                    <a:pt x="10743" y="7922"/>
                  </a:lnTo>
                  <a:lnTo>
                    <a:pt x="10588" y="7845"/>
                  </a:lnTo>
                  <a:lnTo>
                    <a:pt x="10395" y="7767"/>
                  </a:lnTo>
                  <a:lnTo>
                    <a:pt x="10820" y="7226"/>
                  </a:lnTo>
                  <a:lnTo>
                    <a:pt x="11206" y="6647"/>
                  </a:lnTo>
                  <a:lnTo>
                    <a:pt x="11902" y="6840"/>
                  </a:lnTo>
                  <a:lnTo>
                    <a:pt x="12636" y="7033"/>
                  </a:lnTo>
                  <a:lnTo>
                    <a:pt x="12945" y="7110"/>
                  </a:lnTo>
                  <a:lnTo>
                    <a:pt x="13022" y="6917"/>
                  </a:lnTo>
                  <a:lnTo>
                    <a:pt x="12366" y="6724"/>
                  </a:lnTo>
                  <a:lnTo>
                    <a:pt x="11863" y="6570"/>
                  </a:lnTo>
                  <a:lnTo>
                    <a:pt x="11322" y="6415"/>
                  </a:lnTo>
                  <a:lnTo>
                    <a:pt x="11593" y="5951"/>
                  </a:lnTo>
                  <a:lnTo>
                    <a:pt x="11825" y="5488"/>
                  </a:lnTo>
                  <a:lnTo>
                    <a:pt x="12211" y="5565"/>
                  </a:lnTo>
                  <a:lnTo>
                    <a:pt x="12752" y="5642"/>
                  </a:lnTo>
                  <a:lnTo>
                    <a:pt x="13022" y="5681"/>
                  </a:lnTo>
                  <a:lnTo>
                    <a:pt x="13293" y="5681"/>
                  </a:lnTo>
                  <a:lnTo>
                    <a:pt x="13332" y="5449"/>
                  </a:lnTo>
                  <a:lnTo>
                    <a:pt x="12791" y="5449"/>
                  </a:lnTo>
                  <a:lnTo>
                    <a:pt x="12288" y="5333"/>
                  </a:lnTo>
                  <a:lnTo>
                    <a:pt x="11941" y="5256"/>
                  </a:lnTo>
                  <a:lnTo>
                    <a:pt x="12250" y="4560"/>
                  </a:lnTo>
                  <a:lnTo>
                    <a:pt x="12366" y="4599"/>
                  </a:lnTo>
                  <a:lnTo>
                    <a:pt x="12520" y="4599"/>
                  </a:lnTo>
                  <a:lnTo>
                    <a:pt x="12829" y="4560"/>
                  </a:lnTo>
                  <a:lnTo>
                    <a:pt x="13409" y="4444"/>
                  </a:lnTo>
                  <a:lnTo>
                    <a:pt x="13448" y="4290"/>
                  </a:lnTo>
                  <a:lnTo>
                    <a:pt x="13022" y="4367"/>
                  </a:lnTo>
                  <a:lnTo>
                    <a:pt x="12288" y="4367"/>
                  </a:lnTo>
                  <a:lnTo>
                    <a:pt x="12636" y="3324"/>
                  </a:lnTo>
                  <a:lnTo>
                    <a:pt x="12829" y="3324"/>
                  </a:lnTo>
                  <a:lnTo>
                    <a:pt x="13216" y="3208"/>
                  </a:lnTo>
                  <a:lnTo>
                    <a:pt x="13409" y="3130"/>
                  </a:lnTo>
                  <a:lnTo>
                    <a:pt x="13409" y="2899"/>
                  </a:lnTo>
                  <a:lnTo>
                    <a:pt x="13100" y="3053"/>
                  </a:lnTo>
                  <a:lnTo>
                    <a:pt x="12675" y="3130"/>
                  </a:lnTo>
                  <a:lnTo>
                    <a:pt x="12868" y="2435"/>
                  </a:lnTo>
                  <a:lnTo>
                    <a:pt x="13022" y="2396"/>
                  </a:lnTo>
                  <a:lnTo>
                    <a:pt x="13177" y="2319"/>
                  </a:lnTo>
                  <a:lnTo>
                    <a:pt x="13370" y="2203"/>
                  </a:lnTo>
                  <a:lnTo>
                    <a:pt x="13370" y="1933"/>
                  </a:lnTo>
                  <a:lnTo>
                    <a:pt x="13138" y="2087"/>
                  </a:lnTo>
                  <a:lnTo>
                    <a:pt x="12907" y="2203"/>
                  </a:lnTo>
                  <a:lnTo>
                    <a:pt x="13100" y="1160"/>
                  </a:lnTo>
                  <a:lnTo>
                    <a:pt x="13293" y="1044"/>
                  </a:lnTo>
                  <a:lnTo>
                    <a:pt x="13293" y="889"/>
                  </a:lnTo>
                  <a:lnTo>
                    <a:pt x="13100" y="1005"/>
                  </a:lnTo>
                  <a:lnTo>
                    <a:pt x="13177" y="39"/>
                  </a:lnTo>
                  <a:lnTo>
                    <a:pt x="13100" y="39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rgbClr val="379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49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48" y="40"/>
                  </a:lnTo>
                  <a:lnTo>
                    <a:pt x="3671" y="78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55" y="774"/>
                  </a:lnTo>
                  <a:lnTo>
                    <a:pt x="3439" y="1315"/>
                  </a:lnTo>
                  <a:lnTo>
                    <a:pt x="3401" y="1817"/>
                  </a:lnTo>
                  <a:lnTo>
                    <a:pt x="3362" y="2358"/>
                  </a:lnTo>
                  <a:lnTo>
                    <a:pt x="3362" y="2899"/>
                  </a:lnTo>
                  <a:lnTo>
                    <a:pt x="3401" y="3401"/>
                  </a:lnTo>
                  <a:lnTo>
                    <a:pt x="3478" y="3942"/>
                  </a:lnTo>
                  <a:lnTo>
                    <a:pt x="3594" y="4445"/>
                  </a:lnTo>
                  <a:lnTo>
                    <a:pt x="3826" y="5179"/>
                  </a:lnTo>
                  <a:lnTo>
                    <a:pt x="3980" y="5952"/>
                  </a:lnTo>
                  <a:lnTo>
                    <a:pt x="4057" y="6299"/>
                  </a:lnTo>
                  <a:lnTo>
                    <a:pt x="4096" y="6686"/>
                  </a:lnTo>
                  <a:lnTo>
                    <a:pt x="4096" y="7072"/>
                  </a:lnTo>
                  <a:lnTo>
                    <a:pt x="4019" y="7497"/>
                  </a:lnTo>
                  <a:lnTo>
                    <a:pt x="3942" y="7806"/>
                  </a:lnTo>
                  <a:lnTo>
                    <a:pt x="3864" y="8116"/>
                  </a:lnTo>
                  <a:lnTo>
                    <a:pt x="3594" y="8695"/>
                  </a:lnTo>
                  <a:lnTo>
                    <a:pt x="3285" y="9275"/>
                  </a:lnTo>
                  <a:lnTo>
                    <a:pt x="2976" y="9777"/>
                  </a:lnTo>
                  <a:lnTo>
                    <a:pt x="2319" y="10627"/>
                  </a:lnTo>
                  <a:lnTo>
                    <a:pt x="1739" y="11477"/>
                  </a:lnTo>
                  <a:lnTo>
                    <a:pt x="1430" y="11902"/>
                  </a:lnTo>
                  <a:lnTo>
                    <a:pt x="1159" y="12366"/>
                  </a:lnTo>
                  <a:lnTo>
                    <a:pt x="889" y="12868"/>
                  </a:lnTo>
                  <a:lnTo>
                    <a:pt x="657" y="13371"/>
                  </a:lnTo>
                  <a:lnTo>
                    <a:pt x="502" y="13796"/>
                  </a:lnTo>
                  <a:lnTo>
                    <a:pt x="348" y="14259"/>
                  </a:lnTo>
                  <a:lnTo>
                    <a:pt x="232" y="14723"/>
                  </a:lnTo>
                  <a:lnTo>
                    <a:pt x="155" y="15187"/>
                  </a:lnTo>
                  <a:lnTo>
                    <a:pt x="77" y="15689"/>
                  </a:lnTo>
                  <a:lnTo>
                    <a:pt x="0" y="16153"/>
                  </a:lnTo>
                  <a:lnTo>
                    <a:pt x="0" y="16655"/>
                  </a:lnTo>
                  <a:lnTo>
                    <a:pt x="0" y="17119"/>
                  </a:lnTo>
                  <a:lnTo>
                    <a:pt x="77" y="17698"/>
                  </a:lnTo>
                  <a:lnTo>
                    <a:pt x="155" y="18239"/>
                  </a:lnTo>
                  <a:lnTo>
                    <a:pt x="309" y="18742"/>
                  </a:lnTo>
                  <a:lnTo>
                    <a:pt x="464" y="19244"/>
                  </a:lnTo>
                  <a:lnTo>
                    <a:pt x="657" y="19746"/>
                  </a:lnTo>
                  <a:lnTo>
                    <a:pt x="889" y="20210"/>
                  </a:lnTo>
                  <a:lnTo>
                    <a:pt x="1353" y="21138"/>
                  </a:lnTo>
                  <a:lnTo>
                    <a:pt x="1816" y="22065"/>
                  </a:lnTo>
                  <a:lnTo>
                    <a:pt x="2009" y="22529"/>
                  </a:lnTo>
                  <a:lnTo>
                    <a:pt x="2203" y="23031"/>
                  </a:lnTo>
                  <a:lnTo>
                    <a:pt x="2280" y="23379"/>
                  </a:lnTo>
                  <a:lnTo>
                    <a:pt x="2357" y="23726"/>
                  </a:lnTo>
                  <a:lnTo>
                    <a:pt x="2396" y="24422"/>
                  </a:lnTo>
                  <a:lnTo>
                    <a:pt x="2473" y="25852"/>
                  </a:lnTo>
                  <a:lnTo>
                    <a:pt x="2512" y="26354"/>
                  </a:lnTo>
                  <a:lnTo>
                    <a:pt x="2589" y="26818"/>
                  </a:lnTo>
                  <a:lnTo>
                    <a:pt x="2744" y="27204"/>
                  </a:lnTo>
                  <a:lnTo>
                    <a:pt x="2898" y="27591"/>
                  </a:lnTo>
                  <a:lnTo>
                    <a:pt x="3091" y="27938"/>
                  </a:lnTo>
                  <a:lnTo>
                    <a:pt x="3362" y="28247"/>
                  </a:lnTo>
                  <a:lnTo>
                    <a:pt x="3632" y="28557"/>
                  </a:lnTo>
                  <a:lnTo>
                    <a:pt x="3980" y="28827"/>
                  </a:lnTo>
                  <a:lnTo>
                    <a:pt x="4444" y="29175"/>
                  </a:lnTo>
                  <a:lnTo>
                    <a:pt x="4908" y="29523"/>
                  </a:lnTo>
                  <a:lnTo>
                    <a:pt x="5333" y="29909"/>
                  </a:lnTo>
                  <a:lnTo>
                    <a:pt x="5719" y="30334"/>
                  </a:lnTo>
                  <a:lnTo>
                    <a:pt x="6067" y="30798"/>
                  </a:lnTo>
                  <a:lnTo>
                    <a:pt x="6376" y="31339"/>
                  </a:lnTo>
                  <a:lnTo>
                    <a:pt x="6646" y="31918"/>
                  </a:lnTo>
                  <a:lnTo>
                    <a:pt x="6840" y="32575"/>
                  </a:lnTo>
                  <a:lnTo>
                    <a:pt x="6878" y="32652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33" y="32730"/>
                  </a:lnTo>
                  <a:lnTo>
                    <a:pt x="7110" y="32652"/>
                  </a:lnTo>
                  <a:lnTo>
                    <a:pt x="7149" y="32614"/>
                  </a:lnTo>
                  <a:lnTo>
                    <a:pt x="7149" y="32537"/>
                  </a:lnTo>
                  <a:lnTo>
                    <a:pt x="7458" y="32150"/>
                  </a:lnTo>
                  <a:lnTo>
                    <a:pt x="7728" y="31725"/>
                  </a:lnTo>
                  <a:lnTo>
                    <a:pt x="7960" y="31300"/>
                  </a:lnTo>
                  <a:lnTo>
                    <a:pt x="8153" y="30875"/>
                  </a:lnTo>
                  <a:lnTo>
                    <a:pt x="8308" y="30373"/>
                  </a:lnTo>
                  <a:lnTo>
                    <a:pt x="8424" y="29909"/>
                  </a:lnTo>
                  <a:lnTo>
                    <a:pt x="8463" y="29407"/>
                  </a:lnTo>
                  <a:lnTo>
                    <a:pt x="8501" y="28904"/>
                  </a:lnTo>
                  <a:lnTo>
                    <a:pt x="8501" y="28402"/>
                  </a:lnTo>
                  <a:lnTo>
                    <a:pt x="8463" y="27861"/>
                  </a:lnTo>
                  <a:lnTo>
                    <a:pt x="8424" y="27359"/>
                  </a:lnTo>
                  <a:lnTo>
                    <a:pt x="8308" y="26856"/>
                  </a:lnTo>
                  <a:lnTo>
                    <a:pt x="8192" y="26393"/>
                  </a:lnTo>
                  <a:lnTo>
                    <a:pt x="8037" y="25890"/>
                  </a:lnTo>
                  <a:lnTo>
                    <a:pt x="7883" y="25427"/>
                  </a:lnTo>
                  <a:lnTo>
                    <a:pt x="7690" y="25002"/>
                  </a:lnTo>
                  <a:lnTo>
                    <a:pt x="7419" y="24499"/>
                  </a:lnTo>
                  <a:lnTo>
                    <a:pt x="7110" y="23997"/>
                  </a:lnTo>
                  <a:lnTo>
                    <a:pt x="6492" y="23147"/>
                  </a:lnTo>
                  <a:lnTo>
                    <a:pt x="5835" y="22297"/>
                  </a:lnTo>
                  <a:lnTo>
                    <a:pt x="5178" y="21408"/>
                  </a:lnTo>
                  <a:lnTo>
                    <a:pt x="4869" y="20828"/>
                  </a:lnTo>
                  <a:lnTo>
                    <a:pt x="4598" y="20172"/>
                  </a:lnTo>
                  <a:lnTo>
                    <a:pt x="4405" y="19515"/>
                  </a:lnTo>
                  <a:lnTo>
                    <a:pt x="4289" y="18819"/>
                  </a:lnTo>
                  <a:lnTo>
                    <a:pt x="4251" y="18124"/>
                  </a:lnTo>
                  <a:lnTo>
                    <a:pt x="4289" y="17428"/>
                  </a:lnTo>
                  <a:lnTo>
                    <a:pt x="4444" y="16694"/>
                  </a:lnTo>
                  <a:lnTo>
                    <a:pt x="4560" y="16385"/>
                  </a:lnTo>
                  <a:lnTo>
                    <a:pt x="4676" y="16037"/>
                  </a:lnTo>
                  <a:lnTo>
                    <a:pt x="4946" y="15496"/>
                  </a:lnTo>
                  <a:lnTo>
                    <a:pt x="5217" y="14994"/>
                  </a:lnTo>
                  <a:lnTo>
                    <a:pt x="5796" y="13989"/>
                  </a:lnTo>
                  <a:lnTo>
                    <a:pt x="6105" y="13525"/>
                  </a:lnTo>
                  <a:lnTo>
                    <a:pt x="6376" y="13023"/>
                  </a:lnTo>
                  <a:lnTo>
                    <a:pt x="6646" y="12482"/>
                  </a:lnTo>
                  <a:lnTo>
                    <a:pt x="6878" y="11941"/>
                  </a:lnTo>
                  <a:lnTo>
                    <a:pt x="7033" y="11439"/>
                  </a:lnTo>
                  <a:lnTo>
                    <a:pt x="7149" y="10975"/>
                  </a:lnTo>
                  <a:lnTo>
                    <a:pt x="7265" y="10473"/>
                  </a:lnTo>
                  <a:lnTo>
                    <a:pt x="7303" y="9970"/>
                  </a:lnTo>
                  <a:lnTo>
                    <a:pt x="7381" y="9468"/>
                  </a:lnTo>
                  <a:lnTo>
                    <a:pt x="7381" y="8966"/>
                  </a:lnTo>
                  <a:lnTo>
                    <a:pt x="7342" y="8463"/>
                  </a:lnTo>
                  <a:lnTo>
                    <a:pt x="7265" y="7961"/>
                  </a:lnTo>
                  <a:lnTo>
                    <a:pt x="7187" y="7497"/>
                  </a:lnTo>
                  <a:lnTo>
                    <a:pt x="7033" y="7034"/>
                  </a:lnTo>
                  <a:lnTo>
                    <a:pt x="6878" y="6609"/>
                  </a:lnTo>
                  <a:lnTo>
                    <a:pt x="6724" y="6184"/>
                  </a:lnTo>
                  <a:lnTo>
                    <a:pt x="6299" y="5333"/>
                  </a:lnTo>
                  <a:lnTo>
                    <a:pt x="5835" y="4561"/>
                  </a:lnTo>
                  <a:lnTo>
                    <a:pt x="5255" y="3517"/>
                  </a:lnTo>
                  <a:lnTo>
                    <a:pt x="4714" y="2474"/>
                  </a:lnTo>
                  <a:lnTo>
                    <a:pt x="4444" y="1933"/>
                  </a:lnTo>
                  <a:lnTo>
                    <a:pt x="4251" y="1353"/>
                  </a:lnTo>
                  <a:lnTo>
                    <a:pt x="4057" y="774"/>
                  </a:lnTo>
                  <a:lnTo>
                    <a:pt x="3903" y="156"/>
                  </a:lnTo>
                  <a:lnTo>
                    <a:pt x="3903" y="78"/>
                  </a:lnTo>
                  <a:lnTo>
                    <a:pt x="3864" y="4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18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49"/>
            <p:cNvSpPr/>
            <p:nvPr/>
          </p:nvSpPr>
          <p:spPr>
            <a:xfrm>
              <a:off x="4518575" y="1991425"/>
              <a:ext cx="212550" cy="818250"/>
            </a:xfrm>
            <a:custGeom>
              <a:rect b="b" l="l" r="r" t="t"/>
              <a:pathLst>
                <a:path extrusionOk="0" h="32730" w="8502">
                  <a:moveTo>
                    <a:pt x="3787" y="1"/>
                  </a:moveTo>
                  <a:lnTo>
                    <a:pt x="3710" y="40"/>
                  </a:lnTo>
                  <a:lnTo>
                    <a:pt x="3671" y="156"/>
                  </a:lnTo>
                  <a:lnTo>
                    <a:pt x="3671" y="271"/>
                  </a:lnTo>
                  <a:lnTo>
                    <a:pt x="3594" y="542"/>
                  </a:lnTo>
                  <a:lnTo>
                    <a:pt x="3632" y="967"/>
                  </a:lnTo>
                  <a:lnTo>
                    <a:pt x="3632" y="1353"/>
                  </a:lnTo>
                  <a:lnTo>
                    <a:pt x="3478" y="1199"/>
                  </a:lnTo>
                  <a:lnTo>
                    <a:pt x="3439" y="1431"/>
                  </a:lnTo>
                  <a:lnTo>
                    <a:pt x="3671" y="1585"/>
                  </a:lnTo>
                  <a:lnTo>
                    <a:pt x="3826" y="2319"/>
                  </a:lnTo>
                  <a:lnTo>
                    <a:pt x="3594" y="2242"/>
                  </a:lnTo>
                  <a:lnTo>
                    <a:pt x="3401" y="2126"/>
                  </a:lnTo>
                  <a:lnTo>
                    <a:pt x="3362" y="2126"/>
                  </a:lnTo>
                  <a:lnTo>
                    <a:pt x="3362" y="2319"/>
                  </a:lnTo>
                  <a:lnTo>
                    <a:pt x="3401" y="2358"/>
                  </a:lnTo>
                  <a:lnTo>
                    <a:pt x="3632" y="2474"/>
                  </a:lnTo>
                  <a:lnTo>
                    <a:pt x="3864" y="2474"/>
                  </a:lnTo>
                  <a:lnTo>
                    <a:pt x="3980" y="2783"/>
                  </a:lnTo>
                  <a:lnTo>
                    <a:pt x="4135" y="3208"/>
                  </a:lnTo>
                  <a:lnTo>
                    <a:pt x="3362" y="2938"/>
                  </a:lnTo>
                  <a:lnTo>
                    <a:pt x="3401" y="3092"/>
                  </a:lnTo>
                  <a:lnTo>
                    <a:pt x="3787" y="3247"/>
                  </a:lnTo>
                  <a:lnTo>
                    <a:pt x="4212" y="3363"/>
                  </a:lnTo>
                  <a:lnTo>
                    <a:pt x="4483" y="3981"/>
                  </a:lnTo>
                  <a:lnTo>
                    <a:pt x="3980" y="3904"/>
                  </a:lnTo>
                  <a:lnTo>
                    <a:pt x="3478" y="3749"/>
                  </a:lnTo>
                  <a:lnTo>
                    <a:pt x="3516" y="3981"/>
                  </a:lnTo>
                  <a:lnTo>
                    <a:pt x="3748" y="4058"/>
                  </a:lnTo>
                  <a:lnTo>
                    <a:pt x="4019" y="4097"/>
                  </a:lnTo>
                  <a:lnTo>
                    <a:pt x="4289" y="4136"/>
                  </a:lnTo>
                  <a:lnTo>
                    <a:pt x="4560" y="4097"/>
                  </a:lnTo>
                  <a:lnTo>
                    <a:pt x="4908" y="4908"/>
                  </a:lnTo>
                  <a:lnTo>
                    <a:pt x="4289" y="4908"/>
                  </a:lnTo>
                  <a:lnTo>
                    <a:pt x="3980" y="4870"/>
                  </a:lnTo>
                  <a:lnTo>
                    <a:pt x="3710" y="4792"/>
                  </a:lnTo>
                  <a:lnTo>
                    <a:pt x="3787" y="5063"/>
                  </a:lnTo>
                  <a:lnTo>
                    <a:pt x="3980" y="5063"/>
                  </a:lnTo>
                  <a:lnTo>
                    <a:pt x="4483" y="5102"/>
                  </a:lnTo>
                  <a:lnTo>
                    <a:pt x="4714" y="5102"/>
                  </a:lnTo>
                  <a:lnTo>
                    <a:pt x="4985" y="5063"/>
                  </a:lnTo>
                  <a:lnTo>
                    <a:pt x="5178" y="5527"/>
                  </a:lnTo>
                  <a:lnTo>
                    <a:pt x="5371" y="6029"/>
                  </a:lnTo>
                  <a:lnTo>
                    <a:pt x="4830" y="6029"/>
                  </a:lnTo>
                  <a:lnTo>
                    <a:pt x="4289" y="5952"/>
                  </a:lnTo>
                  <a:lnTo>
                    <a:pt x="3980" y="5836"/>
                  </a:lnTo>
                  <a:lnTo>
                    <a:pt x="4019" y="6145"/>
                  </a:lnTo>
                  <a:lnTo>
                    <a:pt x="4367" y="6222"/>
                  </a:lnTo>
                  <a:lnTo>
                    <a:pt x="4714" y="6261"/>
                  </a:lnTo>
                  <a:lnTo>
                    <a:pt x="5062" y="6222"/>
                  </a:lnTo>
                  <a:lnTo>
                    <a:pt x="5410" y="6184"/>
                  </a:lnTo>
                  <a:lnTo>
                    <a:pt x="5526" y="6686"/>
                  </a:lnTo>
                  <a:lnTo>
                    <a:pt x="5603" y="7227"/>
                  </a:lnTo>
                  <a:lnTo>
                    <a:pt x="5642" y="7652"/>
                  </a:lnTo>
                  <a:lnTo>
                    <a:pt x="5603" y="7613"/>
                  </a:lnTo>
                  <a:lnTo>
                    <a:pt x="5564" y="7613"/>
                  </a:lnTo>
                  <a:lnTo>
                    <a:pt x="5449" y="7652"/>
                  </a:lnTo>
                  <a:lnTo>
                    <a:pt x="5333" y="7613"/>
                  </a:lnTo>
                  <a:lnTo>
                    <a:pt x="4985" y="7536"/>
                  </a:lnTo>
                  <a:lnTo>
                    <a:pt x="4405" y="7304"/>
                  </a:lnTo>
                  <a:lnTo>
                    <a:pt x="4057" y="7188"/>
                  </a:lnTo>
                  <a:lnTo>
                    <a:pt x="4019" y="7459"/>
                  </a:lnTo>
                  <a:lnTo>
                    <a:pt x="4483" y="7575"/>
                  </a:lnTo>
                  <a:lnTo>
                    <a:pt x="5023" y="7768"/>
                  </a:lnTo>
                  <a:lnTo>
                    <a:pt x="5294" y="7806"/>
                  </a:lnTo>
                  <a:lnTo>
                    <a:pt x="5449" y="7806"/>
                  </a:lnTo>
                  <a:lnTo>
                    <a:pt x="5564" y="7768"/>
                  </a:lnTo>
                  <a:lnTo>
                    <a:pt x="5603" y="7768"/>
                  </a:lnTo>
                  <a:lnTo>
                    <a:pt x="5642" y="7729"/>
                  </a:lnTo>
                  <a:lnTo>
                    <a:pt x="5642" y="8579"/>
                  </a:lnTo>
                  <a:lnTo>
                    <a:pt x="5603" y="9468"/>
                  </a:lnTo>
                  <a:lnTo>
                    <a:pt x="5449" y="9429"/>
                  </a:lnTo>
                  <a:lnTo>
                    <a:pt x="5294" y="9391"/>
                  </a:lnTo>
                  <a:lnTo>
                    <a:pt x="5023" y="9236"/>
                  </a:lnTo>
                  <a:lnTo>
                    <a:pt x="4405" y="8966"/>
                  </a:lnTo>
                  <a:lnTo>
                    <a:pt x="4019" y="8811"/>
                  </a:lnTo>
                  <a:lnTo>
                    <a:pt x="3632" y="8618"/>
                  </a:lnTo>
                  <a:lnTo>
                    <a:pt x="3555" y="8811"/>
                  </a:lnTo>
                  <a:lnTo>
                    <a:pt x="4019" y="9043"/>
                  </a:lnTo>
                  <a:lnTo>
                    <a:pt x="4521" y="9236"/>
                  </a:lnTo>
                  <a:lnTo>
                    <a:pt x="5023" y="9507"/>
                  </a:lnTo>
                  <a:lnTo>
                    <a:pt x="5333" y="9623"/>
                  </a:lnTo>
                  <a:lnTo>
                    <a:pt x="5603" y="9623"/>
                  </a:lnTo>
                  <a:lnTo>
                    <a:pt x="5526" y="10125"/>
                  </a:lnTo>
                  <a:lnTo>
                    <a:pt x="5410" y="10627"/>
                  </a:lnTo>
                  <a:lnTo>
                    <a:pt x="5255" y="11091"/>
                  </a:lnTo>
                  <a:lnTo>
                    <a:pt x="5062" y="11555"/>
                  </a:lnTo>
                  <a:lnTo>
                    <a:pt x="5023" y="11632"/>
                  </a:lnTo>
                  <a:lnTo>
                    <a:pt x="4405" y="11284"/>
                  </a:lnTo>
                  <a:lnTo>
                    <a:pt x="3864" y="10898"/>
                  </a:lnTo>
                  <a:lnTo>
                    <a:pt x="3323" y="10473"/>
                  </a:lnTo>
                  <a:lnTo>
                    <a:pt x="2782" y="10009"/>
                  </a:lnTo>
                  <a:lnTo>
                    <a:pt x="2666" y="10164"/>
                  </a:lnTo>
                  <a:lnTo>
                    <a:pt x="2937" y="10434"/>
                  </a:lnTo>
                  <a:lnTo>
                    <a:pt x="3169" y="10666"/>
                  </a:lnTo>
                  <a:lnTo>
                    <a:pt x="3748" y="11091"/>
                  </a:lnTo>
                  <a:lnTo>
                    <a:pt x="4328" y="11477"/>
                  </a:lnTo>
                  <a:lnTo>
                    <a:pt x="4946" y="11748"/>
                  </a:lnTo>
                  <a:lnTo>
                    <a:pt x="4714" y="12134"/>
                  </a:lnTo>
                  <a:lnTo>
                    <a:pt x="4444" y="12482"/>
                  </a:lnTo>
                  <a:lnTo>
                    <a:pt x="3826" y="13139"/>
                  </a:lnTo>
                  <a:lnTo>
                    <a:pt x="3594" y="13100"/>
                  </a:lnTo>
                  <a:lnTo>
                    <a:pt x="3362" y="13023"/>
                  </a:lnTo>
                  <a:lnTo>
                    <a:pt x="3130" y="12868"/>
                  </a:lnTo>
                  <a:lnTo>
                    <a:pt x="2898" y="12714"/>
                  </a:lnTo>
                  <a:lnTo>
                    <a:pt x="2435" y="12366"/>
                  </a:lnTo>
                  <a:lnTo>
                    <a:pt x="2048" y="12018"/>
                  </a:lnTo>
                  <a:lnTo>
                    <a:pt x="1623" y="11632"/>
                  </a:lnTo>
                  <a:lnTo>
                    <a:pt x="1507" y="11825"/>
                  </a:lnTo>
                  <a:lnTo>
                    <a:pt x="2009" y="12250"/>
                  </a:lnTo>
                  <a:lnTo>
                    <a:pt x="2512" y="12637"/>
                  </a:lnTo>
                  <a:lnTo>
                    <a:pt x="2782" y="12830"/>
                  </a:lnTo>
                  <a:lnTo>
                    <a:pt x="3130" y="13100"/>
                  </a:lnTo>
                  <a:lnTo>
                    <a:pt x="3323" y="13178"/>
                  </a:lnTo>
                  <a:lnTo>
                    <a:pt x="3478" y="13255"/>
                  </a:lnTo>
                  <a:lnTo>
                    <a:pt x="3671" y="13255"/>
                  </a:lnTo>
                  <a:lnTo>
                    <a:pt x="3826" y="13178"/>
                  </a:lnTo>
                  <a:lnTo>
                    <a:pt x="3323" y="13757"/>
                  </a:lnTo>
                  <a:lnTo>
                    <a:pt x="3091" y="14066"/>
                  </a:lnTo>
                  <a:lnTo>
                    <a:pt x="2860" y="14375"/>
                  </a:lnTo>
                  <a:lnTo>
                    <a:pt x="2705" y="14607"/>
                  </a:lnTo>
                  <a:lnTo>
                    <a:pt x="2666" y="14646"/>
                  </a:lnTo>
                  <a:lnTo>
                    <a:pt x="2666" y="14684"/>
                  </a:lnTo>
                  <a:lnTo>
                    <a:pt x="2589" y="14839"/>
                  </a:lnTo>
                  <a:lnTo>
                    <a:pt x="2550" y="14800"/>
                  </a:lnTo>
                  <a:lnTo>
                    <a:pt x="2280" y="14762"/>
                  </a:lnTo>
                  <a:lnTo>
                    <a:pt x="2009" y="14723"/>
                  </a:lnTo>
                  <a:lnTo>
                    <a:pt x="1739" y="14607"/>
                  </a:lnTo>
                  <a:lnTo>
                    <a:pt x="1469" y="14491"/>
                  </a:lnTo>
                  <a:lnTo>
                    <a:pt x="966" y="14221"/>
                  </a:lnTo>
                  <a:lnTo>
                    <a:pt x="502" y="13873"/>
                  </a:lnTo>
                  <a:lnTo>
                    <a:pt x="387" y="14221"/>
                  </a:lnTo>
                  <a:lnTo>
                    <a:pt x="889" y="14530"/>
                  </a:lnTo>
                  <a:lnTo>
                    <a:pt x="1469" y="14762"/>
                  </a:lnTo>
                  <a:lnTo>
                    <a:pt x="2009" y="14878"/>
                  </a:lnTo>
                  <a:lnTo>
                    <a:pt x="2280" y="14916"/>
                  </a:lnTo>
                  <a:lnTo>
                    <a:pt x="2550" y="14916"/>
                  </a:lnTo>
                  <a:lnTo>
                    <a:pt x="2357" y="15380"/>
                  </a:lnTo>
                  <a:lnTo>
                    <a:pt x="2164" y="15844"/>
                  </a:lnTo>
                  <a:lnTo>
                    <a:pt x="1623" y="15766"/>
                  </a:lnTo>
                  <a:lnTo>
                    <a:pt x="1121" y="15651"/>
                  </a:lnTo>
                  <a:lnTo>
                    <a:pt x="116" y="15303"/>
                  </a:lnTo>
                  <a:lnTo>
                    <a:pt x="77" y="15573"/>
                  </a:lnTo>
                  <a:lnTo>
                    <a:pt x="580" y="15766"/>
                  </a:lnTo>
                  <a:lnTo>
                    <a:pt x="1082" y="15882"/>
                  </a:lnTo>
                  <a:lnTo>
                    <a:pt x="1623" y="15960"/>
                  </a:lnTo>
                  <a:lnTo>
                    <a:pt x="2125" y="15998"/>
                  </a:lnTo>
                  <a:lnTo>
                    <a:pt x="2009" y="16385"/>
                  </a:lnTo>
                  <a:lnTo>
                    <a:pt x="1971" y="16423"/>
                  </a:lnTo>
                  <a:lnTo>
                    <a:pt x="1971" y="16501"/>
                  </a:lnTo>
                  <a:lnTo>
                    <a:pt x="2009" y="16501"/>
                  </a:lnTo>
                  <a:lnTo>
                    <a:pt x="1932" y="16964"/>
                  </a:lnTo>
                  <a:lnTo>
                    <a:pt x="1855" y="17428"/>
                  </a:lnTo>
                  <a:lnTo>
                    <a:pt x="1391" y="17389"/>
                  </a:lnTo>
                  <a:lnTo>
                    <a:pt x="889" y="17273"/>
                  </a:lnTo>
                  <a:lnTo>
                    <a:pt x="464" y="17119"/>
                  </a:lnTo>
                  <a:lnTo>
                    <a:pt x="0" y="16964"/>
                  </a:lnTo>
                  <a:lnTo>
                    <a:pt x="0" y="17119"/>
                  </a:lnTo>
                  <a:lnTo>
                    <a:pt x="39" y="17273"/>
                  </a:lnTo>
                  <a:lnTo>
                    <a:pt x="464" y="17428"/>
                  </a:lnTo>
                  <a:lnTo>
                    <a:pt x="928" y="17505"/>
                  </a:lnTo>
                  <a:lnTo>
                    <a:pt x="1430" y="17544"/>
                  </a:lnTo>
                  <a:lnTo>
                    <a:pt x="1855" y="17505"/>
                  </a:lnTo>
                  <a:lnTo>
                    <a:pt x="1855" y="17544"/>
                  </a:lnTo>
                  <a:lnTo>
                    <a:pt x="1894" y="18046"/>
                  </a:lnTo>
                  <a:lnTo>
                    <a:pt x="1971" y="18471"/>
                  </a:lnTo>
                  <a:lnTo>
                    <a:pt x="1082" y="18471"/>
                  </a:lnTo>
                  <a:lnTo>
                    <a:pt x="232" y="18394"/>
                  </a:lnTo>
                  <a:lnTo>
                    <a:pt x="309" y="18703"/>
                  </a:lnTo>
                  <a:lnTo>
                    <a:pt x="734" y="18742"/>
                  </a:lnTo>
                  <a:lnTo>
                    <a:pt x="1159" y="18703"/>
                  </a:lnTo>
                  <a:lnTo>
                    <a:pt x="1584" y="18665"/>
                  </a:lnTo>
                  <a:lnTo>
                    <a:pt x="2009" y="18587"/>
                  </a:lnTo>
                  <a:lnTo>
                    <a:pt x="2164" y="19051"/>
                  </a:lnTo>
                  <a:lnTo>
                    <a:pt x="2396" y="19515"/>
                  </a:lnTo>
                  <a:lnTo>
                    <a:pt x="2125" y="19631"/>
                  </a:lnTo>
                  <a:lnTo>
                    <a:pt x="1894" y="19746"/>
                  </a:lnTo>
                  <a:lnTo>
                    <a:pt x="1623" y="19901"/>
                  </a:lnTo>
                  <a:lnTo>
                    <a:pt x="1353" y="20017"/>
                  </a:lnTo>
                  <a:lnTo>
                    <a:pt x="1121" y="20094"/>
                  </a:lnTo>
                  <a:lnTo>
                    <a:pt x="850" y="20094"/>
                  </a:lnTo>
                  <a:lnTo>
                    <a:pt x="966" y="20326"/>
                  </a:lnTo>
                  <a:lnTo>
                    <a:pt x="1353" y="20210"/>
                  </a:lnTo>
                  <a:lnTo>
                    <a:pt x="1700" y="20017"/>
                  </a:lnTo>
                  <a:lnTo>
                    <a:pt x="2087" y="19824"/>
                  </a:lnTo>
                  <a:lnTo>
                    <a:pt x="2435" y="19631"/>
                  </a:lnTo>
                  <a:lnTo>
                    <a:pt x="2473" y="19592"/>
                  </a:lnTo>
                  <a:lnTo>
                    <a:pt x="2705" y="19978"/>
                  </a:lnTo>
                  <a:lnTo>
                    <a:pt x="2976" y="20287"/>
                  </a:lnTo>
                  <a:lnTo>
                    <a:pt x="3091" y="20442"/>
                  </a:lnTo>
                  <a:lnTo>
                    <a:pt x="3053" y="20442"/>
                  </a:lnTo>
                  <a:lnTo>
                    <a:pt x="2705" y="20751"/>
                  </a:lnTo>
                  <a:lnTo>
                    <a:pt x="2319" y="21022"/>
                  </a:lnTo>
                  <a:lnTo>
                    <a:pt x="1932" y="21253"/>
                  </a:lnTo>
                  <a:lnTo>
                    <a:pt x="1507" y="21447"/>
                  </a:lnTo>
                  <a:lnTo>
                    <a:pt x="1662" y="21717"/>
                  </a:lnTo>
                  <a:lnTo>
                    <a:pt x="2048" y="21447"/>
                  </a:lnTo>
                  <a:lnTo>
                    <a:pt x="2473" y="21176"/>
                  </a:lnTo>
                  <a:lnTo>
                    <a:pt x="2821" y="20867"/>
                  </a:lnTo>
                  <a:lnTo>
                    <a:pt x="3130" y="20519"/>
                  </a:lnTo>
                  <a:lnTo>
                    <a:pt x="3594" y="21138"/>
                  </a:lnTo>
                  <a:lnTo>
                    <a:pt x="3980" y="21794"/>
                  </a:lnTo>
                  <a:lnTo>
                    <a:pt x="3594" y="22104"/>
                  </a:lnTo>
                  <a:lnTo>
                    <a:pt x="3169" y="22335"/>
                  </a:lnTo>
                  <a:lnTo>
                    <a:pt x="2744" y="22490"/>
                  </a:lnTo>
                  <a:lnTo>
                    <a:pt x="2280" y="22606"/>
                  </a:lnTo>
                  <a:lnTo>
                    <a:pt x="2048" y="22645"/>
                  </a:lnTo>
                  <a:lnTo>
                    <a:pt x="2164" y="22915"/>
                  </a:lnTo>
                  <a:lnTo>
                    <a:pt x="2666" y="22760"/>
                  </a:lnTo>
                  <a:lnTo>
                    <a:pt x="3169" y="22529"/>
                  </a:lnTo>
                  <a:lnTo>
                    <a:pt x="3632" y="22258"/>
                  </a:lnTo>
                  <a:lnTo>
                    <a:pt x="4057" y="21872"/>
                  </a:lnTo>
                  <a:lnTo>
                    <a:pt x="4212" y="22258"/>
                  </a:lnTo>
                  <a:lnTo>
                    <a:pt x="4367" y="22645"/>
                  </a:lnTo>
                  <a:lnTo>
                    <a:pt x="4521" y="23031"/>
                  </a:lnTo>
                  <a:lnTo>
                    <a:pt x="4598" y="23456"/>
                  </a:lnTo>
                  <a:lnTo>
                    <a:pt x="4405" y="23649"/>
                  </a:lnTo>
                  <a:lnTo>
                    <a:pt x="4135" y="23804"/>
                  </a:lnTo>
                  <a:lnTo>
                    <a:pt x="3903" y="23920"/>
                  </a:lnTo>
                  <a:lnTo>
                    <a:pt x="3594" y="24036"/>
                  </a:lnTo>
                  <a:lnTo>
                    <a:pt x="3323" y="24113"/>
                  </a:lnTo>
                  <a:lnTo>
                    <a:pt x="3014" y="24152"/>
                  </a:lnTo>
                  <a:lnTo>
                    <a:pt x="2396" y="24190"/>
                  </a:lnTo>
                  <a:lnTo>
                    <a:pt x="2396" y="24422"/>
                  </a:lnTo>
                  <a:lnTo>
                    <a:pt x="2782" y="24383"/>
                  </a:lnTo>
                  <a:lnTo>
                    <a:pt x="3130" y="24306"/>
                  </a:lnTo>
                  <a:lnTo>
                    <a:pt x="3516" y="24229"/>
                  </a:lnTo>
                  <a:lnTo>
                    <a:pt x="3942" y="24113"/>
                  </a:lnTo>
                  <a:lnTo>
                    <a:pt x="4135" y="23997"/>
                  </a:lnTo>
                  <a:lnTo>
                    <a:pt x="4328" y="23881"/>
                  </a:lnTo>
                  <a:lnTo>
                    <a:pt x="4483" y="23765"/>
                  </a:lnTo>
                  <a:lnTo>
                    <a:pt x="4637" y="23611"/>
                  </a:lnTo>
                  <a:lnTo>
                    <a:pt x="4676" y="23881"/>
                  </a:lnTo>
                  <a:lnTo>
                    <a:pt x="4753" y="24577"/>
                  </a:lnTo>
                  <a:lnTo>
                    <a:pt x="4792" y="25233"/>
                  </a:lnTo>
                  <a:lnTo>
                    <a:pt x="4173" y="25349"/>
                  </a:lnTo>
                  <a:lnTo>
                    <a:pt x="3594" y="25349"/>
                  </a:lnTo>
                  <a:lnTo>
                    <a:pt x="3014" y="25311"/>
                  </a:lnTo>
                  <a:lnTo>
                    <a:pt x="2435" y="25233"/>
                  </a:lnTo>
                  <a:lnTo>
                    <a:pt x="2473" y="25543"/>
                  </a:lnTo>
                  <a:lnTo>
                    <a:pt x="2744" y="25620"/>
                  </a:lnTo>
                  <a:lnTo>
                    <a:pt x="3632" y="25620"/>
                  </a:lnTo>
                  <a:lnTo>
                    <a:pt x="4212" y="25543"/>
                  </a:lnTo>
                  <a:lnTo>
                    <a:pt x="4792" y="25388"/>
                  </a:lnTo>
                  <a:lnTo>
                    <a:pt x="4869" y="25813"/>
                  </a:lnTo>
                  <a:lnTo>
                    <a:pt x="4869" y="25852"/>
                  </a:lnTo>
                  <a:lnTo>
                    <a:pt x="4908" y="25929"/>
                  </a:lnTo>
                  <a:lnTo>
                    <a:pt x="4946" y="26122"/>
                  </a:lnTo>
                  <a:lnTo>
                    <a:pt x="4676" y="26315"/>
                  </a:lnTo>
                  <a:lnTo>
                    <a:pt x="4405" y="26509"/>
                  </a:lnTo>
                  <a:lnTo>
                    <a:pt x="4135" y="26625"/>
                  </a:lnTo>
                  <a:lnTo>
                    <a:pt x="3826" y="26740"/>
                  </a:lnTo>
                  <a:lnTo>
                    <a:pt x="3246" y="26895"/>
                  </a:lnTo>
                  <a:lnTo>
                    <a:pt x="2666" y="27011"/>
                  </a:lnTo>
                  <a:lnTo>
                    <a:pt x="2782" y="27320"/>
                  </a:lnTo>
                  <a:lnTo>
                    <a:pt x="3362" y="27165"/>
                  </a:lnTo>
                  <a:lnTo>
                    <a:pt x="3671" y="27088"/>
                  </a:lnTo>
                  <a:lnTo>
                    <a:pt x="3980" y="26972"/>
                  </a:lnTo>
                  <a:lnTo>
                    <a:pt x="4251" y="26818"/>
                  </a:lnTo>
                  <a:lnTo>
                    <a:pt x="4521" y="26663"/>
                  </a:lnTo>
                  <a:lnTo>
                    <a:pt x="4753" y="26470"/>
                  </a:lnTo>
                  <a:lnTo>
                    <a:pt x="4985" y="26238"/>
                  </a:lnTo>
                  <a:lnTo>
                    <a:pt x="5217" y="26663"/>
                  </a:lnTo>
                  <a:lnTo>
                    <a:pt x="5449" y="27011"/>
                  </a:lnTo>
                  <a:lnTo>
                    <a:pt x="5410" y="27011"/>
                  </a:lnTo>
                  <a:lnTo>
                    <a:pt x="5178" y="27243"/>
                  </a:lnTo>
                  <a:lnTo>
                    <a:pt x="4946" y="27436"/>
                  </a:lnTo>
                  <a:lnTo>
                    <a:pt x="4483" y="27938"/>
                  </a:lnTo>
                  <a:lnTo>
                    <a:pt x="4251" y="28170"/>
                  </a:lnTo>
                  <a:lnTo>
                    <a:pt x="3980" y="28441"/>
                  </a:lnTo>
                  <a:lnTo>
                    <a:pt x="3710" y="28634"/>
                  </a:lnTo>
                  <a:lnTo>
                    <a:pt x="3903" y="28788"/>
                  </a:lnTo>
                  <a:lnTo>
                    <a:pt x="4212" y="28479"/>
                  </a:lnTo>
                  <a:lnTo>
                    <a:pt x="4483" y="28209"/>
                  </a:lnTo>
                  <a:lnTo>
                    <a:pt x="4946" y="27629"/>
                  </a:lnTo>
                  <a:lnTo>
                    <a:pt x="5178" y="27359"/>
                  </a:lnTo>
                  <a:lnTo>
                    <a:pt x="5449" y="27088"/>
                  </a:lnTo>
                  <a:lnTo>
                    <a:pt x="5449" y="27050"/>
                  </a:lnTo>
                  <a:lnTo>
                    <a:pt x="5835" y="27552"/>
                  </a:lnTo>
                  <a:lnTo>
                    <a:pt x="6221" y="28054"/>
                  </a:lnTo>
                  <a:lnTo>
                    <a:pt x="5835" y="28441"/>
                  </a:lnTo>
                  <a:lnTo>
                    <a:pt x="5449" y="28827"/>
                  </a:lnTo>
                  <a:lnTo>
                    <a:pt x="5255" y="28982"/>
                  </a:lnTo>
                  <a:lnTo>
                    <a:pt x="5062" y="29098"/>
                  </a:lnTo>
                  <a:lnTo>
                    <a:pt x="4676" y="29368"/>
                  </a:lnTo>
                  <a:lnTo>
                    <a:pt x="4869" y="29484"/>
                  </a:lnTo>
                  <a:lnTo>
                    <a:pt x="5023" y="29407"/>
                  </a:lnTo>
                  <a:lnTo>
                    <a:pt x="5178" y="29291"/>
                  </a:lnTo>
                  <a:lnTo>
                    <a:pt x="5487" y="29059"/>
                  </a:lnTo>
                  <a:lnTo>
                    <a:pt x="5912" y="28634"/>
                  </a:lnTo>
                  <a:lnTo>
                    <a:pt x="6299" y="28132"/>
                  </a:lnTo>
                  <a:lnTo>
                    <a:pt x="6608" y="28595"/>
                  </a:lnTo>
                  <a:lnTo>
                    <a:pt x="6878" y="29098"/>
                  </a:lnTo>
                  <a:lnTo>
                    <a:pt x="6530" y="29484"/>
                  </a:lnTo>
                  <a:lnTo>
                    <a:pt x="6183" y="29832"/>
                  </a:lnTo>
                  <a:lnTo>
                    <a:pt x="5912" y="30025"/>
                  </a:lnTo>
                  <a:lnTo>
                    <a:pt x="5603" y="30218"/>
                  </a:lnTo>
                  <a:lnTo>
                    <a:pt x="5719" y="30373"/>
                  </a:lnTo>
                  <a:lnTo>
                    <a:pt x="6067" y="30141"/>
                  </a:lnTo>
                  <a:lnTo>
                    <a:pt x="6376" y="29832"/>
                  </a:lnTo>
                  <a:lnTo>
                    <a:pt x="6685" y="29523"/>
                  </a:lnTo>
                  <a:lnTo>
                    <a:pt x="6956" y="29213"/>
                  </a:lnTo>
                  <a:lnTo>
                    <a:pt x="7071" y="29600"/>
                  </a:lnTo>
                  <a:lnTo>
                    <a:pt x="7187" y="30025"/>
                  </a:lnTo>
                  <a:lnTo>
                    <a:pt x="7265" y="30373"/>
                  </a:lnTo>
                  <a:lnTo>
                    <a:pt x="6762" y="30798"/>
                  </a:lnTo>
                  <a:lnTo>
                    <a:pt x="6299" y="31146"/>
                  </a:lnTo>
                  <a:lnTo>
                    <a:pt x="6376" y="31300"/>
                  </a:lnTo>
                  <a:lnTo>
                    <a:pt x="6453" y="31261"/>
                  </a:lnTo>
                  <a:lnTo>
                    <a:pt x="6878" y="30914"/>
                  </a:lnTo>
                  <a:lnTo>
                    <a:pt x="7265" y="30527"/>
                  </a:lnTo>
                  <a:lnTo>
                    <a:pt x="7265" y="31107"/>
                  </a:lnTo>
                  <a:lnTo>
                    <a:pt x="7226" y="31648"/>
                  </a:lnTo>
                  <a:lnTo>
                    <a:pt x="7071" y="32189"/>
                  </a:lnTo>
                  <a:lnTo>
                    <a:pt x="6917" y="32691"/>
                  </a:lnTo>
                  <a:lnTo>
                    <a:pt x="6994" y="32730"/>
                  </a:lnTo>
                  <a:lnTo>
                    <a:pt x="7071" y="32691"/>
                  </a:lnTo>
                  <a:lnTo>
                    <a:pt x="7149" y="32652"/>
                  </a:lnTo>
                  <a:lnTo>
                    <a:pt x="7149" y="32537"/>
                  </a:lnTo>
                  <a:lnTo>
                    <a:pt x="7265" y="32382"/>
                  </a:lnTo>
                  <a:lnTo>
                    <a:pt x="7419" y="31802"/>
                  </a:lnTo>
                  <a:lnTo>
                    <a:pt x="7458" y="31261"/>
                  </a:lnTo>
                  <a:lnTo>
                    <a:pt x="7458" y="30682"/>
                  </a:lnTo>
                  <a:lnTo>
                    <a:pt x="7381" y="30141"/>
                  </a:lnTo>
                  <a:lnTo>
                    <a:pt x="7806" y="30373"/>
                  </a:lnTo>
                  <a:lnTo>
                    <a:pt x="8192" y="30643"/>
                  </a:lnTo>
                  <a:lnTo>
                    <a:pt x="8231" y="30643"/>
                  </a:lnTo>
                  <a:lnTo>
                    <a:pt x="8308" y="30411"/>
                  </a:lnTo>
                  <a:lnTo>
                    <a:pt x="7844" y="30141"/>
                  </a:lnTo>
                  <a:lnTo>
                    <a:pt x="7342" y="29948"/>
                  </a:lnTo>
                  <a:lnTo>
                    <a:pt x="7187" y="29368"/>
                  </a:lnTo>
                  <a:lnTo>
                    <a:pt x="6956" y="28827"/>
                  </a:lnTo>
                  <a:lnTo>
                    <a:pt x="7381" y="28866"/>
                  </a:lnTo>
                  <a:lnTo>
                    <a:pt x="7767" y="28943"/>
                  </a:lnTo>
                  <a:lnTo>
                    <a:pt x="8115" y="29059"/>
                  </a:lnTo>
                  <a:lnTo>
                    <a:pt x="8501" y="29213"/>
                  </a:lnTo>
                  <a:lnTo>
                    <a:pt x="8501" y="29020"/>
                  </a:lnTo>
                  <a:lnTo>
                    <a:pt x="8115" y="28866"/>
                  </a:lnTo>
                  <a:lnTo>
                    <a:pt x="7728" y="28750"/>
                  </a:lnTo>
                  <a:lnTo>
                    <a:pt x="7303" y="28672"/>
                  </a:lnTo>
                  <a:lnTo>
                    <a:pt x="6878" y="28672"/>
                  </a:lnTo>
                  <a:lnTo>
                    <a:pt x="6646" y="28209"/>
                  </a:lnTo>
                  <a:lnTo>
                    <a:pt x="6337" y="27822"/>
                  </a:lnTo>
                  <a:lnTo>
                    <a:pt x="6105" y="27513"/>
                  </a:lnTo>
                  <a:lnTo>
                    <a:pt x="6646" y="27591"/>
                  </a:lnTo>
                  <a:lnTo>
                    <a:pt x="7265" y="27591"/>
                  </a:lnTo>
                  <a:lnTo>
                    <a:pt x="7844" y="27552"/>
                  </a:lnTo>
                  <a:lnTo>
                    <a:pt x="8424" y="27475"/>
                  </a:lnTo>
                  <a:lnTo>
                    <a:pt x="8385" y="27281"/>
                  </a:lnTo>
                  <a:lnTo>
                    <a:pt x="7883" y="27320"/>
                  </a:lnTo>
                  <a:lnTo>
                    <a:pt x="7342" y="27359"/>
                  </a:lnTo>
                  <a:lnTo>
                    <a:pt x="5990" y="27359"/>
                  </a:lnTo>
                  <a:lnTo>
                    <a:pt x="5603" y="26895"/>
                  </a:lnTo>
                  <a:lnTo>
                    <a:pt x="5333" y="26393"/>
                  </a:lnTo>
                  <a:lnTo>
                    <a:pt x="5178" y="26006"/>
                  </a:lnTo>
                  <a:lnTo>
                    <a:pt x="5371" y="26084"/>
                  </a:lnTo>
                  <a:lnTo>
                    <a:pt x="5564" y="26122"/>
                  </a:lnTo>
                  <a:lnTo>
                    <a:pt x="6028" y="26161"/>
                  </a:lnTo>
                  <a:lnTo>
                    <a:pt x="6878" y="26122"/>
                  </a:lnTo>
                  <a:lnTo>
                    <a:pt x="7497" y="26122"/>
                  </a:lnTo>
                  <a:lnTo>
                    <a:pt x="8115" y="26084"/>
                  </a:lnTo>
                  <a:lnTo>
                    <a:pt x="8037" y="25852"/>
                  </a:lnTo>
                  <a:lnTo>
                    <a:pt x="6994" y="25890"/>
                  </a:lnTo>
                  <a:lnTo>
                    <a:pt x="6067" y="25890"/>
                  </a:lnTo>
                  <a:lnTo>
                    <a:pt x="5564" y="25852"/>
                  </a:lnTo>
                  <a:lnTo>
                    <a:pt x="5101" y="25774"/>
                  </a:lnTo>
                  <a:lnTo>
                    <a:pt x="5023" y="25504"/>
                  </a:lnTo>
                  <a:lnTo>
                    <a:pt x="5023" y="25195"/>
                  </a:lnTo>
                  <a:lnTo>
                    <a:pt x="4985" y="24538"/>
                  </a:lnTo>
                  <a:lnTo>
                    <a:pt x="5294" y="24499"/>
                  </a:lnTo>
                  <a:lnTo>
                    <a:pt x="5642" y="24422"/>
                  </a:lnTo>
                  <a:lnTo>
                    <a:pt x="5951" y="24306"/>
                  </a:lnTo>
                  <a:lnTo>
                    <a:pt x="6299" y="24229"/>
                  </a:lnTo>
                  <a:lnTo>
                    <a:pt x="6530" y="24190"/>
                  </a:lnTo>
                  <a:lnTo>
                    <a:pt x="6801" y="24190"/>
                  </a:lnTo>
                  <a:lnTo>
                    <a:pt x="7265" y="24267"/>
                  </a:lnTo>
                  <a:lnTo>
                    <a:pt x="7110" y="23958"/>
                  </a:lnTo>
                  <a:lnTo>
                    <a:pt x="6608" y="23958"/>
                  </a:lnTo>
                  <a:lnTo>
                    <a:pt x="6183" y="24036"/>
                  </a:lnTo>
                  <a:lnTo>
                    <a:pt x="5758" y="24152"/>
                  </a:lnTo>
                  <a:lnTo>
                    <a:pt x="5371" y="24267"/>
                  </a:lnTo>
                  <a:lnTo>
                    <a:pt x="4946" y="24383"/>
                  </a:lnTo>
                  <a:lnTo>
                    <a:pt x="4946" y="24113"/>
                  </a:lnTo>
                  <a:lnTo>
                    <a:pt x="4830" y="23456"/>
                  </a:lnTo>
                  <a:lnTo>
                    <a:pt x="4714" y="22838"/>
                  </a:lnTo>
                  <a:lnTo>
                    <a:pt x="5062" y="22915"/>
                  </a:lnTo>
                  <a:lnTo>
                    <a:pt x="5874" y="22915"/>
                  </a:lnTo>
                  <a:lnTo>
                    <a:pt x="6260" y="22838"/>
                  </a:lnTo>
                  <a:lnTo>
                    <a:pt x="6105" y="22606"/>
                  </a:lnTo>
                  <a:lnTo>
                    <a:pt x="5719" y="22683"/>
                  </a:lnTo>
                  <a:lnTo>
                    <a:pt x="5371" y="22722"/>
                  </a:lnTo>
                  <a:lnTo>
                    <a:pt x="5023" y="22722"/>
                  </a:lnTo>
                  <a:lnTo>
                    <a:pt x="4676" y="22683"/>
                  </a:lnTo>
                  <a:lnTo>
                    <a:pt x="4637" y="22683"/>
                  </a:lnTo>
                  <a:lnTo>
                    <a:pt x="4521" y="22258"/>
                  </a:lnTo>
                  <a:lnTo>
                    <a:pt x="4328" y="21872"/>
                  </a:lnTo>
                  <a:lnTo>
                    <a:pt x="4135" y="21485"/>
                  </a:lnTo>
                  <a:lnTo>
                    <a:pt x="3903" y="21099"/>
                  </a:lnTo>
                  <a:lnTo>
                    <a:pt x="3710" y="20828"/>
                  </a:lnTo>
                  <a:lnTo>
                    <a:pt x="3710" y="20828"/>
                  </a:lnTo>
                  <a:lnTo>
                    <a:pt x="4019" y="20944"/>
                  </a:lnTo>
                  <a:lnTo>
                    <a:pt x="4367" y="21060"/>
                  </a:lnTo>
                  <a:lnTo>
                    <a:pt x="4714" y="21138"/>
                  </a:lnTo>
                  <a:lnTo>
                    <a:pt x="5062" y="21176"/>
                  </a:lnTo>
                  <a:lnTo>
                    <a:pt x="4908" y="20906"/>
                  </a:lnTo>
                  <a:lnTo>
                    <a:pt x="4521" y="20867"/>
                  </a:lnTo>
                  <a:lnTo>
                    <a:pt x="4173" y="20790"/>
                  </a:lnTo>
                  <a:lnTo>
                    <a:pt x="3826" y="20712"/>
                  </a:lnTo>
                  <a:lnTo>
                    <a:pt x="3516" y="20558"/>
                  </a:lnTo>
                  <a:lnTo>
                    <a:pt x="2898" y="19746"/>
                  </a:lnTo>
                  <a:lnTo>
                    <a:pt x="2666" y="19360"/>
                  </a:lnTo>
                  <a:lnTo>
                    <a:pt x="2435" y="18935"/>
                  </a:lnTo>
                  <a:lnTo>
                    <a:pt x="2705" y="19051"/>
                  </a:lnTo>
                  <a:lnTo>
                    <a:pt x="2976" y="19090"/>
                  </a:lnTo>
                  <a:lnTo>
                    <a:pt x="3555" y="19128"/>
                  </a:lnTo>
                  <a:lnTo>
                    <a:pt x="4328" y="19128"/>
                  </a:lnTo>
                  <a:lnTo>
                    <a:pt x="4289" y="18935"/>
                  </a:lnTo>
                  <a:lnTo>
                    <a:pt x="3169" y="18935"/>
                  </a:lnTo>
                  <a:lnTo>
                    <a:pt x="2744" y="18858"/>
                  </a:lnTo>
                  <a:lnTo>
                    <a:pt x="2512" y="18819"/>
                  </a:lnTo>
                  <a:lnTo>
                    <a:pt x="2319" y="18742"/>
                  </a:lnTo>
                  <a:lnTo>
                    <a:pt x="2241" y="18433"/>
                  </a:lnTo>
                  <a:lnTo>
                    <a:pt x="2164" y="18124"/>
                  </a:lnTo>
                  <a:lnTo>
                    <a:pt x="2125" y="17776"/>
                  </a:lnTo>
                  <a:lnTo>
                    <a:pt x="2125" y="17428"/>
                  </a:lnTo>
                  <a:lnTo>
                    <a:pt x="2164" y="17042"/>
                  </a:lnTo>
                  <a:lnTo>
                    <a:pt x="2203" y="16694"/>
                  </a:lnTo>
                  <a:lnTo>
                    <a:pt x="2435" y="16848"/>
                  </a:lnTo>
                  <a:lnTo>
                    <a:pt x="2666" y="17003"/>
                  </a:lnTo>
                  <a:lnTo>
                    <a:pt x="2898" y="17119"/>
                  </a:lnTo>
                  <a:lnTo>
                    <a:pt x="3169" y="17235"/>
                  </a:lnTo>
                  <a:lnTo>
                    <a:pt x="3748" y="17389"/>
                  </a:lnTo>
                  <a:lnTo>
                    <a:pt x="4289" y="17467"/>
                  </a:lnTo>
                  <a:lnTo>
                    <a:pt x="4328" y="17235"/>
                  </a:lnTo>
                  <a:lnTo>
                    <a:pt x="3787" y="17119"/>
                  </a:lnTo>
                  <a:lnTo>
                    <a:pt x="3246" y="17003"/>
                  </a:lnTo>
                  <a:lnTo>
                    <a:pt x="2744" y="16810"/>
                  </a:lnTo>
                  <a:lnTo>
                    <a:pt x="2473" y="16694"/>
                  </a:lnTo>
                  <a:lnTo>
                    <a:pt x="2241" y="16539"/>
                  </a:lnTo>
                  <a:lnTo>
                    <a:pt x="2357" y="16076"/>
                  </a:lnTo>
                  <a:lnTo>
                    <a:pt x="2473" y="15651"/>
                  </a:lnTo>
                  <a:lnTo>
                    <a:pt x="2666" y="15264"/>
                  </a:lnTo>
                  <a:lnTo>
                    <a:pt x="2860" y="14878"/>
                  </a:lnTo>
                  <a:lnTo>
                    <a:pt x="3285" y="15225"/>
                  </a:lnTo>
                  <a:lnTo>
                    <a:pt x="3710" y="15535"/>
                  </a:lnTo>
                  <a:lnTo>
                    <a:pt x="4173" y="15844"/>
                  </a:lnTo>
                  <a:lnTo>
                    <a:pt x="4637" y="16153"/>
                  </a:lnTo>
                  <a:lnTo>
                    <a:pt x="4676" y="16037"/>
                  </a:lnTo>
                  <a:lnTo>
                    <a:pt x="4753" y="15844"/>
                  </a:lnTo>
                  <a:lnTo>
                    <a:pt x="3826" y="15303"/>
                  </a:lnTo>
                  <a:lnTo>
                    <a:pt x="2937" y="14723"/>
                  </a:lnTo>
                  <a:lnTo>
                    <a:pt x="3285" y="14182"/>
                  </a:lnTo>
                  <a:lnTo>
                    <a:pt x="3671" y="13641"/>
                  </a:lnTo>
                  <a:lnTo>
                    <a:pt x="4019" y="13989"/>
                  </a:lnTo>
                  <a:lnTo>
                    <a:pt x="4444" y="14298"/>
                  </a:lnTo>
                  <a:lnTo>
                    <a:pt x="4869" y="14530"/>
                  </a:lnTo>
                  <a:lnTo>
                    <a:pt x="5333" y="14762"/>
                  </a:lnTo>
                  <a:lnTo>
                    <a:pt x="5449" y="14569"/>
                  </a:lnTo>
                  <a:lnTo>
                    <a:pt x="5023" y="14337"/>
                  </a:lnTo>
                  <a:lnTo>
                    <a:pt x="4598" y="14105"/>
                  </a:lnTo>
                  <a:lnTo>
                    <a:pt x="4173" y="13834"/>
                  </a:lnTo>
                  <a:lnTo>
                    <a:pt x="3787" y="13525"/>
                  </a:lnTo>
                  <a:lnTo>
                    <a:pt x="3903" y="13409"/>
                  </a:lnTo>
                  <a:lnTo>
                    <a:pt x="4367" y="12907"/>
                  </a:lnTo>
                  <a:lnTo>
                    <a:pt x="4792" y="12405"/>
                  </a:lnTo>
                  <a:lnTo>
                    <a:pt x="4830" y="12559"/>
                  </a:lnTo>
                  <a:lnTo>
                    <a:pt x="4908" y="12714"/>
                  </a:lnTo>
                  <a:lnTo>
                    <a:pt x="5139" y="12984"/>
                  </a:lnTo>
                  <a:lnTo>
                    <a:pt x="5371" y="13255"/>
                  </a:lnTo>
                  <a:lnTo>
                    <a:pt x="5603" y="13448"/>
                  </a:lnTo>
                  <a:lnTo>
                    <a:pt x="5951" y="13757"/>
                  </a:lnTo>
                  <a:lnTo>
                    <a:pt x="6105" y="13564"/>
                  </a:lnTo>
                  <a:lnTo>
                    <a:pt x="5758" y="13293"/>
                  </a:lnTo>
                  <a:lnTo>
                    <a:pt x="5371" y="12984"/>
                  </a:lnTo>
                  <a:lnTo>
                    <a:pt x="5217" y="12830"/>
                  </a:lnTo>
                  <a:lnTo>
                    <a:pt x="5062" y="12637"/>
                  </a:lnTo>
                  <a:lnTo>
                    <a:pt x="4946" y="12443"/>
                  </a:lnTo>
                  <a:lnTo>
                    <a:pt x="4869" y="12250"/>
                  </a:lnTo>
                  <a:lnTo>
                    <a:pt x="5101" y="11941"/>
                  </a:lnTo>
                  <a:lnTo>
                    <a:pt x="5294" y="11593"/>
                  </a:lnTo>
                  <a:lnTo>
                    <a:pt x="5449" y="11207"/>
                  </a:lnTo>
                  <a:lnTo>
                    <a:pt x="5603" y="10820"/>
                  </a:lnTo>
                  <a:lnTo>
                    <a:pt x="5835" y="11168"/>
                  </a:lnTo>
                  <a:lnTo>
                    <a:pt x="6144" y="11516"/>
                  </a:lnTo>
                  <a:lnTo>
                    <a:pt x="6453" y="11825"/>
                  </a:lnTo>
                  <a:lnTo>
                    <a:pt x="6801" y="12096"/>
                  </a:lnTo>
                  <a:lnTo>
                    <a:pt x="6878" y="11941"/>
                  </a:lnTo>
                  <a:lnTo>
                    <a:pt x="6917" y="11786"/>
                  </a:lnTo>
                  <a:lnTo>
                    <a:pt x="6569" y="11555"/>
                  </a:lnTo>
                  <a:lnTo>
                    <a:pt x="6221" y="11284"/>
                  </a:lnTo>
                  <a:lnTo>
                    <a:pt x="5912" y="10975"/>
                  </a:lnTo>
                  <a:lnTo>
                    <a:pt x="5642" y="10627"/>
                  </a:lnTo>
                  <a:lnTo>
                    <a:pt x="5758" y="10048"/>
                  </a:lnTo>
                  <a:lnTo>
                    <a:pt x="5835" y="9429"/>
                  </a:lnTo>
                  <a:lnTo>
                    <a:pt x="6105" y="9661"/>
                  </a:lnTo>
                  <a:lnTo>
                    <a:pt x="6415" y="9816"/>
                  </a:lnTo>
                  <a:lnTo>
                    <a:pt x="6762" y="9970"/>
                  </a:lnTo>
                  <a:lnTo>
                    <a:pt x="7110" y="10048"/>
                  </a:lnTo>
                  <a:lnTo>
                    <a:pt x="7303" y="10125"/>
                  </a:lnTo>
                  <a:lnTo>
                    <a:pt x="7342" y="9854"/>
                  </a:lnTo>
                  <a:lnTo>
                    <a:pt x="6956" y="9738"/>
                  </a:lnTo>
                  <a:lnTo>
                    <a:pt x="6569" y="9623"/>
                  </a:lnTo>
                  <a:lnTo>
                    <a:pt x="6183" y="9429"/>
                  </a:lnTo>
                  <a:lnTo>
                    <a:pt x="5835" y="9197"/>
                  </a:lnTo>
                  <a:lnTo>
                    <a:pt x="5874" y="8386"/>
                  </a:lnTo>
                  <a:lnTo>
                    <a:pt x="6260" y="8463"/>
                  </a:lnTo>
                  <a:lnTo>
                    <a:pt x="6608" y="8541"/>
                  </a:lnTo>
                  <a:lnTo>
                    <a:pt x="7303" y="8618"/>
                  </a:lnTo>
                  <a:lnTo>
                    <a:pt x="7342" y="8618"/>
                  </a:lnTo>
                  <a:lnTo>
                    <a:pt x="7342" y="8386"/>
                  </a:lnTo>
                  <a:lnTo>
                    <a:pt x="6608" y="8309"/>
                  </a:lnTo>
                  <a:lnTo>
                    <a:pt x="6260" y="8270"/>
                  </a:lnTo>
                  <a:lnTo>
                    <a:pt x="5874" y="8270"/>
                  </a:lnTo>
                  <a:lnTo>
                    <a:pt x="5874" y="7729"/>
                  </a:lnTo>
                  <a:lnTo>
                    <a:pt x="5835" y="7188"/>
                  </a:lnTo>
                  <a:lnTo>
                    <a:pt x="6453" y="7265"/>
                  </a:lnTo>
                  <a:lnTo>
                    <a:pt x="7110" y="7265"/>
                  </a:lnTo>
                  <a:lnTo>
                    <a:pt x="7033" y="6995"/>
                  </a:lnTo>
                  <a:lnTo>
                    <a:pt x="6260" y="6995"/>
                  </a:lnTo>
                  <a:lnTo>
                    <a:pt x="5835" y="7034"/>
                  </a:lnTo>
                  <a:lnTo>
                    <a:pt x="5680" y="6338"/>
                  </a:lnTo>
                  <a:lnTo>
                    <a:pt x="6415" y="6184"/>
                  </a:lnTo>
                  <a:lnTo>
                    <a:pt x="6724" y="6145"/>
                  </a:lnTo>
                  <a:lnTo>
                    <a:pt x="6608" y="5952"/>
                  </a:lnTo>
                  <a:lnTo>
                    <a:pt x="6415" y="5990"/>
                  </a:lnTo>
                  <a:lnTo>
                    <a:pt x="6028" y="6029"/>
                  </a:lnTo>
                  <a:lnTo>
                    <a:pt x="5642" y="6145"/>
                  </a:lnTo>
                  <a:lnTo>
                    <a:pt x="5487" y="5643"/>
                  </a:lnTo>
                  <a:lnTo>
                    <a:pt x="5294" y="5179"/>
                  </a:lnTo>
                  <a:lnTo>
                    <a:pt x="5526" y="5063"/>
                  </a:lnTo>
                  <a:lnTo>
                    <a:pt x="5758" y="4947"/>
                  </a:lnTo>
                  <a:lnTo>
                    <a:pt x="6028" y="4870"/>
                  </a:lnTo>
                  <a:lnTo>
                    <a:pt x="5912" y="4677"/>
                  </a:lnTo>
                  <a:lnTo>
                    <a:pt x="5564" y="4870"/>
                  </a:lnTo>
                  <a:lnTo>
                    <a:pt x="5255" y="5024"/>
                  </a:lnTo>
                  <a:lnTo>
                    <a:pt x="4946" y="4406"/>
                  </a:lnTo>
                  <a:lnTo>
                    <a:pt x="5178" y="4290"/>
                  </a:lnTo>
                  <a:lnTo>
                    <a:pt x="5371" y="4136"/>
                  </a:lnTo>
                  <a:lnTo>
                    <a:pt x="5564" y="4020"/>
                  </a:lnTo>
                  <a:lnTo>
                    <a:pt x="5449" y="3865"/>
                  </a:lnTo>
                  <a:lnTo>
                    <a:pt x="5371" y="3904"/>
                  </a:lnTo>
                  <a:lnTo>
                    <a:pt x="4869" y="4251"/>
                  </a:lnTo>
                  <a:lnTo>
                    <a:pt x="4560" y="3595"/>
                  </a:lnTo>
                  <a:lnTo>
                    <a:pt x="4521" y="3440"/>
                  </a:lnTo>
                  <a:lnTo>
                    <a:pt x="5062" y="3131"/>
                  </a:lnTo>
                  <a:lnTo>
                    <a:pt x="4985" y="2976"/>
                  </a:lnTo>
                  <a:lnTo>
                    <a:pt x="4946" y="3015"/>
                  </a:lnTo>
                  <a:lnTo>
                    <a:pt x="4483" y="3363"/>
                  </a:lnTo>
                  <a:lnTo>
                    <a:pt x="4483" y="3401"/>
                  </a:lnTo>
                  <a:lnTo>
                    <a:pt x="4173" y="2706"/>
                  </a:lnTo>
                  <a:lnTo>
                    <a:pt x="4637" y="2281"/>
                  </a:lnTo>
                  <a:lnTo>
                    <a:pt x="4560" y="2165"/>
                  </a:lnTo>
                  <a:lnTo>
                    <a:pt x="4135" y="2551"/>
                  </a:lnTo>
                  <a:lnTo>
                    <a:pt x="3980" y="1972"/>
                  </a:lnTo>
                  <a:lnTo>
                    <a:pt x="4367" y="1663"/>
                  </a:lnTo>
                  <a:lnTo>
                    <a:pt x="4289" y="1469"/>
                  </a:lnTo>
                  <a:lnTo>
                    <a:pt x="3942" y="1817"/>
                  </a:lnTo>
                  <a:lnTo>
                    <a:pt x="3826" y="1122"/>
                  </a:lnTo>
                  <a:lnTo>
                    <a:pt x="4096" y="851"/>
                  </a:lnTo>
                  <a:lnTo>
                    <a:pt x="4019" y="658"/>
                  </a:lnTo>
                  <a:lnTo>
                    <a:pt x="3787" y="928"/>
                  </a:lnTo>
                  <a:lnTo>
                    <a:pt x="3787" y="503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3DA5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6" name="Google Shape;1846;p49"/>
          <p:cNvGrpSpPr/>
          <p:nvPr/>
        </p:nvGrpSpPr>
        <p:grpSpPr>
          <a:xfrm flipH="1" rot="715823">
            <a:off x="-1321134" y="388155"/>
            <a:ext cx="5675149" cy="2142051"/>
            <a:chOff x="1103175" y="3446225"/>
            <a:chExt cx="2939575" cy="1109525"/>
          </a:xfrm>
        </p:grpSpPr>
        <p:sp>
          <p:nvSpPr>
            <p:cNvPr id="1847" name="Google Shape;1847;p49"/>
            <p:cNvSpPr/>
            <p:nvPr/>
          </p:nvSpPr>
          <p:spPr>
            <a:xfrm>
              <a:off x="3652700" y="3923400"/>
              <a:ext cx="42525" cy="24475"/>
            </a:xfrm>
            <a:custGeom>
              <a:rect b="b" l="l" r="r" t="t"/>
              <a:pathLst>
                <a:path extrusionOk="0" h="979" w="1701">
                  <a:moveTo>
                    <a:pt x="1701" y="1"/>
                  </a:moveTo>
                  <a:lnTo>
                    <a:pt x="257" y="831"/>
                  </a:lnTo>
                  <a:lnTo>
                    <a:pt x="257" y="831"/>
                  </a:lnTo>
                  <a:lnTo>
                    <a:pt x="1616" y="213"/>
                  </a:lnTo>
                  <a:lnTo>
                    <a:pt x="1658" y="86"/>
                  </a:lnTo>
                  <a:lnTo>
                    <a:pt x="1701" y="1"/>
                  </a:lnTo>
                  <a:close/>
                  <a:moveTo>
                    <a:pt x="257" y="831"/>
                  </a:moveTo>
                  <a:lnTo>
                    <a:pt x="213" y="851"/>
                  </a:lnTo>
                  <a:lnTo>
                    <a:pt x="1" y="978"/>
                  </a:lnTo>
                  <a:lnTo>
                    <a:pt x="257" y="83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49"/>
            <p:cNvSpPr/>
            <p:nvPr/>
          </p:nvSpPr>
          <p:spPr>
            <a:xfrm>
              <a:off x="3764300" y="3845825"/>
              <a:ext cx="75475" cy="42525"/>
            </a:xfrm>
            <a:custGeom>
              <a:rect b="b" l="l" r="r" t="t"/>
              <a:pathLst>
                <a:path extrusionOk="0" h="1701" w="3019">
                  <a:moveTo>
                    <a:pt x="3018" y="0"/>
                  </a:moveTo>
                  <a:lnTo>
                    <a:pt x="1785" y="723"/>
                  </a:lnTo>
                  <a:lnTo>
                    <a:pt x="893" y="1233"/>
                  </a:lnTo>
                  <a:lnTo>
                    <a:pt x="0" y="1701"/>
                  </a:lnTo>
                  <a:lnTo>
                    <a:pt x="723" y="1446"/>
                  </a:lnTo>
                  <a:lnTo>
                    <a:pt x="2083" y="723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49"/>
            <p:cNvSpPr/>
            <p:nvPr/>
          </p:nvSpPr>
          <p:spPr>
            <a:xfrm>
              <a:off x="3209550" y="4109375"/>
              <a:ext cx="132850" cy="43600"/>
            </a:xfrm>
            <a:custGeom>
              <a:rect b="b" l="l" r="r" t="t"/>
              <a:pathLst>
                <a:path extrusionOk="0" h="1744" w="5314">
                  <a:moveTo>
                    <a:pt x="3061" y="1"/>
                  </a:moveTo>
                  <a:lnTo>
                    <a:pt x="765" y="86"/>
                  </a:lnTo>
                  <a:lnTo>
                    <a:pt x="0" y="86"/>
                  </a:lnTo>
                  <a:lnTo>
                    <a:pt x="128" y="171"/>
                  </a:lnTo>
                  <a:lnTo>
                    <a:pt x="170" y="213"/>
                  </a:lnTo>
                  <a:lnTo>
                    <a:pt x="255" y="426"/>
                  </a:lnTo>
                  <a:lnTo>
                    <a:pt x="298" y="638"/>
                  </a:lnTo>
                  <a:lnTo>
                    <a:pt x="255" y="936"/>
                  </a:lnTo>
                  <a:lnTo>
                    <a:pt x="170" y="1404"/>
                  </a:lnTo>
                  <a:lnTo>
                    <a:pt x="170" y="1616"/>
                  </a:lnTo>
                  <a:lnTo>
                    <a:pt x="213" y="1744"/>
                  </a:lnTo>
                  <a:lnTo>
                    <a:pt x="383" y="1744"/>
                  </a:lnTo>
                  <a:lnTo>
                    <a:pt x="595" y="1659"/>
                  </a:lnTo>
                  <a:lnTo>
                    <a:pt x="893" y="1489"/>
                  </a:lnTo>
                  <a:lnTo>
                    <a:pt x="1190" y="1276"/>
                  </a:lnTo>
                  <a:lnTo>
                    <a:pt x="1700" y="851"/>
                  </a:lnTo>
                  <a:lnTo>
                    <a:pt x="1913" y="638"/>
                  </a:lnTo>
                  <a:lnTo>
                    <a:pt x="5314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49"/>
            <p:cNvSpPr/>
            <p:nvPr/>
          </p:nvSpPr>
          <p:spPr>
            <a:xfrm>
              <a:off x="1148875" y="4135950"/>
              <a:ext cx="27675" cy="27650"/>
            </a:xfrm>
            <a:custGeom>
              <a:rect b="b" l="l" r="r" t="t"/>
              <a:pathLst>
                <a:path extrusionOk="0" h="1106" w="1107">
                  <a:moveTo>
                    <a:pt x="1" y="0"/>
                  </a:moveTo>
                  <a:lnTo>
                    <a:pt x="553" y="1106"/>
                  </a:lnTo>
                  <a:lnTo>
                    <a:pt x="1106" y="1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49"/>
            <p:cNvSpPr/>
            <p:nvPr/>
          </p:nvSpPr>
          <p:spPr>
            <a:xfrm>
              <a:off x="1148875" y="4135950"/>
              <a:ext cx="27675" cy="27650"/>
            </a:xfrm>
            <a:custGeom>
              <a:rect b="b" l="l" r="r" t="t"/>
              <a:pathLst>
                <a:path extrusionOk="0" fill="none" h="1106" w="1107">
                  <a:moveTo>
                    <a:pt x="1" y="0"/>
                  </a:moveTo>
                  <a:lnTo>
                    <a:pt x="553" y="1106"/>
                  </a:lnTo>
                  <a:lnTo>
                    <a:pt x="1106" y="12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49"/>
            <p:cNvSpPr/>
            <p:nvPr/>
          </p:nvSpPr>
          <p:spPr>
            <a:xfrm>
              <a:off x="1179700" y="4141275"/>
              <a:ext cx="26600" cy="26575"/>
            </a:xfrm>
            <a:custGeom>
              <a:rect b="b" l="l" r="r" t="t"/>
              <a:pathLst>
                <a:path extrusionOk="0" h="1063" w="1064">
                  <a:moveTo>
                    <a:pt x="1" y="0"/>
                  </a:moveTo>
                  <a:lnTo>
                    <a:pt x="553" y="1063"/>
                  </a:lnTo>
                  <a:lnTo>
                    <a:pt x="1063" y="1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49"/>
            <p:cNvSpPr/>
            <p:nvPr/>
          </p:nvSpPr>
          <p:spPr>
            <a:xfrm>
              <a:off x="1179700" y="4141275"/>
              <a:ext cx="26600" cy="26575"/>
            </a:xfrm>
            <a:custGeom>
              <a:rect b="b" l="l" r="r" t="t"/>
              <a:pathLst>
                <a:path extrusionOk="0" fill="none" h="1063" w="1064">
                  <a:moveTo>
                    <a:pt x="1" y="0"/>
                  </a:moveTo>
                  <a:lnTo>
                    <a:pt x="553" y="1063"/>
                  </a:lnTo>
                  <a:lnTo>
                    <a:pt x="1063" y="12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49"/>
            <p:cNvSpPr/>
            <p:nvPr/>
          </p:nvSpPr>
          <p:spPr>
            <a:xfrm>
              <a:off x="1208400" y="4145525"/>
              <a:ext cx="27650" cy="27650"/>
            </a:xfrm>
            <a:custGeom>
              <a:rect b="b" l="l" r="r" t="t"/>
              <a:pathLst>
                <a:path extrusionOk="0" h="1106" w="1106">
                  <a:moveTo>
                    <a:pt x="0" y="0"/>
                  </a:moveTo>
                  <a:lnTo>
                    <a:pt x="553" y="1105"/>
                  </a:lnTo>
                  <a:lnTo>
                    <a:pt x="1106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49"/>
            <p:cNvSpPr/>
            <p:nvPr/>
          </p:nvSpPr>
          <p:spPr>
            <a:xfrm>
              <a:off x="1208400" y="4145525"/>
              <a:ext cx="27650" cy="27650"/>
            </a:xfrm>
            <a:custGeom>
              <a:rect b="b" l="l" r="r" t="t"/>
              <a:pathLst>
                <a:path extrusionOk="0" fill="none" h="1106" w="1106">
                  <a:moveTo>
                    <a:pt x="0" y="0"/>
                  </a:moveTo>
                  <a:lnTo>
                    <a:pt x="553" y="1105"/>
                  </a:lnTo>
                  <a:lnTo>
                    <a:pt x="1106" y="1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49"/>
            <p:cNvSpPr/>
            <p:nvPr/>
          </p:nvSpPr>
          <p:spPr>
            <a:xfrm>
              <a:off x="1237100" y="4148700"/>
              <a:ext cx="27650" cy="27650"/>
            </a:xfrm>
            <a:custGeom>
              <a:rect b="b" l="l" r="r" t="t"/>
              <a:pathLst>
                <a:path extrusionOk="0" h="1106" w="1106">
                  <a:moveTo>
                    <a:pt x="0" y="1"/>
                  </a:moveTo>
                  <a:lnTo>
                    <a:pt x="553" y="1106"/>
                  </a:lnTo>
                  <a:lnTo>
                    <a:pt x="1105" y="1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49"/>
            <p:cNvSpPr/>
            <p:nvPr/>
          </p:nvSpPr>
          <p:spPr>
            <a:xfrm>
              <a:off x="1237100" y="4148700"/>
              <a:ext cx="27650" cy="27650"/>
            </a:xfrm>
            <a:custGeom>
              <a:rect b="b" l="l" r="r" t="t"/>
              <a:pathLst>
                <a:path extrusionOk="0" fill="none" h="1106" w="1106">
                  <a:moveTo>
                    <a:pt x="0" y="1"/>
                  </a:moveTo>
                  <a:lnTo>
                    <a:pt x="553" y="1106"/>
                  </a:lnTo>
                  <a:lnTo>
                    <a:pt x="1105" y="12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49"/>
            <p:cNvSpPr/>
            <p:nvPr/>
          </p:nvSpPr>
          <p:spPr>
            <a:xfrm>
              <a:off x="1267900" y="4154025"/>
              <a:ext cx="26600" cy="27650"/>
            </a:xfrm>
            <a:custGeom>
              <a:rect b="b" l="l" r="r" t="t"/>
              <a:pathLst>
                <a:path extrusionOk="0" h="1106" w="1064">
                  <a:moveTo>
                    <a:pt x="1" y="0"/>
                  </a:moveTo>
                  <a:lnTo>
                    <a:pt x="553" y="1105"/>
                  </a:lnTo>
                  <a:lnTo>
                    <a:pt x="1064" y="1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49"/>
            <p:cNvSpPr/>
            <p:nvPr/>
          </p:nvSpPr>
          <p:spPr>
            <a:xfrm>
              <a:off x="1267900" y="4154025"/>
              <a:ext cx="26600" cy="27650"/>
            </a:xfrm>
            <a:custGeom>
              <a:rect b="b" l="l" r="r" t="t"/>
              <a:pathLst>
                <a:path extrusionOk="0" fill="none" h="1106" w="1064">
                  <a:moveTo>
                    <a:pt x="1" y="0"/>
                  </a:moveTo>
                  <a:lnTo>
                    <a:pt x="553" y="1105"/>
                  </a:lnTo>
                  <a:lnTo>
                    <a:pt x="1064" y="12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49"/>
            <p:cNvSpPr/>
            <p:nvPr/>
          </p:nvSpPr>
          <p:spPr>
            <a:xfrm>
              <a:off x="1300850" y="4156150"/>
              <a:ext cx="27650" cy="27650"/>
            </a:xfrm>
            <a:custGeom>
              <a:rect b="b" l="l" r="r" t="t"/>
              <a:pathLst>
                <a:path extrusionOk="0" h="1106" w="1106">
                  <a:moveTo>
                    <a:pt x="1" y="0"/>
                  </a:moveTo>
                  <a:lnTo>
                    <a:pt x="553" y="1105"/>
                  </a:lnTo>
                  <a:lnTo>
                    <a:pt x="1106" y="1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49"/>
            <p:cNvSpPr/>
            <p:nvPr/>
          </p:nvSpPr>
          <p:spPr>
            <a:xfrm>
              <a:off x="1300850" y="4156150"/>
              <a:ext cx="27650" cy="27650"/>
            </a:xfrm>
            <a:custGeom>
              <a:rect b="b" l="l" r="r" t="t"/>
              <a:pathLst>
                <a:path extrusionOk="0" fill="none" h="1106" w="1106">
                  <a:moveTo>
                    <a:pt x="1" y="0"/>
                  </a:moveTo>
                  <a:lnTo>
                    <a:pt x="553" y="1105"/>
                  </a:lnTo>
                  <a:lnTo>
                    <a:pt x="1106" y="12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49"/>
            <p:cNvSpPr/>
            <p:nvPr/>
          </p:nvSpPr>
          <p:spPr>
            <a:xfrm>
              <a:off x="1329550" y="4156150"/>
              <a:ext cx="27650" cy="27650"/>
            </a:xfrm>
            <a:custGeom>
              <a:rect b="b" l="l" r="r" t="t"/>
              <a:pathLst>
                <a:path extrusionOk="0" h="1106" w="1106">
                  <a:moveTo>
                    <a:pt x="0" y="0"/>
                  </a:moveTo>
                  <a:lnTo>
                    <a:pt x="553" y="1105"/>
                  </a:lnTo>
                  <a:lnTo>
                    <a:pt x="1106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49"/>
            <p:cNvSpPr/>
            <p:nvPr/>
          </p:nvSpPr>
          <p:spPr>
            <a:xfrm>
              <a:off x="1329550" y="4156150"/>
              <a:ext cx="27650" cy="27650"/>
            </a:xfrm>
            <a:custGeom>
              <a:rect b="b" l="l" r="r" t="t"/>
              <a:pathLst>
                <a:path extrusionOk="0" fill="none" h="1106" w="1106">
                  <a:moveTo>
                    <a:pt x="0" y="0"/>
                  </a:moveTo>
                  <a:lnTo>
                    <a:pt x="553" y="1105"/>
                  </a:lnTo>
                  <a:lnTo>
                    <a:pt x="1106" y="1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49"/>
            <p:cNvSpPr/>
            <p:nvPr/>
          </p:nvSpPr>
          <p:spPr>
            <a:xfrm>
              <a:off x="1354000" y="4156150"/>
              <a:ext cx="26575" cy="27650"/>
            </a:xfrm>
            <a:custGeom>
              <a:rect b="b" l="l" r="r" t="t"/>
              <a:pathLst>
                <a:path extrusionOk="0" h="1106" w="1063">
                  <a:moveTo>
                    <a:pt x="0" y="0"/>
                  </a:moveTo>
                  <a:lnTo>
                    <a:pt x="510" y="1105"/>
                  </a:lnTo>
                  <a:lnTo>
                    <a:pt x="1063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49"/>
            <p:cNvSpPr/>
            <p:nvPr/>
          </p:nvSpPr>
          <p:spPr>
            <a:xfrm>
              <a:off x="1354000" y="4156150"/>
              <a:ext cx="26575" cy="27650"/>
            </a:xfrm>
            <a:custGeom>
              <a:rect b="b" l="l" r="r" t="t"/>
              <a:pathLst>
                <a:path extrusionOk="0" fill="none" h="1106" w="1063">
                  <a:moveTo>
                    <a:pt x="0" y="0"/>
                  </a:moveTo>
                  <a:lnTo>
                    <a:pt x="510" y="1105"/>
                  </a:lnTo>
                  <a:lnTo>
                    <a:pt x="1063" y="1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49"/>
            <p:cNvSpPr/>
            <p:nvPr/>
          </p:nvSpPr>
          <p:spPr>
            <a:xfrm>
              <a:off x="1423075" y="4199725"/>
              <a:ext cx="11700" cy="12775"/>
            </a:xfrm>
            <a:custGeom>
              <a:rect b="b" l="l" r="r" t="t"/>
              <a:pathLst>
                <a:path extrusionOk="0" h="511" w="468">
                  <a:moveTo>
                    <a:pt x="85" y="0"/>
                  </a:moveTo>
                  <a:lnTo>
                    <a:pt x="0" y="510"/>
                  </a:lnTo>
                  <a:lnTo>
                    <a:pt x="468" y="38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49"/>
            <p:cNvSpPr/>
            <p:nvPr/>
          </p:nvSpPr>
          <p:spPr>
            <a:xfrm>
              <a:off x="1423075" y="4199725"/>
              <a:ext cx="11700" cy="12775"/>
            </a:xfrm>
            <a:custGeom>
              <a:rect b="b" l="l" r="r" t="t"/>
              <a:pathLst>
                <a:path extrusionOk="0" fill="none" h="511" w="468">
                  <a:moveTo>
                    <a:pt x="468" y="383"/>
                  </a:moveTo>
                  <a:lnTo>
                    <a:pt x="85" y="0"/>
                  </a:lnTo>
                  <a:lnTo>
                    <a:pt x="0" y="510"/>
                  </a:lnTo>
                  <a:lnTo>
                    <a:pt x="468" y="38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49"/>
            <p:cNvSpPr/>
            <p:nvPr/>
          </p:nvSpPr>
          <p:spPr>
            <a:xfrm>
              <a:off x="1398625" y="4203975"/>
              <a:ext cx="12775" cy="11700"/>
            </a:xfrm>
            <a:custGeom>
              <a:rect b="b" l="l" r="r" t="t"/>
              <a:pathLst>
                <a:path extrusionOk="0" h="468" w="511">
                  <a:moveTo>
                    <a:pt x="86" y="0"/>
                  </a:moveTo>
                  <a:lnTo>
                    <a:pt x="1" y="468"/>
                  </a:lnTo>
                  <a:lnTo>
                    <a:pt x="1" y="468"/>
                  </a:lnTo>
                  <a:lnTo>
                    <a:pt x="511" y="38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9"/>
            <p:cNvSpPr/>
            <p:nvPr/>
          </p:nvSpPr>
          <p:spPr>
            <a:xfrm>
              <a:off x="1398625" y="4203975"/>
              <a:ext cx="12775" cy="11700"/>
            </a:xfrm>
            <a:custGeom>
              <a:rect b="b" l="l" r="r" t="t"/>
              <a:pathLst>
                <a:path extrusionOk="0" fill="none" h="468" w="511">
                  <a:moveTo>
                    <a:pt x="511" y="383"/>
                  </a:moveTo>
                  <a:lnTo>
                    <a:pt x="86" y="0"/>
                  </a:lnTo>
                  <a:lnTo>
                    <a:pt x="1" y="468"/>
                  </a:lnTo>
                  <a:lnTo>
                    <a:pt x="511" y="38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9"/>
            <p:cNvSpPr/>
            <p:nvPr/>
          </p:nvSpPr>
          <p:spPr>
            <a:xfrm>
              <a:off x="1377375" y="4210350"/>
              <a:ext cx="11700" cy="12775"/>
            </a:xfrm>
            <a:custGeom>
              <a:rect b="b" l="l" r="r" t="t"/>
              <a:pathLst>
                <a:path extrusionOk="0" h="511" w="468">
                  <a:moveTo>
                    <a:pt x="85" y="0"/>
                  </a:moveTo>
                  <a:lnTo>
                    <a:pt x="0" y="510"/>
                  </a:lnTo>
                  <a:lnTo>
                    <a:pt x="468" y="38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9"/>
            <p:cNvSpPr/>
            <p:nvPr/>
          </p:nvSpPr>
          <p:spPr>
            <a:xfrm>
              <a:off x="1377375" y="4210350"/>
              <a:ext cx="11700" cy="12775"/>
            </a:xfrm>
            <a:custGeom>
              <a:rect b="b" l="l" r="r" t="t"/>
              <a:pathLst>
                <a:path extrusionOk="0" fill="none" h="511" w="468">
                  <a:moveTo>
                    <a:pt x="468" y="383"/>
                  </a:moveTo>
                  <a:lnTo>
                    <a:pt x="85" y="0"/>
                  </a:lnTo>
                  <a:lnTo>
                    <a:pt x="0" y="510"/>
                  </a:lnTo>
                  <a:lnTo>
                    <a:pt x="468" y="38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49"/>
            <p:cNvSpPr/>
            <p:nvPr/>
          </p:nvSpPr>
          <p:spPr>
            <a:xfrm>
              <a:off x="1358250" y="4220975"/>
              <a:ext cx="11700" cy="12775"/>
            </a:xfrm>
            <a:custGeom>
              <a:rect b="b" l="l" r="r" t="t"/>
              <a:pathLst>
                <a:path extrusionOk="0" h="511" w="468">
                  <a:moveTo>
                    <a:pt x="0" y="0"/>
                  </a:moveTo>
                  <a:lnTo>
                    <a:pt x="0" y="510"/>
                  </a:lnTo>
                  <a:lnTo>
                    <a:pt x="468" y="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49"/>
            <p:cNvSpPr/>
            <p:nvPr/>
          </p:nvSpPr>
          <p:spPr>
            <a:xfrm>
              <a:off x="1358250" y="4220975"/>
              <a:ext cx="11700" cy="12775"/>
            </a:xfrm>
            <a:custGeom>
              <a:rect b="b" l="l" r="r" t="t"/>
              <a:pathLst>
                <a:path extrusionOk="0" fill="none" h="511" w="468">
                  <a:moveTo>
                    <a:pt x="468" y="340"/>
                  </a:moveTo>
                  <a:lnTo>
                    <a:pt x="0" y="0"/>
                  </a:lnTo>
                  <a:lnTo>
                    <a:pt x="0" y="510"/>
                  </a:lnTo>
                  <a:lnTo>
                    <a:pt x="468" y="3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49"/>
            <p:cNvSpPr/>
            <p:nvPr/>
          </p:nvSpPr>
          <p:spPr>
            <a:xfrm>
              <a:off x="1103175" y="3446225"/>
              <a:ext cx="2939575" cy="1109525"/>
            </a:xfrm>
            <a:custGeom>
              <a:rect b="b" l="l" r="r" t="t"/>
              <a:pathLst>
                <a:path extrusionOk="0" h="44381" w="117583">
                  <a:moveTo>
                    <a:pt x="51395" y="1"/>
                  </a:moveTo>
                  <a:lnTo>
                    <a:pt x="51140" y="128"/>
                  </a:lnTo>
                  <a:lnTo>
                    <a:pt x="50800" y="298"/>
                  </a:lnTo>
                  <a:lnTo>
                    <a:pt x="50460" y="511"/>
                  </a:lnTo>
                  <a:lnTo>
                    <a:pt x="50120" y="851"/>
                  </a:lnTo>
                  <a:lnTo>
                    <a:pt x="49695" y="1234"/>
                  </a:lnTo>
                  <a:lnTo>
                    <a:pt x="49270" y="1659"/>
                  </a:lnTo>
                  <a:lnTo>
                    <a:pt x="48419" y="2636"/>
                  </a:lnTo>
                  <a:lnTo>
                    <a:pt x="47527" y="3827"/>
                  </a:lnTo>
                  <a:lnTo>
                    <a:pt x="46676" y="5102"/>
                  </a:lnTo>
                  <a:lnTo>
                    <a:pt x="46251" y="5782"/>
                  </a:lnTo>
                  <a:lnTo>
                    <a:pt x="45869" y="6462"/>
                  </a:lnTo>
                  <a:lnTo>
                    <a:pt x="45486" y="7142"/>
                  </a:lnTo>
                  <a:lnTo>
                    <a:pt x="45061" y="7780"/>
                  </a:lnTo>
                  <a:lnTo>
                    <a:pt x="44636" y="8418"/>
                  </a:lnTo>
                  <a:lnTo>
                    <a:pt x="44168" y="9013"/>
                  </a:lnTo>
                  <a:lnTo>
                    <a:pt x="43233" y="10118"/>
                  </a:lnTo>
                  <a:lnTo>
                    <a:pt x="42298" y="11096"/>
                  </a:lnTo>
                  <a:lnTo>
                    <a:pt x="41490" y="11903"/>
                  </a:lnTo>
                  <a:lnTo>
                    <a:pt x="40853" y="12499"/>
                  </a:lnTo>
                  <a:lnTo>
                    <a:pt x="40215" y="13009"/>
                  </a:lnTo>
                  <a:lnTo>
                    <a:pt x="39322" y="13051"/>
                  </a:lnTo>
                  <a:lnTo>
                    <a:pt x="38387" y="13094"/>
                  </a:lnTo>
                  <a:lnTo>
                    <a:pt x="36432" y="13306"/>
                  </a:lnTo>
                  <a:lnTo>
                    <a:pt x="34349" y="13646"/>
                  </a:lnTo>
                  <a:lnTo>
                    <a:pt x="32181" y="14029"/>
                  </a:lnTo>
                  <a:lnTo>
                    <a:pt x="29970" y="14497"/>
                  </a:lnTo>
                  <a:lnTo>
                    <a:pt x="27802" y="15007"/>
                  </a:lnTo>
                  <a:lnTo>
                    <a:pt x="25592" y="15517"/>
                  </a:lnTo>
                  <a:lnTo>
                    <a:pt x="23509" y="16069"/>
                  </a:lnTo>
                  <a:lnTo>
                    <a:pt x="19555" y="17175"/>
                  </a:lnTo>
                  <a:lnTo>
                    <a:pt x="16282" y="18152"/>
                  </a:lnTo>
                  <a:lnTo>
                    <a:pt x="12669" y="19300"/>
                  </a:lnTo>
                  <a:lnTo>
                    <a:pt x="11734" y="19640"/>
                  </a:lnTo>
                  <a:lnTo>
                    <a:pt x="10076" y="20235"/>
                  </a:lnTo>
                  <a:lnTo>
                    <a:pt x="5825" y="21978"/>
                  </a:lnTo>
                  <a:lnTo>
                    <a:pt x="1" y="24316"/>
                  </a:lnTo>
                  <a:lnTo>
                    <a:pt x="43" y="24614"/>
                  </a:lnTo>
                  <a:lnTo>
                    <a:pt x="86" y="24954"/>
                  </a:lnTo>
                  <a:lnTo>
                    <a:pt x="171" y="25251"/>
                  </a:lnTo>
                  <a:lnTo>
                    <a:pt x="256" y="25549"/>
                  </a:lnTo>
                  <a:lnTo>
                    <a:pt x="553" y="26144"/>
                  </a:lnTo>
                  <a:lnTo>
                    <a:pt x="851" y="26654"/>
                  </a:lnTo>
                  <a:lnTo>
                    <a:pt x="1191" y="27079"/>
                  </a:lnTo>
                  <a:lnTo>
                    <a:pt x="1489" y="27419"/>
                  </a:lnTo>
                  <a:lnTo>
                    <a:pt x="1744" y="27632"/>
                  </a:lnTo>
                  <a:lnTo>
                    <a:pt x="1914" y="27717"/>
                  </a:lnTo>
                  <a:lnTo>
                    <a:pt x="2296" y="27760"/>
                  </a:lnTo>
                  <a:lnTo>
                    <a:pt x="3402" y="27930"/>
                  </a:lnTo>
                  <a:lnTo>
                    <a:pt x="9013" y="28865"/>
                  </a:lnTo>
                  <a:lnTo>
                    <a:pt x="10841" y="29247"/>
                  </a:lnTo>
                  <a:lnTo>
                    <a:pt x="12159" y="29545"/>
                  </a:lnTo>
                  <a:lnTo>
                    <a:pt x="13009" y="29842"/>
                  </a:lnTo>
                  <a:lnTo>
                    <a:pt x="13264" y="29970"/>
                  </a:lnTo>
                  <a:lnTo>
                    <a:pt x="13476" y="30055"/>
                  </a:lnTo>
                  <a:lnTo>
                    <a:pt x="13604" y="30183"/>
                  </a:lnTo>
                  <a:lnTo>
                    <a:pt x="13689" y="30268"/>
                  </a:lnTo>
                  <a:lnTo>
                    <a:pt x="13731" y="30310"/>
                  </a:lnTo>
                  <a:lnTo>
                    <a:pt x="13731" y="30395"/>
                  </a:lnTo>
                  <a:lnTo>
                    <a:pt x="13689" y="30480"/>
                  </a:lnTo>
                  <a:lnTo>
                    <a:pt x="13646" y="30480"/>
                  </a:lnTo>
                  <a:lnTo>
                    <a:pt x="13434" y="30523"/>
                  </a:lnTo>
                  <a:lnTo>
                    <a:pt x="12796" y="30608"/>
                  </a:lnTo>
                  <a:lnTo>
                    <a:pt x="11946" y="30778"/>
                  </a:lnTo>
                  <a:lnTo>
                    <a:pt x="11521" y="30905"/>
                  </a:lnTo>
                  <a:lnTo>
                    <a:pt x="11053" y="31033"/>
                  </a:lnTo>
                  <a:lnTo>
                    <a:pt x="10671" y="31245"/>
                  </a:lnTo>
                  <a:lnTo>
                    <a:pt x="10288" y="31458"/>
                  </a:lnTo>
                  <a:lnTo>
                    <a:pt x="10033" y="31755"/>
                  </a:lnTo>
                  <a:lnTo>
                    <a:pt x="9906" y="31883"/>
                  </a:lnTo>
                  <a:lnTo>
                    <a:pt x="9821" y="32053"/>
                  </a:lnTo>
                  <a:lnTo>
                    <a:pt x="9778" y="32223"/>
                  </a:lnTo>
                  <a:lnTo>
                    <a:pt x="9778" y="32436"/>
                  </a:lnTo>
                  <a:lnTo>
                    <a:pt x="9778" y="32606"/>
                  </a:lnTo>
                  <a:lnTo>
                    <a:pt x="9821" y="32818"/>
                  </a:lnTo>
                  <a:lnTo>
                    <a:pt x="9906" y="33073"/>
                  </a:lnTo>
                  <a:lnTo>
                    <a:pt x="10033" y="33286"/>
                  </a:lnTo>
                  <a:lnTo>
                    <a:pt x="10203" y="33541"/>
                  </a:lnTo>
                  <a:lnTo>
                    <a:pt x="10416" y="33838"/>
                  </a:lnTo>
                  <a:lnTo>
                    <a:pt x="10713" y="34093"/>
                  </a:lnTo>
                  <a:lnTo>
                    <a:pt x="11096" y="34348"/>
                  </a:lnTo>
                  <a:lnTo>
                    <a:pt x="11564" y="34561"/>
                  </a:lnTo>
                  <a:lnTo>
                    <a:pt x="12116" y="34731"/>
                  </a:lnTo>
                  <a:lnTo>
                    <a:pt x="12754" y="34901"/>
                  </a:lnTo>
                  <a:lnTo>
                    <a:pt x="13434" y="35071"/>
                  </a:lnTo>
                  <a:lnTo>
                    <a:pt x="14157" y="35199"/>
                  </a:lnTo>
                  <a:lnTo>
                    <a:pt x="14964" y="35326"/>
                  </a:lnTo>
                  <a:lnTo>
                    <a:pt x="16665" y="35496"/>
                  </a:lnTo>
                  <a:lnTo>
                    <a:pt x="18535" y="35624"/>
                  </a:lnTo>
                  <a:lnTo>
                    <a:pt x="20448" y="35709"/>
                  </a:lnTo>
                  <a:lnTo>
                    <a:pt x="22403" y="35751"/>
                  </a:lnTo>
                  <a:lnTo>
                    <a:pt x="24316" y="35751"/>
                  </a:lnTo>
                  <a:lnTo>
                    <a:pt x="26144" y="35709"/>
                  </a:lnTo>
                  <a:lnTo>
                    <a:pt x="29333" y="35581"/>
                  </a:lnTo>
                  <a:lnTo>
                    <a:pt x="31586" y="35496"/>
                  </a:lnTo>
                  <a:lnTo>
                    <a:pt x="32436" y="35454"/>
                  </a:lnTo>
                  <a:lnTo>
                    <a:pt x="32776" y="36091"/>
                  </a:lnTo>
                  <a:lnTo>
                    <a:pt x="33158" y="36729"/>
                  </a:lnTo>
                  <a:lnTo>
                    <a:pt x="33541" y="37324"/>
                  </a:lnTo>
                  <a:lnTo>
                    <a:pt x="33966" y="37877"/>
                  </a:lnTo>
                  <a:lnTo>
                    <a:pt x="34391" y="38429"/>
                  </a:lnTo>
                  <a:lnTo>
                    <a:pt x="34816" y="38940"/>
                  </a:lnTo>
                  <a:lnTo>
                    <a:pt x="35284" y="39450"/>
                  </a:lnTo>
                  <a:lnTo>
                    <a:pt x="35752" y="39917"/>
                  </a:lnTo>
                  <a:lnTo>
                    <a:pt x="36687" y="40767"/>
                  </a:lnTo>
                  <a:lnTo>
                    <a:pt x="37664" y="41490"/>
                  </a:lnTo>
                  <a:lnTo>
                    <a:pt x="38600" y="42170"/>
                  </a:lnTo>
                  <a:lnTo>
                    <a:pt x="39535" y="42723"/>
                  </a:lnTo>
                  <a:lnTo>
                    <a:pt x="40428" y="43190"/>
                  </a:lnTo>
                  <a:lnTo>
                    <a:pt x="41278" y="43573"/>
                  </a:lnTo>
                  <a:lnTo>
                    <a:pt x="42043" y="43871"/>
                  </a:lnTo>
                  <a:lnTo>
                    <a:pt x="42766" y="44083"/>
                  </a:lnTo>
                  <a:lnTo>
                    <a:pt x="43318" y="44253"/>
                  </a:lnTo>
                  <a:lnTo>
                    <a:pt x="43828" y="44338"/>
                  </a:lnTo>
                  <a:lnTo>
                    <a:pt x="44168" y="44381"/>
                  </a:lnTo>
                  <a:lnTo>
                    <a:pt x="44338" y="44338"/>
                  </a:lnTo>
                  <a:lnTo>
                    <a:pt x="44466" y="44211"/>
                  </a:lnTo>
                  <a:lnTo>
                    <a:pt x="44508" y="44041"/>
                  </a:lnTo>
                  <a:lnTo>
                    <a:pt x="44508" y="43786"/>
                  </a:lnTo>
                  <a:lnTo>
                    <a:pt x="44508" y="43488"/>
                  </a:lnTo>
                  <a:lnTo>
                    <a:pt x="44381" y="42723"/>
                  </a:lnTo>
                  <a:lnTo>
                    <a:pt x="44168" y="41830"/>
                  </a:lnTo>
                  <a:lnTo>
                    <a:pt x="43871" y="40852"/>
                  </a:lnTo>
                  <a:lnTo>
                    <a:pt x="43488" y="39875"/>
                  </a:lnTo>
                  <a:lnTo>
                    <a:pt x="43106" y="38982"/>
                  </a:lnTo>
                  <a:lnTo>
                    <a:pt x="42723" y="38217"/>
                  </a:lnTo>
                  <a:lnTo>
                    <a:pt x="42596" y="37877"/>
                  </a:lnTo>
                  <a:lnTo>
                    <a:pt x="42511" y="37537"/>
                  </a:lnTo>
                  <a:lnTo>
                    <a:pt x="42426" y="37197"/>
                  </a:lnTo>
                  <a:lnTo>
                    <a:pt x="42426" y="36857"/>
                  </a:lnTo>
                  <a:lnTo>
                    <a:pt x="42468" y="36516"/>
                  </a:lnTo>
                  <a:lnTo>
                    <a:pt x="42553" y="36176"/>
                  </a:lnTo>
                  <a:lnTo>
                    <a:pt x="42723" y="35581"/>
                  </a:lnTo>
                  <a:lnTo>
                    <a:pt x="42978" y="35029"/>
                  </a:lnTo>
                  <a:lnTo>
                    <a:pt x="43191" y="34646"/>
                  </a:lnTo>
                  <a:lnTo>
                    <a:pt x="43446" y="34263"/>
                  </a:lnTo>
                  <a:lnTo>
                    <a:pt x="44253" y="34306"/>
                  </a:lnTo>
                  <a:lnTo>
                    <a:pt x="45061" y="34306"/>
                  </a:lnTo>
                  <a:lnTo>
                    <a:pt x="46804" y="34221"/>
                  </a:lnTo>
                  <a:lnTo>
                    <a:pt x="48632" y="34093"/>
                  </a:lnTo>
                  <a:lnTo>
                    <a:pt x="50545" y="33838"/>
                  </a:lnTo>
                  <a:lnTo>
                    <a:pt x="52458" y="33498"/>
                  </a:lnTo>
                  <a:lnTo>
                    <a:pt x="54413" y="33158"/>
                  </a:lnTo>
                  <a:lnTo>
                    <a:pt x="56326" y="32733"/>
                  </a:lnTo>
                  <a:lnTo>
                    <a:pt x="58197" y="32308"/>
                  </a:lnTo>
                  <a:lnTo>
                    <a:pt x="61597" y="31458"/>
                  </a:lnTo>
                  <a:lnTo>
                    <a:pt x="64361" y="30693"/>
                  </a:lnTo>
                  <a:lnTo>
                    <a:pt x="66231" y="30183"/>
                  </a:lnTo>
                  <a:lnTo>
                    <a:pt x="66869" y="29970"/>
                  </a:lnTo>
                  <a:lnTo>
                    <a:pt x="67379" y="30608"/>
                  </a:lnTo>
                  <a:lnTo>
                    <a:pt x="68484" y="32053"/>
                  </a:lnTo>
                  <a:lnTo>
                    <a:pt x="69164" y="32776"/>
                  </a:lnTo>
                  <a:lnTo>
                    <a:pt x="69759" y="33413"/>
                  </a:lnTo>
                  <a:lnTo>
                    <a:pt x="70057" y="33668"/>
                  </a:lnTo>
                  <a:lnTo>
                    <a:pt x="70269" y="33838"/>
                  </a:lnTo>
                  <a:lnTo>
                    <a:pt x="70482" y="33923"/>
                  </a:lnTo>
                  <a:lnTo>
                    <a:pt x="70652" y="33923"/>
                  </a:lnTo>
                  <a:lnTo>
                    <a:pt x="70779" y="33838"/>
                  </a:lnTo>
                  <a:lnTo>
                    <a:pt x="70864" y="33626"/>
                  </a:lnTo>
                  <a:lnTo>
                    <a:pt x="70907" y="33413"/>
                  </a:lnTo>
                  <a:lnTo>
                    <a:pt x="70950" y="33116"/>
                  </a:lnTo>
                  <a:lnTo>
                    <a:pt x="70950" y="32393"/>
                  </a:lnTo>
                  <a:lnTo>
                    <a:pt x="70864" y="31628"/>
                  </a:lnTo>
                  <a:lnTo>
                    <a:pt x="70694" y="30183"/>
                  </a:lnTo>
                  <a:lnTo>
                    <a:pt x="70567" y="29502"/>
                  </a:lnTo>
                  <a:lnTo>
                    <a:pt x="76561" y="28227"/>
                  </a:lnTo>
                  <a:lnTo>
                    <a:pt x="83660" y="26654"/>
                  </a:lnTo>
                  <a:lnTo>
                    <a:pt x="83915" y="26612"/>
                  </a:lnTo>
                  <a:lnTo>
                    <a:pt x="84128" y="26612"/>
                  </a:lnTo>
                  <a:lnTo>
                    <a:pt x="84298" y="26654"/>
                  </a:lnTo>
                  <a:lnTo>
                    <a:pt x="84425" y="26697"/>
                  </a:lnTo>
                  <a:lnTo>
                    <a:pt x="84468" y="26782"/>
                  </a:lnTo>
                  <a:lnTo>
                    <a:pt x="84510" y="26909"/>
                  </a:lnTo>
                  <a:lnTo>
                    <a:pt x="84553" y="27207"/>
                  </a:lnTo>
                  <a:lnTo>
                    <a:pt x="84510" y="27547"/>
                  </a:lnTo>
                  <a:lnTo>
                    <a:pt x="84468" y="27845"/>
                  </a:lnTo>
                  <a:lnTo>
                    <a:pt x="84425" y="28100"/>
                  </a:lnTo>
                  <a:lnTo>
                    <a:pt x="84425" y="28185"/>
                  </a:lnTo>
                  <a:lnTo>
                    <a:pt x="84468" y="28270"/>
                  </a:lnTo>
                  <a:lnTo>
                    <a:pt x="84638" y="28270"/>
                  </a:lnTo>
                  <a:lnTo>
                    <a:pt x="84850" y="28185"/>
                  </a:lnTo>
                  <a:lnTo>
                    <a:pt x="85148" y="28015"/>
                  </a:lnTo>
                  <a:lnTo>
                    <a:pt x="85445" y="27802"/>
                  </a:lnTo>
                  <a:lnTo>
                    <a:pt x="85955" y="27377"/>
                  </a:lnTo>
                  <a:lnTo>
                    <a:pt x="86168" y="27164"/>
                  </a:lnTo>
                  <a:lnTo>
                    <a:pt x="87443" y="26909"/>
                  </a:lnTo>
                  <a:lnTo>
                    <a:pt x="90249" y="26399"/>
                  </a:lnTo>
                  <a:lnTo>
                    <a:pt x="91822" y="26102"/>
                  </a:lnTo>
                  <a:lnTo>
                    <a:pt x="93225" y="25889"/>
                  </a:lnTo>
                  <a:lnTo>
                    <a:pt x="94330" y="25762"/>
                  </a:lnTo>
                  <a:lnTo>
                    <a:pt x="94670" y="25719"/>
                  </a:lnTo>
                  <a:lnTo>
                    <a:pt x="94882" y="25762"/>
                  </a:lnTo>
                  <a:lnTo>
                    <a:pt x="95053" y="25847"/>
                  </a:lnTo>
                  <a:lnTo>
                    <a:pt x="95265" y="26059"/>
                  </a:lnTo>
                  <a:lnTo>
                    <a:pt x="95520" y="26357"/>
                  </a:lnTo>
                  <a:lnTo>
                    <a:pt x="95818" y="26782"/>
                  </a:lnTo>
                  <a:lnTo>
                    <a:pt x="96498" y="27845"/>
                  </a:lnTo>
                  <a:lnTo>
                    <a:pt x="97306" y="29205"/>
                  </a:lnTo>
                  <a:lnTo>
                    <a:pt x="99176" y="32478"/>
                  </a:lnTo>
                  <a:lnTo>
                    <a:pt x="101259" y="36049"/>
                  </a:lnTo>
                  <a:lnTo>
                    <a:pt x="101727" y="36942"/>
                  </a:lnTo>
                  <a:lnTo>
                    <a:pt x="102152" y="37792"/>
                  </a:lnTo>
                  <a:lnTo>
                    <a:pt x="102492" y="38557"/>
                  </a:lnTo>
                  <a:lnTo>
                    <a:pt x="102789" y="39322"/>
                  </a:lnTo>
                  <a:lnTo>
                    <a:pt x="103257" y="40555"/>
                  </a:lnTo>
                  <a:lnTo>
                    <a:pt x="103597" y="41533"/>
                  </a:lnTo>
                  <a:lnTo>
                    <a:pt x="103724" y="41830"/>
                  </a:lnTo>
                  <a:lnTo>
                    <a:pt x="103852" y="42085"/>
                  </a:lnTo>
                  <a:lnTo>
                    <a:pt x="103937" y="42128"/>
                  </a:lnTo>
                  <a:lnTo>
                    <a:pt x="104022" y="42170"/>
                  </a:lnTo>
                  <a:lnTo>
                    <a:pt x="104150" y="42170"/>
                  </a:lnTo>
                  <a:lnTo>
                    <a:pt x="104320" y="42000"/>
                  </a:lnTo>
                  <a:lnTo>
                    <a:pt x="104532" y="41703"/>
                  </a:lnTo>
                  <a:lnTo>
                    <a:pt x="104745" y="41235"/>
                  </a:lnTo>
                  <a:lnTo>
                    <a:pt x="105042" y="40640"/>
                  </a:lnTo>
                  <a:lnTo>
                    <a:pt x="105297" y="39917"/>
                  </a:lnTo>
                  <a:lnTo>
                    <a:pt x="105467" y="39195"/>
                  </a:lnTo>
                  <a:lnTo>
                    <a:pt x="105595" y="38429"/>
                  </a:lnTo>
                  <a:lnTo>
                    <a:pt x="105637" y="37622"/>
                  </a:lnTo>
                  <a:lnTo>
                    <a:pt x="105637" y="36814"/>
                  </a:lnTo>
                  <a:lnTo>
                    <a:pt x="105595" y="35964"/>
                  </a:lnTo>
                  <a:lnTo>
                    <a:pt x="105467" y="35071"/>
                  </a:lnTo>
                  <a:lnTo>
                    <a:pt x="105382" y="34178"/>
                  </a:lnTo>
                  <a:lnTo>
                    <a:pt x="104787" y="30480"/>
                  </a:lnTo>
                  <a:lnTo>
                    <a:pt x="104702" y="29502"/>
                  </a:lnTo>
                  <a:lnTo>
                    <a:pt x="104575" y="28567"/>
                  </a:lnTo>
                  <a:lnTo>
                    <a:pt x="104532" y="27589"/>
                  </a:lnTo>
                  <a:lnTo>
                    <a:pt x="104490" y="26654"/>
                  </a:lnTo>
                  <a:lnTo>
                    <a:pt x="104532" y="26144"/>
                  </a:lnTo>
                  <a:lnTo>
                    <a:pt x="104617" y="25634"/>
                  </a:lnTo>
                  <a:lnTo>
                    <a:pt x="104745" y="25124"/>
                  </a:lnTo>
                  <a:lnTo>
                    <a:pt x="104915" y="24571"/>
                  </a:lnTo>
                  <a:lnTo>
                    <a:pt x="105127" y="24061"/>
                  </a:lnTo>
                  <a:lnTo>
                    <a:pt x="105382" y="23509"/>
                  </a:lnTo>
                  <a:lnTo>
                    <a:pt x="105637" y="22913"/>
                  </a:lnTo>
                  <a:lnTo>
                    <a:pt x="105977" y="22361"/>
                  </a:lnTo>
                  <a:lnTo>
                    <a:pt x="106700" y="21213"/>
                  </a:lnTo>
                  <a:lnTo>
                    <a:pt x="107550" y="20065"/>
                  </a:lnTo>
                  <a:lnTo>
                    <a:pt x="108443" y="18918"/>
                  </a:lnTo>
                  <a:lnTo>
                    <a:pt x="109378" y="17770"/>
                  </a:lnTo>
                  <a:lnTo>
                    <a:pt x="110356" y="16707"/>
                  </a:lnTo>
                  <a:lnTo>
                    <a:pt x="111334" y="15687"/>
                  </a:lnTo>
                  <a:lnTo>
                    <a:pt x="112269" y="14752"/>
                  </a:lnTo>
                  <a:lnTo>
                    <a:pt x="113162" y="13901"/>
                  </a:lnTo>
                  <a:lnTo>
                    <a:pt x="114734" y="12456"/>
                  </a:lnTo>
                  <a:lnTo>
                    <a:pt x="115797" y="11563"/>
                  </a:lnTo>
                  <a:lnTo>
                    <a:pt x="116477" y="11011"/>
                  </a:lnTo>
                  <a:lnTo>
                    <a:pt x="116987" y="10586"/>
                  </a:lnTo>
                  <a:lnTo>
                    <a:pt x="117328" y="10246"/>
                  </a:lnTo>
                  <a:lnTo>
                    <a:pt x="117540" y="9948"/>
                  </a:lnTo>
                  <a:lnTo>
                    <a:pt x="117583" y="9820"/>
                  </a:lnTo>
                  <a:lnTo>
                    <a:pt x="117583" y="9693"/>
                  </a:lnTo>
                  <a:lnTo>
                    <a:pt x="117583" y="9608"/>
                  </a:lnTo>
                  <a:lnTo>
                    <a:pt x="117540" y="9480"/>
                  </a:lnTo>
                  <a:lnTo>
                    <a:pt x="117370" y="9225"/>
                  </a:lnTo>
                  <a:lnTo>
                    <a:pt x="117073" y="8970"/>
                  </a:lnTo>
                  <a:lnTo>
                    <a:pt x="116945" y="8885"/>
                  </a:lnTo>
                  <a:lnTo>
                    <a:pt x="116775" y="8885"/>
                  </a:lnTo>
                  <a:lnTo>
                    <a:pt x="116520" y="8928"/>
                  </a:lnTo>
                  <a:lnTo>
                    <a:pt x="116180" y="8970"/>
                  </a:lnTo>
                  <a:lnTo>
                    <a:pt x="115415" y="9225"/>
                  </a:lnTo>
                  <a:lnTo>
                    <a:pt x="114437" y="9565"/>
                  </a:lnTo>
                  <a:lnTo>
                    <a:pt x="113289" y="10033"/>
                  </a:lnTo>
                  <a:lnTo>
                    <a:pt x="112014" y="10586"/>
                  </a:lnTo>
                  <a:lnTo>
                    <a:pt x="109251" y="11861"/>
                  </a:lnTo>
                  <a:lnTo>
                    <a:pt x="106360" y="13264"/>
                  </a:lnTo>
                  <a:lnTo>
                    <a:pt x="103597" y="14709"/>
                  </a:lnTo>
                  <a:lnTo>
                    <a:pt x="101301" y="16027"/>
                  </a:lnTo>
                  <a:lnTo>
                    <a:pt x="100366" y="16580"/>
                  </a:lnTo>
                  <a:lnTo>
                    <a:pt x="99644" y="17047"/>
                  </a:lnTo>
                  <a:lnTo>
                    <a:pt x="99048" y="17430"/>
                  </a:lnTo>
                  <a:lnTo>
                    <a:pt x="98453" y="17812"/>
                  </a:lnTo>
                  <a:lnTo>
                    <a:pt x="97858" y="18152"/>
                  </a:lnTo>
                  <a:lnTo>
                    <a:pt x="97306" y="18450"/>
                  </a:lnTo>
                  <a:lnTo>
                    <a:pt x="96753" y="18705"/>
                  </a:lnTo>
                  <a:lnTo>
                    <a:pt x="96200" y="18918"/>
                  </a:lnTo>
                  <a:lnTo>
                    <a:pt x="95648" y="19130"/>
                  </a:lnTo>
                  <a:lnTo>
                    <a:pt x="95095" y="19300"/>
                  </a:lnTo>
                  <a:lnTo>
                    <a:pt x="94542" y="19428"/>
                  </a:lnTo>
                  <a:lnTo>
                    <a:pt x="94032" y="19513"/>
                  </a:lnTo>
                  <a:lnTo>
                    <a:pt x="93522" y="19598"/>
                  </a:lnTo>
                  <a:lnTo>
                    <a:pt x="92970" y="19683"/>
                  </a:lnTo>
                  <a:lnTo>
                    <a:pt x="91949" y="19683"/>
                  </a:lnTo>
                  <a:lnTo>
                    <a:pt x="90929" y="19640"/>
                  </a:lnTo>
                  <a:lnTo>
                    <a:pt x="90419" y="19555"/>
                  </a:lnTo>
                  <a:lnTo>
                    <a:pt x="89781" y="19428"/>
                  </a:lnTo>
                  <a:lnTo>
                    <a:pt x="88421" y="19045"/>
                  </a:lnTo>
                  <a:lnTo>
                    <a:pt x="86763" y="18492"/>
                  </a:lnTo>
                  <a:lnTo>
                    <a:pt x="84935" y="17855"/>
                  </a:lnTo>
                  <a:lnTo>
                    <a:pt x="82895" y="17132"/>
                  </a:lnTo>
                  <a:lnTo>
                    <a:pt x="80642" y="16409"/>
                  </a:lnTo>
                  <a:lnTo>
                    <a:pt x="78219" y="15729"/>
                  </a:lnTo>
                  <a:lnTo>
                    <a:pt x="76986" y="15389"/>
                  </a:lnTo>
                  <a:lnTo>
                    <a:pt x="75668" y="15049"/>
                  </a:lnTo>
                  <a:lnTo>
                    <a:pt x="74308" y="14752"/>
                  </a:lnTo>
                  <a:lnTo>
                    <a:pt x="72777" y="14497"/>
                  </a:lnTo>
                  <a:lnTo>
                    <a:pt x="69462" y="13944"/>
                  </a:lnTo>
                  <a:lnTo>
                    <a:pt x="66018" y="13434"/>
                  </a:lnTo>
                  <a:lnTo>
                    <a:pt x="62660" y="13009"/>
                  </a:lnTo>
                  <a:lnTo>
                    <a:pt x="59599" y="12669"/>
                  </a:lnTo>
                  <a:lnTo>
                    <a:pt x="57134" y="12414"/>
                  </a:lnTo>
                  <a:lnTo>
                    <a:pt x="54881" y="12201"/>
                  </a:lnTo>
                  <a:lnTo>
                    <a:pt x="54371" y="11818"/>
                  </a:lnTo>
                  <a:lnTo>
                    <a:pt x="53988" y="11393"/>
                  </a:lnTo>
                  <a:lnTo>
                    <a:pt x="53648" y="11011"/>
                  </a:lnTo>
                  <a:lnTo>
                    <a:pt x="53351" y="10586"/>
                  </a:lnTo>
                  <a:lnTo>
                    <a:pt x="53095" y="10161"/>
                  </a:lnTo>
                  <a:lnTo>
                    <a:pt x="52883" y="9693"/>
                  </a:lnTo>
                  <a:lnTo>
                    <a:pt x="52713" y="9268"/>
                  </a:lnTo>
                  <a:lnTo>
                    <a:pt x="52585" y="8843"/>
                  </a:lnTo>
                  <a:lnTo>
                    <a:pt x="52373" y="7993"/>
                  </a:lnTo>
                  <a:lnTo>
                    <a:pt x="52203" y="7185"/>
                  </a:lnTo>
                  <a:lnTo>
                    <a:pt x="52075" y="6462"/>
                  </a:lnTo>
                  <a:lnTo>
                    <a:pt x="51905" y="5825"/>
                  </a:lnTo>
                  <a:lnTo>
                    <a:pt x="51820" y="5527"/>
                  </a:lnTo>
                  <a:lnTo>
                    <a:pt x="51778" y="5144"/>
                  </a:lnTo>
                  <a:lnTo>
                    <a:pt x="51778" y="4762"/>
                  </a:lnTo>
                  <a:lnTo>
                    <a:pt x="51778" y="4379"/>
                  </a:lnTo>
                  <a:lnTo>
                    <a:pt x="51863" y="3487"/>
                  </a:lnTo>
                  <a:lnTo>
                    <a:pt x="51948" y="2594"/>
                  </a:lnTo>
                  <a:lnTo>
                    <a:pt x="52033" y="1744"/>
                  </a:lnTo>
                  <a:lnTo>
                    <a:pt x="52075" y="1021"/>
                  </a:lnTo>
                  <a:lnTo>
                    <a:pt x="52075" y="723"/>
                  </a:lnTo>
                  <a:lnTo>
                    <a:pt x="52033" y="426"/>
                  </a:lnTo>
                  <a:lnTo>
                    <a:pt x="51948" y="213"/>
                  </a:lnTo>
                  <a:lnTo>
                    <a:pt x="51820" y="86"/>
                  </a:lnTo>
                  <a:lnTo>
                    <a:pt x="51735" y="43"/>
                  </a:lnTo>
                  <a:lnTo>
                    <a:pt x="51650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49"/>
            <p:cNvSpPr/>
            <p:nvPr/>
          </p:nvSpPr>
          <p:spPr>
            <a:xfrm>
              <a:off x="1103175" y="3446225"/>
              <a:ext cx="2939575" cy="1109525"/>
            </a:xfrm>
            <a:custGeom>
              <a:rect b="b" l="l" r="r" t="t"/>
              <a:pathLst>
                <a:path extrusionOk="0" fill="none" h="44381" w="117583">
                  <a:moveTo>
                    <a:pt x="1" y="24316"/>
                  </a:moveTo>
                  <a:lnTo>
                    <a:pt x="1" y="24316"/>
                  </a:lnTo>
                  <a:lnTo>
                    <a:pt x="5825" y="21978"/>
                  </a:lnTo>
                  <a:lnTo>
                    <a:pt x="10076" y="20235"/>
                  </a:lnTo>
                  <a:lnTo>
                    <a:pt x="11734" y="19640"/>
                  </a:lnTo>
                  <a:lnTo>
                    <a:pt x="12669" y="19300"/>
                  </a:lnTo>
                  <a:lnTo>
                    <a:pt x="12669" y="19300"/>
                  </a:lnTo>
                  <a:lnTo>
                    <a:pt x="16282" y="18152"/>
                  </a:lnTo>
                  <a:lnTo>
                    <a:pt x="19555" y="17175"/>
                  </a:lnTo>
                  <a:lnTo>
                    <a:pt x="23509" y="16069"/>
                  </a:lnTo>
                  <a:lnTo>
                    <a:pt x="25592" y="15517"/>
                  </a:lnTo>
                  <a:lnTo>
                    <a:pt x="27802" y="15007"/>
                  </a:lnTo>
                  <a:lnTo>
                    <a:pt x="29970" y="14497"/>
                  </a:lnTo>
                  <a:lnTo>
                    <a:pt x="32181" y="14029"/>
                  </a:lnTo>
                  <a:lnTo>
                    <a:pt x="34349" y="13646"/>
                  </a:lnTo>
                  <a:lnTo>
                    <a:pt x="36432" y="13306"/>
                  </a:lnTo>
                  <a:lnTo>
                    <a:pt x="38387" y="13094"/>
                  </a:lnTo>
                  <a:lnTo>
                    <a:pt x="39322" y="13051"/>
                  </a:lnTo>
                  <a:lnTo>
                    <a:pt x="40215" y="13009"/>
                  </a:lnTo>
                  <a:lnTo>
                    <a:pt x="40215" y="13009"/>
                  </a:lnTo>
                  <a:lnTo>
                    <a:pt x="40853" y="12499"/>
                  </a:lnTo>
                  <a:lnTo>
                    <a:pt x="41490" y="11903"/>
                  </a:lnTo>
                  <a:lnTo>
                    <a:pt x="42298" y="11096"/>
                  </a:lnTo>
                  <a:lnTo>
                    <a:pt x="43233" y="10118"/>
                  </a:lnTo>
                  <a:lnTo>
                    <a:pt x="44168" y="9013"/>
                  </a:lnTo>
                  <a:lnTo>
                    <a:pt x="44636" y="8418"/>
                  </a:lnTo>
                  <a:lnTo>
                    <a:pt x="45061" y="7780"/>
                  </a:lnTo>
                  <a:lnTo>
                    <a:pt x="45486" y="7142"/>
                  </a:lnTo>
                  <a:lnTo>
                    <a:pt x="45869" y="6462"/>
                  </a:lnTo>
                  <a:lnTo>
                    <a:pt x="45869" y="6462"/>
                  </a:lnTo>
                  <a:lnTo>
                    <a:pt x="46251" y="5782"/>
                  </a:lnTo>
                  <a:lnTo>
                    <a:pt x="46676" y="5102"/>
                  </a:lnTo>
                  <a:lnTo>
                    <a:pt x="47527" y="3827"/>
                  </a:lnTo>
                  <a:lnTo>
                    <a:pt x="48419" y="2636"/>
                  </a:lnTo>
                  <a:lnTo>
                    <a:pt x="49270" y="1659"/>
                  </a:lnTo>
                  <a:lnTo>
                    <a:pt x="49695" y="1234"/>
                  </a:lnTo>
                  <a:lnTo>
                    <a:pt x="50120" y="851"/>
                  </a:lnTo>
                  <a:lnTo>
                    <a:pt x="50460" y="511"/>
                  </a:lnTo>
                  <a:lnTo>
                    <a:pt x="50800" y="298"/>
                  </a:lnTo>
                  <a:lnTo>
                    <a:pt x="51140" y="128"/>
                  </a:lnTo>
                  <a:lnTo>
                    <a:pt x="51395" y="1"/>
                  </a:lnTo>
                  <a:lnTo>
                    <a:pt x="51650" y="1"/>
                  </a:lnTo>
                  <a:lnTo>
                    <a:pt x="51735" y="43"/>
                  </a:lnTo>
                  <a:lnTo>
                    <a:pt x="51820" y="86"/>
                  </a:lnTo>
                  <a:lnTo>
                    <a:pt x="51820" y="86"/>
                  </a:lnTo>
                  <a:lnTo>
                    <a:pt x="51948" y="213"/>
                  </a:lnTo>
                  <a:lnTo>
                    <a:pt x="52033" y="426"/>
                  </a:lnTo>
                  <a:lnTo>
                    <a:pt x="52075" y="723"/>
                  </a:lnTo>
                  <a:lnTo>
                    <a:pt x="52075" y="1021"/>
                  </a:lnTo>
                  <a:lnTo>
                    <a:pt x="52033" y="1744"/>
                  </a:lnTo>
                  <a:lnTo>
                    <a:pt x="51948" y="2594"/>
                  </a:lnTo>
                  <a:lnTo>
                    <a:pt x="51863" y="3487"/>
                  </a:lnTo>
                  <a:lnTo>
                    <a:pt x="51778" y="4379"/>
                  </a:lnTo>
                  <a:lnTo>
                    <a:pt x="51778" y="4762"/>
                  </a:lnTo>
                  <a:lnTo>
                    <a:pt x="51778" y="5144"/>
                  </a:lnTo>
                  <a:lnTo>
                    <a:pt x="51820" y="5527"/>
                  </a:lnTo>
                  <a:lnTo>
                    <a:pt x="51905" y="5825"/>
                  </a:lnTo>
                  <a:lnTo>
                    <a:pt x="51905" y="5825"/>
                  </a:lnTo>
                  <a:lnTo>
                    <a:pt x="52075" y="6462"/>
                  </a:lnTo>
                  <a:lnTo>
                    <a:pt x="52203" y="7185"/>
                  </a:lnTo>
                  <a:lnTo>
                    <a:pt x="52373" y="7993"/>
                  </a:lnTo>
                  <a:lnTo>
                    <a:pt x="52585" y="8843"/>
                  </a:lnTo>
                  <a:lnTo>
                    <a:pt x="52713" y="9268"/>
                  </a:lnTo>
                  <a:lnTo>
                    <a:pt x="52883" y="9693"/>
                  </a:lnTo>
                  <a:lnTo>
                    <a:pt x="53095" y="10161"/>
                  </a:lnTo>
                  <a:lnTo>
                    <a:pt x="53351" y="10586"/>
                  </a:lnTo>
                  <a:lnTo>
                    <a:pt x="53648" y="11011"/>
                  </a:lnTo>
                  <a:lnTo>
                    <a:pt x="53988" y="11393"/>
                  </a:lnTo>
                  <a:lnTo>
                    <a:pt x="54371" y="11818"/>
                  </a:lnTo>
                  <a:lnTo>
                    <a:pt x="54881" y="12201"/>
                  </a:lnTo>
                  <a:lnTo>
                    <a:pt x="54881" y="12201"/>
                  </a:lnTo>
                  <a:lnTo>
                    <a:pt x="57134" y="12414"/>
                  </a:lnTo>
                  <a:lnTo>
                    <a:pt x="59599" y="12669"/>
                  </a:lnTo>
                  <a:lnTo>
                    <a:pt x="62660" y="13009"/>
                  </a:lnTo>
                  <a:lnTo>
                    <a:pt x="66018" y="13434"/>
                  </a:lnTo>
                  <a:lnTo>
                    <a:pt x="69462" y="13944"/>
                  </a:lnTo>
                  <a:lnTo>
                    <a:pt x="72777" y="14497"/>
                  </a:lnTo>
                  <a:lnTo>
                    <a:pt x="74308" y="14752"/>
                  </a:lnTo>
                  <a:lnTo>
                    <a:pt x="75668" y="15049"/>
                  </a:lnTo>
                  <a:lnTo>
                    <a:pt x="75668" y="15049"/>
                  </a:lnTo>
                  <a:lnTo>
                    <a:pt x="76986" y="15389"/>
                  </a:lnTo>
                  <a:lnTo>
                    <a:pt x="78219" y="15729"/>
                  </a:lnTo>
                  <a:lnTo>
                    <a:pt x="80642" y="16409"/>
                  </a:lnTo>
                  <a:lnTo>
                    <a:pt x="82895" y="17132"/>
                  </a:lnTo>
                  <a:lnTo>
                    <a:pt x="84935" y="17855"/>
                  </a:lnTo>
                  <a:lnTo>
                    <a:pt x="86763" y="18492"/>
                  </a:lnTo>
                  <a:lnTo>
                    <a:pt x="88421" y="19045"/>
                  </a:lnTo>
                  <a:lnTo>
                    <a:pt x="89781" y="19428"/>
                  </a:lnTo>
                  <a:lnTo>
                    <a:pt x="90419" y="19555"/>
                  </a:lnTo>
                  <a:lnTo>
                    <a:pt x="90929" y="19640"/>
                  </a:lnTo>
                  <a:lnTo>
                    <a:pt x="90929" y="19640"/>
                  </a:lnTo>
                  <a:lnTo>
                    <a:pt x="91949" y="19683"/>
                  </a:lnTo>
                  <a:lnTo>
                    <a:pt x="92970" y="19683"/>
                  </a:lnTo>
                  <a:lnTo>
                    <a:pt x="93522" y="19598"/>
                  </a:lnTo>
                  <a:lnTo>
                    <a:pt x="94032" y="19513"/>
                  </a:lnTo>
                  <a:lnTo>
                    <a:pt x="94542" y="19428"/>
                  </a:lnTo>
                  <a:lnTo>
                    <a:pt x="95095" y="19300"/>
                  </a:lnTo>
                  <a:lnTo>
                    <a:pt x="95648" y="19130"/>
                  </a:lnTo>
                  <a:lnTo>
                    <a:pt x="96200" y="18918"/>
                  </a:lnTo>
                  <a:lnTo>
                    <a:pt x="96753" y="18705"/>
                  </a:lnTo>
                  <a:lnTo>
                    <a:pt x="97306" y="18450"/>
                  </a:lnTo>
                  <a:lnTo>
                    <a:pt x="97858" y="18152"/>
                  </a:lnTo>
                  <a:lnTo>
                    <a:pt x="98453" y="17812"/>
                  </a:lnTo>
                  <a:lnTo>
                    <a:pt x="99048" y="17430"/>
                  </a:lnTo>
                  <a:lnTo>
                    <a:pt x="99644" y="17047"/>
                  </a:lnTo>
                  <a:lnTo>
                    <a:pt x="99644" y="17047"/>
                  </a:lnTo>
                  <a:lnTo>
                    <a:pt x="100366" y="16580"/>
                  </a:lnTo>
                  <a:lnTo>
                    <a:pt x="101301" y="16027"/>
                  </a:lnTo>
                  <a:lnTo>
                    <a:pt x="103597" y="14709"/>
                  </a:lnTo>
                  <a:lnTo>
                    <a:pt x="106360" y="13264"/>
                  </a:lnTo>
                  <a:lnTo>
                    <a:pt x="109251" y="11861"/>
                  </a:lnTo>
                  <a:lnTo>
                    <a:pt x="112014" y="10586"/>
                  </a:lnTo>
                  <a:lnTo>
                    <a:pt x="113289" y="10033"/>
                  </a:lnTo>
                  <a:lnTo>
                    <a:pt x="114437" y="9565"/>
                  </a:lnTo>
                  <a:lnTo>
                    <a:pt x="115415" y="9225"/>
                  </a:lnTo>
                  <a:lnTo>
                    <a:pt x="116180" y="8970"/>
                  </a:lnTo>
                  <a:lnTo>
                    <a:pt x="116520" y="8928"/>
                  </a:lnTo>
                  <a:lnTo>
                    <a:pt x="116775" y="8885"/>
                  </a:lnTo>
                  <a:lnTo>
                    <a:pt x="116945" y="8885"/>
                  </a:lnTo>
                  <a:lnTo>
                    <a:pt x="117073" y="8970"/>
                  </a:lnTo>
                  <a:lnTo>
                    <a:pt x="117073" y="8970"/>
                  </a:lnTo>
                  <a:lnTo>
                    <a:pt x="117370" y="9225"/>
                  </a:lnTo>
                  <a:lnTo>
                    <a:pt x="117540" y="9480"/>
                  </a:lnTo>
                  <a:lnTo>
                    <a:pt x="117583" y="9608"/>
                  </a:lnTo>
                  <a:lnTo>
                    <a:pt x="117583" y="9693"/>
                  </a:lnTo>
                  <a:lnTo>
                    <a:pt x="117583" y="9820"/>
                  </a:lnTo>
                  <a:lnTo>
                    <a:pt x="117540" y="9948"/>
                  </a:lnTo>
                  <a:lnTo>
                    <a:pt x="117328" y="10246"/>
                  </a:lnTo>
                  <a:lnTo>
                    <a:pt x="116987" y="10586"/>
                  </a:lnTo>
                  <a:lnTo>
                    <a:pt x="116477" y="11011"/>
                  </a:lnTo>
                  <a:lnTo>
                    <a:pt x="115797" y="11563"/>
                  </a:lnTo>
                  <a:lnTo>
                    <a:pt x="115797" y="11563"/>
                  </a:lnTo>
                  <a:lnTo>
                    <a:pt x="114734" y="12456"/>
                  </a:lnTo>
                  <a:lnTo>
                    <a:pt x="113162" y="13901"/>
                  </a:lnTo>
                  <a:lnTo>
                    <a:pt x="112269" y="14752"/>
                  </a:lnTo>
                  <a:lnTo>
                    <a:pt x="111334" y="15687"/>
                  </a:lnTo>
                  <a:lnTo>
                    <a:pt x="110356" y="16707"/>
                  </a:lnTo>
                  <a:lnTo>
                    <a:pt x="109378" y="17770"/>
                  </a:lnTo>
                  <a:lnTo>
                    <a:pt x="108443" y="18918"/>
                  </a:lnTo>
                  <a:lnTo>
                    <a:pt x="107550" y="20065"/>
                  </a:lnTo>
                  <a:lnTo>
                    <a:pt x="106700" y="21213"/>
                  </a:lnTo>
                  <a:lnTo>
                    <a:pt x="105977" y="22361"/>
                  </a:lnTo>
                  <a:lnTo>
                    <a:pt x="105637" y="22913"/>
                  </a:lnTo>
                  <a:lnTo>
                    <a:pt x="105382" y="23509"/>
                  </a:lnTo>
                  <a:lnTo>
                    <a:pt x="105127" y="24061"/>
                  </a:lnTo>
                  <a:lnTo>
                    <a:pt x="104915" y="24571"/>
                  </a:lnTo>
                  <a:lnTo>
                    <a:pt x="104745" y="25124"/>
                  </a:lnTo>
                  <a:lnTo>
                    <a:pt x="104617" y="25634"/>
                  </a:lnTo>
                  <a:lnTo>
                    <a:pt x="104532" y="26144"/>
                  </a:lnTo>
                  <a:lnTo>
                    <a:pt x="104490" y="26654"/>
                  </a:lnTo>
                  <a:lnTo>
                    <a:pt x="104490" y="26654"/>
                  </a:lnTo>
                  <a:lnTo>
                    <a:pt x="104532" y="27589"/>
                  </a:lnTo>
                  <a:lnTo>
                    <a:pt x="104575" y="28567"/>
                  </a:lnTo>
                  <a:lnTo>
                    <a:pt x="104702" y="29502"/>
                  </a:lnTo>
                  <a:lnTo>
                    <a:pt x="104787" y="30480"/>
                  </a:lnTo>
                  <a:lnTo>
                    <a:pt x="105382" y="34178"/>
                  </a:lnTo>
                  <a:lnTo>
                    <a:pt x="105467" y="35071"/>
                  </a:lnTo>
                  <a:lnTo>
                    <a:pt x="105595" y="35964"/>
                  </a:lnTo>
                  <a:lnTo>
                    <a:pt x="105637" y="36814"/>
                  </a:lnTo>
                  <a:lnTo>
                    <a:pt x="105637" y="37622"/>
                  </a:lnTo>
                  <a:lnTo>
                    <a:pt x="105595" y="38429"/>
                  </a:lnTo>
                  <a:lnTo>
                    <a:pt x="105467" y="39195"/>
                  </a:lnTo>
                  <a:lnTo>
                    <a:pt x="105297" y="39917"/>
                  </a:lnTo>
                  <a:lnTo>
                    <a:pt x="105042" y="40640"/>
                  </a:lnTo>
                  <a:lnTo>
                    <a:pt x="105042" y="40640"/>
                  </a:lnTo>
                  <a:lnTo>
                    <a:pt x="104745" y="41235"/>
                  </a:lnTo>
                  <a:lnTo>
                    <a:pt x="104532" y="41703"/>
                  </a:lnTo>
                  <a:lnTo>
                    <a:pt x="104320" y="42000"/>
                  </a:lnTo>
                  <a:lnTo>
                    <a:pt x="104150" y="42170"/>
                  </a:lnTo>
                  <a:lnTo>
                    <a:pt x="104065" y="42170"/>
                  </a:lnTo>
                  <a:lnTo>
                    <a:pt x="104022" y="42170"/>
                  </a:lnTo>
                  <a:lnTo>
                    <a:pt x="103937" y="42128"/>
                  </a:lnTo>
                  <a:lnTo>
                    <a:pt x="103852" y="42085"/>
                  </a:lnTo>
                  <a:lnTo>
                    <a:pt x="103724" y="41830"/>
                  </a:lnTo>
                  <a:lnTo>
                    <a:pt x="103597" y="41533"/>
                  </a:lnTo>
                  <a:lnTo>
                    <a:pt x="103257" y="40555"/>
                  </a:lnTo>
                  <a:lnTo>
                    <a:pt x="102789" y="39322"/>
                  </a:lnTo>
                  <a:lnTo>
                    <a:pt x="102492" y="38557"/>
                  </a:lnTo>
                  <a:lnTo>
                    <a:pt x="102152" y="37792"/>
                  </a:lnTo>
                  <a:lnTo>
                    <a:pt x="101727" y="36942"/>
                  </a:lnTo>
                  <a:lnTo>
                    <a:pt x="101259" y="36049"/>
                  </a:lnTo>
                  <a:lnTo>
                    <a:pt x="101259" y="36049"/>
                  </a:lnTo>
                  <a:lnTo>
                    <a:pt x="99176" y="32478"/>
                  </a:lnTo>
                  <a:lnTo>
                    <a:pt x="97306" y="29205"/>
                  </a:lnTo>
                  <a:lnTo>
                    <a:pt x="96498" y="27845"/>
                  </a:lnTo>
                  <a:lnTo>
                    <a:pt x="95818" y="26782"/>
                  </a:lnTo>
                  <a:lnTo>
                    <a:pt x="95520" y="26357"/>
                  </a:lnTo>
                  <a:lnTo>
                    <a:pt x="95265" y="26059"/>
                  </a:lnTo>
                  <a:lnTo>
                    <a:pt x="95053" y="25847"/>
                  </a:lnTo>
                  <a:lnTo>
                    <a:pt x="94882" y="25762"/>
                  </a:lnTo>
                  <a:lnTo>
                    <a:pt x="94882" y="25762"/>
                  </a:lnTo>
                  <a:lnTo>
                    <a:pt x="94670" y="25719"/>
                  </a:lnTo>
                  <a:lnTo>
                    <a:pt x="94330" y="25762"/>
                  </a:lnTo>
                  <a:lnTo>
                    <a:pt x="93225" y="25889"/>
                  </a:lnTo>
                  <a:lnTo>
                    <a:pt x="91822" y="26102"/>
                  </a:lnTo>
                  <a:lnTo>
                    <a:pt x="90249" y="26399"/>
                  </a:lnTo>
                  <a:lnTo>
                    <a:pt x="87443" y="26909"/>
                  </a:lnTo>
                  <a:lnTo>
                    <a:pt x="86168" y="27164"/>
                  </a:lnTo>
                  <a:lnTo>
                    <a:pt x="86168" y="27164"/>
                  </a:lnTo>
                  <a:lnTo>
                    <a:pt x="85955" y="27377"/>
                  </a:lnTo>
                  <a:lnTo>
                    <a:pt x="85445" y="27802"/>
                  </a:lnTo>
                  <a:lnTo>
                    <a:pt x="85148" y="28015"/>
                  </a:lnTo>
                  <a:lnTo>
                    <a:pt x="84850" y="28185"/>
                  </a:lnTo>
                  <a:lnTo>
                    <a:pt x="84638" y="28270"/>
                  </a:lnTo>
                  <a:lnTo>
                    <a:pt x="84553" y="28270"/>
                  </a:lnTo>
                  <a:lnTo>
                    <a:pt x="84468" y="28270"/>
                  </a:lnTo>
                  <a:lnTo>
                    <a:pt x="84468" y="28270"/>
                  </a:lnTo>
                  <a:lnTo>
                    <a:pt x="84425" y="28185"/>
                  </a:lnTo>
                  <a:lnTo>
                    <a:pt x="84425" y="28100"/>
                  </a:lnTo>
                  <a:lnTo>
                    <a:pt x="84468" y="27845"/>
                  </a:lnTo>
                  <a:lnTo>
                    <a:pt x="84510" y="27547"/>
                  </a:lnTo>
                  <a:lnTo>
                    <a:pt x="84553" y="27207"/>
                  </a:lnTo>
                  <a:lnTo>
                    <a:pt x="84510" y="26909"/>
                  </a:lnTo>
                  <a:lnTo>
                    <a:pt x="84468" y="26782"/>
                  </a:lnTo>
                  <a:lnTo>
                    <a:pt x="84425" y="26697"/>
                  </a:lnTo>
                  <a:lnTo>
                    <a:pt x="84298" y="26654"/>
                  </a:lnTo>
                  <a:lnTo>
                    <a:pt x="84128" y="26612"/>
                  </a:lnTo>
                  <a:lnTo>
                    <a:pt x="83915" y="26612"/>
                  </a:lnTo>
                  <a:lnTo>
                    <a:pt x="83660" y="26654"/>
                  </a:lnTo>
                  <a:lnTo>
                    <a:pt x="83660" y="26654"/>
                  </a:lnTo>
                  <a:lnTo>
                    <a:pt x="76561" y="28227"/>
                  </a:lnTo>
                  <a:lnTo>
                    <a:pt x="70567" y="29502"/>
                  </a:lnTo>
                  <a:lnTo>
                    <a:pt x="70567" y="29502"/>
                  </a:lnTo>
                  <a:lnTo>
                    <a:pt x="70694" y="30183"/>
                  </a:lnTo>
                  <a:lnTo>
                    <a:pt x="70864" y="31628"/>
                  </a:lnTo>
                  <a:lnTo>
                    <a:pt x="70950" y="32393"/>
                  </a:lnTo>
                  <a:lnTo>
                    <a:pt x="70950" y="33116"/>
                  </a:lnTo>
                  <a:lnTo>
                    <a:pt x="70907" y="33413"/>
                  </a:lnTo>
                  <a:lnTo>
                    <a:pt x="70864" y="33626"/>
                  </a:lnTo>
                  <a:lnTo>
                    <a:pt x="70779" y="33838"/>
                  </a:lnTo>
                  <a:lnTo>
                    <a:pt x="70652" y="33923"/>
                  </a:lnTo>
                  <a:lnTo>
                    <a:pt x="70652" y="33923"/>
                  </a:lnTo>
                  <a:lnTo>
                    <a:pt x="70482" y="33923"/>
                  </a:lnTo>
                  <a:lnTo>
                    <a:pt x="70269" y="33838"/>
                  </a:lnTo>
                  <a:lnTo>
                    <a:pt x="70057" y="33668"/>
                  </a:lnTo>
                  <a:lnTo>
                    <a:pt x="69759" y="33413"/>
                  </a:lnTo>
                  <a:lnTo>
                    <a:pt x="69164" y="32776"/>
                  </a:lnTo>
                  <a:lnTo>
                    <a:pt x="68484" y="32053"/>
                  </a:lnTo>
                  <a:lnTo>
                    <a:pt x="67379" y="30608"/>
                  </a:lnTo>
                  <a:lnTo>
                    <a:pt x="66869" y="29970"/>
                  </a:lnTo>
                  <a:lnTo>
                    <a:pt x="66869" y="29970"/>
                  </a:lnTo>
                  <a:lnTo>
                    <a:pt x="66231" y="30183"/>
                  </a:lnTo>
                  <a:lnTo>
                    <a:pt x="64361" y="30693"/>
                  </a:lnTo>
                  <a:lnTo>
                    <a:pt x="61597" y="31458"/>
                  </a:lnTo>
                  <a:lnTo>
                    <a:pt x="58197" y="32308"/>
                  </a:lnTo>
                  <a:lnTo>
                    <a:pt x="56326" y="32733"/>
                  </a:lnTo>
                  <a:lnTo>
                    <a:pt x="54413" y="33158"/>
                  </a:lnTo>
                  <a:lnTo>
                    <a:pt x="52458" y="33498"/>
                  </a:lnTo>
                  <a:lnTo>
                    <a:pt x="50545" y="33838"/>
                  </a:lnTo>
                  <a:lnTo>
                    <a:pt x="48632" y="34093"/>
                  </a:lnTo>
                  <a:lnTo>
                    <a:pt x="46804" y="34221"/>
                  </a:lnTo>
                  <a:lnTo>
                    <a:pt x="45061" y="34306"/>
                  </a:lnTo>
                  <a:lnTo>
                    <a:pt x="44253" y="34306"/>
                  </a:lnTo>
                  <a:lnTo>
                    <a:pt x="43446" y="34263"/>
                  </a:lnTo>
                  <a:lnTo>
                    <a:pt x="43446" y="34263"/>
                  </a:lnTo>
                  <a:lnTo>
                    <a:pt x="43191" y="34646"/>
                  </a:lnTo>
                  <a:lnTo>
                    <a:pt x="42978" y="35029"/>
                  </a:lnTo>
                  <a:lnTo>
                    <a:pt x="42723" y="35581"/>
                  </a:lnTo>
                  <a:lnTo>
                    <a:pt x="42553" y="36176"/>
                  </a:lnTo>
                  <a:lnTo>
                    <a:pt x="42468" y="36516"/>
                  </a:lnTo>
                  <a:lnTo>
                    <a:pt x="42426" y="36857"/>
                  </a:lnTo>
                  <a:lnTo>
                    <a:pt x="42426" y="37197"/>
                  </a:lnTo>
                  <a:lnTo>
                    <a:pt x="42511" y="37537"/>
                  </a:lnTo>
                  <a:lnTo>
                    <a:pt x="42596" y="37877"/>
                  </a:lnTo>
                  <a:lnTo>
                    <a:pt x="42723" y="38217"/>
                  </a:lnTo>
                  <a:lnTo>
                    <a:pt x="42723" y="38217"/>
                  </a:lnTo>
                  <a:lnTo>
                    <a:pt x="43106" y="38982"/>
                  </a:lnTo>
                  <a:lnTo>
                    <a:pt x="43488" y="39875"/>
                  </a:lnTo>
                  <a:lnTo>
                    <a:pt x="43871" y="40852"/>
                  </a:lnTo>
                  <a:lnTo>
                    <a:pt x="44168" y="41830"/>
                  </a:lnTo>
                  <a:lnTo>
                    <a:pt x="44381" y="42723"/>
                  </a:lnTo>
                  <a:lnTo>
                    <a:pt x="44508" y="43488"/>
                  </a:lnTo>
                  <a:lnTo>
                    <a:pt x="44508" y="43786"/>
                  </a:lnTo>
                  <a:lnTo>
                    <a:pt x="44508" y="44041"/>
                  </a:lnTo>
                  <a:lnTo>
                    <a:pt x="44466" y="44211"/>
                  </a:lnTo>
                  <a:lnTo>
                    <a:pt x="44338" y="44338"/>
                  </a:lnTo>
                  <a:lnTo>
                    <a:pt x="44338" y="44338"/>
                  </a:lnTo>
                  <a:lnTo>
                    <a:pt x="44168" y="44381"/>
                  </a:lnTo>
                  <a:lnTo>
                    <a:pt x="43828" y="44338"/>
                  </a:lnTo>
                  <a:lnTo>
                    <a:pt x="43318" y="44253"/>
                  </a:lnTo>
                  <a:lnTo>
                    <a:pt x="42766" y="44083"/>
                  </a:lnTo>
                  <a:lnTo>
                    <a:pt x="42043" y="43871"/>
                  </a:lnTo>
                  <a:lnTo>
                    <a:pt x="41278" y="43573"/>
                  </a:lnTo>
                  <a:lnTo>
                    <a:pt x="40428" y="43190"/>
                  </a:lnTo>
                  <a:lnTo>
                    <a:pt x="39535" y="42723"/>
                  </a:lnTo>
                  <a:lnTo>
                    <a:pt x="38600" y="42170"/>
                  </a:lnTo>
                  <a:lnTo>
                    <a:pt x="37664" y="41490"/>
                  </a:lnTo>
                  <a:lnTo>
                    <a:pt x="36687" y="40767"/>
                  </a:lnTo>
                  <a:lnTo>
                    <a:pt x="35752" y="39917"/>
                  </a:lnTo>
                  <a:lnTo>
                    <a:pt x="35284" y="39450"/>
                  </a:lnTo>
                  <a:lnTo>
                    <a:pt x="34816" y="38940"/>
                  </a:lnTo>
                  <a:lnTo>
                    <a:pt x="34391" y="38429"/>
                  </a:lnTo>
                  <a:lnTo>
                    <a:pt x="33966" y="37877"/>
                  </a:lnTo>
                  <a:lnTo>
                    <a:pt x="33541" y="37324"/>
                  </a:lnTo>
                  <a:lnTo>
                    <a:pt x="33158" y="36729"/>
                  </a:lnTo>
                  <a:lnTo>
                    <a:pt x="32776" y="36091"/>
                  </a:lnTo>
                  <a:lnTo>
                    <a:pt x="32436" y="35454"/>
                  </a:lnTo>
                  <a:lnTo>
                    <a:pt x="32436" y="35454"/>
                  </a:lnTo>
                  <a:lnTo>
                    <a:pt x="31586" y="35496"/>
                  </a:lnTo>
                  <a:lnTo>
                    <a:pt x="29333" y="35581"/>
                  </a:lnTo>
                  <a:lnTo>
                    <a:pt x="26144" y="35709"/>
                  </a:lnTo>
                  <a:lnTo>
                    <a:pt x="24316" y="35751"/>
                  </a:lnTo>
                  <a:lnTo>
                    <a:pt x="22403" y="35751"/>
                  </a:lnTo>
                  <a:lnTo>
                    <a:pt x="20448" y="35709"/>
                  </a:lnTo>
                  <a:lnTo>
                    <a:pt x="18535" y="35624"/>
                  </a:lnTo>
                  <a:lnTo>
                    <a:pt x="16665" y="35496"/>
                  </a:lnTo>
                  <a:lnTo>
                    <a:pt x="14964" y="35326"/>
                  </a:lnTo>
                  <a:lnTo>
                    <a:pt x="14157" y="35199"/>
                  </a:lnTo>
                  <a:lnTo>
                    <a:pt x="13434" y="35071"/>
                  </a:lnTo>
                  <a:lnTo>
                    <a:pt x="12754" y="34901"/>
                  </a:lnTo>
                  <a:lnTo>
                    <a:pt x="12116" y="34731"/>
                  </a:lnTo>
                  <a:lnTo>
                    <a:pt x="11564" y="34561"/>
                  </a:lnTo>
                  <a:lnTo>
                    <a:pt x="11096" y="34348"/>
                  </a:lnTo>
                  <a:lnTo>
                    <a:pt x="10713" y="34093"/>
                  </a:lnTo>
                  <a:lnTo>
                    <a:pt x="10416" y="33838"/>
                  </a:lnTo>
                  <a:lnTo>
                    <a:pt x="10416" y="33838"/>
                  </a:lnTo>
                  <a:lnTo>
                    <a:pt x="10203" y="33541"/>
                  </a:lnTo>
                  <a:lnTo>
                    <a:pt x="10033" y="33286"/>
                  </a:lnTo>
                  <a:lnTo>
                    <a:pt x="9906" y="33073"/>
                  </a:lnTo>
                  <a:lnTo>
                    <a:pt x="9821" y="32818"/>
                  </a:lnTo>
                  <a:lnTo>
                    <a:pt x="9778" y="32606"/>
                  </a:lnTo>
                  <a:lnTo>
                    <a:pt x="9778" y="32436"/>
                  </a:lnTo>
                  <a:lnTo>
                    <a:pt x="9778" y="32223"/>
                  </a:lnTo>
                  <a:lnTo>
                    <a:pt x="9821" y="32053"/>
                  </a:lnTo>
                  <a:lnTo>
                    <a:pt x="9906" y="31883"/>
                  </a:lnTo>
                  <a:lnTo>
                    <a:pt x="10033" y="31755"/>
                  </a:lnTo>
                  <a:lnTo>
                    <a:pt x="10288" y="31458"/>
                  </a:lnTo>
                  <a:lnTo>
                    <a:pt x="10671" y="31245"/>
                  </a:lnTo>
                  <a:lnTo>
                    <a:pt x="11053" y="31033"/>
                  </a:lnTo>
                  <a:lnTo>
                    <a:pt x="11521" y="30905"/>
                  </a:lnTo>
                  <a:lnTo>
                    <a:pt x="11946" y="30778"/>
                  </a:lnTo>
                  <a:lnTo>
                    <a:pt x="12796" y="30608"/>
                  </a:lnTo>
                  <a:lnTo>
                    <a:pt x="13434" y="30523"/>
                  </a:lnTo>
                  <a:lnTo>
                    <a:pt x="13646" y="30480"/>
                  </a:lnTo>
                  <a:lnTo>
                    <a:pt x="13646" y="30480"/>
                  </a:lnTo>
                  <a:lnTo>
                    <a:pt x="13689" y="30480"/>
                  </a:lnTo>
                  <a:lnTo>
                    <a:pt x="13731" y="30395"/>
                  </a:lnTo>
                  <a:lnTo>
                    <a:pt x="13731" y="30310"/>
                  </a:lnTo>
                  <a:lnTo>
                    <a:pt x="13689" y="30268"/>
                  </a:lnTo>
                  <a:lnTo>
                    <a:pt x="13604" y="30183"/>
                  </a:lnTo>
                  <a:lnTo>
                    <a:pt x="13476" y="30055"/>
                  </a:lnTo>
                  <a:lnTo>
                    <a:pt x="13264" y="29970"/>
                  </a:lnTo>
                  <a:lnTo>
                    <a:pt x="13009" y="29842"/>
                  </a:lnTo>
                  <a:lnTo>
                    <a:pt x="12159" y="29545"/>
                  </a:lnTo>
                  <a:lnTo>
                    <a:pt x="10841" y="29247"/>
                  </a:lnTo>
                  <a:lnTo>
                    <a:pt x="9013" y="28865"/>
                  </a:lnTo>
                  <a:lnTo>
                    <a:pt x="9013" y="28865"/>
                  </a:lnTo>
                  <a:lnTo>
                    <a:pt x="3402" y="27930"/>
                  </a:lnTo>
                  <a:lnTo>
                    <a:pt x="2296" y="27760"/>
                  </a:lnTo>
                  <a:lnTo>
                    <a:pt x="1914" y="27717"/>
                  </a:lnTo>
                  <a:lnTo>
                    <a:pt x="1914" y="27717"/>
                  </a:lnTo>
                  <a:lnTo>
                    <a:pt x="1744" y="27632"/>
                  </a:lnTo>
                  <a:lnTo>
                    <a:pt x="1489" y="27419"/>
                  </a:lnTo>
                  <a:lnTo>
                    <a:pt x="1191" y="27079"/>
                  </a:lnTo>
                  <a:lnTo>
                    <a:pt x="851" y="26654"/>
                  </a:lnTo>
                  <a:lnTo>
                    <a:pt x="553" y="26144"/>
                  </a:lnTo>
                  <a:lnTo>
                    <a:pt x="256" y="25549"/>
                  </a:lnTo>
                  <a:lnTo>
                    <a:pt x="171" y="25251"/>
                  </a:lnTo>
                  <a:lnTo>
                    <a:pt x="86" y="24954"/>
                  </a:lnTo>
                  <a:lnTo>
                    <a:pt x="43" y="24614"/>
                  </a:lnTo>
                  <a:lnTo>
                    <a:pt x="1" y="243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49"/>
            <p:cNvSpPr/>
            <p:nvPr/>
          </p:nvSpPr>
          <p:spPr>
            <a:xfrm>
              <a:off x="1113800" y="3974425"/>
              <a:ext cx="2309375" cy="581325"/>
            </a:xfrm>
            <a:custGeom>
              <a:rect b="b" l="l" r="r" t="t"/>
              <a:pathLst>
                <a:path extrusionOk="0" h="23253" w="92375">
                  <a:moveTo>
                    <a:pt x="47952" y="0"/>
                  </a:moveTo>
                  <a:lnTo>
                    <a:pt x="45444" y="85"/>
                  </a:lnTo>
                  <a:lnTo>
                    <a:pt x="42893" y="255"/>
                  </a:lnTo>
                  <a:lnTo>
                    <a:pt x="40343" y="510"/>
                  </a:lnTo>
                  <a:lnTo>
                    <a:pt x="37835" y="850"/>
                  </a:lnTo>
                  <a:lnTo>
                    <a:pt x="35369" y="1233"/>
                  </a:lnTo>
                  <a:lnTo>
                    <a:pt x="32946" y="1700"/>
                  </a:lnTo>
                  <a:lnTo>
                    <a:pt x="30523" y="2253"/>
                  </a:lnTo>
                  <a:lnTo>
                    <a:pt x="28100" y="2763"/>
                  </a:lnTo>
                  <a:lnTo>
                    <a:pt x="23254" y="3868"/>
                  </a:lnTo>
                  <a:lnTo>
                    <a:pt x="20831" y="4379"/>
                  </a:lnTo>
                  <a:lnTo>
                    <a:pt x="18408" y="4804"/>
                  </a:lnTo>
                  <a:lnTo>
                    <a:pt x="17217" y="4974"/>
                  </a:lnTo>
                  <a:lnTo>
                    <a:pt x="16070" y="5144"/>
                  </a:lnTo>
                  <a:lnTo>
                    <a:pt x="14922" y="5229"/>
                  </a:lnTo>
                  <a:lnTo>
                    <a:pt x="13774" y="5356"/>
                  </a:lnTo>
                  <a:lnTo>
                    <a:pt x="11479" y="5441"/>
                  </a:lnTo>
                  <a:lnTo>
                    <a:pt x="9183" y="5484"/>
                  </a:lnTo>
                  <a:lnTo>
                    <a:pt x="6888" y="5399"/>
                  </a:lnTo>
                  <a:lnTo>
                    <a:pt x="4592" y="5229"/>
                  </a:lnTo>
                  <a:lnTo>
                    <a:pt x="2296" y="5016"/>
                  </a:lnTo>
                  <a:lnTo>
                    <a:pt x="1" y="4761"/>
                  </a:lnTo>
                  <a:lnTo>
                    <a:pt x="171" y="5144"/>
                  </a:lnTo>
                  <a:lnTo>
                    <a:pt x="384" y="5484"/>
                  </a:lnTo>
                  <a:lnTo>
                    <a:pt x="851" y="6079"/>
                  </a:lnTo>
                  <a:lnTo>
                    <a:pt x="1234" y="6461"/>
                  </a:lnTo>
                  <a:lnTo>
                    <a:pt x="1361" y="6547"/>
                  </a:lnTo>
                  <a:lnTo>
                    <a:pt x="1489" y="6589"/>
                  </a:lnTo>
                  <a:lnTo>
                    <a:pt x="1871" y="6632"/>
                  </a:lnTo>
                  <a:lnTo>
                    <a:pt x="2977" y="6802"/>
                  </a:lnTo>
                  <a:lnTo>
                    <a:pt x="8588" y="7737"/>
                  </a:lnTo>
                  <a:lnTo>
                    <a:pt x="10416" y="8119"/>
                  </a:lnTo>
                  <a:lnTo>
                    <a:pt x="11734" y="8417"/>
                  </a:lnTo>
                  <a:lnTo>
                    <a:pt x="12584" y="8714"/>
                  </a:lnTo>
                  <a:lnTo>
                    <a:pt x="12839" y="8842"/>
                  </a:lnTo>
                  <a:lnTo>
                    <a:pt x="13051" y="8927"/>
                  </a:lnTo>
                  <a:lnTo>
                    <a:pt x="13179" y="9055"/>
                  </a:lnTo>
                  <a:lnTo>
                    <a:pt x="13264" y="9140"/>
                  </a:lnTo>
                  <a:lnTo>
                    <a:pt x="13306" y="9182"/>
                  </a:lnTo>
                  <a:lnTo>
                    <a:pt x="13306" y="9267"/>
                  </a:lnTo>
                  <a:lnTo>
                    <a:pt x="13264" y="9352"/>
                  </a:lnTo>
                  <a:lnTo>
                    <a:pt x="13221" y="9352"/>
                  </a:lnTo>
                  <a:lnTo>
                    <a:pt x="13009" y="9395"/>
                  </a:lnTo>
                  <a:lnTo>
                    <a:pt x="12371" y="9480"/>
                  </a:lnTo>
                  <a:lnTo>
                    <a:pt x="11521" y="9650"/>
                  </a:lnTo>
                  <a:lnTo>
                    <a:pt x="11096" y="9777"/>
                  </a:lnTo>
                  <a:lnTo>
                    <a:pt x="10628" y="9905"/>
                  </a:lnTo>
                  <a:lnTo>
                    <a:pt x="10246" y="10117"/>
                  </a:lnTo>
                  <a:lnTo>
                    <a:pt x="9863" y="10330"/>
                  </a:lnTo>
                  <a:lnTo>
                    <a:pt x="9608" y="10627"/>
                  </a:lnTo>
                  <a:lnTo>
                    <a:pt x="9481" y="10755"/>
                  </a:lnTo>
                  <a:lnTo>
                    <a:pt x="9396" y="10925"/>
                  </a:lnTo>
                  <a:lnTo>
                    <a:pt x="9353" y="11095"/>
                  </a:lnTo>
                  <a:lnTo>
                    <a:pt x="9353" y="11308"/>
                  </a:lnTo>
                  <a:lnTo>
                    <a:pt x="9353" y="11478"/>
                  </a:lnTo>
                  <a:lnTo>
                    <a:pt x="9396" y="11690"/>
                  </a:lnTo>
                  <a:lnTo>
                    <a:pt x="9481" y="11945"/>
                  </a:lnTo>
                  <a:lnTo>
                    <a:pt x="9608" y="12158"/>
                  </a:lnTo>
                  <a:lnTo>
                    <a:pt x="9778" y="12413"/>
                  </a:lnTo>
                  <a:lnTo>
                    <a:pt x="9991" y="12710"/>
                  </a:lnTo>
                  <a:lnTo>
                    <a:pt x="10288" y="12965"/>
                  </a:lnTo>
                  <a:lnTo>
                    <a:pt x="10671" y="13220"/>
                  </a:lnTo>
                  <a:lnTo>
                    <a:pt x="11139" y="13433"/>
                  </a:lnTo>
                  <a:lnTo>
                    <a:pt x="11691" y="13603"/>
                  </a:lnTo>
                  <a:lnTo>
                    <a:pt x="12329" y="13773"/>
                  </a:lnTo>
                  <a:lnTo>
                    <a:pt x="13009" y="13943"/>
                  </a:lnTo>
                  <a:lnTo>
                    <a:pt x="13732" y="14071"/>
                  </a:lnTo>
                  <a:lnTo>
                    <a:pt x="14539" y="14198"/>
                  </a:lnTo>
                  <a:lnTo>
                    <a:pt x="16240" y="14368"/>
                  </a:lnTo>
                  <a:lnTo>
                    <a:pt x="18110" y="14496"/>
                  </a:lnTo>
                  <a:lnTo>
                    <a:pt x="20023" y="14581"/>
                  </a:lnTo>
                  <a:lnTo>
                    <a:pt x="21978" y="14623"/>
                  </a:lnTo>
                  <a:lnTo>
                    <a:pt x="23891" y="14623"/>
                  </a:lnTo>
                  <a:lnTo>
                    <a:pt x="25719" y="14581"/>
                  </a:lnTo>
                  <a:lnTo>
                    <a:pt x="28908" y="14453"/>
                  </a:lnTo>
                  <a:lnTo>
                    <a:pt x="31161" y="14368"/>
                  </a:lnTo>
                  <a:lnTo>
                    <a:pt x="32011" y="14326"/>
                  </a:lnTo>
                  <a:lnTo>
                    <a:pt x="32351" y="14963"/>
                  </a:lnTo>
                  <a:lnTo>
                    <a:pt x="32733" y="15601"/>
                  </a:lnTo>
                  <a:lnTo>
                    <a:pt x="33116" y="16196"/>
                  </a:lnTo>
                  <a:lnTo>
                    <a:pt x="33541" y="16749"/>
                  </a:lnTo>
                  <a:lnTo>
                    <a:pt x="33966" y="17301"/>
                  </a:lnTo>
                  <a:lnTo>
                    <a:pt x="34391" y="17812"/>
                  </a:lnTo>
                  <a:lnTo>
                    <a:pt x="34859" y="18322"/>
                  </a:lnTo>
                  <a:lnTo>
                    <a:pt x="35327" y="18789"/>
                  </a:lnTo>
                  <a:lnTo>
                    <a:pt x="36262" y="19639"/>
                  </a:lnTo>
                  <a:lnTo>
                    <a:pt x="37239" y="20362"/>
                  </a:lnTo>
                  <a:lnTo>
                    <a:pt x="38175" y="21042"/>
                  </a:lnTo>
                  <a:lnTo>
                    <a:pt x="39110" y="21595"/>
                  </a:lnTo>
                  <a:lnTo>
                    <a:pt x="40003" y="22062"/>
                  </a:lnTo>
                  <a:lnTo>
                    <a:pt x="40853" y="22445"/>
                  </a:lnTo>
                  <a:lnTo>
                    <a:pt x="41618" y="22743"/>
                  </a:lnTo>
                  <a:lnTo>
                    <a:pt x="42341" y="22955"/>
                  </a:lnTo>
                  <a:lnTo>
                    <a:pt x="42893" y="23125"/>
                  </a:lnTo>
                  <a:lnTo>
                    <a:pt x="43403" y="23210"/>
                  </a:lnTo>
                  <a:lnTo>
                    <a:pt x="43743" y="23253"/>
                  </a:lnTo>
                  <a:lnTo>
                    <a:pt x="43913" y="23210"/>
                  </a:lnTo>
                  <a:lnTo>
                    <a:pt x="44041" y="23083"/>
                  </a:lnTo>
                  <a:lnTo>
                    <a:pt x="44083" y="22913"/>
                  </a:lnTo>
                  <a:lnTo>
                    <a:pt x="44083" y="22658"/>
                  </a:lnTo>
                  <a:lnTo>
                    <a:pt x="44083" y="22360"/>
                  </a:lnTo>
                  <a:lnTo>
                    <a:pt x="43956" y="21595"/>
                  </a:lnTo>
                  <a:lnTo>
                    <a:pt x="43743" y="20702"/>
                  </a:lnTo>
                  <a:lnTo>
                    <a:pt x="43446" y="19724"/>
                  </a:lnTo>
                  <a:lnTo>
                    <a:pt x="43063" y="18747"/>
                  </a:lnTo>
                  <a:lnTo>
                    <a:pt x="42681" y="17854"/>
                  </a:lnTo>
                  <a:lnTo>
                    <a:pt x="42298" y="17089"/>
                  </a:lnTo>
                  <a:lnTo>
                    <a:pt x="42171" y="16749"/>
                  </a:lnTo>
                  <a:lnTo>
                    <a:pt x="42086" y="16409"/>
                  </a:lnTo>
                  <a:lnTo>
                    <a:pt x="42001" y="16069"/>
                  </a:lnTo>
                  <a:lnTo>
                    <a:pt x="42001" y="15729"/>
                  </a:lnTo>
                  <a:lnTo>
                    <a:pt x="42043" y="15388"/>
                  </a:lnTo>
                  <a:lnTo>
                    <a:pt x="42128" y="15048"/>
                  </a:lnTo>
                  <a:lnTo>
                    <a:pt x="42298" y="14453"/>
                  </a:lnTo>
                  <a:lnTo>
                    <a:pt x="42553" y="13901"/>
                  </a:lnTo>
                  <a:lnTo>
                    <a:pt x="42766" y="13518"/>
                  </a:lnTo>
                  <a:lnTo>
                    <a:pt x="43021" y="13135"/>
                  </a:lnTo>
                  <a:lnTo>
                    <a:pt x="43828" y="13178"/>
                  </a:lnTo>
                  <a:lnTo>
                    <a:pt x="44636" y="13178"/>
                  </a:lnTo>
                  <a:lnTo>
                    <a:pt x="46379" y="13093"/>
                  </a:lnTo>
                  <a:lnTo>
                    <a:pt x="48207" y="12965"/>
                  </a:lnTo>
                  <a:lnTo>
                    <a:pt x="50120" y="12710"/>
                  </a:lnTo>
                  <a:lnTo>
                    <a:pt x="52033" y="12370"/>
                  </a:lnTo>
                  <a:lnTo>
                    <a:pt x="53988" y="12030"/>
                  </a:lnTo>
                  <a:lnTo>
                    <a:pt x="55901" y="11605"/>
                  </a:lnTo>
                  <a:lnTo>
                    <a:pt x="57772" y="11180"/>
                  </a:lnTo>
                  <a:lnTo>
                    <a:pt x="61172" y="10330"/>
                  </a:lnTo>
                  <a:lnTo>
                    <a:pt x="63936" y="9565"/>
                  </a:lnTo>
                  <a:lnTo>
                    <a:pt x="65806" y="9055"/>
                  </a:lnTo>
                  <a:lnTo>
                    <a:pt x="66444" y="8842"/>
                  </a:lnTo>
                  <a:lnTo>
                    <a:pt x="66954" y="9480"/>
                  </a:lnTo>
                  <a:lnTo>
                    <a:pt x="68059" y="10925"/>
                  </a:lnTo>
                  <a:lnTo>
                    <a:pt x="68739" y="11648"/>
                  </a:lnTo>
                  <a:lnTo>
                    <a:pt x="69334" y="12285"/>
                  </a:lnTo>
                  <a:lnTo>
                    <a:pt x="69632" y="12540"/>
                  </a:lnTo>
                  <a:lnTo>
                    <a:pt x="69844" y="12710"/>
                  </a:lnTo>
                  <a:lnTo>
                    <a:pt x="70057" y="12795"/>
                  </a:lnTo>
                  <a:lnTo>
                    <a:pt x="70227" y="12795"/>
                  </a:lnTo>
                  <a:lnTo>
                    <a:pt x="70354" y="12710"/>
                  </a:lnTo>
                  <a:lnTo>
                    <a:pt x="70439" y="12498"/>
                  </a:lnTo>
                  <a:lnTo>
                    <a:pt x="70482" y="12285"/>
                  </a:lnTo>
                  <a:lnTo>
                    <a:pt x="70525" y="11988"/>
                  </a:lnTo>
                  <a:lnTo>
                    <a:pt x="70525" y="11265"/>
                  </a:lnTo>
                  <a:lnTo>
                    <a:pt x="70439" y="10500"/>
                  </a:lnTo>
                  <a:lnTo>
                    <a:pt x="70269" y="9055"/>
                  </a:lnTo>
                  <a:lnTo>
                    <a:pt x="70142" y="8374"/>
                  </a:lnTo>
                  <a:lnTo>
                    <a:pt x="76136" y="7099"/>
                  </a:lnTo>
                  <a:lnTo>
                    <a:pt x="83235" y="5526"/>
                  </a:lnTo>
                  <a:lnTo>
                    <a:pt x="83490" y="5484"/>
                  </a:lnTo>
                  <a:lnTo>
                    <a:pt x="83703" y="5484"/>
                  </a:lnTo>
                  <a:lnTo>
                    <a:pt x="83873" y="5526"/>
                  </a:lnTo>
                  <a:lnTo>
                    <a:pt x="84000" y="5569"/>
                  </a:lnTo>
                  <a:lnTo>
                    <a:pt x="84043" y="5654"/>
                  </a:lnTo>
                  <a:lnTo>
                    <a:pt x="84085" y="5781"/>
                  </a:lnTo>
                  <a:lnTo>
                    <a:pt x="84128" y="6079"/>
                  </a:lnTo>
                  <a:lnTo>
                    <a:pt x="84085" y="6419"/>
                  </a:lnTo>
                  <a:lnTo>
                    <a:pt x="84043" y="6717"/>
                  </a:lnTo>
                  <a:lnTo>
                    <a:pt x="84000" y="6972"/>
                  </a:lnTo>
                  <a:lnTo>
                    <a:pt x="84000" y="7057"/>
                  </a:lnTo>
                  <a:lnTo>
                    <a:pt x="84043" y="7142"/>
                  </a:lnTo>
                  <a:lnTo>
                    <a:pt x="84213" y="7142"/>
                  </a:lnTo>
                  <a:lnTo>
                    <a:pt x="84425" y="7057"/>
                  </a:lnTo>
                  <a:lnTo>
                    <a:pt x="84723" y="6887"/>
                  </a:lnTo>
                  <a:lnTo>
                    <a:pt x="85020" y="6674"/>
                  </a:lnTo>
                  <a:lnTo>
                    <a:pt x="85530" y="6249"/>
                  </a:lnTo>
                  <a:lnTo>
                    <a:pt x="85743" y="6036"/>
                  </a:lnTo>
                  <a:lnTo>
                    <a:pt x="88124" y="5611"/>
                  </a:lnTo>
                  <a:lnTo>
                    <a:pt x="90249" y="5186"/>
                  </a:lnTo>
                  <a:lnTo>
                    <a:pt x="92374" y="4846"/>
                  </a:lnTo>
                  <a:lnTo>
                    <a:pt x="92332" y="4464"/>
                  </a:lnTo>
                  <a:lnTo>
                    <a:pt x="92204" y="4081"/>
                  </a:lnTo>
                  <a:lnTo>
                    <a:pt x="92034" y="3698"/>
                  </a:lnTo>
                  <a:lnTo>
                    <a:pt x="91822" y="3358"/>
                  </a:lnTo>
                  <a:lnTo>
                    <a:pt x="91652" y="3103"/>
                  </a:lnTo>
                  <a:lnTo>
                    <a:pt x="91439" y="2891"/>
                  </a:lnTo>
                  <a:lnTo>
                    <a:pt x="91057" y="2551"/>
                  </a:lnTo>
                  <a:lnTo>
                    <a:pt x="90589" y="2253"/>
                  </a:lnTo>
                  <a:lnTo>
                    <a:pt x="90079" y="2040"/>
                  </a:lnTo>
                  <a:lnTo>
                    <a:pt x="89526" y="1913"/>
                  </a:lnTo>
                  <a:lnTo>
                    <a:pt x="89016" y="1785"/>
                  </a:lnTo>
                  <a:lnTo>
                    <a:pt x="88464" y="1743"/>
                  </a:lnTo>
                  <a:lnTo>
                    <a:pt x="87868" y="1700"/>
                  </a:lnTo>
                  <a:lnTo>
                    <a:pt x="86678" y="1658"/>
                  </a:lnTo>
                  <a:lnTo>
                    <a:pt x="85488" y="1615"/>
                  </a:lnTo>
                  <a:lnTo>
                    <a:pt x="83065" y="1658"/>
                  </a:lnTo>
                  <a:lnTo>
                    <a:pt x="80769" y="1658"/>
                  </a:lnTo>
                  <a:lnTo>
                    <a:pt x="78474" y="1615"/>
                  </a:lnTo>
                  <a:lnTo>
                    <a:pt x="75966" y="1488"/>
                  </a:lnTo>
                  <a:lnTo>
                    <a:pt x="73415" y="1318"/>
                  </a:lnTo>
                  <a:lnTo>
                    <a:pt x="68314" y="978"/>
                  </a:lnTo>
                  <a:lnTo>
                    <a:pt x="63255" y="595"/>
                  </a:lnTo>
                  <a:lnTo>
                    <a:pt x="58154" y="255"/>
                  </a:lnTo>
                  <a:lnTo>
                    <a:pt x="55604" y="128"/>
                  </a:lnTo>
                  <a:lnTo>
                    <a:pt x="53053" y="43"/>
                  </a:lnTo>
                  <a:lnTo>
                    <a:pt x="50502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9"/>
            <p:cNvSpPr/>
            <p:nvPr/>
          </p:nvSpPr>
          <p:spPr>
            <a:xfrm>
              <a:off x="1113800" y="3974425"/>
              <a:ext cx="2309375" cy="581325"/>
            </a:xfrm>
            <a:custGeom>
              <a:rect b="b" l="l" r="r" t="t"/>
              <a:pathLst>
                <a:path extrusionOk="0" fill="none" h="23253" w="92375">
                  <a:moveTo>
                    <a:pt x="91822" y="3358"/>
                  </a:moveTo>
                  <a:lnTo>
                    <a:pt x="91822" y="3358"/>
                  </a:lnTo>
                  <a:lnTo>
                    <a:pt x="91652" y="3103"/>
                  </a:lnTo>
                  <a:lnTo>
                    <a:pt x="91439" y="2891"/>
                  </a:lnTo>
                  <a:lnTo>
                    <a:pt x="91057" y="2551"/>
                  </a:lnTo>
                  <a:lnTo>
                    <a:pt x="90589" y="2253"/>
                  </a:lnTo>
                  <a:lnTo>
                    <a:pt x="90079" y="2040"/>
                  </a:lnTo>
                  <a:lnTo>
                    <a:pt x="89526" y="1913"/>
                  </a:lnTo>
                  <a:lnTo>
                    <a:pt x="89016" y="1785"/>
                  </a:lnTo>
                  <a:lnTo>
                    <a:pt x="88464" y="1743"/>
                  </a:lnTo>
                  <a:lnTo>
                    <a:pt x="87868" y="1700"/>
                  </a:lnTo>
                  <a:lnTo>
                    <a:pt x="87868" y="1700"/>
                  </a:lnTo>
                  <a:lnTo>
                    <a:pt x="86678" y="1658"/>
                  </a:lnTo>
                  <a:lnTo>
                    <a:pt x="85488" y="1615"/>
                  </a:lnTo>
                  <a:lnTo>
                    <a:pt x="83065" y="1658"/>
                  </a:lnTo>
                  <a:lnTo>
                    <a:pt x="83065" y="1658"/>
                  </a:lnTo>
                  <a:lnTo>
                    <a:pt x="80769" y="1658"/>
                  </a:lnTo>
                  <a:lnTo>
                    <a:pt x="78474" y="1615"/>
                  </a:lnTo>
                  <a:lnTo>
                    <a:pt x="78474" y="1615"/>
                  </a:lnTo>
                  <a:lnTo>
                    <a:pt x="75966" y="1488"/>
                  </a:lnTo>
                  <a:lnTo>
                    <a:pt x="73415" y="1318"/>
                  </a:lnTo>
                  <a:lnTo>
                    <a:pt x="68314" y="978"/>
                  </a:lnTo>
                  <a:lnTo>
                    <a:pt x="63255" y="595"/>
                  </a:lnTo>
                  <a:lnTo>
                    <a:pt x="58154" y="255"/>
                  </a:lnTo>
                  <a:lnTo>
                    <a:pt x="55604" y="128"/>
                  </a:lnTo>
                  <a:lnTo>
                    <a:pt x="53053" y="43"/>
                  </a:lnTo>
                  <a:lnTo>
                    <a:pt x="50502" y="0"/>
                  </a:lnTo>
                  <a:lnTo>
                    <a:pt x="47952" y="0"/>
                  </a:lnTo>
                  <a:lnTo>
                    <a:pt x="45444" y="85"/>
                  </a:lnTo>
                  <a:lnTo>
                    <a:pt x="42893" y="255"/>
                  </a:lnTo>
                  <a:lnTo>
                    <a:pt x="40343" y="510"/>
                  </a:lnTo>
                  <a:lnTo>
                    <a:pt x="37835" y="850"/>
                  </a:lnTo>
                  <a:lnTo>
                    <a:pt x="37835" y="850"/>
                  </a:lnTo>
                  <a:lnTo>
                    <a:pt x="35369" y="1233"/>
                  </a:lnTo>
                  <a:lnTo>
                    <a:pt x="32946" y="1700"/>
                  </a:lnTo>
                  <a:lnTo>
                    <a:pt x="30523" y="2253"/>
                  </a:lnTo>
                  <a:lnTo>
                    <a:pt x="28100" y="2763"/>
                  </a:lnTo>
                  <a:lnTo>
                    <a:pt x="23254" y="3868"/>
                  </a:lnTo>
                  <a:lnTo>
                    <a:pt x="20831" y="4379"/>
                  </a:lnTo>
                  <a:lnTo>
                    <a:pt x="18408" y="4804"/>
                  </a:lnTo>
                  <a:lnTo>
                    <a:pt x="18408" y="4804"/>
                  </a:lnTo>
                  <a:lnTo>
                    <a:pt x="17217" y="4974"/>
                  </a:lnTo>
                  <a:lnTo>
                    <a:pt x="16070" y="5144"/>
                  </a:lnTo>
                  <a:lnTo>
                    <a:pt x="14922" y="5229"/>
                  </a:lnTo>
                  <a:lnTo>
                    <a:pt x="13774" y="5356"/>
                  </a:lnTo>
                  <a:lnTo>
                    <a:pt x="11479" y="5441"/>
                  </a:lnTo>
                  <a:lnTo>
                    <a:pt x="9183" y="5484"/>
                  </a:lnTo>
                  <a:lnTo>
                    <a:pt x="6888" y="5399"/>
                  </a:lnTo>
                  <a:lnTo>
                    <a:pt x="4592" y="5229"/>
                  </a:lnTo>
                  <a:lnTo>
                    <a:pt x="2296" y="5016"/>
                  </a:lnTo>
                  <a:lnTo>
                    <a:pt x="1" y="4761"/>
                  </a:lnTo>
                  <a:lnTo>
                    <a:pt x="1" y="4761"/>
                  </a:lnTo>
                  <a:lnTo>
                    <a:pt x="171" y="5144"/>
                  </a:lnTo>
                  <a:lnTo>
                    <a:pt x="384" y="5484"/>
                  </a:lnTo>
                  <a:lnTo>
                    <a:pt x="851" y="6079"/>
                  </a:lnTo>
                  <a:lnTo>
                    <a:pt x="1234" y="6461"/>
                  </a:lnTo>
                  <a:lnTo>
                    <a:pt x="1361" y="6547"/>
                  </a:lnTo>
                  <a:lnTo>
                    <a:pt x="1489" y="6589"/>
                  </a:lnTo>
                  <a:lnTo>
                    <a:pt x="1489" y="6589"/>
                  </a:lnTo>
                  <a:lnTo>
                    <a:pt x="1871" y="6632"/>
                  </a:lnTo>
                  <a:lnTo>
                    <a:pt x="2977" y="6802"/>
                  </a:lnTo>
                  <a:lnTo>
                    <a:pt x="8588" y="7737"/>
                  </a:lnTo>
                  <a:lnTo>
                    <a:pt x="8588" y="7737"/>
                  </a:lnTo>
                  <a:lnTo>
                    <a:pt x="10416" y="8119"/>
                  </a:lnTo>
                  <a:lnTo>
                    <a:pt x="11734" y="8417"/>
                  </a:lnTo>
                  <a:lnTo>
                    <a:pt x="12584" y="8714"/>
                  </a:lnTo>
                  <a:lnTo>
                    <a:pt x="12839" y="8842"/>
                  </a:lnTo>
                  <a:lnTo>
                    <a:pt x="13051" y="8927"/>
                  </a:lnTo>
                  <a:lnTo>
                    <a:pt x="13179" y="9055"/>
                  </a:lnTo>
                  <a:lnTo>
                    <a:pt x="13264" y="9140"/>
                  </a:lnTo>
                  <a:lnTo>
                    <a:pt x="13306" y="9182"/>
                  </a:lnTo>
                  <a:lnTo>
                    <a:pt x="13306" y="9267"/>
                  </a:lnTo>
                  <a:lnTo>
                    <a:pt x="13264" y="9352"/>
                  </a:lnTo>
                  <a:lnTo>
                    <a:pt x="13221" y="9352"/>
                  </a:lnTo>
                  <a:lnTo>
                    <a:pt x="13221" y="9352"/>
                  </a:lnTo>
                  <a:lnTo>
                    <a:pt x="13009" y="9395"/>
                  </a:lnTo>
                  <a:lnTo>
                    <a:pt x="12371" y="9480"/>
                  </a:lnTo>
                  <a:lnTo>
                    <a:pt x="11521" y="9650"/>
                  </a:lnTo>
                  <a:lnTo>
                    <a:pt x="11096" y="9777"/>
                  </a:lnTo>
                  <a:lnTo>
                    <a:pt x="10628" y="9905"/>
                  </a:lnTo>
                  <a:lnTo>
                    <a:pt x="10246" y="10117"/>
                  </a:lnTo>
                  <a:lnTo>
                    <a:pt x="9863" y="10330"/>
                  </a:lnTo>
                  <a:lnTo>
                    <a:pt x="9608" y="10627"/>
                  </a:lnTo>
                  <a:lnTo>
                    <a:pt x="9481" y="10755"/>
                  </a:lnTo>
                  <a:lnTo>
                    <a:pt x="9396" y="10925"/>
                  </a:lnTo>
                  <a:lnTo>
                    <a:pt x="9353" y="11095"/>
                  </a:lnTo>
                  <a:lnTo>
                    <a:pt x="9353" y="11308"/>
                  </a:lnTo>
                  <a:lnTo>
                    <a:pt x="9353" y="11478"/>
                  </a:lnTo>
                  <a:lnTo>
                    <a:pt x="9396" y="11690"/>
                  </a:lnTo>
                  <a:lnTo>
                    <a:pt x="9481" y="11945"/>
                  </a:lnTo>
                  <a:lnTo>
                    <a:pt x="9608" y="12158"/>
                  </a:lnTo>
                  <a:lnTo>
                    <a:pt x="9778" y="12413"/>
                  </a:lnTo>
                  <a:lnTo>
                    <a:pt x="9991" y="12710"/>
                  </a:lnTo>
                  <a:lnTo>
                    <a:pt x="9991" y="12710"/>
                  </a:lnTo>
                  <a:lnTo>
                    <a:pt x="10288" y="12965"/>
                  </a:lnTo>
                  <a:lnTo>
                    <a:pt x="10671" y="13220"/>
                  </a:lnTo>
                  <a:lnTo>
                    <a:pt x="11139" y="13433"/>
                  </a:lnTo>
                  <a:lnTo>
                    <a:pt x="11691" y="13603"/>
                  </a:lnTo>
                  <a:lnTo>
                    <a:pt x="12329" y="13773"/>
                  </a:lnTo>
                  <a:lnTo>
                    <a:pt x="13009" y="13943"/>
                  </a:lnTo>
                  <a:lnTo>
                    <a:pt x="13732" y="14071"/>
                  </a:lnTo>
                  <a:lnTo>
                    <a:pt x="14539" y="14198"/>
                  </a:lnTo>
                  <a:lnTo>
                    <a:pt x="16240" y="14368"/>
                  </a:lnTo>
                  <a:lnTo>
                    <a:pt x="18110" y="14496"/>
                  </a:lnTo>
                  <a:lnTo>
                    <a:pt x="20023" y="14581"/>
                  </a:lnTo>
                  <a:lnTo>
                    <a:pt x="21978" y="14623"/>
                  </a:lnTo>
                  <a:lnTo>
                    <a:pt x="23891" y="14623"/>
                  </a:lnTo>
                  <a:lnTo>
                    <a:pt x="25719" y="14581"/>
                  </a:lnTo>
                  <a:lnTo>
                    <a:pt x="28908" y="14453"/>
                  </a:lnTo>
                  <a:lnTo>
                    <a:pt x="31161" y="14368"/>
                  </a:lnTo>
                  <a:lnTo>
                    <a:pt x="32011" y="14326"/>
                  </a:lnTo>
                  <a:lnTo>
                    <a:pt x="32011" y="14326"/>
                  </a:lnTo>
                  <a:lnTo>
                    <a:pt x="32351" y="14963"/>
                  </a:lnTo>
                  <a:lnTo>
                    <a:pt x="32733" y="15601"/>
                  </a:lnTo>
                  <a:lnTo>
                    <a:pt x="33116" y="16196"/>
                  </a:lnTo>
                  <a:lnTo>
                    <a:pt x="33541" y="16749"/>
                  </a:lnTo>
                  <a:lnTo>
                    <a:pt x="33966" y="17301"/>
                  </a:lnTo>
                  <a:lnTo>
                    <a:pt x="34391" y="17812"/>
                  </a:lnTo>
                  <a:lnTo>
                    <a:pt x="34859" y="18322"/>
                  </a:lnTo>
                  <a:lnTo>
                    <a:pt x="35327" y="18789"/>
                  </a:lnTo>
                  <a:lnTo>
                    <a:pt x="36262" y="19639"/>
                  </a:lnTo>
                  <a:lnTo>
                    <a:pt x="37239" y="20362"/>
                  </a:lnTo>
                  <a:lnTo>
                    <a:pt x="38175" y="21042"/>
                  </a:lnTo>
                  <a:lnTo>
                    <a:pt x="39110" y="21595"/>
                  </a:lnTo>
                  <a:lnTo>
                    <a:pt x="40003" y="22062"/>
                  </a:lnTo>
                  <a:lnTo>
                    <a:pt x="40853" y="22445"/>
                  </a:lnTo>
                  <a:lnTo>
                    <a:pt x="41618" y="22743"/>
                  </a:lnTo>
                  <a:lnTo>
                    <a:pt x="42341" y="22955"/>
                  </a:lnTo>
                  <a:lnTo>
                    <a:pt x="42893" y="23125"/>
                  </a:lnTo>
                  <a:lnTo>
                    <a:pt x="43403" y="23210"/>
                  </a:lnTo>
                  <a:lnTo>
                    <a:pt x="43743" y="23253"/>
                  </a:lnTo>
                  <a:lnTo>
                    <a:pt x="43913" y="23210"/>
                  </a:lnTo>
                  <a:lnTo>
                    <a:pt x="43913" y="23210"/>
                  </a:lnTo>
                  <a:lnTo>
                    <a:pt x="44041" y="23083"/>
                  </a:lnTo>
                  <a:lnTo>
                    <a:pt x="44083" y="22913"/>
                  </a:lnTo>
                  <a:lnTo>
                    <a:pt x="44083" y="22658"/>
                  </a:lnTo>
                  <a:lnTo>
                    <a:pt x="44083" y="22360"/>
                  </a:lnTo>
                  <a:lnTo>
                    <a:pt x="43956" y="21595"/>
                  </a:lnTo>
                  <a:lnTo>
                    <a:pt x="43743" y="20702"/>
                  </a:lnTo>
                  <a:lnTo>
                    <a:pt x="43446" y="19724"/>
                  </a:lnTo>
                  <a:lnTo>
                    <a:pt x="43063" y="18747"/>
                  </a:lnTo>
                  <a:lnTo>
                    <a:pt x="42681" y="17854"/>
                  </a:lnTo>
                  <a:lnTo>
                    <a:pt x="42298" y="17089"/>
                  </a:lnTo>
                  <a:lnTo>
                    <a:pt x="42298" y="17089"/>
                  </a:lnTo>
                  <a:lnTo>
                    <a:pt x="42171" y="16749"/>
                  </a:lnTo>
                  <a:lnTo>
                    <a:pt x="42086" y="16409"/>
                  </a:lnTo>
                  <a:lnTo>
                    <a:pt x="42001" y="16069"/>
                  </a:lnTo>
                  <a:lnTo>
                    <a:pt x="42001" y="15729"/>
                  </a:lnTo>
                  <a:lnTo>
                    <a:pt x="42043" y="15388"/>
                  </a:lnTo>
                  <a:lnTo>
                    <a:pt x="42128" y="15048"/>
                  </a:lnTo>
                  <a:lnTo>
                    <a:pt x="42298" y="14453"/>
                  </a:lnTo>
                  <a:lnTo>
                    <a:pt x="42553" y="13901"/>
                  </a:lnTo>
                  <a:lnTo>
                    <a:pt x="42766" y="13518"/>
                  </a:lnTo>
                  <a:lnTo>
                    <a:pt x="43021" y="13135"/>
                  </a:lnTo>
                  <a:lnTo>
                    <a:pt x="43021" y="13135"/>
                  </a:lnTo>
                  <a:lnTo>
                    <a:pt x="43828" y="13178"/>
                  </a:lnTo>
                  <a:lnTo>
                    <a:pt x="44636" y="13178"/>
                  </a:lnTo>
                  <a:lnTo>
                    <a:pt x="46379" y="13093"/>
                  </a:lnTo>
                  <a:lnTo>
                    <a:pt x="48207" y="12965"/>
                  </a:lnTo>
                  <a:lnTo>
                    <a:pt x="50120" y="12710"/>
                  </a:lnTo>
                  <a:lnTo>
                    <a:pt x="52033" y="12370"/>
                  </a:lnTo>
                  <a:lnTo>
                    <a:pt x="53988" y="12030"/>
                  </a:lnTo>
                  <a:lnTo>
                    <a:pt x="55901" y="11605"/>
                  </a:lnTo>
                  <a:lnTo>
                    <a:pt x="57772" y="11180"/>
                  </a:lnTo>
                  <a:lnTo>
                    <a:pt x="61172" y="10330"/>
                  </a:lnTo>
                  <a:lnTo>
                    <a:pt x="63936" y="9565"/>
                  </a:lnTo>
                  <a:lnTo>
                    <a:pt x="65806" y="9055"/>
                  </a:lnTo>
                  <a:lnTo>
                    <a:pt x="66444" y="8842"/>
                  </a:lnTo>
                  <a:lnTo>
                    <a:pt x="66444" y="8842"/>
                  </a:lnTo>
                  <a:lnTo>
                    <a:pt x="66954" y="9480"/>
                  </a:lnTo>
                  <a:lnTo>
                    <a:pt x="68059" y="10925"/>
                  </a:lnTo>
                  <a:lnTo>
                    <a:pt x="68739" y="11648"/>
                  </a:lnTo>
                  <a:lnTo>
                    <a:pt x="69334" y="12285"/>
                  </a:lnTo>
                  <a:lnTo>
                    <a:pt x="69632" y="12540"/>
                  </a:lnTo>
                  <a:lnTo>
                    <a:pt x="69844" y="12710"/>
                  </a:lnTo>
                  <a:lnTo>
                    <a:pt x="70057" y="12795"/>
                  </a:lnTo>
                  <a:lnTo>
                    <a:pt x="70227" y="12795"/>
                  </a:lnTo>
                  <a:lnTo>
                    <a:pt x="70227" y="12795"/>
                  </a:lnTo>
                  <a:lnTo>
                    <a:pt x="70354" y="12710"/>
                  </a:lnTo>
                  <a:lnTo>
                    <a:pt x="70439" y="12498"/>
                  </a:lnTo>
                  <a:lnTo>
                    <a:pt x="70482" y="12285"/>
                  </a:lnTo>
                  <a:lnTo>
                    <a:pt x="70525" y="11988"/>
                  </a:lnTo>
                  <a:lnTo>
                    <a:pt x="70525" y="11265"/>
                  </a:lnTo>
                  <a:lnTo>
                    <a:pt x="70439" y="10500"/>
                  </a:lnTo>
                  <a:lnTo>
                    <a:pt x="70269" y="9055"/>
                  </a:lnTo>
                  <a:lnTo>
                    <a:pt x="70142" y="8374"/>
                  </a:lnTo>
                  <a:lnTo>
                    <a:pt x="70142" y="8374"/>
                  </a:lnTo>
                  <a:lnTo>
                    <a:pt x="76136" y="7099"/>
                  </a:lnTo>
                  <a:lnTo>
                    <a:pt x="83235" y="5526"/>
                  </a:lnTo>
                  <a:lnTo>
                    <a:pt x="83235" y="5526"/>
                  </a:lnTo>
                  <a:lnTo>
                    <a:pt x="83490" y="5484"/>
                  </a:lnTo>
                  <a:lnTo>
                    <a:pt x="83703" y="5484"/>
                  </a:lnTo>
                  <a:lnTo>
                    <a:pt x="83873" y="5526"/>
                  </a:lnTo>
                  <a:lnTo>
                    <a:pt x="84000" y="5569"/>
                  </a:lnTo>
                  <a:lnTo>
                    <a:pt x="84043" y="5654"/>
                  </a:lnTo>
                  <a:lnTo>
                    <a:pt x="84085" y="5781"/>
                  </a:lnTo>
                  <a:lnTo>
                    <a:pt x="84128" y="6079"/>
                  </a:lnTo>
                  <a:lnTo>
                    <a:pt x="84085" y="6419"/>
                  </a:lnTo>
                  <a:lnTo>
                    <a:pt x="84043" y="6717"/>
                  </a:lnTo>
                  <a:lnTo>
                    <a:pt x="84000" y="6972"/>
                  </a:lnTo>
                  <a:lnTo>
                    <a:pt x="84000" y="7057"/>
                  </a:lnTo>
                  <a:lnTo>
                    <a:pt x="84043" y="7142"/>
                  </a:lnTo>
                  <a:lnTo>
                    <a:pt x="84043" y="7142"/>
                  </a:lnTo>
                  <a:lnTo>
                    <a:pt x="84128" y="7142"/>
                  </a:lnTo>
                  <a:lnTo>
                    <a:pt x="84213" y="7142"/>
                  </a:lnTo>
                  <a:lnTo>
                    <a:pt x="84425" y="7057"/>
                  </a:lnTo>
                  <a:lnTo>
                    <a:pt x="84723" y="6887"/>
                  </a:lnTo>
                  <a:lnTo>
                    <a:pt x="85020" y="6674"/>
                  </a:lnTo>
                  <a:lnTo>
                    <a:pt x="85530" y="6249"/>
                  </a:lnTo>
                  <a:lnTo>
                    <a:pt x="85743" y="6036"/>
                  </a:lnTo>
                  <a:lnTo>
                    <a:pt x="85743" y="6036"/>
                  </a:lnTo>
                  <a:lnTo>
                    <a:pt x="88124" y="5611"/>
                  </a:lnTo>
                  <a:lnTo>
                    <a:pt x="90249" y="5186"/>
                  </a:lnTo>
                  <a:lnTo>
                    <a:pt x="92374" y="4846"/>
                  </a:lnTo>
                  <a:lnTo>
                    <a:pt x="92374" y="4846"/>
                  </a:lnTo>
                  <a:lnTo>
                    <a:pt x="92332" y="4464"/>
                  </a:lnTo>
                  <a:lnTo>
                    <a:pt x="92204" y="4081"/>
                  </a:lnTo>
                  <a:lnTo>
                    <a:pt x="92034" y="3698"/>
                  </a:lnTo>
                  <a:lnTo>
                    <a:pt x="91822" y="33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49"/>
            <p:cNvSpPr/>
            <p:nvPr/>
          </p:nvSpPr>
          <p:spPr>
            <a:xfrm>
              <a:off x="1347625" y="4208225"/>
              <a:ext cx="97775" cy="44650"/>
            </a:xfrm>
            <a:custGeom>
              <a:rect b="b" l="l" r="r" t="t"/>
              <a:pathLst>
                <a:path extrusionOk="0" h="1786" w="3911">
                  <a:moveTo>
                    <a:pt x="3868" y="0"/>
                  </a:moveTo>
                  <a:lnTo>
                    <a:pt x="3316" y="85"/>
                  </a:lnTo>
                  <a:lnTo>
                    <a:pt x="2721" y="170"/>
                  </a:lnTo>
                  <a:lnTo>
                    <a:pt x="2041" y="340"/>
                  </a:lnTo>
                  <a:lnTo>
                    <a:pt x="1360" y="553"/>
                  </a:lnTo>
                  <a:lnTo>
                    <a:pt x="1020" y="680"/>
                  </a:lnTo>
                  <a:lnTo>
                    <a:pt x="723" y="850"/>
                  </a:lnTo>
                  <a:lnTo>
                    <a:pt x="468" y="1063"/>
                  </a:lnTo>
                  <a:lnTo>
                    <a:pt x="255" y="1275"/>
                  </a:lnTo>
                  <a:lnTo>
                    <a:pt x="85" y="1530"/>
                  </a:lnTo>
                  <a:lnTo>
                    <a:pt x="0" y="1786"/>
                  </a:lnTo>
                  <a:lnTo>
                    <a:pt x="213" y="1488"/>
                  </a:lnTo>
                  <a:lnTo>
                    <a:pt x="425" y="1233"/>
                  </a:lnTo>
                  <a:lnTo>
                    <a:pt x="723" y="1020"/>
                  </a:lnTo>
                  <a:lnTo>
                    <a:pt x="1063" y="850"/>
                  </a:lnTo>
                  <a:lnTo>
                    <a:pt x="1445" y="723"/>
                  </a:lnTo>
                  <a:lnTo>
                    <a:pt x="1828" y="638"/>
                  </a:lnTo>
                  <a:lnTo>
                    <a:pt x="2636" y="468"/>
                  </a:lnTo>
                  <a:lnTo>
                    <a:pt x="2891" y="425"/>
                  </a:lnTo>
                  <a:lnTo>
                    <a:pt x="3316" y="340"/>
                  </a:lnTo>
                  <a:lnTo>
                    <a:pt x="3656" y="170"/>
                  </a:lnTo>
                  <a:lnTo>
                    <a:pt x="3826" y="85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49"/>
            <p:cNvSpPr/>
            <p:nvPr/>
          </p:nvSpPr>
          <p:spPr>
            <a:xfrm>
              <a:off x="1142500" y="4133825"/>
              <a:ext cx="302900" cy="65925"/>
            </a:xfrm>
            <a:custGeom>
              <a:rect b="b" l="l" r="r" t="t"/>
              <a:pathLst>
                <a:path extrusionOk="0" h="2637" w="12116">
                  <a:moveTo>
                    <a:pt x="1" y="0"/>
                  </a:moveTo>
                  <a:lnTo>
                    <a:pt x="213" y="171"/>
                  </a:lnTo>
                  <a:lnTo>
                    <a:pt x="341" y="213"/>
                  </a:lnTo>
                  <a:lnTo>
                    <a:pt x="723" y="256"/>
                  </a:lnTo>
                  <a:lnTo>
                    <a:pt x="1829" y="426"/>
                  </a:lnTo>
                  <a:lnTo>
                    <a:pt x="7440" y="1361"/>
                  </a:lnTo>
                  <a:lnTo>
                    <a:pt x="9395" y="1743"/>
                  </a:lnTo>
                  <a:lnTo>
                    <a:pt x="10756" y="2083"/>
                  </a:lnTo>
                  <a:lnTo>
                    <a:pt x="11223" y="2253"/>
                  </a:lnTo>
                  <a:lnTo>
                    <a:pt x="11563" y="2381"/>
                  </a:lnTo>
                  <a:lnTo>
                    <a:pt x="11818" y="2509"/>
                  </a:lnTo>
                  <a:lnTo>
                    <a:pt x="12031" y="2636"/>
                  </a:lnTo>
                  <a:lnTo>
                    <a:pt x="12073" y="2424"/>
                  </a:lnTo>
                  <a:lnTo>
                    <a:pt x="12116" y="2338"/>
                  </a:lnTo>
                  <a:lnTo>
                    <a:pt x="12073" y="2253"/>
                  </a:lnTo>
                  <a:lnTo>
                    <a:pt x="11946" y="2126"/>
                  </a:lnTo>
                  <a:lnTo>
                    <a:pt x="11733" y="1998"/>
                  </a:lnTo>
                  <a:lnTo>
                    <a:pt x="11223" y="1828"/>
                  </a:lnTo>
                  <a:lnTo>
                    <a:pt x="10713" y="1701"/>
                  </a:lnTo>
                  <a:lnTo>
                    <a:pt x="10076" y="1531"/>
                  </a:lnTo>
                  <a:lnTo>
                    <a:pt x="9395" y="1446"/>
                  </a:lnTo>
                  <a:lnTo>
                    <a:pt x="7865" y="1148"/>
                  </a:lnTo>
                  <a:lnTo>
                    <a:pt x="6377" y="808"/>
                  </a:lnTo>
                  <a:lnTo>
                    <a:pt x="4804" y="511"/>
                  </a:lnTo>
                  <a:lnTo>
                    <a:pt x="3189" y="256"/>
                  </a:lnTo>
                  <a:lnTo>
                    <a:pt x="1616" y="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9"/>
            <p:cNvSpPr/>
            <p:nvPr/>
          </p:nvSpPr>
          <p:spPr>
            <a:xfrm>
              <a:off x="2771700" y="4180575"/>
              <a:ext cx="113725" cy="113750"/>
            </a:xfrm>
            <a:custGeom>
              <a:rect b="b" l="l" r="r" t="t"/>
              <a:pathLst>
                <a:path extrusionOk="0" h="4550" w="4549">
                  <a:moveTo>
                    <a:pt x="4549" y="1"/>
                  </a:moveTo>
                  <a:lnTo>
                    <a:pt x="3486" y="43"/>
                  </a:lnTo>
                  <a:lnTo>
                    <a:pt x="2381" y="171"/>
                  </a:lnTo>
                  <a:lnTo>
                    <a:pt x="1275" y="298"/>
                  </a:lnTo>
                  <a:lnTo>
                    <a:pt x="213" y="298"/>
                  </a:lnTo>
                  <a:lnTo>
                    <a:pt x="0" y="639"/>
                  </a:lnTo>
                  <a:lnTo>
                    <a:pt x="128" y="596"/>
                  </a:lnTo>
                  <a:lnTo>
                    <a:pt x="638" y="1234"/>
                  </a:lnTo>
                  <a:lnTo>
                    <a:pt x="1743" y="2679"/>
                  </a:lnTo>
                  <a:lnTo>
                    <a:pt x="2423" y="3402"/>
                  </a:lnTo>
                  <a:lnTo>
                    <a:pt x="3018" y="4039"/>
                  </a:lnTo>
                  <a:lnTo>
                    <a:pt x="3316" y="4294"/>
                  </a:lnTo>
                  <a:lnTo>
                    <a:pt x="3528" y="4464"/>
                  </a:lnTo>
                  <a:lnTo>
                    <a:pt x="3741" y="4549"/>
                  </a:lnTo>
                  <a:lnTo>
                    <a:pt x="3911" y="4549"/>
                  </a:lnTo>
                  <a:lnTo>
                    <a:pt x="4038" y="4464"/>
                  </a:lnTo>
                  <a:lnTo>
                    <a:pt x="4123" y="4252"/>
                  </a:lnTo>
                  <a:lnTo>
                    <a:pt x="4166" y="4039"/>
                  </a:lnTo>
                  <a:lnTo>
                    <a:pt x="4209" y="3742"/>
                  </a:lnTo>
                  <a:lnTo>
                    <a:pt x="4209" y="3019"/>
                  </a:lnTo>
                  <a:lnTo>
                    <a:pt x="4123" y="2254"/>
                  </a:lnTo>
                  <a:lnTo>
                    <a:pt x="3953" y="809"/>
                  </a:lnTo>
                  <a:lnTo>
                    <a:pt x="3826" y="128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49"/>
            <p:cNvSpPr/>
            <p:nvPr/>
          </p:nvSpPr>
          <p:spPr>
            <a:xfrm>
              <a:off x="3213800" y="4115750"/>
              <a:ext cx="56350" cy="37225"/>
            </a:xfrm>
            <a:custGeom>
              <a:rect b="b" l="l" r="r" t="t"/>
              <a:pathLst>
                <a:path extrusionOk="0" h="1489" w="2254">
                  <a:moveTo>
                    <a:pt x="43" y="1"/>
                  </a:moveTo>
                  <a:lnTo>
                    <a:pt x="128" y="171"/>
                  </a:lnTo>
                  <a:lnTo>
                    <a:pt x="128" y="383"/>
                  </a:lnTo>
                  <a:lnTo>
                    <a:pt x="85" y="808"/>
                  </a:lnTo>
                  <a:lnTo>
                    <a:pt x="0" y="1234"/>
                  </a:lnTo>
                  <a:lnTo>
                    <a:pt x="0" y="1361"/>
                  </a:lnTo>
                  <a:lnTo>
                    <a:pt x="43" y="1489"/>
                  </a:lnTo>
                  <a:lnTo>
                    <a:pt x="213" y="1489"/>
                  </a:lnTo>
                  <a:lnTo>
                    <a:pt x="425" y="1404"/>
                  </a:lnTo>
                  <a:lnTo>
                    <a:pt x="723" y="1234"/>
                  </a:lnTo>
                  <a:lnTo>
                    <a:pt x="1020" y="1021"/>
                  </a:lnTo>
                  <a:lnTo>
                    <a:pt x="1530" y="596"/>
                  </a:lnTo>
                  <a:lnTo>
                    <a:pt x="1743" y="383"/>
                  </a:lnTo>
                  <a:lnTo>
                    <a:pt x="2253" y="298"/>
                  </a:lnTo>
                  <a:lnTo>
                    <a:pt x="1743" y="128"/>
                  </a:lnTo>
                  <a:lnTo>
                    <a:pt x="1190" y="43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49"/>
            <p:cNvSpPr/>
            <p:nvPr/>
          </p:nvSpPr>
          <p:spPr>
            <a:xfrm>
              <a:off x="2169125" y="4239025"/>
              <a:ext cx="44650" cy="110550"/>
            </a:xfrm>
            <a:custGeom>
              <a:rect b="b" l="l" r="r" t="t"/>
              <a:pathLst>
                <a:path extrusionOk="0" h="4422" w="1786">
                  <a:moveTo>
                    <a:pt x="1785" y="1"/>
                  </a:moveTo>
                  <a:lnTo>
                    <a:pt x="1615" y="43"/>
                  </a:lnTo>
                  <a:lnTo>
                    <a:pt x="1403" y="256"/>
                  </a:lnTo>
                  <a:lnTo>
                    <a:pt x="1190" y="511"/>
                  </a:lnTo>
                  <a:lnTo>
                    <a:pt x="1020" y="809"/>
                  </a:lnTo>
                  <a:lnTo>
                    <a:pt x="765" y="1361"/>
                  </a:lnTo>
                  <a:lnTo>
                    <a:pt x="553" y="1956"/>
                  </a:lnTo>
                  <a:lnTo>
                    <a:pt x="383" y="2551"/>
                  </a:lnTo>
                  <a:lnTo>
                    <a:pt x="255" y="3189"/>
                  </a:lnTo>
                  <a:lnTo>
                    <a:pt x="128" y="3784"/>
                  </a:lnTo>
                  <a:lnTo>
                    <a:pt x="0" y="4422"/>
                  </a:lnTo>
                  <a:lnTo>
                    <a:pt x="340" y="3189"/>
                  </a:lnTo>
                  <a:lnTo>
                    <a:pt x="680" y="1999"/>
                  </a:lnTo>
                  <a:lnTo>
                    <a:pt x="893" y="1404"/>
                  </a:lnTo>
                  <a:lnTo>
                    <a:pt x="1148" y="851"/>
                  </a:lnTo>
                  <a:lnTo>
                    <a:pt x="1275" y="554"/>
                  </a:lnTo>
                  <a:lnTo>
                    <a:pt x="1445" y="298"/>
                  </a:lnTo>
                  <a:lnTo>
                    <a:pt x="1530" y="171"/>
                  </a:lnTo>
                  <a:lnTo>
                    <a:pt x="1658" y="8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8B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49"/>
            <p:cNvSpPr/>
            <p:nvPr/>
          </p:nvSpPr>
          <p:spPr>
            <a:xfrm>
              <a:off x="1628175" y="4027550"/>
              <a:ext cx="34025" cy="193450"/>
            </a:xfrm>
            <a:custGeom>
              <a:rect b="b" l="l" r="r" t="t"/>
              <a:pathLst>
                <a:path extrusionOk="0" h="7738" w="1361">
                  <a:moveTo>
                    <a:pt x="1" y="1"/>
                  </a:moveTo>
                  <a:lnTo>
                    <a:pt x="128" y="978"/>
                  </a:lnTo>
                  <a:lnTo>
                    <a:pt x="256" y="1488"/>
                  </a:lnTo>
                  <a:lnTo>
                    <a:pt x="383" y="1956"/>
                  </a:lnTo>
                  <a:lnTo>
                    <a:pt x="468" y="2211"/>
                  </a:lnTo>
                  <a:lnTo>
                    <a:pt x="553" y="2424"/>
                  </a:lnTo>
                  <a:lnTo>
                    <a:pt x="766" y="2891"/>
                  </a:lnTo>
                  <a:lnTo>
                    <a:pt x="936" y="3359"/>
                  </a:lnTo>
                  <a:lnTo>
                    <a:pt x="1063" y="3826"/>
                  </a:lnTo>
                  <a:lnTo>
                    <a:pt x="1191" y="4294"/>
                  </a:lnTo>
                  <a:lnTo>
                    <a:pt x="1276" y="4804"/>
                  </a:lnTo>
                  <a:lnTo>
                    <a:pt x="1318" y="5314"/>
                  </a:lnTo>
                  <a:lnTo>
                    <a:pt x="1318" y="5782"/>
                  </a:lnTo>
                  <a:lnTo>
                    <a:pt x="1233" y="6292"/>
                  </a:lnTo>
                  <a:lnTo>
                    <a:pt x="1191" y="6504"/>
                  </a:lnTo>
                  <a:lnTo>
                    <a:pt x="1148" y="6760"/>
                  </a:lnTo>
                  <a:lnTo>
                    <a:pt x="1148" y="7015"/>
                  </a:lnTo>
                  <a:lnTo>
                    <a:pt x="1191" y="7270"/>
                  </a:lnTo>
                  <a:lnTo>
                    <a:pt x="1191" y="7015"/>
                  </a:lnTo>
                  <a:lnTo>
                    <a:pt x="1191" y="6760"/>
                  </a:lnTo>
                  <a:lnTo>
                    <a:pt x="1233" y="6547"/>
                  </a:lnTo>
                  <a:lnTo>
                    <a:pt x="1276" y="6292"/>
                  </a:lnTo>
                  <a:lnTo>
                    <a:pt x="1361" y="5782"/>
                  </a:lnTo>
                  <a:lnTo>
                    <a:pt x="1361" y="5272"/>
                  </a:lnTo>
                  <a:lnTo>
                    <a:pt x="1361" y="4804"/>
                  </a:lnTo>
                  <a:lnTo>
                    <a:pt x="1276" y="4294"/>
                  </a:lnTo>
                  <a:lnTo>
                    <a:pt x="1148" y="3784"/>
                  </a:lnTo>
                  <a:lnTo>
                    <a:pt x="1021" y="3316"/>
                  </a:lnTo>
                  <a:lnTo>
                    <a:pt x="851" y="2849"/>
                  </a:lnTo>
                  <a:lnTo>
                    <a:pt x="638" y="2381"/>
                  </a:lnTo>
                  <a:lnTo>
                    <a:pt x="426" y="1913"/>
                  </a:lnTo>
                  <a:lnTo>
                    <a:pt x="298" y="1446"/>
                  </a:lnTo>
                  <a:lnTo>
                    <a:pt x="171" y="978"/>
                  </a:lnTo>
                  <a:lnTo>
                    <a:pt x="1" y="1"/>
                  </a:lnTo>
                  <a:close/>
                  <a:moveTo>
                    <a:pt x="1191" y="7270"/>
                  </a:moveTo>
                  <a:lnTo>
                    <a:pt x="1233" y="7525"/>
                  </a:lnTo>
                  <a:lnTo>
                    <a:pt x="1361" y="7737"/>
                  </a:lnTo>
                  <a:lnTo>
                    <a:pt x="1276" y="7525"/>
                  </a:lnTo>
                  <a:lnTo>
                    <a:pt x="1191" y="727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49"/>
            <p:cNvSpPr/>
            <p:nvPr/>
          </p:nvSpPr>
          <p:spPr>
            <a:xfrm>
              <a:off x="1685575" y="4036050"/>
              <a:ext cx="28700" cy="147750"/>
            </a:xfrm>
            <a:custGeom>
              <a:rect b="b" l="l" r="r" t="t"/>
              <a:pathLst>
                <a:path extrusionOk="0" h="5910" w="1148">
                  <a:moveTo>
                    <a:pt x="0" y="1"/>
                  </a:moveTo>
                  <a:lnTo>
                    <a:pt x="128" y="808"/>
                  </a:lnTo>
                  <a:lnTo>
                    <a:pt x="298" y="1573"/>
                  </a:lnTo>
                  <a:lnTo>
                    <a:pt x="468" y="1999"/>
                  </a:lnTo>
                  <a:lnTo>
                    <a:pt x="638" y="2339"/>
                  </a:lnTo>
                  <a:lnTo>
                    <a:pt x="765" y="2721"/>
                  </a:lnTo>
                  <a:lnTo>
                    <a:pt x="850" y="3104"/>
                  </a:lnTo>
                  <a:lnTo>
                    <a:pt x="935" y="3486"/>
                  </a:lnTo>
                  <a:lnTo>
                    <a:pt x="1020" y="3911"/>
                  </a:lnTo>
                  <a:lnTo>
                    <a:pt x="1063" y="4294"/>
                  </a:lnTo>
                  <a:lnTo>
                    <a:pt x="1063" y="4719"/>
                  </a:lnTo>
                  <a:lnTo>
                    <a:pt x="978" y="5102"/>
                  </a:lnTo>
                  <a:lnTo>
                    <a:pt x="935" y="5527"/>
                  </a:lnTo>
                  <a:lnTo>
                    <a:pt x="978" y="5909"/>
                  </a:lnTo>
                  <a:lnTo>
                    <a:pt x="978" y="5527"/>
                  </a:lnTo>
                  <a:lnTo>
                    <a:pt x="1063" y="5102"/>
                  </a:lnTo>
                  <a:lnTo>
                    <a:pt x="1105" y="4719"/>
                  </a:lnTo>
                  <a:lnTo>
                    <a:pt x="1148" y="4294"/>
                  </a:lnTo>
                  <a:lnTo>
                    <a:pt x="1105" y="3911"/>
                  </a:lnTo>
                  <a:lnTo>
                    <a:pt x="1020" y="3486"/>
                  </a:lnTo>
                  <a:lnTo>
                    <a:pt x="935" y="3104"/>
                  </a:lnTo>
                  <a:lnTo>
                    <a:pt x="850" y="2679"/>
                  </a:lnTo>
                  <a:lnTo>
                    <a:pt x="680" y="2296"/>
                  </a:lnTo>
                  <a:lnTo>
                    <a:pt x="510" y="1956"/>
                  </a:lnTo>
                  <a:lnTo>
                    <a:pt x="383" y="1573"/>
                  </a:lnTo>
                  <a:lnTo>
                    <a:pt x="170" y="8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49"/>
            <p:cNvSpPr/>
            <p:nvPr/>
          </p:nvSpPr>
          <p:spPr>
            <a:xfrm>
              <a:off x="1744025" y="4017975"/>
              <a:ext cx="28700" cy="153075"/>
            </a:xfrm>
            <a:custGeom>
              <a:rect b="b" l="l" r="r" t="t"/>
              <a:pathLst>
                <a:path extrusionOk="0" h="6123" w="1148">
                  <a:moveTo>
                    <a:pt x="0" y="1"/>
                  </a:moveTo>
                  <a:lnTo>
                    <a:pt x="128" y="809"/>
                  </a:lnTo>
                  <a:lnTo>
                    <a:pt x="298" y="1616"/>
                  </a:lnTo>
                  <a:lnTo>
                    <a:pt x="468" y="1999"/>
                  </a:lnTo>
                  <a:lnTo>
                    <a:pt x="638" y="2339"/>
                  </a:lnTo>
                  <a:lnTo>
                    <a:pt x="765" y="2722"/>
                  </a:lnTo>
                  <a:lnTo>
                    <a:pt x="850" y="3147"/>
                  </a:lnTo>
                  <a:lnTo>
                    <a:pt x="978" y="3529"/>
                  </a:lnTo>
                  <a:lnTo>
                    <a:pt x="1020" y="3912"/>
                  </a:lnTo>
                  <a:lnTo>
                    <a:pt x="1063" y="4337"/>
                  </a:lnTo>
                  <a:lnTo>
                    <a:pt x="1063" y="4719"/>
                  </a:lnTo>
                  <a:lnTo>
                    <a:pt x="978" y="5102"/>
                  </a:lnTo>
                  <a:lnTo>
                    <a:pt x="935" y="5527"/>
                  </a:lnTo>
                  <a:lnTo>
                    <a:pt x="935" y="5740"/>
                  </a:lnTo>
                  <a:lnTo>
                    <a:pt x="978" y="5952"/>
                  </a:lnTo>
                  <a:lnTo>
                    <a:pt x="1020" y="6122"/>
                  </a:lnTo>
                  <a:lnTo>
                    <a:pt x="978" y="5910"/>
                  </a:lnTo>
                  <a:lnTo>
                    <a:pt x="978" y="5527"/>
                  </a:lnTo>
                  <a:lnTo>
                    <a:pt x="1063" y="5145"/>
                  </a:lnTo>
                  <a:lnTo>
                    <a:pt x="1105" y="4719"/>
                  </a:lnTo>
                  <a:lnTo>
                    <a:pt x="1148" y="4337"/>
                  </a:lnTo>
                  <a:lnTo>
                    <a:pt x="1105" y="3912"/>
                  </a:lnTo>
                  <a:lnTo>
                    <a:pt x="1020" y="3487"/>
                  </a:lnTo>
                  <a:lnTo>
                    <a:pt x="935" y="3104"/>
                  </a:lnTo>
                  <a:lnTo>
                    <a:pt x="850" y="2722"/>
                  </a:lnTo>
                  <a:lnTo>
                    <a:pt x="680" y="2339"/>
                  </a:lnTo>
                  <a:lnTo>
                    <a:pt x="510" y="1956"/>
                  </a:lnTo>
                  <a:lnTo>
                    <a:pt x="383" y="1574"/>
                  </a:lnTo>
                  <a:lnTo>
                    <a:pt x="170" y="8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49"/>
            <p:cNvSpPr/>
            <p:nvPr/>
          </p:nvSpPr>
          <p:spPr>
            <a:xfrm>
              <a:off x="1810975" y="4015850"/>
              <a:ext cx="28725" cy="147750"/>
            </a:xfrm>
            <a:custGeom>
              <a:rect b="b" l="l" r="r" t="t"/>
              <a:pathLst>
                <a:path extrusionOk="0" h="5910" w="1149">
                  <a:moveTo>
                    <a:pt x="0" y="1"/>
                  </a:moveTo>
                  <a:lnTo>
                    <a:pt x="128" y="809"/>
                  </a:lnTo>
                  <a:lnTo>
                    <a:pt x="298" y="1616"/>
                  </a:lnTo>
                  <a:lnTo>
                    <a:pt x="468" y="1999"/>
                  </a:lnTo>
                  <a:lnTo>
                    <a:pt x="638" y="2339"/>
                  </a:lnTo>
                  <a:lnTo>
                    <a:pt x="765" y="2722"/>
                  </a:lnTo>
                  <a:lnTo>
                    <a:pt x="851" y="3104"/>
                  </a:lnTo>
                  <a:lnTo>
                    <a:pt x="936" y="3529"/>
                  </a:lnTo>
                  <a:lnTo>
                    <a:pt x="1021" y="3912"/>
                  </a:lnTo>
                  <a:lnTo>
                    <a:pt x="1063" y="4294"/>
                  </a:lnTo>
                  <a:lnTo>
                    <a:pt x="1063" y="4719"/>
                  </a:lnTo>
                  <a:lnTo>
                    <a:pt x="978" y="5102"/>
                  </a:lnTo>
                  <a:lnTo>
                    <a:pt x="936" y="5527"/>
                  </a:lnTo>
                  <a:lnTo>
                    <a:pt x="978" y="5910"/>
                  </a:lnTo>
                  <a:lnTo>
                    <a:pt x="978" y="5527"/>
                  </a:lnTo>
                  <a:lnTo>
                    <a:pt x="1063" y="5102"/>
                  </a:lnTo>
                  <a:lnTo>
                    <a:pt x="1106" y="4719"/>
                  </a:lnTo>
                  <a:lnTo>
                    <a:pt x="1148" y="4294"/>
                  </a:lnTo>
                  <a:lnTo>
                    <a:pt x="1106" y="3912"/>
                  </a:lnTo>
                  <a:lnTo>
                    <a:pt x="1021" y="3487"/>
                  </a:lnTo>
                  <a:lnTo>
                    <a:pt x="936" y="3104"/>
                  </a:lnTo>
                  <a:lnTo>
                    <a:pt x="851" y="2722"/>
                  </a:lnTo>
                  <a:lnTo>
                    <a:pt x="680" y="2339"/>
                  </a:lnTo>
                  <a:lnTo>
                    <a:pt x="510" y="1956"/>
                  </a:lnTo>
                  <a:lnTo>
                    <a:pt x="383" y="1574"/>
                  </a:lnTo>
                  <a:lnTo>
                    <a:pt x="170" y="8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49"/>
            <p:cNvSpPr/>
            <p:nvPr/>
          </p:nvSpPr>
          <p:spPr>
            <a:xfrm>
              <a:off x="2855650" y="3863900"/>
              <a:ext cx="64850" cy="19150"/>
            </a:xfrm>
            <a:custGeom>
              <a:rect b="b" l="l" r="r" t="t"/>
              <a:pathLst>
                <a:path extrusionOk="0" h="766" w="2594">
                  <a:moveTo>
                    <a:pt x="0" y="0"/>
                  </a:moveTo>
                  <a:lnTo>
                    <a:pt x="638" y="213"/>
                  </a:lnTo>
                  <a:lnTo>
                    <a:pt x="1276" y="425"/>
                  </a:lnTo>
                  <a:lnTo>
                    <a:pt x="1956" y="595"/>
                  </a:lnTo>
                  <a:lnTo>
                    <a:pt x="2593" y="765"/>
                  </a:lnTo>
                  <a:lnTo>
                    <a:pt x="2593" y="765"/>
                  </a:lnTo>
                  <a:lnTo>
                    <a:pt x="1956" y="510"/>
                  </a:lnTo>
                  <a:lnTo>
                    <a:pt x="1318" y="298"/>
                  </a:lnTo>
                  <a:lnTo>
                    <a:pt x="68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49"/>
            <p:cNvSpPr/>
            <p:nvPr/>
          </p:nvSpPr>
          <p:spPr>
            <a:xfrm>
              <a:off x="2823775" y="3912775"/>
              <a:ext cx="64850" cy="18100"/>
            </a:xfrm>
            <a:custGeom>
              <a:rect b="b" l="l" r="r" t="t"/>
              <a:pathLst>
                <a:path extrusionOk="0" h="724" w="2594">
                  <a:moveTo>
                    <a:pt x="0" y="0"/>
                  </a:moveTo>
                  <a:lnTo>
                    <a:pt x="638" y="213"/>
                  </a:lnTo>
                  <a:lnTo>
                    <a:pt x="1275" y="426"/>
                  </a:lnTo>
                  <a:lnTo>
                    <a:pt x="1913" y="596"/>
                  </a:lnTo>
                  <a:lnTo>
                    <a:pt x="2593" y="723"/>
                  </a:lnTo>
                  <a:lnTo>
                    <a:pt x="1955" y="511"/>
                  </a:lnTo>
                  <a:lnTo>
                    <a:pt x="1318" y="298"/>
                  </a:lnTo>
                  <a:lnTo>
                    <a:pt x="638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49"/>
            <p:cNvSpPr/>
            <p:nvPr/>
          </p:nvSpPr>
          <p:spPr>
            <a:xfrm>
              <a:off x="2949175" y="3905325"/>
              <a:ext cx="65900" cy="19175"/>
            </a:xfrm>
            <a:custGeom>
              <a:rect b="b" l="l" r="r" t="t"/>
              <a:pathLst>
                <a:path extrusionOk="0" h="767" w="2636">
                  <a:moveTo>
                    <a:pt x="0" y="1"/>
                  </a:moveTo>
                  <a:lnTo>
                    <a:pt x="638" y="256"/>
                  </a:lnTo>
                  <a:lnTo>
                    <a:pt x="1275" y="426"/>
                  </a:lnTo>
                  <a:lnTo>
                    <a:pt x="1956" y="639"/>
                  </a:lnTo>
                  <a:lnTo>
                    <a:pt x="2636" y="766"/>
                  </a:lnTo>
                  <a:lnTo>
                    <a:pt x="1998" y="511"/>
                  </a:lnTo>
                  <a:lnTo>
                    <a:pt x="1318" y="341"/>
                  </a:lnTo>
                  <a:lnTo>
                    <a:pt x="680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49"/>
            <p:cNvSpPr/>
            <p:nvPr/>
          </p:nvSpPr>
          <p:spPr>
            <a:xfrm>
              <a:off x="1400750" y="4025425"/>
              <a:ext cx="48925" cy="56350"/>
            </a:xfrm>
            <a:custGeom>
              <a:rect b="b" l="l" r="r" t="t"/>
              <a:pathLst>
                <a:path extrusionOk="0" h="2254" w="1957">
                  <a:moveTo>
                    <a:pt x="1021" y="0"/>
                  </a:moveTo>
                  <a:lnTo>
                    <a:pt x="893" y="43"/>
                  </a:lnTo>
                  <a:lnTo>
                    <a:pt x="638" y="171"/>
                  </a:lnTo>
                  <a:lnTo>
                    <a:pt x="426" y="298"/>
                  </a:lnTo>
                  <a:lnTo>
                    <a:pt x="256" y="511"/>
                  </a:lnTo>
                  <a:lnTo>
                    <a:pt x="86" y="723"/>
                  </a:lnTo>
                  <a:lnTo>
                    <a:pt x="1" y="978"/>
                  </a:lnTo>
                  <a:lnTo>
                    <a:pt x="1" y="1276"/>
                  </a:lnTo>
                  <a:lnTo>
                    <a:pt x="1" y="1531"/>
                  </a:lnTo>
                  <a:lnTo>
                    <a:pt x="128" y="1786"/>
                  </a:lnTo>
                  <a:lnTo>
                    <a:pt x="298" y="1998"/>
                  </a:lnTo>
                  <a:lnTo>
                    <a:pt x="511" y="2168"/>
                  </a:lnTo>
                  <a:lnTo>
                    <a:pt x="766" y="2253"/>
                  </a:lnTo>
                  <a:lnTo>
                    <a:pt x="1021" y="2253"/>
                  </a:lnTo>
                  <a:lnTo>
                    <a:pt x="1276" y="2211"/>
                  </a:lnTo>
                  <a:lnTo>
                    <a:pt x="1488" y="2083"/>
                  </a:lnTo>
                  <a:lnTo>
                    <a:pt x="1658" y="1913"/>
                  </a:lnTo>
                  <a:lnTo>
                    <a:pt x="1786" y="1701"/>
                  </a:lnTo>
                  <a:lnTo>
                    <a:pt x="1914" y="1446"/>
                  </a:lnTo>
                  <a:lnTo>
                    <a:pt x="1956" y="1233"/>
                  </a:lnTo>
                  <a:lnTo>
                    <a:pt x="1956" y="1021"/>
                  </a:lnTo>
                  <a:lnTo>
                    <a:pt x="1956" y="808"/>
                  </a:lnTo>
                  <a:lnTo>
                    <a:pt x="1871" y="596"/>
                  </a:lnTo>
                  <a:lnTo>
                    <a:pt x="1786" y="383"/>
                  </a:lnTo>
                  <a:lnTo>
                    <a:pt x="1616" y="213"/>
                  </a:lnTo>
                  <a:lnTo>
                    <a:pt x="1403" y="86"/>
                  </a:lnTo>
                  <a:lnTo>
                    <a:pt x="1318" y="43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878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49"/>
            <p:cNvSpPr/>
            <p:nvPr/>
          </p:nvSpPr>
          <p:spPr>
            <a:xfrm>
              <a:off x="1403950" y="4021175"/>
              <a:ext cx="45725" cy="53150"/>
            </a:xfrm>
            <a:custGeom>
              <a:rect b="b" l="l" r="r" t="t"/>
              <a:pathLst>
                <a:path extrusionOk="0" h="2126" w="1829">
                  <a:moveTo>
                    <a:pt x="978" y="0"/>
                  </a:moveTo>
                  <a:lnTo>
                    <a:pt x="808" y="43"/>
                  </a:lnTo>
                  <a:lnTo>
                    <a:pt x="638" y="128"/>
                  </a:lnTo>
                  <a:lnTo>
                    <a:pt x="425" y="298"/>
                  </a:lnTo>
                  <a:lnTo>
                    <a:pt x="255" y="468"/>
                  </a:lnTo>
                  <a:lnTo>
                    <a:pt x="128" y="681"/>
                  </a:lnTo>
                  <a:lnTo>
                    <a:pt x="43" y="936"/>
                  </a:lnTo>
                  <a:lnTo>
                    <a:pt x="0" y="1191"/>
                  </a:lnTo>
                  <a:lnTo>
                    <a:pt x="43" y="1403"/>
                  </a:lnTo>
                  <a:lnTo>
                    <a:pt x="128" y="1658"/>
                  </a:lnTo>
                  <a:lnTo>
                    <a:pt x="298" y="1871"/>
                  </a:lnTo>
                  <a:lnTo>
                    <a:pt x="510" y="2041"/>
                  </a:lnTo>
                  <a:lnTo>
                    <a:pt x="723" y="2083"/>
                  </a:lnTo>
                  <a:lnTo>
                    <a:pt x="978" y="2126"/>
                  </a:lnTo>
                  <a:lnTo>
                    <a:pt x="1190" y="2041"/>
                  </a:lnTo>
                  <a:lnTo>
                    <a:pt x="1403" y="1956"/>
                  </a:lnTo>
                  <a:lnTo>
                    <a:pt x="1573" y="1786"/>
                  </a:lnTo>
                  <a:lnTo>
                    <a:pt x="1700" y="1573"/>
                  </a:lnTo>
                  <a:lnTo>
                    <a:pt x="1786" y="1318"/>
                  </a:lnTo>
                  <a:lnTo>
                    <a:pt x="1828" y="1148"/>
                  </a:lnTo>
                  <a:lnTo>
                    <a:pt x="1828" y="978"/>
                  </a:lnTo>
                  <a:lnTo>
                    <a:pt x="1828" y="723"/>
                  </a:lnTo>
                  <a:lnTo>
                    <a:pt x="1743" y="553"/>
                  </a:lnTo>
                  <a:lnTo>
                    <a:pt x="1658" y="341"/>
                  </a:lnTo>
                  <a:lnTo>
                    <a:pt x="1530" y="213"/>
                  </a:lnTo>
                  <a:lnTo>
                    <a:pt x="1318" y="85"/>
                  </a:lnTo>
                  <a:lnTo>
                    <a:pt x="1233" y="43"/>
                  </a:lnTo>
                  <a:lnTo>
                    <a:pt x="1105" y="43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49"/>
            <p:cNvSpPr/>
            <p:nvPr/>
          </p:nvSpPr>
          <p:spPr>
            <a:xfrm>
              <a:off x="1412450" y="4040300"/>
              <a:ext cx="11700" cy="15975"/>
            </a:xfrm>
            <a:custGeom>
              <a:rect b="b" l="l" r="r" t="t"/>
              <a:pathLst>
                <a:path extrusionOk="0" h="639" w="468">
                  <a:moveTo>
                    <a:pt x="213" y="1"/>
                  </a:moveTo>
                  <a:lnTo>
                    <a:pt x="128" y="43"/>
                  </a:lnTo>
                  <a:lnTo>
                    <a:pt x="43" y="213"/>
                  </a:lnTo>
                  <a:lnTo>
                    <a:pt x="0" y="426"/>
                  </a:lnTo>
                  <a:lnTo>
                    <a:pt x="43" y="511"/>
                  </a:lnTo>
                  <a:lnTo>
                    <a:pt x="85" y="553"/>
                  </a:lnTo>
                  <a:lnTo>
                    <a:pt x="213" y="638"/>
                  </a:lnTo>
                  <a:lnTo>
                    <a:pt x="340" y="596"/>
                  </a:lnTo>
                  <a:lnTo>
                    <a:pt x="383" y="553"/>
                  </a:lnTo>
                  <a:lnTo>
                    <a:pt x="425" y="468"/>
                  </a:lnTo>
                  <a:lnTo>
                    <a:pt x="468" y="256"/>
                  </a:lnTo>
                  <a:lnTo>
                    <a:pt x="383" y="8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C9D1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50"/>
          <p:cNvSpPr txBox="1"/>
          <p:nvPr>
            <p:ph type="title"/>
          </p:nvPr>
        </p:nvSpPr>
        <p:spPr>
          <a:xfrm>
            <a:off x="1284000" y="1582675"/>
            <a:ext cx="6576000" cy="16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49%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8" name="Google Shape;1898;p50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los casos son en E.E.U.U</a:t>
            </a:r>
            <a:endParaRPr/>
          </a:p>
        </p:txBody>
      </p:sp>
      <p:grpSp>
        <p:nvGrpSpPr>
          <p:cNvPr id="1899" name="Google Shape;1899;p50"/>
          <p:cNvGrpSpPr/>
          <p:nvPr/>
        </p:nvGrpSpPr>
        <p:grpSpPr>
          <a:xfrm>
            <a:off x="-1816895" y="642033"/>
            <a:ext cx="3292034" cy="2248632"/>
            <a:chOff x="1524850" y="1167425"/>
            <a:chExt cx="1749500" cy="1195000"/>
          </a:xfrm>
        </p:grpSpPr>
        <p:sp>
          <p:nvSpPr>
            <p:cNvPr id="1900" name="Google Shape;1900;p50"/>
            <p:cNvSpPr/>
            <p:nvPr/>
          </p:nvSpPr>
          <p:spPr>
            <a:xfrm>
              <a:off x="1524850" y="1167425"/>
              <a:ext cx="1749500" cy="1195000"/>
            </a:xfrm>
            <a:custGeom>
              <a:rect b="b" l="l" r="r" t="t"/>
              <a:pathLst>
                <a:path extrusionOk="0" h="47800" w="69980">
                  <a:moveTo>
                    <a:pt x="27784" y="0"/>
                  </a:moveTo>
                  <a:lnTo>
                    <a:pt x="27745" y="39"/>
                  </a:lnTo>
                  <a:lnTo>
                    <a:pt x="27706" y="232"/>
                  </a:lnTo>
                  <a:lnTo>
                    <a:pt x="27745" y="387"/>
                  </a:lnTo>
                  <a:lnTo>
                    <a:pt x="27861" y="580"/>
                  </a:lnTo>
                  <a:lnTo>
                    <a:pt x="27938" y="696"/>
                  </a:lnTo>
                  <a:lnTo>
                    <a:pt x="28093" y="928"/>
                  </a:lnTo>
                  <a:lnTo>
                    <a:pt x="28209" y="1160"/>
                  </a:lnTo>
                  <a:lnTo>
                    <a:pt x="28402" y="1623"/>
                  </a:lnTo>
                  <a:lnTo>
                    <a:pt x="28595" y="1971"/>
                  </a:lnTo>
                  <a:lnTo>
                    <a:pt x="28788" y="2280"/>
                  </a:lnTo>
                  <a:lnTo>
                    <a:pt x="29059" y="2551"/>
                  </a:lnTo>
                  <a:lnTo>
                    <a:pt x="29368" y="2744"/>
                  </a:lnTo>
                  <a:lnTo>
                    <a:pt x="29136" y="2821"/>
                  </a:lnTo>
                  <a:lnTo>
                    <a:pt x="28827" y="2860"/>
                  </a:lnTo>
                  <a:lnTo>
                    <a:pt x="28788" y="2860"/>
                  </a:lnTo>
                  <a:lnTo>
                    <a:pt x="28750" y="2937"/>
                  </a:lnTo>
                  <a:lnTo>
                    <a:pt x="28595" y="3864"/>
                  </a:lnTo>
                  <a:lnTo>
                    <a:pt x="28441" y="4753"/>
                  </a:lnTo>
                  <a:lnTo>
                    <a:pt x="28209" y="5681"/>
                  </a:lnTo>
                  <a:lnTo>
                    <a:pt x="27938" y="6569"/>
                  </a:lnTo>
                  <a:lnTo>
                    <a:pt x="27784" y="6994"/>
                  </a:lnTo>
                  <a:lnTo>
                    <a:pt x="27590" y="7381"/>
                  </a:lnTo>
                  <a:lnTo>
                    <a:pt x="27359" y="7767"/>
                  </a:lnTo>
                  <a:lnTo>
                    <a:pt x="27088" y="8115"/>
                  </a:lnTo>
                  <a:lnTo>
                    <a:pt x="26856" y="8347"/>
                  </a:lnTo>
                  <a:lnTo>
                    <a:pt x="26624" y="8579"/>
                  </a:lnTo>
                  <a:lnTo>
                    <a:pt x="25929" y="8540"/>
                  </a:lnTo>
                  <a:lnTo>
                    <a:pt x="25195" y="8540"/>
                  </a:lnTo>
                  <a:lnTo>
                    <a:pt x="24306" y="8579"/>
                  </a:lnTo>
                  <a:lnTo>
                    <a:pt x="23379" y="8617"/>
                  </a:lnTo>
                  <a:lnTo>
                    <a:pt x="22451" y="8733"/>
                  </a:lnTo>
                  <a:lnTo>
                    <a:pt x="21562" y="8849"/>
                  </a:lnTo>
                  <a:lnTo>
                    <a:pt x="20867" y="9004"/>
                  </a:lnTo>
                  <a:lnTo>
                    <a:pt x="20133" y="9120"/>
                  </a:lnTo>
                  <a:lnTo>
                    <a:pt x="19437" y="9313"/>
                  </a:lnTo>
                  <a:lnTo>
                    <a:pt x="18780" y="9545"/>
                  </a:lnTo>
                  <a:lnTo>
                    <a:pt x="18085" y="9815"/>
                  </a:lnTo>
                  <a:lnTo>
                    <a:pt x="17467" y="10124"/>
                  </a:lnTo>
                  <a:lnTo>
                    <a:pt x="16848" y="10511"/>
                  </a:lnTo>
                  <a:lnTo>
                    <a:pt x="16269" y="10936"/>
                  </a:lnTo>
                  <a:lnTo>
                    <a:pt x="15728" y="11361"/>
                  </a:lnTo>
                  <a:lnTo>
                    <a:pt x="15612" y="11477"/>
                  </a:lnTo>
                  <a:lnTo>
                    <a:pt x="15573" y="11554"/>
                  </a:lnTo>
                  <a:lnTo>
                    <a:pt x="15573" y="11670"/>
                  </a:lnTo>
                  <a:lnTo>
                    <a:pt x="15612" y="11786"/>
                  </a:lnTo>
                  <a:lnTo>
                    <a:pt x="15689" y="11863"/>
                  </a:lnTo>
                  <a:lnTo>
                    <a:pt x="15766" y="11902"/>
                  </a:lnTo>
                  <a:lnTo>
                    <a:pt x="15882" y="11940"/>
                  </a:lnTo>
                  <a:lnTo>
                    <a:pt x="16075" y="11979"/>
                  </a:lnTo>
                  <a:lnTo>
                    <a:pt x="16307" y="11979"/>
                  </a:lnTo>
                  <a:lnTo>
                    <a:pt x="17080" y="11940"/>
                  </a:lnTo>
                  <a:lnTo>
                    <a:pt x="17853" y="11863"/>
                  </a:lnTo>
                  <a:lnTo>
                    <a:pt x="19437" y="11747"/>
                  </a:lnTo>
                  <a:lnTo>
                    <a:pt x="20133" y="11670"/>
                  </a:lnTo>
                  <a:lnTo>
                    <a:pt x="22181" y="11670"/>
                  </a:lnTo>
                  <a:lnTo>
                    <a:pt x="22760" y="11747"/>
                  </a:lnTo>
                  <a:lnTo>
                    <a:pt x="23301" y="11863"/>
                  </a:lnTo>
                  <a:lnTo>
                    <a:pt x="22451" y="12906"/>
                  </a:lnTo>
                  <a:lnTo>
                    <a:pt x="21640" y="13988"/>
                  </a:lnTo>
                  <a:lnTo>
                    <a:pt x="20867" y="15109"/>
                  </a:lnTo>
                  <a:lnTo>
                    <a:pt x="20133" y="16268"/>
                  </a:lnTo>
                  <a:lnTo>
                    <a:pt x="19399" y="17543"/>
                  </a:lnTo>
                  <a:lnTo>
                    <a:pt x="18742" y="18857"/>
                  </a:lnTo>
                  <a:lnTo>
                    <a:pt x="18123" y="20171"/>
                  </a:lnTo>
                  <a:lnTo>
                    <a:pt x="17544" y="21523"/>
                  </a:lnTo>
                  <a:lnTo>
                    <a:pt x="16385" y="24112"/>
                  </a:lnTo>
                  <a:lnTo>
                    <a:pt x="15264" y="26740"/>
                  </a:lnTo>
                  <a:lnTo>
                    <a:pt x="14337" y="29097"/>
                  </a:lnTo>
                  <a:lnTo>
                    <a:pt x="13912" y="30295"/>
                  </a:lnTo>
                  <a:lnTo>
                    <a:pt x="13486" y="31493"/>
                  </a:lnTo>
                  <a:lnTo>
                    <a:pt x="13255" y="32227"/>
                  </a:lnTo>
                  <a:lnTo>
                    <a:pt x="13139" y="32150"/>
                  </a:lnTo>
                  <a:lnTo>
                    <a:pt x="13100" y="32111"/>
                  </a:lnTo>
                  <a:lnTo>
                    <a:pt x="12907" y="31995"/>
                  </a:lnTo>
                  <a:lnTo>
                    <a:pt x="12289" y="31570"/>
                  </a:lnTo>
                  <a:lnTo>
                    <a:pt x="11670" y="31222"/>
                  </a:lnTo>
                  <a:lnTo>
                    <a:pt x="11052" y="30874"/>
                  </a:lnTo>
                  <a:lnTo>
                    <a:pt x="10395" y="30565"/>
                  </a:lnTo>
                  <a:lnTo>
                    <a:pt x="9738" y="30256"/>
                  </a:lnTo>
                  <a:lnTo>
                    <a:pt x="9081" y="29986"/>
                  </a:lnTo>
                  <a:lnTo>
                    <a:pt x="8386" y="29715"/>
                  </a:lnTo>
                  <a:lnTo>
                    <a:pt x="7729" y="29483"/>
                  </a:lnTo>
                  <a:lnTo>
                    <a:pt x="6995" y="29290"/>
                  </a:lnTo>
                  <a:lnTo>
                    <a:pt x="6299" y="29097"/>
                  </a:lnTo>
                  <a:lnTo>
                    <a:pt x="5565" y="28981"/>
                  </a:lnTo>
                  <a:lnTo>
                    <a:pt x="4831" y="28826"/>
                  </a:lnTo>
                  <a:lnTo>
                    <a:pt x="3981" y="28710"/>
                  </a:lnTo>
                  <a:lnTo>
                    <a:pt x="3092" y="28633"/>
                  </a:lnTo>
                  <a:lnTo>
                    <a:pt x="2435" y="28595"/>
                  </a:lnTo>
                  <a:lnTo>
                    <a:pt x="1817" y="28633"/>
                  </a:lnTo>
                  <a:lnTo>
                    <a:pt x="1044" y="28710"/>
                  </a:lnTo>
                  <a:lnTo>
                    <a:pt x="658" y="28788"/>
                  </a:lnTo>
                  <a:lnTo>
                    <a:pt x="310" y="28904"/>
                  </a:lnTo>
                  <a:lnTo>
                    <a:pt x="194" y="28942"/>
                  </a:lnTo>
                  <a:lnTo>
                    <a:pt x="78" y="28981"/>
                  </a:lnTo>
                  <a:lnTo>
                    <a:pt x="39" y="28981"/>
                  </a:lnTo>
                  <a:lnTo>
                    <a:pt x="39" y="29020"/>
                  </a:lnTo>
                  <a:lnTo>
                    <a:pt x="1" y="29136"/>
                  </a:lnTo>
                  <a:lnTo>
                    <a:pt x="39" y="29213"/>
                  </a:lnTo>
                  <a:lnTo>
                    <a:pt x="117" y="29251"/>
                  </a:lnTo>
                  <a:lnTo>
                    <a:pt x="310" y="29290"/>
                  </a:lnTo>
                  <a:lnTo>
                    <a:pt x="1237" y="29676"/>
                  </a:lnTo>
                  <a:lnTo>
                    <a:pt x="2165" y="30024"/>
                  </a:lnTo>
                  <a:lnTo>
                    <a:pt x="3053" y="30449"/>
                  </a:lnTo>
                  <a:lnTo>
                    <a:pt x="3942" y="30913"/>
                  </a:lnTo>
                  <a:lnTo>
                    <a:pt x="4676" y="31338"/>
                  </a:lnTo>
                  <a:lnTo>
                    <a:pt x="5372" y="31763"/>
                  </a:lnTo>
                  <a:lnTo>
                    <a:pt x="6029" y="32227"/>
                  </a:lnTo>
                  <a:lnTo>
                    <a:pt x="6686" y="32690"/>
                  </a:lnTo>
                  <a:lnTo>
                    <a:pt x="7343" y="33193"/>
                  </a:lnTo>
                  <a:lnTo>
                    <a:pt x="7999" y="33695"/>
                  </a:lnTo>
                  <a:lnTo>
                    <a:pt x="9197" y="34777"/>
                  </a:lnTo>
                  <a:lnTo>
                    <a:pt x="9468" y="35086"/>
                  </a:lnTo>
                  <a:lnTo>
                    <a:pt x="9777" y="35357"/>
                  </a:lnTo>
                  <a:lnTo>
                    <a:pt x="9816" y="35395"/>
                  </a:lnTo>
                  <a:lnTo>
                    <a:pt x="10395" y="35936"/>
                  </a:lnTo>
                  <a:lnTo>
                    <a:pt x="11207" y="36864"/>
                  </a:lnTo>
                  <a:lnTo>
                    <a:pt x="11207" y="36902"/>
                  </a:lnTo>
                  <a:lnTo>
                    <a:pt x="12057" y="38023"/>
                  </a:lnTo>
                  <a:lnTo>
                    <a:pt x="12868" y="39182"/>
                  </a:lnTo>
                  <a:lnTo>
                    <a:pt x="13255" y="39800"/>
                  </a:lnTo>
                  <a:lnTo>
                    <a:pt x="13950" y="40921"/>
                  </a:lnTo>
                  <a:lnTo>
                    <a:pt x="14607" y="42080"/>
                  </a:lnTo>
                  <a:lnTo>
                    <a:pt x="15264" y="43239"/>
                  </a:lnTo>
                  <a:lnTo>
                    <a:pt x="16075" y="44824"/>
                  </a:lnTo>
                  <a:lnTo>
                    <a:pt x="16848" y="46408"/>
                  </a:lnTo>
                  <a:lnTo>
                    <a:pt x="16964" y="46717"/>
                  </a:lnTo>
                  <a:lnTo>
                    <a:pt x="17080" y="47026"/>
                  </a:lnTo>
                  <a:lnTo>
                    <a:pt x="17235" y="47374"/>
                  </a:lnTo>
                  <a:lnTo>
                    <a:pt x="17312" y="47567"/>
                  </a:lnTo>
                  <a:lnTo>
                    <a:pt x="17389" y="47722"/>
                  </a:lnTo>
                  <a:lnTo>
                    <a:pt x="17505" y="47799"/>
                  </a:lnTo>
                  <a:lnTo>
                    <a:pt x="17582" y="47799"/>
                  </a:lnTo>
                  <a:lnTo>
                    <a:pt x="17660" y="47760"/>
                  </a:lnTo>
                  <a:lnTo>
                    <a:pt x="17737" y="47644"/>
                  </a:lnTo>
                  <a:lnTo>
                    <a:pt x="17737" y="47606"/>
                  </a:lnTo>
                  <a:lnTo>
                    <a:pt x="17892" y="46910"/>
                  </a:lnTo>
                  <a:lnTo>
                    <a:pt x="17969" y="46176"/>
                  </a:lnTo>
                  <a:lnTo>
                    <a:pt x="18046" y="45481"/>
                  </a:lnTo>
                  <a:lnTo>
                    <a:pt x="18085" y="44746"/>
                  </a:lnTo>
                  <a:lnTo>
                    <a:pt x="18085" y="44090"/>
                  </a:lnTo>
                  <a:lnTo>
                    <a:pt x="18085" y="43471"/>
                  </a:lnTo>
                  <a:lnTo>
                    <a:pt x="17969" y="42196"/>
                  </a:lnTo>
                  <a:lnTo>
                    <a:pt x="17776" y="40921"/>
                  </a:lnTo>
                  <a:lnTo>
                    <a:pt x="17505" y="39684"/>
                  </a:lnTo>
                  <a:lnTo>
                    <a:pt x="17196" y="38603"/>
                  </a:lnTo>
                  <a:lnTo>
                    <a:pt x="16771" y="37521"/>
                  </a:lnTo>
                  <a:lnTo>
                    <a:pt x="16810" y="37443"/>
                  </a:lnTo>
                  <a:lnTo>
                    <a:pt x="16887" y="37405"/>
                  </a:lnTo>
                  <a:lnTo>
                    <a:pt x="17698" y="36555"/>
                  </a:lnTo>
                  <a:lnTo>
                    <a:pt x="18510" y="35743"/>
                  </a:lnTo>
                  <a:lnTo>
                    <a:pt x="19360" y="34970"/>
                  </a:lnTo>
                  <a:lnTo>
                    <a:pt x="20210" y="34236"/>
                  </a:lnTo>
                  <a:lnTo>
                    <a:pt x="21060" y="33541"/>
                  </a:lnTo>
                  <a:lnTo>
                    <a:pt x="21099" y="33502"/>
                  </a:lnTo>
                  <a:lnTo>
                    <a:pt x="21253" y="33386"/>
                  </a:lnTo>
                  <a:lnTo>
                    <a:pt x="21292" y="33386"/>
                  </a:lnTo>
                  <a:lnTo>
                    <a:pt x="21408" y="33270"/>
                  </a:lnTo>
                  <a:lnTo>
                    <a:pt x="21562" y="33154"/>
                  </a:lnTo>
                  <a:lnTo>
                    <a:pt x="21756" y="33000"/>
                  </a:lnTo>
                  <a:lnTo>
                    <a:pt x="21794" y="32961"/>
                  </a:lnTo>
                  <a:lnTo>
                    <a:pt x="22528" y="32497"/>
                  </a:lnTo>
                  <a:lnTo>
                    <a:pt x="23263" y="32072"/>
                  </a:lnTo>
                  <a:lnTo>
                    <a:pt x="23456" y="31956"/>
                  </a:lnTo>
                  <a:lnTo>
                    <a:pt x="24731" y="31183"/>
                  </a:lnTo>
                  <a:lnTo>
                    <a:pt x="26624" y="30024"/>
                  </a:lnTo>
                  <a:lnTo>
                    <a:pt x="26702" y="29986"/>
                  </a:lnTo>
                  <a:lnTo>
                    <a:pt x="26779" y="29947"/>
                  </a:lnTo>
                  <a:lnTo>
                    <a:pt x="26818" y="29908"/>
                  </a:lnTo>
                  <a:lnTo>
                    <a:pt x="27281" y="29638"/>
                  </a:lnTo>
                  <a:lnTo>
                    <a:pt x="29252" y="28440"/>
                  </a:lnTo>
                  <a:lnTo>
                    <a:pt x="29522" y="28285"/>
                  </a:lnTo>
                  <a:lnTo>
                    <a:pt x="31223" y="27319"/>
                  </a:lnTo>
                  <a:lnTo>
                    <a:pt x="31455" y="27165"/>
                  </a:lnTo>
                  <a:lnTo>
                    <a:pt x="32227" y="26740"/>
                  </a:lnTo>
                  <a:lnTo>
                    <a:pt x="32536" y="26547"/>
                  </a:lnTo>
                  <a:lnTo>
                    <a:pt x="33541" y="26044"/>
                  </a:lnTo>
                  <a:lnTo>
                    <a:pt x="34507" y="25542"/>
                  </a:lnTo>
                  <a:lnTo>
                    <a:pt x="35512" y="25078"/>
                  </a:lnTo>
                  <a:lnTo>
                    <a:pt x="36517" y="24615"/>
                  </a:lnTo>
                  <a:lnTo>
                    <a:pt x="37985" y="24074"/>
                  </a:lnTo>
                  <a:lnTo>
                    <a:pt x="38449" y="23919"/>
                  </a:lnTo>
                  <a:lnTo>
                    <a:pt x="40110" y="23455"/>
                  </a:lnTo>
                  <a:lnTo>
                    <a:pt x="40535" y="23339"/>
                  </a:lnTo>
                  <a:lnTo>
                    <a:pt x="40767" y="23262"/>
                  </a:lnTo>
                  <a:lnTo>
                    <a:pt x="40806" y="23262"/>
                  </a:lnTo>
                  <a:lnTo>
                    <a:pt x="41115" y="23146"/>
                  </a:lnTo>
                  <a:lnTo>
                    <a:pt x="41424" y="23069"/>
                  </a:lnTo>
                  <a:lnTo>
                    <a:pt x="41501" y="23069"/>
                  </a:lnTo>
                  <a:lnTo>
                    <a:pt x="41810" y="22992"/>
                  </a:lnTo>
                  <a:lnTo>
                    <a:pt x="42042" y="22953"/>
                  </a:lnTo>
                  <a:lnTo>
                    <a:pt x="42235" y="22876"/>
                  </a:lnTo>
                  <a:lnTo>
                    <a:pt x="42351" y="22876"/>
                  </a:lnTo>
                  <a:lnTo>
                    <a:pt x="42544" y="22798"/>
                  </a:lnTo>
                  <a:lnTo>
                    <a:pt x="42815" y="22760"/>
                  </a:lnTo>
                  <a:lnTo>
                    <a:pt x="44167" y="22451"/>
                  </a:lnTo>
                  <a:lnTo>
                    <a:pt x="45520" y="22219"/>
                  </a:lnTo>
                  <a:lnTo>
                    <a:pt x="45597" y="22219"/>
                  </a:lnTo>
                  <a:lnTo>
                    <a:pt x="45829" y="22142"/>
                  </a:lnTo>
                  <a:lnTo>
                    <a:pt x="46563" y="21987"/>
                  </a:lnTo>
                  <a:lnTo>
                    <a:pt x="47568" y="21871"/>
                  </a:lnTo>
                  <a:lnTo>
                    <a:pt x="47684" y="21871"/>
                  </a:lnTo>
                  <a:lnTo>
                    <a:pt x="47877" y="21832"/>
                  </a:lnTo>
                  <a:lnTo>
                    <a:pt x="48032" y="21794"/>
                  </a:lnTo>
                  <a:lnTo>
                    <a:pt x="48070" y="21794"/>
                  </a:lnTo>
                  <a:lnTo>
                    <a:pt x="48843" y="21639"/>
                  </a:lnTo>
                  <a:lnTo>
                    <a:pt x="49577" y="21407"/>
                  </a:lnTo>
                  <a:lnTo>
                    <a:pt x="50427" y="21137"/>
                  </a:lnTo>
                  <a:lnTo>
                    <a:pt x="51239" y="20789"/>
                  </a:lnTo>
                  <a:lnTo>
                    <a:pt x="52089" y="20364"/>
                  </a:lnTo>
                  <a:lnTo>
                    <a:pt x="52514" y="20132"/>
                  </a:lnTo>
                  <a:lnTo>
                    <a:pt x="52939" y="19978"/>
                  </a:lnTo>
                  <a:lnTo>
                    <a:pt x="53364" y="19862"/>
                  </a:lnTo>
                  <a:lnTo>
                    <a:pt x="53789" y="19746"/>
                  </a:lnTo>
                  <a:lnTo>
                    <a:pt x="54253" y="19707"/>
                  </a:lnTo>
                  <a:lnTo>
                    <a:pt x="54716" y="19669"/>
                  </a:lnTo>
                  <a:lnTo>
                    <a:pt x="55605" y="19630"/>
                  </a:lnTo>
                  <a:lnTo>
                    <a:pt x="56494" y="19630"/>
                  </a:lnTo>
                  <a:lnTo>
                    <a:pt x="56996" y="19591"/>
                  </a:lnTo>
                  <a:lnTo>
                    <a:pt x="57537" y="19514"/>
                  </a:lnTo>
                  <a:lnTo>
                    <a:pt x="58542" y="19321"/>
                  </a:lnTo>
                  <a:lnTo>
                    <a:pt x="60010" y="18934"/>
                  </a:lnTo>
                  <a:lnTo>
                    <a:pt x="60358" y="18818"/>
                  </a:lnTo>
                  <a:lnTo>
                    <a:pt x="60667" y="18702"/>
                  </a:lnTo>
                  <a:lnTo>
                    <a:pt x="60976" y="18509"/>
                  </a:lnTo>
                  <a:lnTo>
                    <a:pt x="61092" y="18393"/>
                  </a:lnTo>
                  <a:lnTo>
                    <a:pt x="61208" y="18277"/>
                  </a:lnTo>
                  <a:lnTo>
                    <a:pt x="61324" y="18046"/>
                  </a:lnTo>
                  <a:lnTo>
                    <a:pt x="61363" y="17814"/>
                  </a:lnTo>
                  <a:lnTo>
                    <a:pt x="61363" y="17543"/>
                  </a:lnTo>
                  <a:lnTo>
                    <a:pt x="61285" y="17350"/>
                  </a:lnTo>
                  <a:lnTo>
                    <a:pt x="61672" y="17234"/>
                  </a:lnTo>
                  <a:lnTo>
                    <a:pt x="62097" y="17157"/>
                  </a:lnTo>
                  <a:lnTo>
                    <a:pt x="62522" y="17118"/>
                  </a:lnTo>
                  <a:lnTo>
                    <a:pt x="62947" y="17041"/>
                  </a:lnTo>
                  <a:lnTo>
                    <a:pt x="63295" y="16925"/>
                  </a:lnTo>
                  <a:lnTo>
                    <a:pt x="63642" y="16809"/>
                  </a:lnTo>
                  <a:lnTo>
                    <a:pt x="63990" y="16655"/>
                  </a:lnTo>
                  <a:lnTo>
                    <a:pt x="64299" y="16461"/>
                  </a:lnTo>
                  <a:lnTo>
                    <a:pt x="64570" y="16307"/>
                  </a:lnTo>
                  <a:lnTo>
                    <a:pt x="64840" y="16075"/>
                  </a:lnTo>
                  <a:lnTo>
                    <a:pt x="65381" y="15650"/>
                  </a:lnTo>
                  <a:lnTo>
                    <a:pt x="65652" y="15379"/>
                  </a:lnTo>
                  <a:lnTo>
                    <a:pt x="66000" y="15186"/>
                  </a:lnTo>
                  <a:lnTo>
                    <a:pt x="66309" y="15032"/>
                  </a:lnTo>
                  <a:lnTo>
                    <a:pt x="66656" y="14916"/>
                  </a:lnTo>
                  <a:lnTo>
                    <a:pt x="67275" y="14684"/>
                  </a:lnTo>
                  <a:lnTo>
                    <a:pt x="67893" y="14413"/>
                  </a:lnTo>
                  <a:lnTo>
                    <a:pt x="68473" y="14066"/>
                  </a:lnTo>
                  <a:lnTo>
                    <a:pt x="68975" y="13641"/>
                  </a:lnTo>
                  <a:lnTo>
                    <a:pt x="69323" y="13331"/>
                  </a:lnTo>
                  <a:lnTo>
                    <a:pt x="69632" y="12945"/>
                  </a:lnTo>
                  <a:lnTo>
                    <a:pt x="69825" y="12636"/>
                  </a:lnTo>
                  <a:lnTo>
                    <a:pt x="69941" y="12249"/>
                  </a:lnTo>
                  <a:lnTo>
                    <a:pt x="69980" y="12095"/>
                  </a:lnTo>
                  <a:lnTo>
                    <a:pt x="69980" y="11902"/>
                  </a:lnTo>
                  <a:lnTo>
                    <a:pt x="69941" y="11708"/>
                  </a:lnTo>
                  <a:lnTo>
                    <a:pt x="69864" y="11515"/>
                  </a:lnTo>
                  <a:lnTo>
                    <a:pt x="69709" y="11245"/>
                  </a:lnTo>
                  <a:lnTo>
                    <a:pt x="69477" y="11013"/>
                  </a:lnTo>
                  <a:lnTo>
                    <a:pt x="69207" y="10858"/>
                  </a:lnTo>
                  <a:lnTo>
                    <a:pt x="68898" y="10704"/>
                  </a:lnTo>
                  <a:lnTo>
                    <a:pt x="67932" y="10124"/>
                  </a:lnTo>
                  <a:lnTo>
                    <a:pt x="66927" y="9583"/>
                  </a:lnTo>
                  <a:lnTo>
                    <a:pt x="64879" y="8463"/>
                  </a:lnTo>
                  <a:lnTo>
                    <a:pt x="63179" y="7574"/>
                  </a:lnTo>
                  <a:lnTo>
                    <a:pt x="61479" y="6647"/>
                  </a:lnTo>
                  <a:lnTo>
                    <a:pt x="60590" y="6260"/>
                  </a:lnTo>
                  <a:lnTo>
                    <a:pt x="59740" y="5835"/>
                  </a:lnTo>
                  <a:lnTo>
                    <a:pt x="58812" y="5487"/>
                  </a:lnTo>
                  <a:lnTo>
                    <a:pt x="57924" y="5178"/>
                  </a:lnTo>
                  <a:lnTo>
                    <a:pt x="56996" y="4869"/>
                  </a:lnTo>
                  <a:lnTo>
                    <a:pt x="56069" y="4676"/>
                  </a:lnTo>
                  <a:lnTo>
                    <a:pt x="55103" y="4483"/>
                  </a:lnTo>
                  <a:lnTo>
                    <a:pt x="54175" y="4367"/>
                  </a:lnTo>
                  <a:lnTo>
                    <a:pt x="53209" y="4367"/>
                  </a:lnTo>
                  <a:lnTo>
                    <a:pt x="52243" y="4405"/>
                  </a:lnTo>
                  <a:lnTo>
                    <a:pt x="51509" y="4444"/>
                  </a:lnTo>
                  <a:lnTo>
                    <a:pt x="51161" y="4405"/>
                  </a:lnTo>
                  <a:lnTo>
                    <a:pt x="50814" y="4367"/>
                  </a:lnTo>
                  <a:lnTo>
                    <a:pt x="50273" y="4174"/>
                  </a:lnTo>
                  <a:lnTo>
                    <a:pt x="49693" y="4019"/>
                  </a:lnTo>
                  <a:lnTo>
                    <a:pt x="48534" y="3787"/>
                  </a:lnTo>
                  <a:lnTo>
                    <a:pt x="47452" y="3594"/>
                  </a:lnTo>
                  <a:lnTo>
                    <a:pt x="46370" y="3439"/>
                  </a:lnTo>
                  <a:lnTo>
                    <a:pt x="45288" y="3362"/>
                  </a:lnTo>
                  <a:lnTo>
                    <a:pt x="44167" y="3323"/>
                  </a:lnTo>
                  <a:lnTo>
                    <a:pt x="42583" y="3323"/>
                  </a:lnTo>
                  <a:lnTo>
                    <a:pt x="41694" y="3362"/>
                  </a:lnTo>
                  <a:lnTo>
                    <a:pt x="40922" y="3401"/>
                  </a:lnTo>
                  <a:lnTo>
                    <a:pt x="40149" y="3478"/>
                  </a:lnTo>
                  <a:lnTo>
                    <a:pt x="38603" y="3748"/>
                  </a:lnTo>
                  <a:lnTo>
                    <a:pt x="37830" y="3903"/>
                  </a:lnTo>
                  <a:lnTo>
                    <a:pt x="37057" y="4058"/>
                  </a:lnTo>
                  <a:lnTo>
                    <a:pt x="36517" y="4212"/>
                  </a:lnTo>
                  <a:lnTo>
                    <a:pt x="35937" y="4367"/>
                  </a:lnTo>
                  <a:lnTo>
                    <a:pt x="35550" y="3942"/>
                  </a:lnTo>
                  <a:lnTo>
                    <a:pt x="34739" y="3246"/>
                  </a:lnTo>
                  <a:lnTo>
                    <a:pt x="33889" y="2551"/>
                  </a:lnTo>
                  <a:lnTo>
                    <a:pt x="33000" y="1971"/>
                  </a:lnTo>
                  <a:lnTo>
                    <a:pt x="32073" y="1391"/>
                  </a:lnTo>
                  <a:lnTo>
                    <a:pt x="31068" y="928"/>
                  </a:lnTo>
                  <a:lnTo>
                    <a:pt x="30063" y="541"/>
                  </a:lnTo>
                  <a:lnTo>
                    <a:pt x="29020" y="232"/>
                  </a:lnTo>
                  <a:lnTo>
                    <a:pt x="28518" y="116"/>
                  </a:lnTo>
                  <a:lnTo>
                    <a:pt x="27977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50"/>
            <p:cNvSpPr/>
            <p:nvPr/>
          </p:nvSpPr>
          <p:spPr>
            <a:xfrm>
              <a:off x="1524850" y="1167425"/>
              <a:ext cx="1749500" cy="1195000"/>
            </a:xfrm>
            <a:custGeom>
              <a:rect b="b" l="l" r="r" t="t"/>
              <a:pathLst>
                <a:path extrusionOk="0" fill="none" h="47800" w="69980">
                  <a:moveTo>
                    <a:pt x="1" y="29136"/>
                  </a:moveTo>
                  <a:lnTo>
                    <a:pt x="1" y="29136"/>
                  </a:lnTo>
                  <a:lnTo>
                    <a:pt x="39" y="29213"/>
                  </a:lnTo>
                  <a:lnTo>
                    <a:pt x="117" y="29251"/>
                  </a:lnTo>
                  <a:lnTo>
                    <a:pt x="310" y="29290"/>
                  </a:lnTo>
                  <a:lnTo>
                    <a:pt x="310" y="29290"/>
                  </a:lnTo>
                  <a:lnTo>
                    <a:pt x="1237" y="29676"/>
                  </a:lnTo>
                  <a:lnTo>
                    <a:pt x="2165" y="30024"/>
                  </a:lnTo>
                  <a:lnTo>
                    <a:pt x="2165" y="30024"/>
                  </a:lnTo>
                  <a:lnTo>
                    <a:pt x="3053" y="30449"/>
                  </a:lnTo>
                  <a:lnTo>
                    <a:pt x="3942" y="30913"/>
                  </a:lnTo>
                  <a:lnTo>
                    <a:pt x="3942" y="30913"/>
                  </a:lnTo>
                  <a:lnTo>
                    <a:pt x="4676" y="31338"/>
                  </a:lnTo>
                  <a:lnTo>
                    <a:pt x="5372" y="31763"/>
                  </a:lnTo>
                  <a:lnTo>
                    <a:pt x="6029" y="32227"/>
                  </a:lnTo>
                  <a:lnTo>
                    <a:pt x="6686" y="32690"/>
                  </a:lnTo>
                  <a:lnTo>
                    <a:pt x="7343" y="33193"/>
                  </a:lnTo>
                  <a:lnTo>
                    <a:pt x="7999" y="33695"/>
                  </a:lnTo>
                  <a:lnTo>
                    <a:pt x="9197" y="34777"/>
                  </a:lnTo>
                  <a:lnTo>
                    <a:pt x="9197" y="34777"/>
                  </a:lnTo>
                  <a:lnTo>
                    <a:pt x="9468" y="35086"/>
                  </a:lnTo>
                  <a:lnTo>
                    <a:pt x="9777" y="35357"/>
                  </a:lnTo>
                  <a:lnTo>
                    <a:pt x="9816" y="35395"/>
                  </a:lnTo>
                  <a:lnTo>
                    <a:pt x="9816" y="35395"/>
                  </a:lnTo>
                  <a:lnTo>
                    <a:pt x="10395" y="35936"/>
                  </a:lnTo>
                  <a:lnTo>
                    <a:pt x="10395" y="35936"/>
                  </a:lnTo>
                  <a:lnTo>
                    <a:pt x="11207" y="36864"/>
                  </a:lnTo>
                  <a:lnTo>
                    <a:pt x="11207" y="36902"/>
                  </a:lnTo>
                  <a:lnTo>
                    <a:pt x="11207" y="36902"/>
                  </a:lnTo>
                  <a:lnTo>
                    <a:pt x="12057" y="38023"/>
                  </a:lnTo>
                  <a:lnTo>
                    <a:pt x="12868" y="39182"/>
                  </a:lnTo>
                  <a:lnTo>
                    <a:pt x="12868" y="39182"/>
                  </a:lnTo>
                  <a:lnTo>
                    <a:pt x="13255" y="39800"/>
                  </a:lnTo>
                  <a:lnTo>
                    <a:pt x="13255" y="39800"/>
                  </a:lnTo>
                  <a:lnTo>
                    <a:pt x="13950" y="40921"/>
                  </a:lnTo>
                  <a:lnTo>
                    <a:pt x="14607" y="42080"/>
                  </a:lnTo>
                  <a:lnTo>
                    <a:pt x="14607" y="42080"/>
                  </a:lnTo>
                  <a:lnTo>
                    <a:pt x="15264" y="43239"/>
                  </a:lnTo>
                  <a:lnTo>
                    <a:pt x="15264" y="43239"/>
                  </a:lnTo>
                  <a:lnTo>
                    <a:pt x="16075" y="44824"/>
                  </a:lnTo>
                  <a:lnTo>
                    <a:pt x="16848" y="46408"/>
                  </a:lnTo>
                  <a:lnTo>
                    <a:pt x="16848" y="46408"/>
                  </a:lnTo>
                  <a:lnTo>
                    <a:pt x="16964" y="46717"/>
                  </a:lnTo>
                  <a:lnTo>
                    <a:pt x="17080" y="47026"/>
                  </a:lnTo>
                  <a:lnTo>
                    <a:pt x="17080" y="47026"/>
                  </a:lnTo>
                  <a:lnTo>
                    <a:pt x="17235" y="47374"/>
                  </a:lnTo>
                  <a:lnTo>
                    <a:pt x="17312" y="47567"/>
                  </a:lnTo>
                  <a:lnTo>
                    <a:pt x="17389" y="47722"/>
                  </a:lnTo>
                  <a:lnTo>
                    <a:pt x="17389" y="47722"/>
                  </a:lnTo>
                  <a:lnTo>
                    <a:pt x="17505" y="47799"/>
                  </a:lnTo>
                  <a:lnTo>
                    <a:pt x="17582" y="47799"/>
                  </a:lnTo>
                  <a:lnTo>
                    <a:pt x="17660" y="47760"/>
                  </a:lnTo>
                  <a:lnTo>
                    <a:pt x="17737" y="47644"/>
                  </a:lnTo>
                  <a:lnTo>
                    <a:pt x="17737" y="47606"/>
                  </a:lnTo>
                  <a:lnTo>
                    <a:pt x="17737" y="47606"/>
                  </a:lnTo>
                  <a:lnTo>
                    <a:pt x="17892" y="46910"/>
                  </a:lnTo>
                  <a:lnTo>
                    <a:pt x="17969" y="46176"/>
                  </a:lnTo>
                  <a:lnTo>
                    <a:pt x="18046" y="45481"/>
                  </a:lnTo>
                  <a:lnTo>
                    <a:pt x="18085" y="44746"/>
                  </a:lnTo>
                  <a:lnTo>
                    <a:pt x="18085" y="44746"/>
                  </a:lnTo>
                  <a:lnTo>
                    <a:pt x="18085" y="44090"/>
                  </a:lnTo>
                  <a:lnTo>
                    <a:pt x="18085" y="43471"/>
                  </a:lnTo>
                  <a:lnTo>
                    <a:pt x="17969" y="42196"/>
                  </a:lnTo>
                  <a:lnTo>
                    <a:pt x="17776" y="40921"/>
                  </a:lnTo>
                  <a:lnTo>
                    <a:pt x="17505" y="39684"/>
                  </a:lnTo>
                  <a:lnTo>
                    <a:pt x="17505" y="39684"/>
                  </a:lnTo>
                  <a:lnTo>
                    <a:pt x="17196" y="38603"/>
                  </a:lnTo>
                  <a:lnTo>
                    <a:pt x="16771" y="37521"/>
                  </a:lnTo>
                  <a:lnTo>
                    <a:pt x="16771" y="37521"/>
                  </a:lnTo>
                  <a:lnTo>
                    <a:pt x="16810" y="37443"/>
                  </a:lnTo>
                  <a:lnTo>
                    <a:pt x="16810" y="37443"/>
                  </a:lnTo>
                  <a:lnTo>
                    <a:pt x="16887" y="37405"/>
                  </a:lnTo>
                  <a:lnTo>
                    <a:pt x="16887" y="37405"/>
                  </a:lnTo>
                  <a:lnTo>
                    <a:pt x="17698" y="36555"/>
                  </a:lnTo>
                  <a:lnTo>
                    <a:pt x="17698" y="36555"/>
                  </a:lnTo>
                  <a:lnTo>
                    <a:pt x="18510" y="35743"/>
                  </a:lnTo>
                  <a:lnTo>
                    <a:pt x="19360" y="34970"/>
                  </a:lnTo>
                  <a:lnTo>
                    <a:pt x="19360" y="34970"/>
                  </a:lnTo>
                  <a:lnTo>
                    <a:pt x="20210" y="34236"/>
                  </a:lnTo>
                  <a:lnTo>
                    <a:pt x="21060" y="33541"/>
                  </a:lnTo>
                  <a:lnTo>
                    <a:pt x="21060" y="33541"/>
                  </a:lnTo>
                  <a:lnTo>
                    <a:pt x="21099" y="33502"/>
                  </a:lnTo>
                  <a:lnTo>
                    <a:pt x="21099" y="33502"/>
                  </a:lnTo>
                  <a:lnTo>
                    <a:pt x="21253" y="33386"/>
                  </a:lnTo>
                  <a:lnTo>
                    <a:pt x="21292" y="33386"/>
                  </a:lnTo>
                  <a:lnTo>
                    <a:pt x="21292" y="33386"/>
                  </a:lnTo>
                  <a:lnTo>
                    <a:pt x="21408" y="33270"/>
                  </a:lnTo>
                  <a:lnTo>
                    <a:pt x="21408" y="33270"/>
                  </a:lnTo>
                  <a:lnTo>
                    <a:pt x="21562" y="33154"/>
                  </a:lnTo>
                  <a:lnTo>
                    <a:pt x="21562" y="33154"/>
                  </a:lnTo>
                  <a:lnTo>
                    <a:pt x="21756" y="33000"/>
                  </a:lnTo>
                  <a:lnTo>
                    <a:pt x="21794" y="32961"/>
                  </a:lnTo>
                  <a:lnTo>
                    <a:pt x="21794" y="32961"/>
                  </a:lnTo>
                  <a:lnTo>
                    <a:pt x="22528" y="32497"/>
                  </a:lnTo>
                  <a:lnTo>
                    <a:pt x="22528" y="32497"/>
                  </a:lnTo>
                  <a:lnTo>
                    <a:pt x="23263" y="32072"/>
                  </a:lnTo>
                  <a:lnTo>
                    <a:pt x="23263" y="32072"/>
                  </a:lnTo>
                  <a:lnTo>
                    <a:pt x="23456" y="31956"/>
                  </a:lnTo>
                  <a:lnTo>
                    <a:pt x="23456" y="31956"/>
                  </a:lnTo>
                  <a:lnTo>
                    <a:pt x="23456" y="31956"/>
                  </a:lnTo>
                  <a:lnTo>
                    <a:pt x="24731" y="31183"/>
                  </a:lnTo>
                  <a:lnTo>
                    <a:pt x="24731" y="31183"/>
                  </a:lnTo>
                  <a:lnTo>
                    <a:pt x="26624" y="30024"/>
                  </a:lnTo>
                  <a:lnTo>
                    <a:pt x="26624" y="30024"/>
                  </a:lnTo>
                  <a:lnTo>
                    <a:pt x="26624" y="30024"/>
                  </a:lnTo>
                  <a:lnTo>
                    <a:pt x="26702" y="29986"/>
                  </a:lnTo>
                  <a:lnTo>
                    <a:pt x="26702" y="29986"/>
                  </a:lnTo>
                  <a:lnTo>
                    <a:pt x="26779" y="29947"/>
                  </a:lnTo>
                  <a:lnTo>
                    <a:pt x="26779" y="29947"/>
                  </a:lnTo>
                  <a:lnTo>
                    <a:pt x="26818" y="29908"/>
                  </a:lnTo>
                  <a:lnTo>
                    <a:pt x="26818" y="29908"/>
                  </a:lnTo>
                  <a:lnTo>
                    <a:pt x="27281" y="29638"/>
                  </a:lnTo>
                  <a:lnTo>
                    <a:pt x="27281" y="29638"/>
                  </a:lnTo>
                  <a:lnTo>
                    <a:pt x="29252" y="28440"/>
                  </a:lnTo>
                  <a:lnTo>
                    <a:pt x="29252" y="28440"/>
                  </a:lnTo>
                  <a:lnTo>
                    <a:pt x="29522" y="28285"/>
                  </a:lnTo>
                  <a:lnTo>
                    <a:pt x="29522" y="28285"/>
                  </a:lnTo>
                  <a:lnTo>
                    <a:pt x="31223" y="27319"/>
                  </a:lnTo>
                  <a:lnTo>
                    <a:pt x="31223" y="27319"/>
                  </a:lnTo>
                  <a:lnTo>
                    <a:pt x="31455" y="27165"/>
                  </a:lnTo>
                  <a:lnTo>
                    <a:pt x="31455" y="27165"/>
                  </a:lnTo>
                  <a:lnTo>
                    <a:pt x="32227" y="26740"/>
                  </a:lnTo>
                  <a:lnTo>
                    <a:pt x="32227" y="26740"/>
                  </a:lnTo>
                  <a:lnTo>
                    <a:pt x="32536" y="26547"/>
                  </a:lnTo>
                  <a:lnTo>
                    <a:pt x="32536" y="26547"/>
                  </a:lnTo>
                  <a:lnTo>
                    <a:pt x="33541" y="26044"/>
                  </a:lnTo>
                  <a:lnTo>
                    <a:pt x="34507" y="25542"/>
                  </a:lnTo>
                  <a:lnTo>
                    <a:pt x="35512" y="25078"/>
                  </a:lnTo>
                  <a:lnTo>
                    <a:pt x="36517" y="24615"/>
                  </a:lnTo>
                  <a:lnTo>
                    <a:pt x="36517" y="24615"/>
                  </a:lnTo>
                  <a:lnTo>
                    <a:pt x="37985" y="24074"/>
                  </a:lnTo>
                  <a:lnTo>
                    <a:pt x="37985" y="24074"/>
                  </a:lnTo>
                  <a:lnTo>
                    <a:pt x="38449" y="23919"/>
                  </a:lnTo>
                  <a:lnTo>
                    <a:pt x="38449" y="23919"/>
                  </a:lnTo>
                  <a:lnTo>
                    <a:pt x="40110" y="23455"/>
                  </a:lnTo>
                  <a:lnTo>
                    <a:pt x="40110" y="23455"/>
                  </a:lnTo>
                  <a:lnTo>
                    <a:pt x="40535" y="23339"/>
                  </a:lnTo>
                  <a:lnTo>
                    <a:pt x="40535" y="23339"/>
                  </a:lnTo>
                  <a:lnTo>
                    <a:pt x="40767" y="23262"/>
                  </a:lnTo>
                  <a:lnTo>
                    <a:pt x="40806" y="23262"/>
                  </a:lnTo>
                  <a:lnTo>
                    <a:pt x="40806" y="23262"/>
                  </a:lnTo>
                  <a:lnTo>
                    <a:pt x="41115" y="23146"/>
                  </a:lnTo>
                  <a:lnTo>
                    <a:pt x="41115" y="23146"/>
                  </a:lnTo>
                  <a:lnTo>
                    <a:pt x="41424" y="23069"/>
                  </a:lnTo>
                  <a:lnTo>
                    <a:pt x="41501" y="23069"/>
                  </a:lnTo>
                  <a:lnTo>
                    <a:pt x="41501" y="23069"/>
                  </a:lnTo>
                  <a:lnTo>
                    <a:pt x="41810" y="22992"/>
                  </a:lnTo>
                  <a:lnTo>
                    <a:pt x="41810" y="22992"/>
                  </a:lnTo>
                  <a:lnTo>
                    <a:pt x="42042" y="22953"/>
                  </a:lnTo>
                  <a:lnTo>
                    <a:pt x="42042" y="22953"/>
                  </a:lnTo>
                  <a:lnTo>
                    <a:pt x="42235" y="22876"/>
                  </a:lnTo>
                  <a:lnTo>
                    <a:pt x="42235" y="22876"/>
                  </a:lnTo>
                  <a:lnTo>
                    <a:pt x="42351" y="22876"/>
                  </a:lnTo>
                  <a:lnTo>
                    <a:pt x="42351" y="22876"/>
                  </a:lnTo>
                  <a:lnTo>
                    <a:pt x="42544" y="22798"/>
                  </a:lnTo>
                  <a:lnTo>
                    <a:pt x="42544" y="22798"/>
                  </a:lnTo>
                  <a:lnTo>
                    <a:pt x="42815" y="22760"/>
                  </a:lnTo>
                  <a:lnTo>
                    <a:pt x="42815" y="22760"/>
                  </a:lnTo>
                  <a:lnTo>
                    <a:pt x="44167" y="22451"/>
                  </a:lnTo>
                  <a:lnTo>
                    <a:pt x="45520" y="22219"/>
                  </a:lnTo>
                  <a:lnTo>
                    <a:pt x="45520" y="22219"/>
                  </a:lnTo>
                  <a:lnTo>
                    <a:pt x="45597" y="22219"/>
                  </a:lnTo>
                  <a:lnTo>
                    <a:pt x="45597" y="22219"/>
                  </a:lnTo>
                  <a:lnTo>
                    <a:pt x="45829" y="22142"/>
                  </a:lnTo>
                  <a:lnTo>
                    <a:pt x="45829" y="22142"/>
                  </a:lnTo>
                  <a:lnTo>
                    <a:pt x="46563" y="21987"/>
                  </a:lnTo>
                  <a:lnTo>
                    <a:pt x="46563" y="21987"/>
                  </a:lnTo>
                  <a:lnTo>
                    <a:pt x="47568" y="21871"/>
                  </a:lnTo>
                  <a:lnTo>
                    <a:pt x="47568" y="21871"/>
                  </a:lnTo>
                  <a:lnTo>
                    <a:pt x="47684" y="21871"/>
                  </a:lnTo>
                  <a:lnTo>
                    <a:pt x="47684" y="21871"/>
                  </a:lnTo>
                  <a:lnTo>
                    <a:pt x="47877" y="21832"/>
                  </a:lnTo>
                  <a:lnTo>
                    <a:pt x="47877" y="21832"/>
                  </a:lnTo>
                  <a:lnTo>
                    <a:pt x="48032" y="21794"/>
                  </a:lnTo>
                  <a:lnTo>
                    <a:pt x="48032" y="21794"/>
                  </a:lnTo>
                  <a:lnTo>
                    <a:pt x="48070" y="21794"/>
                  </a:lnTo>
                  <a:lnTo>
                    <a:pt x="48070" y="21794"/>
                  </a:lnTo>
                  <a:lnTo>
                    <a:pt x="48843" y="21639"/>
                  </a:lnTo>
                  <a:lnTo>
                    <a:pt x="49577" y="21407"/>
                  </a:lnTo>
                  <a:lnTo>
                    <a:pt x="49577" y="21407"/>
                  </a:lnTo>
                  <a:lnTo>
                    <a:pt x="50427" y="21137"/>
                  </a:lnTo>
                  <a:lnTo>
                    <a:pt x="51239" y="20789"/>
                  </a:lnTo>
                  <a:lnTo>
                    <a:pt x="51239" y="20789"/>
                  </a:lnTo>
                  <a:lnTo>
                    <a:pt x="52089" y="20364"/>
                  </a:lnTo>
                  <a:lnTo>
                    <a:pt x="52514" y="20132"/>
                  </a:lnTo>
                  <a:lnTo>
                    <a:pt x="52939" y="19978"/>
                  </a:lnTo>
                  <a:lnTo>
                    <a:pt x="52939" y="19978"/>
                  </a:lnTo>
                  <a:lnTo>
                    <a:pt x="53364" y="19862"/>
                  </a:lnTo>
                  <a:lnTo>
                    <a:pt x="53789" y="19746"/>
                  </a:lnTo>
                  <a:lnTo>
                    <a:pt x="54253" y="19707"/>
                  </a:lnTo>
                  <a:lnTo>
                    <a:pt x="54716" y="19669"/>
                  </a:lnTo>
                  <a:lnTo>
                    <a:pt x="55605" y="19630"/>
                  </a:lnTo>
                  <a:lnTo>
                    <a:pt x="56494" y="19630"/>
                  </a:lnTo>
                  <a:lnTo>
                    <a:pt x="56494" y="19630"/>
                  </a:lnTo>
                  <a:lnTo>
                    <a:pt x="56996" y="19591"/>
                  </a:lnTo>
                  <a:lnTo>
                    <a:pt x="57537" y="19514"/>
                  </a:lnTo>
                  <a:lnTo>
                    <a:pt x="58542" y="19321"/>
                  </a:lnTo>
                  <a:lnTo>
                    <a:pt x="58542" y="19321"/>
                  </a:lnTo>
                  <a:lnTo>
                    <a:pt x="60010" y="18934"/>
                  </a:lnTo>
                  <a:lnTo>
                    <a:pt x="60010" y="18934"/>
                  </a:lnTo>
                  <a:lnTo>
                    <a:pt x="60358" y="18818"/>
                  </a:lnTo>
                  <a:lnTo>
                    <a:pt x="60667" y="18702"/>
                  </a:lnTo>
                  <a:lnTo>
                    <a:pt x="60976" y="18509"/>
                  </a:lnTo>
                  <a:lnTo>
                    <a:pt x="61092" y="18393"/>
                  </a:lnTo>
                  <a:lnTo>
                    <a:pt x="61208" y="18277"/>
                  </a:lnTo>
                  <a:lnTo>
                    <a:pt x="61208" y="18277"/>
                  </a:lnTo>
                  <a:lnTo>
                    <a:pt x="61324" y="18046"/>
                  </a:lnTo>
                  <a:lnTo>
                    <a:pt x="61363" y="17814"/>
                  </a:lnTo>
                  <a:lnTo>
                    <a:pt x="61363" y="17543"/>
                  </a:lnTo>
                  <a:lnTo>
                    <a:pt x="61285" y="17350"/>
                  </a:lnTo>
                  <a:lnTo>
                    <a:pt x="61285" y="17350"/>
                  </a:lnTo>
                  <a:lnTo>
                    <a:pt x="61672" y="17234"/>
                  </a:lnTo>
                  <a:lnTo>
                    <a:pt x="62097" y="17157"/>
                  </a:lnTo>
                  <a:lnTo>
                    <a:pt x="62522" y="17118"/>
                  </a:lnTo>
                  <a:lnTo>
                    <a:pt x="62947" y="17041"/>
                  </a:lnTo>
                  <a:lnTo>
                    <a:pt x="62947" y="17041"/>
                  </a:lnTo>
                  <a:lnTo>
                    <a:pt x="63295" y="16925"/>
                  </a:lnTo>
                  <a:lnTo>
                    <a:pt x="63642" y="16809"/>
                  </a:lnTo>
                  <a:lnTo>
                    <a:pt x="63990" y="16655"/>
                  </a:lnTo>
                  <a:lnTo>
                    <a:pt x="64299" y="16461"/>
                  </a:lnTo>
                  <a:lnTo>
                    <a:pt x="64299" y="16461"/>
                  </a:lnTo>
                  <a:lnTo>
                    <a:pt x="64570" y="16307"/>
                  </a:lnTo>
                  <a:lnTo>
                    <a:pt x="64840" y="16075"/>
                  </a:lnTo>
                  <a:lnTo>
                    <a:pt x="65381" y="15650"/>
                  </a:lnTo>
                  <a:lnTo>
                    <a:pt x="65381" y="15650"/>
                  </a:lnTo>
                  <a:lnTo>
                    <a:pt x="65652" y="15379"/>
                  </a:lnTo>
                  <a:lnTo>
                    <a:pt x="66000" y="15186"/>
                  </a:lnTo>
                  <a:lnTo>
                    <a:pt x="66000" y="15186"/>
                  </a:lnTo>
                  <a:lnTo>
                    <a:pt x="66309" y="15032"/>
                  </a:lnTo>
                  <a:lnTo>
                    <a:pt x="66656" y="14916"/>
                  </a:lnTo>
                  <a:lnTo>
                    <a:pt x="66656" y="14916"/>
                  </a:lnTo>
                  <a:lnTo>
                    <a:pt x="67275" y="14684"/>
                  </a:lnTo>
                  <a:lnTo>
                    <a:pt x="67893" y="14413"/>
                  </a:lnTo>
                  <a:lnTo>
                    <a:pt x="68473" y="14066"/>
                  </a:lnTo>
                  <a:lnTo>
                    <a:pt x="68975" y="13641"/>
                  </a:lnTo>
                  <a:lnTo>
                    <a:pt x="68975" y="13641"/>
                  </a:lnTo>
                  <a:lnTo>
                    <a:pt x="69323" y="13331"/>
                  </a:lnTo>
                  <a:lnTo>
                    <a:pt x="69632" y="12945"/>
                  </a:lnTo>
                  <a:lnTo>
                    <a:pt x="69632" y="12945"/>
                  </a:lnTo>
                  <a:lnTo>
                    <a:pt x="69825" y="12636"/>
                  </a:lnTo>
                  <a:lnTo>
                    <a:pt x="69941" y="12249"/>
                  </a:lnTo>
                  <a:lnTo>
                    <a:pt x="69980" y="12095"/>
                  </a:lnTo>
                  <a:lnTo>
                    <a:pt x="69980" y="11902"/>
                  </a:lnTo>
                  <a:lnTo>
                    <a:pt x="69941" y="11708"/>
                  </a:lnTo>
                  <a:lnTo>
                    <a:pt x="69864" y="11515"/>
                  </a:lnTo>
                  <a:lnTo>
                    <a:pt x="69864" y="11515"/>
                  </a:lnTo>
                  <a:lnTo>
                    <a:pt x="69709" y="11245"/>
                  </a:lnTo>
                  <a:lnTo>
                    <a:pt x="69477" y="11013"/>
                  </a:lnTo>
                  <a:lnTo>
                    <a:pt x="69207" y="10858"/>
                  </a:lnTo>
                  <a:lnTo>
                    <a:pt x="68898" y="10704"/>
                  </a:lnTo>
                  <a:lnTo>
                    <a:pt x="68898" y="10704"/>
                  </a:lnTo>
                  <a:lnTo>
                    <a:pt x="67932" y="10124"/>
                  </a:lnTo>
                  <a:lnTo>
                    <a:pt x="66927" y="9583"/>
                  </a:lnTo>
                  <a:lnTo>
                    <a:pt x="64879" y="8463"/>
                  </a:lnTo>
                  <a:lnTo>
                    <a:pt x="64879" y="8463"/>
                  </a:lnTo>
                  <a:lnTo>
                    <a:pt x="63179" y="7574"/>
                  </a:lnTo>
                  <a:lnTo>
                    <a:pt x="61479" y="6647"/>
                  </a:lnTo>
                  <a:lnTo>
                    <a:pt x="60590" y="6260"/>
                  </a:lnTo>
                  <a:lnTo>
                    <a:pt x="59740" y="5835"/>
                  </a:lnTo>
                  <a:lnTo>
                    <a:pt x="58812" y="5487"/>
                  </a:lnTo>
                  <a:lnTo>
                    <a:pt x="57924" y="5178"/>
                  </a:lnTo>
                  <a:lnTo>
                    <a:pt x="57924" y="5178"/>
                  </a:lnTo>
                  <a:lnTo>
                    <a:pt x="56996" y="4869"/>
                  </a:lnTo>
                  <a:lnTo>
                    <a:pt x="56069" y="4676"/>
                  </a:lnTo>
                  <a:lnTo>
                    <a:pt x="55103" y="4483"/>
                  </a:lnTo>
                  <a:lnTo>
                    <a:pt x="54175" y="4367"/>
                  </a:lnTo>
                  <a:lnTo>
                    <a:pt x="54175" y="4367"/>
                  </a:lnTo>
                  <a:lnTo>
                    <a:pt x="53209" y="4367"/>
                  </a:lnTo>
                  <a:lnTo>
                    <a:pt x="52243" y="4405"/>
                  </a:lnTo>
                  <a:lnTo>
                    <a:pt x="52243" y="4405"/>
                  </a:lnTo>
                  <a:lnTo>
                    <a:pt x="51509" y="4444"/>
                  </a:lnTo>
                  <a:lnTo>
                    <a:pt x="51161" y="4405"/>
                  </a:lnTo>
                  <a:lnTo>
                    <a:pt x="50814" y="4367"/>
                  </a:lnTo>
                  <a:lnTo>
                    <a:pt x="50814" y="4367"/>
                  </a:lnTo>
                  <a:lnTo>
                    <a:pt x="50273" y="4174"/>
                  </a:lnTo>
                  <a:lnTo>
                    <a:pt x="49693" y="4019"/>
                  </a:lnTo>
                  <a:lnTo>
                    <a:pt x="48534" y="3787"/>
                  </a:lnTo>
                  <a:lnTo>
                    <a:pt x="48534" y="3787"/>
                  </a:lnTo>
                  <a:lnTo>
                    <a:pt x="47452" y="3594"/>
                  </a:lnTo>
                  <a:lnTo>
                    <a:pt x="46370" y="3439"/>
                  </a:lnTo>
                  <a:lnTo>
                    <a:pt x="45288" y="3362"/>
                  </a:lnTo>
                  <a:lnTo>
                    <a:pt x="44167" y="3323"/>
                  </a:lnTo>
                  <a:lnTo>
                    <a:pt x="44167" y="3323"/>
                  </a:lnTo>
                  <a:lnTo>
                    <a:pt x="43433" y="3323"/>
                  </a:lnTo>
                  <a:lnTo>
                    <a:pt x="43433" y="3323"/>
                  </a:lnTo>
                  <a:lnTo>
                    <a:pt x="42583" y="3323"/>
                  </a:lnTo>
                  <a:lnTo>
                    <a:pt x="41694" y="3362"/>
                  </a:lnTo>
                  <a:lnTo>
                    <a:pt x="41694" y="3362"/>
                  </a:lnTo>
                  <a:lnTo>
                    <a:pt x="40922" y="3401"/>
                  </a:lnTo>
                  <a:lnTo>
                    <a:pt x="40149" y="3478"/>
                  </a:lnTo>
                  <a:lnTo>
                    <a:pt x="38603" y="3748"/>
                  </a:lnTo>
                  <a:lnTo>
                    <a:pt x="38603" y="3748"/>
                  </a:lnTo>
                  <a:lnTo>
                    <a:pt x="37830" y="3903"/>
                  </a:lnTo>
                  <a:lnTo>
                    <a:pt x="37057" y="4058"/>
                  </a:lnTo>
                  <a:lnTo>
                    <a:pt x="37057" y="4058"/>
                  </a:lnTo>
                  <a:lnTo>
                    <a:pt x="36517" y="4212"/>
                  </a:lnTo>
                  <a:lnTo>
                    <a:pt x="35937" y="4367"/>
                  </a:lnTo>
                  <a:lnTo>
                    <a:pt x="35937" y="4367"/>
                  </a:lnTo>
                  <a:lnTo>
                    <a:pt x="35550" y="3942"/>
                  </a:lnTo>
                  <a:lnTo>
                    <a:pt x="35550" y="3942"/>
                  </a:lnTo>
                  <a:lnTo>
                    <a:pt x="34739" y="3246"/>
                  </a:lnTo>
                  <a:lnTo>
                    <a:pt x="33889" y="2551"/>
                  </a:lnTo>
                  <a:lnTo>
                    <a:pt x="33000" y="1971"/>
                  </a:lnTo>
                  <a:lnTo>
                    <a:pt x="32073" y="1391"/>
                  </a:lnTo>
                  <a:lnTo>
                    <a:pt x="31068" y="928"/>
                  </a:lnTo>
                  <a:lnTo>
                    <a:pt x="30063" y="541"/>
                  </a:lnTo>
                  <a:lnTo>
                    <a:pt x="29020" y="232"/>
                  </a:lnTo>
                  <a:lnTo>
                    <a:pt x="28518" y="116"/>
                  </a:lnTo>
                  <a:lnTo>
                    <a:pt x="27977" y="0"/>
                  </a:lnTo>
                  <a:lnTo>
                    <a:pt x="27977" y="0"/>
                  </a:lnTo>
                  <a:lnTo>
                    <a:pt x="27938" y="0"/>
                  </a:lnTo>
                  <a:lnTo>
                    <a:pt x="27938" y="0"/>
                  </a:lnTo>
                  <a:lnTo>
                    <a:pt x="27861" y="0"/>
                  </a:lnTo>
                  <a:lnTo>
                    <a:pt x="27861" y="0"/>
                  </a:lnTo>
                  <a:lnTo>
                    <a:pt x="27784" y="0"/>
                  </a:lnTo>
                  <a:lnTo>
                    <a:pt x="27745" y="39"/>
                  </a:lnTo>
                  <a:lnTo>
                    <a:pt x="27745" y="39"/>
                  </a:lnTo>
                  <a:lnTo>
                    <a:pt x="27706" y="232"/>
                  </a:lnTo>
                  <a:lnTo>
                    <a:pt x="27745" y="387"/>
                  </a:lnTo>
                  <a:lnTo>
                    <a:pt x="27861" y="580"/>
                  </a:lnTo>
                  <a:lnTo>
                    <a:pt x="27938" y="696"/>
                  </a:lnTo>
                  <a:lnTo>
                    <a:pt x="27938" y="696"/>
                  </a:lnTo>
                  <a:lnTo>
                    <a:pt x="28093" y="928"/>
                  </a:lnTo>
                  <a:lnTo>
                    <a:pt x="28209" y="1160"/>
                  </a:lnTo>
                  <a:lnTo>
                    <a:pt x="28402" y="1623"/>
                  </a:lnTo>
                  <a:lnTo>
                    <a:pt x="28402" y="1623"/>
                  </a:lnTo>
                  <a:lnTo>
                    <a:pt x="28595" y="1971"/>
                  </a:lnTo>
                  <a:lnTo>
                    <a:pt x="28788" y="2280"/>
                  </a:lnTo>
                  <a:lnTo>
                    <a:pt x="29059" y="2551"/>
                  </a:lnTo>
                  <a:lnTo>
                    <a:pt x="29368" y="2744"/>
                  </a:lnTo>
                  <a:lnTo>
                    <a:pt x="29368" y="2744"/>
                  </a:lnTo>
                  <a:lnTo>
                    <a:pt x="29136" y="2821"/>
                  </a:lnTo>
                  <a:lnTo>
                    <a:pt x="28827" y="2860"/>
                  </a:lnTo>
                  <a:lnTo>
                    <a:pt x="28827" y="2860"/>
                  </a:lnTo>
                  <a:lnTo>
                    <a:pt x="28788" y="2860"/>
                  </a:lnTo>
                  <a:lnTo>
                    <a:pt x="28750" y="2937"/>
                  </a:lnTo>
                  <a:lnTo>
                    <a:pt x="28750" y="2937"/>
                  </a:lnTo>
                  <a:lnTo>
                    <a:pt x="28595" y="3864"/>
                  </a:lnTo>
                  <a:lnTo>
                    <a:pt x="28441" y="4753"/>
                  </a:lnTo>
                  <a:lnTo>
                    <a:pt x="28209" y="5681"/>
                  </a:lnTo>
                  <a:lnTo>
                    <a:pt x="27938" y="6569"/>
                  </a:lnTo>
                  <a:lnTo>
                    <a:pt x="27938" y="6569"/>
                  </a:lnTo>
                  <a:lnTo>
                    <a:pt x="27784" y="6994"/>
                  </a:lnTo>
                  <a:lnTo>
                    <a:pt x="27590" y="7381"/>
                  </a:lnTo>
                  <a:lnTo>
                    <a:pt x="27359" y="7767"/>
                  </a:lnTo>
                  <a:lnTo>
                    <a:pt x="27088" y="8115"/>
                  </a:lnTo>
                  <a:lnTo>
                    <a:pt x="27088" y="8115"/>
                  </a:lnTo>
                  <a:lnTo>
                    <a:pt x="26856" y="8347"/>
                  </a:lnTo>
                  <a:lnTo>
                    <a:pt x="26624" y="8579"/>
                  </a:lnTo>
                  <a:lnTo>
                    <a:pt x="26624" y="8579"/>
                  </a:lnTo>
                  <a:lnTo>
                    <a:pt x="25929" y="8540"/>
                  </a:lnTo>
                  <a:lnTo>
                    <a:pt x="25195" y="8540"/>
                  </a:lnTo>
                  <a:lnTo>
                    <a:pt x="25195" y="8540"/>
                  </a:lnTo>
                  <a:lnTo>
                    <a:pt x="24306" y="8579"/>
                  </a:lnTo>
                  <a:lnTo>
                    <a:pt x="23379" y="8617"/>
                  </a:lnTo>
                  <a:lnTo>
                    <a:pt x="22451" y="8733"/>
                  </a:lnTo>
                  <a:lnTo>
                    <a:pt x="21562" y="8849"/>
                  </a:lnTo>
                  <a:lnTo>
                    <a:pt x="21562" y="8849"/>
                  </a:lnTo>
                  <a:lnTo>
                    <a:pt x="20867" y="9004"/>
                  </a:lnTo>
                  <a:lnTo>
                    <a:pt x="20133" y="9120"/>
                  </a:lnTo>
                  <a:lnTo>
                    <a:pt x="19437" y="9313"/>
                  </a:lnTo>
                  <a:lnTo>
                    <a:pt x="18780" y="9545"/>
                  </a:lnTo>
                  <a:lnTo>
                    <a:pt x="18780" y="9545"/>
                  </a:lnTo>
                  <a:lnTo>
                    <a:pt x="18085" y="9815"/>
                  </a:lnTo>
                  <a:lnTo>
                    <a:pt x="17467" y="10124"/>
                  </a:lnTo>
                  <a:lnTo>
                    <a:pt x="16848" y="10511"/>
                  </a:lnTo>
                  <a:lnTo>
                    <a:pt x="16269" y="10936"/>
                  </a:lnTo>
                  <a:lnTo>
                    <a:pt x="16269" y="10936"/>
                  </a:lnTo>
                  <a:lnTo>
                    <a:pt x="15728" y="11361"/>
                  </a:lnTo>
                  <a:lnTo>
                    <a:pt x="15728" y="11361"/>
                  </a:lnTo>
                  <a:lnTo>
                    <a:pt x="15612" y="11477"/>
                  </a:lnTo>
                  <a:lnTo>
                    <a:pt x="15573" y="11554"/>
                  </a:lnTo>
                  <a:lnTo>
                    <a:pt x="15573" y="11670"/>
                  </a:lnTo>
                  <a:lnTo>
                    <a:pt x="15573" y="11670"/>
                  </a:lnTo>
                  <a:lnTo>
                    <a:pt x="15612" y="11786"/>
                  </a:lnTo>
                  <a:lnTo>
                    <a:pt x="15689" y="11863"/>
                  </a:lnTo>
                  <a:lnTo>
                    <a:pt x="15766" y="11902"/>
                  </a:lnTo>
                  <a:lnTo>
                    <a:pt x="15882" y="11940"/>
                  </a:lnTo>
                  <a:lnTo>
                    <a:pt x="16075" y="11979"/>
                  </a:lnTo>
                  <a:lnTo>
                    <a:pt x="16307" y="11979"/>
                  </a:lnTo>
                  <a:lnTo>
                    <a:pt x="16307" y="11979"/>
                  </a:lnTo>
                  <a:lnTo>
                    <a:pt x="17080" y="11940"/>
                  </a:lnTo>
                  <a:lnTo>
                    <a:pt x="17853" y="11863"/>
                  </a:lnTo>
                  <a:lnTo>
                    <a:pt x="19437" y="11747"/>
                  </a:lnTo>
                  <a:lnTo>
                    <a:pt x="19437" y="11747"/>
                  </a:lnTo>
                  <a:lnTo>
                    <a:pt x="20133" y="11670"/>
                  </a:lnTo>
                  <a:lnTo>
                    <a:pt x="20790" y="11670"/>
                  </a:lnTo>
                  <a:lnTo>
                    <a:pt x="21485" y="11670"/>
                  </a:lnTo>
                  <a:lnTo>
                    <a:pt x="22181" y="11670"/>
                  </a:lnTo>
                  <a:lnTo>
                    <a:pt x="22181" y="11670"/>
                  </a:lnTo>
                  <a:lnTo>
                    <a:pt x="22760" y="11747"/>
                  </a:lnTo>
                  <a:lnTo>
                    <a:pt x="23301" y="11863"/>
                  </a:lnTo>
                  <a:lnTo>
                    <a:pt x="23301" y="11863"/>
                  </a:lnTo>
                  <a:lnTo>
                    <a:pt x="22451" y="12906"/>
                  </a:lnTo>
                  <a:lnTo>
                    <a:pt x="21640" y="13988"/>
                  </a:lnTo>
                  <a:lnTo>
                    <a:pt x="20867" y="15109"/>
                  </a:lnTo>
                  <a:lnTo>
                    <a:pt x="20133" y="16268"/>
                  </a:lnTo>
                  <a:lnTo>
                    <a:pt x="20133" y="16268"/>
                  </a:lnTo>
                  <a:lnTo>
                    <a:pt x="19399" y="17543"/>
                  </a:lnTo>
                  <a:lnTo>
                    <a:pt x="18742" y="18857"/>
                  </a:lnTo>
                  <a:lnTo>
                    <a:pt x="18123" y="20171"/>
                  </a:lnTo>
                  <a:lnTo>
                    <a:pt x="17544" y="21523"/>
                  </a:lnTo>
                  <a:lnTo>
                    <a:pt x="17544" y="21523"/>
                  </a:lnTo>
                  <a:lnTo>
                    <a:pt x="16385" y="24112"/>
                  </a:lnTo>
                  <a:lnTo>
                    <a:pt x="15264" y="26740"/>
                  </a:lnTo>
                  <a:lnTo>
                    <a:pt x="15264" y="26740"/>
                  </a:lnTo>
                  <a:lnTo>
                    <a:pt x="14337" y="29097"/>
                  </a:lnTo>
                  <a:lnTo>
                    <a:pt x="13912" y="30295"/>
                  </a:lnTo>
                  <a:lnTo>
                    <a:pt x="13486" y="31493"/>
                  </a:lnTo>
                  <a:lnTo>
                    <a:pt x="13486" y="31493"/>
                  </a:lnTo>
                  <a:lnTo>
                    <a:pt x="13255" y="32227"/>
                  </a:lnTo>
                  <a:lnTo>
                    <a:pt x="13255" y="32227"/>
                  </a:lnTo>
                  <a:lnTo>
                    <a:pt x="13255" y="32227"/>
                  </a:lnTo>
                  <a:lnTo>
                    <a:pt x="13139" y="32150"/>
                  </a:lnTo>
                  <a:lnTo>
                    <a:pt x="13100" y="32111"/>
                  </a:lnTo>
                  <a:lnTo>
                    <a:pt x="13100" y="32111"/>
                  </a:lnTo>
                  <a:lnTo>
                    <a:pt x="12907" y="31995"/>
                  </a:lnTo>
                  <a:lnTo>
                    <a:pt x="12907" y="31995"/>
                  </a:lnTo>
                  <a:lnTo>
                    <a:pt x="12289" y="31570"/>
                  </a:lnTo>
                  <a:lnTo>
                    <a:pt x="11670" y="31222"/>
                  </a:lnTo>
                  <a:lnTo>
                    <a:pt x="11052" y="30874"/>
                  </a:lnTo>
                  <a:lnTo>
                    <a:pt x="10395" y="30565"/>
                  </a:lnTo>
                  <a:lnTo>
                    <a:pt x="9738" y="30256"/>
                  </a:lnTo>
                  <a:lnTo>
                    <a:pt x="9081" y="29986"/>
                  </a:lnTo>
                  <a:lnTo>
                    <a:pt x="8386" y="29715"/>
                  </a:lnTo>
                  <a:lnTo>
                    <a:pt x="7729" y="29483"/>
                  </a:lnTo>
                  <a:lnTo>
                    <a:pt x="7729" y="29483"/>
                  </a:lnTo>
                  <a:lnTo>
                    <a:pt x="6995" y="29290"/>
                  </a:lnTo>
                  <a:lnTo>
                    <a:pt x="6299" y="29097"/>
                  </a:lnTo>
                  <a:lnTo>
                    <a:pt x="5565" y="28981"/>
                  </a:lnTo>
                  <a:lnTo>
                    <a:pt x="4831" y="28826"/>
                  </a:lnTo>
                  <a:lnTo>
                    <a:pt x="4831" y="28826"/>
                  </a:lnTo>
                  <a:lnTo>
                    <a:pt x="3981" y="28710"/>
                  </a:lnTo>
                  <a:lnTo>
                    <a:pt x="3092" y="28633"/>
                  </a:lnTo>
                  <a:lnTo>
                    <a:pt x="3092" y="28633"/>
                  </a:lnTo>
                  <a:lnTo>
                    <a:pt x="2435" y="28595"/>
                  </a:lnTo>
                  <a:lnTo>
                    <a:pt x="1817" y="28633"/>
                  </a:lnTo>
                  <a:lnTo>
                    <a:pt x="1817" y="28633"/>
                  </a:lnTo>
                  <a:lnTo>
                    <a:pt x="1044" y="28710"/>
                  </a:lnTo>
                  <a:lnTo>
                    <a:pt x="658" y="28788"/>
                  </a:lnTo>
                  <a:lnTo>
                    <a:pt x="310" y="28904"/>
                  </a:lnTo>
                  <a:lnTo>
                    <a:pt x="310" y="28904"/>
                  </a:lnTo>
                  <a:lnTo>
                    <a:pt x="194" y="28942"/>
                  </a:lnTo>
                  <a:lnTo>
                    <a:pt x="194" y="28942"/>
                  </a:lnTo>
                  <a:lnTo>
                    <a:pt x="78" y="28981"/>
                  </a:lnTo>
                  <a:lnTo>
                    <a:pt x="78" y="28981"/>
                  </a:lnTo>
                  <a:lnTo>
                    <a:pt x="39" y="28981"/>
                  </a:lnTo>
                  <a:lnTo>
                    <a:pt x="39" y="29020"/>
                  </a:lnTo>
                  <a:lnTo>
                    <a:pt x="39" y="29020"/>
                  </a:lnTo>
                  <a:lnTo>
                    <a:pt x="1" y="291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50"/>
            <p:cNvSpPr/>
            <p:nvPr/>
          </p:nvSpPr>
          <p:spPr>
            <a:xfrm>
              <a:off x="2378825" y="1274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50"/>
            <p:cNvSpPr/>
            <p:nvPr/>
          </p:nvSpPr>
          <p:spPr>
            <a:xfrm>
              <a:off x="1856200" y="1380900"/>
              <a:ext cx="1409450" cy="744850"/>
            </a:xfrm>
            <a:custGeom>
              <a:rect b="b" l="l" r="r" t="t"/>
              <a:pathLst>
                <a:path extrusionOk="0" h="29794" w="56378">
                  <a:moveTo>
                    <a:pt x="11941" y="1"/>
                  </a:moveTo>
                  <a:lnTo>
                    <a:pt x="11052" y="40"/>
                  </a:lnTo>
                  <a:lnTo>
                    <a:pt x="10125" y="78"/>
                  </a:lnTo>
                  <a:lnTo>
                    <a:pt x="9197" y="194"/>
                  </a:lnTo>
                  <a:lnTo>
                    <a:pt x="8308" y="310"/>
                  </a:lnTo>
                  <a:lnTo>
                    <a:pt x="7613" y="465"/>
                  </a:lnTo>
                  <a:lnTo>
                    <a:pt x="6879" y="581"/>
                  </a:lnTo>
                  <a:lnTo>
                    <a:pt x="6183" y="774"/>
                  </a:lnTo>
                  <a:lnTo>
                    <a:pt x="5526" y="1006"/>
                  </a:lnTo>
                  <a:lnTo>
                    <a:pt x="4831" y="1276"/>
                  </a:lnTo>
                  <a:lnTo>
                    <a:pt x="4213" y="1585"/>
                  </a:lnTo>
                  <a:lnTo>
                    <a:pt x="3594" y="1972"/>
                  </a:lnTo>
                  <a:lnTo>
                    <a:pt x="3015" y="2397"/>
                  </a:lnTo>
                  <a:lnTo>
                    <a:pt x="2474" y="2822"/>
                  </a:lnTo>
                  <a:lnTo>
                    <a:pt x="2358" y="2938"/>
                  </a:lnTo>
                  <a:lnTo>
                    <a:pt x="2319" y="3015"/>
                  </a:lnTo>
                  <a:lnTo>
                    <a:pt x="2319" y="3131"/>
                  </a:lnTo>
                  <a:lnTo>
                    <a:pt x="2358" y="3247"/>
                  </a:lnTo>
                  <a:lnTo>
                    <a:pt x="2435" y="3324"/>
                  </a:lnTo>
                  <a:lnTo>
                    <a:pt x="2512" y="3363"/>
                  </a:lnTo>
                  <a:lnTo>
                    <a:pt x="2628" y="3401"/>
                  </a:lnTo>
                  <a:lnTo>
                    <a:pt x="2821" y="3440"/>
                  </a:lnTo>
                  <a:lnTo>
                    <a:pt x="3053" y="3440"/>
                  </a:lnTo>
                  <a:lnTo>
                    <a:pt x="3826" y="3401"/>
                  </a:lnTo>
                  <a:lnTo>
                    <a:pt x="4599" y="3324"/>
                  </a:lnTo>
                  <a:lnTo>
                    <a:pt x="6183" y="3208"/>
                  </a:lnTo>
                  <a:lnTo>
                    <a:pt x="6879" y="3131"/>
                  </a:lnTo>
                  <a:lnTo>
                    <a:pt x="8927" y="3131"/>
                  </a:lnTo>
                  <a:lnTo>
                    <a:pt x="9159" y="3054"/>
                  </a:lnTo>
                  <a:lnTo>
                    <a:pt x="9159" y="3092"/>
                  </a:lnTo>
                  <a:lnTo>
                    <a:pt x="9159" y="3131"/>
                  </a:lnTo>
                  <a:lnTo>
                    <a:pt x="9738" y="3247"/>
                  </a:lnTo>
                  <a:lnTo>
                    <a:pt x="10318" y="3363"/>
                  </a:lnTo>
                  <a:lnTo>
                    <a:pt x="11361" y="3633"/>
                  </a:lnTo>
                  <a:lnTo>
                    <a:pt x="11902" y="3826"/>
                  </a:lnTo>
                  <a:lnTo>
                    <a:pt x="12443" y="4058"/>
                  </a:lnTo>
                  <a:lnTo>
                    <a:pt x="13448" y="4561"/>
                  </a:lnTo>
                  <a:lnTo>
                    <a:pt x="14452" y="5140"/>
                  </a:lnTo>
                  <a:lnTo>
                    <a:pt x="15380" y="5758"/>
                  </a:lnTo>
                  <a:lnTo>
                    <a:pt x="16037" y="6222"/>
                  </a:lnTo>
                  <a:lnTo>
                    <a:pt x="15882" y="6261"/>
                  </a:lnTo>
                  <a:lnTo>
                    <a:pt x="15457" y="6377"/>
                  </a:lnTo>
                  <a:lnTo>
                    <a:pt x="15032" y="6570"/>
                  </a:lnTo>
                  <a:lnTo>
                    <a:pt x="14646" y="6802"/>
                  </a:lnTo>
                  <a:lnTo>
                    <a:pt x="14221" y="7111"/>
                  </a:lnTo>
                  <a:lnTo>
                    <a:pt x="13873" y="7420"/>
                  </a:lnTo>
                  <a:lnTo>
                    <a:pt x="13525" y="7768"/>
                  </a:lnTo>
                  <a:lnTo>
                    <a:pt x="13254" y="8116"/>
                  </a:lnTo>
                  <a:lnTo>
                    <a:pt x="13023" y="8463"/>
                  </a:lnTo>
                  <a:lnTo>
                    <a:pt x="12791" y="8850"/>
                  </a:lnTo>
                  <a:lnTo>
                    <a:pt x="12559" y="9197"/>
                  </a:lnTo>
                  <a:lnTo>
                    <a:pt x="12288" y="9507"/>
                  </a:lnTo>
                  <a:lnTo>
                    <a:pt x="11979" y="9816"/>
                  </a:lnTo>
                  <a:lnTo>
                    <a:pt x="11322" y="10357"/>
                  </a:lnTo>
                  <a:lnTo>
                    <a:pt x="10009" y="11284"/>
                  </a:lnTo>
                  <a:lnTo>
                    <a:pt x="9390" y="11786"/>
                  </a:lnTo>
                  <a:lnTo>
                    <a:pt x="9081" y="12057"/>
                  </a:lnTo>
                  <a:lnTo>
                    <a:pt x="8811" y="12366"/>
                  </a:lnTo>
                  <a:lnTo>
                    <a:pt x="8579" y="12675"/>
                  </a:lnTo>
                  <a:lnTo>
                    <a:pt x="8386" y="12984"/>
                  </a:lnTo>
                  <a:lnTo>
                    <a:pt x="8231" y="13293"/>
                  </a:lnTo>
                  <a:lnTo>
                    <a:pt x="8077" y="13641"/>
                  </a:lnTo>
                  <a:lnTo>
                    <a:pt x="7961" y="14105"/>
                  </a:lnTo>
                  <a:lnTo>
                    <a:pt x="7922" y="14530"/>
                  </a:lnTo>
                  <a:lnTo>
                    <a:pt x="7922" y="14994"/>
                  </a:lnTo>
                  <a:lnTo>
                    <a:pt x="7961" y="15419"/>
                  </a:lnTo>
                  <a:lnTo>
                    <a:pt x="8038" y="15882"/>
                  </a:lnTo>
                  <a:lnTo>
                    <a:pt x="8077" y="16076"/>
                  </a:lnTo>
                  <a:lnTo>
                    <a:pt x="8077" y="16307"/>
                  </a:lnTo>
                  <a:lnTo>
                    <a:pt x="8038" y="16539"/>
                  </a:lnTo>
                  <a:lnTo>
                    <a:pt x="7922" y="16732"/>
                  </a:lnTo>
                  <a:lnTo>
                    <a:pt x="7806" y="16926"/>
                  </a:lnTo>
                  <a:lnTo>
                    <a:pt x="7613" y="17080"/>
                  </a:lnTo>
                  <a:lnTo>
                    <a:pt x="6106" y="18124"/>
                  </a:lnTo>
                  <a:lnTo>
                    <a:pt x="5990" y="18201"/>
                  </a:lnTo>
                  <a:lnTo>
                    <a:pt x="5758" y="18394"/>
                  </a:lnTo>
                  <a:lnTo>
                    <a:pt x="5294" y="18626"/>
                  </a:lnTo>
                  <a:lnTo>
                    <a:pt x="5024" y="18742"/>
                  </a:lnTo>
                  <a:lnTo>
                    <a:pt x="4483" y="19012"/>
                  </a:lnTo>
                  <a:lnTo>
                    <a:pt x="4213" y="19167"/>
                  </a:lnTo>
                  <a:lnTo>
                    <a:pt x="4019" y="19360"/>
                  </a:lnTo>
                  <a:lnTo>
                    <a:pt x="3903" y="19553"/>
                  </a:lnTo>
                  <a:lnTo>
                    <a:pt x="3865" y="19785"/>
                  </a:lnTo>
                  <a:lnTo>
                    <a:pt x="3865" y="19862"/>
                  </a:lnTo>
                  <a:lnTo>
                    <a:pt x="3903" y="19978"/>
                  </a:lnTo>
                  <a:lnTo>
                    <a:pt x="3981" y="20056"/>
                  </a:lnTo>
                  <a:lnTo>
                    <a:pt x="4097" y="20094"/>
                  </a:lnTo>
                  <a:lnTo>
                    <a:pt x="4251" y="20133"/>
                  </a:lnTo>
                  <a:lnTo>
                    <a:pt x="4367" y="20171"/>
                  </a:lnTo>
                  <a:lnTo>
                    <a:pt x="4213" y="20365"/>
                  </a:lnTo>
                  <a:lnTo>
                    <a:pt x="3903" y="20790"/>
                  </a:lnTo>
                  <a:lnTo>
                    <a:pt x="3633" y="21292"/>
                  </a:lnTo>
                  <a:lnTo>
                    <a:pt x="3401" y="21794"/>
                  </a:lnTo>
                  <a:lnTo>
                    <a:pt x="3246" y="22297"/>
                  </a:lnTo>
                  <a:lnTo>
                    <a:pt x="3131" y="22799"/>
                  </a:lnTo>
                  <a:lnTo>
                    <a:pt x="3053" y="23301"/>
                  </a:lnTo>
                  <a:lnTo>
                    <a:pt x="3015" y="23611"/>
                  </a:lnTo>
                  <a:lnTo>
                    <a:pt x="2899" y="23920"/>
                  </a:lnTo>
                  <a:lnTo>
                    <a:pt x="2744" y="24151"/>
                  </a:lnTo>
                  <a:lnTo>
                    <a:pt x="2551" y="24383"/>
                  </a:lnTo>
                  <a:lnTo>
                    <a:pt x="2126" y="24808"/>
                  </a:lnTo>
                  <a:lnTo>
                    <a:pt x="1739" y="25272"/>
                  </a:lnTo>
                  <a:lnTo>
                    <a:pt x="1005" y="26238"/>
                  </a:lnTo>
                  <a:lnTo>
                    <a:pt x="696" y="26740"/>
                  </a:lnTo>
                  <a:lnTo>
                    <a:pt x="387" y="27243"/>
                  </a:lnTo>
                  <a:lnTo>
                    <a:pt x="232" y="27591"/>
                  </a:lnTo>
                  <a:lnTo>
                    <a:pt x="117" y="27977"/>
                  </a:lnTo>
                  <a:lnTo>
                    <a:pt x="39" y="28209"/>
                  </a:lnTo>
                  <a:lnTo>
                    <a:pt x="1" y="28441"/>
                  </a:lnTo>
                  <a:lnTo>
                    <a:pt x="1" y="28672"/>
                  </a:lnTo>
                  <a:lnTo>
                    <a:pt x="1" y="28904"/>
                  </a:lnTo>
                  <a:lnTo>
                    <a:pt x="39" y="29098"/>
                  </a:lnTo>
                  <a:lnTo>
                    <a:pt x="155" y="29252"/>
                  </a:lnTo>
                  <a:lnTo>
                    <a:pt x="271" y="29407"/>
                  </a:lnTo>
                  <a:lnTo>
                    <a:pt x="426" y="29523"/>
                  </a:lnTo>
                  <a:lnTo>
                    <a:pt x="580" y="29600"/>
                  </a:lnTo>
                  <a:lnTo>
                    <a:pt x="773" y="29677"/>
                  </a:lnTo>
                  <a:lnTo>
                    <a:pt x="1121" y="29793"/>
                  </a:lnTo>
                  <a:lnTo>
                    <a:pt x="1508" y="29793"/>
                  </a:lnTo>
                  <a:lnTo>
                    <a:pt x="1662" y="29716"/>
                  </a:lnTo>
                  <a:lnTo>
                    <a:pt x="1817" y="29638"/>
                  </a:lnTo>
                  <a:lnTo>
                    <a:pt x="2165" y="29368"/>
                  </a:lnTo>
                  <a:lnTo>
                    <a:pt x="2358" y="29213"/>
                  </a:lnTo>
                  <a:lnTo>
                    <a:pt x="2551" y="29136"/>
                  </a:lnTo>
                  <a:lnTo>
                    <a:pt x="2783" y="29098"/>
                  </a:lnTo>
                  <a:lnTo>
                    <a:pt x="3015" y="29098"/>
                  </a:lnTo>
                  <a:lnTo>
                    <a:pt x="3208" y="29059"/>
                  </a:lnTo>
                  <a:lnTo>
                    <a:pt x="3440" y="28982"/>
                  </a:lnTo>
                  <a:lnTo>
                    <a:pt x="3556" y="28904"/>
                  </a:lnTo>
                  <a:lnTo>
                    <a:pt x="3633" y="28866"/>
                  </a:lnTo>
                  <a:lnTo>
                    <a:pt x="4444" y="28016"/>
                  </a:lnTo>
                  <a:lnTo>
                    <a:pt x="5256" y="27204"/>
                  </a:lnTo>
                  <a:lnTo>
                    <a:pt x="6106" y="26431"/>
                  </a:lnTo>
                  <a:lnTo>
                    <a:pt x="6956" y="25697"/>
                  </a:lnTo>
                  <a:lnTo>
                    <a:pt x="7806" y="25002"/>
                  </a:lnTo>
                  <a:lnTo>
                    <a:pt x="7845" y="24963"/>
                  </a:lnTo>
                  <a:lnTo>
                    <a:pt x="7999" y="24847"/>
                  </a:lnTo>
                  <a:lnTo>
                    <a:pt x="8308" y="24615"/>
                  </a:lnTo>
                  <a:lnTo>
                    <a:pt x="8502" y="24461"/>
                  </a:lnTo>
                  <a:lnTo>
                    <a:pt x="8540" y="24422"/>
                  </a:lnTo>
                  <a:lnTo>
                    <a:pt x="9274" y="23958"/>
                  </a:lnTo>
                  <a:lnTo>
                    <a:pt x="10009" y="23533"/>
                  </a:lnTo>
                  <a:lnTo>
                    <a:pt x="10202" y="23417"/>
                  </a:lnTo>
                  <a:lnTo>
                    <a:pt x="10202" y="23533"/>
                  </a:lnTo>
                  <a:lnTo>
                    <a:pt x="10240" y="23804"/>
                  </a:lnTo>
                  <a:lnTo>
                    <a:pt x="10318" y="24074"/>
                  </a:lnTo>
                  <a:lnTo>
                    <a:pt x="10434" y="24306"/>
                  </a:lnTo>
                  <a:lnTo>
                    <a:pt x="10550" y="24577"/>
                  </a:lnTo>
                  <a:lnTo>
                    <a:pt x="10704" y="24847"/>
                  </a:lnTo>
                  <a:lnTo>
                    <a:pt x="10781" y="25002"/>
                  </a:lnTo>
                  <a:lnTo>
                    <a:pt x="10820" y="25156"/>
                  </a:lnTo>
                  <a:lnTo>
                    <a:pt x="10859" y="25311"/>
                  </a:lnTo>
                  <a:lnTo>
                    <a:pt x="10820" y="25504"/>
                  </a:lnTo>
                  <a:lnTo>
                    <a:pt x="10781" y="25852"/>
                  </a:lnTo>
                  <a:lnTo>
                    <a:pt x="10781" y="26045"/>
                  </a:lnTo>
                  <a:lnTo>
                    <a:pt x="10820" y="26238"/>
                  </a:lnTo>
                  <a:lnTo>
                    <a:pt x="10897" y="26315"/>
                  </a:lnTo>
                  <a:lnTo>
                    <a:pt x="10975" y="26393"/>
                  </a:lnTo>
                  <a:lnTo>
                    <a:pt x="11207" y="26393"/>
                  </a:lnTo>
                  <a:lnTo>
                    <a:pt x="11322" y="26354"/>
                  </a:lnTo>
                  <a:lnTo>
                    <a:pt x="11438" y="26277"/>
                  </a:lnTo>
                  <a:lnTo>
                    <a:pt x="11632" y="26084"/>
                  </a:lnTo>
                  <a:lnTo>
                    <a:pt x="11902" y="25658"/>
                  </a:lnTo>
                  <a:lnTo>
                    <a:pt x="12250" y="25118"/>
                  </a:lnTo>
                  <a:lnTo>
                    <a:pt x="12559" y="24538"/>
                  </a:lnTo>
                  <a:lnTo>
                    <a:pt x="12829" y="23958"/>
                  </a:lnTo>
                  <a:lnTo>
                    <a:pt x="13023" y="23379"/>
                  </a:lnTo>
                  <a:lnTo>
                    <a:pt x="13177" y="22915"/>
                  </a:lnTo>
                  <a:lnTo>
                    <a:pt x="13293" y="22451"/>
                  </a:lnTo>
                  <a:lnTo>
                    <a:pt x="13370" y="21949"/>
                  </a:lnTo>
                  <a:lnTo>
                    <a:pt x="13370" y="21485"/>
                  </a:lnTo>
                  <a:lnTo>
                    <a:pt x="13525" y="21408"/>
                  </a:lnTo>
                  <a:lnTo>
                    <a:pt x="14259" y="20944"/>
                  </a:lnTo>
                  <a:lnTo>
                    <a:pt x="16771" y="19476"/>
                  </a:lnTo>
                  <a:lnTo>
                    <a:pt x="19282" y="18008"/>
                  </a:lnTo>
                  <a:lnTo>
                    <a:pt x="20287" y="17505"/>
                  </a:lnTo>
                  <a:lnTo>
                    <a:pt x="21253" y="17003"/>
                  </a:lnTo>
                  <a:lnTo>
                    <a:pt x="22258" y="16539"/>
                  </a:lnTo>
                  <a:lnTo>
                    <a:pt x="23263" y="16076"/>
                  </a:lnTo>
                  <a:lnTo>
                    <a:pt x="24731" y="15535"/>
                  </a:lnTo>
                  <a:lnTo>
                    <a:pt x="25195" y="15380"/>
                  </a:lnTo>
                  <a:lnTo>
                    <a:pt x="27358" y="14762"/>
                  </a:lnTo>
                  <a:lnTo>
                    <a:pt x="29561" y="14221"/>
                  </a:lnTo>
                  <a:lnTo>
                    <a:pt x="30913" y="13912"/>
                  </a:lnTo>
                  <a:lnTo>
                    <a:pt x="32266" y="13680"/>
                  </a:lnTo>
                  <a:lnTo>
                    <a:pt x="32343" y="13680"/>
                  </a:lnTo>
                  <a:lnTo>
                    <a:pt x="32575" y="13603"/>
                  </a:lnTo>
                  <a:lnTo>
                    <a:pt x="33309" y="13448"/>
                  </a:lnTo>
                  <a:lnTo>
                    <a:pt x="34314" y="13332"/>
                  </a:lnTo>
                  <a:lnTo>
                    <a:pt x="35357" y="13139"/>
                  </a:lnTo>
                  <a:lnTo>
                    <a:pt x="36323" y="12868"/>
                  </a:lnTo>
                  <a:lnTo>
                    <a:pt x="37173" y="12598"/>
                  </a:lnTo>
                  <a:lnTo>
                    <a:pt x="37985" y="12250"/>
                  </a:lnTo>
                  <a:lnTo>
                    <a:pt x="38835" y="11825"/>
                  </a:lnTo>
                  <a:lnTo>
                    <a:pt x="39260" y="11593"/>
                  </a:lnTo>
                  <a:lnTo>
                    <a:pt x="39685" y="11439"/>
                  </a:lnTo>
                  <a:lnTo>
                    <a:pt x="40110" y="11323"/>
                  </a:lnTo>
                  <a:lnTo>
                    <a:pt x="40535" y="11207"/>
                  </a:lnTo>
                  <a:lnTo>
                    <a:pt x="40999" y="11168"/>
                  </a:lnTo>
                  <a:lnTo>
                    <a:pt x="41462" y="11130"/>
                  </a:lnTo>
                  <a:lnTo>
                    <a:pt x="42351" y="11091"/>
                  </a:lnTo>
                  <a:lnTo>
                    <a:pt x="43240" y="11091"/>
                  </a:lnTo>
                  <a:lnTo>
                    <a:pt x="43704" y="11052"/>
                  </a:lnTo>
                  <a:lnTo>
                    <a:pt x="44129" y="10975"/>
                  </a:lnTo>
                  <a:lnTo>
                    <a:pt x="45017" y="10820"/>
                  </a:lnTo>
                  <a:lnTo>
                    <a:pt x="45906" y="10627"/>
                  </a:lnTo>
                  <a:lnTo>
                    <a:pt x="46756" y="10395"/>
                  </a:lnTo>
                  <a:lnTo>
                    <a:pt x="47104" y="10279"/>
                  </a:lnTo>
                  <a:lnTo>
                    <a:pt x="47413" y="10163"/>
                  </a:lnTo>
                  <a:lnTo>
                    <a:pt x="47722" y="9970"/>
                  </a:lnTo>
                  <a:lnTo>
                    <a:pt x="47838" y="9854"/>
                  </a:lnTo>
                  <a:lnTo>
                    <a:pt x="47954" y="9738"/>
                  </a:lnTo>
                  <a:lnTo>
                    <a:pt x="48070" y="9507"/>
                  </a:lnTo>
                  <a:lnTo>
                    <a:pt x="48109" y="9275"/>
                  </a:lnTo>
                  <a:lnTo>
                    <a:pt x="48109" y="9004"/>
                  </a:lnTo>
                  <a:lnTo>
                    <a:pt x="48031" y="8811"/>
                  </a:lnTo>
                  <a:lnTo>
                    <a:pt x="48456" y="8695"/>
                  </a:lnTo>
                  <a:lnTo>
                    <a:pt x="48843" y="8618"/>
                  </a:lnTo>
                  <a:lnTo>
                    <a:pt x="49268" y="8579"/>
                  </a:lnTo>
                  <a:lnTo>
                    <a:pt x="49693" y="8502"/>
                  </a:lnTo>
                  <a:lnTo>
                    <a:pt x="49732" y="8463"/>
                  </a:lnTo>
                  <a:lnTo>
                    <a:pt x="50079" y="8386"/>
                  </a:lnTo>
                  <a:lnTo>
                    <a:pt x="50427" y="8231"/>
                  </a:lnTo>
                  <a:lnTo>
                    <a:pt x="50736" y="8116"/>
                  </a:lnTo>
                  <a:lnTo>
                    <a:pt x="51045" y="7922"/>
                  </a:lnTo>
                  <a:lnTo>
                    <a:pt x="51316" y="7768"/>
                  </a:lnTo>
                  <a:lnTo>
                    <a:pt x="51586" y="7536"/>
                  </a:lnTo>
                  <a:lnTo>
                    <a:pt x="52127" y="7111"/>
                  </a:lnTo>
                  <a:lnTo>
                    <a:pt x="52398" y="6840"/>
                  </a:lnTo>
                  <a:lnTo>
                    <a:pt x="52746" y="6647"/>
                  </a:lnTo>
                  <a:lnTo>
                    <a:pt x="53055" y="6493"/>
                  </a:lnTo>
                  <a:lnTo>
                    <a:pt x="53402" y="6377"/>
                  </a:lnTo>
                  <a:lnTo>
                    <a:pt x="54021" y="6145"/>
                  </a:lnTo>
                  <a:lnTo>
                    <a:pt x="54639" y="5874"/>
                  </a:lnTo>
                  <a:lnTo>
                    <a:pt x="55219" y="5527"/>
                  </a:lnTo>
                  <a:lnTo>
                    <a:pt x="55721" y="5102"/>
                  </a:lnTo>
                  <a:lnTo>
                    <a:pt x="56069" y="4792"/>
                  </a:lnTo>
                  <a:lnTo>
                    <a:pt x="56378" y="4406"/>
                  </a:lnTo>
                  <a:lnTo>
                    <a:pt x="56339" y="4174"/>
                  </a:lnTo>
                  <a:lnTo>
                    <a:pt x="56223" y="3981"/>
                  </a:lnTo>
                  <a:lnTo>
                    <a:pt x="56069" y="3788"/>
                  </a:lnTo>
                  <a:lnTo>
                    <a:pt x="55914" y="3672"/>
                  </a:lnTo>
                  <a:lnTo>
                    <a:pt x="55682" y="3556"/>
                  </a:lnTo>
                  <a:lnTo>
                    <a:pt x="55489" y="3440"/>
                  </a:lnTo>
                  <a:lnTo>
                    <a:pt x="55025" y="3324"/>
                  </a:lnTo>
                  <a:lnTo>
                    <a:pt x="54484" y="3169"/>
                  </a:lnTo>
                  <a:lnTo>
                    <a:pt x="54214" y="3092"/>
                  </a:lnTo>
                  <a:lnTo>
                    <a:pt x="53982" y="2976"/>
                  </a:lnTo>
                  <a:lnTo>
                    <a:pt x="53557" y="2667"/>
                  </a:lnTo>
                  <a:lnTo>
                    <a:pt x="53132" y="2319"/>
                  </a:lnTo>
                  <a:lnTo>
                    <a:pt x="52668" y="2049"/>
                  </a:lnTo>
                  <a:lnTo>
                    <a:pt x="52205" y="1856"/>
                  </a:lnTo>
                  <a:lnTo>
                    <a:pt x="51702" y="1701"/>
                  </a:lnTo>
                  <a:lnTo>
                    <a:pt x="51200" y="1624"/>
                  </a:lnTo>
                  <a:lnTo>
                    <a:pt x="50852" y="1585"/>
                  </a:lnTo>
                  <a:lnTo>
                    <a:pt x="50504" y="1585"/>
                  </a:lnTo>
                  <a:lnTo>
                    <a:pt x="49847" y="1663"/>
                  </a:lnTo>
                  <a:lnTo>
                    <a:pt x="49307" y="1701"/>
                  </a:lnTo>
                  <a:lnTo>
                    <a:pt x="48804" y="1740"/>
                  </a:lnTo>
                  <a:lnTo>
                    <a:pt x="48495" y="1701"/>
                  </a:lnTo>
                  <a:lnTo>
                    <a:pt x="48225" y="1663"/>
                  </a:lnTo>
                  <a:lnTo>
                    <a:pt x="47684" y="1508"/>
                  </a:lnTo>
                  <a:lnTo>
                    <a:pt x="46602" y="1160"/>
                  </a:lnTo>
                  <a:lnTo>
                    <a:pt x="46061" y="1006"/>
                  </a:lnTo>
                  <a:lnTo>
                    <a:pt x="45520" y="890"/>
                  </a:lnTo>
                  <a:lnTo>
                    <a:pt x="44979" y="851"/>
                  </a:lnTo>
                  <a:lnTo>
                    <a:pt x="44399" y="851"/>
                  </a:lnTo>
                  <a:lnTo>
                    <a:pt x="43819" y="890"/>
                  </a:lnTo>
                  <a:lnTo>
                    <a:pt x="43240" y="1006"/>
                  </a:lnTo>
                  <a:lnTo>
                    <a:pt x="42081" y="1237"/>
                  </a:lnTo>
                  <a:lnTo>
                    <a:pt x="41462" y="1315"/>
                  </a:lnTo>
                  <a:lnTo>
                    <a:pt x="40883" y="1392"/>
                  </a:lnTo>
                  <a:lnTo>
                    <a:pt x="40265" y="1469"/>
                  </a:lnTo>
                  <a:lnTo>
                    <a:pt x="39646" y="1469"/>
                  </a:lnTo>
                  <a:lnTo>
                    <a:pt x="38758" y="1392"/>
                  </a:lnTo>
                  <a:lnTo>
                    <a:pt x="38564" y="1353"/>
                  </a:lnTo>
                  <a:lnTo>
                    <a:pt x="37714" y="1083"/>
                  </a:lnTo>
                  <a:lnTo>
                    <a:pt x="36825" y="851"/>
                  </a:lnTo>
                  <a:lnTo>
                    <a:pt x="36014" y="696"/>
                  </a:lnTo>
                  <a:lnTo>
                    <a:pt x="35628" y="658"/>
                  </a:lnTo>
                  <a:lnTo>
                    <a:pt x="34816" y="658"/>
                  </a:lnTo>
                  <a:lnTo>
                    <a:pt x="34430" y="735"/>
                  </a:lnTo>
                  <a:lnTo>
                    <a:pt x="33657" y="967"/>
                  </a:lnTo>
                  <a:lnTo>
                    <a:pt x="33232" y="1044"/>
                  </a:lnTo>
                  <a:lnTo>
                    <a:pt x="32807" y="1083"/>
                  </a:lnTo>
                  <a:lnTo>
                    <a:pt x="32343" y="1044"/>
                  </a:lnTo>
                  <a:lnTo>
                    <a:pt x="31918" y="1006"/>
                  </a:lnTo>
                  <a:lnTo>
                    <a:pt x="31107" y="890"/>
                  </a:lnTo>
                  <a:lnTo>
                    <a:pt x="30720" y="851"/>
                  </a:lnTo>
                  <a:lnTo>
                    <a:pt x="30295" y="812"/>
                  </a:lnTo>
                  <a:lnTo>
                    <a:pt x="29445" y="851"/>
                  </a:lnTo>
                  <a:lnTo>
                    <a:pt x="28595" y="928"/>
                  </a:lnTo>
                  <a:lnTo>
                    <a:pt x="27745" y="1006"/>
                  </a:lnTo>
                  <a:lnTo>
                    <a:pt x="26895" y="1122"/>
                  </a:lnTo>
                  <a:lnTo>
                    <a:pt x="26083" y="1276"/>
                  </a:lnTo>
                  <a:lnTo>
                    <a:pt x="25272" y="1508"/>
                  </a:lnTo>
                  <a:lnTo>
                    <a:pt x="24615" y="1701"/>
                  </a:lnTo>
                  <a:lnTo>
                    <a:pt x="23958" y="1972"/>
                  </a:lnTo>
                  <a:lnTo>
                    <a:pt x="22760" y="1547"/>
                  </a:lnTo>
                  <a:lnTo>
                    <a:pt x="21562" y="1199"/>
                  </a:lnTo>
                  <a:lnTo>
                    <a:pt x="20364" y="928"/>
                  </a:lnTo>
                  <a:lnTo>
                    <a:pt x="19128" y="658"/>
                  </a:lnTo>
                  <a:lnTo>
                    <a:pt x="17698" y="426"/>
                  </a:lnTo>
                  <a:lnTo>
                    <a:pt x="16230" y="233"/>
                  </a:lnTo>
                  <a:lnTo>
                    <a:pt x="14723" y="156"/>
                  </a:lnTo>
                  <a:lnTo>
                    <a:pt x="14336" y="117"/>
                  </a:lnTo>
                  <a:lnTo>
                    <a:pt x="13564" y="78"/>
                  </a:lnTo>
                  <a:lnTo>
                    <a:pt x="12791" y="40"/>
                  </a:lnTo>
                  <a:lnTo>
                    <a:pt x="12018" y="40"/>
                  </a:lnTo>
                  <a:lnTo>
                    <a:pt x="1194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50"/>
            <p:cNvSpPr/>
            <p:nvPr/>
          </p:nvSpPr>
          <p:spPr>
            <a:xfrm>
              <a:off x="1856200" y="1380900"/>
              <a:ext cx="1409450" cy="744850"/>
            </a:xfrm>
            <a:custGeom>
              <a:rect b="b" l="l" r="r" t="t"/>
              <a:pathLst>
                <a:path extrusionOk="0" fill="none" h="29794" w="56378">
                  <a:moveTo>
                    <a:pt x="1" y="28904"/>
                  </a:moveTo>
                  <a:lnTo>
                    <a:pt x="1" y="28904"/>
                  </a:lnTo>
                  <a:lnTo>
                    <a:pt x="39" y="29098"/>
                  </a:lnTo>
                  <a:lnTo>
                    <a:pt x="155" y="29252"/>
                  </a:lnTo>
                  <a:lnTo>
                    <a:pt x="271" y="29407"/>
                  </a:lnTo>
                  <a:lnTo>
                    <a:pt x="426" y="29523"/>
                  </a:lnTo>
                  <a:lnTo>
                    <a:pt x="580" y="29600"/>
                  </a:lnTo>
                  <a:lnTo>
                    <a:pt x="773" y="29677"/>
                  </a:lnTo>
                  <a:lnTo>
                    <a:pt x="1121" y="29793"/>
                  </a:lnTo>
                  <a:lnTo>
                    <a:pt x="1121" y="29793"/>
                  </a:lnTo>
                  <a:lnTo>
                    <a:pt x="1314" y="29793"/>
                  </a:lnTo>
                  <a:lnTo>
                    <a:pt x="1508" y="29793"/>
                  </a:lnTo>
                  <a:lnTo>
                    <a:pt x="1662" y="29716"/>
                  </a:lnTo>
                  <a:lnTo>
                    <a:pt x="1817" y="29638"/>
                  </a:lnTo>
                  <a:lnTo>
                    <a:pt x="1817" y="29638"/>
                  </a:lnTo>
                  <a:lnTo>
                    <a:pt x="2165" y="29368"/>
                  </a:lnTo>
                  <a:lnTo>
                    <a:pt x="2358" y="29213"/>
                  </a:lnTo>
                  <a:lnTo>
                    <a:pt x="2551" y="29136"/>
                  </a:lnTo>
                  <a:lnTo>
                    <a:pt x="2551" y="29136"/>
                  </a:lnTo>
                  <a:lnTo>
                    <a:pt x="2783" y="29098"/>
                  </a:lnTo>
                  <a:lnTo>
                    <a:pt x="3015" y="29098"/>
                  </a:lnTo>
                  <a:lnTo>
                    <a:pt x="3208" y="29059"/>
                  </a:lnTo>
                  <a:lnTo>
                    <a:pt x="3440" y="28982"/>
                  </a:lnTo>
                  <a:lnTo>
                    <a:pt x="3440" y="28982"/>
                  </a:lnTo>
                  <a:lnTo>
                    <a:pt x="3556" y="28904"/>
                  </a:lnTo>
                  <a:lnTo>
                    <a:pt x="3556" y="28904"/>
                  </a:lnTo>
                  <a:lnTo>
                    <a:pt x="3633" y="28866"/>
                  </a:lnTo>
                  <a:lnTo>
                    <a:pt x="3633" y="28866"/>
                  </a:lnTo>
                  <a:lnTo>
                    <a:pt x="4444" y="28016"/>
                  </a:lnTo>
                  <a:lnTo>
                    <a:pt x="4444" y="28016"/>
                  </a:lnTo>
                  <a:lnTo>
                    <a:pt x="5256" y="27204"/>
                  </a:lnTo>
                  <a:lnTo>
                    <a:pt x="6106" y="26431"/>
                  </a:lnTo>
                  <a:lnTo>
                    <a:pt x="6106" y="26431"/>
                  </a:lnTo>
                  <a:lnTo>
                    <a:pt x="6956" y="25697"/>
                  </a:lnTo>
                  <a:lnTo>
                    <a:pt x="7806" y="25002"/>
                  </a:lnTo>
                  <a:lnTo>
                    <a:pt x="7806" y="25002"/>
                  </a:lnTo>
                  <a:lnTo>
                    <a:pt x="7845" y="24963"/>
                  </a:lnTo>
                  <a:lnTo>
                    <a:pt x="7845" y="24963"/>
                  </a:lnTo>
                  <a:lnTo>
                    <a:pt x="7999" y="24847"/>
                  </a:lnTo>
                  <a:lnTo>
                    <a:pt x="7999" y="24847"/>
                  </a:lnTo>
                  <a:lnTo>
                    <a:pt x="8308" y="24615"/>
                  </a:lnTo>
                  <a:lnTo>
                    <a:pt x="8308" y="24615"/>
                  </a:lnTo>
                  <a:lnTo>
                    <a:pt x="8502" y="24461"/>
                  </a:lnTo>
                  <a:lnTo>
                    <a:pt x="8540" y="24422"/>
                  </a:lnTo>
                  <a:lnTo>
                    <a:pt x="8540" y="24422"/>
                  </a:lnTo>
                  <a:lnTo>
                    <a:pt x="9274" y="23958"/>
                  </a:lnTo>
                  <a:lnTo>
                    <a:pt x="9274" y="23958"/>
                  </a:lnTo>
                  <a:lnTo>
                    <a:pt x="10009" y="23533"/>
                  </a:lnTo>
                  <a:lnTo>
                    <a:pt x="10009" y="23533"/>
                  </a:lnTo>
                  <a:lnTo>
                    <a:pt x="10202" y="23417"/>
                  </a:lnTo>
                  <a:lnTo>
                    <a:pt x="10202" y="23417"/>
                  </a:lnTo>
                  <a:lnTo>
                    <a:pt x="10202" y="23417"/>
                  </a:lnTo>
                  <a:lnTo>
                    <a:pt x="10202" y="23533"/>
                  </a:lnTo>
                  <a:lnTo>
                    <a:pt x="10202" y="23533"/>
                  </a:lnTo>
                  <a:lnTo>
                    <a:pt x="10240" y="23804"/>
                  </a:lnTo>
                  <a:lnTo>
                    <a:pt x="10318" y="24074"/>
                  </a:lnTo>
                  <a:lnTo>
                    <a:pt x="10434" y="24306"/>
                  </a:lnTo>
                  <a:lnTo>
                    <a:pt x="10550" y="24577"/>
                  </a:lnTo>
                  <a:lnTo>
                    <a:pt x="10550" y="24577"/>
                  </a:lnTo>
                  <a:lnTo>
                    <a:pt x="10704" y="24847"/>
                  </a:lnTo>
                  <a:lnTo>
                    <a:pt x="10781" y="25002"/>
                  </a:lnTo>
                  <a:lnTo>
                    <a:pt x="10820" y="25156"/>
                  </a:lnTo>
                  <a:lnTo>
                    <a:pt x="10820" y="25156"/>
                  </a:lnTo>
                  <a:lnTo>
                    <a:pt x="10859" y="25311"/>
                  </a:lnTo>
                  <a:lnTo>
                    <a:pt x="10820" y="25504"/>
                  </a:lnTo>
                  <a:lnTo>
                    <a:pt x="10781" y="25852"/>
                  </a:lnTo>
                  <a:lnTo>
                    <a:pt x="10781" y="25852"/>
                  </a:lnTo>
                  <a:lnTo>
                    <a:pt x="10781" y="26045"/>
                  </a:lnTo>
                  <a:lnTo>
                    <a:pt x="10820" y="26238"/>
                  </a:lnTo>
                  <a:lnTo>
                    <a:pt x="10897" y="26315"/>
                  </a:lnTo>
                  <a:lnTo>
                    <a:pt x="10975" y="26393"/>
                  </a:lnTo>
                  <a:lnTo>
                    <a:pt x="11091" y="26393"/>
                  </a:lnTo>
                  <a:lnTo>
                    <a:pt x="11207" y="26393"/>
                  </a:lnTo>
                  <a:lnTo>
                    <a:pt x="11207" y="26393"/>
                  </a:lnTo>
                  <a:lnTo>
                    <a:pt x="11322" y="26354"/>
                  </a:lnTo>
                  <a:lnTo>
                    <a:pt x="11438" y="26277"/>
                  </a:lnTo>
                  <a:lnTo>
                    <a:pt x="11632" y="26084"/>
                  </a:lnTo>
                  <a:lnTo>
                    <a:pt x="11902" y="25658"/>
                  </a:lnTo>
                  <a:lnTo>
                    <a:pt x="11902" y="25658"/>
                  </a:lnTo>
                  <a:lnTo>
                    <a:pt x="12250" y="25118"/>
                  </a:lnTo>
                  <a:lnTo>
                    <a:pt x="12559" y="24538"/>
                  </a:lnTo>
                  <a:lnTo>
                    <a:pt x="12829" y="23958"/>
                  </a:lnTo>
                  <a:lnTo>
                    <a:pt x="13023" y="23379"/>
                  </a:lnTo>
                  <a:lnTo>
                    <a:pt x="13023" y="23379"/>
                  </a:lnTo>
                  <a:lnTo>
                    <a:pt x="13177" y="22915"/>
                  </a:lnTo>
                  <a:lnTo>
                    <a:pt x="13293" y="22451"/>
                  </a:lnTo>
                  <a:lnTo>
                    <a:pt x="13370" y="21949"/>
                  </a:lnTo>
                  <a:lnTo>
                    <a:pt x="13370" y="21485"/>
                  </a:lnTo>
                  <a:lnTo>
                    <a:pt x="13370" y="21485"/>
                  </a:lnTo>
                  <a:lnTo>
                    <a:pt x="13370" y="21485"/>
                  </a:lnTo>
                  <a:lnTo>
                    <a:pt x="13525" y="21408"/>
                  </a:lnTo>
                  <a:lnTo>
                    <a:pt x="13525" y="21408"/>
                  </a:lnTo>
                  <a:lnTo>
                    <a:pt x="14259" y="20944"/>
                  </a:lnTo>
                  <a:lnTo>
                    <a:pt x="14259" y="20944"/>
                  </a:lnTo>
                  <a:lnTo>
                    <a:pt x="16771" y="19476"/>
                  </a:lnTo>
                  <a:lnTo>
                    <a:pt x="19282" y="18008"/>
                  </a:lnTo>
                  <a:lnTo>
                    <a:pt x="19282" y="18008"/>
                  </a:lnTo>
                  <a:lnTo>
                    <a:pt x="20287" y="17505"/>
                  </a:lnTo>
                  <a:lnTo>
                    <a:pt x="21253" y="17003"/>
                  </a:lnTo>
                  <a:lnTo>
                    <a:pt x="22258" y="16539"/>
                  </a:lnTo>
                  <a:lnTo>
                    <a:pt x="23263" y="16076"/>
                  </a:lnTo>
                  <a:lnTo>
                    <a:pt x="23263" y="16076"/>
                  </a:lnTo>
                  <a:lnTo>
                    <a:pt x="24731" y="15535"/>
                  </a:lnTo>
                  <a:lnTo>
                    <a:pt x="24731" y="15535"/>
                  </a:lnTo>
                  <a:lnTo>
                    <a:pt x="25195" y="15380"/>
                  </a:lnTo>
                  <a:lnTo>
                    <a:pt x="25195" y="15380"/>
                  </a:lnTo>
                  <a:lnTo>
                    <a:pt x="27358" y="14762"/>
                  </a:lnTo>
                  <a:lnTo>
                    <a:pt x="29561" y="14221"/>
                  </a:lnTo>
                  <a:lnTo>
                    <a:pt x="29561" y="14221"/>
                  </a:lnTo>
                  <a:lnTo>
                    <a:pt x="30913" y="13912"/>
                  </a:lnTo>
                  <a:lnTo>
                    <a:pt x="32266" y="13680"/>
                  </a:lnTo>
                  <a:lnTo>
                    <a:pt x="32266" y="13680"/>
                  </a:lnTo>
                  <a:lnTo>
                    <a:pt x="32343" y="13680"/>
                  </a:lnTo>
                  <a:lnTo>
                    <a:pt x="32343" y="13680"/>
                  </a:lnTo>
                  <a:lnTo>
                    <a:pt x="32575" y="13603"/>
                  </a:lnTo>
                  <a:lnTo>
                    <a:pt x="32575" y="13603"/>
                  </a:lnTo>
                  <a:lnTo>
                    <a:pt x="33309" y="13448"/>
                  </a:lnTo>
                  <a:lnTo>
                    <a:pt x="33309" y="13448"/>
                  </a:lnTo>
                  <a:lnTo>
                    <a:pt x="34314" y="13332"/>
                  </a:lnTo>
                  <a:lnTo>
                    <a:pt x="34314" y="13332"/>
                  </a:lnTo>
                  <a:lnTo>
                    <a:pt x="35357" y="13139"/>
                  </a:lnTo>
                  <a:lnTo>
                    <a:pt x="36323" y="12868"/>
                  </a:lnTo>
                  <a:lnTo>
                    <a:pt x="36323" y="12868"/>
                  </a:lnTo>
                  <a:lnTo>
                    <a:pt x="37173" y="12598"/>
                  </a:lnTo>
                  <a:lnTo>
                    <a:pt x="37985" y="12250"/>
                  </a:lnTo>
                  <a:lnTo>
                    <a:pt x="37985" y="12250"/>
                  </a:lnTo>
                  <a:lnTo>
                    <a:pt x="38835" y="11825"/>
                  </a:lnTo>
                  <a:lnTo>
                    <a:pt x="39260" y="11593"/>
                  </a:lnTo>
                  <a:lnTo>
                    <a:pt x="39685" y="11439"/>
                  </a:lnTo>
                  <a:lnTo>
                    <a:pt x="39685" y="11439"/>
                  </a:lnTo>
                  <a:lnTo>
                    <a:pt x="40110" y="11323"/>
                  </a:lnTo>
                  <a:lnTo>
                    <a:pt x="40535" y="11207"/>
                  </a:lnTo>
                  <a:lnTo>
                    <a:pt x="40999" y="11168"/>
                  </a:lnTo>
                  <a:lnTo>
                    <a:pt x="41462" y="11130"/>
                  </a:lnTo>
                  <a:lnTo>
                    <a:pt x="42351" y="11091"/>
                  </a:lnTo>
                  <a:lnTo>
                    <a:pt x="43240" y="11091"/>
                  </a:lnTo>
                  <a:lnTo>
                    <a:pt x="43240" y="11091"/>
                  </a:lnTo>
                  <a:lnTo>
                    <a:pt x="43704" y="11052"/>
                  </a:lnTo>
                  <a:lnTo>
                    <a:pt x="44129" y="10975"/>
                  </a:lnTo>
                  <a:lnTo>
                    <a:pt x="45017" y="10820"/>
                  </a:lnTo>
                  <a:lnTo>
                    <a:pt x="45906" y="10627"/>
                  </a:lnTo>
                  <a:lnTo>
                    <a:pt x="46756" y="10395"/>
                  </a:lnTo>
                  <a:lnTo>
                    <a:pt x="46756" y="10395"/>
                  </a:lnTo>
                  <a:lnTo>
                    <a:pt x="47104" y="10279"/>
                  </a:lnTo>
                  <a:lnTo>
                    <a:pt x="47413" y="10163"/>
                  </a:lnTo>
                  <a:lnTo>
                    <a:pt x="47722" y="9970"/>
                  </a:lnTo>
                  <a:lnTo>
                    <a:pt x="47838" y="9854"/>
                  </a:lnTo>
                  <a:lnTo>
                    <a:pt x="47954" y="9738"/>
                  </a:lnTo>
                  <a:lnTo>
                    <a:pt x="47954" y="9738"/>
                  </a:lnTo>
                  <a:lnTo>
                    <a:pt x="48070" y="9507"/>
                  </a:lnTo>
                  <a:lnTo>
                    <a:pt x="48109" y="9275"/>
                  </a:lnTo>
                  <a:lnTo>
                    <a:pt x="48109" y="9004"/>
                  </a:lnTo>
                  <a:lnTo>
                    <a:pt x="48031" y="8811"/>
                  </a:lnTo>
                  <a:lnTo>
                    <a:pt x="48031" y="8811"/>
                  </a:lnTo>
                  <a:lnTo>
                    <a:pt x="48031" y="8811"/>
                  </a:lnTo>
                  <a:lnTo>
                    <a:pt x="48456" y="8695"/>
                  </a:lnTo>
                  <a:lnTo>
                    <a:pt x="48843" y="8618"/>
                  </a:lnTo>
                  <a:lnTo>
                    <a:pt x="49268" y="8579"/>
                  </a:lnTo>
                  <a:lnTo>
                    <a:pt x="49693" y="8502"/>
                  </a:lnTo>
                  <a:lnTo>
                    <a:pt x="49693" y="8502"/>
                  </a:lnTo>
                  <a:lnTo>
                    <a:pt x="49732" y="8463"/>
                  </a:lnTo>
                  <a:lnTo>
                    <a:pt x="49732" y="8463"/>
                  </a:lnTo>
                  <a:lnTo>
                    <a:pt x="50079" y="8386"/>
                  </a:lnTo>
                  <a:lnTo>
                    <a:pt x="50427" y="8231"/>
                  </a:lnTo>
                  <a:lnTo>
                    <a:pt x="50736" y="8116"/>
                  </a:lnTo>
                  <a:lnTo>
                    <a:pt x="51045" y="7922"/>
                  </a:lnTo>
                  <a:lnTo>
                    <a:pt x="51045" y="7922"/>
                  </a:lnTo>
                  <a:lnTo>
                    <a:pt x="51316" y="7768"/>
                  </a:lnTo>
                  <a:lnTo>
                    <a:pt x="51586" y="7536"/>
                  </a:lnTo>
                  <a:lnTo>
                    <a:pt x="52127" y="7111"/>
                  </a:lnTo>
                  <a:lnTo>
                    <a:pt x="52127" y="7111"/>
                  </a:lnTo>
                  <a:lnTo>
                    <a:pt x="52398" y="6840"/>
                  </a:lnTo>
                  <a:lnTo>
                    <a:pt x="52746" y="6647"/>
                  </a:lnTo>
                  <a:lnTo>
                    <a:pt x="52746" y="6647"/>
                  </a:lnTo>
                  <a:lnTo>
                    <a:pt x="53055" y="6493"/>
                  </a:lnTo>
                  <a:lnTo>
                    <a:pt x="53402" y="6377"/>
                  </a:lnTo>
                  <a:lnTo>
                    <a:pt x="53402" y="6377"/>
                  </a:lnTo>
                  <a:lnTo>
                    <a:pt x="54021" y="6145"/>
                  </a:lnTo>
                  <a:lnTo>
                    <a:pt x="54639" y="5874"/>
                  </a:lnTo>
                  <a:lnTo>
                    <a:pt x="55219" y="5527"/>
                  </a:lnTo>
                  <a:lnTo>
                    <a:pt x="55721" y="5102"/>
                  </a:lnTo>
                  <a:lnTo>
                    <a:pt x="55721" y="5102"/>
                  </a:lnTo>
                  <a:lnTo>
                    <a:pt x="56069" y="4792"/>
                  </a:lnTo>
                  <a:lnTo>
                    <a:pt x="56378" y="4406"/>
                  </a:lnTo>
                  <a:lnTo>
                    <a:pt x="56378" y="4406"/>
                  </a:lnTo>
                  <a:lnTo>
                    <a:pt x="56339" y="4174"/>
                  </a:lnTo>
                  <a:lnTo>
                    <a:pt x="56223" y="3981"/>
                  </a:lnTo>
                  <a:lnTo>
                    <a:pt x="56069" y="3788"/>
                  </a:lnTo>
                  <a:lnTo>
                    <a:pt x="55914" y="3672"/>
                  </a:lnTo>
                  <a:lnTo>
                    <a:pt x="55682" y="3556"/>
                  </a:lnTo>
                  <a:lnTo>
                    <a:pt x="55489" y="3440"/>
                  </a:lnTo>
                  <a:lnTo>
                    <a:pt x="55025" y="3324"/>
                  </a:lnTo>
                  <a:lnTo>
                    <a:pt x="55025" y="3324"/>
                  </a:lnTo>
                  <a:lnTo>
                    <a:pt x="54484" y="3169"/>
                  </a:lnTo>
                  <a:lnTo>
                    <a:pt x="54214" y="3092"/>
                  </a:lnTo>
                  <a:lnTo>
                    <a:pt x="53982" y="2976"/>
                  </a:lnTo>
                  <a:lnTo>
                    <a:pt x="53982" y="2976"/>
                  </a:lnTo>
                  <a:lnTo>
                    <a:pt x="53557" y="2667"/>
                  </a:lnTo>
                  <a:lnTo>
                    <a:pt x="53132" y="2319"/>
                  </a:lnTo>
                  <a:lnTo>
                    <a:pt x="53132" y="2319"/>
                  </a:lnTo>
                  <a:lnTo>
                    <a:pt x="52668" y="2049"/>
                  </a:lnTo>
                  <a:lnTo>
                    <a:pt x="52205" y="1856"/>
                  </a:lnTo>
                  <a:lnTo>
                    <a:pt x="51702" y="1701"/>
                  </a:lnTo>
                  <a:lnTo>
                    <a:pt x="51200" y="1624"/>
                  </a:lnTo>
                  <a:lnTo>
                    <a:pt x="51200" y="1624"/>
                  </a:lnTo>
                  <a:lnTo>
                    <a:pt x="50852" y="1585"/>
                  </a:lnTo>
                  <a:lnTo>
                    <a:pt x="50504" y="1585"/>
                  </a:lnTo>
                  <a:lnTo>
                    <a:pt x="49847" y="1663"/>
                  </a:lnTo>
                  <a:lnTo>
                    <a:pt x="49847" y="1663"/>
                  </a:lnTo>
                  <a:lnTo>
                    <a:pt x="49307" y="1701"/>
                  </a:lnTo>
                  <a:lnTo>
                    <a:pt x="48804" y="1740"/>
                  </a:lnTo>
                  <a:lnTo>
                    <a:pt x="48804" y="1740"/>
                  </a:lnTo>
                  <a:lnTo>
                    <a:pt x="48495" y="1701"/>
                  </a:lnTo>
                  <a:lnTo>
                    <a:pt x="48225" y="1663"/>
                  </a:lnTo>
                  <a:lnTo>
                    <a:pt x="47684" y="1508"/>
                  </a:lnTo>
                  <a:lnTo>
                    <a:pt x="46602" y="1160"/>
                  </a:lnTo>
                  <a:lnTo>
                    <a:pt x="46602" y="1160"/>
                  </a:lnTo>
                  <a:lnTo>
                    <a:pt x="46061" y="1006"/>
                  </a:lnTo>
                  <a:lnTo>
                    <a:pt x="45520" y="890"/>
                  </a:lnTo>
                  <a:lnTo>
                    <a:pt x="44979" y="851"/>
                  </a:lnTo>
                  <a:lnTo>
                    <a:pt x="44399" y="851"/>
                  </a:lnTo>
                  <a:lnTo>
                    <a:pt x="44399" y="851"/>
                  </a:lnTo>
                  <a:lnTo>
                    <a:pt x="43819" y="890"/>
                  </a:lnTo>
                  <a:lnTo>
                    <a:pt x="43240" y="1006"/>
                  </a:lnTo>
                  <a:lnTo>
                    <a:pt x="42081" y="1237"/>
                  </a:lnTo>
                  <a:lnTo>
                    <a:pt x="42081" y="1237"/>
                  </a:lnTo>
                  <a:lnTo>
                    <a:pt x="41462" y="1315"/>
                  </a:lnTo>
                  <a:lnTo>
                    <a:pt x="40883" y="1392"/>
                  </a:lnTo>
                  <a:lnTo>
                    <a:pt x="40265" y="1469"/>
                  </a:lnTo>
                  <a:lnTo>
                    <a:pt x="39646" y="1469"/>
                  </a:lnTo>
                  <a:lnTo>
                    <a:pt x="39646" y="1469"/>
                  </a:lnTo>
                  <a:lnTo>
                    <a:pt x="38758" y="1392"/>
                  </a:lnTo>
                  <a:lnTo>
                    <a:pt x="38758" y="1392"/>
                  </a:lnTo>
                  <a:lnTo>
                    <a:pt x="38564" y="1353"/>
                  </a:lnTo>
                  <a:lnTo>
                    <a:pt x="38564" y="1353"/>
                  </a:lnTo>
                  <a:lnTo>
                    <a:pt x="37714" y="1083"/>
                  </a:lnTo>
                  <a:lnTo>
                    <a:pt x="36825" y="851"/>
                  </a:lnTo>
                  <a:lnTo>
                    <a:pt x="36825" y="851"/>
                  </a:lnTo>
                  <a:lnTo>
                    <a:pt x="36014" y="696"/>
                  </a:lnTo>
                  <a:lnTo>
                    <a:pt x="35628" y="658"/>
                  </a:lnTo>
                  <a:lnTo>
                    <a:pt x="35203" y="658"/>
                  </a:lnTo>
                  <a:lnTo>
                    <a:pt x="35203" y="658"/>
                  </a:lnTo>
                  <a:lnTo>
                    <a:pt x="34816" y="658"/>
                  </a:lnTo>
                  <a:lnTo>
                    <a:pt x="34430" y="735"/>
                  </a:lnTo>
                  <a:lnTo>
                    <a:pt x="33657" y="967"/>
                  </a:lnTo>
                  <a:lnTo>
                    <a:pt x="33657" y="967"/>
                  </a:lnTo>
                  <a:lnTo>
                    <a:pt x="33232" y="1044"/>
                  </a:lnTo>
                  <a:lnTo>
                    <a:pt x="32807" y="1083"/>
                  </a:lnTo>
                  <a:lnTo>
                    <a:pt x="32343" y="1044"/>
                  </a:lnTo>
                  <a:lnTo>
                    <a:pt x="31918" y="1006"/>
                  </a:lnTo>
                  <a:lnTo>
                    <a:pt x="31918" y="1006"/>
                  </a:lnTo>
                  <a:lnTo>
                    <a:pt x="31107" y="890"/>
                  </a:lnTo>
                  <a:lnTo>
                    <a:pt x="30720" y="851"/>
                  </a:lnTo>
                  <a:lnTo>
                    <a:pt x="30295" y="812"/>
                  </a:lnTo>
                  <a:lnTo>
                    <a:pt x="30295" y="812"/>
                  </a:lnTo>
                  <a:lnTo>
                    <a:pt x="29445" y="851"/>
                  </a:lnTo>
                  <a:lnTo>
                    <a:pt x="28595" y="928"/>
                  </a:lnTo>
                  <a:lnTo>
                    <a:pt x="27745" y="1006"/>
                  </a:lnTo>
                  <a:lnTo>
                    <a:pt x="26895" y="1122"/>
                  </a:lnTo>
                  <a:lnTo>
                    <a:pt x="26895" y="1122"/>
                  </a:lnTo>
                  <a:lnTo>
                    <a:pt x="26083" y="1276"/>
                  </a:lnTo>
                  <a:lnTo>
                    <a:pt x="25272" y="1508"/>
                  </a:lnTo>
                  <a:lnTo>
                    <a:pt x="25272" y="1508"/>
                  </a:lnTo>
                  <a:lnTo>
                    <a:pt x="24615" y="1701"/>
                  </a:lnTo>
                  <a:lnTo>
                    <a:pt x="23958" y="1972"/>
                  </a:lnTo>
                  <a:lnTo>
                    <a:pt x="23958" y="1972"/>
                  </a:lnTo>
                  <a:lnTo>
                    <a:pt x="22760" y="1547"/>
                  </a:lnTo>
                  <a:lnTo>
                    <a:pt x="21562" y="1199"/>
                  </a:lnTo>
                  <a:lnTo>
                    <a:pt x="20364" y="928"/>
                  </a:lnTo>
                  <a:lnTo>
                    <a:pt x="19128" y="658"/>
                  </a:lnTo>
                  <a:lnTo>
                    <a:pt x="19128" y="658"/>
                  </a:lnTo>
                  <a:lnTo>
                    <a:pt x="17698" y="426"/>
                  </a:lnTo>
                  <a:lnTo>
                    <a:pt x="16230" y="233"/>
                  </a:lnTo>
                  <a:lnTo>
                    <a:pt x="16230" y="233"/>
                  </a:lnTo>
                  <a:lnTo>
                    <a:pt x="14723" y="156"/>
                  </a:lnTo>
                  <a:lnTo>
                    <a:pt x="14723" y="156"/>
                  </a:lnTo>
                  <a:lnTo>
                    <a:pt x="14336" y="117"/>
                  </a:lnTo>
                  <a:lnTo>
                    <a:pt x="14336" y="117"/>
                  </a:lnTo>
                  <a:lnTo>
                    <a:pt x="13564" y="78"/>
                  </a:lnTo>
                  <a:lnTo>
                    <a:pt x="13564" y="78"/>
                  </a:lnTo>
                  <a:lnTo>
                    <a:pt x="12791" y="40"/>
                  </a:lnTo>
                  <a:lnTo>
                    <a:pt x="12404" y="40"/>
                  </a:lnTo>
                  <a:lnTo>
                    <a:pt x="12018" y="40"/>
                  </a:lnTo>
                  <a:lnTo>
                    <a:pt x="12018" y="40"/>
                  </a:lnTo>
                  <a:lnTo>
                    <a:pt x="11941" y="1"/>
                  </a:lnTo>
                  <a:lnTo>
                    <a:pt x="11941" y="1"/>
                  </a:lnTo>
                  <a:lnTo>
                    <a:pt x="11052" y="40"/>
                  </a:lnTo>
                  <a:lnTo>
                    <a:pt x="10125" y="78"/>
                  </a:lnTo>
                  <a:lnTo>
                    <a:pt x="9197" y="194"/>
                  </a:lnTo>
                  <a:lnTo>
                    <a:pt x="8308" y="310"/>
                  </a:lnTo>
                  <a:lnTo>
                    <a:pt x="8308" y="310"/>
                  </a:lnTo>
                  <a:lnTo>
                    <a:pt x="7613" y="465"/>
                  </a:lnTo>
                  <a:lnTo>
                    <a:pt x="6879" y="581"/>
                  </a:lnTo>
                  <a:lnTo>
                    <a:pt x="6183" y="774"/>
                  </a:lnTo>
                  <a:lnTo>
                    <a:pt x="5526" y="1006"/>
                  </a:lnTo>
                  <a:lnTo>
                    <a:pt x="5526" y="1006"/>
                  </a:lnTo>
                  <a:lnTo>
                    <a:pt x="4831" y="1276"/>
                  </a:lnTo>
                  <a:lnTo>
                    <a:pt x="4213" y="1585"/>
                  </a:lnTo>
                  <a:lnTo>
                    <a:pt x="3594" y="1972"/>
                  </a:lnTo>
                  <a:lnTo>
                    <a:pt x="3015" y="2397"/>
                  </a:lnTo>
                  <a:lnTo>
                    <a:pt x="3015" y="2397"/>
                  </a:lnTo>
                  <a:lnTo>
                    <a:pt x="2474" y="2822"/>
                  </a:lnTo>
                  <a:lnTo>
                    <a:pt x="2474" y="2822"/>
                  </a:lnTo>
                  <a:lnTo>
                    <a:pt x="2358" y="2938"/>
                  </a:lnTo>
                  <a:lnTo>
                    <a:pt x="2319" y="3015"/>
                  </a:lnTo>
                  <a:lnTo>
                    <a:pt x="2319" y="3131"/>
                  </a:lnTo>
                  <a:lnTo>
                    <a:pt x="2319" y="3131"/>
                  </a:lnTo>
                  <a:lnTo>
                    <a:pt x="2358" y="3247"/>
                  </a:lnTo>
                  <a:lnTo>
                    <a:pt x="2435" y="3324"/>
                  </a:lnTo>
                  <a:lnTo>
                    <a:pt x="2512" y="3363"/>
                  </a:lnTo>
                  <a:lnTo>
                    <a:pt x="2628" y="3401"/>
                  </a:lnTo>
                  <a:lnTo>
                    <a:pt x="2821" y="3440"/>
                  </a:lnTo>
                  <a:lnTo>
                    <a:pt x="3053" y="3440"/>
                  </a:lnTo>
                  <a:lnTo>
                    <a:pt x="3053" y="3440"/>
                  </a:lnTo>
                  <a:lnTo>
                    <a:pt x="3826" y="3401"/>
                  </a:lnTo>
                  <a:lnTo>
                    <a:pt x="4599" y="3324"/>
                  </a:lnTo>
                  <a:lnTo>
                    <a:pt x="6183" y="3208"/>
                  </a:lnTo>
                  <a:lnTo>
                    <a:pt x="6183" y="3208"/>
                  </a:lnTo>
                  <a:lnTo>
                    <a:pt x="6879" y="3131"/>
                  </a:lnTo>
                  <a:lnTo>
                    <a:pt x="7536" y="3131"/>
                  </a:lnTo>
                  <a:lnTo>
                    <a:pt x="8231" y="3131"/>
                  </a:lnTo>
                  <a:lnTo>
                    <a:pt x="8927" y="3131"/>
                  </a:lnTo>
                  <a:lnTo>
                    <a:pt x="8927" y="3131"/>
                  </a:lnTo>
                  <a:lnTo>
                    <a:pt x="9159" y="3054"/>
                  </a:lnTo>
                  <a:lnTo>
                    <a:pt x="9159" y="3054"/>
                  </a:lnTo>
                  <a:lnTo>
                    <a:pt x="9159" y="3092"/>
                  </a:lnTo>
                  <a:lnTo>
                    <a:pt x="9159" y="3131"/>
                  </a:lnTo>
                  <a:lnTo>
                    <a:pt x="9159" y="3131"/>
                  </a:lnTo>
                  <a:lnTo>
                    <a:pt x="9738" y="3247"/>
                  </a:lnTo>
                  <a:lnTo>
                    <a:pt x="10318" y="3363"/>
                  </a:lnTo>
                  <a:lnTo>
                    <a:pt x="10318" y="3363"/>
                  </a:lnTo>
                  <a:lnTo>
                    <a:pt x="11361" y="3633"/>
                  </a:lnTo>
                  <a:lnTo>
                    <a:pt x="11361" y="3633"/>
                  </a:lnTo>
                  <a:lnTo>
                    <a:pt x="11902" y="3826"/>
                  </a:lnTo>
                  <a:lnTo>
                    <a:pt x="12443" y="4058"/>
                  </a:lnTo>
                  <a:lnTo>
                    <a:pt x="13448" y="4561"/>
                  </a:lnTo>
                  <a:lnTo>
                    <a:pt x="13448" y="4561"/>
                  </a:lnTo>
                  <a:lnTo>
                    <a:pt x="14452" y="5140"/>
                  </a:lnTo>
                  <a:lnTo>
                    <a:pt x="15380" y="5758"/>
                  </a:lnTo>
                  <a:lnTo>
                    <a:pt x="15380" y="5758"/>
                  </a:lnTo>
                  <a:lnTo>
                    <a:pt x="16037" y="6222"/>
                  </a:lnTo>
                  <a:lnTo>
                    <a:pt x="16037" y="6222"/>
                  </a:lnTo>
                  <a:lnTo>
                    <a:pt x="15882" y="6261"/>
                  </a:lnTo>
                  <a:lnTo>
                    <a:pt x="15882" y="6261"/>
                  </a:lnTo>
                  <a:lnTo>
                    <a:pt x="15457" y="6377"/>
                  </a:lnTo>
                  <a:lnTo>
                    <a:pt x="15032" y="6570"/>
                  </a:lnTo>
                  <a:lnTo>
                    <a:pt x="15032" y="6570"/>
                  </a:lnTo>
                  <a:lnTo>
                    <a:pt x="14646" y="6802"/>
                  </a:lnTo>
                  <a:lnTo>
                    <a:pt x="14221" y="7111"/>
                  </a:lnTo>
                  <a:lnTo>
                    <a:pt x="13873" y="7420"/>
                  </a:lnTo>
                  <a:lnTo>
                    <a:pt x="13525" y="7768"/>
                  </a:lnTo>
                  <a:lnTo>
                    <a:pt x="13525" y="7768"/>
                  </a:lnTo>
                  <a:lnTo>
                    <a:pt x="13254" y="8116"/>
                  </a:lnTo>
                  <a:lnTo>
                    <a:pt x="13023" y="8463"/>
                  </a:lnTo>
                  <a:lnTo>
                    <a:pt x="12791" y="8850"/>
                  </a:lnTo>
                  <a:lnTo>
                    <a:pt x="12559" y="9197"/>
                  </a:lnTo>
                  <a:lnTo>
                    <a:pt x="12559" y="9197"/>
                  </a:lnTo>
                  <a:lnTo>
                    <a:pt x="12288" y="9507"/>
                  </a:lnTo>
                  <a:lnTo>
                    <a:pt x="11979" y="9816"/>
                  </a:lnTo>
                  <a:lnTo>
                    <a:pt x="11322" y="10357"/>
                  </a:lnTo>
                  <a:lnTo>
                    <a:pt x="11322" y="10357"/>
                  </a:lnTo>
                  <a:lnTo>
                    <a:pt x="10009" y="11284"/>
                  </a:lnTo>
                  <a:lnTo>
                    <a:pt x="9390" y="11786"/>
                  </a:lnTo>
                  <a:lnTo>
                    <a:pt x="9081" y="12057"/>
                  </a:lnTo>
                  <a:lnTo>
                    <a:pt x="8811" y="12366"/>
                  </a:lnTo>
                  <a:lnTo>
                    <a:pt x="8811" y="12366"/>
                  </a:lnTo>
                  <a:lnTo>
                    <a:pt x="8579" y="12675"/>
                  </a:lnTo>
                  <a:lnTo>
                    <a:pt x="8386" y="12984"/>
                  </a:lnTo>
                  <a:lnTo>
                    <a:pt x="8231" y="13293"/>
                  </a:lnTo>
                  <a:lnTo>
                    <a:pt x="8077" y="13641"/>
                  </a:lnTo>
                  <a:lnTo>
                    <a:pt x="8077" y="13641"/>
                  </a:lnTo>
                  <a:lnTo>
                    <a:pt x="7961" y="14105"/>
                  </a:lnTo>
                  <a:lnTo>
                    <a:pt x="7922" y="14530"/>
                  </a:lnTo>
                  <a:lnTo>
                    <a:pt x="7922" y="14994"/>
                  </a:lnTo>
                  <a:lnTo>
                    <a:pt x="7961" y="15419"/>
                  </a:lnTo>
                  <a:lnTo>
                    <a:pt x="7961" y="15419"/>
                  </a:lnTo>
                  <a:lnTo>
                    <a:pt x="8038" y="15882"/>
                  </a:lnTo>
                  <a:lnTo>
                    <a:pt x="8077" y="16076"/>
                  </a:lnTo>
                  <a:lnTo>
                    <a:pt x="8077" y="16307"/>
                  </a:lnTo>
                  <a:lnTo>
                    <a:pt x="8077" y="16307"/>
                  </a:lnTo>
                  <a:lnTo>
                    <a:pt x="8038" y="16539"/>
                  </a:lnTo>
                  <a:lnTo>
                    <a:pt x="7922" y="16732"/>
                  </a:lnTo>
                  <a:lnTo>
                    <a:pt x="7806" y="16926"/>
                  </a:lnTo>
                  <a:lnTo>
                    <a:pt x="7613" y="17080"/>
                  </a:lnTo>
                  <a:lnTo>
                    <a:pt x="7613" y="17080"/>
                  </a:lnTo>
                  <a:lnTo>
                    <a:pt x="6106" y="18124"/>
                  </a:lnTo>
                  <a:lnTo>
                    <a:pt x="6106" y="18124"/>
                  </a:lnTo>
                  <a:lnTo>
                    <a:pt x="5990" y="18201"/>
                  </a:lnTo>
                  <a:lnTo>
                    <a:pt x="5990" y="18201"/>
                  </a:lnTo>
                  <a:lnTo>
                    <a:pt x="5758" y="18394"/>
                  </a:lnTo>
                  <a:lnTo>
                    <a:pt x="5758" y="18394"/>
                  </a:lnTo>
                  <a:lnTo>
                    <a:pt x="5758" y="18394"/>
                  </a:lnTo>
                  <a:lnTo>
                    <a:pt x="5294" y="18626"/>
                  </a:lnTo>
                  <a:lnTo>
                    <a:pt x="5294" y="18626"/>
                  </a:lnTo>
                  <a:lnTo>
                    <a:pt x="5024" y="18742"/>
                  </a:lnTo>
                  <a:lnTo>
                    <a:pt x="5024" y="18742"/>
                  </a:lnTo>
                  <a:lnTo>
                    <a:pt x="4483" y="19012"/>
                  </a:lnTo>
                  <a:lnTo>
                    <a:pt x="4213" y="19167"/>
                  </a:lnTo>
                  <a:lnTo>
                    <a:pt x="4019" y="19360"/>
                  </a:lnTo>
                  <a:lnTo>
                    <a:pt x="4019" y="19360"/>
                  </a:lnTo>
                  <a:lnTo>
                    <a:pt x="3903" y="19553"/>
                  </a:lnTo>
                  <a:lnTo>
                    <a:pt x="3865" y="19785"/>
                  </a:lnTo>
                  <a:lnTo>
                    <a:pt x="3865" y="19862"/>
                  </a:lnTo>
                  <a:lnTo>
                    <a:pt x="3903" y="19978"/>
                  </a:lnTo>
                  <a:lnTo>
                    <a:pt x="3981" y="20056"/>
                  </a:lnTo>
                  <a:lnTo>
                    <a:pt x="4097" y="20094"/>
                  </a:lnTo>
                  <a:lnTo>
                    <a:pt x="4097" y="20094"/>
                  </a:lnTo>
                  <a:lnTo>
                    <a:pt x="4251" y="20133"/>
                  </a:lnTo>
                  <a:lnTo>
                    <a:pt x="4367" y="20171"/>
                  </a:lnTo>
                  <a:lnTo>
                    <a:pt x="4367" y="20171"/>
                  </a:lnTo>
                  <a:lnTo>
                    <a:pt x="4367" y="20171"/>
                  </a:lnTo>
                  <a:lnTo>
                    <a:pt x="4213" y="20365"/>
                  </a:lnTo>
                  <a:lnTo>
                    <a:pt x="4213" y="20365"/>
                  </a:lnTo>
                  <a:lnTo>
                    <a:pt x="3903" y="20790"/>
                  </a:lnTo>
                  <a:lnTo>
                    <a:pt x="3633" y="21292"/>
                  </a:lnTo>
                  <a:lnTo>
                    <a:pt x="3633" y="21292"/>
                  </a:lnTo>
                  <a:lnTo>
                    <a:pt x="3401" y="21794"/>
                  </a:lnTo>
                  <a:lnTo>
                    <a:pt x="3246" y="22297"/>
                  </a:lnTo>
                  <a:lnTo>
                    <a:pt x="3131" y="22799"/>
                  </a:lnTo>
                  <a:lnTo>
                    <a:pt x="3053" y="23301"/>
                  </a:lnTo>
                  <a:lnTo>
                    <a:pt x="3053" y="23301"/>
                  </a:lnTo>
                  <a:lnTo>
                    <a:pt x="3015" y="23611"/>
                  </a:lnTo>
                  <a:lnTo>
                    <a:pt x="2899" y="23920"/>
                  </a:lnTo>
                  <a:lnTo>
                    <a:pt x="2899" y="23920"/>
                  </a:lnTo>
                  <a:lnTo>
                    <a:pt x="2744" y="24151"/>
                  </a:lnTo>
                  <a:lnTo>
                    <a:pt x="2551" y="24383"/>
                  </a:lnTo>
                  <a:lnTo>
                    <a:pt x="2551" y="24383"/>
                  </a:lnTo>
                  <a:lnTo>
                    <a:pt x="2126" y="24808"/>
                  </a:lnTo>
                  <a:lnTo>
                    <a:pt x="1739" y="25272"/>
                  </a:lnTo>
                  <a:lnTo>
                    <a:pt x="1739" y="25272"/>
                  </a:lnTo>
                  <a:lnTo>
                    <a:pt x="1005" y="26238"/>
                  </a:lnTo>
                  <a:lnTo>
                    <a:pt x="696" y="26740"/>
                  </a:lnTo>
                  <a:lnTo>
                    <a:pt x="387" y="27243"/>
                  </a:lnTo>
                  <a:lnTo>
                    <a:pt x="387" y="27243"/>
                  </a:lnTo>
                  <a:lnTo>
                    <a:pt x="232" y="27591"/>
                  </a:lnTo>
                  <a:lnTo>
                    <a:pt x="117" y="27977"/>
                  </a:lnTo>
                  <a:lnTo>
                    <a:pt x="117" y="27977"/>
                  </a:lnTo>
                  <a:lnTo>
                    <a:pt x="39" y="28209"/>
                  </a:lnTo>
                  <a:lnTo>
                    <a:pt x="1" y="28441"/>
                  </a:lnTo>
                  <a:lnTo>
                    <a:pt x="1" y="28672"/>
                  </a:lnTo>
                  <a:lnTo>
                    <a:pt x="1" y="289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50"/>
            <p:cNvSpPr/>
            <p:nvPr/>
          </p:nvSpPr>
          <p:spPr>
            <a:xfrm>
              <a:off x="2527600" y="1712250"/>
              <a:ext cx="266650" cy="396100"/>
            </a:xfrm>
            <a:custGeom>
              <a:rect b="b" l="l" r="r" t="t"/>
              <a:pathLst>
                <a:path extrusionOk="0" h="15844" w="10666">
                  <a:moveTo>
                    <a:pt x="7922" y="1"/>
                  </a:moveTo>
                  <a:lnTo>
                    <a:pt x="7767" y="39"/>
                  </a:lnTo>
                  <a:lnTo>
                    <a:pt x="7574" y="78"/>
                  </a:lnTo>
                  <a:lnTo>
                    <a:pt x="7458" y="78"/>
                  </a:lnTo>
                  <a:lnTo>
                    <a:pt x="6453" y="194"/>
                  </a:lnTo>
                  <a:lnTo>
                    <a:pt x="5719" y="349"/>
                  </a:lnTo>
                  <a:lnTo>
                    <a:pt x="5487" y="426"/>
                  </a:lnTo>
                  <a:lnTo>
                    <a:pt x="5410" y="426"/>
                  </a:lnTo>
                  <a:lnTo>
                    <a:pt x="4057" y="658"/>
                  </a:lnTo>
                  <a:lnTo>
                    <a:pt x="2705" y="967"/>
                  </a:lnTo>
                  <a:lnTo>
                    <a:pt x="2434" y="1005"/>
                  </a:lnTo>
                  <a:lnTo>
                    <a:pt x="2241" y="1083"/>
                  </a:lnTo>
                  <a:lnTo>
                    <a:pt x="2125" y="1083"/>
                  </a:lnTo>
                  <a:lnTo>
                    <a:pt x="1932" y="1160"/>
                  </a:lnTo>
                  <a:lnTo>
                    <a:pt x="1700" y="1199"/>
                  </a:lnTo>
                  <a:lnTo>
                    <a:pt x="1391" y="1276"/>
                  </a:lnTo>
                  <a:lnTo>
                    <a:pt x="1314" y="1276"/>
                  </a:lnTo>
                  <a:lnTo>
                    <a:pt x="1005" y="1353"/>
                  </a:lnTo>
                  <a:lnTo>
                    <a:pt x="696" y="1469"/>
                  </a:lnTo>
                  <a:lnTo>
                    <a:pt x="657" y="1469"/>
                  </a:lnTo>
                  <a:lnTo>
                    <a:pt x="425" y="1546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116" y="2281"/>
                  </a:lnTo>
                  <a:lnTo>
                    <a:pt x="232" y="2628"/>
                  </a:lnTo>
                  <a:lnTo>
                    <a:pt x="387" y="2976"/>
                  </a:lnTo>
                  <a:lnTo>
                    <a:pt x="580" y="3324"/>
                  </a:lnTo>
                  <a:lnTo>
                    <a:pt x="1005" y="3981"/>
                  </a:lnTo>
                  <a:lnTo>
                    <a:pt x="1430" y="4599"/>
                  </a:lnTo>
                  <a:lnTo>
                    <a:pt x="2628" y="6145"/>
                  </a:lnTo>
                  <a:lnTo>
                    <a:pt x="3864" y="7652"/>
                  </a:lnTo>
                  <a:lnTo>
                    <a:pt x="4946" y="9081"/>
                  </a:lnTo>
                  <a:lnTo>
                    <a:pt x="6028" y="10511"/>
                  </a:lnTo>
                  <a:lnTo>
                    <a:pt x="7071" y="11979"/>
                  </a:lnTo>
                  <a:lnTo>
                    <a:pt x="7574" y="12752"/>
                  </a:lnTo>
                  <a:lnTo>
                    <a:pt x="8037" y="13486"/>
                  </a:lnTo>
                  <a:lnTo>
                    <a:pt x="8462" y="14298"/>
                  </a:lnTo>
                  <a:lnTo>
                    <a:pt x="8656" y="14723"/>
                  </a:lnTo>
                  <a:lnTo>
                    <a:pt x="8810" y="15148"/>
                  </a:lnTo>
                  <a:lnTo>
                    <a:pt x="8888" y="15418"/>
                  </a:lnTo>
                  <a:lnTo>
                    <a:pt x="9042" y="15689"/>
                  </a:lnTo>
                  <a:lnTo>
                    <a:pt x="9119" y="15766"/>
                  </a:lnTo>
                  <a:lnTo>
                    <a:pt x="9235" y="15844"/>
                  </a:lnTo>
                  <a:lnTo>
                    <a:pt x="9351" y="15844"/>
                  </a:lnTo>
                  <a:lnTo>
                    <a:pt x="9544" y="15805"/>
                  </a:lnTo>
                  <a:lnTo>
                    <a:pt x="9660" y="15689"/>
                  </a:lnTo>
                  <a:lnTo>
                    <a:pt x="9776" y="15573"/>
                  </a:lnTo>
                  <a:lnTo>
                    <a:pt x="9892" y="15418"/>
                  </a:lnTo>
                  <a:lnTo>
                    <a:pt x="9969" y="15264"/>
                  </a:lnTo>
                  <a:lnTo>
                    <a:pt x="10047" y="14916"/>
                  </a:lnTo>
                  <a:lnTo>
                    <a:pt x="10124" y="14568"/>
                  </a:lnTo>
                  <a:lnTo>
                    <a:pt x="10317" y="13757"/>
                  </a:lnTo>
                  <a:lnTo>
                    <a:pt x="10472" y="12907"/>
                  </a:lnTo>
                  <a:lnTo>
                    <a:pt x="10588" y="12095"/>
                  </a:lnTo>
                  <a:lnTo>
                    <a:pt x="10626" y="11245"/>
                  </a:lnTo>
                  <a:lnTo>
                    <a:pt x="10665" y="10434"/>
                  </a:lnTo>
                  <a:lnTo>
                    <a:pt x="10626" y="9584"/>
                  </a:lnTo>
                  <a:lnTo>
                    <a:pt x="10549" y="8734"/>
                  </a:lnTo>
                  <a:lnTo>
                    <a:pt x="10433" y="7922"/>
                  </a:lnTo>
                  <a:lnTo>
                    <a:pt x="10279" y="7111"/>
                  </a:lnTo>
                  <a:lnTo>
                    <a:pt x="10085" y="6299"/>
                  </a:lnTo>
                  <a:lnTo>
                    <a:pt x="9854" y="5488"/>
                  </a:lnTo>
                  <a:lnTo>
                    <a:pt x="9544" y="4676"/>
                  </a:lnTo>
                  <a:lnTo>
                    <a:pt x="9235" y="3903"/>
                  </a:lnTo>
                  <a:lnTo>
                    <a:pt x="8888" y="3131"/>
                  </a:lnTo>
                  <a:lnTo>
                    <a:pt x="8540" y="2396"/>
                  </a:lnTo>
                  <a:lnTo>
                    <a:pt x="8231" y="1701"/>
                  </a:lnTo>
                  <a:lnTo>
                    <a:pt x="8115" y="1315"/>
                  </a:lnTo>
                  <a:lnTo>
                    <a:pt x="8037" y="928"/>
                  </a:lnTo>
                  <a:lnTo>
                    <a:pt x="7960" y="542"/>
                  </a:lnTo>
                  <a:lnTo>
                    <a:pt x="7960" y="155"/>
                  </a:lnTo>
                  <a:lnTo>
                    <a:pt x="796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50"/>
            <p:cNvSpPr/>
            <p:nvPr/>
          </p:nvSpPr>
          <p:spPr>
            <a:xfrm>
              <a:off x="2527600" y="1712250"/>
              <a:ext cx="266650" cy="396100"/>
            </a:xfrm>
            <a:custGeom>
              <a:rect b="b" l="l" r="r" t="t"/>
              <a:pathLst>
                <a:path extrusionOk="0" fill="none" h="15844" w="10666">
                  <a:moveTo>
                    <a:pt x="0" y="1662"/>
                  </a:moveTo>
                  <a:lnTo>
                    <a:pt x="0" y="1662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39" y="1894"/>
                  </a:lnTo>
                  <a:lnTo>
                    <a:pt x="116" y="2281"/>
                  </a:lnTo>
                  <a:lnTo>
                    <a:pt x="232" y="2628"/>
                  </a:lnTo>
                  <a:lnTo>
                    <a:pt x="387" y="2976"/>
                  </a:lnTo>
                  <a:lnTo>
                    <a:pt x="580" y="3324"/>
                  </a:lnTo>
                  <a:lnTo>
                    <a:pt x="1005" y="3981"/>
                  </a:lnTo>
                  <a:lnTo>
                    <a:pt x="1430" y="4599"/>
                  </a:lnTo>
                  <a:lnTo>
                    <a:pt x="1430" y="4599"/>
                  </a:lnTo>
                  <a:lnTo>
                    <a:pt x="2628" y="6145"/>
                  </a:lnTo>
                  <a:lnTo>
                    <a:pt x="3864" y="7652"/>
                  </a:lnTo>
                  <a:lnTo>
                    <a:pt x="3864" y="7652"/>
                  </a:lnTo>
                  <a:lnTo>
                    <a:pt x="4946" y="9081"/>
                  </a:lnTo>
                  <a:lnTo>
                    <a:pt x="6028" y="10511"/>
                  </a:lnTo>
                  <a:lnTo>
                    <a:pt x="7071" y="11979"/>
                  </a:lnTo>
                  <a:lnTo>
                    <a:pt x="7574" y="12752"/>
                  </a:lnTo>
                  <a:lnTo>
                    <a:pt x="8037" y="13486"/>
                  </a:lnTo>
                  <a:lnTo>
                    <a:pt x="8037" y="13486"/>
                  </a:lnTo>
                  <a:lnTo>
                    <a:pt x="8462" y="14298"/>
                  </a:lnTo>
                  <a:lnTo>
                    <a:pt x="8656" y="14723"/>
                  </a:lnTo>
                  <a:lnTo>
                    <a:pt x="8810" y="15148"/>
                  </a:lnTo>
                  <a:lnTo>
                    <a:pt x="8810" y="15148"/>
                  </a:lnTo>
                  <a:lnTo>
                    <a:pt x="8888" y="15418"/>
                  </a:lnTo>
                  <a:lnTo>
                    <a:pt x="9042" y="15689"/>
                  </a:lnTo>
                  <a:lnTo>
                    <a:pt x="9119" y="15766"/>
                  </a:lnTo>
                  <a:lnTo>
                    <a:pt x="9235" y="15844"/>
                  </a:lnTo>
                  <a:lnTo>
                    <a:pt x="9351" y="15844"/>
                  </a:lnTo>
                  <a:lnTo>
                    <a:pt x="9544" y="15805"/>
                  </a:lnTo>
                  <a:lnTo>
                    <a:pt x="9544" y="15805"/>
                  </a:lnTo>
                  <a:lnTo>
                    <a:pt x="9660" y="15689"/>
                  </a:lnTo>
                  <a:lnTo>
                    <a:pt x="9776" y="15573"/>
                  </a:lnTo>
                  <a:lnTo>
                    <a:pt x="9892" y="15418"/>
                  </a:lnTo>
                  <a:lnTo>
                    <a:pt x="9969" y="15264"/>
                  </a:lnTo>
                  <a:lnTo>
                    <a:pt x="10047" y="14916"/>
                  </a:lnTo>
                  <a:lnTo>
                    <a:pt x="10124" y="14568"/>
                  </a:lnTo>
                  <a:lnTo>
                    <a:pt x="10124" y="14568"/>
                  </a:lnTo>
                  <a:lnTo>
                    <a:pt x="10317" y="13757"/>
                  </a:lnTo>
                  <a:lnTo>
                    <a:pt x="10472" y="12907"/>
                  </a:lnTo>
                  <a:lnTo>
                    <a:pt x="10472" y="12907"/>
                  </a:lnTo>
                  <a:lnTo>
                    <a:pt x="10588" y="12095"/>
                  </a:lnTo>
                  <a:lnTo>
                    <a:pt x="10626" y="11245"/>
                  </a:lnTo>
                  <a:lnTo>
                    <a:pt x="10665" y="10434"/>
                  </a:lnTo>
                  <a:lnTo>
                    <a:pt x="10626" y="9584"/>
                  </a:lnTo>
                  <a:lnTo>
                    <a:pt x="10549" y="8734"/>
                  </a:lnTo>
                  <a:lnTo>
                    <a:pt x="10433" y="7922"/>
                  </a:lnTo>
                  <a:lnTo>
                    <a:pt x="10279" y="7111"/>
                  </a:lnTo>
                  <a:lnTo>
                    <a:pt x="10085" y="6299"/>
                  </a:lnTo>
                  <a:lnTo>
                    <a:pt x="10085" y="6299"/>
                  </a:lnTo>
                  <a:lnTo>
                    <a:pt x="9854" y="5488"/>
                  </a:lnTo>
                  <a:lnTo>
                    <a:pt x="9544" y="4676"/>
                  </a:lnTo>
                  <a:lnTo>
                    <a:pt x="9235" y="3903"/>
                  </a:lnTo>
                  <a:lnTo>
                    <a:pt x="8888" y="3131"/>
                  </a:lnTo>
                  <a:lnTo>
                    <a:pt x="8888" y="3131"/>
                  </a:lnTo>
                  <a:lnTo>
                    <a:pt x="8540" y="2396"/>
                  </a:lnTo>
                  <a:lnTo>
                    <a:pt x="8231" y="1701"/>
                  </a:lnTo>
                  <a:lnTo>
                    <a:pt x="8115" y="1315"/>
                  </a:lnTo>
                  <a:lnTo>
                    <a:pt x="8037" y="928"/>
                  </a:lnTo>
                  <a:lnTo>
                    <a:pt x="7960" y="542"/>
                  </a:lnTo>
                  <a:lnTo>
                    <a:pt x="7960" y="155"/>
                  </a:lnTo>
                  <a:lnTo>
                    <a:pt x="7960" y="155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22" y="1"/>
                  </a:lnTo>
                  <a:lnTo>
                    <a:pt x="7922" y="1"/>
                  </a:lnTo>
                  <a:lnTo>
                    <a:pt x="7767" y="39"/>
                  </a:lnTo>
                  <a:lnTo>
                    <a:pt x="7767" y="39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458" y="78"/>
                  </a:lnTo>
                  <a:lnTo>
                    <a:pt x="7458" y="78"/>
                  </a:lnTo>
                  <a:lnTo>
                    <a:pt x="6453" y="194"/>
                  </a:lnTo>
                  <a:lnTo>
                    <a:pt x="6453" y="194"/>
                  </a:lnTo>
                  <a:lnTo>
                    <a:pt x="5719" y="349"/>
                  </a:lnTo>
                  <a:lnTo>
                    <a:pt x="5719" y="349"/>
                  </a:lnTo>
                  <a:lnTo>
                    <a:pt x="5487" y="426"/>
                  </a:lnTo>
                  <a:lnTo>
                    <a:pt x="5487" y="426"/>
                  </a:lnTo>
                  <a:lnTo>
                    <a:pt x="5410" y="426"/>
                  </a:lnTo>
                  <a:lnTo>
                    <a:pt x="5410" y="426"/>
                  </a:lnTo>
                  <a:lnTo>
                    <a:pt x="4057" y="658"/>
                  </a:lnTo>
                  <a:lnTo>
                    <a:pt x="2705" y="967"/>
                  </a:lnTo>
                  <a:lnTo>
                    <a:pt x="2705" y="967"/>
                  </a:lnTo>
                  <a:lnTo>
                    <a:pt x="2434" y="1005"/>
                  </a:lnTo>
                  <a:lnTo>
                    <a:pt x="2434" y="1005"/>
                  </a:lnTo>
                  <a:lnTo>
                    <a:pt x="2241" y="1083"/>
                  </a:lnTo>
                  <a:lnTo>
                    <a:pt x="2241" y="1083"/>
                  </a:lnTo>
                  <a:lnTo>
                    <a:pt x="2125" y="1083"/>
                  </a:lnTo>
                  <a:lnTo>
                    <a:pt x="2125" y="1083"/>
                  </a:lnTo>
                  <a:lnTo>
                    <a:pt x="1932" y="1160"/>
                  </a:lnTo>
                  <a:lnTo>
                    <a:pt x="1932" y="1160"/>
                  </a:lnTo>
                  <a:lnTo>
                    <a:pt x="1700" y="1199"/>
                  </a:lnTo>
                  <a:lnTo>
                    <a:pt x="1700" y="1199"/>
                  </a:lnTo>
                  <a:lnTo>
                    <a:pt x="1391" y="1276"/>
                  </a:lnTo>
                  <a:lnTo>
                    <a:pt x="1314" y="1276"/>
                  </a:lnTo>
                  <a:lnTo>
                    <a:pt x="1314" y="1276"/>
                  </a:lnTo>
                  <a:lnTo>
                    <a:pt x="1005" y="1353"/>
                  </a:lnTo>
                  <a:lnTo>
                    <a:pt x="1005" y="1353"/>
                  </a:lnTo>
                  <a:lnTo>
                    <a:pt x="696" y="1469"/>
                  </a:lnTo>
                  <a:lnTo>
                    <a:pt x="657" y="1469"/>
                  </a:lnTo>
                  <a:lnTo>
                    <a:pt x="657" y="1469"/>
                  </a:lnTo>
                  <a:lnTo>
                    <a:pt x="425" y="1546"/>
                  </a:lnTo>
                  <a:lnTo>
                    <a:pt x="425" y="1546"/>
                  </a:lnTo>
                  <a:lnTo>
                    <a:pt x="0" y="16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50"/>
            <p:cNvSpPr/>
            <p:nvPr/>
          </p:nvSpPr>
          <p:spPr>
            <a:xfrm>
              <a:off x="2903375" y="1455300"/>
              <a:ext cx="229925" cy="145900"/>
            </a:xfrm>
            <a:custGeom>
              <a:rect b="b" l="l" r="r" t="t"/>
              <a:pathLst>
                <a:path extrusionOk="0" h="5836" w="9197">
                  <a:moveTo>
                    <a:pt x="696" y="0"/>
                  </a:moveTo>
                  <a:lnTo>
                    <a:pt x="39" y="39"/>
                  </a:lnTo>
                  <a:lnTo>
                    <a:pt x="0" y="78"/>
                  </a:lnTo>
                  <a:lnTo>
                    <a:pt x="0" y="116"/>
                  </a:lnTo>
                  <a:lnTo>
                    <a:pt x="310" y="657"/>
                  </a:lnTo>
                  <a:lnTo>
                    <a:pt x="696" y="1160"/>
                  </a:lnTo>
                  <a:lnTo>
                    <a:pt x="1082" y="1662"/>
                  </a:lnTo>
                  <a:lnTo>
                    <a:pt x="1507" y="2126"/>
                  </a:lnTo>
                  <a:lnTo>
                    <a:pt x="1778" y="2396"/>
                  </a:lnTo>
                  <a:lnTo>
                    <a:pt x="2087" y="2667"/>
                  </a:lnTo>
                  <a:lnTo>
                    <a:pt x="2358" y="2860"/>
                  </a:lnTo>
                  <a:lnTo>
                    <a:pt x="2667" y="3130"/>
                  </a:lnTo>
                  <a:lnTo>
                    <a:pt x="2860" y="3246"/>
                  </a:lnTo>
                  <a:lnTo>
                    <a:pt x="2976" y="3362"/>
                  </a:lnTo>
                  <a:lnTo>
                    <a:pt x="3246" y="3517"/>
                  </a:lnTo>
                  <a:lnTo>
                    <a:pt x="3749" y="3826"/>
                  </a:lnTo>
                  <a:lnTo>
                    <a:pt x="4058" y="4058"/>
                  </a:lnTo>
                  <a:lnTo>
                    <a:pt x="4367" y="4251"/>
                  </a:lnTo>
                  <a:lnTo>
                    <a:pt x="4676" y="4483"/>
                  </a:lnTo>
                  <a:lnTo>
                    <a:pt x="4792" y="4560"/>
                  </a:lnTo>
                  <a:lnTo>
                    <a:pt x="5024" y="4792"/>
                  </a:lnTo>
                  <a:lnTo>
                    <a:pt x="5256" y="5062"/>
                  </a:lnTo>
                  <a:lnTo>
                    <a:pt x="5565" y="5371"/>
                  </a:lnTo>
                  <a:lnTo>
                    <a:pt x="5835" y="5526"/>
                  </a:lnTo>
                  <a:lnTo>
                    <a:pt x="5990" y="5680"/>
                  </a:lnTo>
                  <a:lnTo>
                    <a:pt x="6144" y="5835"/>
                  </a:lnTo>
                  <a:lnTo>
                    <a:pt x="6299" y="5758"/>
                  </a:lnTo>
                  <a:lnTo>
                    <a:pt x="6685" y="5680"/>
                  </a:lnTo>
                  <a:lnTo>
                    <a:pt x="7033" y="5642"/>
                  </a:lnTo>
                  <a:lnTo>
                    <a:pt x="7420" y="5603"/>
                  </a:lnTo>
                  <a:lnTo>
                    <a:pt x="7806" y="5526"/>
                  </a:lnTo>
                  <a:lnTo>
                    <a:pt x="7845" y="5487"/>
                  </a:lnTo>
                  <a:lnTo>
                    <a:pt x="7883" y="5487"/>
                  </a:lnTo>
                  <a:lnTo>
                    <a:pt x="8231" y="5333"/>
                  </a:lnTo>
                  <a:lnTo>
                    <a:pt x="8540" y="5178"/>
                  </a:lnTo>
                  <a:lnTo>
                    <a:pt x="8849" y="4985"/>
                  </a:lnTo>
                  <a:lnTo>
                    <a:pt x="9004" y="4830"/>
                  </a:lnTo>
                  <a:lnTo>
                    <a:pt x="9120" y="4714"/>
                  </a:lnTo>
                  <a:lnTo>
                    <a:pt x="9197" y="4521"/>
                  </a:lnTo>
                  <a:lnTo>
                    <a:pt x="9197" y="4328"/>
                  </a:lnTo>
                  <a:lnTo>
                    <a:pt x="9158" y="4135"/>
                  </a:lnTo>
                  <a:lnTo>
                    <a:pt x="9081" y="3980"/>
                  </a:lnTo>
                  <a:lnTo>
                    <a:pt x="8965" y="3826"/>
                  </a:lnTo>
                  <a:lnTo>
                    <a:pt x="8811" y="3710"/>
                  </a:lnTo>
                  <a:lnTo>
                    <a:pt x="8579" y="3517"/>
                  </a:lnTo>
                  <a:lnTo>
                    <a:pt x="8308" y="3323"/>
                  </a:lnTo>
                  <a:lnTo>
                    <a:pt x="7922" y="3053"/>
                  </a:lnTo>
                  <a:lnTo>
                    <a:pt x="7845" y="3014"/>
                  </a:lnTo>
                  <a:lnTo>
                    <a:pt x="7535" y="2782"/>
                  </a:lnTo>
                  <a:lnTo>
                    <a:pt x="7110" y="2435"/>
                  </a:lnTo>
                  <a:lnTo>
                    <a:pt x="6647" y="2010"/>
                  </a:lnTo>
                  <a:lnTo>
                    <a:pt x="6569" y="1932"/>
                  </a:lnTo>
                  <a:lnTo>
                    <a:pt x="6067" y="1507"/>
                  </a:lnTo>
                  <a:lnTo>
                    <a:pt x="5719" y="1198"/>
                  </a:lnTo>
                  <a:lnTo>
                    <a:pt x="5603" y="1121"/>
                  </a:lnTo>
                  <a:lnTo>
                    <a:pt x="5217" y="850"/>
                  </a:lnTo>
                  <a:lnTo>
                    <a:pt x="4753" y="657"/>
                  </a:lnTo>
                  <a:lnTo>
                    <a:pt x="4174" y="464"/>
                  </a:lnTo>
                  <a:lnTo>
                    <a:pt x="3710" y="348"/>
                  </a:lnTo>
                  <a:lnTo>
                    <a:pt x="3169" y="232"/>
                  </a:lnTo>
                  <a:lnTo>
                    <a:pt x="3053" y="232"/>
                  </a:lnTo>
                  <a:lnTo>
                    <a:pt x="2705" y="155"/>
                  </a:lnTo>
                  <a:lnTo>
                    <a:pt x="2048" y="78"/>
                  </a:lnTo>
                  <a:lnTo>
                    <a:pt x="1353" y="39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47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50"/>
            <p:cNvSpPr/>
            <p:nvPr/>
          </p:nvSpPr>
          <p:spPr>
            <a:xfrm>
              <a:off x="3114925" y="1554800"/>
              <a:ext cx="18375" cy="21275"/>
            </a:xfrm>
            <a:custGeom>
              <a:rect b="b" l="l" r="r" t="t"/>
              <a:pathLst>
                <a:path extrusionOk="0" h="851" w="735">
                  <a:moveTo>
                    <a:pt x="619" y="0"/>
                  </a:moveTo>
                  <a:lnTo>
                    <a:pt x="310" y="387"/>
                  </a:lnTo>
                  <a:lnTo>
                    <a:pt x="155" y="580"/>
                  </a:lnTo>
                  <a:lnTo>
                    <a:pt x="1" y="773"/>
                  </a:lnTo>
                  <a:lnTo>
                    <a:pt x="1" y="812"/>
                  </a:lnTo>
                  <a:lnTo>
                    <a:pt x="39" y="850"/>
                  </a:lnTo>
                  <a:lnTo>
                    <a:pt x="349" y="812"/>
                  </a:lnTo>
                  <a:lnTo>
                    <a:pt x="658" y="734"/>
                  </a:lnTo>
                  <a:lnTo>
                    <a:pt x="735" y="541"/>
                  </a:lnTo>
                  <a:lnTo>
                    <a:pt x="735" y="348"/>
                  </a:lnTo>
                  <a:lnTo>
                    <a:pt x="696" y="155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50"/>
            <p:cNvSpPr/>
            <p:nvPr/>
          </p:nvSpPr>
          <p:spPr>
            <a:xfrm>
              <a:off x="3106250" y="1538375"/>
              <a:ext cx="17400" cy="17400"/>
            </a:xfrm>
            <a:custGeom>
              <a:rect b="b" l="l" r="r" t="t"/>
              <a:pathLst>
                <a:path extrusionOk="0" h="696" w="696">
                  <a:moveTo>
                    <a:pt x="193" y="0"/>
                  </a:moveTo>
                  <a:lnTo>
                    <a:pt x="116" y="232"/>
                  </a:lnTo>
                  <a:lnTo>
                    <a:pt x="39" y="425"/>
                  </a:lnTo>
                  <a:lnTo>
                    <a:pt x="0" y="541"/>
                  </a:lnTo>
                  <a:lnTo>
                    <a:pt x="0" y="657"/>
                  </a:lnTo>
                  <a:lnTo>
                    <a:pt x="39" y="657"/>
                  </a:lnTo>
                  <a:lnTo>
                    <a:pt x="77" y="696"/>
                  </a:lnTo>
                  <a:lnTo>
                    <a:pt x="386" y="541"/>
                  </a:lnTo>
                  <a:lnTo>
                    <a:pt x="696" y="387"/>
                  </a:lnTo>
                  <a:lnTo>
                    <a:pt x="464" y="194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50"/>
            <p:cNvSpPr/>
            <p:nvPr/>
          </p:nvSpPr>
          <p:spPr>
            <a:xfrm>
              <a:off x="3086925" y="1524850"/>
              <a:ext cx="14500" cy="13550"/>
            </a:xfrm>
            <a:custGeom>
              <a:rect b="b" l="l" r="r" t="t"/>
              <a:pathLst>
                <a:path extrusionOk="0" h="542" w="580">
                  <a:moveTo>
                    <a:pt x="193" y="0"/>
                  </a:moveTo>
                  <a:lnTo>
                    <a:pt x="78" y="194"/>
                  </a:lnTo>
                  <a:lnTo>
                    <a:pt x="39" y="310"/>
                  </a:lnTo>
                  <a:lnTo>
                    <a:pt x="0" y="464"/>
                  </a:lnTo>
                  <a:lnTo>
                    <a:pt x="39" y="541"/>
                  </a:lnTo>
                  <a:lnTo>
                    <a:pt x="116" y="541"/>
                  </a:lnTo>
                  <a:lnTo>
                    <a:pt x="580" y="271"/>
                  </a:lnTo>
                  <a:lnTo>
                    <a:pt x="503" y="2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50"/>
            <p:cNvSpPr/>
            <p:nvPr/>
          </p:nvSpPr>
          <p:spPr>
            <a:xfrm>
              <a:off x="3058900" y="1503600"/>
              <a:ext cx="22250" cy="19350"/>
            </a:xfrm>
            <a:custGeom>
              <a:rect b="b" l="l" r="r" t="t"/>
              <a:pathLst>
                <a:path extrusionOk="0" h="774" w="890">
                  <a:moveTo>
                    <a:pt x="348" y="0"/>
                  </a:moveTo>
                  <a:lnTo>
                    <a:pt x="232" y="232"/>
                  </a:lnTo>
                  <a:lnTo>
                    <a:pt x="155" y="464"/>
                  </a:lnTo>
                  <a:lnTo>
                    <a:pt x="117" y="580"/>
                  </a:lnTo>
                  <a:lnTo>
                    <a:pt x="39" y="657"/>
                  </a:lnTo>
                  <a:lnTo>
                    <a:pt x="1" y="735"/>
                  </a:lnTo>
                  <a:lnTo>
                    <a:pt x="39" y="773"/>
                  </a:lnTo>
                  <a:lnTo>
                    <a:pt x="78" y="773"/>
                  </a:lnTo>
                  <a:lnTo>
                    <a:pt x="271" y="735"/>
                  </a:lnTo>
                  <a:lnTo>
                    <a:pt x="503" y="696"/>
                  </a:lnTo>
                  <a:lnTo>
                    <a:pt x="889" y="503"/>
                  </a:lnTo>
                  <a:lnTo>
                    <a:pt x="426" y="78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50"/>
            <p:cNvSpPr/>
            <p:nvPr/>
          </p:nvSpPr>
          <p:spPr>
            <a:xfrm>
              <a:off x="3042475" y="1485250"/>
              <a:ext cx="12600" cy="14500"/>
            </a:xfrm>
            <a:custGeom>
              <a:rect b="b" l="l" r="r" t="t"/>
              <a:pathLst>
                <a:path extrusionOk="0" h="580" w="504">
                  <a:moveTo>
                    <a:pt x="155" y="0"/>
                  </a:moveTo>
                  <a:lnTo>
                    <a:pt x="117" y="77"/>
                  </a:lnTo>
                  <a:lnTo>
                    <a:pt x="39" y="309"/>
                  </a:lnTo>
                  <a:lnTo>
                    <a:pt x="1" y="502"/>
                  </a:lnTo>
                  <a:lnTo>
                    <a:pt x="1" y="580"/>
                  </a:lnTo>
                  <a:lnTo>
                    <a:pt x="78" y="580"/>
                  </a:lnTo>
                  <a:lnTo>
                    <a:pt x="310" y="464"/>
                  </a:lnTo>
                  <a:lnTo>
                    <a:pt x="503" y="30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50"/>
            <p:cNvSpPr/>
            <p:nvPr/>
          </p:nvSpPr>
          <p:spPr>
            <a:xfrm>
              <a:off x="3019300" y="1471725"/>
              <a:ext cx="14500" cy="16450"/>
            </a:xfrm>
            <a:custGeom>
              <a:rect b="b" l="l" r="r" t="t"/>
              <a:pathLst>
                <a:path extrusionOk="0" h="658" w="580">
                  <a:moveTo>
                    <a:pt x="116" y="0"/>
                  </a:moveTo>
                  <a:lnTo>
                    <a:pt x="39" y="271"/>
                  </a:lnTo>
                  <a:lnTo>
                    <a:pt x="0" y="541"/>
                  </a:lnTo>
                  <a:lnTo>
                    <a:pt x="0" y="618"/>
                  </a:lnTo>
                  <a:lnTo>
                    <a:pt x="39" y="657"/>
                  </a:lnTo>
                  <a:lnTo>
                    <a:pt x="78" y="618"/>
                  </a:lnTo>
                  <a:lnTo>
                    <a:pt x="232" y="541"/>
                  </a:lnTo>
                  <a:lnTo>
                    <a:pt x="348" y="425"/>
                  </a:lnTo>
                  <a:lnTo>
                    <a:pt x="580" y="19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50"/>
            <p:cNvSpPr/>
            <p:nvPr/>
          </p:nvSpPr>
          <p:spPr>
            <a:xfrm>
              <a:off x="2995150" y="1464000"/>
              <a:ext cx="12575" cy="10650"/>
            </a:xfrm>
            <a:custGeom>
              <a:rect b="b" l="l" r="r" t="t"/>
              <a:pathLst>
                <a:path extrusionOk="0" h="426" w="503">
                  <a:moveTo>
                    <a:pt x="39" y="0"/>
                  </a:moveTo>
                  <a:lnTo>
                    <a:pt x="0" y="309"/>
                  </a:lnTo>
                  <a:lnTo>
                    <a:pt x="39" y="386"/>
                  </a:lnTo>
                  <a:lnTo>
                    <a:pt x="78" y="425"/>
                  </a:lnTo>
                  <a:lnTo>
                    <a:pt x="348" y="309"/>
                  </a:lnTo>
                  <a:lnTo>
                    <a:pt x="425" y="193"/>
                  </a:lnTo>
                  <a:lnTo>
                    <a:pt x="503" y="11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50"/>
            <p:cNvSpPr/>
            <p:nvPr/>
          </p:nvSpPr>
          <p:spPr>
            <a:xfrm>
              <a:off x="2971000" y="1459150"/>
              <a:ext cx="8725" cy="8725"/>
            </a:xfrm>
            <a:custGeom>
              <a:rect b="b" l="l" r="r" t="t"/>
              <a:pathLst>
                <a:path extrusionOk="0" h="349" w="349">
                  <a:moveTo>
                    <a:pt x="0" y="1"/>
                  </a:moveTo>
                  <a:lnTo>
                    <a:pt x="0" y="271"/>
                  </a:lnTo>
                  <a:lnTo>
                    <a:pt x="39" y="349"/>
                  </a:lnTo>
                  <a:lnTo>
                    <a:pt x="116" y="310"/>
                  </a:lnTo>
                  <a:lnTo>
                    <a:pt x="348" y="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50"/>
            <p:cNvSpPr/>
            <p:nvPr/>
          </p:nvSpPr>
          <p:spPr>
            <a:xfrm>
              <a:off x="3049250" y="1591500"/>
              <a:ext cx="14500" cy="9700"/>
            </a:xfrm>
            <a:custGeom>
              <a:rect b="b" l="l" r="r" t="t"/>
              <a:pathLst>
                <a:path extrusionOk="0" h="388" w="580">
                  <a:moveTo>
                    <a:pt x="387" y="1"/>
                  </a:moveTo>
                  <a:lnTo>
                    <a:pt x="232" y="39"/>
                  </a:lnTo>
                  <a:lnTo>
                    <a:pt x="0" y="78"/>
                  </a:lnTo>
                  <a:lnTo>
                    <a:pt x="155" y="232"/>
                  </a:lnTo>
                  <a:lnTo>
                    <a:pt x="309" y="387"/>
                  </a:lnTo>
                  <a:lnTo>
                    <a:pt x="464" y="310"/>
                  </a:lnTo>
                  <a:lnTo>
                    <a:pt x="541" y="155"/>
                  </a:lnTo>
                  <a:lnTo>
                    <a:pt x="580" y="78"/>
                  </a:lnTo>
                  <a:lnTo>
                    <a:pt x="541" y="3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50"/>
            <p:cNvSpPr/>
            <p:nvPr/>
          </p:nvSpPr>
          <p:spPr>
            <a:xfrm>
              <a:off x="3034750" y="1578950"/>
              <a:ext cx="10650" cy="10650"/>
            </a:xfrm>
            <a:custGeom>
              <a:rect b="b" l="l" r="r" t="t"/>
              <a:pathLst>
                <a:path extrusionOk="0" h="426" w="426">
                  <a:moveTo>
                    <a:pt x="348" y="0"/>
                  </a:moveTo>
                  <a:lnTo>
                    <a:pt x="1" y="116"/>
                  </a:lnTo>
                  <a:lnTo>
                    <a:pt x="310" y="425"/>
                  </a:lnTo>
                  <a:lnTo>
                    <a:pt x="426" y="39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50"/>
            <p:cNvSpPr/>
            <p:nvPr/>
          </p:nvSpPr>
          <p:spPr>
            <a:xfrm>
              <a:off x="3020275" y="1563500"/>
              <a:ext cx="12575" cy="11600"/>
            </a:xfrm>
            <a:custGeom>
              <a:rect b="b" l="l" r="r" t="t"/>
              <a:pathLst>
                <a:path extrusionOk="0" h="464" w="503">
                  <a:moveTo>
                    <a:pt x="464" y="0"/>
                  </a:moveTo>
                  <a:lnTo>
                    <a:pt x="232" y="39"/>
                  </a:lnTo>
                  <a:lnTo>
                    <a:pt x="0" y="155"/>
                  </a:lnTo>
                  <a:lnTo>
                    <a:pt x="116" y="232"/>
                  </a:lnTo>
                  <a:lnTo>
                    <a:pt x="348" y="464"/>
                  </a:lnTo>
                  <a:lnTo>
                    <a:pt x="502" y="77"/>
                  </a:lnTo>
                  <a:lnTo>
                    <a:pt x="502" y="3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50"/>
            <p:cNvSpPr/>
            <p:nvPr/>
          </p:nvSpPr>
          <p:spPr>
            <a:xfrm>
              <a:off x="3004800" y="1551900"/>
              <a:ext cx="9700" cy="9675"/>
            </a:xfrm>
            <a:custGeom>
              <a:rect b="b" l="l" r="r" t="t"/>
              <a:pathLst>
                <a:path extrusionOk="0" h="387" w="388">
                  <a:moveTo>
                    <a:pt x="310" y="0"/>
                  </a:moveTo>
                  <a:lnTo>
                    <a:pt x="1" y="194"/>
                  </a:lnTo>
                  <a:lnTo>
                    <a:pt x="310" y="387"/>
                  </a:lnTo>
                  <a:lnTo>
                    <a:pt x="387" y="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50"/>
            <p:cNvSpPr/>
            <p:nvPr/>
          </p:nvSpPr>
          <p:spPr>
            <a:xfrm>
              <a:off x="2984525" y="1539350"/>
              <a:ext cx="14500" cy="11600"/>
            </a:xfrm>
            <a:custGeom>
              <a:rect b="b" l="l" r="r" t="t"/>
              <a:pathLst>
                <a:path extrusionOk="0" h="464" w="580">
                  <a:moveTo>
                    <a:pt x="541" y="0"/>
                  </a:moveTo>
                  <a:lnTo>
                    <a:pt x="271" y="39"/>
                  </a:lnTo>
                  <a:lnTo>
                    <a:pt x="0" y="155"/>
                  </a:lnTo>
                  <a:lnTo>
                    <a:pt x="503" y="464"/>
                  </a:lnTo>
                  <a:lnTo>
                    <a:pt x="580" y="77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50"/>
            <p:cNvSpPr/>
            <p:nvPr/>
          </p:nvSpPr>
          <p:spPr>
            <a:xfrm>
              <a:off x="2970025" y="1529675"/>
              <a:ext cx="11625" cy="9700"/>
            </a:xfrm>
            <a:custGeom>
              <a:rect b="b" l="l" r="r" t="t"/>
              <a:pathLst>
                <a:path extrusionOk="0" h="388" w="465">
                  <a:moveTo>
                    <a:pt x="387" y="1"/>
                  </a:moveTo>
                  <a:lnTo>
                    <a:pt x="233" y="39"/>
                  </a:lnTo>
                  <a:lnTo>
                    <a:pt x="78" y="117"/>
                  </a:lnTo>
                  <a:lnTo>
                    <a:pt x="1" y="155"/>
                  </a:lnTo>
                  <a:lnTo>
                    <a:pt x="194" y="271"/>
                  </a:lnTo>
                  <a:lnTo>
                    <a:pt x="310" y="387"/>
                  </a:lnTo>
                  <a:lnTo>
                    <a:pt x="464" y="117"/>
                  </a:lnTo>
                  <a:lnTo>
                    <a:pt x="464" y="78"/>
                  </a:lnTo>
                  <a:lnTo>
                    <a:pt x="464" y="39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50"/>
            <p:cNvSpPr/>
            <p:nvPr/>
          </p:nvSpPr>
          <p:spPr>
            <a:xfrm>
              <a:off x="2955550" y="1517125"/>
              <a:ext cx="9675" cy="9675"/>
            </a:xfrm>
            <a:custGeom>
              <a:rect b="b" l="l" r="r" t="t"/>
              <a:pathLst>
                <a:path extrusionOk="0" h="387" w="387">
                  <a:moveTo>
                    <a:pt x="309" y="0"/>
                  </a:moveTo>
                  <a:lnTo>
                    <a:pt x="0" y="194"/>
                  </a:lnTo>
                  <a:lnTo>
                    <a:pt x="271" y="387"/>
                  </a:lnTo>
                  <a:lnTo>
                    <a:pt x="386" y="78"/>
                  </a:lnTo>
                  <a:lnTo>
                    <a:pt x="386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50"/>
            <p:cNvSpPr/>
            <p:nvPr/>
          </p:nvSpPr>
          <p:spPr>
            <a:xfrm>
              <a:off x="2941050" y="1506500"/>
              <a:ext cx="7750" cy="8725"/>
            </a:xfrm>
            <a:custGeom>
              <a:rect b="b" l="l" r="r" t="t"/>
              <a:pathLst>
                <a:path extrusionOk="0" h="349" w="310">
                  <a:moveTo>
                    <a:pt x="232" y="0"/>
                  </a:moveTo>
                  <a:lnTo>
                    <a:pt x="78" y="39"/>
                  </a:lnTo>
                  <a:lnTo>
                    <a:pt x="0" y="78"/>
                  </a:lnTo>
                  <a:lnTo>
                    <a:pt x="271" y="348"/>
                  </a:lnTo>
                  <a:lnTo>
                    <a:pt x="310" y="232"/>
                  </a:lnTo>
                  <a:lnTo>
                    <a:pt x="310" y="116"/>
                  </a:lnTo>
                  <a:lnTo>
                    <a:pt x="310" y="3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50"/>
            <p:cNvSpPr/>
            <p:nvPr/>
          </p:nvSpPr>
          <p:spPr>
            <a:xfrm>
              <a:off x="3056975" y="1363525"/>
              <a:ext cx="37700" cy="35775"/>
            </a:xfrm>
            <a:custGeom>
              <a:rect b="b" l="l" r="r" t="t"/>
              <a:pathLst>
                <a:path extrusionOk="0" h="1431" w="1508">
                  <a:moveTo>
                    <a:pt x="696" y="0"/>
                  </a:moveTo>
                  <a:lnTo>
                    <a:pt x="541" y="78"/>
                  </a:lnTo>
                  <a:lnTo>
                    <a:pt x="387" y="116"/>
                  </a:lnTo>
                  <a:lnTo>
                    <a:pt x="232" y="194"/>
                  </a:lnTo>
                  <a:lnTo>
                    <a:pt x="155" y="310"/>
                  </a:lnTo>
                  <a:lnTo>
                    <a:pt x="78" y="464"/>
                  </a:lnTo>
                  <a:lnTo>
                    <a:pt x="0" y="619"/>
                  </a:lnTo>
                  <a:lnTo>
                    <a:pt x="0" y="696"/>
                  </a:lnTo>
                  <a:lnTo>
                    <a:pt x="39" y="928"/>
                  </a:lnTo>
                  <a:lnTo>
                    <a:pt x="116" y="1160"/>
                  </a:lnTo>
                  <a:lnTo>
                    <a:pt x="271" y="1314"/>
                  </a:lnTo>
                  <a:lnTo>
                    <a:pt x="387" y="1391"/>
                  </a:lnTo>
                  <a:lnTo>
                    <a:pt x="503" y="1430"/>
                  </a:lnTo>
                  <a:lnTo>
                    <a:pt x="928" y="1430"/>
                  </a:lnTo>
                  <a:lnTo>
                    <a:pt x="1198" y="1353"/>
                  </a:lnTo>
                  <a:lnTo>
                    <a:pt x="1276" y="1276"/>
                  </a:lnTo>
                  <a:lnTo>
                    <a:pt x="1391" y="1198"/>
                  </a:lnTo>
                  <a:lnTo>
                    <a:pt x="1430" y="1082"/>
                  </a:lnTo>
                  <a:lnTo>
                    <a:pt x="1469" y="966"/>
                  </a:lnTo>
                  <a:lnTo>
                    <a:pt x="1507" y="657"/>
                  </a:lnTo>
                  <a:lnTo>
                    <a:pt x="1430" y="387"/>
                  </a:lnTo>
                  <a:lnTo>
                    <a:pt x="1353" y="232"/>
                  </a:lnTo>
                  <a:lnTo>
                    <a:pt x="1276" y="155"/>
                  </a:lnTo>
                  <a:lnTo>
                    <a:pt x="1160" y="39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50"/>
            <p:cNvSpPr/>
            <p:nvPr/>
          </p:nvSpPr>
          <p:spPr>
            <a:xfrm>
              <a:off x="3064700" y="1368350"/>
              <a:ext cx="14525" cy="13550"/>
            </a:xfrm>
            <a:custGeom>
              <a:rect b="b" l="l" r="r" t="t"/>
              <a:pathLst>
                <a:path extrusionOk="0" h="542" w="581">
                  <a:moveTo>
                    <a:pt x="387" y="1"/>
                  </a:moveTo>
                  <a:lnTo>
                    <a:pt x="310" y="39"/>
                  </a:lnTo>
                  <a:lnTo>
                    <a:pt x="194" y="78"/>
                  </a:lnTo>
                  <a:lnTo>
                    <a:pt x="78" y="194"/>
                  </a:lnTo>
                  <a:lnTo>
                    <a:pt x="39" y="271"/>
                  </a:lnTo>
                  <a:lnTo>
                    <a:pt x="0" y="348"/>
                  </a:lnTo>
                  <a:lnTo>
                    <a:pt x="0" y="387"/>
                  </a:lnTo>
                  <a:lnTo>
                    <a:pt x="39" y="426"/>
                  </a:lnTo>
                  <a:lnTo>
                    <a:pt x="116" y="503"/>
                  </a:lnTo>
                  <a:lnTo>
                    <a:pt x="155" y="542"/>
                  </a:lnTo>
                  <a:lnTo>
                    <a:pt x="232" y="542"/>
                  </a:lnTo>
                  <a:lnTo>
                    <a:pt x="310" y="503"/>
                  </a:lnTo>
                  <a:lnTo>
                    <a:pt x="348" y="464"/>
                  </a:lnTo>
                  <a:lnTo>
                    <a:pt x="387" y="348"/>
                  </a:lnTo>
                  <a:lnTo>
                    <a:pt x="503" y="271"/>
                  </a:lnTo>
                  <a:lnTo>
                    <a:pt x="541" y="232"/>
                  </a:lnTo>
                  <a:lnTo>
                    <a:pt x="580" y="194"/>
                  </a:lnTo>
                  <a:lnTo>
                    <a:pt x="580" y="78"/>
                  </a:lnTo>
                  <a:lnTo>
                    <a:pt x="541" y="3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50"/>
            <p:cNvSpPr/>
            <p:nvPr/>
          </p:nvSpPr>
          <p:spPr>
            <a:xfrm>
              <a:off x="3119775" y="1435975"/>
              <a:ext cx="18375" cy="8725"/>
            </a:xfrm>
            <a:custGeom>
              <a:rect b="b" l="l" r="r" t="t"/>
              <a:pathLst>
                <a:path extrusionOk="0" h="349" w="735">
                  <a:moveTo>
                    <a:pt x="348" y="0"/>
                  </a:moveTo>
                  <a:lnTo>
                    <a:pt x="193" y="78"/>
                  </a:lnTo>
                  <a:lnTo>
                    <a:pt x="39" y="155"/>
                  </a:lnTo>
                  <a:lnTo>
                    <a:pt x="0" y="232"/>
                  </a:lnTo>
                  <a:lnTo>
                    <a:pt x="0" y="310"/>
                  </a:lnTo>
                  <a:lnTo>
                    <a:pt x="39" y="348"/>
                  </a:lnTo>
                  <a:lnTo>
                    <a:pt x="271" y="348"/>
                  </a:lnTo>
                  <a:lnTo>
                    <a:pt x="464" y="310"/>
                  </a:lnTo>
                  <a:lnTo>
                    <a:pt x="502" y="271"/>
                  </a:lnTo>
                  <a:lnTo>
                    <a:pt x="502" y="232"/>
                  </a:lnTo>
                  <a:lnTo>
                    <a:pt x="618" y="232"/>
                  </a:lnTo>
                  <a:lnTo>
                    <a:pt x="734" y="194"/>
                  </a:lnTo>
                  <a:lnTo>
                    <a:pt x="734" y="155"/>
                  </a:lnTo>
                  <a:lnTo>
                    <a:pt x="734" y="116"/>
                  </a:lnTo>
                  <a:lnTo>
                    <a:pt x="657" y="78"/>
                  </a:lnTo>
                  <a:lnTo>
                    <a:pt x="541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50"/>
            <p:cNvSpPr/>
            <p:nvPr/>
          </p:nvSpPr>
          <p:spPr>
            <a:xfrm>
              <a:off x="2580725" y="1313300"/>
              <a:ext cx="29975" cy="158450"/>
            </a:xfrm>
            <a:custGeom>
              <a:rect b="b" l="l" r="r" t="t"/>
              <a:pathLst>
                <a:path extrusionOk="0" h="6338" w="1199">
                  <a:moveTo>
                    <a:pt x="1160" y="0"/>
                  </a:moveTo>
                  <a:lnTo>
                    <a:pt x="889" y="232"/>
                  </a:lnTo>
                  <a:lnTo>
                    <a:pt x="657" y="541"/>
                  </a:lnTo>
                  <a:lnTo>
                    <a:pt x="503" y="850"/>
                  </a:lnTo>
                  <a:lnTo>
                    <a:pt x="387" y="1198"/>
                  </a:lnTo>
                  <a:lnTo>
                    <a:pt x="309" y="1584"/>
                  </a:lnTo>
                  <a:lnTo>
                    <a:pt x="309" y="1932"/>
                  </a:lnTo>
                  <a:lnTo>
                    <a:pt x="387" y="2396"/>
                  </a:lnTo>
                  <a:lnTo>
                    <a:pt x="387" y="2628"/>
                  </a:lnTo>
                  <a:lnTo>
                    <a:pt x="387" y="2860"/>
                  </a:lnTo>
                  <a:lnTo>
                    <a:pt x="348" y="3091"/>
                  </a:lnTo>
                  <a:lnTo>
                    <a:pt x="232" y="3285"/>
                  </a:lnTo>
                  <a:lnTo>
                    <a:pt x="155" y="3516"/>
                  </a:lnTo>
                  <a:lnTo>
                    <a:pt x="78" y="3748"/>
                  </a:lnTo>
                  <a:lnTo>
                    <a:pt x="0" y="4173"/>
                  </a:lnTo>
                  <a:lnTo>
                    <a:pt x="0" y="4637"/>
                  </a:lnTo>
                  <a:lnTo>
                    <a:pt x="78" y="5062"/>
                  </a:lnTo>
                  <a:lnTo>
                    <a:pt x="194" y="5526"/>
                  </a:lnTo>
                  <a:lnTo>
                    <a:pt x="387" y="5951"/>
                  </a:lnTo>
                  <a:lnTo>
                    <a:pt x="580" y="6337"/>
                  </a:lnTo>
                  <a:lnTo>
                    <a:pt x="696" y="6337"/>
                  </a:lnTo>
                  <a:lnTo>
                    <a:pt x="696" y="6299"/>
                  </a:lnTo>
                  <a:lnTo>
                    <a:pt x="425" y="5448"/>
                  </a:lnTo>
                  <a:lnTo>
                    <a:pt x="309" y="5023"/>
                  </a:lnTo>
                  <a:lnTo>
                    <a:pt x="232" y="4598"/>
                  </a:lnTo>
                  <a:lnTo>
                    <a:pt x="271" y="4173"/>
                  </a:lnTo>
                  <a:lnTo>
                    <a:pt x="348" y="3748"/>
                  </a:lnTo>
                  <a:lnTo>
                    <a:pt x="387" y="3555"/>
                  </a:lnTo>
                  <a:lnTo>
                    <a:pt x="503" y="3362"/>
                  </a:lnTo>
                  <a:lnTo>
                    <a:pt x="580" y="3169"/>
                  </a:lnTo>
                  <a:lnTo>
                    <a:pt x="619" y="2975"/>
                  </a:lnTo>
                  <a:lnTo>
                    <a:pt x="657" y="2782"/>
                  </a:lnTo>
                  <a:lnTo>
                    <a:pt x="657" y="2589"/>
                  </a:lnTo>
                  <a:lnTo>
                    <a:pt x="580" y="2203"/>
                  </a:lnTo>
                  <a:lnTo>
                    <a:pt x="580" y="1816"/>
                  </a:lnTo>
                  <a:lnTo>
                    <a:pt x="580" y="1430"/>
                  </a:lnTo>
                  <a:lnTo>
                    <a:pt x="657" y="1043"/>
                  </a:lnTo>
                  <a:lnTo>
                    <a:pt x="773" y="696"/>
                  </a:lnTo>
                  <a:lnTo>
                    <a:pt x="966" y="348"/>
                  </a:lnTo>
                  <a:lnTo>
                    <a:pt x="1198" y="39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50"/>
            <p:cNvSpPr/>
            <p:nvPr/>
          </p:nvSpPr>
          <p:spPr>
            <a:xfrm>
              <a:off x="2555600" y="1317150"/>
              <a:ext cx="29000" cy="165225"/>
            </a:xfrm>
            <a:custGeom>
              <a:rect b="b" l="l" r="r" t="t"/>
              <a:pathLst>
                <a:path extrusionOk="0" h="6609" w="1160">
                  <a:moveTo>
                    <a:pt x="1083" y="1"/>
                  </a:moveTo>
                  <a:lnTo>
                    <a:pt x="812" y="271"/>
                  </a:lnTo>
                  <a:lnTo>
                    <a:pt x="580" y="619"/>
                  </a:lnTo>
                  <a:lnTo>
                    <a:pt x="426" y="1005"/>
                  </a:lnTo>
                  <a:lnTo>
                    <a:pt x="271" y="1392"/>
                  </a:lnTo>
                  <a:lnTo>
                    <a:pt x="194" y="1778"/>
                  </a:lnTo>
                  <a:lnTo>
                    <a:pt x="194" y="2203"/>
                  </a:lnTo>
                  <a:lnTo>
                    <a:pt x="233" y="2590"/>
                  </a:lnTo>
                  <a:lnTo>
                    <a:pt x="271" y="2976"/>
                  </a:lnTo>
                  <a:lnTo>
                    <a:pt x="348" y="3285"/>
                  </a:lnTo>
                  <a:lnTo>
                    <a:pt x="348" y="3401"/>
                  </a:lnTo>
                  <a:lnTo>
                    <a:pt x="271" y="3556"/>
                  </a:lnTo>
                  <a:lnTo>
                    <a:pt x="117" y="3942"/>
                  </a:lnTo>
                  <a:lnTo>
                    <a:pt x="39" y="4367"/>
                  </a:lnTo>
                  <a:lnTo>
                    <a:pt x="1" y="4792"/>
                  </a:lnTo>
                  <a:lnTo>
                    <a:pt x="78" y="5256"/>
                  </a:lnTo>
                  <a:lnTo>
                    <a:pt x="194" y="5719"/>
                  </a:lnTo>
                  <a:lnTo>
                    <a:pt x="387" y="6183"/>
                  </a:lnTo>
                  <a:lnTo>
                    <a:pt x="619" y="6570"/>
                  </a:lnTo>
                  <a:lnTo>
                    <a:pt x="658" y="6608"/>
                  </a:lnTo>
                  <a:lnTo>
                    <a:pt x="696" y="6608"/>
                  </a:lnTo>
                  <a:lnTo>
                    <a:pt x="735" y="6570"/>
                  </a:lnTo>
                  <a:lnTo>
                    <a:pt x="735" y="6531"/>
                  </a:lnTo>
                  <a:lnTo>
                    <a:pt x="426" y="5642"/>
                  </a:lnTo>
                  <a:lnTo>
                    <a:pt x="310" y="5179"/>
                  </a:lnTo>
                  <a:lnTo>
                    <a:pt x="271" y="4947"/>
                  </a:lnTo>
                  <a:lnTo>
                    <a:pt x="271" y="4676"/>
                  </a:lnTo>
                  <a:lnTo>
                    <a:pt x="310" y="4251"/>
                  </a:lnTo>
                  <a:lnTo>
                    <a:pt x="348" y="4019"/>
                  </a:lnTo>
                  <a:lnTo>
                    <a:pt x="464" y="3826"/>
                  </a:lnTo>
                  <a:lnTo>
                    <a:pt x="580" y="3478"/>
                  </a:lnTo>
                  <a:lnTo>
                    <a:pt x="619" y="3324"/>
                  </a:lnTo>
                  <a:lnTo>
                    <a:pt x="619" y="3131"/>
                  </a:lnTo>
                  <a:lnTo>
                    <a:pt x="503" y="2706"/>
                  </a:lnTo>
                  <a:lnTo>
                    <a:pt x="426" y="2280"/>
                  </a:lnTo>
                  <a:lnTo>
                    <a:pt x="426" y="1894"/>
                  </a:lnTo>
                  <a:lnTo>
                    <a:pt x="503" y="1508"/>
                  </a:lnTo>
                  <a:lnTo>
                    <a:pt x="580" y="1121"/>
                  </a:lnTo>
                  <a:lnTo>
                    <a:pt x="735" y="735"/>
                  </a:lnTo>
                  <a:lnTo>
                    <a:pt x="928" y="387"/>
                  </a:lnTo>
                  <a:lnTo>
                    <a:pt x="1160" y="39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50"/>
            <p:cNvSpPr/>
            <p:nvPr/>
          </p:nvSpPr>
          <p:spPr>
            <a:xfrm>
              <a:off x="2527600" y="1333575"/>
              <a:ext cx="23200" cy="151700"/>
            </a:xfrm>
            <a:custGeom>
              <a:rect b="b" l="l" r="r" t="t"/>
              <a:pathLst>
                <a:path extrusionOk="0" h="6068" w="928">
                  <a:moveTo>
                    <a:pt x="734" y="1"/>
                  </a:moveTo>
                  <a:lnTo>
                    <a:pt x="734" y="39"/>
                  </a:lnTo>
                  <a:lnTo>
                    <a:pt x="657" y="232"/>
                  </a:lnTo>
                  <a:lnTo>
                    <a:pt x="618" y="387"/>
                  </a:lnTo>
                  <a:lnTo>
                    <a:pt x="464" y="735"/>
                  </a:lnTo>
                  <a:lnTo>
                    <a:pt x="271" y="1082"/>
                  </a:lnTo>
                  <a:lnTo>
                    <a:pt x="77" y="1430"/>
                  </a:lnTo>
                  <a:lnTo>
                    <a:pt x="0" y="1778"/>
                  </a:lnTo>
                  <a:lnTo>
                    <a:pt x="0" y="2126"/>
                  </a:lnTo>
                  <a:lnTo>
                    <a:pt x="0" y="2319"/>
                  </a:lnTo>
                  <a:lnTo>
                    <a:pt x="77" y="2512"/>
                  </a:lnTo>
                  <a:lnTo>
                    <a:pt x="116" y="2667"/>
                  </a:lnTo>
                  <a:lnTo>
                    <a:pt x="232" y="2821"/>
                  </a:lnTo>
                  <a:lnTo>
                    <a:pt x="348" y="2976"/>
                  </a:lnTo>
                  <a:lnTo>
                    <a:pt x="464" y="3130"/>
                  </a:lnTo>
                  <a:lnTo>
                    <a:pt x="502" y="3246"/>
                  </a:lnTo>
                  <a:lnTo>
                    <a:pt x="464" y="3362"/>
                  </a:lnTo>
                  <a:lnTo>
                    <a:pt x="425" y="3594"/>
                  </a:lnTo>
                  <a:lnTo>
                    <a:pt x="387" y="4019"/>
                  </a:lnTo>
                  <a:lnTo>
                    <a:pt x="387" y="4483"/>
                  </a:lnTo>
                  <a:lnTo>
                    <a:pt x="425" y="4869"/>
                  </a:lnTo>
                  <a:lnTo>
                    <a:pt x="502" y="5294"/>
                  </a:lnTo>
                  <a:lnTo>
                    <a:pt x="618" y="5681"/>
                  </a:lnTo>
                  <a:lnTo>
                    <a:pt x="773" y="6029"/>
                  </a:lnTo>
                  <a:lnTo>
                    <a:pt x="812" y="6067"/>
                  </a:lnTo>
                  <a:lnTo>
                    <a:pt x="889" y="6067"/>
                  </a:lnTo>
                  <a:lnTo>
                    <a:pt x="927" y="6029"/>
                  </a:lnTo>
                  <a:lnTo>
                    <a:pt x="927" y="5990"/>
                  </a:lnTo>
                  <a:lnTo>
                    <a:pt x="812" y="5565"/>
                  </a:lnTo>
                  <a:lnTo>
                    <a:pt x="696" y="5140"/>
                  </a:lnTo>
                  <a:lnTo>
                    <a:pt x="657" y="4715"/>
                  </a:lnTo>
                  <a:lnTo>
                    <a:pt x="618" y="4290"/>
                  </a:lnTo>
                  <a:lnTo>
                    <a:pt x="657" y="3826"/>
                  </a:lnTo>
                  <a:lnTo>
                    <a:pt x="734" y="3401"/>
                  </a:lnTo>
                  <a:lnTo>
                    <a:pt x="734" y="3246"/>
                  </a:lnTo>
                  <a:lnTo>
                    <a:pt x="734" y="3130"/>
                  </a:lnTo>
                  <a:lnTo>
                    <a:pt x="696" y="2976"/>
                  </a:lnTo>
                  <a:lnTo>
                    <a:pt x="580" y="2860"/>
                  </a:lnTo>
                  <a:lnTo>
                    <a:pt x="348" y="2512"/>
                  </a:lnTo>
                  <a:lnTo>
                    <a:pt x="271" y="2319"/>
                  </a:lnTo>
                  <a:lnTo>
                    <a:pt x="232" y="2126"/>
                  </a:lnTo>
                  <a:lnTo>
                    <a:pt x="193" y="1933"/>
                  </a:lnTo>
                  <a:lnTo>
                    <a:pt x="193" y="1739"/>
                  </a:lnTo>
                  <a:lnTo>
                    <a:pt x="232" y="1546"/>
                  </a:lnTo>
                  <a:lnTo>
                    <a:pt x="309" y="1314"/>
                  </a:lnTo>
                  <a:lnTo>
                    <a:pt x="580" y="696"/>
                  </a:lnTo>
                  <a:lnTo>
                    <a:pt x="696" y="387"/>
                  </a:lnTo>
                  <a:lnTo>
                    <a:pt x="773" y="39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50"/>
            <p:cNvSpPr/>
            <p:nvPr/>
          </p:nvSpPr>
          <p:spPr>
            <a:xfrm>
              <a:off x="2498600" y="1342275"/>
              <a:ext cx="23225" cy="126575"/>
            </a:xfrm>
            <a:custGeom>
              <a:rect b="b" l="l" r="r" t="t"/>
              <a:pathLst>
                <a:path extrusionOk="0" h="5063" w="929">
                  <a:moveTo>
                    <a:pt x="658" y="0"/>
                  </a:moveTo>
                  <a:lnTo>
                    <a:pt x="310" y="619"/>
                  </a:lnTo>
                  <a:lnTo>
                    <a:pt x="155" y="928"/>
                  </a:lnTo>
                  <a:lnTo>
                    <a:pt x="40" y="1275"/>
                  </a:lnTo>
                  <a:lnTo>
                    <a:pt x="1" y="1546"/>
                  </a:lnTo>
                  <a:lnTo>
                    <a:pt x="40" y="1855"/>
                  </a:lnTo>
                  <a:lnTo>
                    <a:pt x="117" y="2126"/>
                  </a:lnTo>
                  <a:lnTo>
                    <a:pt x="194" y="2435"/>
                  </a:lnTo>
                  <a:lnTo>
                    <a:pt x="349" y="2782"/>
                  </a:lnTo>
                  <a:lnTo>
                    <a:pt x="387" y="2976"/>
                  </a:lnTo>
                  <a:lnTo>
                    <a:pt x="387" y="3169"/>
                  </a:lnTo>
                  <a:lnTo>
                    <a:pt x="387" y="3555"/>
                  </a:lnTo>
                  <a:lnTo>
                    <a:pt x="387" y="3903"/>
                  </a:lnTo>
                  <a:lnTo>
                    <a:pt x="387" y="4212"/>
                  </a:lnTo>
                  <a:lnTo>
                    <a:pt x="465" y="4521"/>
                  </a:lnTo>
                  <a:lnTo>
                    <a:pt x="619" y="4792"/>
                  </a:lnTo>
                  <a:lnTo>
                    <a:pt x="812" y="5024"/>
                  </a:lnTo>
                  <a:lnTo>
                    <a:pt x="851" y="5062"/>
                  </a:lnTo>
                  <a:lnTo>
                    <a:pt x="890" y="5024"/>
                  </a:lnTo>
                  <a:lnTo>
                    <a:pt x="928" y="4985"/>
                  </a:lnTo>
                  <a:lnTo>
                    <a:pt x="928" y="4946"/>
                  </a:lnTo>
                  <a:lnTo>
                    <a:pt x="774" y="4637"/>
                  </a:lnTo>
                  <a:lnTo>
                    <a:pt x="658" y="4328"/>
                  </a:lnTo>
                  <a:lnTo>
                    <a:pt x="619" y="4019"/>
                  </a:lnTo>
                  <a:lnTo>
                    <a:pt x="619" y="3671"/>
                  </a:lnTo>
                  <a:lnTo>
                    <a:pt x="658" y="3362"/>
                  </a:lnTo>
                  <a:lnTo>
                    <a:pt x="658" y="3092"/>
                  </a:lnTo>
                  <a:lnTo>
                    <a:pt x="619" y="2821"/>
                  </a:lnTo>
                  <a:lnTo>
                    <a:pt x="503" y="2512"/>
                  </a:lnTo>
                  <a:lnTo>
                    <a:pt x="349" y="2241"/>
                  </a:lnTo>
                  <a:lnTo>
                    <a:pt x="233" y="1932"/>
                  </a:lnTo>
                  <a:lnTo>
                    <a:pt x="194" y="1585"/>
                  </a:lnTo>
                  <a:lnTo>
                    <a:pt x="233" y="1237"/>
                  </a:lnTo>
                  <a:lnTo>
                    <a:pt x="310" y="928"/>
                  </a:lnTo>
                  <a:lnTo>
                    <a:pt x="426" y="619"/>
                  </a:lnTo>
                  <a:lnTo>
                    <a:pt x="696" y="39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50"/>
            <p:cNvSpPr/>
            <p:nvPr/>
          </p:nvSpPr>
          <p:spPr>
            <a:xfrm>
              <a:off x="2475425" y="1351925"/>
              <a:ext cx="31900" cy="127550"/>
            </a:xfrm>
            <a:custGeom>
              <a:rect b="b" l="l" r="r" t="t"/>
              <a:pathLst>
                <a:path extrusionOk="0" h="5102" w="1276">
                  <a:moveTo>
                    <a:pt x="464" y="1"/>
                  </a:moveTo>
                  <a:lnTo>
                    <a:pt x="426" y="39"/>
                  </a:lnTo>
                  <a:lnTo>
                    <a:pt x="271" y="348"/>
                  </a:lnTo>
                  <a:lnTo>
                    <a:pt x="116" y="696"/>
                  </a:lnTo>
                  <a:lnTo>
                    <a:pt x="39" y="1044"/>
                  </a:lnTo>
                  <a:lnTo>
                    <a:pt x="0" y="1392"/>
                  </a:lnTo>
                  <a:lnTo>
                    <a:pt x="0" y="1778"/>
                  </a:lnTo>
                  <a:lnTo>
                    <a:pt x="39" y="1971"/>
                  </a:lnTo>
                  <a:lnTo>
                    <a:pt x="78" y="2165"/>
                  </a:lnTo>
                  <a:lnTo>
                    <a:pt x="232" y="2474"/>
                  </a:lnTo>
                  <a:lnTo>
                    <a:pt x="310" y="2628"/>
                  </a:lnTo>
                  <a:lnTo>
                    <a:pt x="387" y="2783"/>
                  </a:lnTo>
                  <a:lnTo>
                    <a:pt x="387" y="2976"/>
                  </a:lnTo>
                  <a:lnTo>
                    <a:pt x="387" y="3131"/>
                  </a:lnTo>
                  <a:lnTo>
                    <a:pt x="348" y="3517"/>
                  </a:lnTo>
                  <a:lnTo>
                    <a:pt x="387" y="3826"/>
                  </a:lnTo>
                  <a:lnTo>
                    <a:pt x="464" y="4135"/>
                  </a:lnTo>
                  <a:lnTo>
                    <a:pt x="580" y="4406"/>
                  </a:lnTo>
                  <a:lnTo>
                    <a:pt x="735" y="4676"/>
                  </a:lnTo>
                  <a:lnTo>
                    <a:pt x="928" y="4908"/>
                  </a:lnTo>
                  <a:lnTo>
                    <a:pt x="1198" y="5101"/>
                  </a:lnTo>
                  <a:lnTo>
                    <a:pt x="1237" y="5101"/>
                  </a:lnTo>
                  <a:lnTo>
                    <a:pt x="1276" y="5063"/>
                  </a:lnTo>
                  <a:lnTo>
                    <a:pt x="1276" y="5024"/>
                  </a:lnTo>
                  <a:lnTo>
                    <a:pt x="1276" y="4985"/>
                  </a:lnTo>
                  <a:lnTo>
                    <a:pt x="889" y="4483"/>
                  </a:lnTo>
                  <a:lnTo>
                    <a:pt x="735" y="4213"/>
                  </a:lnTo>
                  <a:lnTo>
                    <a:pt x="619" y="3903"/>
                  </a:lnTo>
                  <a:lnTo>
                    <a:pt x="541" y="3594"/>
                  </a:lnTo>
                  <a:lnTo>
                    <a:pt x="541" y="3285"/>
                  </a:lnTo>
                  <a:lnTo>
                    <a:pt x="619" y="3015"/>
                  </a:lnTo>
                  <a:lnTo>
                    <a:pt x="619" y="2860"/>
                  </a:lnTo>
                  <a:lnTo>
                    <a:pt x="619" y="2744"/>
                  </a:lnTo>
                  <a:lnTo>
                    <a:pt x="580" y="2590"/>
                  </a:lnTo>
                  <a:lnTo>
                    <a:pt x="503" y="2474"/>
                  </a:lnTo>
                  <a:lnTo>
                    <a:pt x="387" y="2203"/>
                  </a:lnTo>
                  <a:lnTo>
                    <a:pt x="310" y="2049"/>
                  </a:lnTo>
                  <a:lnTo>
                    <a:pt x="232" y="1855"/>
                  </a:lnTo>
                  <a:lnTo>
                    <a:pt x="194" y="1469"/>
                  </a:lnTo>
                  <a:lnTo>
                    <a:pt x="194" y="1121"/>
                  </a:lnTo>
                  <a:lnTo>
                    <a:pt x="271" y="735"/>
                  </a:lnTo>
                  <a:lnTo>
                    <a:pt x="348" y="387"/>
                  </a:lnTo>
                  <a:lnTo>
                    <a:pt x="464" y="3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50"/>
            <p:cNvSpPr/>
            <p:nvPr/>
          </p:nvSpPr>
          <p:spPr>
            <a:xfrm>
              <a:off x="2667675" y="1423425"/>
              <a:ext cx="33825" cy="22225"/>
            </a:xfrm>
            <a:custGeom>
              <a:rect b="b" l="l" r="r" t="t"/>
              <a:pathLst>
                <a:path extrusionOk="0" h="889" w="1353">
                  <a:moveTo>
                    <a:pt x="927" y="0"/>
                  </a:moveTo>
                  <a:lnTo>
                    <a:pt x="734" y="77"/>
                  </a:lnTo>
                  <a:lnTo>
                    <a:pt x="580" y="155"/>
                  </a:lnTo>
                  <a:lnTo>
                    <a:pt x="77" y="155"/>
                  </a:lnTo>
                  <a:lnTo>
                    <a:pt x="0" y="271"/>
                  </a:lnTo>
                  <a:lnTo>
                    <a:pt x="0" y="348"/>
                  </a:lnTo>
                  <a:lnTo>
                    <a:pt x="0" y="425"/>
                  </a:lnTo>
                  <a:lnTo>
                    <a:pt x="77" y="580"/>
                  </a:lnTo>
                  <a:lnTo>
                    <a:pt x="193" y="696"/>
                  </a:lnTo>
                  <a:lnTo>
                    <a:pt x="309" y="773"/>
                  </a:lnTo>
                  <a:lnTo>
                    <a:pt x="425" y="850"/>
                  </a:lnTo>
                  <a:lnTo>
                    <a:pt x="618" y="889"/>
                  </a:lnTo>
                  <a:lnTo>
                    <a:pt x="966" y="889"/>
                  </a:lnTo>
                  <a:lnTo>
                    <a:pt x="1159" y="812"/>
                  </a:lnTo>
                  <a:lnTo>
                    <a:pt x="1275" y="734"/>
                  </a:lnTo>
                  <a:lnTo>
                    <a:pt x="1352" y="580"/>
                  </a:lnTo>
                  <a:lnTo>
                    <a:pt x="1352" y="387"/>
                  </a:lnTo>
                  <a:lnTo>
                    <a:pt x="1314" y="232"/>
                  </a:lnTo>
                  <a:lnTo>
                    <a:pt x="1237" y="116"/>
                  </a:lnTo>
                  <a:lnTo>
                    <a:pt x="1082" y="39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50"/>
            <p:cNvSpPr/>
            <p:nvPr/>
          </p:nvSpPr>
          <p:spPr>
            <a:xfrm>
              <a:off x="2706300" y="1413750"/>
              <a:ext cx="23225" cy="19350"/>
            </a:xfrm>
            <a:custGeom>
              <a:rect b="b" l="l" r="r" t="t"/>
              <a:pathLst>
                <a:path extrusionOk="0" h="774" w="929">
                  <a:moveTo>
                    <a:pt x="194" y="1"/>
                  </a:moveTo>
                  <a:lnTo>
                    <a:pt x="117" y="39"/>
                  </a:lnTo>
                  <a:lnTo>
                    <a:pt x="39" y="117"/>
                  </a:lnTo>
                  <a:lnTo>
                    <a:pt x="1" y="194"/>
                  </a:lnTo>
                  <a:lnTo>
                    <a:pt x="39" y="233"/>
                  </a:lnTo>
                  <a:lnTo>
                    <a:pt x="348" y="580"/>
                  </a:lnTo>
                  <a:lnTo>
                    <a:pt x="426" y="658"/>
                  </a:lnTo>
                  <a:lnTo>
                    <a:pt x="542" y="735"/>
                  </a:lnTo>
                  <a:lnTo>
                    <a:pt x="658" y="774"/>
                  </a:lnTo>
                  <a:lnTo>
                    <a:pt x="774" y="735"/>
                  </a:lnTo>
                  <a:lnTo>
                    <a:pt x="889" y="658"/>
                  </a:lnTo>
                  <a:lnTo>
                    <a:pt x="928" y="503"/>
                  </a:lnTo>
                  <a:lnTo>
                    <a:pt x="928" y="426"/>
                  </a:lnTo>
                  <a:lnTo>
                    <a:pt x="928" y="310"/>
                  </a:lnTo>
                  <a:lnTo>
                    <a:pt x="851" y="233"/>
                  </a:lnTo>
                  <a:lnTo>
                    <a:pt x="812" y="155"/>
                  </a:lnTo>
                  <a:lnTo>
                    <a:pt x="619" y="78"/>
                  </a:lnTo>
                  <a:lnTo>
                    <a:pt x="426" y="3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50"/>
            <p:cNvSpPr/>
            <p:nvPr/>
          </p:nvSpPr>
          <p:spPr>
            <a:xfrm>
              <a:off x="2084175" y="1693900"/>
              <a:ext cx="39650" cy="42525"/>
            </a:xfrm>
            <a:custGeom>
              <a:rect b="b" l="l" r="r" t="t"/>
              <a:pathLst>
                <a:path extrusionOk="0" h="1701" w="1586">
                  <a:moveTo>
                    <a:pt x="542" y="1"/>
                  </a:moveTo>
                  <a:lnTo>
                    <a:pt x="465" y="39"/>
                  </a:lnTo>
                  <a:lnTo>
                    <a:pt x="271" y="155"/>
                  </a:lnTo>
                  <a:lnTo>
                    <a:pt x="117" y="348"/>
                  </a:lnTo>
                  <a:lnTo>
                    <a:pt x="40" y="580"/>
                  </a:lnTo>
                  <a:lnTo>
                    <a:pt x="1" y="851"/>
                  </a:lnTo>
                  <a:lnTo>
                    <a:pt x="40" y="1121"/>
                  </a:lnTo>
                  <a:lnTo>
                    <a:pt x="117" y="1392"/>
                  </a:lnTo>
                  <a:lnTo>
                    <a:pt x="194" y="1469"/>
                  </a:lnTo>
                  <a:lnTo>
                    <a:pt x="310" y="1585"/>
                  </a:lnTo>
                  <a:lnTo>
                    <a:pt x="387" y="1624"/>
                  </a:lnTo>
                  <a:lnTo>
                    <a:pt x="503" y="1701"/>
                  </a:lnTo>
                  <a:lnTo>
                    <a:pt x="735" y="1701"/>
                  </a:lnTo>
                  <a:lnTo>
                    <a:pt x="890" y="1662"/>
                  </a:lnTo>
                  <a:lnTo>
                    <a:pt x="1006" y="1624"/>
                  </a:lnTo>
                  <a:lnTo>
                    <a:pt x="1237" y="1469"/>
                  </a:lnTo>
                  <a:lnTo>
                    <a:pt x="1392" y="1276"/>
                  </a:lnTo>
                  <a:lnTo>
                    <a:pt x="1547" y="1005"/>
                  </a:lnTo>
                  <a:lnTo>
                    <a:pt x="1585" y="889"/>
                  </a:lnTo>
                  <a:lnTo>
                    <a:pt x="1585" y="735"/>
                  </a:lnTo>
                  <a:lnTo>
                    <a:pt x="1547" y="619"/>
                  </a:lnTo>
                  <a:lnTo>
                    <a:pt x="1508" y="503"/>
                  </a:lnTo>
                  <a:lnTo>
                    <a:pt x="1431" y="426"/>
                  </a:lnTo>
                  <a:lnTo>
                    <a:pt x="1353" y="348"/>
                  </a:lnTo>
                  <a:lnTo>
                    <a:pt x="1237" y="271"/>
                  </a:lnTo>
                  <a:lnTo>
                    <a:pt x="967" y="271"/>
                  </a:lnTo>
                  <a:lnTo>
                    <a:pt x="890" y="232"/>
                  </a:lnTo>
                  <a:lnTo>
                    <a:pt x="851" y="194"/>
                  </a:lnTo>
                  <a:lnTo>
                    <a:pt x="812" y="194"/>
                  </a:lnTo>
                  <a:lnTo>
                    <a:pt x="735" y="78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50"/>
            <p:cNvSpPr/>
            <p:nvPr/>
          </p:nvSpPr>
          <p:spPr>
            <a:xfrm>
              <a:off x="2109300" y="1681350"/>
              <a:ext cx="19350" cy="11600"/>
            </a:xfrm>
            <a:custGeom>
              <a:rect b="b" l="l" r="r" t="t"/>
              <a:pathLst>
                <a:path extrusionOk="0" h="464" w="774">
                  <a:moveTo>
                    <a:pt x="194" y="0"/>
                  </a:moveTo>
                  <a:lnTo>
                    <a:pt x="116" y="39"/>
                  </a:lnTo>
                  <a:lnTo>
                    <a:pt x="78" y="78"/>
                  </a:lnTo>
                  <a:lnTo>
                    <a:pt x="1" y="193"/>
                  </a:lnTo>
                  <a:lnTo>
                    <a:pt x="1" y="309"/>
                  </a:lnTo>
                  <a:lnTo>
                    <a:pt x="39" y="387"/>
                  </a:lnTo>
                  <a:lnTo>
                    <a:pt x="155" y="425"/>
                  </a:lnTo>
                  <a:lnTo>
                    <a:pt x="271" y="464"/>
                  </a:lnTo>
                  <a:lnTo>
                    <a:pt x="387" y="425"/>
                  </a:lnTo>
                  <a:lnTo>
                    <a:pt x="619" y="425"/>
                  </a:lnTo>
                  <a:lnTo>
                    <a:pt x="696" y="387"/>
                  </a:lnTo>
                  <a:lnTo>
                    <a:pt x="735" y="309"/>
                  </a:lnTo>
                  <a:lnTo>
                    <a:pt x="773" y="232"/>
                  </a:lnTo>
                  <a:lnTo>
                    <a:pt x="735" y="155"/>
                  </a:lnTo>
                  <a:lnTo>
                    <a:pt x="696" y="116"/>
                  </a:lnTo>
                  <a:lnTo>
                    <a:pt x="657" y="78"/>
                  </a:lnTo>
                  <a:lnTo>
                    <a:pt x="503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50"/>
            <p:cNvSpPr/>
            <p:nvPr/>
          </p:nvSpPr>
          <p:spPr>
            <a:xfrm>
              <a:off x="2190450" y="1167425"/>
              <a:ext cx="232825" cy="214475"/>
            </a:xfrm>
            <a:custGeom>
              <a:rect b="b" l="l" r="r" t="t"/>
              <a:pathLst>
                <a:path extrusionOk="0" h="8579" w="9313">
                  <a:moveTo>
                    <a:pt x="1160" y="0"/>
                  </a:moveTo>
                  <a:lnTo>
                    <a:pt x="1121" y="39"/>
                  </a:lnTo>
                  <a:lnTo>
                    <a:pt x="1082" y="232"/>
                  </a:lnTo>
                  <a:lnTo>
                    <a:pt x="1121" y="387"/>
                  </a:lnTo>
                  <a:lnTo>
                    <a:pt x="1237" y="580"/>
                  </a:lnTo>
                  <a:lnTo>
                    <a:pt x="1314" y="696"/>
                  </a:lnTo>
                  <a:lnTo>
                    <a:pt x="1469" y="928"/>
                  </a:lnTo>
                  <a:lnTo>
                    <a:pt x="1585" y="1160"/>
                  </a:lnTo>
                  <a:lnTo>
                    <a:pt x="1778" y="1623"/>
                  </a:lnTo>
                  <a:lnTo>
                    <a:pt x="1971" y="1971"/>
                  </a:lnTo>
                  <a:lnTo>
                    <a:pt x="2164" y="2280"/>
                  </a:lnTo>
                  <a:lnTo>
                    <a:pt x="2435" y="2551"/>
                  </a:lnTo>
                  <a:lnTo>
                    <a:pt x="2744" y="2744"/>
                  </a:lnTo>
                  <a:lnTo>
                    <a:pt x="2512" y="2821"/>
                  </a:lnTo>
                  <a:lnTo>
                    <a:pt x="2203" y="2860"/>
                  </a:lnTo>
                  <a:lnTo>
                    <a:pt x="2164" y="2860"/>
                  </a:lnTo>
                  <a:lnTo>
                    <a:pt x="2126" y="2937"/>
                  </a:lnTo>
                  <a:lnTo>
                    <a:pt x="1971" y="3864"/>
                  </a:lnTo>
                  <a:lnTo>
                    <a:pt x="1817" y="4753"/>
                  </a:lnTo>
                  <a:lnTo>
                    <a:pt x="1585" y="5681"/>
                  </a:lnTo>
                  <a:lnTo>
                    <a:pt x="1314" y="6569"/>
                  </a:lnTo>
                  <a:lnTo>
                    <a:pt x="1160" y="6994"/>
                  </a:lnTo>
                  <a:lnTo>
                    <a:pt x="966" y="7381"/>
                  </a:lnTo>
                  <a:lnTo>
                    <a:pt x="735" y="7767"/>
                  </a:lnTo>
                  <a:lnTo>
                    <a:pt x="464" y="8115"/>
                  </a:lnTo>
                  <a:lnTo>
                    <a:pt x="232" y="8347"/>
                  </a:lnTo>
                  <a:lnTo>
                    <a:pt x="0" y="8579"/>
                  </a:lnTo>
                  <a:lnTo>
                    <a:pt x="541" y="8192"/>
                  </a:lnTo>
                  <a:lnTo>
                    <a:pt x="1198" y="7767"/>
                  </a:lnTo>
                  <a:lnTo>
                    <a:pt x="1894" y="7419"/>
                  </a:lnTo>
                  <a:lnTo>
                    <a:pt x="2628" y="7033"/>
                  </a:lnTo>
                  <a:lnTo>
                    <a:pt x="4174" y="6337"/>
                  </a:lnTo>
                  <a:lnTo>
                    <a:pt x="5719" y="5681"/>
                  </a:lnTo>
                  <a:lnTo>
                    <a:pt x="7110" y="5140"/>
                  </a:lnTo>
                  <a:lnTo>
                    <a:pt x="8270" y="4715"/>
                  </a:lnTo>
                  <a:lnTo>
                    <a:pt x="9313" y="4367"/>
                  </a:lnTo>
                  <a:lnTo>
                    <a:pt x="8926" y="3942"/>
                  </a:lnTo>
                  <a:lnTo>
                    <a:pt x="8115" y="3246"/>
                  </a:lnTo>
                  <a:lnTo>
                    <a:pt x="7265" y="2551"/>
                  </a:lnTo>
                  <a:lnTo>
                    <a:pt x="6376" y="1971"/>
                  </a:lnTo>
                  <a:lnTo>
                    <a:pt x="5449" y="1391"/>
                  </a:lnTo>
                  <a:lnTo>
                    <a:pt x="4444" y="928"/>
                  </a:lnTo>
                  <a:lnTo>
                    <a:pt x="3439" y="541"/>
                  </a:lnTo>
                  <a:lnTo>
                    <a:pt x="2396" y="232"/>
                  </a:lnTo>
                  <a:lnTo>
                    <a:pt x="1894" y="116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50"/>
            <p:cNvSpPr/>
            <p:nvPr/>
          </p:nvSpPr>
          <p:spPr>
            <a:xfrm>
              <a:off x="2190450" y="1883250"/>
              <a:ext cx="3875" cy="34800"/>
            </a:xfrm>
            <a:custGeom>
              <a:rect b="b" l="l" r="r" t="t"/>
              <a:pathLst>
                <a:path extrusionOk="0" h="1392" w="155">
                  <a:moveTo>
                    <a:pt x="78" y="0"/>
                  </a:moveTo>
                  <a:lnTo>
                    <a:pt x="39" y="39"/>
                  </a:lnTo>
                  <a:lnTo>
                    <a:pt x="0" y="734"/>
                  </a:lnTo>
                  <a:lnTo>
                    <a:pt x="0" y="1391"/>
                  </a:lnTo>
                  <a:lnTo>
                    <a:pt x="155" y="1314"/>
                  </a:lnTo>
                  <a:lnTo>
                    <a:pt x="155" y="657"/>
                  </a:lnTo>
                  <a:lnTo>
                    <a:pt x="116" y="3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50"/>
            <p:cNvSpPr/>
            <p:nvPr/>
          </p:nvSpPr>
          <p:spPr>
            <a:xfrm>
              <a:off x="2190450" y="1883250"/>
              <a:ext cx="3875" cy="34800"/>
            </a:xfrm>
            <a:custGeom>
              <a:rect b="b" l="l" r="r" t="t"/>
              <a:pathLst>
                <a:path extrusionOk="0" fill="none" h="1392" w="155">
                  <a:moveTo>
                    <a:pt x="0" y="1391"/>
                  </a:moveTo>
                  <a:lnTo>
                    <a:pt x="0" y="1391"/>
                  </a:lnTo>
                  <a:lnTo>
                    <a:pt x="0" y="734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78" y="0"/>
                  </a:lnTo>
                  <a:lnTo>
                    <a:pt x="116" y="39"/>
                  </a:lnTo>
                  <a:lnTo>
                    <a:pt x="116" y="39"/>
                  </a:lnTo>
                  <a:lnTo>
                    <a:pt x="155" y="657"/>
                  </a:lnTo>
                  <a:lnTo>
                    <a:pt x="155" y="1314"/>
                  </a:lnTo>
                  <a:lnTo>
                    <a:pt x="0" y="13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50"/>
            <p:cNvSpPr/>
            <p:nvPr/>
          </p:nvSpPr>
          <p:spPr>
            <a:xfrm>
              <a:off x="2106400" y="1878400"/>
              <a:ext cx="30950" cy="90850"/>
            </a:xfrm>
            <a:custGeom>
              <a:rect b="b" l="l" r="r" t="t"/>
              <a:pathLst>
                <a:path extrusionOk="0" h="3634" w="1238">
                  <a:moveTo>
                    <a:pt x="1199" y="1"/>
                  </a:moveTo>
                  <a:lnTo>
                    <a:pt x="735" y="890"/>
                  </a:lnTo>
                  <a:lnTo>
                    <a:pt x="503" y="1353"/>
                  </a:lnTo>
                  <a:lnTo>
                    <a:pt x="310" y="1856"/>
                  </a:lnTo>
                  <a:lnTo>
                    <a:pt x="194" y="2281"/>
                  </a:lnTo>
                  <a:lnTo>
                    <a:pt x="78" y="2744"/>
                  </a:lnTo>
                  <a:lnTo>
                    <a:pt x="1" y="3170"/>
                  </a:lnTo>
                  <a:lnTo>
                    <a:pt x="1" y="3633"/>
                  </a:lnTo>
                  <a:lnTo>
                    <a:pt x="194" y="3517"/>
                  </a:lnTo>
                  <a:lnTo>
                    <a:pt x="271" y="2706"/>
                  </a:lnTo>
                  <a:lnTo>
                    <a:pt x="348" y="2281"/>
                  </a:lnTo>
                  <a:lnTo>
                    <a:pt x="464" y="1894"/>
                  </a:lnTo>
                  <a:lnTo>
                    <a:pt x="619" y="1392"/>
                  </a:lnTo>
                  <a:lnTo>
                    <a:pt x="812" y="928"/>
                  </a:lnTo>
                  <a:lnTo>
                    <a:pt x="1237" y="40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50"/>
            <p:cNvSpPr/>
            <p:nvPr/>
          </p:nvSpPr>
          <p:spPr>
            <a:xfrm>
              <a:off x="2106400" y="1878400"/>
              <a:ext cx="30950" cy="90850"/>
            </a:xfrm>
            <a:custGeom>
              <a:rect b="b" l="l" r="r" t="t"/>
              <a:pathLst>
                <a:path extrusionOk="0" fill="none" h="3634" w="1238">
                  <a:moveTo>
                    <a:pt x="1" y="3633"/>
                  </a:moveTo>
                  <a:lnTo>
                    <a:pt x="1" y="3633"/>
                  </a:lnTo>
                  <a:lnTo>
                    <a:pt x="194" y="3517"/>
                  </a:lnTo>
                  <a:lnTo>
                    <a:pt x="194" y="3517"/>
                  </a:lnTo>
                  <a:lnTo>
                    <a:pt x="271" y="2706"/>
                  </a:lnTo>
                  <a:lnTo>
                    <a:pt x="348" y="2281"/>
                  </a:lnTo>
                  <a:lnTo>
                    <a:pt x="464" y="1894"/>
                  </a:lnTo>
                  <a:lnTo>
                    <a:pt x="464" y="1894"/>
                  </a:lnTo>
                  <a:lnTo>
                    <a:pt x="619" y="1392"/>
                  </a:lnTo>
                  <a:lnTo>
                    <a:pt x="812" y="928"/>
                  </a:lnTo>
                  <a:lnTo>
                    <a:pt x="1237" y="40"/>
                  </a:lnTo>
                  <a:lnTo>
                    <a:pt x="1237" y="40"/>
                  </a:lnTo>
                  <a:lnTo>
                    <a:pt x="1237" y="1"/>
                  </a:lnTo>
                  <a:lnTo>
                    <a:pt x="1199" y="1"/>
                  </a:lnTo>
                  <a:lnTo>
                    <a:pt x="1199" y="1"/>
                  </a:lnTo>
                  <a:lnTo>
                    <a:pt x="735" y="890"/>
                  </a:lnTo>
                  <a:lnTo>
                    <a:pt x="503" y="1353"/>
                  </a:lnTo>
                  <a:lnTo>
                    <a:pt x="310" y="1856"/>
                  </a:lnTo>
                  <a:lnTo>
                    <a:pt x="310" y="1856"/>
                  </a:lnTo>
                  <a:lnTo>
                    <a:pt x="194" y="2281"/>
                  </a:lnTo>
                  <a:lnTo>
                    <a:pt x="78" y="2744"/>
                  </a:lnTo>
                  <a:lnTo>
                    <a:pt x="1" y="3170"/>
                  </a:lnTo>
                  <a:lnTo>
                    <a:pt x="1" y="36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50"/>
            <p:cNvSpPr/>
            <p:nvPr/>
          </p:nvSpPr>
          <p:spPr>
            <a:xfrm>
              <a:off x="1961500" y="1863925"/>
              <a:ext cx="148800" cy="35775"/>
            </a:xfrm>
            <a:custGeom>
              <a:rect b="b" l="l" r="r" t="t"/>
              <a:pathLst>
                <a:path extrusionOk="0" h="1431" w="5952">
                  <a:moveTo>
                    <a:pt x="5913" y="0"/>
                  </a:moveTo>
                  <a:lnTo>
                    <a:pt x="5642" y="271"/>
                  </a:lnTo>
                  <a:lnTo>
                    <a:pt x="5294" y="541"/>
                  </a:lnTo>
                  <a:lnTo>
                    <a:pt x="4985" y="773"/>
                  </a:lnTo>
                  <a:lnTo>
                    <a:pt x="4599" y="966"/>
                  </a:lnTo>
                  <a:lnTo>
                    <a:pt x="4251" y="1121"/>
                  </a:lnTo>
                  <a:lnTo>
                    <a:pt x="3865" y="1237"/>
                  </a:lnTo>
                  <a:lnTo>
                    <a:pt x="3478" y="1276"/>
                  </a:lnTo>
                  <a:lnTo>
                    <a:pt x="3053" y="1276"/>
                  </a:lnTo>
                  <a:lnTo>
                    <a:pt x="2628" y="1237"/>
                  </a:lnTo>
                  <a:lnTo>
                    <a:pt x="2242" y="1121"/>
                  </a:lnTo>
                  <a:lnTo>
                    <a:pt x="1855" y="966"/>
                  </a:lnTo>
                  <a:lnTo>
                    <a:pt x="1430" y="889"/>
                  </a:lnTo>
                  <a:lnTo>
                    <a:pt x="1121" y="812"/>
                  </a:lnTo>
                  <a:lnTo>
                    <a:pt x="464" y="812"/>
                  </a:lnTo>
                  <a:lnTo>
                    <a:pt x="155" y="850"/>
                  </a:lnTo>
                  <a:lnTo>
                    <a:pt x="1" y="1044"/>
                  </a:lnTo>
                  <a:lnTo>
                    <a:pt x="426" y="1005"/>
                  </a:lnTo>
                  <a:lnTo>
                    <a:pt x="812" y="966"/>
                  </a:lnTo>
                  <a:lnTo>
                    <a:pt x="1276" y="1005"/>
                  </a:lnTo>
                  <a:lnTo>
                    <a:pt x="1739" y="1082"/>
                  </a:lnTo>
                  <a:lnTo>
                    <a:pt x="2512" y="1314"/>
                  </a:lnTo>
                  <a:lnTo>
                    <a:pt x="2899" y="1430"/>
                  </a:lnTo>
                  <a:lnTo>
                    <a:pt x="3324" y="1430"/>
                  </a:lnTo>
                  <a:lnTo>
                    <a:pt x="3710" y="1391"/>
                  </a:lnTo>
                  <a:lnTo>
                    <a:pt x="4058" y="1314"/>
                  </a:lnTo>
                  <a:lnTo>
                    <a:pt x="4444" y="1198"/>
                  </a:lnTo>
                  <a:lnTo>
                    <a:pt x="4792" y="1044"/>
                  </a:lnTo>
                  <a:lnTo>
                    <a:pt x="5101" y="812"/>
                  </a:lnTo>
                  <a:lnTo>
                    <a:pt x="5410" y="580"/>
                  </a:lnTo>
                  <a:lnTo>
                    <a:pt x="5719" y="348"/>
                  </a:lnTo>
                  <a:lnTo>
                    <a:pt x="5951" y="39"/>
                  </a:lnTo>
                  <a:lnTo>
                    <a:pt x="5951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50"/>
            <p:cNvSpPr/>
            <p:nvPr/>
          </p:nvSpPr>
          <p:spPr>
            <a:xfrm>
              <a:off x="1961500" y="1863925"/>
              <a:ext cx="148800" cy="35775"/>
            </a:xfrm>
            <a:custGeom>
              <a:rect b="b" l="l" r="r" t="t"/>
              <a:pathLst>
                <a:path extrusionOk="0" fill="none" h="1431" w="5952">
                  <a:moveTo>
                    <a:pt x="1" y="1044"/>
                  </a:moveTo>
                  <a:lnTo>
                    <a:pt x="1" y="1044"/>
                  </a:lnTo>
                  <a:lnTo>
                    <a:pt x="426" y="1005"/>
                  </a:lnTo>
                  <a:lnTo>
                    <a:pt x="812" y="966"/>
                  </a:lnTo>
                  <a:lnTo>
                    <a:pt x="812" y="966"/>
                  </a:lnTo>
                  <a:lnTo>
                    <a:pt x="1276" y="1005"/>
                  </a:lnTo>
                  <a:lnTo>
                    <a:pt x="1739" y="1082"/>
                  </a:lnTo>
                  <a:lnTo>
                    <a:pt x="1739" y="1082"/>
                  </a:lnTo>
                  <a:lnTo>
                    <a:pt x="2512" y="1314"/>
                  </a:lnTo>
                  <a:lnTo>
                    <a:pt x="2899" y="1430"/>
                  </a:lnTo>
                  <a:lnTo>
                    <a:pt x="3324" y="1430"/>
                  </a:lnTo>
                  <a:lnTo>
                    <a:pt x="3324" y="1430"/>
                  </a:lnTo>
                  <a:lnTo>
                    <a:pt x="3710" y="1391"/>
                  </a:lnTo>
                  <a:lnTo>
                    <a:pt x="4058" y="1314"/>
                  </a:lnTo>
                  <a:lnTo>
                    <a:pt x="4444" y="1198"/>
                  </a:lnTo>
                  <a:lnTo>
                    <a:pt x="4792" y="1044"/>
                  </a:lnTo>
                  <a:lnTo>
                    <a:pt x="5101" y="812"/>
                  </a:lnTo>
                  <a:lnTo>
                    <a:pt x="5410" y="580"/>
                  </a:lnTo>
                  <a:lnTo>
                    <a:pt x="5719" y="348"/>
                  </a:lnTo>
                  <a:lnTo>
                    <a:pt x="5951" y="39"/>
                  </a:lnTo>
                  <a:lnTo>
                    <a:pt x="5951" y="39"/>
                  </a:lnTo>
                  <a:lnTo>
                    <a:pt x="5951" y="0"/>
                  </a:lnTo>
                  <a:lnTo>
                    <a:pt x="5913" y="0"/>
                  </a:lnTo>
                  <a:lnTo>
                    <a:pt x="5913" y="0"/>
                  </a:lnTo>
                  <a:lnTo>
                    <a:pt x="5642" y="271"/>
                  </a:lnTo>
                  <a:lnTo>
                    <a:pt x="5294" y="541"/>
                  </a:lnTo>
                  <a:lnTo>
                    <a:pt x="4985" y="773"/>
                  </a:lnTo>
                  <a:lnTo>
                    <a:pt x="4599" y="966"/>
                  </a:lnTo>
                  <a:lnTo>
                    <a:pt x="4251" y="1121"/>
                  </a:lnTo>
                  <a:lnTo>
                    <a:pt x="3865" y="1237"/>
                  </a:lnTo>
                  <a:lnTo>
                    <a:pt x="3478" y="1276"/>
                  </a:lnTo>
                  <a:lnTo>
                    <a:pt x="3053" y="1276"/>
                  </a:lnTo>
                  <a:lnTo>
                    <a:pt x="3053" y="1276"/>
                  </a:lnTo>
                  <a:lnTo>
                    <a:pt x="2628" y="1237"/>
                  </a:lnTo>
                  <a:lnTo>
                    <a:pt x="2242" y="1121"/>
                  </a:lnTo>
                  <a:lnTo>
                    <a:pt x="1855" y="966"/>
                  </a:lnTo>
                  <a:lnTo>
                    <a:pt x="1430" y="889"/>
                  </a:lnTo>
                  <a:lnTo>
                    <a:pt x="1430" y="889"/>
                  </a:lnTo>
                  <a:lnTo>
                    <a:pt x="1121" y="812"/>
                  </a:lnTo>
                  <a:lnTo>
                    <a:pt x="812" y="812"/>
                  </a:lnTo>
                  <a:lnTo>
                    <a:pt x="464" y="812"/>
                  </a:lnTo>
                  <a:lnTo>
                    <a:pt x="155" y="850"/>
                  </a:lnTo>
                  <a:lnTo>
                    <a:pt x="155" y="850"/>
                  </a:lnTo>
                  <a:lnTo>
                    <a:pt x="1" y="104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50"/>
            <p:cNvSpPr/>
            <p:nvPr/>
          </p:nvSpPr>
          <p:spPr>
            <a:xfrm>
              <a:off x="1988550" y="1812725"/>
              <a:ext cx="108225" cy="33825"/>
            </a:xfrm>
            <a:custGeom>
              <a:rect b="b" l="l" r="r" t="t"/>
              <a:pathLst>
                <a:path extrusionOk="0" h="1353" w="4329">
                  <a:moveTo>
                    <a:pt x="4328" y="0"/>
                  </a:moveTo>
                  <a:lnTo>
                    <a:pt x="3749" y="39"/>
                  </a:lnTo>
                  <a:lnTo>
                    <a:pt x="3169" y="155"/>
                  </a:lnTo>
                  <a:lnTo>
                    <a:pt x="2589" y="271"/>
                  </a:lnTo>
                  <a:lnTo>
                    <a:pt x="2010" y="464"/>
                  </a:lnTo>
                  <a:lnTo>
                    <a:pt x="1430" y="619"/>
                  </a:lnTo>
                  <a:lnTo>
                    <a:pt x="812" y="851"/>
                  </a:lnTo>
                  <a:lnTo>
                    <a:pt x="696" y="928"/>
                  </a:lnTo>
                  <a:lnTo>
                    <a:pt x="464" y="1121"/>
                  </a:lnTo>
                  <a:lnTo>
                    <a:pt x="0" y="1353"/>
                  </a:lnTo>
                  <a:lnTo>
                    <a:pt x="928" y="928"/>
                  </a:lnTo>
                  <a:lnTo>
                    <a:pt x="2010" y="580"/>
                  </a:lnTo>
                  <a:lnTo>
                    <a:pt x="3169" y="271"/>
                  </a:lnTo>
                  <a:lnTo>
                    <a:pt x="4328" y="39"/>
                  </a:lnTo>
                  <a:lnTo>
                    <a:pt x="4328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50"/>
            <p:cNvSpPr/>
            <p:nvPr/>
          </p:nvSpPr>
          <p:spPr>
            <a:xfrm>
              <a:off x="1988550" y="1812725"/>
              <a:ext cx="108225" cy="33825"/>
            </a:xfrm>
            <a:custGeom>
              <a:rect b="b" l="l" r="r" t="t"/>
              <a:pathLst>
                <a:path extrusionOk="0" fill="none" h="1353" w="4329">
                  <a:moveTo>
                    <a:pt x="0" y="1353"/>
                  </a:moveTo>
                  <a:lnTo>
                    <a:pt x="0" y="1353"/>
                  </a:lnTo>
                  <a:lnTo>
                    <a:pt x="928" y="928"/>
                  </a:lnTo>
                  <a:lnTo>
                    <a:pt x="928" y="928"/>
                  </a:lnTo>
                  <a:lnTo>
                    <a:pt x="2010" y="580"/>
                  </a:lnTo>
                  <a:lnTo>
                    <a:pt x="2010" y="580"/>
                  </a:lnTo>
                  <a:lnTo>
                    <a:pt x="3169" y="271"/>
                  </a:lnTo>
                  <a:lnTo>
                    <a:pt x="4328" y="39"/>
                  </a:lnTo>
                  <a:lnTo>
                    <a:pt x="4328" y="39"/>
                  </a:lnTo>
                  <a:lnTo>
                    <a:pt x="4328" y="0"/>
                  </a:lnTo>
                  <a:lnTo>
                    <a:pt x="4328" y="0"/>
                  </a:lnTo>
                  <a:lnTo>
                    <a:pt x="4328" y="0"/>
                  </a:lnTo>
                  <a:lnTo>
                    <a:pt x="3749" y="39"/>
                  </a:lnTo>
                  <a:lnTo>
                    <a:pt x="3169" y="155"/>
                  </a:lnTo>
                  <a:lnTo>
                    <a:pt x="2589" y="271"/>
                  </a:lnTo>
                  <a:lnTo>
                    <a:pt x="2010" y="464"/>
                  </a:lnTo>
                  <a:lnTo>
                    <a:pt x="2010" y="464"/>
                  </a:lnTo>
                  <a:lnTo>
                    <a:pt x="1430" y="619"/>
                  </a:lnTo>
                  <a:lnTo>
                    <a:pt x="812" y="851"/>
                  </a:lnTo>
                  <a:lnTo>
                    <a:pt x="812" y="851"/>
                  </a:lnTo>
                  <a:lnTo>
                    <a:pt x="696" y="928"/>
                  </a:lnTo>
                  <a:lnTo>
                    <a:pt x="696" y="928"/>
                  </a:lnTo>
                  <a:lnTo>
                    <a:pt x="464" y="1121"/>
                  </a:lnTo>
                  <a:lnTo>
                    <a:pt x="464" y="1121"/>
                  </a:lnTo>
                  <a:lnTo>
                    <a:pt x="464" y="1121"/>
                  </a:lnTo>
                  <a:lnTo>
                    <a:pt x="0" y="135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50"/>
            <p:cNvSpPr/>
            <p:nvPr/>
          </p:nvSpPr>
          <p:spPr>
            <a:xfrm>
              <a:off x="1970200" y="1995300"/>
              <a:ext cx="34800" cy="54125"/>
            </a:xfrm>
            <a:custGeom>
              <a:rect b="b" l="l" r="r" t="t"/>
              <a:pathLst>
                <a:path extrusionOk="0" h="2165" w="1392">
                  <a:moveTo>
                    <a:pt x="1314" y="1"/>
                  </a:moveTo>
                  <a:lnTo>
                    <a:pt x="1275" y="39"/>
                  </a:lnTo>
                  <a:lnTo>
                    <a:pt x="734" y="1430"/>
                  </a:lnTo>
                  <a:lnTo>
                    <a:pt x="580" y="1778"/>
                  </a:lnTo>
                  <a:lnTo>
                    <a:pt x="541" y="1933"/>
                  </a:lnTo>
                  <a:lnTo>
                    <a:pt x="348" y="1971"/>
                  </a:lnTo>
                  <a:lnTo>
                    <a:pt x="271" y="1855"/>
                  </a:lnTo>
                  <a:lnTo>
                    <a:pt x="232" y="1739"/>
                  </a:lnTo>
                  <a:lnTo>
                    <a:pt x="193" y="1546"/>
                  </a:lnTo>
                  <a:lnTo>
                    <a:pt x="193" y="1353"/>
                  </a:lnTo>
                  <a:lnTo>
                    <a:pt x="155" y="928"/>
                  </a:lnTo>
                  <a:lnTo>
                    <a:pt x="155" y="889"/>
                  </a:lnTo>
                  <a:lnTo>
                    <a:pt x="39" y="889"/>
                  </a:lnTo>
                  <a:lnTo>
                    <a:pt x="0" y="928"/>
                  </a:lnTo>
                  <a:lnTo>
                    <a:pt x="0" y="1160"/>
                  </a:lnTo>
                  <a:lnTo>
                    <a:pt x="0" y="1430"/>
                  </a:lnTo>
                  <a:lnTo>
                    <a:pt x="39" y="1701"/>
                  </a:lnTo>
                  <a:lnTo>
                    <a:pt x="116" y="1933"/>
                  </a:lnTo>
                  <a:lnTo>
                    <a:pt x="193" y="2087"/>
                  </a:lnTo>
                  <a:lnTo>
                    <a:pt x="309" y="2164"/>
                  </a:lnTo>
                  <a:lnTo>
                    <a:pt x="541" y="2164"/>
                  </a:lnTo>
                  <a:lnTo>
                    <a:pt x="580" y="2126"/>
                  </a:lnTo>
                  <a:lnTo>
                    <a:pt x="657" y="2049"/>
                  </a:lnTo>
                  <a:lnTo>
                    <a:pt x="696" y="1971"/>
                  </a:lnTo>
                  <a:lnTo>
                    <a:pt x="773" y="1778"/>
                  </a:lnTo>
                  <a:lnTo>
                    <a:pt x="966" y="1237"/>
                  </a:lnTo>
                  <a:lnTo>
                    <a:pt x="1198" y="657"/>
                  </a:lnTo>
                  <a:lnTo>
                    <a:pt x="1391" y="78"/>
                  </a:lnTo>
                  <a:lnTo>
                    <a:pt x="1353" y="39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50"/>
            <p:cNvSpPr/>
            <p:nvPr/>
          </p:nvSpPr>
          <p:spPr>
            <a:xfrm>
              <a:off x="1970200" y="1995300"/>
              <a:ext cx="34800" cy="54125"/>
            </a:xfrm>
            <a:custGeom>
              <a:rect b="b" l="l" r="r" t="t"/>
              <a:pathLst>
                <a:path extrusionOk="0" fill="none" h="2165" w="1392">
                  <a:moveTo>
                    <a:pt x="0" y="928"/>
                  </a:moveTo>
                  <a:lnTo>
                    <a:pt x="0" y="928"/>
                  </a:lnTo>
                  <a:lnTo>
                    <a:pt x="39" y="889"/>
                  </a:lnTo>
                  <a:lnTo>
                    <a:pt x="78" y="889"/>
                  </a:lnTo>
                  <a:lnTo>
                    <a:pt x="155" y="889"/>
                  </a:lnTo>
                  <a:lnTo>
                    <a:pt x="155" y="928"/>
                  </a:lnTo>
                  <a:lnTo>
                    <a:pt x="155" y="928"/>
                  </a:lnTo>
                  <a:lnTo>
                    <a:pt x="193" y="1353"/>
                  </a:lnTo>
                  <a:lnTo>
                    <a:pt x="193" y="1546"/>
                  </a:lnTo>
                  <a:lnTo>
                    <a:pt x="232" y="1739"/>
                  </a:lnTo>
                  <a:lnTo>
                    <a:pt x="232" y="1739"/>
                  </a:lnTo>
                  <a:lnTo>
                    <a:pt x="271" y="1855"/>
                  </a:lnTo>
                  <a:lnTo>
                    <a:pt x="348" y="1971"/>
                  </a:lnTo>
                  <a:lnTo>
                    <a:pt x="348" y="1971"/>
                  </a:lnTo>
                  <a:lnTo>
                    <a:pt x="541" y="1933"/>
                  </a:lnTo>
                  <a:lnTo>
                    <a:pt x="541" y="1933"/>
                  </a:lnTo>
                  <a:lnTo>
                    <a:pt x="580" y="1778"/>
                  </a:lnTo>
                  <a:lnTo>
                    <a:pt x="580" y="1778"/>
                  </a:lnTo>
                  <a:lnTo>
                    <a:pt x="734" y="1430"/>
                  </a:lnTo>
                  <a:lnTo>
                    <a:pt x="734" y="1430"/>
                  </a:lnTo>
                  <a:lnTo>
                    <a:pt x="1275" y="39"/>
                  </a:lnTo>
                  <a:lnTo>
                    <a:pt x="1275" y="39"/>
                  </a:lnTo>
                  <a:lnTo>
                    <a:pt x="1314" y="1"/>
                  </a:lnTo>
                  <a:lnTo>
                    <a:pt x="1353" y="1"/>
                  </a:lnTo>
                  <a:lnTo>
                    <a:pt x="1353" y="39"/>
                  </a:lnTo>
                  <a:lnTo>
                    <a:pt x="1391" y="78"/>
                  </a:lnTo>
                  <a:lnTo>
                    <a:pt x="1391" y="78"/>
                  </a:lnTo>
                  <a:lnTo>
                    <a:pt x="1198" y="657"/>
                  </a:lnTo>
                  <a:lnTo>
                    <a:pt x="966" y="1237"/>
                  </a:lnTo>
                  <a:lnTo>
                    <a:pt x="966" y="1237"/>
                  </a:lnTo>
                  <a:lnTo>
                    <a:pt x="773" y="1778"/>
                  </a:lnTo>
                  <a:lnTo>
                    <a:pt x="773" y="1778"/>
                  </a:lnTo>
                  <a:lnTo>
                    <a:pt x="696" y="1971"/>
                  </a:lnTo>
                  <a:lnTo>
                    <a:pt x="657" y="2049"/>
                  </a:lnTo>
                  <a:lnTo>
                    <a:pt x="580" y="2126"/>
                  </a:lnTo>
                  <a:lnTo>
                    <a:pt x="580" y="2126"/>
                  </a:lnTo>
                  <a:lnTo>
                    <a:pt x="541" y="2164"/>
                  </a:lnTo>
                  <a:lnTo>
                    <a:pt x="464" y="2164"/>
                  </a:lnTo>
                  <a:lnTo>
                    <a:pt x="309" y="2164"/>
                  </a:lnTo>
                  <a:lnTo>
                    <a:pt x="193" y="2087"/>
                  </a:lnTo>
                  <a:lnTo>
                    <a:pt x="116" y="1933"/>
                  </a:lnTo>
                  <a:lnTo>
                    <a:pt x="116" y="1933"/>
                  </a:lnTo>
                  <a:lnTo>
                    <a:pt x="39" y="1701"/>
                  </a:lnTo>
                  <a:lnTo>
                    <a:pt x="0" y="1430"/>
                  </a:lnTo>
                  <a:lnTo>
                    <a:pt x="0" y="1160"/>
                  </a:lnTo>
                  <a:lnTo>
                    <a:pt x="0" y="92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50"/>
            <p:cNvSpPr/>
            <p:nvPr/>
          </p:nvSpPr>
          <p:spPr>
            <a:xfrm>
              <a:off x="2245500" y="1532575"/>
              <a:ext cx="60900" cy="31900"/>
            </a:xfrm>
            <a:custGeom>
              <a:rect b="b" l="l" r="r" t="t"/>
              <a:pathLst>
                <a:path extrusionOk="0" h="1276" w="2436">
                  <a:moveTo>
                    <a:pt x="78" y="1"/>
                  </a:moveTo>
                  <a:lnTo>
                    <a:pt x="40" y="39"/>
                  </a:lnTo>
                  <a:lnTo>
                    <a:pt x="1" y="78"/>
                  </a:lnTo>
                  <a:lnTo>
                    <a:pt x="1" y="116"/>
                  </a:lnTo>
                  <a:lnTo>
                    <a:pt x="40" y="155"/>
                  </a:lnTo>
                  <a:lnTo>
                    <a:pt x="387" y="271"/>
                  </a:lnTo>
                  <a:lnTo>
                    <a:pt x="658" y="464"/>
                  </a:lnTo>
                  <a:lnTo>
                    <a:pt x="928" y="696"/>
                  </a:lnTo>
                  <a:lnTo>
                    <a:pt x="1199" y="889"/>
                  </a:lnTo>
                  <a:lnTo>
                    <a:pt x="1469" y="1044"/>
                  </a:lnTo>
                  <a:lnTo>
                    <a:pt x="1778" y="1160"/>
                  </a:lnTo>
                  <a:lnTo>
                    <a:pt x="2088" y="1237"/>
                  </a:lnTo>
                  <a:lnTo>
                    <a:pt x="2435" y="1276"/>
                  </a:lnTo>
                  <a:lnTo>
                    <a:pt x="2435" y="1237"/>
                  </a:lnTo>
                  <a:lnTo>
                    <a:pt x="2049" y="1160"/>
                  </a:lnTo>
                  <a:lnTo>
                    <a:pt x="1701" y="1005"/>
                  </a:lnTo>
                  <a:lnTo>
                    <a:pt x="1353" y="851"/>
                  </a:lnTo>
                  <a:lnTo>
                    <a:pt x="1044" y="619"/>
                  </a:lnTo>
                  <a:lnTo>
                    <a:pt x="619" y="271"/>
                  </a:lnTo>
                  <a:lnTo>
                    <a:pt x="349" y="116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50"/>
            <p:cNvSpPr/>
            <p:nvPr/>
          </p:nvSpPr>
          <p:spPr>
            <a:xfrm>
              <a:off x="2527600" y="1712250"/>
              <a:ext cx="199025" cy="47375"/>
            </a:xfrm>
            <a:custGeom>
              <a:rect b="b" l="l" r="r" t="t"/>
              <a:pathLst>
                <a:path extrusionOk="0" h="1895" w="7961">
                  <a:moveTo>
                    <a:pt x="7922" y="1"/>
                  </a:moveTo>
                  <a:lnTo>
                    <a:pt x="7574" y="78"/>
                  </a:lnTo>
                  <a:lnTo>
                    <a:pt x="7149" y="155"/>
                  </a:lnTo>
                  <a:lnTo>
                    <a:pt x="5874" y="387"/>
                  </a:lnTo>
                  <a:lnTo>
                    <a:pt x="3401" y="890"/>
                  </a:lnTo>
                  <a:lnTo>
                    <a:pt x="2203" y="1160"/>
                  </a:lnTo>
                  <a:lnTo>
                    <a:pt x="1005" y="1392"/>
                  </a:lnTo>
                  <a:lnTo>
                    <a:pt x="502" y="1508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193" y="1856"/>
                  </a:lnTo>
                  <a:lnTo>
                    <a:pt x="696" y="1662"/>
                  </a:lnTo>
                  <a:lnTo>
                    <a:pt x="1198" y="1546"/>
                  </a:lnTo>
                  <a:lnTo>
                    <a:pt x="3516" y="1044"/>
                  </a:lnTo>
                  <a:lnTo>
                    <a:pt x="5912" y="542"/>
                  </a:lnTo>
                  <a:lnTo>
                    <a:pt x="7110" y="310"/>
                  </a:lnTo>
                  <a:lnTo>
                    <a:pt x="7960" y="155"/>
                  </a:lnTo>
                  <a:lnTo>
                    <a:pt x="7960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50"/>
            <p:cNvSpPr/>
            <p:nvPr/>
          </p:nvSpPr>
          <p:spPr>
            <a:xfrm>
              <a:off x="2527600" y="1712250"/>
              <a:ext cx="199025" cy="47375"/>
            </a:xfrm>
            <a:custGeom>
              <a:rect b="b" l="l" r="r" t="t"/>
              <a:pathLst>
                <a:path extrusionOk="0" fill="none" h="1895" w="7961">
                  <a:moveTo>
                    <a:pt x="0" y="1662"/>
                  </a:moveTo>
                  <a:lnTo>
                    <a:pt x="0" y="1662"/>
                  </a:lnTo>
                  <a:lnTo>
                    <a:pt x="39" y="1894"/>
                  </a:lnTo>
                  <a:lnTo>
                    <a:pt x="39" y="1894"/>
                  </a:lnTo>
                  <a:lnTo>
                    <a:pt x="193" y="1856"/>
                  </a:lnTo>
                  <a:lnTo>
                    <a:pt x="193" y="1856"/>
                  </a:lnTo>
                  <a:lnTo>
                    <a:pt x="696" y="1662"/>
                  </a:lnTo>
                  <a:lnTo>
                    <a:pt x="1198" y="1546"/>
                  </a:lnTo>
                  <a:lnTo>
                    <a:pt x="1198" y="1546"/>
                  </a:lnTo>
                  <a:lnTo>
                    <a:pt x="3516" y="1044"/>
                  </a:lnTo>
                  <a:lnTo>
                    <a:pt x="3516" y="1044"/>
                  </a:lnTo>
                  <a:lnTo>
                    <a:pt x="5912" y="542"/>
                  </a:lnTo>
                  <a:lnTo>
                    <a:pt x="5912" y="542"/>
                  </a:lnTo>
                  <a:lnTo>
                    <a:pt x="7110" y="310"/>
                  </a:lnTo>
                  <a:lnTo>
                    <a:pt x="7110" y="310"/>
                  </a:lnTo>
                  <a:lnTo>
                    <a:pt x="7960" y="155"/>
                  </a:lnTo>
                  <a:lnTo>
                    <a:pt x="7960" y="155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22" y="1"/>
                  </a:lnTo>
                  <a:lnTo>
                    <a:pt x="7922" y="1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149" y="155"/>
                  </a:lnTo>
                  <a:lnTo>
                    <a:pt x="7149" y="155"/>
                  </a:lnTo>
                  <a:lnTo>
                    <a:pt x="5874" y="387"/>
                  </a:lnTo>
                  <a:lnTo>
                    <a:pt x="5874" y="387"/>
                  </a:lnTo>
                  <a:lnTo>
                    <a:pt x="3401" y="890"/>
                  </a:lnTo>
                  <a:lnTo>
                    <a:pt x="3401" y="890"/>
                  </a:lnTo>
                  <a:lnTo>
                    <a:pt x="2203" y="1160"/>
                  </a:lnTo>
                  <a:lnTo>
                    <a:pt x="1005" y="1392"/>
                  </a:lnTo>
                  <a:lnTo>
                    <a:pt x="1005" y="1392"/>
                  </a:lnTo>
                  <a:lnTo>
                    <a:pt x="502" y="1508"/>
                  </a:lnTo>
                  <a:lnTo>
                    <a:pt x="0" y="16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51"/>
          <p:cNvSpPr txBox="1"/>
          <p:nvPr>
            <p:ph type="title"/>
          </p:nvPr>
        </p:nvSpPr>
        <p:spPr>
          <a:xfrm>
            <a:off x="720000" y="7807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Casos en </a:t>
            </a:r>
            <a:r>
              <a:rPr b="1" lang="en"/>
              <a:t>E.E.U.U.</a:t>
            </a:r>
            <a:endParaRPr b="1"/>
          </a:p>
        </p:txBody>
      </p:sp>
      <p:sp>
        <p:nvSpPr>
          <p:cNvPr id="1955" name="Google Shape;1955;p51"/>
          <p:cNvSpPr txBox="1"/>
          <p:nvPr/>
        </p:nvSpPr>
        <p:spPr>
          <a:xfrm>
            <a:off x="906013" y="2008388"/>
            <a:ext cx="1978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18589"/>
                </a:solidFill>
                <a:latin typeface="Montserrat"/>
                <a:ea typeface="Montserrat"/>
                <a:cs typeface="Montserrat"/>
                <a:sym typeface="Montserrat"/>
              </a:rPr>
              <a:t>Florida</a:t>
            </a:r>
            <a:endParaRPr b="1" sz="2000">
              <a:solidFill>
                <a:srgbClr val="31858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6" name="Google Shape;1956;p51"/>
          <p:cNvSpPr txBox="1"/>
          <p:nvPr/>
        </p:nvSpPr>
        <p:spPr>
          <a:xfrm>
            <a:off x="906013" y="2431307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197 casos</a:t>
            </a:r>
            <a:endParaRPr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7" name="Google Shape;1957;p51"/>
          <p:cNvSpPr txBox="1"/>
          <p:nvPr/>
        </p:nvSpPr>
        <p:spPr>
          <a:xfrm>
            <a:off x="6259785" y="2008388"/>
            <a:ext cx="1978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18589"/>
                </a:solidFill>
                <a:latin typeface="Montserrat"/>
                <a:ea typeface="Montserrat"/>
                <a:cs typeface="Montserrat"/>
                <a:sym typeface="Montserrat"/>
              </a:rPr>
              <a:t>California</a:t>
            </a:r>
            <a:endParaRPr b="1" sz="2000">
              <a:solidFill>
                <a:srgbClr val="31858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8" name="Google Shape;1958;p51"/>
          <p:cNvSpPr txBox="1"/>
          <p:nvPr/>
        </p:nvSpPr>
        <p:spPr>
          <a:xfrm>
            <a:off x="6259781" y="2431307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172 casos</a:t>
            </a:r>
            <a:endParaRPr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959" name="Google Shape;1959;p51"/>
          <p:cNvGrpSpPr/>
          <p:nvPr/>
        </p:nvGrpSpPr>
        <p:grpSpPr>
          <a:xfrm rot="5400000">
            <a:off x="3043263" y="1916875"/>
            <a:ext cx="1309823" cy="1309737"/>
            <a:chOff x="4049800" y="640400"/>
            <a:chExt cx="858900" cy="858900"/>
          </a:xfrm>
        </p:grpSpPr>
        <p:sp>
          <p:nvSpPr>
            <p:cNvPr id="1960" name="Google Shape;1960;p51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51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fmla="val 15276386" name="adj1"/>
                <a:gd fmla="val 0" name="adj2"/>
                <a:gd fmla="val 25000" name="adj3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2" name="Google Shape;1962;p51"/>
          <p:cNvSpPr txBox="1"/>
          <p:nvPr>
            <p:ph idx="4294967295" type="title"/>
          </p:nvPr>
        </p:nvSpPr>
        <p:spPr>
          <a:xfrm>
            <a:off x="3332338" y="2280925"/>
            <a:ext cx="73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</a:rPr>
              <a:t>34</a:t>
            </a:r>
            <a:r>
              <a:rPr b="1" lang="en" sz="1800">
                <a:solidFill>
                  <a:schemeClr val="accent2"/>
                </a:solidFill>
              </a:rPr>
              <a:t>%</a:t>
            </a:r>
            <a:endParaRPr b="1" sz="1800">
              <a:solidFill>
                <a:schemeClr val="accent2"/>
              </a:solidFill>
            </a:endParaRPr>
          </a:p>
        </p:txBody>
      </p:sp>
      <p:grpSp>
        <p:nvGrpSpPr>
          <p:cNvPr id="1963" name="Google Shape;1963;p51"/>
          <p:cNvGrpSpPr/>
          <p:nvPr/>
        </p:nvGrpSpPr>
        <p:grpSpPr>
          <a:xfrm rot="5400000">
            <a:off x="4790913" y="1916875"/>
            <a:ext cx="1309823" cy="1309737"/>
            <a:chOff x="4049800" y="640400"/>
            <a:chExt cx="858900" cy="858900"/>
          </a:xfrm>
        </p:grpSpPr>
        <p:sp>
          <p:nvSpPr>
            <p:cNvPr id="1964" name="Google Shape;1964;p51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51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fmla="val 16186397" name="adj1"/>
                <a:gd fmla="val 0" name="adj2"/>
                <a:gd fmla="val 25000" name="adj3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6" name="Google Shape;1966;p51"/>
          <p:cNvSpPr txBox="1"/>
          <p:nvPr>
            <p:ph idx="4294967295" type="title"/>
          </p:nvPr>
        </p:nvSpPr>
        <p:spPr>
          <a:xfrm>
            <a:off x="5079988" y="2280925"/>
            <a:ext cx="73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</a:rPr>
              <a:t>30</a:t>
            </a:r>
            <a:r>
              <a:rPr b="1" lang="en" sz="1800">
                <a:solidFill>
                  <a:schemeClr val="accent2"/>
                </a:solidFill>
              </a:rPr>
              <a:t>%</a:t>
            </a:r>
            <a:endParaRPr b="1"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"/>
          <p:cNvSpPr/>
          <p:nvPr/>
        </p:nvSpPr>
        <p:spPr>
          <a:xfrm rot="5400000">
            <a:off x="4568035" y="1389013"/>
            <a:ext cx="1306320" cy="1349863"/>
          </a:xfrm>
          <a:custGeom>
            <a:rect b="b" l="l" r="r" t="t"/>
            <a:pathLst>
              <a:path extrusionOk="0" h="44052" w="47028">
                <a:moveTo>
                  <a:pt x="33928" y="1"/>
                </a:moveTo>
                <a:lnTo>
                  <a:pt x="32962" y="39"/>
                </a:lnTo>
                <a:lnTo>
                  <a:pt x="32034" y="117"/>
                </a:lnTo>
                <a:lnTo>
                  <a:pt x="31068" y="232"/>
                </a:lnTo>
                <a:lnTo>
                  <a:pt x="30141" y="348"/>
                </a:lnTo>
                <a:lnTo>
                  <a:pt x="28054" y="619"/>
                </a:lnTo>
                <a:lnTo>
                  <a:pt x="27011" y="735"/>
                </a:lnTo>
                <a:lnTo>
                  <a:pt x="25968" y="812"/>
                </a:lnTo>
                <a:lnTo>
                  <a:pt x="22065" y="812"/>
                </a:lnTo>
                <a:lnTo>
                  <a:pt x="21292" y="851"/>
                </a:lnTo>
                <a:lnTo>
                  <a:pt x="20210" y="967"/>
                </a:lnTo>
                <a:lnTo>
                  <a:pt x="19128" y="1160"/>
                </a:lnTo>
                <a:lnTo>
                  <a:pt x="18046" y="1392"/>
                </a:lnTo>
                <a:lnTo>
                  <a:pt x="17003" y="1701"/>
                </a:lnTo>
                <a:lnTo>
                  <a:pt x="15998" y="2087"/>
                </a:lnTo>
                <a:lnTo>
                  <a:pt x="14955" y="2474"/>
                </a:lnTo>
                <a:lnTo>
                  <a:pt x="13950" y="2899"/>
                </a:lnTo>
                <a:lnTo>
                  <a:pt x="12984" y="3362"/>
                </a:lnTo>
                <a:lnTo>
                  <a:pt x="10975" y="4367"/>
                </a:lnTo>
                <a:lnTo>
                  <a:pt x="9970" y="4869"/>
                </a:lnTo>
                <a:lnTo>
                  <a:pt x="9004" y="5410"/>
                </a:lnTo>
                <a:lnTo>
                  <a:pt x="8038" y="5951"/>
                </a:lnTo>
                <a:lnTo>
                  <a:pt x="7072" y="6570"/>
                </a:lnTo>
                <a:lnTo>
                  <a:pt x="6184" y="7188"/>
                </a:lnTo>
                <a:lnTo>
                  <a:pt x="5295" y="7845"/>
                </a:lnTo>
                <a:lnTo>
                  <a:pt x="4908" y="8193"/>
                </a:lnTo>
                <a:lnTo>
                  <a:pt x="4522" y="8540"/>
                </a:lnTo>
                <a:lnTo>
                  <a:pt x="4174" y="8927"/>
                </a:lnTo>
                <a:lnTo>
                  <a:pt x="3826" y="9313"/>
                </a:lnTo>
                <a:lnTo>
                  <a:pt x="3517" y="9700"/>
                </a:lnTo>
                <a:lnTo>
                  <a:pt x="3247" y="10086"/>
                </a:lnTo>
                <a:lnTo>
                  <a:pt x="2706" y="10936"/>
                </a:lnTo>
                <a:lnTo>
                  <a:pt x="2242" y="11825"/>
                </a:lnTo>
                <a:lnTo>
                  <a:pt x="1856" y="12752"/>
                </a:lnTo>
                <a:lnTo>
                  <a:pt x="1547" y="13718"/>
                </a:lnTo>
                <a:lnTo>
                  <a:pt x="1237" y="14723"/>
                </a:lnTo>
                <a:lnTo>
                  <a:pt x="774" y="16732"/>
                </a:lnTo>
                <a:lnTo>
                  <a:pt x="542" y="17775"/>
                </a:lnTo>
                <a:lnTo>
                  <a:pt x="349" y="18780"/>
                </a:lnTo>
                <a:lnTo>
                  <a:pt x="194" y="19823"/>
                </a:lnTo>
                <a:lnTo>
                  <a:pt x="78" y="20867"/>
                </a:lnTo>
                <a:lnTo>
                  <a:pt x="1" y="21910"/>
                </a:lnTo>
                <a:lnTo>
                  <a:pt x="40" y="22953"/>
                </a:lnTo>
                <a:lnTo>
                  <a:pt x="40" y="23456"/>
                </a:lnTo>
                <a:lnTo>
                  <a:pt x="117" y="23958"/>
                </a:lnTo>
                <a:lnTo>
                  <a:pt x="233" y="24460"/>
                </a:lnTo>
                <a:lnTo>
                  <a:pt x="349" y="24963"/>
                </a:lnTo>
                <a:lnTo>
                  <a:pt x="465" y="25426"/>
                </a:lnTo>
                <a:lnTo>
                  <a:pt x="658" y="25890"/>
                </a:lnTo>
                <a:lnTo>
                  <a:pt x="851" y="26354"/>
                </a:lnTo>
                <a:lnTo>
                  <a:pt x="1044" y="26779"/>
                </a:lnTo>
                <a:lnTo>
                  <a:pt x="1276" y="27204"/>
                </a:lnTo>
                <a:lnTo>
                  <a:pt x="1547" y="27629"/>
                </a:lnTo>
                <a:lnTo>
                  <a:pt x="1817" y="28054"/>
                </a:lnTo>
                <a:lnTo>
                  <a:pt x="2126" y="28440"/>
                </a:lnTo>
                <a:lnTo>
                  <a:pt x="2435" y="28827"/>
                </a:lnTo>
                <a:lnTo>
                  <a:pt x="2783" y="29175"/>
                </a:lnTo>
                <a:lnTo>
                  <a:pt x="3556" y="29870"/>
                </a:lnTo>
                <a:lnTo>
                  <a:pt x="3942" y="30218"/>
                </a:lnTo>
                <a:lnTo>
                  <a:pt x="4367" y="30527"/>
                </a:lnTo>
                <a:lnTo>
                  <a:pt x="5218" y="31107"/>
                </a:lnTo>
                <a:lnTo>
                  <a:pt x="6145" y="31609"/>
                </a:lnTo>
                <a:lnTo>
                  <a:pt x="7034" y="32111"/>
                </a:lnTo>
                <a:lnTo>
                  <a:pt x="7536" y="32382"/>
                </a:lnTo>
                <a:lnTo>
                  <a:pt x="8038" y="32691"/>
                </a:lnTo>
                <a:lnTo>
                  <a:pt x="8502" y="33000"/>
                </a:lnTo>
                <a:lnTo>
                  <a:pt x="8966" y="33348"/>
                </a:lnTo>
                <a:lnTo>
                  <a:pt x="9198" y="33618"/>
                </a:lnTo>
                <a:lnTo>
                  <a:pt x="9429" y="33850"/>
                </a:lnTo>
                <a:lnTo>
                  <a:pt x="9816" y="34391"/>
                </a:lnTo>
                <a:lnTo>
                  <a:pt x="10164" y="34971"/>
                </a:lnTo>
                <a:lnTo>
                  <a:pt x="10511" y="35550"/>
                </a:lnTo>
                <a:lnTo>
                  <a:pt x="10975" y="36555"/>
                </a:lnTo>
                <a:lnTo>
                  <a:pt x="11516" y="37482"/>
                </a:lnTo>
                <a:lnTo>
                  <a:pt x="11786" y="37946"/>
                </a:lnTo>
                <a:lnTo>
                  <a:pt x="12096" y="38410"/>
                </a:lnTo>
                <a:lnTo>
                  <a:pt x="12405" y="38835"/>
                </a:lnTo>
                <a:lnTo>
                  <a:pt x="12753" y="39260"/>
                </a:lnTo>
                <a:lnTo>
                  <a:pt x="13448" y="39955"/>
                </a:lnTo>
                <a:lnTo>
                  <a:pt x="14182" y="40612"/>
                </a:lnTo>
                <a:lnTo>
                  <a:pt x="14955" y="41230"/>
                </a:lnTo>
                <a:lnTo>
                  <a:pt x="15766" y="41771"/>
                </a:lnTo>
                <a:lnTo>
                  <a:pt x="16771" y="42312"/>
                </a:lnTo>
                <a:lnTo>
                  <a:pt x="17776" y="42815"/>
                </a:lnTo>
                <a:lnTo>
                  <a:pt x="18858" y="43201"/>
                </a:lnTo>
                <a:lnTo>
                  <a:pt x="19940" y="43510"/>
                </a:lnTo>
                <a:lnTo>
                  <a:pt x="21022" y="43742"/>
                </a:lnTo>
                <a:lnTo>
                  <a:pt x="22142" y="43897"/>
                </a:lnTo>
                <a:lnTo>
                  <a:pt x="23263" y="44013"/>
                </a:lnTo>
                <a:lnTo>
                  <a:pt x="24383" y="44051"/>
                </a:lnTo>
                <a:lnTo>
                  <a:pt x="25272" y="44013"/>
                </a:lnTo>
                <a:lnTo>
                  <a:pt x="26161" y="43974"/>
                </a:lnTo>
                <a:lnTo>
                  <a:pt x="27050" y="43858"/>
                </a:lnTo>
                <a:lnTo>
                  <a:pt x="27938" y="43742"/>
                </a:lnTo>
                <a:lnTo>
                  <a:pt x="28827" y="43588"/>
                </a:lnTo>
                <a:lnTo>
                  <a:pt x="29716" y="43394"/>
                </a:lnTo>
                <a:lnTo>
                  <a:pt x="30605" y="43201"/>
                </a:lnTo>
                <a:lnTo>
                  <a:pt x="31455" y="42931"/>
                </a:lnTo>
                <a:lnTo>
                  <a:pt x="32962" y="42467"/>
                </a:lnTo>
                <a:lnTo>
                  <a:pt x="34469" y="41887"/>
                </a:lnTo>
                <a:lnTo>
                  <a:pt x="35203" y="41540"/>
                </a:lnTo>
                <a:lnTo>
                  <a:pt x="35937" y="41192"/>
                </a:lnTo>
                <a:lnTo>
                  <a:pt x="36633" y="40844"/>
                </a:lnTo>
                <a:lnTo>
                  <a:pt x="37328" y="40458"/>
                </a:lnTo>
                <a:lnTo>
                  <a:pt x="38024" y="40033"/>
                </a:lnTo>
                <a:lnTo>
                  <a:pt x="38719" y="39608"/>
                </a:lnTo>
                <a:lnTo>
                  <a:pt x="39376" y="39144"/>
                </a:lnTo>
                <a:lnTo>
                  <a:pt x="39994" y="38642"/>
                </a:lnTo>
                <a:lnTo>
                  <a:pt x="40651" y="38139"/>
                </a:lnTo>
                <a:lnTo>
                  <a:pt x="41231" y="37637"/>
                </a:lnTo>
                <a:lnTo>
                  <a:pt x="41811" y="37057"/>
                </a:lnTo>
                <a:lnTo>
                  <a:pt x="42351" y="36478"/>
                </a:lnTo>
                <a:lnTo>
                  <a:pt x="42854" y="36053"/>
                </a:lnTo>
                <a:lnTo>
                  <a:pt x="43318" y="35550"/>
                </a:lnTo>
                <a:lnTo>
                  <a:pt x="43781" y="35087"/>
                </a:lnTo>
                <a:lnTo>
                  <a:pt x="44206" y="34546"/>
                </a:lnTo>
                <a:lnTo>
                  <a:pt x="44631" y="34005"/>
                </a:lnTo>
                <a:lnTo>
                  <a:pt x="45018" y="33464"/>
                </a:lnTo>
                <a:lnTo>
                  <a:pt x="45365" y="32884"/>
                </a:lnTo>
                <a:lnTo>
                  <a:pt x="45713" y="32266"/>
                </a:lnTo>
                <a:lnTo>
                  <a:pt x="46100" y="31493"/>
                </a:lnTo>
                <a:lnTo>
                  <a:pt x="46409" y="30643"/>
                </a:lnTo>
                <a:lnTo>
                  <a:pt x="46641" y="29831"/>
                </a:lnTo>
                <a:lnTo>
                  <a:pt x="46834" y="28981"/>
                </a:lnTo>
                <a:lnTo>
                  <a:pt x="46950" y="28131"/>
                </a:lnTo>
                <a:lnTo>
                  <a:pt x="47027" y="27242"/>
                </a:lnTo>
                <a:lnTo>
                  <a:pt x="46988" y="26392"/>
                </a:lnTo>
                <a:lnTo>
                  <a:pt x="46872" y="25504"/>
                </a:lnTo>
                <a:lnTo>
                  <a:pt x="46757" y="25001"/>
                </a:lnTo>
                <a:lnTo>
                  <a:pt x="46602" y="24499"/>
                </a:lnTo>
                <a:lnTo>
                  <a:pt x="46409" y="24035"/>
                </a:lnTo>
                <a:lnTo>
                  <a:pt x="46216" y="23533"/>
                </a:lnTo>
                <a:lnTo>
                  <a:pt x="45752" y="22606"/>
                </a:lnTo>
                <a:lnTo>
                  <a:pt x="45250" y="21678"/>
                </a:lnTo>
                <a:lnTo>
                  <a:pt x="44786" y="20751"/>
                </a:lnTo>
                <a:lnTo>
                  <a:pt x="44593" y="20248"/>
                </a:lnTo>
                <a:lnTo>
                  <a:pt x="44399" y="19785"/>
                </a:lnTo>
                <a:lnTo>
                  <a:pt x="44245" y="19282"/>
                </a:lnTo>
                <a:lnTo>
                  <a:pt x="44129" y="18780"/>
                </a:lnTo>
                <a:lnTo>
                  <a:pt x="44052" y="18278"/>
                </a:lnTo>
                <a:lnTo>
                  <a:pt x="44052" y="17737"/>
                </a:lnTo>
                <a:lnTo>
                  <a:pt x="44052" y="17234"/>
                </a:lnTo>
                <a:lnTo>
                  <a:pt x="44129" y="16694"/>
                </a:lnTo>
                <a:lnTo>
                  <a:pt x="44206" y="16191"/>
                </a:lnTo>
                <a:lnTo>
                  <a:pt x="44322" y="15689"/>
                </a:lnTo>
                <a:lnTo>
                  <a:pt x="44825" y="13641"/>
                </a:lnTo>
                <a:lnTo>
                  <a:pt x="44979" y="12829"/>
                </a:lnTo>
                <a:lnTo>
                  <a:pt x="45095" y="11979"/>
                </a:lnTo>
                <a:lnTo>
                  <a:pt x="45134" y="11168"/>
                </a:lnTo>
                <a:lnTo>
                  <a:pt x="45095" y="10318"/>
                </a:lnTo>
                <a:lnTo>
                  <a:pt x="44979" y="9506"/>
                </a:lnTo>
                <a:lnTo>
                  <a:pt x="44825" y="8733"/>
                </a:lnTo>
                <a:lnTo>
                  <a:pt x="44593" y="7961"/>
                </a:lnTo>
                <a:lnTo>
                  <a:pt x="44322" y="7226"/>
                </a:lnTo>
                <a:lnTo>
                  <a:pt x="44013" y="6492"/>
                </a:lnTo>
                <a:lnTo>
                  <a:pt x="43627" y="5758"/>
                </a:lnTo>
                <a:lnTo>
                  <a:pt x="43202" y="5063"/>
                </a:lnTo>
                <a:lnTo>
                  <a:pt x="42738" y="4444"/>
                </a:lnTo>
                <a:lnTo>
                  <a:pt x="42236" y="3787"/>
                </a:lnTo>
                <a:lnTo>
                  <a:pt x="41656" y="3208"/>
                </a:lnTo>
                <a:lnTo>
                  <a:pt x="41076" y="2667"/>
                </a:lnTo>
                <a:lnTo>
                  <a:pt x="40419" y="2126"/>
                </a:lnTo>
                <a:lnTo>
                  <a:pt x="39763" y="1662"/>
                </a:lnTo>
                <a:lnTo>
                  <a:pt x="39067" y="1237"/>
                </a:lnTo>
                <a:lnTo>
                  <a:pt x="38333" y="889"/>
                </a:lnTo>
                <a:lnTo>
                  <a:pt x="37599" y="580"/>
                </a:lnTo>
                <a:lnTo>
                  <a:pt x="37135" y="426"/>
                </a:lnTo>
                <a:lnTo>
                  <a:pt x="36671" y="310"/>
                </a:lnTo>
                <a:lnTo>
                  <a:pt x="35783" y="117"/>
                </a:lnTo>
                <a:lnTo>
                  <a:pt x="34855" y="39"/>
                </a:lnTo>
                <a:lnTo>
                  <a:pt x="3392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4"/>
          <p:cNvSpPr/>
          <p:nvPr/>
        </p:nvSpPr>
        <p:spPr>
          <a:xfrm rot="10800000">
            <a:off x="4621969" y="2880838"/>
            <a:ext cx="1306320" cy="1349863"/>
          </a:xfrm>
          <a:custGeom>
            <a:rect b="b" l="l" r="r" t="t"/>
            <a:pathLst>
              <a:path extrusionOk="0" h="44052" w="47028">
                <a:moveTo>
                  <a:pt x="33928" y="1"/>
                </a:moveTo>
                <a:lnTo>
                  <a:pt x="32962" y="39"/>
                </a:lnTo>
                <a:lnTo>
                  <a:pt x="32034" y="117"/>
                </a:lnTo>
                <a:lnTo>
                  <a:pt x="31068" y="232"/>
                </a:lnTo>
                <a:lnTo>
                  <a:pt x="30141" y="348"/>
                </a:lnTo>
                <a:lnTo>
                  <a:pt x="28054" y="619"/>
                </a:lnTo>
                <a:lnTo>
                  <a:pt x="27011" y="735"/>
                </a:lnTo>
                <a:lnTo>
                  <a:pt x="25968" y="812"/>
                </a:lnTo>
                <a:lnTo>
                  <a:pt x="22065" y="812"/>
                </a:lnTo>
                <a:lnTo>
                  <a:pt x="21292" y="851"/>
                </a:lnTo>
                <a:lnTo>
                  <a:pt x="20210" y="967"/>
                </a:lnTo>
                <a:lnTo>
                  <a:pt x="19128" y="1160"/>
                </a:lnTo>
                <a:lnTo>
                  <a:pt x="18046" y="1392"/>
                </a:lnTo>
                <a:lnTo>
                  <a:pt x="17003" y="1701"/>
                </a:lnTo>
                <a:lnTo>
                  <a:pt x="15998" y="2087"/>
                </a:lnTo>
                <a:lnTo>
                  <a:pt x="14955" y="2474"/>
                </a:lnTo>
                <a:lnTo>
                  <a:pt x="13950" y="2899"/>
                </a:lnTo>
                <a:lnTo>
                  <a:pt x="12984" y="3362"/>
                </a:lnTo>
                <a:lnTo>
                  <a:pt x="10975" y="4367"/>
                </a:lnTo>
                <a:lnTo>
                  <a:pt x="9970" y="4869"/>
                </a:lnTo>
                <a:lnTo>
                  <a:pt x="9004" y="5410"/>
                </a:lnTo>
                <a:lnTo>
                  <a:pt x="8038" y="5951"/>
                </a:lnTo>
                <a:lnTo>
                  <a:pt x="7072" y="6570"/>
                </a:lnTo>
                <a:lnTo>
                  <a:pt x="6184" y="7188"/>
                </a:lnTo>
                <a:lnTo>
                  <a:pt x="5295" y="7845"/>
                </a:lnTo>
                <a:lnTo>
                  <a:pt x="4908" y="8193"/>
                </a:lnTo>
                <a:lnTo>
                  <a:pt x="4522" y="8540"/>
                </a:lnTo>
                <a:lnTo>
                  <a:pt x="4174" y="8927"/>
                </a:lnTo>
                <a:lnTo>
                  <a:pt x="3826" y="9313"/>
                </a:lnTo>
                <a:lnTo>
                  <a:pt x="3517" y="9700"/>
                </a:lnTo>
                <a:lnTo>
                  <a:pt x="3247" y="10086"/>
                </a:lnTo>
                <a:lnTo>
                  <a:pt x="2706" y="10936"/>
                </a:lnTo>
                <a:lnTo>
                  <a:pt x="2242" y="11825"/>
                </a:lnTo>
                <a:lnTo>
                  <a:pt x="1856" y="12752"/>
                </a:lnTo>
                <a:lnTo>
                  <a:pt x="1547" y="13718"/>
                </a:lnTo>
                <a:lnTo>
                  <a:pt x="1237" y="14723"/>
                </a:lnTo>
                <a:lnTo>
                  <a:pt x="774" y="16732"/>
                </a:lnTo>
                <a:lnTo>
                  <a:pt x="542" y="17775"/>
                </a:lnTo>
                <a:lnTo>
                  <a:pt x="349" y="18780"/>
                </a:lnTo>
                <a:lnTo>
                  <a:pt x="194" y="19823"/>
                </a:lnTo>
                <a:lnTo>
                  <a:pt x="78" y="20867"/>
                </a:lnTo>
                <a:lnTo>
                  <a:pt x="1" y="21910"/>
                </a:lnTo>
                <a:lnTo>
                  <a:pt x="40" y="22953"/>
                </a:lnTo>
                <a:lnTo>
                  <a:pt x="40" y="23456"/>
                </a:lnTo>
                <a:lnTo>
                  <a:pt x="117" y="23958"/>
                </a:lnTo>
                <a:lnTo>
                  <a:pt x="233" y="24460"/>
                </a:lnTo>
                <a:lnTo>
                  <a:pt x="349" y="24963"/>
                </a:lnTo>
                <a:lnTo>
                  <a:pt x="465" y="25426"/>
                </a:lnTo>
                <a:lnTo>
                  <a:pt x="658" y="25890"/>
                </a:lnTo>
                <a:lnTo>
                  <a:pt x="851" y="26354"/>
                </a:lnTo>
                <a:lnTo>
                  <a:pt x="1044" y="26779"/>
                </a:lnTo>
                <a:lnTo>
                  <a:pt x="1276" y="27204"/>
                </a:lnTo>
                <a:lnTo>
                  <a:pt x="1547" y="27629"/>
                </a:lnTo>
                <a:lnTo>
                  <a:pt x="1817" y="28054"/>
                </a:lnTo>
                <a:lnTo>
                  <a:pt x="2126" y="28440"/>
                </a:lnTo>
                <a:lnTo>
                  <a:pt x="2435" y="28827"/>
                </a:lnTo>
                <a:lnTo>
                  <a:pt x="2783" y="29175"/>
                </a:lnTo>
                <a:lnTo>
                  <a:pt x="3556" y="29870"/>
                </a:lnTo>
                <a:lnTo>
                  <a:pt x="3942" y="30218"/>
                </a:lnTo>
                <a:lnTo>
                  <a:pt x="4367" y="30527"/>
                </a:lnTo>
                <a:lnTo>
                  <a:pt x="5218" y="31107"/>
                </a:lnTo>
                <a:lnTo>
                  <a:pt x="6145" y="31609"/>
                </a:lnTo>
                <a:lnTo>
                  <a:pt x="7034" y="32111"/>
                </a:lnTo>
                <a:lnTo>
                  <a:pt x="7536" y="32382"/>
                </a:lnTo>
                <a:lnTo>
                  <a:pt x="8038" y="32691"/>
                </a:lnTo>
                <a:lnTo>
                  <a:pt x="8502" y="33000"/>
                </a:lnTo>
                <a:lnTo>
                  <a:pt x="8966" y="33348"/>
                </a:lnTo>
                <a:lnTo>
                  <a:pt x="9198" y="33618"/>
                </a:lnTo>
                <a:lnTo>
                  <a:pt x="9429" y="33850"/>
                </a:lnTo>
                <a:lnTo>
                  <a:pt x="9816" y="34391"/>
                </a:lnTo>
                <a:lnTo>
                  <a:pt x="10164" y="34971"/>
                </a:lnTo>
                <a:lnTo>
                  <a:pt x="10511" y="35550"/>
                </a:lnTo>
                <a:lnTo>
                  <a:pt x="10975" y="36555"/>
                </a:lnTo>
                <a:lnTo>
                  <a:pt x="11516" y="37482"/>
                </a:lnTo>
                <a:lnTo>
                  <a:pt x="11786" y="37946"/>
                </a:lnTo>
                <a:lnTo>
                  <a:pt x="12096" y="38410"/>
                </a:lnTo>
                <a:lnTo>
                  <a:pt x="12405" y="38835"/>
                </a:lnTo>
                <a:lnTo>
                  <a:pt x="12753" y="39260"/>
                </a:lnTo>
                <a:lnTo>
                  <a:pt x="13448" y="39955"/>
                </a:lnTo>
                <a:lnTo>
                  <a:pt x="14182" y="40612"/>
                </a:lnTo>
                <a:lnTo>
                  <a:pt x="14955" y="41230"/>
                </a:lnTo>
                <a:lnTo>
                  <a:pt x="15766" y="41771"/>
                </a:lnTo>
                <a:lnTo>
                  <a:pt x="16771" y="42312"/>
                </a:lnTo>
                <a:lnTo>
                  <a:pt x="17776" y="42815"/>
                </a:lnTo>
                <a:lnTo>
                  <a:pt x="18858" y="43201"/>
                </a:lnTo>
                <a:lnTo>
                  <a:pt x="19940" y="43510"/>
                </a:lnTo>
                <a:lnTo>
                  <a:pt x="21022" y="43742"/>
                </a:lnTo>
                <a:lnTo>
                  <a:pt x="22142" y="43897"/>
                </a:lnTo>
                <a:lnTo>
                  <a:pt x="23263" y="44013"/>
                </a:lnTo>
                <a:lnTo>
                  <a:pt x="24383" y="44051"/>
                </a:lnTo>
                <a:lnTo>
                  <a:pt x="25272" y="44013"/>
                </a:lnTo>
                <a:lnTo>
                  <a:pt x="26161" y="43974"/>
                </a:lnTo>
                <a:lnTo>
                  <a:pt x="27050" y="43858"/>
                </a:lnTo>
                <a:lnTo>
                  <a:pt x="27938" y="43742"/>
                </a:lnTo>
                <a:lnTo>
                  <a:pt x="28827" y="43588"/>
                </a:lnTo>
                <a:lnTo>
                  <a:pt x="29716" y="43394"/>
                </a:lnTo>
                <a:lnTo>
                  <a:pt x="30605" y="43201"/>
                </a:lnTo>
                <a:lnTo>
                  <a:pt x="31455" y="42931"/>
                </a:lnTo>
                <a:lnTo>
                  <a:pt x="32962" y="42467"/>
                </a:lnTo>
                <a:lnTo>
                  <a:pt x="34469" y="41887"/>
                </a:lnTo>
                <a:lnTo>
                  <a:pt x="35203" y="41540"/>
                </a:lnTo>
                <a:lnTo>
                  <a:pt x="35937" y="41192"/>
                </a:lnTo>
                <a:lnTo>
                  <a:pt x="36633" y="40844"/>
                </a:lnTo>
                <a:lnTo>
                  <a:pt x="37328" y="40458"/>
                </a:lnTo>
                <a:lnTo>
                  <a:pt x="38024" y="40033"/>
                </a:lnTo>
                <a:lnTo>
                  <a:pt x="38719" y="39608"/>
                </a:lnTo>
                <a:lnTo>
                  <a:pt x="39376" y="39144"/>
                </a:lnTo>
                <a:lnTo>
                  <a:pt x="39994" y="38642"/>
                </a:lnTo>
                <a:lnTo>
                  <a:pt x="40651" y="38139"/>
                </a:lnTo>
                <a:lnTo>
                  <a:pt x="41231" y="37637"/>
                </a:lnTo>
                <a:lnTo>
                  <a:pt x="41811" y="37057"/>
                </a:lnTo>
                <a:lnTo>
                  <a:pt x="42351" y="36478"/>
                </a:lnTo>
                <a:lnTo>
                  <a:pt x="42854" y="36053"/>
                </a:lnTo>
                <a:lnTo>
                  <a:pt x="43318" y="35550"/>
                </a:lnTo>
                <a:lnTo>
                  <a:pt x="43781" y="35087"/>
                </a:lnTo>
                <a:lnTo>
                  <a:pt x="44206" y="34546"/>
                </a:lnTo>
                <a:lnTo>
                  <a:pt x="44631" y="34005"/>
                </a:lnTo>
                <a:lnTo>
                  <a:pt x="45018" y="33464"/>
                </a:lnTo>
                <a:lnTo>
                  <a:pt x="45365" y="32884"/>
                </a:lnTo>
                <a:lnTo>
                  <a:pt x="45713" y="32266"/>
                </a:lnTo>
                <a:lnTo>
                  <a:pt x="46100" y="31493"/>
                </a:lnTo>
                <a:lnTo>
                  <a:pt x="46409" y="30643"/>
                </a:lnTo>
                <a:lnTo>
                  <a:pt x="46641" y="29831"/>
                </a:lnTo>
                <a:lnTo>
                  <a:pt x="46834" y="28981"/>
                </a:lnTo>
                <a:lnTo>
                  <a:pt x="46950" y="28131"/>
                </a:lnTo>
                <a:lnTo>
                  <a:pt x="47027" y="27242"/>
                </a:lnTo>
                <a:lnTo>
                  <a:pt x="46988" y="26392"/>
                </a:lnTo>
                <a:lnTo>
                  <a:pt x="46872" y="25504"/>
                </a:lnTo>
                <a:lnTo>
                  <a:pt x="46757" y="25001"/>
                </a:lnTo>
                <a:lnTo>
                  <a:pt x="46602" y="24499"/>
                </a:lnTo>
                <a:lnTo>
                  <a:pt x="46409" y="24035"/>
                </a:lnTo>
                <a:lnTo>
                  <a:pt x="46216" y="23533"/>
                </a:lnTo>
                <a:lnTo>
                  <a:pt x="45752" y="22606"/>
                </a:lnTo>
                <a:lnTo>
                  <a:pt x="45250" y="21678"/>
                </a:lnTo>
                <a:lnTo>
                  <a:pt x="44786" y="20751"/>
                </a:lnTo>
                <a:lnTo>
                  <a:pt x="44593" y="20248"/>
                </a:lnTo>
                <a:lnTo>
                  <a:pt x="44399" y="19785"/>
                </a:lnTo>
                <a:lnTo>
                  <a:pt x="44245" y="19282"/>
                </a:lnTo>
                <a:lnTo>
                  <a:pt x="44129" y="18780"/>
                </a:lnTo>
                <a:lnTo>
                  <a:pt x="44052" y="18278"/>
                </a:lnTo>
                <a:lnTo>
                  <a:pt x="44052" y="17737"/>
                </a:lnTo>
                <a:lnTo>
                  <a:pt x="44052" y="17234"/>
                </a:lnTo>
                <a:lnTo>
                  <a:pt x="44129" y="16694"/>
                </a:lnTo>
                <a:lnTo>
                  <a:pt x="44206" y="16191"/>
                </a:lnTo>
                <a:lnTo>
                  <a:pt x="44322" y="15689"/>
                </a:lnTo>
                <a:lnTo>
                  <a:pt x="44825" y="13641"/>
                </a:lnTo>
                <a:lnTo>
                  <a:pt x="44979" y="12829"/>
                </a:lnTo>
                <a:lnTo>
                  <a:pt x="45095" y="11979"/>
                </a:lnTo>
                <a:lnTo>
                  <a:pt x="45134" y="11168"/>
                </a:lnTo>
                <a:lnTo>
                  <a:pt x="45095" y="10318"/>
                </a:lnTo>
                <a:lnTo>
                  <a:pt x="44979" y="9506"/>
                </a:lnTo>
                <a:lnTo>
                  <a:pt x="44825" y="8733"/>
                </a:lnTo>
                <a:lnTo>
                  <a:pt x="44593" y="7961"/>
                </a:lnTo>
                <a:lnTo>
                  <a:pt x="44322" y="7226"/>
                </a:lnTo>
                <a:lnTo>
                  <a:pt x="44013" y="6492"/>
                </a:lnTo>
                <a:lnTo>
                  <a:pt x="43627" y="5758"/>
                </a:lnTo>
                <a:lnTo>
                  <a:pt x="43202" y="5063"/>
                </a:lnTo>
                <a:lnTo>
                  <a:pt x="42738" y="4444"/>
                </a:lnTo>
                <a:lnTo>
                  <a:pt x="42236" y="3787"/>
                </a:lnTo>
                <a:lnTo>
                  <a:pt x="41656" y="3208"/>
                </a:lnTo>
                <a:lnTo>
                  <a:pt x="41076" y="2667"/>
                </a:lnTo>
                <a:lnTo>
                  <a:pt x="40419" y="2126"/>
                </a:lnTo>
                <a:lnTo>
                  <a:pt x="39763" y="1662"/>
                </a:lnTo>
                <a:lnTo>
                  <a:pt x="39067" y="1237"/>
                </a:lnTo>
                <a:lnTo>
                  <a:pt x="38333" y="889"/>
                </a:lnTo>
                <a:lnTo>
                  <a:pt x="37599" y="580"/>
                </a:lnTo>
                <a:lnTo>
                  <a:pt x="37135" y="426"/>
                </a:lnTo>
                <a:lnTo>
                  <a:pt x="36671" y="310"/>
                </a:lnTo>
                <a:lnTo>
                  <a:pt x="35783" y="117"/>
                </a:lnTo>
                <a:lnTo>
                  <a:pt x="34855" y="39"/>
                </a:lnTo>
                <a:lnTo>
                  <a:pt x="3392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4"/>
          <p:cNvSpPr/>
          <p:nvPr/>
        </p:nvSpPr>
        <p:spPr>
          <a:xfrm rot="-5400000">
            <a:off x="751668" y="2902609"/>
            <a:ext cx="1306320" cy="1349863"/>
          </a:xfrm>
          <a:custGeom>
            <a:rect b="b" l="l" r="r" t="t"/>
            <a:pathLst>
              <a:path extrusionOk="0" h="44052" w="47028">
                <a:moveTo>
                  <a:pt x="33928" y="1"/>
                </a:moveTo>
                <a:lnTo>
                  <a:pt x="32962" y="39"/>
                </a:lnTo>
                <a:lnTo>
                  <a:pt x="32034" y="117"/>
                </a:lnTo>
                <a:lnTo>
                  <a:pt x="31068" y="232"/>
                </a:lnTo>
                <a:lnTo>
                  <a:pt x="30141" y="348"/>
                </a:lnTo>
                <a:lnTo>
                  <a:pt x="28054" y="619"/>
                </a:lnTo>
                <a:lnTo>
                  <a:pt x="27011" y="735"/>
                </a:lnTo>
                <a:lnTo>
                  <a:pt x="25968" y="812"/>
                </a:lnTo>
                <a:lnTo>
                  <a:pt x="22065" y="812"/>
                </a:lnTo>
                <a:lnTo>
                  <a:pt x="21292" y="851"/>
                </a:lnTo>
                <a:lnTo>
                  <a:pt x="20210" y="967"/>
                </a:lnTo>
                <a:lnTo>
                  <a:pt x="19128" y="1160"/>
                </a:lnTo>
                <a:lnTo>
                  <a:pt x="18046" y="1392"/>
                </a:lnTo>
                <a:lnTo>
                  <a:pt x="17003" y="1701"/>
                </a:lnTo>
                <a:lnTo>
                  <a:pt x="15998" y="2087"/>
                </a:lnTo>
                <a:lnTo>
                  <a:pt x="14955" y="2474"/>
                </a:lnTo>
                <a:lnTo>
                  <a:pt x="13950" y="2899"/>
                </a:lnTo>
                <a:lnTo>
                  <a:pt x="12984" y="3362"/>
                </a:lnTo>
                <a:lnTo>
                  <a:pt x="10975" y="4367"/>
                </a:lnTo>
                <a:lnTo>
                  <a:pt x="9970" y="4869"/>
                </a:lnTo>
                <a:lnTo>
                  <a:pt x="9004" y="5410"/>
                </a:lnTo>
                <a:lnTo>
                  <a:pt x="8038" y="5951"/>
                </a:lnTo>
                <a:lnTo>
                  <a:pt x="7072" y="6570"/>
                </a:lnTo>
                <a:lnTo>
                  <a:pt x="6184" y="7188"/>
                </a:lnTo>
                <a:lnTo>
                  <a:pt x="5295" y="7845"/>
                </a:lnTo>
                <a:lnTo>
                  <a:pt x="4908" y="8193"/>
                </a:lnTo>
                <a:lnTo>
                  <a:pt x="4522" y="8540"/>
                </a:lnTo>
                <a:lnTo>
                  <a:pt x="4174" y="8927"/>
                </a:lnTo>
                <a:lnTo>
                  <a:pt x="3826" y="9313"/>
                </a:lnTo>
                <a:lnTo>
                  <a:pt x="3517" y="9700"/>
                </a:lnTo>
                <a:lnTo>
                  <a:pt x="3247" y="10086"/>
                </a:lnTo>
                <a:lnTo>
                  <a:pt x="2706" y="10936"/>
                </a:lnTo>
                <a:lnTo>
                  <a:pt x="2242" y="11825"/>
                </a:lnTo>
                <a:lnTo>
                  <a:pt x="1856" y="12752"/>
                </a:lnTo>
                <a:lnTo>
                  <a:pt x="1547" y="13718"/>
                </a:lnTo>
                <a:lnTo>
                  <a:pt x="1237" y="14723"/>
                </a:lnTo>
                <a:lnTo>
                  <a:pt x="774" y="16732"/>
                </a:lnTo>
                <a:lnTo>
                  <a:pt x="542" y="17775"/>
                </a:lnTo>
                <a:lnTo>
                  <a:pt x="349" y="18780"/>
                </a:lnTo>
                <a:lnTo>
                  <a:pt x="194" y="19823"/>
                </a:lnTo>
                <a:lnTo>
                  <a:pt x="78" y="20867"/>
                </a:lnTo>
                <a:lnTo>
                  <a:pt x="1" y="21910"/>
                </a:lnTo>
                <a:lnTo>
                  <a:pt x="40" y="22953"/>
                </a:lnTo>
                <a:lnTo>
                  <a:pt x="40" y="23456"/>
                </a:lnTo>
                <a:lnTo>
                  <a:pt x="117" y="23958"/>
                </a:lnTo>
                <a:lnTo>
                  <a:pt x="233" y="24460"/>
                </a:lnTo>
                <a:lnTo>
                  <a:pt x="349" y="24963"/>
                </a:lnTo>
                <a:lnTo>
                  <a:pt x="465" y="25426"/>
                </a:lnTo>
                <a:lnTo>
                  <a:pt x="658" y="25890"/>
                </a:lnTo>
                <a:lnTo>
                  <a:pt x="851" y="26354"/>
                </a:lnTo>
                <a:lnTo>
                  <a:pt x="1044" y="26779"/>
                </a:lnTo>
                <a:lnTo>
                  <a:pt x="1276" y="27204"/>
                </a:lnTo>
                <a:lnTo>
                  <a:pt x="1547" y="27629"/>
                </a:lnTo>
                <a:lnTo>
                  <a:pt x="1817" y="28054"/>
                </a:lnTo>
                <a:lnTo>
                  <a:pt x="2126" y="28440"/>
                </a:lnTo>
                <a:lnTo>
                  <a:pt x="2435" y="28827"/>
                </a:lnTo>
                <a:lnTo>
                  <a:pt x="2783" y="29175"/>
                </a:lnTo>
                <a:lnTo>
                  <a:pt x="3556" y="29870"/>
                </a:lnTo>
                <a:lnTo>
                  <a:pt x="3942" y="30218"/>
                </a:lnTo>
                <a:lnTo>
                  <a:pt x="4367" y="30527"/>
                </a:lnTo>
                <a:lnTo>
                  <a:pt x="5218" y="31107"/>
                </a:lnTo>
                <a:lnTo>
                  <a:pt x="6145" y="31609"/>
                </a:lnTo>
                <a:lnTo>
                  <a:pt x="7034" y="32111"/>
                </a:lnTo>
                <a:lnTo>
                  <a:pt x="7536" y="32382"/>
                </a:lnTo>
                <a:lnTo>
                  <a:pt x="8038" y="32691"/>
                </a:lnTo>
                <a:lnTo>
                  <a:pt x="8502" y="33000"/>
                </a:lnTo>
                <a:lnTo>
                  <a:pt x="8966" y="33348"/>
                </a:lnTo>
                <a:lnTo>
                  <a:pt x="9198" y="33618"/>
                </a:lnTo>
                <a:lnTo>
                  <a:pt x="9429" y="33850"/>
                </a:lnTo>
                <a:lnTo>
                  <a:pt x="9816" y="34391"/>
                </a:lnTo>
                <a:lnTo>
                  <a:pt x="10164" y="34971"/>
                </a:lnTo>
                <a:lnTo>
                  <a:pt x="10511" y="35550"/>
                </a:lnTo>
                <a:lnTo>
                  <a:pt x="10975" y="36555"/>
                </a:lnTo>
                <a:lnTo>
                  <a:pt x="11516" y="37482"/>
                </a:lnTo>
                <a:lnTo>
                  <a:pt x="11786" y="37946"/>
                </a:lnTo>
                <a:lnTo>
                  <a:pt x="12096" y="38410"/>
                </a:lnTo>
                <a:lnTo>
                  <a:pt x="12405" y="38835"/>
                </a:lnTo>
                <a:lnTo>
                  <a:pt x="12753" y="39260"/>
                </a:lnTo>
                <a:lnTo>
                  <a:pt x="13448" y="39955"/>
                </a:lnTo>
                <a:lnTo>
                  <a:pt x="14182" y="40612"/>
                </a:lnTo>
                <a:lnTo>
                  <a:pt x="14955" y="41230"/>
                </a:lnTo>
                <a:lnTo>
                  <a:pt x="15766" y="41771"/>
                </a:lnTo>
                <a:lnTo>
                  <a:pt x="16771" y="42312"/>
                </a:lnTo>
                <a:lnTo>
                  <a:pt x="17776" y="42815"/>
                </a:lnTo>
                <a:lnTo>
                  <a:pt x="18858" y="43201"/>
                </a:lnTo>
                <a:lnTo>
                  <a:pt x="19940" y="43510"/>
                </a:lnTo>
                <a:lnTo>
                  <a:pt x="21022" y="43742"/>
                </a:lnTo>
                <a:lnTo>
                  <a:pt x="22142" y="43897"/>
                </a:lnTo>
                <a:lnTo>
                  <a:pt x="23263" y="44013"/>
                </a:lnTo>
                <a:lnTo>
                  <a:pt x="24383" y="44051"/>
                </a:lnTo>
                <a:lnTo>
                  <a:pt x="25272" y="44013"/>
                </a:lnTo>
                <a:lnTo>
                  <a:pt x="26161" y="43974"/>
                </a:lnTo>
                <a:lnTo>
                  <a:pt x="27050" y="43858"/>
                </a:lnTo>
                <a:lnTo>
                  <a:pt x="27938" y="43742"/>
                </a:lnTo>
                <a:lnTo>
                  <a:pt x="28827" y="43588"/>
                </a:lnTo>
                <a:lnTo>
                  <a:pt x="29716" y="43394"/>
                </a:lnTo>
                <a:lnTo>
                  <a:pt x="30605" y="43201"/>
                </a:lnTo>
                <a:lnTo>
                  <a:pt x="31455" y="42931"/>
                </a:lnTo>
                <a:lnTo>
                  <a:pt x="32962" y="42467"/>
                </a:lnTo>
                <a:lnTo>
                  <a:pt x="34469" y="41887"/>
                </a:lnTo>
                <a:lnTo>
                  <a:pt x="35203" y="41540"/>
                </a:lnTo>
                <a:lnTo>
                  <a:pt x="35937" y="41192"/>
                </a:lnTo>
                <a:lnTo>
                  <a:pt x="36633" y="40844"/>
                </a:lnTo>
                <a:lnTo>
                  <a:pt x="37328" y="40458"/>
                </a:lnTo>
                <a:lnTo>
                  <a:pt x="38024" y="40033"/>
                </a:lnTo>
                <a:lnTo>
                  <a:pt x="38719" y="39608"/>
                </a:lnTo>
                <a:lnTo>
                  <a:pt x="39376" y="39144"/>
                </a:lnTo>
                <a:lnTo>
                  <a:pt x="39994" y="38642"/>
                </a:lnTo>
                <a:lnTo>
                  <a:pt x="40651" y="38139"/>
                </a:lnTo>
                <a:lnTo>
                  <a:pt x="41231" y="37637"/>
                </a:lnTo>
                <a:lnTo>
                  <a:pt x="41811" y="37057"/>
                </a:lnTo>
                <a:lnTo>
                  <a:pt x="42351" y="36478"/>
                </a:lnTo>
                <a:lnTo>
                  <a:pt x="42854" y="36053"/>
                </a:lnTo>
                <a:lnTo>
                  <a:pt x="43318" y="35550"/>
                </a:lnTo>
                <a:lnTo>
                  <a:pt x="43781" y="35087"/>
                </a:lnTo>
                <a:lnTo>
                  <a:pt x="44206" y="34546"/>
                </a:lnTo>
                <a:lnTo>
                  <a:pt x="44631" y="34005"/>
                </a:lnTo>
                <a:lnTo>
                  <a:pt x="45018" y="33464"/>
                </a:lnTo>
                <a:lnTo>
                  <a:pt x="45365" y="32884"/>
                </a:lnTo>
                <a:lnTo>
                  <a:pt x="45713" y="32266"/>
                </a:lnTo>
                <a:lnTo>
                  <a:pt x="46100" y="31493"/>
                </a:lnTo>
                <a:lnTo>
                  <a:pt x="46409" y="30643"/>
                </a:lnTo>
                <a:lnTo>
                  <a:pt x="46641" y="29831"/>
                </a:lnTo>
                <a:lnTo>
                  <a:pt x="46834" y="28981"/>
                </a:lnTo>
                <a:lnTo>
                  <a:pt x="46950" y="28131"/>
                </a:lnTo>
                <a:lnTo>
                  <a:pt x="47027" y="27242"/>
                </a:lnTo>
                <a:lnTo>
                  <a:pt x="46988" y="26392"/>
                </a:lnTo>
                <a:lnTo>
                  <a:pt x="46872" y="25504"/>
                </a:lnTo>
                <a:lnTo>
                  <a:pt x="46757" y="25001"/>
                </a:lnTo>
                <a:lnTo>
                  <a:pt x="46602" y="24499"/>
                </a:lnTo>
                <a:lnTo>
                  <a:pt x="46409" y="24035"/>
                </a:lnTo>
                <a:lnTo>
                  <a:pt x="46216" y="23533"/>
                </a:lnTo>
                <a:lnTo>
                  <a:pt x="45752" y="22606"/>
                </a:lnTo>
                <a:lnTo>
                  <a:pt x="45250" y="21678"/>
                </a:lnTo>
                <a:lnTo>
                  <a:pt x="44786" y="20751"/>
                </a:lnTo>
                <a:lnTo>
                  <a:pt x="44593" y="20248"/>
                </a:lnTo>
                <a:lnTo>
                  <a:pt x="44399" y="19785"/>
                </a:lnTo>
                <a:lnTo>
                  <a:pt x="44245" y="19282"/>
                </a:lnTo>
                <a:lnTo>
                  <a:pt x="44129" y="18780"/>
                </a:lnTo>
                <a:lnTo>
                  <a:pt x="44052" y="18278"/>
                </a:lnTo>
                <a:lnTo>
                  <a:pt x="44052" y="17737"/>
                </a:lnTo>
                <a:lnTo>
                  <a:pt x="44052" y="17234"/>
                </a:lnTo>
                <a:lnTo>
                  <a:pt x="44129" y="16694"/>
                </a:lnTo>
                <a:lnTo>
                  <a:pt x="44206" y="16191"/>
                </a:lnTo>
                <a:lnTo>
                  <a:pt x="44322" y="15689"/>
                </a:lnTo>
                <a:lnTo>
                  <a:pt x="44825" y="13641"/>
                </a:lnTo>
                <a:lnTo>
                  <a:pt x="44979" y="12829"/>
                </a:lnTo>
                <a:lnTo>
                  <a:pt x="45095" y="11979"/>
                </a:lnTo>
                <a:lnTo>
                  <a:pt x="45134" y="11168"/>
                </a:lnTo>
                <a:lnTo>
                  <a:pt x="45095" y="10318"/>
                </a:lnTo>
                <a:lnTo>
                  <a:pt x="44979" y="9506"/>
                </a:lnTo>
                <a:lnTo>
                  <a:pt x="44825" y="8733"/>
                </a:lnTo>
                <a:lnTo>
                  <a:pt x="44593" y="7961"/>
                </a:lnTo>
                <a:lnTo>
                  <a:pt x="44322" y="7226"/>
                </a:lnTo>
                <a:lnTo>
                  <a:pt x="44013" y="6492"/>
                </a:lnTo>
                <a:lnTo>
                  <a:pt x="43627" y="5758"/>
                </a:lnTo>
                <a:lnTo>
                  <a:pt x="43202" y="5063"/>
                </a:lnTo>
                <a:lnTo>
                  <a:pt x="42738" y="4444"/>
                </a:lnTo>
                <a:lnTo>
                  <a:pt x="42236" y="3787"/>
                </a:lnTo>
                <a:lnTo>
                  <a:pt x="41656" y="3208"/>
                </a:lnTo>
                <a:lnTo>
                  <a:pt x="41076" y="2667"/>
                </a:lnTo>
                <a:lnTo>
                  <a:pt x="40419" y="2126"/>
                </a:lnTo>
                <a:lnTo>
                  <a:pt x="39763" y="1662"/>
                </a:lnTo>
                <a:lnTo>
                  <a:pt x="39067" y="1237"/>
                </a:lnTo>
                <a:lnTo>
                  <a:pt x="38333" y="889"/>
                </a:lnTo>
                <a:lnTo>
                  <a:pt x="37599" y="580"/>
                </a:lnTo>
                <a:lnTo>
                  <a:pt x="37135" y="426"/>
                </a:lnTo>
                <a:lnTo>
                  <a:pt x="36671" y="310"/>
                </a:lnTo>
                <a:lnTo>
                  <a:pt x="35783" y="117"/>
                </a:lnTo>
                <a:lnTo>
                  <a:pt x="34855" y="39"/>
                </a:lnTo>
                <a:lnTo>
                  <a:pt x="3392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4"/>
          <p:cNvSpPr/>
          <p:nvPr/>
        </p:nvSpPr>
        <p:spPr>
          <a:xfrm>
            <a:off x="697734" y="1410784"/>
            <a:ext cx="1306320" cy="1349863"/>
          </a:xfrm>
          <a:custGeom>
            <a:rect b="b" l="l" r="r" t="t"/>
            <a:pathLst>
              <a:path extrusionOk="0" h="44052" w="47028">
                <a:moveTo>
                  <a:pt x="33928" y="1"/>
                </a:moveTo>
                <a:lnTo>
                  <a:pt x="32962" y="39"/>
                </a:lnTo>
                <a:lnTo>
                  <a:pt x="32034" y="117"/>
                </a:lnTo>
                <a:lnTo>
                  <a:pt x="31068" y="232"/>
                </a:lnTo>
                <a:lnTo>
                  <a:pt x="30141" y="348"/>
                </a:lnTo>
                <a:lnTo>
                  <a:pt x="28054" y="619"/>
                </a:lnTo>
                <a:lnTo>
                  <a:pt x="27011" y="735"/>
                </a:lnTo>
                <a:lnTo>
                  <a:pt x="25968" y="812"/>
                </a:lnTo>
                <a:lnTo>
                  <a:pt x="22065" y="812"/>
                </a:lnTo>
                <a:lnTo>
                  <a:pt x="21292" y="851"/>
                </a:lnTo>
                <a:lnTo>
                  <a:pt x="20210" y="967"/>
                </a:lnTo>
                <a:lnTo>
                  <a:pt x="19128" y="1160"/>
                </a:lnTo>
                <a:lnTo>
                  <a:pt x="18046" y="1392"/>
                </a:lnTo>
                <a:lnTo>
                  <a:pt x="17003" y="1701"/>
                </a:lnTo>
                <a:lnTo>
                  <a:pt x="15998" y="2087"/>
                </a:lnTo>
                <a:lnTo>
                  <a:pt x="14955" y="2474"/>
                </a:lnTo>
                <a:lnTo>
                  <a:pt x="13950" y="2899"/>
                </a:lnTo>
                <a:lnTo>
                  <a:pt x="12984" y="3362"/>
                </a:lnTo>
                <a:lnTo>
                  <a:pt x="10975" y="4367"/>
                </a:lnTo>
                <a:lnTo>
                  <a:pt x="9970" y="4869"/>
                </a:lnTo>
                <a:lnTo>
                  <a:pt x="9004" y="5410"/>
                </a:lnTo>
                <a:lnTo>
                  <a:pt x="8038" y="5951"/>
                </a:lnTo>
                <a:lnTo>
                  <a:pt x="7072" y="6570"/>
                </a:lnTo>
                <a:lnTo>
                  <a:pt x="6184" y="7188"/>
                </a:lnTo>
                <a:lnTo>
                  <a:pt x="5295" y="7845"/>
                </a:lnTo>
                <a:lnTo>
                  <a:pt x="4908" y="8193"/>
                </a:lnTo>
                <a:lnTo>
                  <a:pt x="4522" y="8540"/>
                </a:lnTo>
                <a:lnTo>
                  <a:pt x="4174" y="8927"/>
                </a:lnTo>
                <a:lnTo>
                  <a:pt x="3826" y="9313"/>
                </a:lnTo>
                <a:lnTo>
                  <a:pt x="3517" y="9700"/>
                </a:lnTo>
                <a:lnTo>
                  <a:pt x="3247" y="10086"/>
                </a:lnTo>
                <a:lnTo>
                  <a:pt x="2706" y="10936"/>
                </a:lnTo>
                <a:lnTo>
                  <a:pt x="2242" y="11825"/>
                </a:lnTo>
                <a:lnTo>
                  <a:pt x="1856" y="12752"/>
                </a:lnTo>
                <a:lnTo>
                  <a:pt x="1547" y="13718"/>
                </a:lnTo>
                <a:lnTo>
                  <a:pt x="1237" y="14723"/>
                </a:lnTo>
                <a:lnTo>
                  <a:pt x="774" y="16732"/>
                </a:lnTo>
                <a:lnTo>
                  <a:pt x="542" y="17775"/>
                </a:lnTo>
                <a:lnTo>
                  <a:pt x="349" y="18780"/>
                </a:lnTo>
                <a:lnTo>
                  <a:pt x="194" y="19823"/>
                </a:lnTo>
                <a:lnTo>
                  <a:pt x="78" y="20867"/>
                </a:lnTo>
                <a:lnTo>
                  <a:pt x="1" y="21910"/>
                </a:lnTo>
                <a:lnTo>
                  <a:pt x="40" y="22953"/>
                </a:lnTo>
                <a:lnTo>
                  <a:pt x="40" y="23456"/>
                </a:lnTo>
                <a:lnTo>
                  <a:pt x="117" y="23958"/>
                </a:lnTo>
                <a:lnTo>
                  <a:pt x="233" y="24460"/>
                </a:lnTo>
                <a:lnTo>
                  <a:pt x="349" y="24963"/>
                </a:lnTo>
                <a:lnTo>
                  <a:pt x="465" y="25426"/>
                </a:lnTo>
                <a:lnTo>
                  <a:pt x="658" y="25890"/>
                </a:lnTo>
                <a:lnTo>
                  <a:pt x="851" y="26354"/>
                </a:lnTo>
                <a:lnTo>
                  <a:pt x="1044" y="26779"/>
                </a:lnTo>
                <a:lnTo>
                  <a:pt x="1276" y="27204"/>
                </a:lnTo>
                <a:lnTo>
                  <a:pt x="1547" y="27629"/>
                </a:lnTo>
                <a:lnTo>
                  <a:pt x="1817" y="28054"/>
                </a:lnTo>
                <a:lnTo>
                  <a:pt x="2126" y="28440"/>
                </a:lnTo>
                <a:lnTo>
                  <a:pt x="2435" y="28827"/>
                </a:lnTo>
                <a:lnTo>
                  <a:pt x="2783" y="29175"/>
                </a:lnTo>
                <a:lnTo>
                  <a:pt x="3556" y="29870"/>
                </a:lnTo>
                <a:lnTo>
                  <a:pt x="3942" y="30218"/>
                </a:lnTo>
                <a:lnTo>
                  <a:pt x="4367" y="30527"/>
                </a:lnTo>
                <a:lnTo>
                  <a:pt x="5218" y="31107"/>
                </a:lnTo>
                <a:lnTo>
                  <a:pt x="6145" y="31609"/>
                </a:lnTo>
                <a:lnTo>
                  <a:pt x="7034" y="32111"/>
                </a:lnTo>
                <a:lnTo>
                  <a:pt x="7536" y="32382"/>
                </a:lnTo>
                <a:lnTo>
                  <a:pt x="8038" y="32691"/>
                </a:lnTo>
                <a:lnTo>
                  <a:pt x="8502" y="33000"/>
                </a:lnTo>
                <a:lnTo>
                  <a:pt x="8966" y="33348"/>
                </a:lnTo>
                <a:lnTo>
                  <a:pt x="9198" y="33618"/>
                </a:lnTo>
                <a:lnTo>
                  <a:pt x="9429" y="33850"/>
                </a:lnTo>
                <a:lnTo>
                  <a:pt x="9816" y="34391"/>
                </a:lnTo>
                <a:lnTo>
                  <a:pt x="10164" y="34971"/>
                </a:lnTo>
                <a:lnTo>
                  <a:pt x="10511" y="35550"/>
                </a:lnTo>
                <a:lnTo>
                  <a:pt x="10975" y="36555"/>
                </a:lnTo>
                <a:lnTo>
                  <a:pt x="11516" y="37482"/>
                </a:lnTo>
                <a:lnTo>
                  <a:pt x="11786" y="37946"/>
                </a:lnTo>
                <a:lnTo>
                  <a:pt x="12096" y="38410"/>
                </a:lnTo>
                <a:lnTo>
                  <a:pt x="12405" y="38835"/>
                </a:lnTo>
                <a:lnTo>
                  <a:pt x="12753" y="39260"/>
                </a:lnTo>
                <a:lnTo>
                  <a:pt x="13448" y="39955"/>
                </a:lnTo>
                <a:lnTo>
                  <a:pt x="14182" y="40612"/>
                </a:lnTo>
                <a:lnTo>
                  <a:pt x="14955" y="41230"/>
                </a:lnTo>
                <a:lnTo>
                  <a:pt x="15766" y="41771"/>
                </a:lnTo>
                <a:lnTo>
                  <a:pt x="16771" y="42312"/>
                </a:lnTo>
                <a:lnTo>
                  <a:pt x="17776" y="42815"/>
                </a:lnTo>
                <a:lnTo>
                  <a:pt x="18858" y="43201"/>
                </a:lnTo>
                <a:lnTo>
                  <a:pt x="19940" y="43510"/>
                </a:lnTo>
                <a:lnTo>
                  <a:pt x="21022" y="43742"/>
                </a:lnTo>
                <a:lnTo>
                  <a:pt x="22142" y="43897"/>
                </a:lnTo>
                <a:lnTo>
                  <a:pt x="23263" y="44013"/>
                </a:lnTo>
                <a:lnTo>
                  <a:pt x="24383" y="44051"/>
                </a:lnTo>
                <a:lnTo>
                  <a:pt x="25272" y="44013"/>
                </a:lnTo>
                <a:lnTo>
                  <a:pt x="26161" y="43974"/>
                </a:lnTo>
                <a:lnTo>
                  <a:pt x="27050" y="43858"/>
                </a:lnTo>
                <a:lnTo>
                  <a:pt x="27938" y="43742"/>
                </a:lnTo>
                <a:lnTo>
                  <a:pt x="28827" y="43588"/>
                </a:lnTo>
                <a:lnTo>
                  <a:pt x="29716" y="43394"/>
                </a:lnTo>
                <a:lnTo>
                  <a:pt x="30605" y="43201"/>
                </a:lnTo>
                <a:lnTo>
                  <a:pt x="31455" y="42931"/>
                </a:lnTo>
                <a:lnTo>
                  <a:pt x="32962" y="42467"/>
                </a:lnTo>
                <a:lnTo>
                  <a:pt x="34469" y="41887"/>
                </a:lnTo>
                <a:lnTo>
                  <a:pt x="35203" y="41540"/>
                </a:lnTo>
                <a:lnTo>
                  <a:pt x="35937" y="41192"/>
                </a:lnTo>
                <a:lnTo>
                  <a:pt x="36633" y="40844"/>
                </a:lnTo>
                <a:lnTo>
                  <a:pt x="37328" y="40458"/>
                </a:lnTo>
                <a:lnTo>
                  <a:pt x="38024" y="40033"/>
                </a:lnTo>
                <a:lnTo>
                  <a:pt x="38719" y="39608"/>
                </a:lnTo>
                <a:lnTo>
                  <a:pt x="39376" y="39144"/>
                </a:lnTo>
                <a:lnTo>
                  <a:pt x="39994" y="38642"/>
                </a:lnTo>
                <a:lnTo>
                  <a:pt x="40651" y="38139"/>
                </a:lnTo>
                <a:lnTo>
                  <a:pt x="41231" y="37637"/>
                </a:lnTo>
                <a:lnTo>
                  <a:pt x="41811" y="37057"/>
                </a:lnTo>
                <a:lnTo>
                  <a:pt x="42351" y="36478"/>
                </a:lnTo>
                <a:lnTo>
                  <a:pt x="42854" y="36053"/>
                </a:lnTo>
                <a:lnTo>
                  <a:pt x="43318" y="35550"/>
                </a:lnTo>
                <a:lnTo>
                  <a:pt x="43781" y="35087"/>
                </a:lnTo>
                <a:lnTo>
                  <a:pt x="44206" y="34546"/>
                </a:lnTo>
                <a:lnTo>
                  <a:pt x="44631" y="34005"/>
                </a:lnTo>
                <a:lnTo>
                  <a:pt x="45018" y="33464"/>
                </a:lnTo>
                <a:lnTo>
                  <a:pt x="45365" y="32884"/>
                </a:lnTo>
                <a:lnTo>
                  <a:pt x="45713" y="32266"/>
                </a:lnTo>
                <a:lnTo>
                  <a:pt x="46100" y="31493"/>
                </a:lnTo>
                <a:lnTo>
                  <a:pt x="46409" y="30643"/>
                </a:lnTo>
                <a:lnTo>
                  <a:pt x="46641" y="29831"/>
                </a:lnTo>
                <a:lnTo>
                  <a:pt x="46834" y="28981"/>
                </a:lnTo>
                <a:lnTo>
                  <a:pt x="46950" y="28131"/>
                </a:lnTo>
                <a:lnTo>
                  <a:pt x="47027" y="27242"/>
                </a:lnTo>
                <a:lnTo>
                  <a:pt x="46988" y="26392"/>
                </a:lnTo>
                <a:lnTo>
                  <a:pt x="46872" y="25504"/>
                </a:lnTo>
                <a:lnTo>
                  <a:pt x="46757" y="25001"/>
                </a:lnTo>
                <a:lnTo>
                  <a:pt x="46602" y="24499"/>
                </a:lnTo>
                <a:lnTo>
                  <a:pt x="46409" y="24035"/>
                </a:lnTo>
                <a:lnTo>
                  <a:pt x="46216" y="23533"/>
                </a:lnTo>
                <a:lnTo>
                  <a:pt x="45752" y="22606"/>
                </a:lnTo>
                <a:lnTo>
                  <a:pt x="45250" y="21678"/>
                </a:lnTo>
                <a:lnTo>
                  <a:pt x="44786" y="20751"/>
                </a:lnTo>
                <a:lnTo>
                  <a:pt x="44593" y="20248"/>
                </a:lnTo>
                <a:lnTo>
                  <a:pt x="44399" y="19785"/>
                </a:lnTo>
                <a:lnTo>
                  <a:pt x="44245" y="19282"/>
                </a:lnTo>
                <a:lnTo>
                  <a:pt x="44129" y="18780"/>
                </a:lnTo>
                <a:lnTo>
                  <a:pt x="44052" y="18278"/>
                </a:lnTo>
                <a:lnTo>
                  <a:pt x="44052" y="17737"/>
                </a:lnTo>
                <a:lnTo>
                  <a:pt x="44052" y="17234"/>
                </a:lnTo>
                <a:lnTo>
                  <a:pt x="44129" y="16694"/>
                </a:lnTo>
                <a:lnTo>
                  <a:pt x="44206" y="16191"/>
                </a:lnTo>
                <a:lnTo>
                  <a:pt x="44322" y="15689"/>
                </a:lnTo>
                <a:lnTo>
                  <a:pt x="44825" y="13641"/>
                </a:lnTo>
                <a:lnTo>
                  <a:pt x="44979" y="12829"/>
                </a:lnTo>
                <a:lnTo>
                  <a:pt x="45095" y="11979"/>
                </a:lnTo>
                <a:lnTo>
                  <a:pt x="45134" y="11168"/>
                </a:lnTo>
                <a:lnTo>
                  <a:pt x="45095" y="10318"/>
                </a:lnTo>
                <a:lnTo>
                  <a:pt x="44979" y="9506"/>
                </a:lnTo>
                <a:lnTo>
                  <a:pt x="44825" y="8733"/>
                </a:lnTo>
                <a:lnTo>
                  <a:pt x="44593" y="7961"/>
                </a:lnTo>
                <a:lnTo>
                  <a:pt x="44322" y="7226"/>
                </a:lnTo>
                <a:lnTo>
                  <a:pt x="44013" y="6492"/>
                </a:lnTo>
                <a:lnTo>
                  <a:pt x="43627" y="5758"/>
                </a:lnTo>
                <a:lnTo>
                  <a:pt x="43202" y="5063"/>
                </a:lnTo>
                <a:lnTo>
                  <a:pt x="42738" y="4444"/>
                </a:lnTo>
                <a:lnTo>
                  <a:pt x="42236" y="3787"/>
                </a:lnTo>
                <a:lnTo>
                  <a:pt x="41656" y="3208"/>
                </a:lnTo>
                <a:lnTo>
                  <a:pt x="41076" y="2667"/>
                </a:lnTo>
                <a:lnTo>
                  <a:pt x="40419" y="2126"/>
                </a:lnTo>
                <a:lnTo>
                  <a:pt x="39763" y="1662"/>
                </a:lnTo>
                <a:lnTo>
                  <a:pt x="39067" y="1237"/>
                </a:lnTo>
                <a:lnTo>
                  <a:pt x="38333" y="889"/>
                </a:lnTo>
                <a:lnTo>
                  <a:pt x="37599" y="580"/>
                </a:lnTo>
                <a:lnTo>
                  <a:pt x="37135" y="426"/>
                </a:lnTo>
                <a:lnTo>
                  <a:pt x="36671" y="310"/>
                </a:lnTo>
                <a:lnTo>
                  <a:pt x="35783" y="117"/>
                </a:lnTo>
                <a:lnTo>
                  <a:pt x="34855" y="39"/>
                </a:lnTo>
                <a:lnTo>
                  <a:pt x="3392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4"/>
          <p:cNvSpPr txBox="1"/>
          <p:nvPr>
            <p:ph idx="9" type="title"/>
          </p:nvPr>
        </p:nvSpPr>
        <p:spPr>
          <a:xfrm>
            <a:off x="874125" y="3000775"/>
            <a:ext cx="1048200" cy="10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9" name="Google Shape;459;p34"/>
          <p:cNvSpPr txBox="1"/>
          <p:nvPr>
            <p:ph idx="8" type="title"/>
          </p:nvPr>
        </p:nvSpPr>
        <p:spPr>
          <a:xfrm>
            <a:off x="874125" y="1521275"/>
            <a:ext cx="1048200" cy="10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0" name="Google Shape;460;p34"/>
          <p:cNvSpPr txBox="1"/>
          <p:nvPr>
            <p:ph idx="13" type="title"/>
          </p:nvPr>
        </p:nvSpPr>
        <p:spPr>
          <a:xfrm>
            <a:off x="4724300" y="1521275"/>
            <a:ext cx="1048200" cy="10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1" name="Google Shape;461;p34"/>
          <p:cNvSpPr txBox="1"/>
          <p:nvPr>
            <p:ph idx="14" type="title"/>
          </p:nvPr>
        </p:nvSpPr>
        <p:spPr>
          <a:xfrm>
            <a:off x="4724300" y="3000775"/>
            <a:ext cx="1048200" cy="10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62" name="Google Shape;462;p34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de </a:t>
            </a:r>
            <a:r>
              <a:rPr b="1" lang="en"/>
              <a:t>contenidos</a:t>
            </a:r>
            <a:endParaRPr b="1"/>
          </a:p>
        </p:txBody>
      </p:sp>
      <p:sp>
        <p:nvSpPr>
          <p:cNvPr id="463" name="Google Shape;463;p34"/>
          <p:cNvSpPr txBox="1"/>
          <p:nvPr>
            <p:ph type="title"/>
          </p:nvPr>
        </p:nvSpPr>
        <p:spPr>
          <a:xfrm>
            <a:off x="2069625" y="15510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Ataques mundiales</a:t>
            </a:r>
            <a:endParaRPr/>
          </a:p>
        </p:txBody>
      </p:sp>
      <p:sp>
        <p:nvSpPr>
          <p:cNvPr id="464" name="Google Shape;464;p34"/>
          <p:cNvSpPr txBox="1"/>
          <p:nvPr>
            <p:ph idx="1" type="subTitle"/>
          </p:nvPr>
        </p:nvSpPr>
        <p:spPr>
          <a:xfrm>
            <a:off x="2069625" y="2154900"/>
            <a:ext cx="23055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Visión</a:t>
            </a:r>
            <a:r>
              <a:rPr lang="en" sz="1300"/>
              <a:t> general de los ataques de tiburones en todo el mundo y su letalidad</a:t>
            </a:r>
            <a:endParaRPr sz="1300"/>
          </a:p>
        </p:txBody>
      </p:sp>
      <p:sp>
        <p:nvSpPr>
          <p:cNvPr id="465" name="Google Shape;465;p34"/>
          <p:cNvSpPr txBox="1"/>
          <p:nvPr>
            <p:ph idx="2" type="title"/>
          </p:nvPr>
        </p:nvSpPr>
        <p:spPr>
          <a:xfrm>
            <a:off x="5922974" y="1474800"/>
            <a:ext cx="270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Ataques en las últimas 12 décadas</a:t>
            </a:r>
            <a:endParaRPr/>
          </a:p>
        </p:txBody>
      </p:sp>
      <p:sp>
        <p:nvSpPr>
          <p:cNvPr id="466" name="Google Shape;466;p34"/>
          <p:cNvSpPr txBox="1"/>
          <p:nvPr>
            <p:ph idx="3" type="subTitle"/>
          </p:nvPr>
        </p:nvSpPr>
        <p:spPr>
          <a:xfrm>
            <a:off x="5922983" y="2078688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Visión de las </a:t>
            </a:r>
            <a:r>
              <a:rPr lang="en" sz="1200"/>
              <a:t>últimas</a:t>
            </a:r>
            <a:r>
              <a:rPr lang="en" sz="1200"/>
              <a:t> 12 décadas y sus letalidades</a:t>
            </a:r>
            <a:endParaRPr sz="1200"/>
          </a:p>
        </p:txBody>
      </p:sp>
      <p:sp>
        <p:nvSpPr>
          <p:cNvPr id="467" name="Google Shape;467;p34"/>
          <p:cNvSpPr txBox="1"/>
          <p:nvPr>
            <p:ph idx="4" type="title"/>
          </p:nvPr>
        </p:nvSpPr>
        <p:spPr>
          <a:xfrm>
            <a:off x="2069626" y="2985450"/>
            <a:ext cx="242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Especies</a:t>
            </a:r>
            <a:endParaRPr/>
          </a:p>
        </p:txBody>
      </p:sp>
      <p:sp>
        <p:nvSpPr>
          <p:cNvPr id="468" name="Google Shape;468;p34"/>
          <p:cNvSpPr txBox="1"/>
          <p:nvPr>
            <p:ph idx="5" type="subTitle"/>
          </p:nvPr>
        </p:nvSpPr>
        <p:spPr>
          <a:xfrm>
            <a:off x="2069613" y="3513162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Ataques y letalidad en los países y las especies</a:t>
            </a:r>
            <a:endParaRPr sz="1300"/>
          </a:p>
        </p:txBody>
      </p:sp>
      <p:sp>
        <p:nvSpPr>
          <p:cNvPr id="469" name="Google Shape;469;p34"/>
          <p:cNvSpPr txBox="1"/>
          <p:nvPr>
            <p:ph idx="6" type="title"/>
          </p:nvPr>
        </p:nvSpPr>
        <p:spPr>
          <a:xfrm>
            <a:off x="5922982" y="2985451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EEUU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1" name="Google Shape;1971;p52"/>
          <p:cNvPicPr preferRelativeResize="0"/>
          <p:nvPr/>
        </p:nvPicPr>
        <p:blipFill rotWithShape="1">
          <a:blip r:embed="rId3">
            <a:alphaModFix/>
          </a:blip>
          <a:srcRect b="0" l="0" r="0" t="4625"/>
          <a:stretch/>
        </p:blipFill>
        <p:spPr>
          <a:xfrm>
            <a:off x="681825" y="1253900"/>
            <a:ext cx="7780350" cy="32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2" name="Google Shape;1972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Letalidad por </a:t>
            </a:r>
            <a:r>
              <a:rPr b="1" lang="en"/>
              <a:t>estados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Tiburones con </a:t>
            </a:r>
            <a:r>
              <a:rPr b="1" lang="en"/>
              <a:t>más</a:t>
            </a:r>
            <a:r>
              <a:rPr b="1" lang="en"/>
              <a:t> casos letales</a:t>
            </a:r>
            <a:endParaRPr b="1"/>
          </a:p>
        </p:txBody>
      </p:sp>
      <p:sp>
        <p:nvSpPr>
          <p:cNvPr id="1978" name="Google Shape;1978;p53"/>
          <p:cNvSpPr txBox="1"/>
          <p:nvPr/>
        </p:nvSpPr>
        <p:spPr>
          <a:xfrm>
            <a:off x="905888" y="344197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 145 casos</a:t>
            </a:r>
            <a:endParaRPr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9" name="Google Shape;1979;p53"/>
          <p:cNvSpPr txBox="1"/>
          <p:nvPr/>
        </p:nvSpPr>
        <p:spPr>
          <a:xfrm>
            <a:off x="906013" y="1595838"/>
            <a:ext cx="1978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Tiger shark</a:t>
            </a:r>
            <a:endParaRPr b="1" sz="2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0" name="Google Shape;1980;p53"/>
          <p:cNvSpPr txBox="1"/>
          <p:nvPr/>
        </p:nvSpPr>
        <p:spPr>
          <a:xfrm>
            <a:off x="905888" y="1726382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69 casos</a:t>
            </a:r>
            <a:endParaRPr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1" name="Google Shape;1981;p53"/>
          <p:cNvSpPr txBox="1"/>
          <p:nvPr/>
        </p:nvSpPr>
        <p:spPr>
          <a:xfrm>
            <a:off x="6259772" y="1595850"/>
            <a:ext cx="2580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Oceanic Whitetip shark</a:t>
            </a:r>
            <a:endParaRPr b="1" sz="2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2" name="Google Shape;1982;p53"/>
          <p:cNvSpPr txBox="1"/>
          <p:nvPr/>
        </p:nvSpPr>
        <p:spPr>
          <a:xfrm>
            <a:off x="6259781" y="2018757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6 casos</a:t>
            </a:r>
            <a:endParaRPr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3" name="Google Shape;1983;p53"/>
          <p:cNvSpPr txBox="1"/>
          <p:nvPr/>
        </p:nvSpPr>
        <p:spPr>
          <a:xfrm>
            <a:off x="906013" y="3215256"/>
            <a:ext cx="1978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White shark</a:t>
            </a:r>
            <a:endParaRPr b="1" sz="2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4" name="Google Shape;1984;p53"/>
          <p:cNvSpPr txBox="1"/>
          <p:nvPr/>
        </p:nvSpPr>
        <p:spPr>
          <a:xfrm>
            <a:off x="6259785" y="3215256"/>
            <a:ext cx="1978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Bull Shark</a:t>
            </a:r>
            <a:endParaRPr b="1" sz="2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5" name="Google Shape;1985;p53"/>
          <p:cNvSpPr txBox="1"/>
          <p:nvPr/>
        </p:nvSpPr>
        <p:spPr>
          <a:xfrm>
            <a:off x="6259781" y="344197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40 </a:t>
            </a:r>
            <a:r>
              <a:rPr lang="e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asos</a:t>
            </a:r>
            <a:endParaRPr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986" name="Google Shape;1986;p53"/>
          <p:cNvGrpSpPr/>
          <p:nvPr/>
        </p:nvGrpSpPr>
        <p:grpSpPr>
          <a:xfrm rot="-2339446">
            <a:off x="2967877" y="1950526"/>
            <a:ext cx="3292155" cy="2248714"/>
            <a:chOff x="1524850" y="1167425"/>
            <a:chExt cx="1749500" cy="1195000"/>
          </a:xfrm>
        </p:grpSpPr>
        <p:sp>
          <p:nvSpPr>
            <p:cNvPr id="1987" name="Google Shape;1987;p53"/>
            <p:cNvSpPr/>
            <p:nvPr/>
          </p:nvSpPr>
          <p:spPr>
            <a:xfrm>
              <a:off x="1524850" y="1167425"/>
              <a:ext cx="1749500" cy="1195000"/>
            </a:xfrm>
            <a:custGeom>
              <a:rect b="b" l="l" r="r" t="t"/>
              <a:pathLst>
                <a:path extrusionOk="0" h="47800" w="69980">
                  <a:moveTo>
                    <a:pt x="27784" y="0"/>
                  </a:moveTo>
                  <a:lnTo>
                    <a:pt x="27745" y="39"/>
                  </a:lnTo>
                  <a:lnTo>
                    <a:pt x="27706" y="232"/>
                  </a:lnTo>
                  <a:lnTo>
                    <a:pt x="27745" y="387"/>
                  </a:lnTo>
                  <a:lnTo>
                    <a:pt x="27861" y="580"/>
                  </a:lnTo>
                  <a:lnTo>
                    <a:pt x="27938" y="696"/>
                  </a:lnTo>
                  <a:lnTo>
                    <a:pt x="28093" y="928"/>
                  </a:lnTo>
                  <a:lnTo>
                    <a:pt x="28209" y="1160"/>
                  </a:lnTo>
                  <a:lnTo>
                    <a:pt x="28402" y="1623"/>
                  </a:lnTo>
                  <a:lnTo>
                    <a:pt x="28595" y="1971"/>
                  </a:lnTo>
                  <a:lnTo>
                    <a:pt x="28788" y="2280"/>
                  </a:lnTo>
                  <a:lnTo>
                    <a:pt x="29059" y="2551"/>
                  </a:lnTo>
                  <a:lnTo>
                    <a:pt x="29368" y="2744"/>
                  </a:lnTo>
                  <a:lnTo>
                    <a:pt x="29136" y="2821"/>
                  </a:lnTo>
                  <a:lnTo>
                    <a:pt x="28827" y="2860"/>
                  </a:lnTo>
                  <a:lnTo>
                    <a:pt x="28788" y="2860"/>
                  </a:lnTo>
                  <a:lnTo>
                    <a:pt x="28750" y="2937"/>
                  </a:lnTo>
                  <a:lnTo>
                    <a:pt x="28595" y="3864"/>
                  </a:lnTo>
                  <a:lnTo>
                    <a:pt x="28441" y="4753"/>
                  </a:lnTo>
                  <a:lnTo>
                    <a:pt x="28209" y="5681"/>
                  </a:lnTo>
                  <a:lnTo>
                    <a:pt x="27938" y="6569"/>
                  </a:lnTo>
                  <a:lnTo>
                    <a:pt x="27784" y="6994"/>
                  </a:lnTo>
                  <a:lnTo>
                    <a:pt x="27590" y="7381"/>
                  </a:lnTo>
                  <a:lnTo>
                    <a:pt x="27359" y="7767"/>
                  </a:lnTo>
                  <a:lnTo>
                    <a:pt x="27088" y="8115"/>
                  </a:lnTo>
                  <a:lnTo>
                    <a:pt x="26856" y="8347"/>
                  </a:lnTo>
                  <a:lnTo>
                    <a:pt x="26624" y="8579"/>
                  </a:lnTo>
                  <a:lnTo>
                    <a:pt x="25929" y="8540"/>
                  </a:lnTo>
                  <a:lnTo>
                    <a:pt x="25195" y="8540"/>
                  </a:lnTo>
                  <a:lnTo>
                    <a:pt x="24306" y="8579"/>
                  </a:lnTo>
                  <a:lnTo>
                    <a:pt x="23379" y="8617"/>
                  </a:lnTo>
                  <a:lnTo>
                    <a:pt x="22451" y="8733"/>
                  </a:lnTo>
                  <a:lnTo>
                    <a:pt x="21562" y="8849"/>
                  </a:lnTo>
                  <a:lnTo>
                    <a:pt x="20867" y="9004"/>
                  </a:lnTo>
                  <a:lnTo>
                    <a:pt x="20133" y="9120"/>
                  </a:lnTo>
                  <a:lnTo>
                    <a:pt x="19437" y="9313"/>
                  </a:lnTo>
                  <a:lnTo>
                    <a:pt x="18780" y="9545"/>
                  </a:lnTo>
                  <a:lnTo>
                    <a:pt x="18085" y="9815"/>
                  </a:lnTo>
                  <a:lnTo>
                    <a:pt x="17467" y="10124"/>
                  </a:lnTo>
                  <a:lnTo>
                    <a:pt x="16848" y="10511"/>
                  </a:lnTo>
                  <a:lnTo>
                    <a:pt x="16269" y="10936"/>
                  </a:lnTo>
                  <a:lnTo>
                    <a:pt x="15728" y="11361"/>
                  </a:lnTo>
                  <a:lnTo>
                    <a:pt x="15612" y="11477"/>
                  </a:lnTo>
                  <a:lnTo>
                    <a:pt x="15573" y="11554"/>
                  </a:lnTo>
                  <a:lnTo>
                    <a:pt x="15573" y="11670"/>
                  </a:lnTo>
                  <a:lnTo>
                    <a:pt x="15612" y="11786"/>
                  </a:lnTo>
                  <a:lnTo>
                    <a:pt x="15689" y="11863"/>
                  </a:lnTo>
                  <a:lnTo>
                    <a:pt x="15766" y="11902"/>
                  </a:lnTo>
                  <a:lnTo>
                    <a:pt x="15882" y="11940"/>
                  </a:lnTo>
                  <a:lnTo>
                    <a:pt x="16075" y="11979"/>
                  </a:lnTo>
                  <a:lnTo>
                    <a:pt x="16307" y="11979"/>
                  </a:lnTo>
                  <a:lnTo>
                    <a:pt x="17080" y="11940"/>
                  </a:lnTo>
                  <a:lnTo>
                    <a:pt x="17853" y="11863"/>
                  </a:lnTo>
                  <a:lnTo>
                    <a:pt x="19437" y="11747"/>
                  </a:lnTo>
                  <a:lnTo>
                    <a:pt x="20133" y="11670"/>
                  </a:lnTo>
                  <a:lnTo>
                    <a:pt x="22181" y="11670"/>
                  </a:lnTo>
                  <a:lnTo>
                    <a:pt x="22760" y="11747"/>
                  </a:lnTo>
                  <a:lnTo>
                    <a:pt x="23301" y="11863"/>
                  </a:lnTo>
                  <a:lnTo>
                    <a:pt x="22451" y="12906"/>
                  </a:lnTo>
                  <a:lnTo>
                    <a:pt x="21640" y="13988"/>
                  </a:lnTo>
                  <a:lnTo>
                    <a:pt x="20867" y="15109"/>
                  </a:lnTo>
                  <a:lnTo>
                    <a:pt x="20133" y="16268"/>
                  </a:lnTo>
                  <a:lnTo>
                    <a:pt x="19399" y="17543"/>
                  </a:lnTo>
                  <a:lnTo>
                    <a:pt x="18742" y="18857"/>
                  </a:lnTo>
                  <a:lnTo>
                    <a:pt x="18123" y="20171"/>
                  </a:lnTo>
                  <a:lnTo>
                    <a:pt x="17544" y="21523"/>
                  </a:lnTo>
                  <a:lnTo>
                    <a:pt x="16385" y="24112"/>
                  </a:lnTo>
                  <a:lnTo>
                    <a:pt x="15264" y="26740"/>
                  </a:lnTo>
                  <a:lnTo>
                    <a:pt x="14337" y="29097"/>
                  </a:lnTo>
                  <a:lnTo>
                    <a:pt x="13912" y="30295"/>
                  </a:lnTo>
                  <a:lnTo>
                    <a:pt x="13486" y="31493"/>
                  </a:lnTo>
                  <a:lnTo>
                    <a:pt x="13255" y="32227"/>
                  </a:lnTo>
                  <a:lnTo>
                    <a:pt x="13139" y="32150"/>
                  </a:lnTo>
                  <a:lnTo>
                    <a:pt x="13100" y="32111"/>
                  </a:lnTo>
                  <a:lnTo>
                    <a:pt x="12907" y="31995"/>
                  </a:lnTo>
                  <a:lnTo>
                    <a:pt x="12289" y="31570"/>
                  </a:lnTo>
                  <a:lnTo>
                    <a:pt x="11670" y="31222"/>
                  </a:lnTo>
                  <a:lnTo>
                    <a:pt x="11052" y="30874"/>
                  </a:lnTo>
                  <a:lnTo>
                    <a:pt x="10395" y="30565"/>
                  </a:lnTo>
                  <a:lnTo>
                    <a:pt x="9738" y="30256"/>
                  </a:lnTo>
                  <a:lnTo>
                    <a:pt x="9081" y="29986"/>
                  </a:lnTo>
                  <a:lnTo>
                    <a:pt x="8386" y="29715"/>
                  </a:lnTo>
                  <a:lnTo>
                    <a:pt x="7729" y="29483"/>
                  </a:lnTo>
                  <a:lnTo>
                    <a:pt x="6995" y="29290"/>
                  </a:lnTo>
                  <a:lnTo>
                    <a:pt x="6299" y="29097"/>
                  </a:lnTo>
                  <a:lnTo>
                    <a:pt x="5565" y="28981"/>
                  </a:lnTo>
                  <a:lnTo>
                    <a:pt x="4831" y="28826"/>
                  </a:lnTo>
                  <a:lnTo>
                    <a:pt x="3981" y="28710"/>
                  </a:lnTo>
                  <a:lnTo>
                    <a:pt x="3092" y="28633"/>
                  </a:lnTo>
                  <a:lnTo>
                    <a:pt x="2435" y="28595"/>
                  </a:lnTo>
                  <a:lnTo>
                    <a:pt x="1817" y="28633"/>
                  </a:lnTo>
                  <a:lnTo>
                    <a:pt x="1044" y="28710"/>
                  </a:lnTo>
                  <a:lnTo>
                    <a:pt x="658" y="28788"/>
                  </a:lnTo>
                  <a:lnTo>
                    <a:pt x="310" y="28904"/>
                  </a:lnTo>
                  <a:lnTo>
                    <a:pt x="194" y="28942"/>
                  </a:lnTo>
                  <a:lnTo>
                    <a:pt x="78" y="28981"/>
                  </a:lnTo>
                  <a:lnTo>
                    <a:pt x="39" y="28981"/>
                  </a:lnTo>
                  <a:lnTo>
                    <a:pt x="39" y="29020"/>
                  </a:lnTo>
                  <a:lnTo>
                    <a:pt x="1" y="29136"/>
                  </a:lnTo>
                  <a:lnTo>
                    <a:pt x="39" y="29213"/>
                  </a:lnTo>
                  <a:lnTo>
                    <a:pt x="117" y="29251"/>
                  </a:lnTo>
                  <a:lnTo>
                    <a:pt x="310" y="29290"/>
                  </a:lnTo>
                  <a:lnTo>
                    <a:pt x="1237" y="29676"/>
                  </a:lnTo>
                  <a:lnTo>
                    <a:pt x="2165" y="30024"/>
                  </a:lnTo>
                  <a:lnTo>
                    <a:pt x="3053" y="30449"/>
                  </a:lnTo>
                  <a:lnTo>
                    <a:pt x="3942" y="30913"/>
                  </a:lnTo>
                  <a:lnTo>
                    <a:pt x="4676" y="31338"/>
                  </a:lnTo>
                  <a:lnTo>
                    <a:pt x="5372" y="31763"/>
                  </a:lnTo>
                  <a:lnTo>
                    <a:pt x="6029" y="32227"/>
                  </a:lnTo>
                  <a:lnTo>
                    <a:pt x="6686" y="32690"/>
                  </a:lnTo>
                  <a:lnTo>
                    <a:pt x="7343" y="33193"/>
                  </a:lnTo>
                  <a:lnTo>
                    <a:pt x="7999" y="33695"/>
                  </a:lnTo>
                  <a:lnTo>
                    <a:pt x="9197" y="34777"/>
                  </a:lnTo>
                  <a:lnTo>
                    <a:pt x="9468" y="35086"/>
                  </a:lnTo>
                  <a:lnTo>
                    <a:pt x="9777" y="35357"/>
                  </a:lnTo>
                  <a:lnTo>
                    <a:pt x="9816" y="35395"/>
                  </a:lnTo>
                  <a:lnTo>
                    <a:pt x="10395" y="35936"/>
                  </a:lnTo>
                  <a:lnTo>
                    <a:pt x="11207" y="36864"/>
                  </a:lnTo>
                  <a:lnTo>
                    <a:pt x="11207" y="36902"/>
                  </a:lnTo>
                  <a:lnTo>
                    <a:pt x="12057" y="38023"/>
                  </a:lnTo>
                  <a:lnTo>
                    <a:pt x="12868" y="39182"/>
                  </a:lnTo>
                  <a:lnTo>
                    <a:pt x="13255" y="39800"/>
                  </a:lnTo>
                  <a:lnTo>
                    <a:pt x="13950" y="40921"/>
                  </a:lnTo>
                  <a:lnTo>
                    <a:pt x="14607" y="42080"/>
                  </a:lnTo>
                  <a:lnTo>
                    <a:pt x="15264" y="43239"/>
                  </a:lnTo>
                  <a:lnTo>
                    <a:pt x="16075" y="44824"/>
                  </a:lnTo>
                  <a:lnTo>
                    <a:pt x="16848" y="46408"/>
                  </a:lnTo>
                  <a:lnTo>
                    <a:pt x="16964" y="46717"/>
                  </a:lnTo>
                  <a:lnTo>
                    <a:pt x="17080" y="47026"/>
                  </a:lnTo>
                  <a:lnTo>
                    <a:pt x="17235" y="47374"/>
                  </a:lnTo>
                  <a:lnTo>
                    <a:pt x="17312" y="47567"/>
                  </a:lnTo>
                  <a:lnTo>
                    <a:pt x="17389" y="47722"/>
                  </a:lnTo>
                  <a:lnTo>
                    <a:pt x="17505" y="47799"/>
                  </a:lnTo>
                  <a:lnTo>
                    <a:pt x="17582" y="47799"/>
                  </a:lnTo>
                  <a:lnTo>
                    <a:pt x="17660" y="47760"/>
                  </a:lnTo>
                  <a:lnTo>
                    <a:pt x="17737" y="47644"/>
                  </a:lnTo>
                  <a:lnTo>
                    <a:pt x="17737" y="47606"/>
                  </a:lnTo>
                  <a:lnTo>
                    <a:pt x="17892" y="46910"/>
                  </a:lnTo>
                  <a:lnTo>
                    <a:pt x="17969" y="46176"/>
                  </a:lnTo>
                  <a:lnTo>
                    <a:pt x="18046" y="45481"/>
                  </a:lnTo>
                  <a:lnTo>
                    <a:pt x="18085" y="44746"/>
                  </a:lnTo>
                  <a:lnTo>
                    <a:pt x="18085" y="44090"/>
                  </a:lnTo>
                  <a:lnTo>
                    <a:pt x="18085" y="43471"/>
                  </a:lnTo>
                  <a:lnTo>
                    <a:pt x="17969" y="42196"/>
                  </a:lnTo>
                  <a:lnTo>
                    <a:pt x="17776" y="40921"/>
                  </a:lnTo>
                  <a:lnTo>
                    <a:pt x="17505" y="39684"/>
                  </a:lnTo>
                  <a:lnTo>
                    <a:pt x="17196" y="38603"/>
                  </a:lnTo>
                  <a:lnTo>
                    <a:pt x="16771" y="37521"/>
                  </a:lnTo>
                  <a:lnTo>
                    <a:pt x="16810" y="37443"/>
                  </a:lnTo>
                  <a:lnTo>
                    <a:pt x="16887" y="37405"/>
                  </a:lnTo>
                  <a:lnTo>
                    <a:pt x="17698" y="36555"/>
                  </a:lnTo>
                  <a:lnTo>
                    <a:pt x="18510" y="35743"/>
                  </a:lnTo>
                  <a:lnTo>
                    <a:pt x="19360" y="34970"/>
                  </a:lnTo>
                  <a:lnTo>
                    <a:pt x="20210" y="34236"/>
                  </a:lnTo>
                  <a:lnTo>
                    <a:pt x="21060" y="33541"/>
                  </a:lnTo>
                  <a:lnTo>
                    <a:pt x="21099" y="33502"/>
                  </a:lnTo>
                  <a:lnTo>
                    <a:pt x="21253" y="33386"/>
                  </a:lnTo>
                  <a:lnTo>
                    <a:pt x="21292" y="33386"/>
                  </a:lnTo>
                  <a:lnTo>
                    <a:pt x="21408" y="33270"/>
                  </a:lnTo>
                  <a:lnTo>
                    <a:pt x="21562" y="33154"/>
                  </a:lnTo>
                  <a:lnTo>
                    <a:pt x="21756" y="33000"/>
                  </a:lnTo>
                  <a:lnTo>
                    <a:pt x="21794" y="32961"/>
                  </a:lnTo>
                  <a:lnTo>
                    <a:pt x="22528" y="32497"/>
                  </a:lnTo>
                  <a:lnTo>
                    <a:pt x="23263" y="32072"/>
                  </a:lnTo>
                  <a:lnTo>
                    <a:pt x="23456" y="31956"/>
                  </a:lnTo>
                  <a:lnTo>
                    <a:pt x="24731" y="31183"/>
                  </a:lnTo>
                  <a:lnTo>
                    <a:pt x="26624" y="30024"/>
                  </a:lnTo>
                  <a:lnTo>
                    <a:pt x="26702" y="29986"/>
                  </a:lnTo>
                  <a:lnTo>
                    <a:pt x="26779" y="29947"/>
                  </a:lnTo>
                  <a:lnTo>
                    <a:pt x="26818" y="29908"/>
                  </a:lnTo>
                  <a:lnTo>
                    <a:pt x="27281" y="29638"/>
                  </a:lnTo>
                  <a:lnTo>
                    <a:pt x="29252" y="28440"/>
                  </a:lnTo>
                  <a:lnTo>
                    <a:pt x="29522" y="28285"/>
                  </a:lnTo>
                  <a:lnTo>
                    <a:pt x="31223" y="27319"/>
                  </a:lnTo>
                  <a:lnTo>
                    <a:pt x="31455" y="27165"/>
                  </a:lnTo>
                  <a:lnTo>
                    <a:pt x="32227" y="26740"/>
                  </a:lnTo>
                  <a:lnTo>
                    <a:pt x="32536" y="26547"/>
                  </a:lnTo>
                  <a:lnTo>
                    <a:pt x="33541" y="26044"/>
                  </a:lnTo>
                  <a:lnTo>
                    <a:pt x="34507" y="25542"/>
                  </a:lnTo>
                  <a:lnTo>
                    <a:pt x="35512" y="25078"/>
                  </a:lnTo>
                  <a:lnTo>
                    <a:pt x="36517" y="24615"/>
                  </a:lnTo>
                  <a:lnTo>
                    <a:pt x="37985" y="24074"/>
                  </a:lnTo>
                  <a:lnTo>
                    <a:pt x="38449" y="23919"/>
                  </a:lnTo>
                  <a:lnTo>
                    <a:pt x="40110" y="23455"/>
                  </a:lnTo>
                  <a:lnTo>
                    <a:pt x="40535" y="23339"/>
                  </a:lnTo>
                  <a:lnTo>
                    <a:pt x="40767" y="23262"/>
                  </a:lnTo>
                  <a:lnTo>
                    <a:pt x="40806" y="23262"/>
                  </a:lnTo>
                  <a:lnTo>
                    <a:pt x="41115" y="23146"/>
                  </a:lnTo>
                  <a:lnTo>
                    <a:pt x="41424" y="23069"/>
                  </a:lnTo>
                  <a:lnTo>
                    <a:pt x="41501" y="23069"/>
                  </a:lnTo>
                  <a:lnTo>
                    <a:pt x="41810" y="22992"/>
                  </a:lnTo>
                  <a:lnTo>
                    <a:pt x="42042" y="22953"/>
                  </a:lnTo>
                  <a:lnTo>
                    <a:pt x="42235" y="22876"/>
                  </a:lnTo>
                  <a:lnTo>
                    <a:pt x="42351" y="22876"/>
                  </a:lnTo>
                  <a:lnTo>
                    <a:pt x="42544" y="22798"/>
                  </a:lnTo>
                  <a:lnTo>
                    <a:pt x="42815" y="22760"/>
                  </a:lnTo>
                  <a:lnTo>
                    <a:pt x="44167" y="22451"/>
                  </a:lnTo>
                  <a:lnTo>
                    <a:pt x="45520" y="22219"/>
                  </a:lnTo>
                  <a:lnTo>
                    <a:pt x="45597" y="22219"/>
                  </a:lnTo>
                  <a:lnTo>
                    <a:pt x="45829" y="22142"/>
                  </a:lnTo>
                  <a:lnTo>
                    <a:pt x="46563" y="21987"/>
                  </a:lnTo>
                  <a:lnTo>
                    <a:pt x="47568" y="21871"/>
                  </a:lnTo>
                  <a:lnTo>
                    <a:pt x="47684" y="21871"/>
                  </a:lnTo>
                  <a:lnTo>
                    <a:pt x="47877" y="21832"/>
                  </a:lnTo>
                  <a:lnTo>
                    <a:pt x="48032" y="21794"/>
                  </a:lnTo>
                  <a:lnTo>
                    <a:pt x="48070" y="21794"/>
                  </a:lnTo>
                  <a:lnTo>
                    <a:pt x="48843" y="21639"/>
                  </a:lnTo>
                  <a:lnTo>
                    <a:pt x="49577" y="21407"/>
                  </a:lnTo>
                  <a:lnTo>
                    <a:pt x="50427" y="21137"/>
                  </a:lnTo>
                  <a:lnTo>
                    <a:pt x="51239" y="20789"/>
                  </a:lnTo>
                  <a:lnTo>
                    <a:pt x="52089" y="20364"/>
                  </a:lnTo>
                  <a:lnTo>
                    <a:pt x="52514" y="20132"/>
                  </a:lnTo>
                  <a:lnTo>
                    <a:pt x="52939" y="19978"/>
                  </a:lnTo>
                  <a:lnTo>
                    <a:pt x="53364" y="19862"/>
                  </a:lnTo>
                  <a:lnTo>
                    <a:pt x="53789" y="19746"/>
                  </a:lnTo>
                  <a:lnTo>
                    <a:pt x="54253" y="19707"/>
                  </a:lnTo>
                  <a:lnTo>
                    <a:pt x="54716" y="19669"/>
                  </a:lnTo>
                  <a:lnTo>
                    <a:pt x="55605" y="19630"/>
                  </a:lnTo>
                  <a:lnTo>
                    <a:pt x="56494" y="19630"/>
                  </a:lnTo>
                  <a:lnTo>
                    <a:pt x="56996" y="19591"/>
                  </a:lnTo>
                  <a:lnTo>
                    <a:pt x="57537" y="19514"/>
                  </a:lnTo>
                  <a:lnTo>
                    <a:pt x="58542" y="19321"/>
                  </a:lnTo>
                  <a:lnTo>
                    <a:pt x="60010" y="18934"/>
                  </a:lnTo>
                  <a:lnTo>
                    <a:pt x="60358" y="18818"/>
                  </a:lnTo>
                  <a:lnTo>
                    <a:pt x="60667" y="18702"/>
                  </a:lnTo>
                  <a:lnTo>
                    <a:pt x="60976" y="18509"/>
                  </a:lnTo>
                  <a:lnTo>
                    <a:pt x="61092" y="18393"/>
                  </a:lnTo>
                  <a:lnTo>
                    <a:pt x="61208" y="18277"/>
                  </a:lnTo>
                  <a:lnTo>
                    <a:pt x="61324" y="18046"/>
                  </a:lnTo>
                  <a:lnTo>
                    <a:pt x="61363" y="17814"/>
                  </a:lnTo>
                  <a:lnTo>
                    <a:pt x="61363" y="17543"/>
                  </a:lnTo>
                  <a:lnTo>
                    <a:pt x="61285" y="17350"/>
                  </a:lnTo>
                  <a:lnTo>
                    <a:pt x="61672" y="17234"/>
                  </a:lnTo>
                  <a:lnTo>
                    <a:pt x="62097" y="17157"/>
                  </a:lnTo>
                  <a:lnTo>
                    <a:pt x="62522" y="17118"/>
                  </a:lnTo>
                  <a:lnTo>
                    <a:pt x="62947" y="17041"/>
                  </a:lnTo>
                  <a:lnTo>
                    <a:pt x="63295" y="16925"/>
                  </a:lnTo>
                  <a:lnTo>
                    <a:pt x="63642" y="16809"/>
                  </a:lnTo>
                  <a:lnTo>
                    <a:pt x="63990" y="16655"/>
                  </a:lnTo>
                  <a:lnTo>
                    <a:pt x="64299" y="16461"/>
                  </a:lnTo>
                  <a:lnTo>
                    <a:pt x="64570" y="16307"/>
                  </a:lnTo>
                  <a:lnTo>
                    <a:pt x="64840" y="16075"/>
                  </a:lnTo>
                  <a:lnTo>
                    <a:pt x="65381" y="15650"/>
                  </a:lnTo>
                  <a:lnTo>
                    <a:pt x="65652" y="15379"/>
                  </a:lnTo>
                  <a:lnTo>
                    <a:pt x="66000" y="15186"/>
                  </a:lnTo>
                  <a:lnTo>
                    <a:pt x="66309" y="15032"/>
                  </a:lnTo>
                  <a:lnTo>
                    <a:pt x="66656" y="14916"/>
                  </a:lnTo>
                  <a:lnTo>
                    <a:pt x="67275" y="14684"/>
                  </a:lnTo>
                  <a:lnTo>
                    <a:pt x="67893" y="14413"/>
                  </a:lnTo>
                  <a:lnTo>
                    <a:pt x="68473" y="14066"/>
                  </a:lnTo>
                  <a:lnTo>
                    <a:pt x="68975" y="13641"/>
                  </a:lnTo>
                  <a:lnTo>
                    <a:pt x="69323" y="13331"/>
                  </a:lnTo>
                  <a:lnTo>
                    <a:pt x="69632" y="12945"/>
                  </a:lnTo>
                  <a:lnTo>
                    <a:pt x="69825" y="12636"/>
                  </a:lnTo>
                  <a:lnTo>
                    <a:pt x="69941" y="12249"/>
                  </a:lnTo>
                  <a:lnTo>
                    <a:pt x="69980" y="12095"/>
                  </a:lnTo>
                  <a:lnTo>
                    <a:pt x="69980" y="11902"/>
                  </a:lnTo>
                  <a:lnTo>
                    <a:pt x="69941" y="11708"/>
                  </a:lnTo>
                  <a:lnTo>
                    <a:pt x="69864" y="11515"/>
                  </a:lnTo>
                  <a:lnTo>
                    <a:pt x="69709" y="11245"/>
                  </a:lnTo>
                  <a:lnTo>
                    <a:pt x="69477" y="11013"/>
                  </a:lnTo>
                  <a:lnTo>
                    <a:pt x="69207" y="10858"/>
                  </a:lnTo>
                  <a:lnTo>
                    <a:pt x="68898" y="10704"/>
                  </a:lnTo>
                  <a:lnTo>
                    <a:pt x="67932" y="10124"/>
                  </a:lnTo>
                  <a:lnTo>
                    <a:pt x="66927" y="9583"/>
                  </a:lnTo>
                  <a:lnTo>
                    <a:pt x="64879" y="8463"/>
                  </a:lnTo>
                  <a:lnTo>
                    <a:pt x="63179" y="7574"/>
                  </a:lnTo>
                  <a:lnTo>
                    <a:pt x="61479" y="6647"/>
                  </a:lnTo>
                  <a:lnTo>
                    <a:pt x="60590" y="6260"/>
                  </a:lnTo>
                  <a:lnTo>
                    <a:pt x="59740" y="5835"/>
                  </a:lnTo>
                  <a:lnTo>
                    <a:pt x="58812" y="5487"/>
                  </a:lnTo>
                  <a:lnTo>
                    <a:pt x="57924" y="5178"/>
                  </a:lnTo>
                  <a:lnTo>
                    <a:pt x="56996" y="4869"/>
                  </a:lnTo>
                  <a:lnTo>
                    <a:pt x="56069" y="4676"/>
                  </a:lnTo>
                  <a:lnTo>
                    <a:pt x="55103" y="4483"/>
                  </a:lnTo>
                  <a:lnTo>
                    <a:pt x="54175" y="4367"/>
                  </a:lnTo>
                  <a:lnTo>
                    <a:pt x="53209" y="4367"/>
                  </a:lnTo>
                  <a:lnTo>
                    <a:pt x="52243" y="4405"/>
                  </a:lnTo>
                  <a:lnTo>
                    <a:pt x="51509" y="4444"/>
                  </a:lnTo>
                  <a:lnTo>
                    <a:pt x="51161" y="4405"/>
                  </a:lnTo>
                  <a:lnTo>
                    <a:pt x="50814" y="4367"/>
                  </a:lnTo>
                  <a:lnTo>
                    <a:pt x="50273" y="4174"/>
                  </a:lnTo>
                  <a:lnTo>
                    <a:pt x="49693" y="4019"/>
                  </a:lnTo>
                  <a:lnTo>
                    <a:pt x="48534" y="3787"/>
                  </a:lnTo>
                  <a:lnTo>
                    <a:pt x="47452" y="3594"/>
                  </a:lnTo>
                  <a:lnTo>
                    <a:pt x="46370" y="3439"/>
                  </a:lnTo>
                  <a:lnTo>
                    <a:pt x="45288" y="3362"/>
                  </a:lnTo>
                  <a:lnTo>
                    <a:pt x="44167" y="3323"/>
                  </a:lnTo>
                  <a:lnTo>
                    <a:pt x="42583" y="3323"/>
                  </a:lnTo>
                  <a:lnTo>
                    <a:pt x="41694" y="3362"/>
                  </a:lnTo>
                  <a:lnTo>
                    <a:pt x="40922" y="3401"/>
                  </a:lnTo>
                  <a:lnTo>
                    <a:pt x="40149" y="3478"/>
                  </a:lnTo>
                  <a:lnTo>
                    <a:pt x="38603" y="3748"/>
                  </a:lnTo>
                  <a:lnTo>
                    <a:pt x="37830" y="3903"/>
                  </a:lnTo>
                  <a:lnTo>
                    <a:pt x="37057" y="4058"/>
                  </a:lnTo>
                  <a:lnTo>
                    <a:pt x="36517" y="4212"/>
                  </a:lnTo>
                  <a:lnTo>
                    <a:pt x="35937" y="4367"/>
                  </a:lnTo>
                  <a:lnTo>
                    <a:pt x="35550" y="3942"/>
                  </a:lnTo>
                  <a:lnTo>
                    <a:pt x="34739" y="3246"/>
                  </a:lnTo>
                  <a:lnTo>
                    <a:pt x="33889" y="2551"/>
                  </a:lnTo>
                  <a:lnTo>
                    <a:pt x="33000" y="1971"/>
                  </a:lnTo>
                  <a:lnTo>
                    <a:pt x="32073" y="1391"/>
                  </a:lnTo>
                  <a:lnTo>
                    <a:pt x="31068" y="928"/>
                  </a:lnTo>
                  <a:lnTo>
                    <a:pt x="30063" y="541"/>
                  </a:lnTo>
                  <a:lnTo>
                    <a:pt x="29020" y="232"/>
                  </a:lnTo>
                  <a:lnTo>
                    <a:pt x="28518" y="116"/>
                  </a:lnTo>
                  <a:lnTo>
                    <a:pt x="27977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53"/>
            <p:cNvSpPr/>
            <p:nvPr/>
          </p:nvSpPr>
          <p:spPr>
            <a:xfrm>
              <a:off x="1524850" y="1167425"/>
              <a:ext cx="1749500" cy="1195000"/>
            </a:xfrm>
            <a:custGeom>
              <a:rect b="b" l="l" r="r" t="t"/>
              <a:pathLst>
                <a:path extrusionOk="0" fill="none" h="47800" w="69980">
                  <a:moveTo>
                    <a:pt x="1" y="29136"/>
                  </a:moveTo>
                  <a:lnTo>
                    <a:pt x="1" y="29136"/>
                  </a:lnTo>
                  <a:lnTo>
                    <a:pt x="39" y="29213"/>
                  </a:lnTo>
                  <a:lnTo>
                    <a:pt x="117" y="29251"/>
                  </a:lnTo>
                  <a:lnTo>
                    <a:pt x="310" y="29290"/>
                  </a:lnTo>
                  <a:lnTo>
                    <a:pt x="310" y="29290"/>
                  </a:lnTo>
                  <a:lnTo>
                    <a:pt x="1237" y="29676"/>
                  </a:lnTo>
                  <a:lnTo>
                    <a:pt x="2165" y="30024"/>
                  </a:lnTo>
                  <a:lnTo>
                    <a:pt x="2165" y="30024"/>
                  </a:lnTo>
                  <a:lnTo>
                    <a:pt x="3053" y="30449"/>
                  </a:lnTo>
                  <a:lnTo>
                    <a:pt x="3942" y="30913"/>
                  </a:lnTo>
                  <a:lnTo>
                    <a:pt x="3942" y="30913"/>
                  </a:lnTo>
                  <a:lnTo>
                    <a:pt x="4676" y="31338"/>
                  </a:lnTo>
                  <a:lnTo>
                    <a:pt x="5372" y="31763"/>
                  </a:lnTo>
                  <a:lnTo>
                    <a:pt x="6029" y="32227"/>
                  </a:lnTo>
                  <a:lnTo>
                    <a:pt x="6686" y="32690"/>
                  </a:lnTo>
                  <a:lnTo>
                    <a:pt x="7343" y="33193"/>
                  </a:lnTo>
                  <a:lnTo>
                    <a:pt x="7999" y="33695"/>
                  </a:lnTo>
                  <a:lnTo>
                    <a:pt x="9197" y="34777"/>
                  </a:lnTo>
                  <a:lnTo>
                    <a:pt x="9197" y="34777"/>
                  </a:lnTo>
                  <a:lnTo>
                    <a:pt x="9468" y="35086"/>
                  </a:lnTo>
                  <a:lnTo>
                    <a:pt x="9777" y="35357"/>
                  </a:lnTo>
                  <a:lnTo>
                    <a:pt x="9816" y="35395"/>
                  </a:lnTo>
                  <a:lnTo>
                    <a:pt x="9816" y="35395"/>
                  </a:lnTo>
                  <a:lnTo>
                    <a:pt x="10395" y="35936"/>
                  </a:lnTo>
                  <a:lnTo>
                    <a:pt x="10395" y="35936"/>
                  </a:lnTo>
                  <a:lnTo>
                    <a:pt x="11207" y="36864"/>
                  </a:lnTo>
                  <a:lnTo>
                    <a:pt x="11207" y="36902"/>
                  </a:lnTo>
                  <a:lnTo>
                    <a:pt x="11207" y="36902"/>
                  </a:lnTo>
                  <a:lnTo>
                    <a:pt x="12057" y="38023"/>
                  </a:lnTo>
                  <a:lnTo>
                    <a:pt x="12868" y="39182"/>
                  </a:lnTo>
                  <a:lnTo>
                    <a:pt x="12868" y="39182"/>
                  </a:lnTo>
                  <a:lnTo>
                    <a:pt x="13255" y="39800"/>
                  </a:lnTo>
                  <a:lnTo>
                    <a:pt x="13255" y="39800"/>
                  </a:lnTo>
                  <a:lnTo>
                    <a:pt x="13950" y="40921"/>
                  </a:lnTo>
                  <a:lnTo>
                    <a:pt x="14607" y="42080"/>
                  </a:lnTo>
                  <a:lnTo>
                    <a:pt x="14607" y="42080"/>
                  </a:lnTo>
                  <a:lnTo>
                    <a:pt x="15264" y="43239"/>
                  </a:lnTo>
                  <a:lnTo>
                    <a:pt x="15264" y="43239"/>
                  </a:lnTo>
                  <a:lnTo>
                    <a:pt x="16075" y="44824"/>
                  </a:lnTo>
                  <a:lnTo>
                    <a:pt x="16848" y="46408"/>
                  </a:lnTo>
                  <a:lnTo>
                    <a:pt x="16848" y="46408"/>
                  </a:lnTo>
                  <a:lnTo>
                    <a:pt x="16964" y="46717"/>
                  </a:lnTo>
                  <a:lnTo>
                    <a:pt x="17080" y="47026"/>
                  </a:lnTo>
                  <a:lnTo>
                    <a:pt x="17080" y="47026"/>
                  </a:lnTo>
                  <a:lnTo>
                    <a:pt x="17235" y="47374"/>
                  </a:lnTo>
                  <a:lnTo>
                    <a:pt x="17312" y="47567"/>
                  </a:lnTo>
                  <a:lnTo>
                    <a:pt x="17389" y="47722"/>
                  </a:lnTo>
                  <a:lnTo>
                    <a:pt x="17389" y="47722"/>
                  </a:lnTo>
                  <a:lnTo>
                    <a:pt x="17505" y="47799"/>
                  </a:lnTo>
                  <a:lnTo>
                    <a:pt x="17582" y="47799"/>
                  </a:lnTo>
                  <a:lnTo>
                    <a:pt x="17660" y="47760"/>
                  </a:lnTo>
                  <a:lnTo>
                    <a:pt x="17737" y="47644"/>
                  </a:lnTo>
                  <a:lnTo>
                    <a:pt x="17737" y="47606"/>
                  </a:lnTo>
                  <a:lnTo>
                    <a:pt x="17737" y="47606"/>
                  </a:lnTo>
                  <a:lnTo>
                    <a:pt x="17892" y="46910"/>
                  </a:lnTo>
                  <a:lnTo>
                    <a:pt x="17969" y="46176"/>
                  </a:lnTo>
                  <a:lnTo>
                    <a:pt x="18046" y="45481"/>
                  </a:lnTo>
                  <a:lnTo>
                    <a:pt x="18085" y="44746"/>
                  </a:lnTo>
                  <a:lnTo>
                    <a:pt x="18085" y="44746"/>
                  </a:lnTo>
                  <a:lnTo>
                    <a:pt x="18085" y="44090"/>
                  </a:lnTo>
                  <a:lnTo>
                    <a:pt x="18085" y="43471"/>
                  </a:lnTo>
                  <a:lnTo>
                    <a:pt x="17969" y="42196"/>
                  </a:lnTo>
                  <a:lnTo>
                    <a:pt x="17776" y="40921"/>
                  </a:lnTo>
                  <a:lnTo>
                    <a:pt x="17505" y="39684"/>
                  </a:lnTo>
                  <a:lnTo>
                    <a:pt x="17505" y="39684"/>
                  </a:lnTo>
                  <a:lnTo>
                    <a:pt x="17196" y="38603"/>
                  </a:lnTo>
                  <a:lnTo>
                    <a:pt x="16771" y="37521"/>
                  </a:lnTo>
                  <a:lnTo>
                    <a:pt x="16771" y="37521"/>
                  </a:lnTo>
                  <a:lnTo>
                    <a:pt x="16810" y="37443"/>
                  </a:lnTo>
                  <a:lnTo>
                    <a:pt x="16810" y="37443"/>
                  </a:lnTo>
                  <a:lnTo>
                    <a:pt x="16887" y="37405"/>
                  </a:lnTo>
                  <a:lnTo>
                    <a:pt x="16887" y="37405"/>
                  </a:lnTo>
                  <a:lnTo>
                    <a:pt x="17698" y="36555"/>
                  </a:lnTo>
                  <a:lnTo>
                    <a:pt x="17698" y="36555"/>
                  </a:lnTo>
                  <a:lnTo>
                    <a:pt x="18510" y="35743"/>
                  </a:lnTo>
                  <a:lnTo>
                    <a:pt x="19360" y="34970"/>
                  </a:lnTo>
                  <a:lnTo>
                    <a:pt x="19360" y="34970"/>
                  </a:lnTo>
                  <a:lnTo>
                    <a:pt x="20210" y="34236"/>
                  </a:lnTo>
                  <a:lnTo>
                    <a:pt x="21060" y="33541"/>
                  </a:lnTo>
                  <a:lnTo>
                    <a:pt x="21060" y="33541"/>
                  </a:lnTo>
                  <a:lnTo>
                    <a:pt x="21099" y="33502"/>
                  </a:lnTo>
                  <a:lnTo>
                    <a:pt x="21099" y="33502"/>
                  </a:lnTo>
                  <a:lnTo>
                    <a:pt x="21253" y="33386"/>
                  </a:lnTo>
                  <a:lnTo>
                    <a:pt x="21292" y="33386"/>
                  </a:lnTo>
                  <a:lnTo>
                    <a:pt x="21292" y="33386"/>
                  </a:lnTo>
                  <a:lnTo>
                    <a:pt x="21408" y="33270"/>
                  </a:lnTo>
                  <a:lnTo>
                    <a:pt x="21408" y="33270"/>
                  </a:lnTo>
                  <a:lnTo>
                    <a:pt x="21562" y="33154"/>
                  </a:lnTo>
                  <a:lnTo>
                    <a:pt x="21562" y="33154"/>
                  </a:lnTo>
                  <a:lnTo>
                    <a:pt x="21756" y="33000"/>
                  </a:lnTo>
                  <a:lnTo>
                    <a:pt x="21794" y="32961"/>
                  </a:lnTo>
                  <a:lnTo>
                    <a:pt x="21794" y="32961"/>
                  </a:lnTo>
                  <a:lnTo>
                    <a:pt x="22528" y="32497"/>
                  </a:lnTo>
                  <a:lnTo>
                    <a:pt x="22528" y="32497"/>
                  </a:lnTo>
                  <a:lnTo>
                    <a:pt x="23263" y="32072"/>
                  </a:lnTo>
                  <a:lnTo>
                    <a:pt x="23263" y="32072"/>
                  </a:lnTo>
                  <a:lnTo>
                    <a:pt x="23456" y="31956"/>
                  </a:lnTo>
                  <a:lnTo>
                    <a:pt x="23456" y="31956"/>
                  </a:lnTo>
                  <a:lnTo>
                    <a:pt x="23456" y="31956"/>
                  </a:lnTo>
                  <a:lnTo>
                    <a:pt x="24731" y="31183"/>
                  </a:lnTo>
                  <a:lnTo>
                    <a:pt x="24731" y="31183"/>
                  </a:lnTo>
                  <a:lnTo>
                    <a:pt x="26624" y="30024"/>
                  </a:lnTo>
                  <a:lnTo>
                    <a:pt x="26624" y="30024"/>
                  </a:lnTo>
                  <a:lnTo>
                    <a:pt x="26624" y="30024"/>
                  </a:lnTo>
                  <a:lnTo>
                    <a:pt x="26702" y="29986"/>
                  </a:lnTo>
                  <a:lnTo>
                    <a:pt x="26702" y="29986"/>
                  </a:lnTo>
                  <a:lnTo>
                    <a:pt x="26779" y="29947"/>
                  </a:lnTo>
                  <a:lnTo>
                    <a:pt x="26779" y="29947"/>
                  </a:lnTo>
                  <a:lnTo>
                    <a:pt x="26818" y="29908"/>
                  </a:lnTo>
                  <a:lnTo>
                    <a:pt x="26818" y="29908"/>
                  </a:lnTo>
                  <a:lnTo>
                    <a:pt x="27281" y="29638"/>
                  </a:lnTo>
                  <a:lnTo>
                    <a:pt x="27281" y="29638"/>
                  </a:lnTo>
                  <a:lnTo>
                    <a:pt x="29252" y="28440"/>
                  </a:lnTo>
                  <a:lnTo>
                    <a:pt x="29252" y="28440"/>
                  </a:lnTo>
                  <a:lnTo>
                    <a:pt x="29522" y="28285"/>
                  </a:lnTo>
                  <a:lnTo>
                    <a:pt x="29522" y="28285"/>
                  </a:lnTo>
                  <a:lnTo>
                    <a:pt x="31223" y="27319"/>
                  </a:lnTo>
                  <a:lnTo>
                    <a:pt x="31223" y="27319"/>
                  </a:lnTo>
                  <a:lnTo>
                    <a:pt x="31455" y="27165"/>
                  </a:lnTo>
                  <a:lnTo>
                    <a:pt x="31455" y="27165"/>
                  </a:lnTo>
                  <a:lnTo>
                    <a:pt x="32227" y="26740"/>
                  </a:lnTo>
                  <a:lnTo>
                    <a:pt x="32227" y="26740"/>
                  </a:lnTo>
                  <a:lnTo>
                    <a:pt x="32536" y="26547"/>
                  </a:lnTo>
                  <a:lnTo>
                    <a:pt x="32536" y="26547"/>
                  </a:lnTo>
                  <a:lnTo>
                    <a:pt x="33541" y="26044"/>
                  </a:lnTo>
                  <a:lnTo>
                    <a:pt x="34507" y="25542"/>
                  </a:lnTo>
                  <a:lnTo>
                    <a:pt x="35512" y="25078"/>
                  </a:lnTo>
                  <a:lnTo>
                    <a:pt x="36517" y="24615"/>
                  </a:lnTo>
                  <a:lnTo>
                    <a:pt x="36517" y="24615"/>
                  </a:lnTo>
                  <a:lnTo>
                    <a:pt x="37985" y="24074"/>
                  </a:lnTo>
                  <a:lnTo>
                    <a:pt x="37985" y="24074"/>
                  </a:lnTo>
                  <a:lnTo>
                    <a:pt x="38449" y="23919"/>
                  </a:lnTo>
                  <a:lnTo>
                    <a:pt x="38449" y="23919"/>
                  </a:lnTo>
                  <a:lnTo>
                    <a:pt x="40110" y="23455"/>
                  </a:lnTo>
                  <a:lnTo>
                    <a:pt x="40110" y="23455"/>
                  </a:lnTo>
                  <a:lnTo>
                    <a:pt x="40535" y="23339"/>
                  </a:lnTo>
                  <a:lnTo>
                    <a:pt x="40535" y="23339"/>
                  </a:lnTo>
                  <a:lnTo>
                    <a:pt x="40767" y="23262"/>
                  </a:lnTo>
                  <a:lnTo>
                    <a:pt x="40806" y="23262"/>
                  </a:lnTo>
                  <a:lnTo>
                    <a:pt x="40806" y="23262"/>
                  </a:lnTo>
                  <a:lnTo>
                    <a:pt x="41115" y="23146"/>
                  </a:lnTo>
                  <a:lnTo>
                    <a:pt x="41115" y="23146"/>
                  </a:lnTo>
                  <a:lnTo>
                    <a:pt x="41424" y="23069"/>
                  </a:lnTo>
                  <a:lnTo>
                    <a:pt x="41501" y="23069"/>
                  </a:lnTo>
                  <a:lnTo>
                    <a:pt x="41501" y="23069"/>
                  </a:lnTo>
                  <a:lnTo>
                    <a:pt x="41810" y="22992"/>
                  </a:lnTo>
                  <a:lnTo>
                    <a:pt x="41810" y="22992"/>
                  </a:lnTo>
                  <a:lnTo>
                    <a:pt x="42042" y="22953"/>
                  </a:lnTo>
                  <a:lnTo>
                    <a:pt x="42042" y="22953"/>
                  </a:lnTo>
                  <a:lnTo>
                    <a:pt x="42235" y="22876"/>
                  </a:lnTo>
                  <a:lnTo>
                    <a:pt x="42235" y="22876"/>
                  </a:lnTo>
                  <a:lnTo>
                    <a:pt x="42351" y="22876"/>
                  </a:lnTo>
                  <a:lnTo>
                    <a:pt x="42351" y="22876"/>
                  </a:lnTo>
                  <a:lnTo>
                    <a:pt x="42544" y="22798"/>
                  </a:lnTo>
                  <a:lnTo>
                    <a:pt x="42544" y="22798"/>
                  </a:lnTo>
                  <a:lnTo>
                    <a:pt x="42815" y="22760"/>
                  </a:lnTo>
                  <a:lnTo>
                    <a:pt x="42815" y="22760"/>
                  </a:lnTo>
                  <a:lnTo>
                    <a:pt x="44167" y="22451"/>
                  </a:lnTo>
                  <a:lnTo>
                    <a:pt x="45520" y="22219"/>
                  </a:lnTo>
                  <a:lnTo>
                    <a:pt x="45520" y="22219"/>
                  </a:lnTo>
                  <a:lnTo>
                    <a:pt x="45597" y="22219"/>
                  </a:lnTo>
                  <a:lnTo>
                    <a:pt x="45597" y="22219"/>
                  </a:lnTo>
                  <a:lnTo>
                    <a:pt x="45829" y="22142"/>
                  </a:lnTo>
                  <a:lnTo>
                    <a:pt x="45829" y="22142"/>
                  </a:lnTo>
                  <a:lnTo>
                    <a:pt x="46563" y="21987"/>
                  </a:lnTo>
                  <a:lnTo>
                    <a:pt x="46563" y="21987"/>
                  </a:lnTo>
                  <a:lnTo>
                    <a:pt x="47568" y="21871"/>
                  </a:lnTo>
                  <a:lnTo>
                    <a:pt x="47568" y="21871"/>
                  </a:lnTo>
                  <a:lnTo>
                    <a:pt x="47684" y="21871"/>
                  </a:lnTo>
                  <a:lnTo>
                    <a:pt x="47684" y="21871"/>
                  </a:lnTo>
                  <a:lnTo>
                    <a:pt x="47877" y="21832"/>
                  </a:lnTo>
                  <a:lnTo>
                    <a:pt x="47877" y="21832"/>
                  </a:lnTo>
                  <a:lnTo>
                    <a:pt x="48032" y="21794"/>
                  </a:lnTo>
                  <a:lnTo>
                    <a:pt x="48032" y="21794"/>
                  </a:lnTo>
                  <a:lnTo>
                    <a:pt x="48070" y="21794"/>
                  </a:lnTo>
                  <a:lnTo>
                    <a:pt x="48070" y="21794"/>
                  </a:lnTo>
                  <a:lnTo>
                    <a:pt x="48843" y="21639"/>
                  </a:lnTo>
                  <a:lnTo>
                    <a:pt x="49577" y="21407"/>
                  </a:lnTo>
                  <a:lnTo>
                    <a:pt x="49577" y="21407"/>
                  </a:lnTo>
                  <a:lnTo>
                    <a:pt x="50427" y="21137"/>
                  </a:lnTo>
                  <a:lnTo>
                    <a:pt x="51239" y="20789"/>
                  </a:lnTo>
                  <a:lnTo>
                    <a:pt x="51239" y="20789"/>
                  </a:lnTo>
                  <a:lnTo>
                    <a:pt x="52089" y="20364"/>
                  </a:lnTo>
                  <a:lnTo>
                    <a:pt x="52514" y="20132"/>
                  </a:lnTo>
                  <a:lnTo>
                    <a:pt x="52939" y="19978"/>
                  </a:lnTo>
                  <a:lnTo>
                    <a:pt x="52939" y="19978"/>
                  </a:lnTo>
                  <a:lnTo>
                    <a:pt x="53364" y="19862"/>
                  </a:lnTo>
                  <a:lnTo>
                    <a:pt x="53789" y="19746"/>
                  </a:lnTo>
                  <a:lnTo>
                    <a:pt x="54253" y="19707"/>
                  </a:lnTo>
                  <a:lnTo>
                    <a:pt x="54716" y="19669"/>
                  </a:lnTo>
                  <a:lnTo>
                    <a:pt x="55605" y="19630"/>
                  </a:lnTo>
                  <a:lnTo>
                    <a:pt x="56494" y="19630"/>
                  </a:lnTo>
                  <a:lnTo>
                    <a:pt x="56494" y="19630"/>
                  </a:lnTo>
                  <a:lnTo>
                    <a:pt x="56996" y="19591"/>
                  </a:lnTo>
                  <a:lnTo>
                    <a:pt x="57537" y="19514"/>
                  </a:lnTo>
                  <a:lnTo>
                    <a:pt x="58542" y="19321"/>
                  </a:lnTo>
                  <a:lnTo>
                    <a:pt x="58542" y="19321"/>
                  </a:lnTo>
                  <a:lnTo>
                    <a:pt x="60010" y="18934"/>
                  </a:lnTo>
                  <a:lnTo>
                    <a:pt x="60010" y="18934"/>
                  </a:lnTo>
                  <a:lnTo>
                    <a:pt x="60358" y="18818"/>
                  </a:lnTo>
                  <a:lnTo>
                    <a:pt x="60667" y="18702"/>
                  </a:lnTo>
                  <a:lnTo>
                    <a:pt x="60976" y="18509"/>
                  </a:lnTo>
                  <a:lnTo>
                    <a:pt x="61092" y="18393"/>
                  </a:lnTo>
                  <a:lnTo>
                    <a:pt x="61208" y="18277"/>
                  </a:lnTo>
                  <a:lnTo>
                    <a:pt x="61208" y="18277"/>
                  </a:lnTo>
                  <a:lnTo>
                    <a:pt x="61324" y="18046"/>
                  </a:lnTo>
                  <a:lnTo>
                    <a:pt x="61363" y="17814"/>
                  </a:lnTo>
                  <a:lnTo>
                    <a:pt x="61363" y="17543"/>
                  </a:lnTo>
                  <a:lnTo>
                    <a:pt x="61285" y="17350"/>
                  </a:lnTo>
                  <a:lnTo>
                    <a:pt x="61285" y="17350"/>
                  </a:lnTo>
                  <a:lnTo>
                    <a:pt x="61672" y="17234"/>
                  </a:lnTo>
                  <a:lnTo>
                    <a:pt x="62097" y="17157"/>
                  </a:lnTo>
                  <a:lnTo>
                    <a:pt x="62522" y="17118"/>
                  </a:lnTo>
                  <a:lnTo>
                    <a:pt x="62947" y="17041"/>
                  </a:lnTo>
                  <a:lnTo>
                    <a:pt x="62947" y="17041"/>
                  </a:lnTo>
                  <a:lnTo>
                    <a:pt x="63295" y="16925"/>
                  </a:lnTo>
                  <a:lnTo>
                    <a:pt x="63642" y="16809"/>
                  </a:lnTo>
                  <a:lnTo>
                    <a:pt x="63990" y="16655"/>
                  </a:lnTo>
                  <a:lnTo>
                    <a:pt x="64299" y="16461"/>
                  </a:lnTo>
                  <a:lnTo>
                    <a:pt x="64299" y="16461"/>
                  </a:lnTo>
                  <a:lnTo>
                    <a:pt x="64570" y="16307"/>
                  </a:lnTo>
                  <a:lnTo>
                    <a:pt x="64840" y="16075"/>
                  </a:lnTo>
                  <a:lnTo>
                    <a:pt x="65381" y="15650"/>
                  </a:lnTo>
                  <a:lnTo>
                    <a:pt x="65381" y="15650"/>
                  </a:lnTo>
                  <a:lnTo>
                    <a:pt x="65652" y="15379"/>
                  </a:lnTo>
                  <a:lnTo>
                    <a:pt x="66000" y="15186"/>
                  </a:lnTo>
                  <a:lnTo>
                    <a:pt x="66000" y="15186"/>
                  </a:lnTo>
                  <a:lnTo>
                    <a:pt x="66309" y="15032"/>
                  </a:lnTo>
                  <a:lnTo>
                    <a:pt x="66656" y="14916"/>
                  </a:lnTo>
                  <a:lnTo>
                    <a:pt x="66656" y="14916"/>
                  </a:lnTo>
                  <a:lnTo>
                    <a:pt x="67275" y="14684"/>
                  </a:lnTo>
                  <a:lnTo>
                    <a:pt x="67893" y="14413"/>
                  </a:lnTo>
                  <a:lnTo>
                    <a:pt x="68473" y="14066"/>
                  </a:lnTo>
                  <a:lnTo>
                    <a:pt x="68975" y="13641"/>
                  </a:lnTo>
                  <a:lnTo>
                    <a:pt x="68975" y="13641"/>
                  </a:lnTo>
                  <a:lnTo>
                    <a:pt x="69323" y="13331"/>
                  </a:lnTo>
                  <a:lnTo>
                    <a:pt x="69632" y="12945"/>
                  </a:lnTo>
                  <a:lnTo>
                    <a:pt x="69632" y="12945"/>
                  </a:lnTo>
                  <a:lnTo>
                    <a:pt x="69825" y="12636"/>
                  </a:lnTo>
                  <a:lnTo>
                    <a:pt x="69941" y="12249"/>
                  </a:lnTo>
                  <a:lnTo>
                    <a:pt x="69980" y="12095"/>
                  </a:lnTo>
                  <a:lnTo>
                    <a:pt x="69980" y="11902"/>
                  </a:lnTo>
                  <a:lnTo>
                    <a:pt x="69941" y="11708"/>
                  </a:lnTo>
                  <a:lnTo>
                    <a:pt x="69864" y="11515"/>
                  </a:lnTo>
                  <a:lnTo>
                    <a:pt x="69864" y="11515"/>
                  </a:lnTo>
                  <a:lnTo>
                    <a:pt x="69709" y="11245"/>
                  </a:lnTo>
                  <a:lnTo>
                    <a:pt x="69477" y="11013"/>
                  </a:lnTo>
                  <a:lnTo>
                    <a:pt x="69207" y="10858"/>
                  </a:lnTo>
                  <a:lnTo>
                    <a:pt x="68898" y="10704"/>
                  </a:lnTo>
                  <a:lnTo>
                    <a:pt x="68898" y="10704"/>
                  </a:lnTo>
                  <a:lnTo>
                    <a:pt x="67932" y="10124"/>
                  </a:lnTo>
                  <a:lnTo>
                    <a:pt x="66927" y="9583"/>
                  </a:lnTo>
                  <a:lnTo>
                    <a:pt x="64879" y="8463"/>
                  </a:lnTo>
                  <a:lnTo>
                    <a:pt x="64879" y="8463"/>
                  </a:lnTo>
                  <a:lnTo>
                    <a:pt x="63179" y="7574"/>
                  </a:lnTo>
                  <a:lnTo>
                    <a:pt x="61479" y="6647"/>
                  </a:lnTo>
                  <a:lnTo>
                    <a:pt x="60590" y="6260"/>
                  </a:lnTo>
                  <a:lnTo>
                    <a:pt x="59740" y="5835"/>
                  </a:lnTo>
                  <a:lnTo>
                    <a:pt x="58812" y="5487"/>
                  </a:lnTo>
                  <a:lnTo>
                    <a:pt x="57924" y="5178"/>
                  </a:lnTo>
                  <a:lnTo>
                    <a:pt x="57924" y="5178"/>
                  </a:lnTo>
                  <a:lnTo>
                    <a:pt x="56996" y="4869"/>
                  </a:lnTo>
                  <a:lnTo>
                    <a:pt x="56069" y="4676"/>
                  </a:lnTo>
                  <a:lnTo>
                    <a:pt x="55103" y="4483"/>
                  </a:lnTo>
                  <a:lnTo>
                    <a:pt x="54175" y="4367"/>
                  </a:lnTo>
                  <a:lnTo>
                    <a:pt x="54175" y="4367"/>
                  </a:lnTo>
                  <a:lnTo>
                    <a:pt x="53209" y="4367"/>
                  </a:lnTo>
                  <a:lnTo>
                    <a:pt x="52243" y="4405"/>
                  </a:lnTo>
                  <a:lnTo>
                    <a:pt x="52243" y="4405"/>
                  </a:lnTo>
                  <a:lnTo>
                    <a:pt x="51509" y="4444"/>
                  </a:lnTo>
                  <a:lnTo>
                    <a:pt x="51161" y="4405"/>
                  </a:lnTo>
                  <a:lnTo>
                    <a:pt x="50814" y="4367"/>
                  </a:lnTo>
                  <a:lnTo>
                    <a:pt x="50814" y="4367"/>
                  </a:lnTo>
                  <a:lnTo>
                    <a:pt x="50273" y="4174"/>
                  </a:lnTo>
                  <a:lnTo>
                    <a:pt x="49693" y="4019"/>
                  </a:lnTo>
                  <a:lnTo>
                    <a:pt x="48534" y="3787"/>
                  </a:lnTo>
                  <a:lnTo>
                    <a:pt x="48534" y="3787"/>
                  </a:lnTo>
                  <a:lnTo>
                    <a:pt x="47452" y="3594"/>
                  </a:lnTo>
                  <a:lnTo>
                    <a:pt x="46370" y="3439"/>
                  </a:lnTo>
                  <a:lnTo>
                    <a:pt x="45288" y="3362"/>
                  </a:lnTo>
                  <a:lnTo>
                    <a:pt x="44167" y="3323"/>
                  </a:lnTo>
                  <a:lnTo>
                    <a:pt x="44167" y="3323"/>
                  </a:lnTo>
                  <a:lnTo>
                    <a:pt x="43433" y="3323"/>
                  </a:lnTo>
                  <a:lnTo>
                    <a:pt x="43433" y="3323"/>
                  </a:lnTo>
                  <a:lnTo>
                    <a:pt x="42583" y="3323"/>
                  </a:lnTo>
                  <a:lnTo>
                    <a:pt x="41694" y="3362"/>
                  </a:lnTo>
                  <a:lnTo>
                    <a:pt x="41694" y="3362"/>
                  </a:lnTo>
                  <a:lnTo>
                    <a:pt x="40922" y="3401"/>
                  </a:lnTo>
                  <a:lnTo>
                    <a:pt x="40149" y="3478"/>
                  </a:lnTo>
                  <a:lnTo>
                    <a:pt x="38603" y="3748"/>
                  </a:lnTo>
                  <a:lnTo>
                    <a:pt x="38603" y="3748"/>
                  </a:lnTo>
                  <a:lnTo>
                    <a:pt x="37830" y="3903"/>
                  </a:lnTo>
                  <a:lnTo>
                    <a:pt x="37057" y="4058"/>
                  </a:lnTo>
                  <a:lnTo>
                    <a:pt x="37057" y="4058"/>
                  </a:lnTo>
                  <a:lnTo>
                    <a:pt x="36517" y="4212"/>
                  </a:lnTo>
                  <a:lnTo>
                    <a:pt x="35937" y="4367"/>
                  </a:lnTo>
                  <a:lnTo>
                    <a:pt x="35937" y="4367"/>
                  </a:lnTo>
                  <a:lnTo>
                    <a:pt x="35550" y="3942"/>
                  </a:lnTo>
                  <a:lnTo>
                    <a:pt x="35550" y="3942"/>
                  </a:lnTo>
                  <a:lnTo>
                    <a:pt x="34739" y="3246"/>
                  </a:lnTo>
                  <a:lnTo>
                    <a:pt x="33889" y="2551"/>
                  </a:lnTo>
                  <a:lnTo>
                    <a:pt x="33000" y="1971"/>
                  </a:lnTo>
                  <a:lnTo>
                    <a:pt x="32073" y="1391"/>
                  </a:lnTo>
                  <a:lnTo>
                    <a:pt x="31068" y="928"/>
                  </a:lnTo>
                  <a:lnTo>
                    <a:pt x="30063" y="541"/>
                  </a:lnTo>
                  <a:lnTo>
                    <a:pt x="29020" y="232"/>
                  </a:lnTo>
                  <a:lnTo>
                    <a:pt x="28518" y="116"/>
                  </a:lnTo>
                  <a:lnTo>
                    <a:pt x="27977" y="0"/>
                  </a:lnTo>
                  <a:lnTo>
                    <a:pt x="27977" y="0"/>
                  </a:lnTo>
                  <a:lnTo>
                    <a:pt x="27938" y="0"/>
                  </a:lnTo>
                  <a:lnTo>
                    <a:pt x="27938" y="0"/>
                  </a:lnTo>
                  <a:lnTo>
                    <a:pt x="27861" y="0"/>
                  </a:lnTo>
                  <a:lnTo>
                    <a:pt x="27861" y="0"/>
                  </a:lnTo>
                  <a:lnTo>
                    <a:pt x="27784" y="0"/>
                  </a:lnTo>
                  <a:lnTo>
                    <a:pt x="27745" y="39"/>
                  </a:lnTo>
                  <a:lnTo>
                    <a:pt x="27745" y="39"/>
                  </a:lnTo>
                  <a:lnTo>
                    <a:pt x="27706" y="232"/>
                  </a:lnTo>
                  <a:lnTo>
                    <a:pt x="27745" y="387"/>
                  </a:lnTo>
                  <a:lnTo>
                    <a:pt x="27861" y="580"/>
                  </a:lnTo>
                  <a:lnTo>
                    <a:pt x="27938" y="696"/>
                  </a:lnTo>
                  <a:lnTo>
                    <a:pt x="27938" y="696"/>
                  </a:lnTo>
                  <a:lnTo>
                    <a:pt x="28093" y="928"/>
                  </a:lnTo>
                  <a:lnTo>
                    <a:pt x="28209" y="1160"/>
                  </a:lnTo>
                  <a:lnTo>
                    <a:pt x="28402" y="1623"/>
                  </a:lnTo>
                  <a:lnTo>
                    <a:pt x="28402" y="1623"/>
                  </a:lnTo>
                  <a:lnTo>
                    <a:pt x="28595" y="1971"/>
                  </a:lnTo>
                  <a:lnTo>
                    <a:pt x="28788" y="2280"/>
                  </a:lnTo>
                  <a:lnTo>
                    <a:pt x="29059" y="2551"/>
                  </a:lnTo>
                  <a:lnTo>
                    <a:pt x="29368" y="2744"/>
                  </a:lnTo>
                  <a:lnTo>
                    <a:pt x="29368" y="2744"/>
                  </a:lnTo>
                  <a:lnTo>
                    <a:pt x="29136" y="2821"/>
                  </a:lnTo>
                  <a:lnTo>
                    <a:pt x="28827" y="2860"/>
                  </a:lnTo>
                  <a:lnTo>
                    <a:pt x="28827" y="2860"/>
                  </a:lnTo>
                  <a:lnTo>
                    <a:pt x="28788" y="2860"/>
                  </a:lnTo>
                  <a:lnTo>
                    <a:pt x="28750" y="2937"/>
                  </a:lnTo>
                  <a:lnTo>
                    <a:pt x="28750" y="2937"/>
                  </a:lnTo>
                  <a:lnTo>
                    <a:pt x="28595" y="3864"/>
                  </a:lnTo>
                  <a:lnTo>
                    <a:pt x="28441" y="4753"/>
                  </a:lnTo>
                  <a:lnTo>
                    <a:pt x="28209" y="5681"/>
                  </a:lnTo>
                  <a:lnTo>
                    <a:pt x="27938" y="6569"/>
                  </a:lnTo>
                  <a:lnTo>
                    <a:pt x="27938" y="6569"/>
                  </a:lnTo>
                  <a:lnTo>
                    <a:pt x="27784" y="6994"/>
                  </a:lnTo>
                  <a:lnTo>
                    <a:pt x="27590" y="7381"/>
                  </a:lnTo>
                  <a:lnTo>
                    <a:pt x="27359" y="7767"/>
                  </a:lnTo>
                  <a:lnTo>
                    <a:pt x="27088" y="8115"/>
                  </a:lnTo>
                  <a:lnTo>
                    <a:pt x="27088" y="8115"/>
                  </a:lnTo>
                  <a:lnTo>
                    <a:pt x="26856" y="8347"/>
                  </a:lnTo>
                  <a:lnTo>
                    <a:pt x="26624" y="8579"/>
                  </a:lnTo>
                  <a:lnTo>
                    <a:pt x="26624" y="8579"/>
                  </a:lnTo>
                  <a:lnTo>
                    <a:pt x="25929" y="8540"/>
                  </a:lnTo>
                  <a:lnTo>
                    <a:pt x="25195" y="8540"/>
                  </a:lnTo>
                  <a:lnTo>
                    <a:pt x="25195" y="8540"/>
                  </a:lnTo>
                  <a:lnTo>
                    <a:pt x="24306" y="8579"/>
                  </a:lnTo>
                  <a:lnTo>
                    <a:pt x="23379" y="8617"/>
                  </a:lnTo>
                  <a:lnTo>
                    <a:pt x="22451" y="8733"/>
                  </a:lnTo>
                  <a:lnTo>
                    <a:pt x="21562" y="8849"/>
                  </a:lnTo>
                  <a:lnTo>
                    <a:pt x="21562" y="8849"/>
                  </a:lnTo>
                  <a:lnTo>
                    <a:pt x="20867" y="9004"/>
                  </a:lnTo>
                  <a:lnTo>
                    <a:pt x="20133" y="9120"/>
                  </a:lnTo>
                  <a:lnTo>
                    <a:pt x="19437" y="9313"/>
                  </a:lnTo>
                  <a:lnTo>
                    <a:pt x="18780" y="9545"/>
                  </a:lnTo>
                  <a:lnTo>
                    <a:pt x="18780" y="9545"/>
                  </a:lnTo>
                  <a:lnTo>
                    <a:pt x="18085" y="9815"/>
                  </a:lnTo>
                  <a:lnTo>
                    <a:pt x="17467" y="10124"/>
                  </a:lnTo>
                  <a:lnTo>
                    <a:pt x="16848" y="10511"/>
                  </a:lnTo>
                  <a:lnTo>
                    <a:pt x="16269" y="10936"/>
                  </a:lnTo>
                  <a:lnTo>
                    <a:pt x="16269" y="10936"/>
                  </a:lnTo>
                  <a:lnTo>
                    <a:pt x="15728" y="11361"/>
                  </a:lnTo>
                  <a:lnTo>
                    <a:pt x="15728" y="11361"/>
                  </a:lnTo>
                  <a:lnTo>
                    <a:pt x="15612" y="11477"/>
                  </a:lnTo>
                  <a:lnTo>
                    <a:pt x="15573" y="11554"/>
                  </a:lnTo>
                  <a:lnTo>
                    <a:pt x="15573" y="11670"/>
                  </a:lnTo>
                  <a:lnTo>
                    <a:pt x="15573" y="11670"/>
                  </a:lnTo>
                  <a:lnTo>
                    <a:pt x="15612" y="11786"/>
                  </a:lnTo>
                  <a:lnTo>
                    <a:pt x="15689" y="11863"/>
                  </a:lnTo>
                  <a:lnTo>
                    <a:pt x="15766" y="11902"/>
                  </a:lnTo>
                  <a:lnTo>
                    <a:pt x="15882" y="11940"/>
                  </a:lnTo>
                  <a:lnTo>
                    <a:pt x="16075" y="11979"/>
                  </a:lnTo>
                  <a:lnTo>
                    <a:pt x="16307" y="11979"/>
                  </a:lnTo>
                  <a:lnTo>
                    <a:pt x="16307" y="11979"/>
                  </a:lnTo>
                  <a:lnTo>
                    <a:pt x="17080" y="11940"/>
                  </a:lnTo>
                  <a:lnTo>
                    <a:pt x="17853" y="11863"/>
                  </a:lnTo>
                  <a:lnTo>
                    <a:pt x="19437" y="11747"/>
                  </a:lnTo>
                  <a:lnTo>
                    <a:pt x="19437" y="11747"/>
                  </a:lnTo>
                  <a:lnTo>
                    <a:pt x="20133" y="11670"/>
                  </a:lnTo>
                  <a:lnTo>
                    <a:pt x="20790" y="11670"/>
                  </a:lnTo>
                  <a:lnTo>
                    <a:pt x="21485" y="11670"/>
                  </a:lnTo>
                  <a:lnTo>
                    <a:pt x="22181" y="11670"/>
                  </a:lnTo>
                  <a:lnTo>
                    <a:pt x="22181" y="11670"/>
                  </a:lnTo>
                  <a:lnTo>
                    <a:pt x="22760" y="11747"/>
                  </a:lnTo>
                  <a:lnTo>
                    <a:pt x="23301" y="11863"/>
                  </a:lnTo>
                  <a:lnTo>
                    <a:pt x="23301" y="11863"/>
                  </a:lnTo>
                  <a:lnTo>
                    <a:pt x="22451" y="12906"/>
                  </a:lnTo>
                  <a:lnTo>
                    <a:pt x="21640" y="13988"/>
                  </a:lnTo>
                  <a:lnTo>
                    <a:pt x="20867" y="15109"/>
                  </a:lnTo>
                  <a:lnTo>
                    <a:pt x="20133" y="16268"/>
                  </a:lnTo>
                  <a:lnTo>
                    <a:pt x="20133" y="16268"/>
                  </a:lnTo>
                  <a:lnTo>
                    <a:pt x="19399" y="17543"/>
                  </a:lnTo>
                  <a:lnTo>
                    <a:pt x="18742" y="18857"/>
                  </a:lnTo>
                  <a:lnTo>
                    <a:pt x="18123" y="20171"/>
                  </a:lnTo>
                  <a:lnTo>
                    <a:pt x="17544" y="21523"/>
                  </a:lnTo>
                  <a:lnTo>
                    <a:pt x="17544" y="21523"/>
                  </a:lnTo>
                  <a:lnTo>
                    <a:pt x="16385" y="24112"/>
                  </a:lnTo>
                  <a:lnTo>
                    <a:pt x="15264" y="26740"/>
                  </a:lnTo>
                  <a:lnTo>
                    <a:pt x="15264" y="26740"/>
                  </a:lnTo>
                  <a:lnTo>
                    <a:pt x="14337" y="29097"/>
                  </a:lnTo>
                  <a:lnTo>
                    <a:pt x="13912" y="30295"/>
                  </a:lnTo>
                  <a:lnTo>
                    <a:pt x="13486" y="31493"/>
                  </a:lnTo>
                  <a:lnTo>
                    <a:pt x="13486" y="31493"/>
                  </a:lnTo>
                  <a:lnTo>
                    <a:pt x="13255" y="32227"/>
                  </a:lnTo>
                  <a:lnTo>
                    <a:pt x="13255" y="32227"/>
                  </a:lnTo>
                  <a:lnTo>
                    <a:pt x="13255" y="32227"/>
                  </a:lnTo>
                  <a:lnTo>
                    <a:pt x="13139" y="32150"/>
                  </a:lnTo>
                  <a:lnTo>
                    <a:pt x="13100" y="32111"/>
                  </a:lnTo>
                  <a:lnTo>
                    <a:pt x="13100" y="32111"/>
                  </a:lnTo>
                  <a:lnTo>
                    <a:pt x="12907" y="31995"/>
                  </a:lnTo>
                  <a:lnTo>
                    <a:pt x="12907" y="31995"/>
                  </a:lnTo>
                  <a:lnTo>
                    <a:pt x="12289" y="31570"/>
                  </a:lnTo>
                  <a:lnTo>
                    <a:pt x="11670" y="31222"/>
                  </a:lnTo>
                  <a:lnTo>
                    <a:pt x="11052" y="30874"/>
                  </a:lnTo>
                  <a:lnTo>
                    <a:pt x="10395" y="30565"/>
                  </a:lnTo>
                  <a:lnTo>
                    <a:pt x="9738" y="30256"/>
                  </a:lnTo>
                  <a:lnTo>
                    <a:pt x="9081" y="29986"/>
                  </a:lnTo>
                  <a:lnTo>
                    <a:pt x="8386" y="29715"/>
                  </a:lnTo>
                  <a:lnTo>
                    <a:pt x="7729" y="29483"/>
                  </a:lnTo>
                  <a:lnTo>
                    <a:pt x="7729" y="29483"/>
                  </a:lnTo>
                  <a:lnTo>
                    <a:pt x="6995" y="29290"/>
                  </a:lnTo>
                  <a:lnTo>
                    <a:pt x="6299" y="29097"/>
                  </a:lnTo>
                  <a:lnTo>
                    <a:pt x="5565" y="28981"/>
                  </a:lnTo>
                  <a:lnTo>
                    <a:pt x="4831" y="28826"/>
                  </a:lnTo>
                  <a:lnTo>
                    <a:pt x="4831" y="28826"/>
                  </a:lnTo>
                  <a:lnTo>
                    <a:pt x="3981" y="28710"/>
                  </a:lnTo>
                  <a:lnTo>
                    <a:pt x="3092" y="28633"/>
                  </a:lnTo>
                  <a:lnTo>
                    <a:pt x="3092" y="28633"/>
                  </a:lnTo>
                  <a:lnTo>
                    <a:pt x="2435" y="28595"/>
                  </a:lnTo>
                  <a:lnTo>
                    <a:pt x="1817" y="28633"/>
                  </a:lnTo>
                  <a:lnTo>
                    <a:pt x="1817" y="28633"/>
                  </a:lnTo>
                  <a:lnTo>
                    <a:pt x="1044" y="28710"/>
                  </a:lnTo>
                  <a:lnTo>
                    <a:pt x="658" y="28788"/>
                  </a:lnTo>
                  <a:lnTo>
                    <a:pt x="310" y="28904"/>
                  </a:lnTo>
                  <a:lnTo>
                    <a:pt x="310" y="28904"/>
                  </a:lnTo>
                  <a:lnTo>
                    <a:pt x="194" y="28942"/>
                  </a:lnTo>
                  <a:lnTo>
                    <a:pt x="194" y="28942"/>
                  </a:lnTo>
                  <a:lnTo>
                    <a:pt x="78" y="28981"/>
                  </a:lnTo>
                  <a:lnTo>
                    <a:pt x="78" y="28981"/>
                  </a:lnTo>
                  <a:lnTo>
                    <a:pt x="39" y="28981"/>
                  </a:lnTo>
                  <a:lnTo>
                    <a:pt x="39" y="29020"/>
                  </a:lnTo>
                  <a:lnTo>
                    <a:pt x="39" y="29020"/>
                  </a:lnTo>
                  <a:lnTo>
                    <a:pt x="1" y="291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53"/>
            <p:cNvSpPr/>
            <p:nvPr/>
          </p:nvSpPr>
          <p:spPr>
            <a:xfrm>
              <a:off x="2378825" y="1274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53"/>
            <p:cNvSpPr/>
            <p:nvPr/>
          </p:nvSpPr>
          <p:spPr>
            <a:xfrm>
              <a:off x="1856200" y="1380900"/>
              <a:ext cx="1409450" cy="744850"/>
            </a:xfrm>
            <a:custGeom>
              <a:rect b="b" l="l" r="r" t="t"/>
              <a:pathLst>
                <a:path extrusionOk="0" h="29794" w="56378">
                  <a:moveTo>
                    <a:pt x="11941" y="1"/>
                  </a:moveTo>
                  <a:lnTo>
                    <a:pt x="11052" y="40"/>
                  </a:lnTo>
                  <a:lnTo>
                    <a:pt x="10125" y="78"/>
                  </a:lnTo>
                  <a:lnTo>
                    <a:pt x="9197" y="194"/>
                  </a:lnTo>
                  <a:lnTo>
                    <a:pt x="8308" y="310"/>
                  </a:lnTo>
                  <a:lnTo>
                    <a:pt x="7613" y="465"/>
                  </a:lnTo>
                  <a:lnTo>
                    <a:pt x="6879" y="581"/>
                  </a:lnTo>
                  <a:lnTo>
                    <a:pt x="6183" y="774"/>
                  </a:lnTo>
                  <a:lnTo>
                    <a:pt x="5526" y="1006"/>
                  </a:lnTo>
                  <a:lnTo>
                    <a:pt x="4831" y="1276"/>
                  </a:lnTo>
                  <a:lnTo>
                    <a:pt x="4213" y="1585"/>
                  </a:lnTo>
                  <a:lnTo>
                    <a:pt x="3594" y="1972"/>
                  </a:lnTo>
                  <a:lnTo>
                    <a:pt x="3015" y="2397"/>
                  </a:lnTo>
                  <a:lnTo>
                    <a:pt x="2474" y="2822"/>
                  </a:lnTo>
                  <a:lnTo>
                    <a:pt x="2358" y="2938"/>
                  </a:lnTo>
                  <a:lnTo>
                    <a:pt x="2319" y="3015"/>
                  </a:lnTo>
                  <a:lnTo>
                    <a:pt x="2319" y="3131"/>
                  </a:lnTo>
                  <a:lnTo>
                    <a:pt x="2358" y="3247"/>
                  </a:lnTo>
                  <a:lnTo>
                    <a:pt x="2435" y="3324"/>
                  </a:lnTo>
                  <a:lnTo>
                    <a:pt x="2512" y="3363"/>
                  </a:lnTo>
                  <a:lnTo>
                    <a:pt x="2628" y="3401"/>
                  </a:lnTo>
                  <a:lnTo>
                    <a:pt x="2821" y="3440"/>
                  </a:lnTo>
                  <a:lnTo>
                    <a:pt x="3053" y="3440"/>
                  </a:lnTo>
                  <a:lnTo>
                    <a:pt x="3826" y="3401"/>
                  </a:lnTo>
                  <a:lnTo>
                    <a:pt x="4599" y="3324"/>
                  </a:lnTo>
                  <a:lnTo>
                    <a:pt x="6183" y="3208"/>
                  </a:lnTo>
                  <a:lnTo>
                    <a:pt x="6879" y="3131"/>
                  </a:lnTo>
                  <a:lnTo>
                    <a:pt x="8927" y="3131"/>
                  </a:lnTo>
                  <a:lnTo>
                    <a:pt x="9159" y="3054"/>
                  </a:lnTo>
                  <a:lnTo>
                    <a:pt x="9159" y="3092"/>
                  </a:lnTo>
                  <a:lnTo>
                    <a:pt x="9159" y="3131"/>
                  </a:lnTo>
                  <a:lnTo>
                    <a:pt x="9738" y="3247"/>
                  </a:lnTo>
                  <a:lnTo>
                    <a:pt x="10318" y="3363"/>
                  </a:lnTo>
                  <a:lnTo>
                    <a:pt x="11361" y="3633"/>
                  </a:lnTo>
                  <a:lnTo>
                    <a:pt x="11902" y="3826"/>
                  </a:lnTo>
                  <a:lnTo>
                    <a:pt x="12443" y="4058"/>
                  </a:lnTo>
                  <a:lnTo>
                    <a:pt x="13448" y="4561"/>
                  </a:lnTo>
                  <a:lnTo>
                    <a:pt x="14452" y="5140"/>
                  </a:lnTo>
                  <a:lnTo>
                    <a:pt x="15380" y="5758"/>
                  </a:lnTo>
                  <a:lnTo>
                    <a:pt x="16037" y="6222"/>
                  </a:lnTo>
                  <a:lnTo>
                    <a:pt x="15882" y="6261"/>
                  </a:lnTo>
                  <a:lnTo>
                    <a:pt x="15457" y="6377"/>
                  </a:lnTo>
                  <a:lnTo>
                    <a:pt x="15032" y="6570"/>
                  </a:lnTo>
                  <a:lnTo>
                    <a:pt x="14646" y="6802"/>
                  </a:lnTo>
                  <a:lnTo>
                    <a:pt x="14221" y="7111"/>
                  </a:lnTo>
                  <a:lnTo>
                    <a:pt x="13873" y="7420"/>
                  </a:lnTo>
                  <a:lnTo>
                    <a:pt x="13525" y="7768"/>
                  </a:lnTo>
                  <a:lnTo>
                    <a:pt x="13254" y="8116"/>
                  </a:lnTo>
                  <a:lnTo>
                    <a:pt x="13023" y="8463"/>
                  </a:lnTo>
                  <a:lnTo>
                    <a:pt x="12791" y="8850"/>
                  </a:lnTo>
                  <a:lnTo>
                    <a:pt x="12559" y="9197"/>
                  </a:lnTo>
                  <a:lnTo>
                    <a:pt x="12288" y="9507"/>
                  </a:lnTo>
                  <a:lnTo>
                    <a:pt x="11979" y="9816"/>
                  </a:lnTo>
                  <a:lnTo>
                    <a:pt x="11322" y="10357"/>
                  </a:lnTo>
                  <a:lnTo>
                    <a:pt x="10009" y="11284"/>
                  </a:lnTo>
                  <a:lnTo>
                    <a:pt x="9390" y="11786"/>
                  </a:lnTo>
                  <a:lnTo>
                    <a:pt x="9081" y="12057"/>
                  </a:lnTo>
                  <a:lnTo>
                    <a:pt x="8811" y="12366"/>
                  </a:lnTo>
                  <a:lnTo>
                    <a:pt x="8579" y="12675"/>
                  </a:lnTo>
                  <a:lnTo>
                    <a:pt x="8386" y="12984"/>
                  </a:lnTo>
                  <a:lnTo>
                    <a:pt x="8231" y="13293"/>
                  </a:lnTo>
                  <a:lnTo>
                    <a:pt x="8077" y="13641"/>
                  </a:lnTo>
                  <a:lnTo>
                    <a:pt x="7961" y="14105"/>
                  </a:lnTo>
                  <a:lnTo>
                    <a:pt x="7922" y="14530"/>
                  </a:lnTo>
                  <a:lnTo>
                    <a:pt x="7922" y="14994"/>
                  </a:lnTo>
                  <a:lnTo>
                    <a:pt x="7961" y="15419"/>
                  </a:lnTo>
                  <a:lnTo>
                    <a:pt x="8038" y="15882"/>
                  </a:lnTo>
                  <a:lnTo>
                    <a:pt x="8077" y="16076"/>
                  </a:lnTo>
                  <a:lnTo>
                    <a:pt x="8077" y="16307"/>
                  </a:lnTo>
                  <a:lnTo>
                    <a:pt x="8038" y="16539"/>
                  </a:lnTo>
                  <a:lnTo>
                    <a:pt x="7922" y="16732"/>
                  </a:lnTo>
                  <a:lnTo>
                    <a:pt x="7806" y="16926"/>
                  </a:lnTo>
                  <a:lnTo>
                    <a:pt x="7613" y="17080"/>
                  </a:lnTo>
                  <a:lnTo>
                    <a:pt x="6106" y="18124"/>
                  </a:lnTo>
                  <a:lnTo>
                    <a:pt x="5990" y="18201"/>
                  </a:lnTo>
                  <a:lnTo>
                    <a:pt x="5758" y="18394"/>
                  </a:lnTo>
                  <a:lnTo>
                    <a:pt x="5294" y="18626"/>
                  </a:lnTo>
                  <a:lnTo>
                    <a:pt x="5024" y="18742"/>
                  </a:lnTo>
                  <a:lnTo>
                    <a:pt x="4483" y="19012"/>
                  </a:lnTo>
                  <a:lnTo>
                    <a:pt x="4213" y="19167"/>
                  </a:lnTo>
                  <a:lnTo>
                    <a:pt x="4019" y="19360"/>
                  </a:lnTo>
                  <a:lnTo>
                    <a:pt x="3903" y="19553"/>
                  </a:lnTo>
                  <a:lnTo>
                    <a:pt x="3865" y="19785"/>
                  </a:lnTo>
                  <a:lnTo>
                    <a:pt x="3865" y="19862"/>
                  </a:lnTo>
                  <a:lnTo>
                    <a:pt x="3903" y="19978"/>
                  </a:lnTo>
                  <a:lnTo>
                    <a:pt x="3981" y="20056"/>
                  </a:lnTo>
                  <a:lnTo>
                    <a:pt x="4097" y="20094"/>
                  </a:lnTo>
                  <a:lnTo>
                    <a:pt x="4251" y="20133"/>
                  </a:lnTo>
                  <a:lnTo>
                    <a:pt x="4367" y="20171"/>
                  </a:lnTo>
                  <a:lnTo>
                    <a:pt x="4213" y="20365"/>
                  </a:lnTo>
                  <a:lnTo>
                    <a:pt x="3903" y="20790"/>
                  </a:lnTo>
                  <a:lnTo>
                    <a:pt x="3633" y="21292"/>
                  </a:lnTo>
                  <a:lnTo>
                    <a:pt x="3401" y="21794"/>
                  </a:lnTo>
                  <a:lnTo>
                    <a:pt x="3246" y="22297"/>
                  </a:lnTo>
                  <a:lnTo>
                    <a:pt x="3131" y="22799"/>
                  </a:lnTo>
                  <a:lnTo>
                    <a:pt x="3053" y="23301"/>
                  </a:lnTo>
                  <a:lnTo>
                    <a:pt x="3015" y="23611"/>
                  </a:lnTo>
                  <a:lnTo>
                    <a:pt x="2899" y="23920"/>
                  </a:lnTo>
                  <a:lnTo>
                    <a:pt x="2744" y="24151"/>
                  </a:lnTo>
                  <a:lnTo>
                    <a:pt x="2551" y="24383"/>
                  </a:lnTo>
                  <a:lnTo>
                    <a:pt x="2126" y="24808"/>
                  </a:lnTo>
                  <a:lnTo>
                    <a:pt x="1739" y="25272"/>
                  </a:lnTo>
                  <a:lnTo>
                    <a:pt x="1005" y="26238"/>
                  </a:lnTo>
                  <a:lnTo>
                    <a:pt x="696" y="26740"/>
                  </a:lnTo>
                  <a:lnTo>
                    <a:pt x="387" y="27243"/>
                  </a:lnTo>
                  <a:lnTo>
                    <a:pt x="232" y="27591"/>
                  </a:lnTo>
                  <a:lnTo>
                    <a:pt x="117" y="27977"/>
                  </a:lnTo>
                  <a:lnTo>
                    <a:pt x="39" y="28209"/>
                  </a:lnTo>
                  <a:lnTo>
                    <a:pt x="1" y="28441"/>
                  </a:lnTo>
                  <a:lnTo>
                    <a:pt x="1" y="28672"/>
                  </a:lnTo>
                  <a:lnTo>
                    <a:pt x="1" y="28904"/>
                  </a:lnTo>
                  <a:lnTo>
                    <a:pt x="39" y="29098"/>
                  </a:lnTo>
                  <a:lnTo>
                    <a:pt x="155" y="29252"/>
                  </a:lnTo>
                  <a:lnTo>
                    <a:pt x="271" y="29407"/>
                  </a:lnTo>
                  <a:lnTo>
                    <a:pt x="426" y="29523"/>
                  </a:lnTo>
                  <a:lnTo>
                    <a:pt x="580" y="29600"/>
                  </a:lnTo>
                  <a:lnTo>
                    <a:pt x="773" y="29677"/>
                  </a:lnTo>
                  <a:lnTo>
                    <a:pt x="1121" y="29793"/>
                  </a:lnTo>
                  <a:lnTo>
                    <a:pt x="1508" y="29793"/>
                  </a:lnTo>
                  <a:lnTo>
                    <a:pt x="1662" y="29716"/>
                  </a:lnTo>
                  <a:lnTo>
                    <a:pt x="1817" y="29638"/>
                  </a:lnTo>
                  <a:lnTo>
                    <a:pt x="2165" y="29368"/>
                  </a:lnTo>
                  <a:lnTo>
                    <a:pt x="2358" y="29213"/>
                  </a:lnTo>
                  <a:lnTo>
                    <a:pt x="2551" y="29136"/>
                  </a:lnTo>
                  <a:lnTo>
                    <a:pt x="2783" y="29098"/>
                  </a:lnTo>
                  <a:lnTo>
                    <a:pt x="3015" y="29098"/>
                  </a:lnTo>
                  <a:lnTo>
                    <a:pt x="3208" y="29059"/>
                  </a:lnTo>
                  <a:lnTo>
                    <a:pt x="3440" y="28982"/>
                  </a:lnTo>
                  <a:lnTo>
                    <a:pt x="3556" y="28904"/>
                  </a:lnTo>
                  <a:lnTo>
                    <a:pt x="3633" y="28866"/>
                  </a:lnTo>
                  <a:lnTo>
                    <a:pt x="4444" y="28016"/>
                  </a:lnTo>
                  <a:lnTo>
                    <a:pt x="5256" y="27204"/>
                  </a:lnTo>
                  <a:lnTo>
                    <a:pt x="6106" y="26431"/>
                  </a:lnTo>
                  <a:lnTo>
                    <a:pt x="6956" y="25697"/>
                  </a:lnTo>
                  <a:lnTo>
                    <a:pt x="7806" y="25002"/>
                  </a:lnTo>
                  <a:lnTo>
                    <a:pt x="7845" y="24963"/>
                  </a:lnTo>
                  <a:lnTo>
                    <a:pt x="7999" y="24847"/>
                  </a:lnTo>
                  <a:lnTo>
                    <a:pt x="8308" y="24615"/>
                  </a:lnTo>
                  <a:lnTo>
                    <a:pt x="8502" y="24461"/>
                  </a:lnTo>
                  <a:lnTo>
                    <a:pt x="8540" y="24422"/>
                  </a:lnTo>
                  <a:lnTo>
                    <a:pt x="9274" y="23958"/>
                  </a:lnTo>
                  <a:lnTo>
                    <a:pt x="10009" y="23533"/>
                  </a:lnTo>
                  <a:lnTo>
                    <a:pt x="10202" y="23417"/>
                  </a:lnTo>
                  <a:lnTo>
                    <a:pt x="10202" y="23533"/>
                  </a:lnTo>
                  <a:lnTo>
                    <a:pt x="10240" y="23804"/>
                  </a:lnTo>
                  <a:lnTo>
                    <a:pt x="10318" y="24074"/>
                  </a:lnTo>
                  <a:lnTo>
                    <a:pt x="10434" y="24306"/>
                  </a:lnTo>
                  <a:lnTo>
                    <a:pt x="10550" y="24577"/>
                  </a:lnTo>
                  <a:lnTo>
                    <a:pt x="10704" y="24847"/>
                  </a:lnTo>
                  <a:lnTo>
                    <a:pt x="10781" y="25002"/>
                  </a:lnTo>
                  <a:lnTo>
                    <a:pt x="10820" y="25156"/>
                  </a:lnTo>
                  <a:lnTo>
                    <a:pt x="10859" y="25311"/>
                  </a:lnTo>
                  <a:lnTo>
                    <a:pt x="10820" y="25504"/>
                  </a:lnTo>
                  <a:lnTo>
                    <a:pt x="10781" y="25852"/>
                  </a:lnTo>
                  <a:lnTo>
                    <a:pt x="10781" y="26045"/>
                  </a:lnTo>
                  <a:lnTo>
                    <a:pt x="10820" y="26238"/>
                  </a:lnTo>
                  <a:lnTo>
                    <a:pt x="10897" y="26315"/>
                  </a:lnTo>
                  <a:lnTo>
                    <a:pt x="10975" y="26393"/>
                  </a:lnTo>
                  <a:lnTo>
                    <a:pt x="11207" y="26393"/>
                  </a:lnTo>
                  <a:lnTo>
                    <a:pt x="11322" y="26354"/>
                  </a:lnTo>
                  <a:lnTo>
                    <a:pt x="11438" y="26277"/>
                  </a:lnTo>
                  <a:lnTo>
                    <a:pt x="11632" y="26084"/>
                  </a:lnTo>
                  <a:lnTo>
                    <a:pt x="11902" y="25658"/>
                  </a:lnTo>
                  <a:lnTo>
                    <a:pt x="12250" y="25118"/>
                  </a:lnTo>
                  <a:lnTo>
                    <a:pt x="12559" y="24538"/>
                  </a:lnTo>
                  <a:lnTo>
                    <a:pt x="12829" y="23958"/>
                  </a:lnTo>
                  <a:lnTo>
                    <a:pt x="13023" y="23379"/>
                  </a:lnTo>
                  <a:lnTo>
                    <a:pt x="13177" y="22915"/>
                  </a:lnTo>
                  <a:lnTo>
                    <a:pt x="13293" y="22451"/>
                  </a:lnTo>
                  <a:lnTo>
                    <a:pt x="13370" y="21949"/>
                  </a:lnTo>
                  <a:lnTo>
                    <a:pt x="13370" y="21485"/>
                  </a:lnTo>
                  <a:lnTo>
                    <a:pt x="13525" y="21408"/>
                  </a:lnTo>
                  <a:lnTo>
                    <a:pt x="14259" y="20944"/>
                  </a:lnTo>
                  <a:lnTo>
                    <a:pt x="16771" y="19476"/>
                  </a:lnTo>
                  <a:lnTo>
                    <a:pt x="19282" y="18008"/>
                  </a:lnTo>
                  <a:lnTo>
                    <a:pt x="20287" y="17505"/>
                  </a:lnTo>
                  <a:lnTo>
                    <a:pt x="21253" y="17003"/>
                  </a:lnTo>
                  <a:lnTo>
                    <a:pt x="22258" y="16539"/>
                  </a:lnTo>
                  <a:lnTo>
                    <a:pt x="23263" y="16076"/>
                  </a:lnTo>
                  <a:lnTo>
                    <a:pt x="24731" y="15535"/>
                  </a:lnTo>
                  <a:lnTo>
                    <a:pt x="25195" y="15380"/>
                  </a:lnTo>
                  <a:lnTo>
                    <a:pt x="27358" y="14762"/>
                  </a:lnTo>
                  <a:lnTo>
                    <a:pt x="29561" y="14221"/>
                  </a:lnTo>
                  <a:lnTo>
                    <a:pt x="30913" y="13912"/>
                  </a:lnTo>
                  <a:lnTo>
                    <a:pt x="32266" y="13680"/>
                  </a:lnTo>
                  <a:lnTo>
                    <a:pt x="32343" y="13680"/>
                  </a:lnTo>
                  <a:lnTo>
                    <a:pt x="32575" y="13603"/>
                  </a:lnTo>
                  <a:lnTo>
                    <a:pt x="33309" y="13448"/>
                  </a:lnTo>
                  <a:lnTo>
                    <a:pt x="34314" y="13332"/>
                  </a:lnTo>
                  <a:lnTo>
                    <a:pt x="35357" y="13139"/>
                  </a:lnTo>
                  <a:lnTo>
                    <a:pt x="36323" y="12868"/>
                  </a:lnTo>
                  <a:lnTo>
                    <a:pt x="37173" y="12598"/>
                  </a:lnTo>
                  <a:lnTo>
                    <a:pt x="37985" y="12250"/>
                  </a:lnTo>
                  <a:lnTo>
                    <a:pt x="38835" y="11825"/>
                  </a:lnTo>
                  <a:lnTo>
                    <a:pt x="39260" y="11593"/>
                  </a:lnTo>
                  <a:lnTo>
                    <a:pt x="39685" y="11439"/>
                  </a:lnTo>
                  <a:lnTo>
                    <a:pt x="40110" y="11323"/>
                  </a:lnTo>
                  <a:lnTo>
                    <a:pt x="40535" y="11207"/>
                  </a:lnTo>
                  <a:lnTo>
                    <a:pt x="40999" y="11168"/>
                  </a:lnTo>
                  <a:lnTo>
                    <a:pt x="41462" y="11130"/>
                  </a:lnTo>
                  <a:lnTo>
                    <a:pt x="42351" y="11091"/>
                  </a:lnTo>
                  <a:lnTo>
                    <a:pt x="43240" y="11091"/>
                  </a:lnTo>
                  <a:lnTo>
                    <a:pt x="43704" y="11052"/>
                  </a:lnTo>
                  <a:lnTo>
                    <a:pt x="44129" y="10975"/>
                  </a:lnTo>
                  <a:lnTo>
                    <a:pt x="45017" y="10820"/>
                  </a:lnTo>
                  <a:lnTo>
                    <a:pt x="45906" y="10627"/>
                  </a:lnTo>
                  <a:lnTo>
                    <a:pt x="46756" y="10395"/>
                  </a:lnTo>
                  <a:lnTo>
                    <a:pt x="47104" y="10279"/>
                  </a:lnTo>
                  <a:lnTo>
                    <a:pt x="47413" y="10163"/>
                  </a:lnTo>
                  <a:lnTo>
                    <a:pt x="47722" y="9970"/>
                  </a:lnTo>
                  <a:lnTo>
                    <a:pt x="47838" y="9854"/>
                  </a:lnTo>
                  <a:lnTo>
                    <a:pt x="47954" y="9738"/>
                  </a:lnTo>
                  <a:lnTo>
                    <a:pt x="48070" y="9507"/>
                  </a:lnTo>
                  <a:lnTo>
                    <a:pt x="48109" y="9275"/>
                  </a:lnTo>
                  <a:lnTo>
                    <a:pt x="48109" y="9004"/>
                  </a:lnTo>
                  <a:lnTo>
                    <a:pt x="48031" y="8811"/>
                  </a:lnTo>
                  <a:lnTo>
                    <a:pt x="48456" y="8695"/>
                  </a:lnTo>
                  <a:lnTo>
                    <a:pt x="48843" y="8618"/>
                  </a:lnTo>
                  <a:lnTo>
                    <a:pt x="49268" y="8579"/>
                  </a:lnTo>
                  <a:lnTo>
                    <a:pt x="49693" y="8502"/>
                  </a:lnTo>
                  <a:lnTo>
                    <a:pt x="49732" y="8463"/>
                  </a:lnTo>
                  <a:lnTo>
                    <a:pt x="50079" y="8386"/>
                  </a:lnTo>
                  <a:lnTo>
                    <a:pt x="50427" y="8231"/>
                  </a:lnTo>
                  <a:lnTo>
                    <a:pt x="50736" y="8116"/>
                  </a:lnTo>
                  <a:lnTo>
                    <a:pt x="51045" y="7922"/>
                  </a:lnTo>
                  <a:lnTo>
                    <a:pt x="51316" y="7768"/>
                  </a:lnTo>
                  <a:lnTo>
                    <a:pt x="51586" y="7536"/>
                  </a:lnTo>
                  <a:lnTo>
                    <a:pt x="52127" y="7111"/>
                  </a:lnTo>
                  <a:lnTo>
                    <a:pt x="52398" y="6840"/>
                  </a:lnTo>
                  <a:lnTo>
                    <a:pt x="52746" y="6647"/>
                  </a:lnTo>
                  <a:lnTo>
                    <a:pt x="53055" y="6493"/>
                  </a:lnTo>
                  <a:lnTo>
                    <a:pt x="53402" y="6377"/>
                  </a:lnTo>
                  <a:lnTo>
                    <a:pt x="54021" y="6145"/>
                  </a:lnTo>
                  <a:lnTo>
                    <a:pt x="54639" y="5874"/>
                  </a:lnTo>
                  <a:lnTo>
                    <a:pt x="55219" y="5527"/>
                  </a:lnTo>
                  <a:lnTo>
                    <a:pt x="55721" y="5102"/>
                  </a:lnTo>
                  <a:lnTo>
                    <a:pt x="56069" y="4792"/>
                  </a:lnTo>
                  <a:lnTo>
                    <a:pt x="56378" y="4406"/>
                  </a:lnTo>
                  <a:lnTo>
                    <a:pt x="56339" y="4174"/>
                  </a:lnTo>
                  <a:lnTo>
                    <a:pt x="56223" y="3981"/>
                  </a:lnTo>
                  <a:lnTo>
                    <a:pt x="56069" y="3788"/>
                  </a:lnTo>
                  <a:lnTo>
                    <a:pt x="55914" y="3672"/>
                  </a:lnTo>
                  <a:lnTo>
                    <a:pt x="55682" y="3556"/>
                  </a:lnTo>
                  <a:lnTo>
                    <a:pt x="55489" y="3440"/>
                  </a:lnTo>
                  <a:lnTo>
                    <a:pt x="55025" y="3324"/>
                  </a:lnTo>
                  <a:lnTo>
                    <a:pt x="54484" y="3169"/>
                  </a:lnTo>
                  <a:lnTo>
                    <a:pt x="54214" y="3092"/>
                  </a:lnTo>
                  <a:lnTo>
                    <a:pt x="53982" y="2976"/>
                  </a:lnTo>
                  <a:lnTo>
                    <a:pt x="53557" y="2667"/>
                  </a:lnTo>
                  <a:lnTo>
                    <a:pt x="53132" y="2319"/>
                  </a:lnTo>
                  <a:lnTo>
                    <a:pt x="52668" y="2049"/>
                  </a:lnTo>
                  <a:lnTo>
                    <a:pt x="52205" y="1856"/>
                  </a:lnTo>
                  <a:lnTo>
                    <a:pt x="51702" y="1701"/>
                  </a:lnTo>
                  <a:lnTo>
                    <a:pt x="51200" y="1624"/>
                  </a:lnTo>
                  <a:lnTo>
                    <a:pt x="50852" y="1585"/>
                  </a:lnTo>
                  <a:lnTo>
                    <a:pt x="50504" y="1585"/>
                  </a:lnTo>
                  <a:lnTo>
                    <a:pt x="49847" y="1663"/>
                  </a:lnTo>
                  <a:lnTo>
                    <a:pt x="49307" y="1701"/>
                  </a:lnTo>
                  <a:lnTo>
                    <a:pt x="48804" y="1740"/>
                  </a:lnTo>
                  <a:lnTo>
                    <a:pt x="48495" y="1701"/>
                  </a:lnTo>
                  <a:lnTo>
                    <a:pt x="48225" y="1663"/>
                  </a:lnTo>
                  <a:lnTo>
                    <a:pt x="47684" y="1508"/>
                  </a:lnTo>
                  <a:lnTo>
                    <a:pt x="46602" y="1160"/>
                  </a:lnTo>
                  <a:lnTo>
                    <a:pt x="46061" y="1006"/>
                  </a:lnTo>
                  <a:lnTo>
                    <a:pt x="45520" y="890"/>
                  </a:lnTo>
                  <a:lnTo>
                    <a:pt x="44979" y="851"/>
                  </a:lnTo>
                  <a:lnTo>
                    <a:pt x="44399" y="851"/>
                  </a:lnTo>
                  <a:lnTo>
                    <a:pt x="43819" y="890"/>
                  </a:lnTo>
                  <a:lnTo>
                    <a:pt x="43240" y="1006"/>
                  </a:lnTo>
                  <a:lnTo>
                    <a:pt x="42081" y="1237"/>
                  </a:lnTo>
                  <a:lnTo>
                    <a:pt x="41462" y="1315"/>
                  </a:lnTo>
                  <a:lnTo>
                    <a:pt x="40883" y="1392"/>
                  </a:lnTo>
                  <a:lnTo>
                    <a:pt x="40265" y="1469"/>
                  </a:lnTo>
                  <a:lnTo>
                    <a:pt x="39646" y="1469"/>
                  </a:lnTo>
                  <a:lnTo>
                    <a:pt x="38758" y="1392"/>
                  </a:lnTo>
                  <a:lnTo>
                    <a:pt x="38564" y="1353"/>
                  </a:lnTo>
                  <a:lnTo>
                    <a:pt x="37714" y="1083"/>
                  </a:lnTo>
                  <a:lnTo>
                    <a:pt x="36825" y="851"/>
                  </a:lnTo>
                  <a:lnTo>
                    <a:pt x="36014" y="696"/>
                  </a:lnTo>
                  <a:lnTo>
                    <a:pt x="35628" y="658"/>
                  </a:lnTo>
                  <a:lnTo>
                    <a:pt x="34816" y="658"/>
                  </a:lnTo>
                  <a:lnTo>
                    <a:pt x="34430" y="735"/>
                  </a:lnTo>
                  <a:lnTo>
                    <a:pt x="33657" y="967"/>
                  </a:lnTo>
                  <a:lnTo>
                    <a:pt x="33232" y="1044"/>
                  </a:lnTo>
                  <a:lnTo>
                    <a:pt x="32807" y="1083"/>
                  </a:lnTo>
                  <a:lnTo>
                    <a:pt x="32343" y="1044"/>
                  </a:lnTo>
                  <a:lnTo>
                    <a:pt x="31918" y="1006"/>
                  </a:lnTo>
                  <a:lnTo>
                    <a:pt x="31107" y="890"/>
                  </a:lnTo>
                  <a:lnTo>
                    <a:pt x="30720" y="851"/>
                  </a:lnTo>
                  <a:lnTo>
                    <a:pt x="30295" y="812"/>
                  </a:lnTo>
                  <a:lnTo>
                    <a:pt x="29445" y="851"/>
                  </a:lnTo>
                  <a:lnTo>
                    <a:pt x="28595" y="928"/>
                  </a:lnTo>
                  <a:lnTo>
                    <a:pt x="27745" y="1006"/>
                  </a:lnTo>
                  <a:lnTo>
                    <a:pt x="26895" y="1122"/>
                  </a:lnTo>
                  <a:lnTo>
                    <a:pt x="26083" y="1276"/>
                  </a:lnTo>
                  <a:lnTo>
                    <a:pt x="25272" y="1508"/>
                  </a:lnTo>
                  <a:lnTo>
                    <a:pt x="24615" y="1701"/>
                  </a:lnTo>
                  <a:lnTo>
                    <a:pt x="23958" y="1972"/>
                  </a:lnTo>
                  <a:lnTo>
                    <a:pt x="22760" y="1547"/>
                  </a:lnTo>
                  <a:lnTo>
                    <a:pt x="21562" y="1199"/>
                  </a:lnTo>
                  <a:lnTo>
                    <a:pt x="20364" y="928"/>
                  </a:lnTo>
                  <a:lnTo>
                    <a:pt x="19128" y="658"/>
                  </a:lnTo>
                  <a:lnTo>
                    <a:pt x="17698" y="426"/>
                  </a:lnTo>
                  <a:lnTo>
                    <a:pt x="16230" y="233"/>
                  </a:lnTo>
                  <a:lnTo>
                    <a:pt x="14723" y="156"/>
                  </a:lnTo>
                  <a:lnTo>
                    <a:pt x="14336" y="117"/>
                  </a:lnTo>
                  <a:lnTo>
                    <a:pt x="13564" y="78"/>
                  </a:lnTo>
                  <a:lnTo>
                    <a:pt x="12791" y="40"/>
                  </a:lnTo>
                  <a:lnTo>
                    <a:pt x="12018" y="40"/>
                  </a:lnTo>
                  <a:lnTo>
                    <a:pt x="1194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53"/>
            <p:cNvSpPr/>
            <p:nvPr/>
          </p:nvSpPr>
          <p:spPr>
            <a:xfrm>
              <a:off x="1856200" y="1380900"/>
              <a:ext cx="1409450" cy="744850"/>
            </a:xfrm>
            <a:custGeom>
              <a:rect b="b" l="l" r="r" t="t"/>
              <a:pathLst>
                <a:path extrusionOk="0" fill="none" h="29794" w="56378">
                  <a:moveTo>
                    <a:pt x="1" y="28904"/>
                  </a:moveTo>
                  <a:lnTo>
                    <a:pt x="1" y="28904"/>
                  </a:lnTo>
                  <a:lnTo>
                    <a:pt x="39" y="29098"/>
                  </a:lnTo>
                  <a:lnTo>
                    <a:pt x="155" y="29252"/>
                  </a:lnTo>
                  <a:lnTo>
                    <a:pt x="271" y="29407"/>
                  </a:lnTo>
                  <a:lnTo>
                    <a:pt x="426" y="29523"/>
                  </a:lnTo>
                  <a:lnTo>
                    <a:pt x="580" y="29600"/>
                  </a:lnTo>
                  <a:lnTo>
                    <a:pt x="773" y="29677"/>
                  </a:lnTo>
                  <a:lnTo>
                    <a:pt x="1121" y="29793"/>
                  </a:lnTo>
                  <a:lnTo>
                    <a:pt x="1121" y="29793"/>
                  </a:lnTo>
                  <a:lnTo>
                    <a:pt x="1314" y="29793"/>
                  </a:lnTo>
                  <a:lnTo>
                    <a:pt x="1508" y="29793"/>
                  </a:lnTo>
                  <a:lnTo>
                    <a:pt x="1662" y="29716"/>
                  </a:lnTo>
                  <a:lnTo>
                    <a:pt x="1817" y="29638"/>
                  </a:lnTo>
                  <a:lnTo>
                    <a:pt x="1817" y="29638"/>
                  </a:lnTo>
                  <a:lnTo>
                    <a:pt x="2165" y="29368"/>
                  </a:lnTo>
                  <a:lnTo>
                    <a:pt x="2358" y="29213"/>
                  </a:lnTo>
                  <a:lnTo>
                    <a:pt x="2551" y="29136"/>
                  </a:lnTo>
                  <a:lnTo>
                    <a:pt x="2551" y="29136"/>
                  </a:lnTo>
                  <a:lnTo>
                    <a:pt x="2783" y="29098"/>
                  </a:lnTo>
                  <a:lnTo>
                    <a:pt x="3015" y="29098"/>
                  </a:lnTo>
                  <a:lnTo>
                    <a:pt x="3208" y="29059"/>
                  </a:lnTo>
                  <a:lnTo>
                    <a:pt x="3440" y="28982"/>
                  </a:lnTo>
                  <a:lnTo>
                    <a:pt x="3440" y="28982"/>
                  </a:lnTo>
                  <a:lnTo>
                    <a:pt x="3556" y="28904"/>
                  </a:lnTo>
                  <a:lnTo>
                    <a:pt x="3556" y="28904"/>
                  </a:lnTo>
                  <a:lnTo>
                    <a:pt x="3633" y="28866"/>
                  </a:lnTo>
                  <a:lnTo>
                    <a:pt x="3633" y="28866"/>
                  </a:lnTo>
                  <a:lnTo>
                    <a:pt x="4444" y="28016"/>
                  </a:lnTo>
                  <a:lnTo>
                    <a:pt x="4444" y="28016"/>
                  </a:lnTo>
                  <a:lnTo>
                    <a:pt x="5256" y="27204"/>
                  </a:lnTo>
                  <a:lnTo>
                    <a:pt x="6106" y="26431"/>
                  </a:lnTo>
                  <a:lnTo>
                    <a:pt x="6106" y="26431"/>
                  </a:lnTo>
                  <a:lnTo>
                    <a:pt x="6956" y="25697"/>
                  </a:lnTo>
                  <a:lnTo>
                    <a:pt x="7806" y="25002"/>
                  </a:lnTo>
                  <a:lnTo>
                    <a:pt x="7806" y="25002"/>
                  </a:lnTo>
                  <a:lnTo>
                    <a:pt x="7845" y="24963"/>
                  </a:lnTo>
                  <a:lnTo>
                    <a:pt x="7845" y="24963"/>
                  </a:lnTo>
                  <a:lnTo>
                    <a:pt x="7999" y="24847"/>
                  </a:lnTo>
                  <a:lnTo>
                    <a:pt x="7999" y="24847"/>
                  </a:lnTo>
                  <a:lnTo>
                    <a:pt x="8308" y="24615"/>
                  </a:lnTo>
                  <a:lnTo>
                    <a:pt x="8308" y="24615"/>
                  </a:lnTo>
                  <a:lnTo>
                    <a:pt x="8502" y="24461"/>
                  </a:lnTo>
                  <a:lnTo>
                    <a:pt x="8540" y="24422"/>
                  </a:lnTo>
                  <a:lnTo>
                    <a:pt x="8540" y="24422"/>
                  </a:lnTo>
                  <a:lnTo>
                    <a:pt x="9274" y="23958"/>
                  </a:lnTo>
                  <a:lnTo>
                    <a:pt x="9274" y="23958"/>
                  </a:lnTo>
                  <a:lnTo>
                    <a:pt x="10009" y="23533"/>
                  </a:lnTo>
                  <a:lnTo>
                    <a:pt x="10009" y="23533"/>
                  </a:lnTo>
                  <a:lnTo>
                    <a:pt x="10202" y="23417"/>
                  </a:lnTo>
                  <a:lnTo>
                    <a:pt x="10202" y="23417"/>
                  </a:lnTo>
                  <a:lnTo>
                    <a:pt x="10202" y="23417"/>
                  </a:lnTo>
                  <a:lnTo>
                    <a:pt x="10202" y="23533"/>
                  </a:lnTo>
                  <a:lnTo>
                    <a:pt x="10202" y="23533"/>
                  </a:lnTo>
                  <a:lnTo>
                    <a:pt x="10240" y="23804"/>
                  </a:lnTo>
                  <a:lnTo>
                    <a:pt x="10318" y="24074"/>
                  </a:lnTo>
                  <a:lnTo>
                    <a:pt x="10434" y="24306"/>
                  </a:lnTo>
                  <a:lnTo>
                    <a:pt x="10550" y="24577"/>
                  </a:lnTo>
                  <a:lnTo>
                    <a:pt x="10550" y="24577"/>
                  </a:lnTo>
                  <a:lnTo>
                    <a:pt x="10704" y="24847"/>
                  </a:lnTo>
                  <a:lnTo>
                    <a:pt x="10781" y="25002"/>
                  </a:lnTo>
                  <a:lnTo>
                    <a:pt x="10820" y="25156"/>
                  </a:lnTo>
                  <a:lnTo>
                    <a:pt x="10820" y="25156"/>
                  </a:lnTo>
                  <a:lnTo>
                    <a:pt x="10859" y="25311"/>
                  </a:lnTo>
                  <a:lnTo>
                    <a:pt x="10820" y="25504"/>
                  </a:lnTo>
                  <a:lnTo>
                    <a:pt x="10781" y="25852"/>
                  </a:lnTo>
                  <a:lnTo>
                    <a:pt x="10781" y="25852"/>
                  </a:lnTo>
                  <a:lnTo>
                    <a:pt x="10781" y="26045"/>
                  </a:lnTo>
                  <a:lnTo>
                    <a:pt x="10820" y="26238"/>
                  </a:lnTo>
                  <a:lnTo>
                    <a:pt x="10897" y="26315"/>
                  </a:lnTo>
                  <a:lnTo>
                    <a:pt x="10975" y="26393"/>
                  </a:lnTo>
                  <a:lnTo>
                    <a:pt x="11091" y="26393"/>
                  </a:lnTo>
                  <a:lnTo>
                    <a:pt x="11207" y="26393"/>
                  </a:lnTo>
                  <a:lnTo>
                    <a:pt x="11207" y="26393"/>
                  </a:lnTo>
                  <a:lnTo>
                    <a:pt x="11322" y="26354"/>
                  </a:lnTo>
                  <a:lnTo>
                    <a:pt x="11438" y="26277"/>
                  </a:lnTo>
                  <a:lnTo>
                    <a:pt x="11632" y="26084"/>
                  </a:lnTo>
                  <a:lnTo>
                    <a:pt x="11902" y="25658"/>
                  </a:lnTo>
                  <a:lnTo>
                    <a:pt x="11902" y="25658"/>
                  </a:lnTo>
                  <a:lnTo>
                    <a:pt x="12250" y="25118"/>
                  </a:lnTo>
                  <a:lnTo>
                    <a:pt x="12559" y="24538"/>
                  </a:lnTo>
                  <a:lnTo>
                    <a:pt x="12829" y="23958"/>
                  </a:lnTo>
                  <a:lnTo>
                    <a:pt x="13023" y="23379"/>
                  </a:lnTo>
                  <a:lnTo>
                    <a:pt x="13023" y="23379"/>
                  </a:lnTo>
                  <a:lnTo>
                    <a:pt x="13177" y="22915"/>
                  </a:lnTo>
                  <a:lnTo>
                    <a:pt x="13293" y="22451"/>
                  </a:lnTo>
                  <a:lnTo>
                    <a:pt x="13370" y="21949"/>
                  </a:lnTo>
                  <a:lnTo>
                    <a:pt x="13370" y="21485"/>
                  </a:lnTo>
                  <a:lnTo>
                    <a:pt x="13370" y="21485"/>
                  </a:lnTo>
                  <a:lnTo>
                    <a:pt x="13370" y="21485"/>
                  </a:lnTo>
                  <a:lnTo>
                    <a:pt x="13525" y="21408"/>
                  </a:lnTo>
                  <a:lnTo>
                    <a:pt x="13525" y="21408"/>
                  </a:lnTo>
                  <a:lnTo>
                    <a:pt x="14259" y="20944"/>
                  </a:lnTo>
                  <a:lnTo>
                    <a:pt x="14259" y="20944"/>
                  </a:lnTo>
                  <a:lnTo>
                    <a:pt x="16771" y="19476"/>
                  </a:lnTo>
                  <a:lnTo>
                    <a:pt x="19282" y="18008"/>
                  </a:lnTo>
                  <a:lnTo>
                    <a:pt x="19282" y="18008"/>
                  </a:lnTo>
                  <a:lnTo>
                    <a:pt x="20287" y="17505"/>
                  </a:lnTo>
                  <a:lnTo>
                    <a:pt x="21253" y="17003"/>
                  </a:lnTo>
                  <a:lnTo>
                    <a:pt x="22258" y="16539"/>
                  </a:lnTo>
                  <a:lnTo>
                    <a:pt x="23263" y="16076"/>
                  </a:lnTo>
                  <a:lnTo>
                    <a:pt x="23263" y="16076"/>
                  </a:lnTo>
                  <a:lnTo>
                    <a:pt x="24731" y="15535"/>
                  </a:lnTo>
                  <a:lnTo>
                    <a:pt x="24731" y="15535"/>
                  </a:lnTo>
                  <a:lnTo>
                    <a:pt x="25195" y="15380"/>
                  </a:lnTo>
                  <a:lnTo>
                    <a:pt x="25195" y="15380"/>
                  </a:lnTo>
                  <a:lnTo>
                    <a:pt x="27358" y="14762"/>
                  </a:lnTo>
                  <a:lnTo>
                    <a:pt x="29561" y="14221"/>
                  </a:lnTo>
                  <a:lnTo>
                    <a:pt x="29561" y="14221"/>
                  </a:lnTo>
                  <a:lnTo>
                    <a:pt x="30913" y="13912"/>
                  </a:lnTo>
                  <a:lnTo>
                    <a:pt x="32266" y="13680"/>
                  </a:lnTo>
                  <a:lnTo>
                    <a:pt x="32266" y="13680"/>
                  </a:lnTo>
                  <a:lnTo>
                    <a:pt x="32343" y="13680"/>
                  </a:lnTo>
                  <a:lnTo>
                    <a:pt x="32343" y="13680"/>
                  </a:lnTo>
                  <a:lnTo>
                    <a:pt x="32575" y="13603"/>
                  </a:lnTo>
                  <a:lnTo>
                    <a:pt x="32575" y="13603"/>
                  </a:lnTo>
                  <a:lnTo>
                    <a:pt x="33309" y="13448"/>
                  </a:lnTo>
                  <a:lnTo>
                    <a:pt x="33309" y="13448"/>
                  </a:lnTo>
                  <a:lnTo>
                    <a:pt x="34314" y="13332"/>
                  </a:lnTo>
                  <a:lnTo>
                    <a:pt x="34314" y="13332"/>
                  </a:lnTo>
                  <a:lnTo>
                    <a:pt x="35357" y="13139"/>
                  </a:lnTo>
                  <a:lnTo>
                    <a:pt x="36323" y="12868"/>
                  </a:lnTo>
                  <a:lnTo>
                    <a:pt x="36323" y="12868"/>
                  </a:lnTo>
                  <a:lnTo>
                    <a:pt x="37173" y="12598"/>
                  </a:lnTo>
                  <a:lnTo>
                    <a:pt x="37985" y="12250"/>
                  </a:lnTo>
                  <a:lnTo>
                    <a:pt x="37985" y="12250"/>
                  </a:lnTo>
                  <a:lnTo>
                    <a:pt x="38835" y="11825"/>
                  </a:lnTo>
                  <a:lnTo>
                    <a:pt x="39260" y="11593"/>
                  </a:lnTo>
                  <a:lnTo>
                    <a:pt x="39685" y="11439"/>
                  </a:lnTo>
                  <a:lnTo>
                    <a:pt x="39685" y="11439"/>
                  </a:lnTo>
                  <a:lnTo>
                    <a:pt x="40110" y="11323"/>
                  </a:lnTo>
                  <a:lnTo>
                    <a:pt x="40535" y="11207"/>
                  </a:lnTo>
                  <a:lnTo>
                    <a:pt x="40999" y="11168"/>
                  </a:lnTo>
                  <a:lnTo>
                    <a:pt x="41462" y="11130"/>
                  </a:lnTo>
                  <a:lnTo>
                    <a:pt x="42351" y="11091"/>
                  </a:lnTo>
                  <a:lnTo>
                    <a:pt x="43240" y="11091"/>
                  </a:lnTo>
                  <a:lnTo>
                    <a:pt x="43240" y="11091"/>
                  </a:lnTo>
                  <a:lnTo>
                    <a:pt x="43704" y="11052"/>
                  </a:lnTo>
                  <a:lnTo>
                    <a:pt x="44129" y="10975"/>
                  </a:lnTo>
                  <a:lnTo>
                    <a:pt x="45017" y="10820"/>
                  </a:lnTo>
                  <a:lnTo>
                    <a:pt x="45906" y="10627"/>
                  </a:lnTo>
                  <a:lnTo>
                    <a:pt x="46756" y="10395"/>
                  </a:lnTo>
                  <a:lnTo>
                    <a:pt x="46756" y="10395"/>
                  </a:lnTo>
                  <a:lnTo>
                    <a:pt x="47104" y="10279"/>
                  </a:lnTo>
                  <a:lnTo>
                    <a:pt x="47413" y="10163"/>
                  </a:lnTo>
                  <a:lnTo>
                    <a:pt x="47722" y="9970"/>
                  </a:lnTo>
                  <a:lnTo>
                    <a:pt x="47838" y="9854"/>
                  </a:lnTo>
                  <a:lnTo>
                    <a:pt x="47954" y="9738"/>
                  </a:lnTo>
                  <a:lnTo>
                    <a:pt x="47954" y="9738"/>
                  </a:lnTo>
                  <a:lnTo>
                    <a:pt x="48070" y="9507"/>
                  </a:lnTo>
                  <a:lnTo>
                    <a:pt x="48109" y="9275"/>
                  </a:lnTo>
                  <a:lnTo>
                    <a:pt x="48109" y="9004"/>
                  </a:lnTo>
                  <a:lnTo>
                    <a:pt x="48031" y="8811"/>
                  </a:lnTo>
                  <a:lnTo>
                    <a:pt x="48031" y="8811"/>
                  </a:lnTo>
                  <a:lnTo>
                    <a:pt x="48031" y="8811"/>
                  </a:lnTo>
                  <a:lnTo>
                    <a:pt x="48456" y="8695"/>
                  </a:lnTo>
                  <a:lnTo>
                    <a:pt x="48843" y="8618"/>
                  </a:lnTo>
                  <a:lnTo>
                    <a:pt x="49268" y="8579"/>
                  </a:lnTo>
                  <a:lnTo>
                    <a:pt x="49693" y="8502"/>
                  </a:lnTo>
                  <a:lnTo>
                    <a:pt x="49693" y="8502"/>
                  </a:lnTo>
                  <a:lnTo>
                    <a:pt x="49732" y="8463"/>
                  </a:lnTo>
                  <a:lnTo>
                    <a:pt x="49732" y="8463"/>
                  </a:lnTo>
                  <a:lnTo>
                    <a:pt x="50079" y="8386"/>
                  </a:lnTo>
                  <a:lnTo>
                    <a:pt x="50427" y="8231"/>
                  </a:lnTo>
                  <a:lnTo>
                    <a:pt x="50736" y="8116"/>
                  </a:lnTo>
                  <a:lnTo>
                    <a:pt x="51045" y="7922"/>
                  </a:lnTo>
                  <a:lnTo>
                    <a:pt x="51045" y="7922"/>
                  </a:lnTo>
                  <a:lnTo>
                    <a:pt x="51316" y="7768"/>
                  </a:lnTo>
                  <a:lnTo>
                    <a:pt x="51586" y="7536"/>
                  </a:lnTo>
                  <a:lnTo>
                    <a:pt x="52127" y="7111"/>
                  </a:lnTo>
                  <a:lnTo>
                    <a:pt x="52127" y="7111"/>
                  </a:lnTo>
                  <a:lnTo>
                    <a:pt x="52398" y="6840"/>
                  </a:lnTo>
                  <a:lnTo>
                    <a:pt x="52746" y="6647"/>
                  </a:lnTo>
                  <a:lnTo>
                    <a:pt x="52746" y="6647"/>
                  </a:lnTo>
                  <a:lnTo>
                    <a:pt x="53055" y="6493"/>
                  </a:lnTo>
                  <a:lnTo>
                    <a:pt x="53402" y="6377"/>
                  </a:lnTo>
                  <a:lnTo>
                    <a:pt x="53402" y="6377"/>
                  </a:lnTo>
                  <a:lnTo>
                    <a:pt x="54021" y="6145"/>
                  </a:lnTo>
                  <a:lnTo>
                    <a:pt x="54639" y="5874"/>
                  </a:lnTo>
                  <a:lnTo>
                    <a:pt x="55219" y="5527"/>
                  </a:lnTo>
                  <a:lnTo>
                    <a:pt x="55721" y="5102"/>
                  </a:lnTo>
                  <a:lnTo>
                    <a:pt x="55721" y="5102"/>
                  </a:lnTo>
                  <a:lnTo>
                    <a:pt x="56069" y="4792"/>
                  </a:lnTo>
                  <a:lnTo>
                    <a:pt x="56378" y="4406"/>
                  </a:lnTo>
                  <a:lnTo>
                    <a:pt x="56378" y="4406"/>
                  </a:lnTo>
                  <a:lnTo>
                    <a:pt x="56339" y="4174"/>
                  </a:lnTo>
                  <a:lnTo>
                    <a:pt x="56223" y="3981"/>
                  </a:lnTo>
                  <a:lnTo>
                    <a:pt x="56069" y="3788"/>
                  </a:lnTo>
                  <a:lnTo>
                    <a:pt x="55914" y="3672"/>
                  </a:lnTo>
                  <a:lnTo>
                    <a:pt x="55682" y="3556"/>
                  </a:lnTo>
                  <a:lnTo>
                    <a:pt x="55489" y="3440"/>
                  </a:lnTo>
                  <a:lnTo>
                    <a:pt x="55025" y="3324"/>
                  </a:lnTo>
                  <a:lnTo>
                    <a:pt x="55025" y="3324"/>
                  </a:lnTo>
                  <a:lnTo>
                    <a:pt x="54484" y="3169"/>
                  </a:lnTo>
                  <a:lnTo>
                    <a:pt x="54214" y="3092"/>
                  </a:lnTo>
                  <a:lnTo>
                    <a:pt x="53982" y="2976"/>
                  </a:lnTo>
                  <a:lnTo>
                    <a:pt x="53982" y="2976"/>
                  </a:lnTo>
                  <a:lnTo>
                    <a:pt x="53557" y="2667"/>
                  </a:lnTo>
                  <a:lnTo>
                    <a:pt x="53132" y="2319"/>
                  </a:lnTo>
                  <a:lnTo>
                    <a:pt x="53132" y="2319"/>
                  </a:lnTo>
                  <a:lnTo>
                    <a:pt x="52668" y="2049"/>
                  </a:lnTo>
                  <a:lnTo>
                    <a:pt x="52205" y="1856"/>
                  </a:lnTo>
                  <a:lnTo>
                    <a:pt x="51702" y="1701"/>
                  </a:lnTo>
                  <a:lnTo>
                    <a:pt x="51200" y="1624"/>
                  </a:lnTo>
                  <a:lnTo>
                    <a:pt x="51200" y="1624"/>
                  </a:lnTo>
                  <a:lnTo>
                    <a:pt x="50852" y="1585"/>
                  </a:lnTo>
                  <a:lnTo>
                    <a:pt x="50504" y="1585"/>
                  </a:lnTo>
                  <a:lnTo>
                    <a:pt x="49847" y="1663"/>
                  </a:lnTo>
                  <a:lnTo>
                    <a:pt x="49847" y="1663"/>
                  </a:lnTo>
                  <a:lnTo>
                    <a:pt x="49307" y="1701"/>
                  </a:lnTo>
                  <a:lnTo>
                    <a:pt x="48804" y="1740"/>
                  </a:lnTo>
                  <a:lnTo>
                    <a:pt x="48804" y="1740"/>
                  </a:lnTo>
                  <a:lnTo>
                    <a:pt x="48495" y="1701"/>
                  </a:lnTo>
                  <a:lnTo>
                    <a:pt x="48225" y="1663"/>
                  </a:lnTo>
                  <a:lnTo>
                    <a:pt x="47684" y="1508"/>
                  </a:lnTo>
                  <a:lnTo>
                    <a:pt x="46602" y="1160"/>
                  </a:lnTo>
                  <a:lnTo>
                    <a:pt x="46602" y="1160"/>
                  </a:lnTo>
                  <a:lnTo>
                    <a:pt x="46061" y="1006"/>
                  </a:lnTo>
                  <a:lnTo>
                    <a:pt x="45520" y="890"/>
                  </a:lnTo>
                  <a:lnTo>
                    <a:pt x="44979" y="851"/>
                  </a:lnTo>
                  <a:lnTo>
                    <a:pt x="44399" y="851"/>
                  </a:lnTo>
                  <a:lnTo>
                    <a:pt x="44399" y="851"/>
                  </a:lnTo>
                  <a:lnTo>
                    <a:pt x="43819" y="890"/>
                  </a:lnTo>
                  <a:lnTo>
                    <a:pt x="43240" y="1006"/>
                  </a:lnTo>
                  <a:lnTo>
                    <a:pt x="42081" y="1237"/>
                  </a:lnTo>
                  <a:lnTo>
                    <a:pt x="42081" y="1237"/>
                  </a:lnTo>
                  <a:lnTo>
                    <a:pt x="41462" y="1315"/>
                  </a:lnTo>
                  <a:lnTo>
                    <a:pt x="40883" y="1392"/>
                  </a:lnTo>
                  <a:lnTo>
                    <a:pt x="40265" y="1469"/>
                  </a:lnTo>
                  <a:lnTo>
                    <a:pt x="39646" y="1469"/>
                  </a:lnTo>
                  <a:lnTo>
                    <a:pt x="39646" y="1469"/>
                  </a:lnTo>
                  <a:lnTo>
                    <a:pt x="38758" y="1392"/>
                  </a:lnTo>
                  <a:lnTo>
                    <a:pt x="38758" y="1392"/>
                  </a:lnTo>
                  <a:lnTo>
                    <a:pt x="38564" y="1353"/>
                  </a:lnTo>
                  <a:lnTo>
                    <a:pt x="38564" y="1353"/>
                  </a:lnTo>
                  <a:lnTo>
                    <a:pt x="37714" y="1083"/>
                  </a:lnTo>
                  <a:lnTo>
                    <a:pt x="36825" y="851"/>
                  </a:lnTo>
                  <a:lnTo>
                    <a:pt x="36825" y="851"/>
                  </a:lnTo>
                  <a:lnTo>
                    <a:pt x="36014" y="696"/>
                  </a:lnTo>
                  <a:lnTo>
                    <a:pt x="35628" y="658"/>
                  </a:lnTo>
                  <a:lnTo>
                    <a:pt x="35203" y="658"/>
                  </a:lnTo>
                  <a:lnTo>
                    <a:pt x="35203" y="658"/>
                  </a:lnTo>
                  <a:lnTo>
                    <a:pt x="34816" y="658"/>
                  </a:lnTo>
                  <a:lnTo>
                    <a:pt x="34430" y="735"/>
                  </a:lnTo>
                  <a:lnTo>
                    <a:pt x="33657" y="967"/>
                  </a:lnTo>
                  <a:lnTo>
                    <a:pt x="33657" y="967"/>
                  </a:lnTo>
                  <a:lnTo>
                    <a:pt x="33232" y="1044"/>
                  </a:lnTo>
                  <a:lnTo>
                    <a:pt x="32807" y="1083"/>
                  </a:lnTo>
                  <a:lnTo>
                    <a:pt x="32343" y="1044"/>
                  </a:lnTo>
                  <a:lnTo>
                    <a:pt x="31918" y="1006"/>
                  </a:lnTo>
                  <a:lnTo>
                    <a:pt x="31918" y="1006"/>
                  </a:lnTo>
                  <a:lnTo>
                    <a:pt x="31107" y="890"/>
                  </a:lnTo>
                  <a:lnTo>
                    <a:pt x="30720" y="851"/>
                  </a:lnTo>
                  <a:lnTo>
                    <a:pt x="30295" y="812"/>
                  </a:lnTo>
                  <a:lnTo>
                    <a:pt x="30295" y="812"/>
                  </a:lnTo>
                  <a:lnTo>
                    <a:pt x="29445" y="851"/>
                  </a:lnTo>
                  <a:lnTo>
                    <a:pt x="28595" y="928"/>
                  </a:lnTo>
                  <a:lnTo>
                    <a:pt x="27745" y="1006"/>
                  </a:lnTo>
                  <a:lnTo>
                    <a:pt x="26895" y="1122"/>
                  </a:lnTo>
                  <a:lnTo>
                    <a:pt x="26895" y="1122"/>
                  </a:lnTo>
                  <a:lnTo>
                    <a:pt x="26083" y="1276"/>
                  </a:lnTo>
                  <a:lnTo>
                    <a:pt x="25272" y="1508"/>
                  </a:lnTo>
                  <a:lnTo>
                    <a:pt x="25272" y="1508"/>
                  </a:lnTo>
                  <a:lnTo>
                    <a:pt x="24615" y="1701"/>
                  </a:lnTo>
                  <a:lnTo>
                    <a:pt x="23958" y="1972"/>
                  </a:lnTo>
                  <a:lnTo>
                    <a:pt x="23958" y="1972"/>
                  </a:lnTo>
                  <a:lnTo>
                    <a:pt x="22760" y="1547"/>
                  </a:lnTo>
                  <a:lnTo>
                    <a:pt x="21562" y="1199"/>
                  </a:lnTo>
                  <a:lnTo>
                    <a:pt x="20364" y="928"/>
                  </a:lnTo>
                  <a:lnTo>
                    <a:pt x="19128" y="658"/>
                  </a:lnTo>
                  <a:lnTo>
                    <a:pt x="19128" y="658"/>
                  </a:lnTo>
                  <a:lnTo>
                    <a:pt x="17698" y="426"/>
                  </a:lnTo>
                  <a:lnTo>
                    <a:pt x="16230" y="233"/>
                  </a:lnTo>
                  <a:lnTo>
                    <a:pt x="16230" y="233"/>
                  </a:lnTo>
                  <a:lnTo>
                    <a:pt x="14723" y="156"/>
                  </a:lnTo>
                  <a:lnTo>
                    <a:pt x="14723" y="156"/>
                  </a:lnTo>
                  <a:lnTo>
                    <a:pt x="14336" y="117"/>
                  </a:lnTo>
                  <a:lnTo>
                    <a:pt x="14336" y="117"/>
                  </a:lnTo>
                  <a:lnTo>
                    <a:pt x="13564" y="78"/>
                  </a:lnTo>
                  <a:lnTo>
                    <a:pt x="13564" y="78"/>
                  </a:lnTo>
                  <a:lnTo>
                    <a:pt x="12791" y="40"/>
                  </a:lnTo>
                  <a:lnTo>
                    <a:pt x="12404" y="40"/>
                  </a:lnTo>
                  <a:lnTo>
                    <a:pt x="12018" y="40"/>
                  </a:lnTo>
                  <a:lnTo>
                    <a:pt x="12018" y="40"/>
                  </a:lnTo>
                  <a:lnTo>
                    <a:pt x="11941" y="1"/>
                  </a:lnTo>
                  <a:lnTo>
                    <a:pt x="11941" y="1"/>
                  </a:lnTo>
                  <a:lnTo>
                    <a:pt x="11052" y="40"/>
                  </a:lnTo>
                  <a:lnTo>
                    <a:pt x="10125" y="78"/>
                  </a:lnTo>
                  <a:lnTo>
                    <a:pt x="9197" y="194"/>
                  </a:lnTo>
                  <a:lnTo>
                    <a:pt x="8308" y="310"/>
                  </a:lnTo>
                  <a:lnTo>
                    <a:pt x="8308" y="310"/>
                  </a:lnTo>
                  <a:lnTo>
                    <a:pt x="7613" y="465"/>
                  </a:lnTo>
                  <a:lnTo>
                    <a:pt x="6879" y="581"/>
                  </a:lnTo>
                  <a:lnTo>
                    <a:pt x="6183" y="774"/>
                  </a:lnTo>
                  <a:lnTo>
                    <a:pt x="5526" y="1006"/>
                  </a:lnTo>
                  <a:lnTo>
                    <a:pt x="5526" y="1006"/>
                  </a:lnTo>
                  <a:lnTo>
                    <a:pt x="4831" y="1276"/>
                  </a:lnTo>
                  <a:lnTo>
                    <a:pt x="4213" y="1585"/>
                  </a:lnTo>
                  <a:lnTo>
                    <a:pt x="3594" y="1972"/>
                  </a:lnTo>
                  <a:lnTo>
                    <a:pt x="3015" y="2397"/>
                  </a:lnTo>
                  <a:lnTo>
                    <a:pt x="3015" y="2397"/>
                  </a:lnTo>
                  <a:lnTo>
                    <a:pt x="2474" y="2822"/>
                  </a:lnTo>
                  <a:lnTo>
                    <a:pt x="2474" y="2822"/>
                  </a:lnTo>
                  <a:lnTo>
                    <a:pt x="2358" y="2938"/>
                  </a:lnTo>
                  <a:lnTo>
                    <a:pt x="2319" y="3015"/>
                  </a:lnTo>
                  <a:lnTo>
                    <a:pt x="2319" y="3131"/>
                  </a:lnTo>
                  <a:lnTo>
                    <a:pt x="2319" y="3131"/>
                  </a:lnTo>
                  <a:lnTo>
                    <a:pt x="2358" y="3247"/>
                  </a:lnTo>
                  <a:lnTo>
                    <a:pt x="2435" y="3324"/>
                  </a:lnTo>
                  <a:lnTo>
                    <a:pt x="2512" y="3363"/>
                  </a:lnTo>
                  <a:lnTo>
                    <a:pt x="2628" y="3401"/>
                  </a:lnTo>
                  <a:lnTo>
                    <a:pt x="2821" y="3440"/>
                  </a:lnTo>
                  <a:lnTo>
                    <a:pt x="3053" y="3440"/>
                  </a:lnTo>
                  <a:lnTo>
                    <a:pt x="3053" y="3440"/>
                  </a:lnTo>
                  <a:lnTo>
                    <a:pt x="3826" y="3401"/>
                  </a:lnTo>
                  <a:lnTo>
                    <a:pt x="4599" y="3324"/>
                  </a:lnTo>
                  <a:lnTo>
                    <a:pt x="6183" y="3208"/>
                  </a:lnTo>
                  <a:lnTo>
                    <a:pt x="6183" y="3208"/>
                  </a:lnTo>
                  <a:lnTo>
                    <a:pt x="6879" y="3131"/>
                  </a:lnTo>
                  <a:lnTo>
                    <a:pt x="7536" y="3131"/>
                  </a:lnTo>
                  <a:lnTo>
                    <a:pt x="8231" y="3131"/>
                  </a:lnTo>
                  <a:lnTo>
                    <a:pt x="8927" y="3131"/>
                  </a:lnTo>
                  <a:lnTo>
                    <a:pt x="8927" y="3131"/>
                  </a:lnTo>
                  <a:lnTo>
                    <a:pt x="9159" y="3054"/>
                  </a:lnTo>
                  <a:lnTo>
                    <a:pt x="9159" y="3054"/>
                  </a:lnTo>
                  <a:lnTo>
                    <a:pt x="9159" y="3092"/>
                  </a:lnTo>
                  <a:lnTo>
                    <a:pt x="9159" y="3131"/>
                  </a:lnTo>
                  <a:lnTo>
                    <a:pt x="9159" y="3131"/>
                  </a:lnTo>
                  <a:lnTo>
                    <a:pt x="9738" y="3247"/>
                  </a:lnTo>
                  <a:lnTo>
                    <a:pt x="10318" y="3363"/>
                  </a:lnTo>
                  <a:lnTo>
                    <a:pt x="10318" y="3363"/>
                  </a:lnTo>
                  <a:lnTo>
                    <a:pt x="11361" y="3633"/>
                  </a:lnTo>
                  <a:lnTo>
                    <a:pt x="11361" y="3633"/>
                  </a:lnTo>
                  <a:lnTo>
                    <a:pt x="11902" y="3826"/>
                  </a:lnTo>
                  <a:lnTo>
                    <a:pt x="12443" y="4058"/>
                  </a:lnTo>
                  <a:lnTo>
                    <a:pt x="13448" y="4561"/>
                  </a:lnTo>
                  <a:lnTo>
                    <a:pt x="13448" y="4561"/>
                  </a:lnTo>
                  <a:lnTo>
                    <a:pt x="14452" y="5140"/>
                  </a:lnTo>
                  <a:lnTo>
                    <a:pt x="15380" y="5758"/>
                  </a:lnTo>
                  <a:lnTo>
                    <a:pt x="15380" y="5758"/>
                  </a:lnTo>
                  <a:lnTo>
                    <a:pt x="16037" y="6222"/>
                  </a:lnTo>
                  <a:lnTo>
                    <a:pt x="16037" y="6222"/>
                  </a:lnTo>
                  <a:lnTo>
                    <a:pt x="15882" y="6261"/>
                  </a:lnTo>
                  <a:lnTo>
                    <a:pt x="15882" y="6261"/>
                  </a:lnTo>
                  <a:lnTo>
                    <a:pt x="15457" y="6377"/>
                  </a:lnTo>
                  <a:lnTo>
                    <a:pt x="15032" y="6570"/>
                  </a:lnTo>
                  <a:lnTo>
                    <a:pt x="15032" y="6570"/>
                  </a:lnTo>
                  <a:lnTo>
                    <a:pt x="14646" y="6802"/>
                  </a:lnTo>
                  <a:lnTo>
                    <a:pt x="14221" y="7111"/>
                  </a:lnTo>
                  <a:lnTo>
                    <a:pt x="13873" y="7420"/>
                  </a:lnTo>
                  <a:lnTo>
                    <a:pt x="13525" y="7768"/>
                  </a:lnTo>
                  <a:lnTo>
                    <a:pt x="13525" y="7768"/>
                  </a:lnTo>
                  <a:lnTo>
                    <a:pt x="13254" y="8116"/>
                  </a:lnTo>
                  <a:lnTo>
                    <a:pt x="13023" y="8463"/>
                  </a:lnTo>
                  <a:lnTo>
                    <a:pt x="12791" y="8850"/>
                  </a:lnTo>
                  <a:lnTo>
                    <a:pt x="12559" y="9197"/>
                  </a:lnTo>
                  <a:lnTo>
                    <a:pt x="12559" y="9197"/>
                  </a:lnTo>
                  <a:lnTo>
                    <a:pt x="12288" y="9507"/>
                  </a:lnTo>
                  <a:lnTo>
                    <a:pt x="11979" y="9816"/>
                  </a:lnTo>
                  <a:lnTo>
                    <a:pt x="11322" y="10357"/>
                  </a:lnTo>
                  <a:lnTo>
                    <a:pt x="11322" y="10357"/>
                  </a:lnTo>
                  <a:lnTo>
                    <a:pt x="10009" y="11284"/>
                  </a:lnTo>
                  <a:lnTo>
                    <a:pt x="9390" y="11786"/>
                  </a:lnTo>
                  <a:lnTo>
                    <a:pt x="9081" y="12057"/>
                  </a:lnTo>
                  <a:lnTo>
                    <a:pt x="8811" y="12366"/>
                  </a:lnTo>
                  <a:lnTo>
                    <a:pt x="8811" y="12366"/>
                  </a:lnTo>
                  <a:lnTo>
                    <a:pt x="8579" y="12675"/>
                  </a:lnTo>
                  <a:lnTo>
                    <a:pt x="8386" y="12984"/>
                  </a:lnTo>
                  <a:lnTo>
                    <a:pt x="8231" y="13293"/>
                  </a:lnTo>
                  <a:lnTo>
                    <a:pt x="8077" y="13641"/>
                  </a:lnTo>
                  <a:lnTo>
                    <a:pt x="8077" y="13641"/>
                  </a:lnTo>
                  <a:lnTo>
                    <a:pt x="7961" y="14105"/>
                  </a:lnTo>
                  <a:lnTo>
                    <a:pt x="7922" y="14530"/>
                  </a:lnTo>
                  <a:lnTo>
                    <a:pt x="7922" y="14994"/>
                  </a:lnTo>
                  <a:lnTo>
                    <a:pt x="7961" y="15419"/>
                  </a:lnTo>
                  <a:lnTo>
                    <a:pt x="7961" y="15419"/>
                  </a:lnTo>
                  <a:lnTo>
                    <a:pt x="8038" y="15882"/>
                  </a:lnTo>
                  <a:lnTo>
                    <a:pt x="8077" y="16076"/>
                  </a:lnTo>
                  <a:lnTo>
                    <a:pt x="8077" y="16307"/>
                  </a:lnTo>
                  <a:lnTo>
                    <a:pt x="8077" y="16307"/>
                  </a:lnTo>
                  <a:lnTo>
                    <a:pt x="8038" y="16539"/>
                  </a:lnTo>
                  <a:lnTo>
                    <a:pt x="7922" y="16732"/>
                  </a:lnTo>
                  <a:lnTo>
                    <a:pt x="7806" y="16926"/>
                  </a:lnTo>
                  <a:lnTo>
                    <a:pt x="7613" y="17080"/>
                  </a:lnTo>
                  <a:lnTo>
                    <a:pt x="7613" y="17080"/>
                  </a:lnTo>
                  <a:lnTo>
                    <a:pt x="6106" y="18124"/>
                  </a:lnTo>
                  <a:lnTo>
                    <a:pt x="6106" y="18124"/>
                  </a:lnTo>
                  <a:lnTo>
                    <a:pt x="5990" y="18201"/>
                  </a:lnTo>
                  <a:lnTo>
                    <a:pt x="5990" y="18201"/>
                  </a:lnTo>
                  <a:lnTo>
                    <a:pt x="5758" y="18394"/>
                  </a:lnTo>
                  <a:lnTo>
                    <a:pt x="5758" y="18394"/>
                  </a:lnTo>
                  <a:lnTo>
                    <a:pt x="5758" y="18394"/>
                  </a:lnTo>
                  <a:lnTo>
                    <a:pt x="5294" y="18626"/>
                  </a:lnTo>
                  <a:lnTo>
                    <a:pt x="5294" y="18626"/>
                  </a:lnTo>
                  <a:lnTo>
                    <a:pt x="5024" y="18742"/>
                  </a:lnTo>
                  <a:lnTo>
                    <a:pt x="5024" y="18742"/>
                  </a:lnTo>
                  <a:lnTo>
                    <a:pt x="4483" y="19012"/>
                  </a:lnTo>
                  <a:lnTo>
                    <a:pt x="4213" y="19167"/>
                  </a:lnTo>
                  <a:lnTo>
                    <a:pt x="4019" y="19360"/>
                  </a:lnTo>
                  <a:lnTo>
                    <a:pt x="4019" y="19360"/>
                  </a:lnTo>
                  <a:lnTo>
                    <a:pt x="3903" y="19553"/>
                  </a:lnTo>
                  <a:lnTo>
                    <a:pt x="3865" y="19785"/>
                  </a:lnTo>
                  <a:lnTo>
                    <a:pt x="3865" y="19862"/>
                  </a:lnTo>
                  <a:lnTo>
                    <a:pt x="3903" y="19978"/>
                  </a:lnTo>
                  <a:lnTo>
                    <a:pt x="3981" y="20056"/>
                  </a:lnTo>
                  <a:lnTo>
                    <a:pt x="4097" y="20094"/>
                  </a:lnTo>
                  <a:lnTo>
                    <a:pt x="4097" y="20094"/>
                  </a:lnTo>
                  <a:lnTo>
                    <a:pt x="4251" y="20133"/>
                  </a:lnTo>
                  <a:lnTo>
                    <a:pt x="4367" y="20171"/>
                  </a:lnTo>
                  <a:lnTo>
                    <a:pt x="4367" y="20171"/>
                  </a:lnTo>
                  <a:lnTo>
                    <a:pt x="4367" y="20171"/>
                  </a:lnTo>
                  <a:lnTo>
                    <a:pt x="4213" y="20365"/>
                  </a:lnTo>
                  <a:lnTo>
                    <a:pt x="4213" y="20365"/>
                  </a:lnTo>
                  <a:lnTo>
                    <a:pt x="3903" y="20790"/>
                  </a:lnTo>
                  <a:lnTo>
                    <a:pt x="3633" y="21292"/>
                  </a:lnTo>
                  <a:lnTo>
                    <a:pt x="3633" y="21292"/>
                  </a:lnTo>
                  <a:lnTo>
                    <a:pt x="3401" y="21794"/>
                  </a:lnTo>
                  <a:lnTo>
                    <a:pt x="3246" y="22297"/>
                  </a:lnTo>
                  <a:lnTo>
                    <a:pt x="3131" y="22799"/>
                  </a:lnTo>
                  <a:lnTo>
                    <a:pt x="3053" y="23301"/>
                  </a:lnTo>
                  <a:lnTo>
                    <a:pt x="3053" y="23301"/>
                  </a:lnTo>
                  <a:lnTo>
                    <a:pt x="3015" y="23611"/>
                  </a:lnTo>
                  <a:lnTo>
                    <a:pt x="2899" y="23920"/>
                  </a:lnTo>
                  <a:lnTo>
                    <a:pt x="2899" y="23920"/>
                  </a:lnTo>
                  <a:lnTo>
                    <a:pt x="2744" y="24151"/>
                  </a:lnTo>
                  <a:lnTo>
                    <a:pt x="2551" y="24383"/>
                  </a:lnTo>
                  <a:lnTo>
                    <a:pt x="2551" y="24383"/>
                  </a:lnTo>
                  <a:lnTo>
                    <a:pt x="2126" y="24808"/>
                  </a:lnTo>
                  <a:lnTo>
                    <a:pt x="1739" y="25272"/>
                  </a:lnTo>
                  <a:lnTo>
                    <a:pt x="1739" y="25272"/>
                  </a:lnTo>
                  <a:lnTo>
                    <a:pt x="1005" y="26238"/>
                  </a:lnTo>
                  <a:lnTo>
                    <a:pt x="696" y="26740"/>
                  </a:lnTo>
                  <a:lnTo>
                    <a:pt x="387" y="27243"/>
                  </a:lnTo>
                  <a:lnTo>
                    <a:pt x="387" y="27243"/>
                  </a:lnTo>
                  <a:lnTo>
                    <a:pt x="232" y="27591"/>
                  </a:lnTo>
                  <a:lnTo>
                    <a:pt x="117" y="27977"/>
                  </a:lnTo>
                  <a:lnTo>
                    <a:pt x="117" y="27977"/>
                  </a:lnTo>
                  <a:lnTo>
                    <a:pt x="39" y="28209"/>
                  </a:lnTo>
                  <a:lnTo>
                    <a:pt x="1" y="28441"/>
                  </a:lnTo>
                  <a:lnTo>
                    <a:pt x="1" y="28672"/>
                  </a:lnTo>
                  <a:lnTo>
                    <a:pt x="1" y="289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53"/>
            <p:cNvSpPr/>
            <p:nvPr/>
          </p:nvSpPr>
          <p:spPr>
            <a:xfrm>
              <a:off x="2527600" y="1712250"/>
              <a:ext cx="266650" cy="396100"/>
            </a:xfrm>
            <a:custGeom>
              <a:rect b="b" l="l" r="r" t="t"/>
              <a:pathLst>
                <a:path extrusionOk="0" h="15844" w="10666">
                  <a:moveTo>
                    <a:pt x="7922" y="1"/>
                  </a:moveTo>
                  <a:lnTo>
                    <a:pt x="7767" y="39"/>
                  </a:lnTo>
                  <a:lnTo>
                    <a:pt x="7574" y="78"/>
                  </a:lnTo>
                  <a:lnTo>
                    <a:pt x="7458" y="78"/>
                  </a:lnTo>
                  <a:lnTo>
                    <a:pt x="6453" y="194"/>
                  </a:lnTo>
                  <a:lnTo>
                    <a:pt x="5719" y="349"/>
                  </a:lnTo>
                  <a:lnTo>
                    <a:pt x="5487" y="426"/>
                  </a:lnTo>
                  <a:lnTo>
                    <a:pt x="5410" y="426"/>
                  </a:lnTo>
                  <a:lnTo>
                    <a:pt x="4057" y="658"/>
                  </a:lnTo>
                  <a:lnTo>
                    <a:pt x="2705" y="967"/>
                  </a:lnTo>
                  <a:lnTo>
                    <a:pt x="2434" y="1005"/>
                  </a:lnTo>
                  <a:lnTo>
                    <a:pt x="2241" y="1083"/>
                  </a:lnTo>
                  <a:lnTo>
                    <a:pt x="2125" y="1083"/>
                  </a:lnTo>
                  <a:lnTo>
                    <a:pt x="1932" y="1160"/>
                  </a:lnTo>
                  <a:lnTo>
                    <a:pt x="1700" y="1199"/>
                  </a:lnTo>
                  <a:lnTo>
                    <a:pt x="1391" y="1276"/>
                  </a:lnTo>
                  <a:lnTo>
                    <a:pt x="1314" y="1276"/>
                  </a:lnTo>
                  <a:lnTo>
                    <a:pt x="1005" y="1353"/>
                  </a:lnTo>
                  <a:lnTo>
                    <a:pt x="696" y="1469"/>
                  </a:lnTo>
                  <a:lnTo>
                    <a:pt x="657" y="1469"/>
                  </a:lnTo>
                  <a:lnTo>
                    <a:pt x="425" y="1546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116" y="2281"/>
                  </a:lnTo>
                  <a:lnTo>
                    <a:pt x="232" y="2628"/>
                  </a:lnTo>
                  <a:lnTo>
                    <a:pt x="387" y="2976"/>
                  </a:lnTo>
                  <a:lnTo>
                    <a:pt x="580" y="3324"/>
                  </a:lnTo>
                  <a:lnTo>
                    <a:pt x="1005" y="3981"/>
                  </a:lnTo>
                  <a:lnTo>
                    <a:pt x="1430" y="4599"/>
                  </a:lnTo>
                  <a:lnTo>
                    <a:pt x="2628" y="6145"/>
                  </a:lnTo>
                  <a:lnTo>
                    <a:pt x="3864" y="7652"/>
                  </a:lnTo>
                  <a:lnTo>
                    <a:pt x="4946" y="9081"/>
                  </a:lnTo>
                  <a:lnTo>
                    <a:pt x="6028" y="10511"/>
                  </a:lnTo>
                  <a:lnTo>
                    <a:pt x="7071" y="11979"/>
                  </a:lnTo>
                  <a:lnTo>
                    <a:pt x="7574" y="12752"/>
                  </a:lnTo>
                  <a:lnTo>
                    <a:pt x="8037" y="13486"/>
                  </a:lnTo>
                  <a:lnTo>
                    <a:pt x="8462" y="14298"/>
                  </a:lnTo>
                  <a:lnTo>
                    <a:pt x="8656" y="14723"/>
                  </a:lnTo>
                  <a:lnTo>
                    <a:pt x="8810" y="15148"/>
                  </a:lnTo>
                  <a:lnTo>
                    <a:pt x="8888" y="15418"/>
                  </a:lnTo>
                  <a:lnTo>
                    <a:pt x="9042" y="15689"/>
                  </a:lnTo>
                  <a:lnTo>
                    <a:pt x="9119" y="15766"/>
                  </a:lnTo>
                  <a:lnTo>
                    <a:pt x="9235" y="15844"/>
                  </a:lnTo>
                  <a:lnTo>
                    <a:pt x="9351" y="15844"/>
                  </a:lnTo>
                  <a:lnTo>
                    <a:pt x="9544" y="15805"/>
                  </a:lnTo>
                  <a:lnTo>
                    <a:pt x="9660" y="15689"/>
                  </a:lnTo>
                  <a:lnTo>
                    <a:pt x="9776" y="15573"/>
                  </a:lnTo>
                  <a:lnTo>
                    <a:pt x="9892" y="15418"/>
                  </a:lnTo>
                  <a:lnTo>
                    <a:pt x="9969" y="15264"/>
                  </a:lnTo>
                  <a:lnTo>
                    <a:pt x="10047" y="14916"/>
                  </a:lnTo>
                  <a:lnTo>
                    <a:pt x="10124" y="14568"/>
                  </a:lnTo>
                  <a:lnTo>
                    <a:pt x="10317" y="13757"/>
                  </a:lnTo>
                  <a:lnTo>
                    <a:pt x="10472" y="12907"/>
                  </a:lnTo>
                  <a:lnTo>
                    <a:pt x="10588" y="12095"/>
                  </a:lnTo>
                  <a:lnTo>
                    <a:pt x="10626" y="11245"/>
                  </a:lnTo>
                  <a:lnTo>
                    <a:pt x="10665" y="10434"/>
                  </a:lnTo>
                  <a:lnTo>
                    <a:pt x="10626" y="9584"/>
                  </a:lnTo>
                  <a:lnTo>
                    <a:pt x="10549" y="8734"/>
                  </a:lnTo>
                  <a:lnTo>
                    <a:pt x="10433" y="7922"/>
                  </a:lnTo>
                  <a:lnTo>
                    <a:pt x="10279" y="7111"/>
                  </a:lnTo>
                  <a:lnTo>
                    <a:pt x="10085" y="6299"/>
                  </a:lnTo>
                  <a:lnTo>
                    <a:pt x="9854" y="5488"/>
                  </a:lnTo>
                  <a:lnTo>
                    <a:pt x="9544" y="4676"/>
                  </a:lnTo>
                  <a:lnTo>
                    <a:pt x="9235" y="3903"/>
                  </a:lnTo>
                  <a:lnTo>
                    <a:pt x="8888" y="3131"/>
                  </a:lnTo>
                  <a:lnTo>
                    <a:pt x="8540" y="2396"/>
                  </a:lnTo>
                  <a:lnTo>
                    <a:pt x="8231" y="1701"/>
                  </a:lnTo>
                  <a:lnTo>
                    <a:pt x="8115" y="1315"/>
                  </a:lnTo>
                  <a:lnTo>
                    <a:pt x="8037" y="928"/>
                  </a:lnTo>
                  <a:lnTo>
                    <a:pt x="7960" y="542"/>
                  </a:lnTo>
                  <a:lnTo>
                    <a:pt x="7960" y="155"/>
                  </a:lnTo>
                  <a:lnTo>
                    <a:pt x="796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53"/>
            <p:cNvSpPr/>
            <p:nvPr/>
          </p:nvSpPr>
          <p:spPr>
            <a:xfrm>
              <a:off x="2527600" y="1712250"/>
              <a:ext cx="266650" cy="396100"/>
            </a:xfrm>
            <a:custGeom>
              <a:rect b="b" l="l" r="r" t="t"/>
              <a:pathLst>
                <a:path extrusionOk="0" fill="none" h="15844" w="10666">
                  <a:moveTo>
                    <a:pt x="0" y="1662"/>
                  </a:moveTo>
                  <a:lnTo>
                    <a:pt x="0" y="1662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39" y="1894"/>
                  </a:lnTo>
                  <a:lnTo>
                    <a:pt x="116" y="2281"/>
                  </a:lnTo>
                  <a:lnTo>
                    <a:pt x="232" y="2628"/>
                  </a:lnTo>
                  <a:lnTo>
                    <a:pt x="387" y="2976"/>
                  </a:lnTo>
                  <a:lnTo>
                    <a:pt x="580" y="3324"/>
                  </a:lnTo>
                  <a:lnTo>
                    <a:pt x="1005" y="3981"/>
                  </a:lnTo>
                  <a:lnTo>
                    <a:pt x="1430" y="4599"/>
                  </a:lnTo>
                  <a:lnTo>
                    <a:pt x="1430" y="4599"/>
                  </a:lnTo>
                  <a:lnTo>
                    <a:pt x="2628" y="6145"/>
                  </a:lnTo>
                  <a:lnTo>
                    <a:pt x="3864" y="7652"/>
                  </a:lnTo>
                  <a:lnTo>
                    <a:pt x="3864" y="7652"/>
                  </a:lnTo>
                  <a:lnTo>
                    <a:pt x="4946" y="9081"/>
                  </a:lnTo>
                  <a:lnTo>
                    <a:pt x="6028" y="10511"/>
                  </a:lnTo>
                  <a:lnTo>
                    <a:pt x="7071" y="11979"/>
                  </a:lnTo>
                  <a:lnTo>
                    <a:pt x="7574" y="12752"/>
                  </a:lnTo>
                  <a:lnTo>
                    <a:pt x="8037" y="13486"/>
                  </a:lnTo>
                  <a:lnTo>
                    <a:pt x="8037" y="13486"/>
                  </a:lnTo>
                  <a:lnTo>
                    <a:pt x="8462" y="14298"/>
                  </a:lnTo>
                  <a:lnTo>
                    <a:pt x="8656" y="14723"/>
                  </a:lnTo>
                  <a:lnTo>
                    <a:pt x="8810" y="15148"/>
                  </a:lnTo>
                  <a:lnTo>
                    <a:pt x="8810" y="15148"/>
                  </a:lnTo>
                  <a:lnTo>
                    <a:pt x="8888" y="15418"/>
                  </a:lnTo>
                  <a:lnTo>
                    <a:pt x="9042" y="15689"/>
                  </a:lnTo>
                  <a:lnTo>
                    <a:pt x="9119" y="15766"/>
                  </a:lnTo>
                  <a:lnTo>
                    <a:pt x="9235" y="15844"/>
                  </a:lnTo>
                  <a:lnTo>
                    <a:pt x="9351" y="15844"/>
                  </a:lnTo>
                  <a:lnTo>
                    <a:pt x="9544" y="15805"/>
                  </a:lnTo>
                  <a:lnTo>
                    <a:pt x="9544" y="15805"/>
                  </a:lnTo>
                  <a:lnTo>
                    <a:pt x="9660" y="15689"/>
                  </a:lnTo>
                  <a:lnTo>
                    <a:pt x="9776" y="15573"/>
                  </a:lnTo>
                  <a:lnTo>
                    <a:pt x="9892" y="15418"/>
                  </a:lnTo>
                  <a:lnTo>
                    <a:pt x="9969" y="15264"/>
                  </a:lnTo>
                  <a:lnTo>
                    <a:pt x="10047" y="14916"/>
                  </a:lnTo>
                  <a:lnTo>
                    <a:pt x="10124" y="14568"/>
                  </a:lnTo>
                  <a:lnTo>
                    <a:pt x="10124" y="14568"/>
                  </a:lnTo>
                  <a:lnTo>
                    <a:pt x="10317" y="13757"/>
                  </a:lnTo>
                  <a:lnTo>
                    <a:pt x="10472" y="12907"/>
                  </a:lnTo>
                  <a:lnTo>
                    <a:pt x="10472" y="12907"/>
                  </a:lnTo>
                  <a:lnTo>
                    <a:pt x="10588" y="12095"/>
                  </a:lnTo>
                  <a:lnTo>
                    <a:pt x="10626" y="11245"/>
                  </a:lnTo>
                  <a:lnTo>
                    <a:pt x="10665" y="10434"/>
                  </a:lnTo>
                  <a:lnTo>
                    <a:pt x="10626" y="9584"/>
                  </a:lnTo>
                  <a:lnTo>
                    <a:pt x="10549" y="8734"/>
                  </a:lnTo>
                  <a:lnTo>
                    <a:pt x="10433" y="7922"/>
                  </a:lnTo>
                  <a:lnTo>
                    <a:pt x="10279" y="7111"/>
                  </a:lnTo>
                  <a:lnTo>
                    <a:pt x="10085" y="6299"/>
                  </a:lnTo>
                  <a:lnTo>
                    <a:pt x="10085" y="6299"/>
                  </a:lnTo>
                  <a:lnTo>
                    <a:pt x="9854" y="5488"/>
                  </a:lnTo>
                  <a:lnTo>
                    <a:pt x="9544" y="4676"/>
                  </a:lnTo>
                  <a:lnTo>
                    <a:pt x="9235" y="3903"/>
                  </a:lnTo>
                  <a:lnTo>
                    <a:pt x="8888" y="3131"/>
                  </a:lnTo>
                  <a:lnTo>
                    <a:pt x="8888" y="3131"/>
                  </a:lnTo>
                  <a:lnTo>
                    <a:pt x="8540" y="2396"/>
                  </a:lnTo>
                  <a:lnTo>
                    <a:pt x="8231" y="1701"/>
                  </a:lnTo>
                  <a:lnTo>
                    <a:pt x="8115" y="1315"/>
                  </a:lnTo>
                  <a:lnTo>
                    <a:pt x="8037" y="928"/>
                  </a:lnTo>
                  <a:lnTo>
                    <a:pt x="7960" y="542"/>
                  </a:lnTo>
                  <a:lnTo>
                    <a:pt x="7960" y="155"/>
                  </a:lnTo>
                  <a:lnTo>
                    <a:pt x="7960" y="155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22" y="1"/>
                  </a:lnTo>
                  <a:lnTo>
                    <a:pt x="7922" y="1"/>
                  </a:lnTo>
                  <a:lnTo>
                    <a:pt x="7767" y="39"/>
                  </a:lnTo>
                  <a:lnTo>
                    <a:pt x="7767" y="39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458" y="78"/>
                  </a:lnTo>
                  <a:lnTo>
                    <a:pt x="7458" y="78"/>
                  </a:lnTo>
                  <a:lnTo>
                    <a:pt x="6453" y="194"/>
                  </a:lnTo>
                  <a:lnTo>
                    <a:pt x="6453" y="194"/>
                  </a:lnTo>
                  <a:lnTo>
                    <a:pt x="5719" y="349"/>
                  </a:lnTo>
                  <a:lnTo>
                    <a:pt x="5719" y="349"/>
                  </a:lnTo>
                  <a:lnTo>
                    <a:pt x="5487" y="426"/>
                  </a:lnTo>
                  <a:lnTo>
                    <a:pt x="5487" y="426"/>
                  </a:lnTo>
                  <a:lnTo>
                    <a:pt x="5410" y="426"/>
                  </a:lnTo>
                  <a:lnTo>
                    <a:pt x="5410" y="426"/>
                  </a:lnTo>
                  <a:lnTo>
                    <a:pt x="4057" y="658"/>
                  </a:lnTo>
                  <a:lnTo>
                    <a:pt x="2705" y="967"/>
                  </a:lnTo>
                  <a:lnTo>
                    <a:pt x="2705" y="967"/>
                  </a:lnTo>
                  <a:lnTo>
                    <a:pt x="2434" y="1005"/>
                  </a:lnTo>
                  <a:lnTo>
                    <a:pt x="2434" y="1005"/>
                  </a:lnTo>
                  <a:lnTo>
                    <a:pt x="2241" y="1083"/>
                  </a:lnTo>
                  <a:lnTo>
                    <a:pt x="2241" y="1083"/>
                  </a:lnTo>
                  <a:lnTo>
                    <a:pt x="2125" y="1083"/>
                  </a:lnTo>
                  <a:lnTo>
                    <a:pt x="2125" y="1083"/>
                  </a:lnTo>
                  <a:lnTo>
                    <a:pt x="1932" y="1160"/>
                  </a:lnTo>
                  <a:lnTo>
                    <a:pt x="1932" y="1160"/>
                  </a:lnTo>
                  <a:lnTo>
                    <a:pt x="1700" y="1199"/>
                  </a:lnTo>
                  <a:lnTo>
                    <a:pt x="1700" y="1199"/>
                  </a:lnTo>
                  <a:lnTo>
                    <a:pt x="1391" y="1276"/>
                  </a:lnTo>
                  <a:lnTo>
                    <a:pt x="1314" y="1276"/>
                  </a:lnTo>
                  <a:lnTo>
                    <a:pt x="1314" y="1276"/>
                  </a:lnTo>
                  <a:lnTo>
                    <a:pt x="1005" y="1353"/>
                  </a:lnTo>
                  <a:lnTo>
                    <a:pt x="1005" y="1353"/>
                  </a:lnTo>
                  <a:lnTo>
                    <a:pt x="696" y="1469"/>
                  </a:lnTo>
                  <a:lnTo>
                    <a:pt x="657" y="1469"/>
                  </a:lnTo>
                  <a:lnTo>
                    <a:pt x="657" y="1469"/>
                  </a:lnTo>
                  <a:lnTo>
                    <a:pt x="425" y="1546"/>
                  </a:lnTo>
                  <a:lnTo>
                    <a:pt x="425" y="1546"/>
                  </a:lnTo>
                  <a:lnTo>
                    <a:pt x="0" y="16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53"/>
            <p:cNvSpPr/>
            <p:nvPr/>
          </p:nvSpPr>
          <p:spPr>
            <a:xfrm>
              <a:off x="2903375" y="1455300"/>
              <a:ext cx="229925" cy="145900"/>
            </a:xfrm>
            <a:custGeom>
              <a:rect b="b" l="l" r="r" t="t"/>
              <a:pathLst>
                <a:path extrusionOk="0" h="5836" w="9197">
                  <a:moveTo>
                    <a:pt x="696" y="0"/>
                  </a:moveTo>
                  <a:lnTo>
                    <a:pt x="39" y="39"/>
                  </a:lnTo>
                  <a:lnTo>
                    <a:pt x="0" y="78"/>
                  </a:lnTo>
                  <a:lnTo>
                    <a:pt x="0" y="116"/>
                  </a:lnTo>
                  <a:lnTo>
                    <a:pt x="310" y="657"/>
                  </a:lnTo>
                  <a:lnTo>
                    <a:pt x="696" y="1160"/>
                  </a:lnTo>
                  <a:lnTo>
                    <a:pt x="1082" y="1662"/>
                  </a:lnTo>
                  <a:lnTo>
                    <a:pt x="1507" y="2126"/>
                  </a:lnTo>
                  <a:lnTo>
                    <a:pt x="1778" y="2396"/>
                  </a:lnTo>
                  <a:lnTo>
                    <a:pt x="2087" y="2667"/>
                  </a:lnTo>
                  <a:lnTo>
                    <a:pt x="2358" y="2860"/>
                  </a:lnTo>
                  <a:lnTo>
                    <a:pt x="2667" y="3130"/>
                  </a:lnTo>
                  <a:lnTo>
                    <a:pt x="2860" y="3246"/>
                  </a:lnTo>
                  <a:lnTo>
                    <a:pt x="2976" y="3362"/>
                  </a:lnTo>
                  <a:lnTo>
                    <a:pt x="3246" y="3517"/>
                  </a:lnTo>
                  <a:lnTo>
                    <a:pt x="3749" y="3826"/>
                  </a:lnTo>
                  <a:lnTo>
                    <a:pt x="4058" y="4058"/>
                  </a:lnTo>
                  <a:lnTo>
                    <a:pt x="4367" y="4251"/>
                  </a:lnTo>
                  <a:lnTo>
                    <a:pt x="4676" y="4483"/>
                  </a:lnTo>
                  <a:lnTo>
                    <a:pt x="4792" y="4560"/>
                  </a:lnTo>
                  <a:lnTo>
                    <a:pt x="5024" y="4792"/>
                  </a:lnTo>
                  <a:lnTo>
                    <a:pt x="5256" y="5062"/>
                  </a:lnTo>
                  <a:lnTo>
                    <a:pt x="5565" y="5371"/>
                  </a:lnTo>
                  <a:lnTo>
                    <a:pt x="5835" y="5526"/>
                  </a:lnTo>
                  <a:lnTo>
                    <a:pt x="5990" y="5680"/>
                  </a:lnTo>
                  <a:lnTo>
                    <a:pt x="6144" y="5835"/>
                  </a:lnTo>
                  <a:lnTo>
                    <a:pt x="6299" y="5758"/>
                  </a:lnTo>
                  <a:lnTo>
                    <a:pt x="6685" y="5680"/>
                  </a:lnTo>
                  <a:lnTo>
                    <a:pt x="7033" y="5642"/>
                  </a:lnTo>
                  <a:lnTo>
                    <a:pt x="7420" y="5603"/>
                  </a:lnTo>
                  <a:lnTo>
                    <a:pt x="7806" y="5526"/>
                  </a:lnTo>
                  <a:lnTo>
                    <a:pt x="7845" y="5487"/>
                  </a:lnTo>
                  <a:lnTo>
                    <a:pt x="7883" y="5487"/>
                  </a:lnTo>
                  <a:lnTo>
                    <a:pt x="8231" y="5333"/>
                  </a:lnTo>
                  <a:lnTo>
                    <a:pt x="8540" y="5178"/>
                  </a:lnTo>
                  <a:lnTo>
                    <a:pt x="8849" y="4985"/>
                  </a:lnTo>
                  <a:lnTo>
                    <a:pt x="9004" y="4830"/>
                  </a:lnTo>
                  <a:lnTo>
                    <a:pt x="9120" y="4714"/>
                  </a:lnTo>
                  <a:lnTo>
                    <a:pt x="9197" y="4521"/>
                  </a:lnTo>
                  <a:lnTo>
                    <a:pt x="9197" y="4328"/>
                  </a:lnTo>
                  <a:lnTo>
                    <a:pt x="9158" y="4135"/>
                  </a:lnTo>
                  <a:lnTo>
                    <a:pt x="9081" y="3980"/>
                  </a:lnTo>
                  <a:lnTo>
                    <a:pt x="8965" y="3826"/>
                  </a:lnTo>
                  <a:lnTo>
                    <a:pt x="8811" y="3710"/>
                  </a:lnTo>
                  <a:lnTo>
                    <a:pt x="8579" y="3517"/>
                  </a:lnTo>
                  <a:lnTo>
                    <a:pt x="8308" y="3323"/>
                  </a:lnTo>
                  <a:lnTo>
                    <a:pt x="7922" y="3053"/>
                  </a:lnTo>
                  <a:lnTo>
                    <a:pt x="7845" y="3014"/>
                  </a:lnTo>
                  <a:lnTo>
                    <a:pt x="7535" y="2782"/>
                  </a:lnTo>
                  <a:lnTo>
                    <a:pt x="7110" y="2435"/>
                  </a:lnTo>
                  <a:lnTo>
                    <a:pt x="6647" y="2010"/>
                  </a:lnTo>
                  <a:lnTo>
                    <a:pt x="6569" y="1932"/>
                  </a:lnTo>
                  <a:lnTo>
                    <a:pt x="6067" y="1507"/>
                  </a:lnTo>
                  <a:lnTo>
                    <a:pt x="5719" y="1198"/>
                  </a:lnTo>
                  <a:lnTo>
                    <a:pt x="5603" y="1121"/>
                  </a:lnTo>
                  <a:lnTo>
                    <a:pt x="5217" y="850"/>
                  </a:lnTo>
                  <a:lnTo>
                    <a:pt x="4753" y="657"/>
                  </a:lnTo>
                  <a:lnTo>
                    <a:pt x="4174" y="464"/>
                  </a:lnTo>
                  <a:lnTo>
                    <a:pt x="3710" y="348"/>
                  </a:lnTo>
                  <a:lnTo>
                    <a:pt x="3169" y="232"/>
                  </a:lnTo>
                  <a:lnTo>
                    <a:pt x="3053" y="232"/>
                  </a:lnTo>
                  <a:lnTo>
                    <a:pt x="2705" y="155"/>
                  </a:lnTo>
                  <a:lnTo>
                    <a:pt x="2048" y="78"/>
                  </a:lnTo>
                  <a:lnTo>
                    <a:pt x="1353" y="39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47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53"/>
            <p:cNvSpPr/>
            <p:nvPr/>
          </p:nvSpPr>
          <p:spPr>
            <a:xfrm>
              <a:off x="3114925" y="1554800"/>
              <a:ext cx="18375" cy="21275"/>
            </a:xfrm>
            <a:custGeom>
              <a:rect b="b" l="l" r="r" t="t"/>
              <a:pathLst>
                <a:path extrusionOk="0" h="851" w="735">
                  <a:moveTo>
                    <a:pt x="619" y="0"/>
                  </a:moveTo>
                  <a:lnTo>
                    <a:pt x="310" y="387"/>
                  </a:lnTo>
                  <a:lnTo>
                    <a:pt x="155" y="580"/>
                  </a:lnTo>
                  <a:lnTo>
                    <a:pt x="1" y="773"/>
                  </a:lnTo>
                  <a:lnTo>
                    <a:pt x="1" y="812"/>
                  </a:lnTo>
                  <a:lnTo>
                    <a:pt x="39" y="850"/>
                  </a:lnTo>
                  <a:lnTo>
                    <a:pt x="349" y="812"/>
                  </a:lnTo>
                  <a:lnTo>
                    <a:pt x="658" y="734"/>
                  </a:lnTo>
                  <a:lnTo>
                    <a:pt x="735" y="541"/>
                  </a:lnTo>
                  <a:lnTo>
                    <a:pt x="735" y="348"/>
                  </a:lnTo>
                  <a:lnTo>
                    <a:pt x="696" y="155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53"/>
            <p:cNvSpPr/>
            <p:nvPr/>
          </p:nvSpPr>
          <p:spPr>
            <a:xfrm>
              <a:off x="3106250" y="1538375"/>
              <a:ext cx="17400" cy="17400"/>
            </a:xfrm>
            <a:custGeom>
              <a:rect b="b" l="l" r="r" t="t"/>
              <a:pathLst>
                <a:path extrusionOk="0" h="696" w="696">
                  <a:moveTo>
                    <a:pt x="193" y="0"/>
                  </a:moveTo>
                  <a:lnTo>
                    <a:pt x="116" y="232"/>
                  </a:lnTo>
                  <a:lnTo>
                    <a:pt x="39" y="425"/>
                  </a:lnTo>
                  <a:lnTo>
                    <a:pt x="0" y="541"/>
                  </a:lnTo>
                  <a:lnTo>
                    <a:pt x="0" y="657"/>
                  </a:lnTo>
                  <a:lnTo>
                    <a:pt x="39" y="657"/>
                  </a:lnTo>
                  <a:lnTo>
                    <a:pt x="77" y="696"/>
                  </a:lnTo>
                  <a:lnTo>
                    <a:pt x="386" y="541"/>
                  </a:lnTo>
                  <a:lnTo>
                    <a:pt x="696" y="387"/>
                  </a:lnTo>
                  <a:lnTo>
                    <a:pt x="464" y="194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53"/>
            <p:cNvSpPr/>
            <p:nvPr/>
          </p:nvSpPr>
          <p:spPr>
            <a:xfrm>
              <a:off x="3086925" y="1524850"/>
              <a:ext cx="14500" cy="13550"/>
            </a:xfrm>
            <a:custGeom>
              <a:rect b="b" l="l" r="r" t="t"/>
              <a:pathLst>
                <a:path extrusionOk="0" h="542" w="580">
                  <a:moveTo>
                    <a:pt x="193" y="0"/>
                  </a:moveTo>
                  <a:lnTo>
                    <a:pt x="78" y="194"/>
                  </a:lnTo>
                  <a:lnTo>
                    <a:pt x="39" y="310"/>
                  </a:lnTo>
                  <a:lnTo>
                    <a:pt x="0" y="464"/>
                  </a:lnTo>
                  <a:lnTo>
                    <a:pt x="39" y="541"/>
                  </a:lnTo>
                  <a:lnTo>
                    <a:pt x="116" y="541"/>
                  </a:lnTo>
                  <a:lnTo>
                    <a:pt x="580" y="271"/>
                  </a:lnTo>
                  <a:lnTo>
                    <a:pt x="503" y="2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53"/>
            <p:cNvSpPr/>
            <p:nvPr/>
          </p:nvSpPr>
          <p:spPr>
            <a:xfrm>
              <a:off x="3058900" y="1503600"/>
              <a:ext cx="22250" cy="19350"/>
            </a:xfrm>
            <a:custGeom>
              <a:rect b="b" l="l" r="r" t="t"/>
              <a:pathLst>
                <a:path extrusionOk="0" h="774" w="890">
                  <a:moveTo>
                    <a:pt x="348" y="0"/>
                  </a:moveTo>
                  <a:lnTo>
                    <a:pt x="232" y="232"/>
                  </a:lnTo>
                  <a:lnTo>
                    <a:pt x="155" y="464"/>
                  </a:lnTo>
                  <a:lnTo>
                    <a:pt x="117" y="580"/>
                  </a:lnTo>
                  <a:lnTo>
                    <a:pt x="39" y="657"/>
                  </a:lnTo>
                  <a:lnTo>
                    <a:pt x="1" y="735"/>
                  </a:lnTo>
                  <a:lnTo>
                    <a:pt x="39" y="773"/>
                  </a:lnTo>
                  <a:lnTo>
                    <a:pt x="78" y="773"/>
                  </a:lnTo>
                  <a:lnTo>
                    <a:pt x="271" y="735"/>
                  </a:lnTo>
                  <a:lnTo>
                    <a:pt x="503" y="696"/>
                  </a:lnTo>
                  <a:lnTo>
                    <a:pt x="889" y="503"/>
                  </a:lnTo>
                  <a:lnTo>
                    <a:pt x="426" y="78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53"/>
            <p:cNvSpPr/>
            <p:nvPr/>
          </p:nvSpPr>
          <p:spPr>
            <a:xfrm>
              <a:off x="3042475" y="1485250"/>
              <a:ext cx="12600" cy="14500"/>
            </a:xfrm>
            <a:custGeom>
              <a:rect b="b" l="l" r="r" t="t"/>
              <a:pathLst>
                <a:path extrusionOk="0" h="580" w="504">
                  <a:moveTo>
                    <a:pt x="155" y="0"/>
                  </a:moveTo>
                  <a:lnTo>
                    <a:pt x="117" y="77"/>
                  </a:lnTo>
                  <a:lnTo>
                    <a:pt x="39" y="309"/>
                  </a:lnTo>
                  <a:lnTo>
                    <a:pt x="1" y="502"/>
                  </a:lnTo>
                  <a:lnTo>
                    <a:pt x="1" y="580"/>
                  </a:lnTo>
                  <a:lnTo>
                    <a:pt x="78" y="580"/>
                  </a:lnTo>
                  <a:lnTo>
                    <a:pt x="310" y="464"/>
                  </a:lnTo>
                  <a:lnTo>
                    <a:pt x="503" y="30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53"/>
            <p:cNvSpPr/>
            <p:nvPr/>
          </p:nvSpPr>
          <p:spPr>
            <a:xfrm>
              <a:off x="3019300" y="1471725"/>
              <a:ext cx="14500" cy="16450"/>
            </a:xfrm>
            <a:custGeom>
              <a:rect b="b" l="l" r="r" t="t"/>
              <a:pathLst>
                <a:path extrusionOk="0" h="658" w="580">
                  <a:moveTo>
                    <a:pt x="116" y="0"/>
                  </a:moveTo>
                  <a:lnTo>
                    <a:pt x="39" y="271"/>
                  </a:lnTo>
                  <a:lnTo>
                    <a:pt x="0" y="541"/>
                  </a:lnTo>
                  <a:lnTo>
                    <a:pt x="0" y="618"/>
                  </a:lnTo>
                  <a:lnTo>
                    <a:pt x="39" y="657"/>
                  </a:lnTo>
                  <a:lnTo>
                    <a:pt x="78" y="618"/>
                  </a:lnTo>
                  <a:lnTo>
                    <a:pt x="232" y="541"/>
                  </a:lnTo>
                  <a:lnTo>
                    <a:pt x="348" y="425"/>
                  </a:lnTo>
                  <a:lnTo>
                    <a:pt x="580" y="19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53"/>
            <p:cNvSpPr/>
            <p:nvPr/>
          </p:nvSpPr>
          <p:spPr>
            <a:xfrm>
              <a:off x="2995150" y="1464000"/>
              <a:ext cx="12575" cy="10650"/>
            </a:xfrm>
            <a:custGeom>
              <a:rect b="b" l="l" r="r" t="t"/>
              <a:pathLst>
                <a:path extrusionOk="0" h="426" w="503">
                  <a:moveTo>
                    <a:pt x="39" y="0"/>
                  </a:moveTo>
                  <a:lnTo>
                    <a:pt x="0" y="309"/>
                  </a:lnTo>
                  <a:lnTo>
                    <a:pt x="39" y="386"/>
                  </a:lnTo>
                  <a:lnTo>
                    <a:pt x="78" y="425"/>
                  </a:lnTo>
                  <a:lnTo>
                    <a:pt x="348" y="309"/>
                  </a:lnTo>
                  <a:lnTo>
                    <a:pt x="425" y="193"/>
                  </a:lnTo>
                  <a:lnTo>
                    <a:pt x="503" y="11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53"/>
            <p:cNvSpPr/>
            <p:nvPr/>
          </p:nvSpPr>
          <p:spPr>
            <a:xfrm>
              <a:off x="2971000" y="1459150"/>
              <a:ext cx="8725" cy="8725"/>
            </a:xfrm>
            <a:custGeom>
              <a:rect b="b" l="l" r="r" t="t"/>
              <a:pathLst>
                <a:path extrusionOk="0" h="349" w="349">
                  <a:moveTo>
                    <a:pt x="0" y="1"/>
                  </a:moveTo>
                  <a:lnTo>
                    <a:pt x="0" y="271"/>
                  </a:lnTo>
                  <a:lnTo>
                    <a:pt x="39" y="349"/>
                  </a:lnTo>
                  <a:lnTo>
                    <a:pt x="116" y="310"/>
                  </a:lnTo>
                  <a:lnTo>
                    <a:pt x="348" y="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53"/>
            <p:cNvSpPr/>
            <p:nvPr/>
          </p:nvSpPr>
          <p:spPr>
            <a:xfrm>
              <a:off x="3049250" y="1591500"/>
              <a:ext cx="14500" cy="9700"/>
            </a:xfrm>
            <a:custGeom>
              <a:rect b="b" l="l" r="r" t="t"/>
              <a:pathLst>
                <a:path extrusionOk="0" h="388" w="580">
                  <a:moveTo>
                    <a:pt x="387" y="1"/>
                  </a:moveTo>
                  <a:lnTo>
                    <a:pt x="232" y="39"/>
                  </a:lnTo>
                  <a:lnTo>
                    <a:pt x="0" y="78"/>
                  </a:lnTo>
                  <a:lnTo>
                    <a:pt x="155" y="232"/>
                  </a:lnTo>
                  <a:lnTo>
                    <a:pt x="309" y="387"/>
                  </a:lnTo>
                  <a:lnTo>
                    <a:pt x="464" y="310"/>
                  </a:lnTo>
                  <a:lnTo>
                    <a:pt x="541" y="155"/>
                  </a:lnTo>
                  <a:lnTo>
                    <a:pt x="580" y="78"/>
                  </a:lnTo>
                  <a:lnTo>
                    <a:pt x="541" y="3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53"/>
            <p:cNvSpPr/>
            <p:nvPr/>
          </p:nvSpPr>
          <p:spPr>
            <a:xfrm>
              <a:off x="3034750" y="1578950"/>
              <a:ext cx="10650" cy="10650"/>
            </a:xfrm>
            <a:custGeom>
              <a:rect b="b" l="l" r="r" t="t"/>
              <a:pathLst>
                <a:path extrusionOk="0" h="426" w="426">
                  <a:moveTo>
                    <a:pt x="348" y="0"/>
                  </a:moveTo>
                  <a:lnTo>
                    <a:pt x="1" y="116"/>
                  </a:lnTo>
                  <a:lnTo>
                    <a:pt x="310" y="425"/>
                  </a:lnTo>
                  <a:lnTo>
                    <a:pt x="426" y="39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53"/>
            <p:cNvSpPr/>
            <p:nvPr/>
          </p:nvSpPr>
          <p:spPr>
            <a:xfrm>
              <a:off x="3020275" y="1563500"/>
              <a:ext cx="12575" cy="11600"/>
            </a:xfrm>
            <a:custGeom>
              <a:rect b="b" l="l" r="r" t="t"/>
              <a:pathLst>
                <a:path extrusionOk="0" h="464" w="503">
                  <a:moveTo>
                    <a:pt x="464" y="0"/>
                  </a:moveTo>
                  <a:lnTo>
                    <a:pt x="232" y="39"/>
                  </a:lnTo>
                  <a:lnTo>
                    <a:pt x="0" y="155"/>
                  </a:lnTo>
                  <a:lnTo>
                    <a:pt x="116" y="232"/>
                  </a:lnTo>
                  <a:lnTo>
                    <a:pt x="348" y="464"/>
                  </a:lnTo>
                  <a:lnTo>
                    <a:pt x="502" y="77"/>
                  </a:lnTo>
                  <a:lnTo>
                    <a:pt x="502" y="3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53"/>
            <p:cNvSpPr/>
            <p:nvPr/>
          </p:nvSpPr>
          <p:spPr>
            <a:xfrm>
              <a:off x="3004800" y="1551900"/>
              <a:ext cx="9700" cy="9675"/>
            </a:xfrm>
            <a:custGeom>
              <a:rect b="b" l="l" r="r" t="t"/>
              <a:pathLst>
                <a:path extrusionOk="0" h="387" w="388">
                  <a:moveTo>
                    <a:pt x="310" y="0"/>
                  </a:moveTo>
                  <a:lnTo>
                    <a:pt x="1" y="194"/>
                  </a:lnTo>
                  <a:lnTo>
                    <a:pt x="310" y="387"/>
                  </a:lnTo>
                  <a:lnTo>
                    <a:pt x="387" y="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53"/>
            <p:cNvSpPr/>
            <p:nvPr/>
          </p:nvSpPr>
          <p:spPr>
            <a:xfrm>
              <a:off x="2984525" y="1539350"/>
              <a:ext cx="14500" cy="11600"/>
            </a:xfrm>
            <a:custGeom>
              <a:rect b="b" l="l" r="r" t="t"/>
              <a:pathLst>
                <a:path extrusionOk="0" h="464" w="580">
                  <a:moveTo>
                    <a:pt x="541" y="0"/>
                  </a:moveTo>
                  <a:lnTo>
                    <a:pt x="271" y="39"/>
                  </a:lnTo>
                  <a:lnTo>
                    <a:pt x="0" y="155"/>
                  </a:lnTo>
                  <a:lnTo>
                    <a:pt x="503" y="464"/>
                  </a:lnTo>
                  <a:lnTo>
                    <a:pt x="580" y="77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53"/>
            <p:cNvSpPr/>
            <p:nvPr/>
          </p:nvSpPr>
          <p:spPr>
            <a:xfrm>
              <a:off x="2970025" y="1529675"/>
              <a:ext cx="11625" cy="9700"/>
            </a:xfrm>
            <a:custGeom>
              <a:rect b="b" l="l" r="r" t="t"/>
              <a:pathLst>
                <a:path extrusionOk="0" h="388" w="465">
                  <a:moveTo>
                    <a:pt x="387" y="1"/>
                  </a:moveTo>
                  <a:lnTo>
                    <a:pt x="233" y="39"/>
                  </a:lnTo>
                  <a:lnTo>
                    <a:pt x="78" y="117"/>
                  </a:lnTo>
                  <a:lnTo>
                    <a:pt x="1" y="155"/>
                  </a:lnTo>
                  <a:lnTo>
                    <a:pt x="194" y="271"/>
                  </a:lnTo>
                  <a:lnTo>
                    <a:pt x="310" y="387"/>
                  </a:lnTo>
                  <a:lnTo>
                    <a:pt x="464" y="117"/>
                  </a:lnTo>
                  <a:lnTo>
                    <a:pt x="464" y="78"/>
                  </a:lnTo>
                  <a:lnTo>
                    <a:pt x="464" y="39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53"/>
            <p:cNvSpPr/>
            <p:nvPr/>
          </p:nvSpPr>
          <p:spPr>
            <a:xfrm>
              <a:off x="2955550" y="1517125"/>
              <a:ext cx="9675" cy="9675"/>
            </a:xfrm>
            <a:custGeom>
              <a:rect b="b" l="l" r="r" t="t"/>
              <a:pathLst>
                <a:path extrusionOk="0" h="387" w="387">
                  <a:moveTo>
                    <a:pt x="309" y="0"/>
                  </a:moveTo>
                  <a:lnTo>
                    <a:pt x="0" y="194"/>
                  </a:lnTo>
                  <a:lnTo>
                    <a:pt x="271" y="387"/>
                  </a:lnTo>
                  <a:lnTo>
                    <a:pt x="386" y="78"/>
                  </a:lnTo>
                  <a:lnTo>
                    <a:pt x="386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53"/>
            <p:cNvSpPr/>
            <p:nvPr/>
          </p:nvSpPr>
          <p:spPr>
            <a:xfrm>
              <a:off x="2941050" y="1506500"/>
              <a:ext cx="7750" cy="8725"/>
            </a:xfrm>
            <a:custGeom>
              <a:rect b="b" l="l" r="r" t="t"/>
              <a:pathLst>
                <a:path extrusionOk="0" h="349" w="310">
                  <a:moveTo>
                    <a:pt x="232" y="0"/>
                  </a:moveTo>
                  <a:lnTo>
                    <a:pt x="78" y="39"/>
                  </a:lnTo>
                  <a:lnTo>
                    <a:pt x="0" y="78"/>
                  </a:lnTo>
                  <a:lnTo>
                    <a:pt x="271" y="348"/>
                  </a:lnTo>
                  <a:lnTo>
                    <a:pt x="310" y="232"/>
                  </a:lnTo>
                  <a:lnTo>
                    <a:pt x="310" y="116"/>
                  </a:lnTo>
                  <a:lnTo>
                    <a:pt x="310" y="3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53"/>
            <p:cNvSpPr/>
            <p:nvPr/>
          </p:nvSpPr>
          <p:spPr>
            <a:xfrm>
              <a:off x="3056975" y="1363525"/>
              <a:ext cx="37700" cy="35775"/>
            </a:xfrm>
            <a:custGeom>
              <a:rect b="b" l="l" r="r" t="t"/>
              <a:pathLst>
                <a:path extrusionOk="0" h="1431" w="1508">
                  <a:moveTo>
                    <a:pt x="696" y="0"/>
                  </a:moveTo>
                  <a:lnTo>
                    <a:pt x="541" y="78"/>
                  </a:lnTo>
                  <a:lnTo>
                    <a:pt x="387" y="116"/>
                  </a:lnTo>
                  <a:lnTo>
                    <a:pt x="232" y="194"/>
                  </a:lnTo>
                  <a:lnTo>
                    <a:pt x="155" y="310"/>
                  </a:lnTo>
                  <a:lnTo>
                    <a:pt x="78" y="464"/>
                  </a:lnTo>
                  <a:lnTo>
                    <a:pt x="0" y="619"/>
                  </a:lnTo>
                  <a:lnTo>
                    <a:pt x="0" y="696"/>
                  </a:lnTo>
                  <a:lnTo>
                    <a:pt x="39" y="928"/>
                  </a:lnTo>
                  <a:lnTo>
                    <a:pt x="116" y="1160"/>
                  </a:lnTo>
                  <a:lnTo>
                    <a:pt x="271" y="1314"/>
                  </a:lnTo>
                  <a:lnTo>
                    <a:pt x="387" y="1391"/>
                  </a:lnTo>
                  <a:lnTo>
                    <a:pt x="503" y="1430"/>
                  </a:lnTo>
                  <a:lnTo>
                    <a:pt x="928" y="1430"/>
                  </a:lnTo>
                  <a:lnTo>
                    <a:pt x="1198" y="1353"/>
                  </a:lnTo>
                  <a:lnTo>
                    <a:pt x="1276" y="1276"/>
                  </a:lnTo>
                  <a:lnTo>
                    <a:pt x="1391" y="1198"/>
                  </a:lnTo>
                  <a:lnTo>
                    <a:pt x="1430" y="1082"/>
                  </a:lnTo>
                  <a:lnTo>
                    <a:pt x="1469" y="966"/>
                  </a:lnTo>
                  <a:lnTo>
                    <a:pt x="1507" y="657"/>
                  </a:lnTo>
                  <a:lnTo>
                    <a:pt x="1430" y="387"/>
                  </a:lnTo>
                  <a:lnTo>
                    <a:pt x="1353" y="232"/>
                  </a:lnTo>
                  <a:lnTo>
                    <a:pt x="1276" y="155"/>
                  </a:lnTo>
                  <a:lnTo>
                    <a:pt x="1160" y="39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53"/>
            <p:cNvSpPr/>
            <p:nvPr/>
          </p:nvSpPr>
          <p:spPr>
            <a:xfrm>
              <a:off x="3064700" y="1368350"/>
              <a:ext cx="14525" cy="13550"/>
            </a:xfrm>
            <a:custGeom>
              <a:rect b="b" l="l" r="r" t="t"/>
              <a:pathLst>
                <a:path extrusionOk="0" h="542" w="581">
                  <a:moveTo>
                    <a:pt x="387" y="1"/>
                  </a:moveTo>
                  <a:lnTo>
                    <a:pt x="310" y="39"/>
                  </a:lnTo>
                  <a:lnTo>
                    <a:pt x="194" y="78"/>
                  </a:lnTo>
                  <a:lnTo>
                    <a:pt x="78" y="194"/>
                  </a:lnTo>
                  <a:lnTo>
                    <a:pt x="39" y="271"/>
                  </a:lnTo>
                  <a:lnTo>
                    <a:pt x="0" y="348"/>
                  </a:lnTo>
                  <a:lnTo>
                    <a:pt x="0" y="387"/>
                  </a:lnTo>
                  <a:lnTo>
                    <a:pt x="39" y="426"/>
                  </a:lnTo>
                  <a:lnTo>
                    <a:pt x="116" y="503"/>
                  </a:lnTo>
                  <a:lnTo>
                    <a:pt x="155" y="542"/>
                  </a:lnTo>
                  <a:lnTo>
                    <a:pt x="232" y="542"/>
                  </a:lnTo>
                  <a:lnTo>
                    <a:pt x="310" y="503"/>
                  </a:lnTo>
                  <a:lnTo>
                    <a:pt x="348" y="464"/>
                  </a:lnTo>
                  <a:lnTo>
                    <a:pt x="387" y="348"/>
                  </a:lnTo>
                  <a:lnTo>
                    <a:pt x="503" y="271"/>
                  </a:lnTo>
                  <a:lnTo>
                    <a:pt x="541" y="232"/>
                  </a:lnTo>
                  <a:lnTo>
                    <a:pt x="580" y="194"/>
                  </a:lnTo>
                  <a:lnTo>
                    <a:pt x="580" y="78"/>
                  </a:lnTo>
                  <a:lnTo>
                    <a:pt x="541" y="3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53"/>
            <p:cNvSpPr/>
            <p:nvPr/>
          </p:nvSpPr>
          <p:spPr>
            <a:xfrm>
              <a:off x="3119775" y="1435975"/>
              <a:ext cx="18375" cy="8725"/>
            </a:xfrm>
            <a:custGeom>
              <a:rect b="b" l="l" r="r" t="t"/>
              <a:pathLst>
                <a:path extrusionOk="0" h="349" w="735">
                  <a:moveTo>
                    <a:pt x="348" y="0"/>
                  </a:moveTo>
                  <a:lnTo>
                    <a:pt x="193" y="78"/>
                  </a:lnTo>
                  <a:lnTo>
                    <a:pt x="39" y="155"/>
                  </a:lnTo>
                  <a:lnTo>
                    <a:pt x="0" y="232"/>
                  </a:lnTo>
                  <a:lnTo>
                    <a:pt x="0" y="310"/>
                  </a:lnTo>
                  <a:lnTo>
                    <a:pt x="39" y="348"/>
                  </a:lnTo>
                  <a:lnTo>
                    <a:pt x="271" y="348"/>
                  </a:lnTo>
                  <a:lnTo>
                    <a:pt x="464" y="310"/>
                  </a:lnTo>
                  <a:lnTo>
                    <a:pt x="502" y="271"/>
                  </a:lnTo>
                  <a:lnTo>
                    <a:pt x="502" y="232"/>
                  </a:lnTo>
                  <a:lnTo>
                    <a:pt x="618" y="232"/>
                  </a:lnTo>
                  <a:lnTo>
                    <a:pt x="734" y="194"/>
                  </a:lnTo>
                  <a:lnTo>
                    <a:pt x="734" y="155"/>
                  </a:lnTo>
                  <a:lnTo>
                    <a:pt x="734" y="116"/>
                  </a:lnTo>
                  <a:lnTo>
                    <a:pt x="657" y="78"/>
                  </a:lnTo>
                  <a:lnTo>
                    <a:pt x="541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53"/>
            <p:cNvSpPr/>
            <p:nvPr/>
          </p:nvSpPr>
          <p:spPr>
            <a:xfrm>
              <a:off x="2580725" y="1313300"/>
              <a:ext cx="29975" cy="158450"/>
            </a:xfrm>
            <a:custGeom>
              <a:rect b="b" l="l" r="r" t="t"/>
              <a:pathLst>
                <a:path extrusionOk="0" h="6338" w="1199">
                  <a:moveTo>
                    <a:pt x="1160" y="0"/>
                  </a:moveTo>
                  <a:lnTo>
                    <a:pt x="889" y="232"/>
                  </a:lnTo>
                  <a:lnTo>
                    <a:pt x="657" y="541"/>
                  </a:lnTo>
                  <a:lnTo>
                    <a:pt x="503" y="850"/>
                  </a:lnTo>
                  <a:lnTo>
                    <a:pt x="387" y="1198"/>
                  </a:lnTo>
                  <a:lnTo>
                    <a:pt x="309" y="1584"/>
                  </a:lnTo>
                  <a:lnTo>
                    <a:pt x="309" y="1932"/>
                  </a:lnTo>
                  <a:lnTo>
                    <a:pt x="387" y="2396"/>
                  </a:lnTo>
                  <a:lnTo>
                    <a:pt x="387" y="2628"/>
                  </a:lnTo>
                  <a:lnTo>
                    <a:pt x="387" y="2860"/>
                  </a:lnTo>
                  <a:lnTo>
                    <a:pt x="348" y="3091"/>
                  </a:lnTo>
                  <a:lnTo>
                    <a:pt x="232" y="3285"/>
                  </a:lnTo>
                  <a:lnTo>
                    <a:pt x="155" y="3516"/>
                  </a:lnTo>
                  <a:lnTo>
                    <a:pt x="78" y="3748"/>
                  </a:lnTo>
                  <a:lnTo>
                    <a:pt x="0" y="4173"/>
                  </a:lnTo>
                  <a:lnTo>
                    <a:pt x="0" y="4637"/>
                  </a:lnTo>
                  <a:lnTo>
                    <a:pt x="78" y="5062"/>
                  </a:lnTo>
                  <a:lnTo>
                    <a:pt x="194" y="5526"/>
                  </a:lnTo>
                  <a:lnTo>
                    <a:pt x="387" y="5951"/>
                  </a:lnTo>
                  <a:lnTo>
                    <a:pt x="580" y="6337"/>
                  </a:lnTo>
                  <a:lnTo>
                    <a:pt x="696" y="6337"/>
                  </a:lnTo>
                  <a:lnTo>
                    <a:pt x="696" y="6299"/>
                  </a:lnTo>
                  <a:lnTo>
                    <a:pt x="425" y="5448"/>
                  </a:lnTo>
                  <a:lnTo>
                    <a:pt x="309" y="5023"/>
                  </a:lnTo>
                  <a:lnTo>
                    <a:pt x="232" y="4598"/>
                  </a:lnTo>
                  <a:lnTo>
                    <a:pt x="271" y="4173"/>
                  </a:lnTo>
                  <a:lnTo>
                    <a:pt x="348" y="3748"/>
                  </a:lnTo>
                  <a:lnTo>
                    <a:pt x="387" y="3555"/>
                  </a:lnTo>
                  <a:lnTo>
                    <a:pt x="503" y="3362"/>
                  </a:lnTo>
                  <a:lnTo>
                    <a:pt x="580" y="3169"/>
                  </a:lnTo>
                  <a:lnTo>
                    <a:pt x="619" y="2975"/>
                  </a:lnTo>
                  <a:lnTo>
                    <a:pt x="657" y="2782"/>
                  </a:lnTo>
                  <a:lnTo>
                    <a:pt x="657" y="2589"/>
                  </a:lnTo>
                  <a:lnTo>
                    <a:pt x="580" y="2203"/>
                  </a:lnTo>
                  <a:lnTo>
                    <a:pt x="580" y="1816"/>
                  </a:lnTo>
                  <a:lnTo>
                    <a:pt x="580" y="1430"/>
                  </a:lnTo>
                  <a:lnTo>
                    <a:pt x="657" y="1043"/>
                  </a:lnTo>
                  <a:lnTo>
                    <a:pt x="773" y="696"/>
                  </a:lnTo>
                  <a:lnTo>
                    <a:pt x="966" y="348"/>
                  </a:lnTo>
                  <a:lnTo>
                    <a:pt x="1198" y="39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53"/>
            <p:cNvSpPr/>
            <p:nvPr/>
          </p:nvSpPr>
          <p:spPr>
            <a:xfrm>
              <a:off x="2555600" y="1317150"/>
              <a:ext cx="29000" cy="165225"/>
            </a:xfrm>
            <a:custGeom>
              <a:rect b="b" l="l" r="r" t="t"/>
              <a:pathLst>
                <a:path extrusionOk="0" h="6609" w="1160">
                  <a:moveTo>
                    <a:pt x="1083" y="1"/>
                  </a:moveTo>
                  <a:lnTo>
                    <a:pt x="812" y="271"/>
                  </a:lnTo>
                  <a:lnTo>
                    <a:pt x="580" y="619"/>
                  </a:lnTo>
                  <a:lnTo>
                    <a:pt x="426" y="1005"/>
                  </a:lnTo>
                  <a:lnTo>
                    <a:pt x="271" y="1392"/>
                  </a:lnTo>
                  <a:lnTo>
                    <a:pt x="194" y="1778"/>
                  </a:lnTo>
                  <a:lnTo>
                    <a:pt x="194" y="2203"/>
                  </a:lnTo>
                  <a:lnTo>
                    <a:pt x="233" y="2590"/>
                  </a:lnTo>
                  <a:lnTo>
                    <a:pt x="271" y="2976"/>
                  </a:lnTo>
                  <a:lnTo>
                    <a:pt x="348" y="3285"/>
                  </a:lnTo>
                  <a:lnTo>
                    <a:pt x="348" y="3401"/>
                  </a:lnTo>
                  <a:lnTo>
                    <a:pt x="271" y="3556"/>
                  </a:lnTo>
                  <a:lnTo>
                    <a:pt x="117" y="3942"/>
                  </a:lnTo>
                  <a:lnTo>
                    <a:pt x="39" y="4367"/>
                  </a:lnTo>
                  <a:lnTo>
                    <a:pt x="1" y="4792"/>
                  </a:lnTo>
                  <a:lnTo>
                    <a:pt x="78" y="5256"/>
                  </a:lnTo>
                  <a:lnTo>
                    <a:pt x="194" y="5719"/>
                  </a:lnTo>
                  <a:lnTo>
                    <a:pt x="387" y="6183"/>
                  </a:lnTo>
                  <a:lnTo>
                    <a:pt x="619" y="6570"/>
                  </a:lnTo>
                  <a:lnTo>
                    <a:pt x="658" y="6608"/>
                  </a:lnTo>
                  <a:lnTo>
                    <a:pt x="696" y="6608"/>
                  </a:lnTo>
                  <a:lnTo>
                    <a:pt x="735" y="6570"/>
                  </a:lnTo>
                  <a:lnTo>
                    <a:pt x="735" y="6531"/>
                  </a:lnTo>
                  <a:lnTo>
                    <a:pt x="426" y="5642"/>
                  </a:lnTo>
                  <a:lnTo>
                    <a:pt x="310" y="5179"/>
                  </a:lnTo>
                  <a:lnTo>
                    <a:pt x="271" y="4947"/>
                  </a:lnTo>
                  <a:lnTo>
                    <a:pt x="271" y="4676"/>
                  </a:lnTo>
                  <a:lnTo>
                    <a:pt x="310" y="4251"/>
                  </a:lnTo>
                  <a:lnTo>
                    <a:pt x="348" y="4019"/>
                  </a:lnTo>
                  <a:lnTo>
                    <a:pt x="464" y="3826"/>
                  </a:lnTo>
                  <a:lnTo>
                    <a:pt x="580" y="3478"/>
                  </a:lnTo>
                  <a:lnTo>
                    <a:pt x="619" y="3324"/>
                  </a:lnTo>
                  <a:lnTo>
                    <a:pt x="619" y="3131"/>
                  </a:lnTo>
                  <a:lnTo>
                    <a:pt x="503" y="2706"/>
                  </a:lnTo>
                  <a:lnTo>
                    <a:pt x="426" y="2280"/>
                  </a:lnTo>
                  <a:lnTo>
                    <a:pt x="426" y="1894"/>
                  </a:lnTo>
                  <a:lnTo>
                    <a:pt x="503" y="1508"/>
                  </a:lnTo>
                  <a:lnTo>
                    <a:pt x="580" y="1121"/>
                  </a:lnTo>
                  <a:lnTo>
                    <a:pt x="735" y="735"/>
                  </a:lnTo>
                  <a:lnTo>
                    <a:pt x="928" y="387"/>
                  </a:lnTo>
                  <a:lnTo>
                    <a:pt x="1160" y="39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53"/>
            <p:cNvSpPr/>
            <p:nvPr/>
          </p:nvSpPr>
          <p:spPr>
            <a:xfrm>
              <a:off x="2527600" y="1333575"/>
              <a:ext cx="23200" cy="151700"/>
            </a:xfrm>
            <a:custGeom>
              <a:rect b="b" l="l" r="r" t="t"/>
              <a:pathLst>
                <a:path extrusionOk="0" h="6068" w="928">
                  <a:moveTo>
                    <a:pt x="734" y="1"/>
                  </a:moveTo>
                  <a:lnTo>
                    <a:pt x="734" y="39"/>
                  </a:lnTo>
                  <a:lnTo>
                    <a:pt x="657" y="232"/>
                  </a:lnTo>
                  <a:lnTo>
                    <a:pt x="618" y="387"/>
                  </a:lnTo>
                  <a:lnTo>
                    <a:pt x="464" y="735"/>
                  </a:lnTo>
                  <a:lnTo>
                    <a:pt x="271" y="1082"/>
                  </a:lnTo>
                  <a:lnTo>
                    <a:pt x="77" y="1430"/>
                  </a:lnTo>
                  <a:lnTo>
                    <a:pt x="0" y="1778"/>
                  </a:lnTo>
                  <a:lnTo>
                    <a:pt x="0" y="2126"/>
                  </a:lnTo>
                  <a:lnTo>
                    <a:pt x="0" y="2319"/>
                  </a:lnTo>
                  <a:lnTo>
                    <a:pt x="77" y="2512"/>
                  </a:lnTo>
                  <a:lnTo>
                    <a:pt x="116" y="2667"/>
                  </a:lnTo>
                  <a:lnTo>
                    <a:pt x="232" y="2821"/>
                  </a:lnTo>
                  <a:lnTo>
                    <a:pt x="348" y="2976"/>
                  </a:lnTo>
                  <a:lnTo>
                    <a:pt x="464" y="3130"/>
                  </a:lnTo>
                  <a:lnTo>
                    <a:pt x="502" y="3246"/>
                  </a:lnTo>
                  <a:lnTo>
                    <a:pt x="464" y="3362"/>
                  </a:lnTo>
                  <a:lnTo>
                    <a:pt x="425" y="3594"/>
                  </a:lnTo>
                  <a:lnTo>
                    <a:pt x="387" y="4019"/>
                  </a:lnTo>
                  <a:lnTo>
                    <a:pt x="387" y="4483"/>
                  </a:lnTo>
                  <a:lnTo>
                    <a:pt x="425" y="4869"/>
                  </a:lnTo>
                  <a:lnTo>
                    <a:pt x="502" y="5294"/>
                  </a:lnTo>
                  <a:lnTo>
                    <a:pt x="618" y="5681"/>
                  </a:lnTo>
                  <a:lnTo>
                    <a:pt x="773" y="6029"/>
                  </a:lnTo>
                  <a:lnTo>
                    <a:pt x="812" y="6067"/>
                  </a:lnTo>
                  <a:lnTo>
                    <a:pt x="889" y="6067"/>
                  </a:lnTo>
                  <a:lnTo>
                    <a:pt x="927" y="6029"/>
                  </a:lnTo>
                  <a:lnTo>
                    <a:pt x="927" y="5990"/>
                  </a:lnTo>
                  <a:lnTo>
                    <a:pt x="812" y="5565"/>
                  </a:lnTo>
                  <a:lnTo>
                    <a:pt x="696" y="5140"/>
                  </a:lnTo>
                  <a:lnTo>
                    <a:pt x="657" y="4715"/>
                  </a:lnTo>
                  <a:lnTo>
                    <a:pt x="618" y="4290"/>
                  </a:lnTo>
                  <a:lnTo>
                    <a:pt x="657" y="3826"/>
                  </a:lnTo>
                  <a:lnTo>
                    <a:pt x="734" y="3401"/>
                  </a:lnTo>
                  <a:lnTo>
                    <a:pt x="734" y="3246"/>
                  </a:lnTo>
                  <a:lnTo>
                    <a:pt x="734" y="3130"/>
                  </a:lnTo>
                  <a:lnTo>
                    <a:pt x="696" y="2976"/>
                  </a:lnTo>
                  <a:lnTo>
                    <a:pt x="580" y="2860"/>
                  </a:lnTo>
                  <a:lnTo>
                    <a:pt x="348" y="2512"/>
                  </a:lnTo>
                  <a:lnTo>
                    <a:pt x="271" y="2319"/>
                  </a:lnTo>
                  <a:lnTo>
                    <a:pt x="232" y="2126"/>
                  </a:lnTo>
                  <a:lnTo>
                    <a:pt x="193" y="1933"/>
                  </a:lnTo>
                  <a:lnTo>
                    <a:pt x="193" y="1739"/>
                  </a:lnTo>
                  <a:lnTo>
                    <a:pt x="232" y="1546"/>
                  </a:lnTo>
                  <a:lnTo>
                    <a:pt x="309" y="1314"/>
                  </a:lnTo>
                  <a:lnTo>
                    <a:pt x="580" y="696"/>
                  </a:lnTo>
                  <a:lnTo>
                    <a:pt x="696" y="387"/>
                  </a:lnTo>
                  <a:lnTo>
                    <a:pt x="773" y="39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53"/>
            <p:cNvSpPr/>
            <p:nvPr/>
          </p:nvSpPr>
          <p:spPr>
            <a:xfrm>
              <a:off x="2498600" y="1342275"/>
              <a:ext cx="23225" cy="126575"/>
            </a:xfrm>
            <a:custGeom>
              <a:rect b="b" l="l" r="r" t="t"/>
              <a:pathLst>
                <a:path extrusionOk="0" h="5063" w="929">
                  <a:moveTo>
                    <a:pt x="658" y="0"/>
                  </a:moveTo>
                  <a:lnTo>
                    <a:pt x="310" y="619"/>
                  </a:lnTo>
                  <a:lnTo>
                    <a:pt x="155" y="928"/>
                  </a:lnTo>
                  <a:lnTo>
                    <a:pt x="40" y="1275"/>
                  </a:lnTo>
                  <a:lnTo>
                    <a:pt x="1" y="1546"/>
                  </a:lnTo>
                  <a:lnTo>
                    <a:pt x="40" y="1855"/>
                  </a:lnTo>
                  <a:lnTo>
                    <a:pt x="117" y="2126"/>
                  </a:lnTo>
                  <a:lnTo>
                    <a:pt x="194" y="2435"/>
                  </a:lnTo>
                  <a:lnTo>
                    <a:pt x="349" y="2782"/>
                  </a:lnTo>
                  <a:lnTo>
                    <a:pt x="387" y="2976"/>
                  </a:lnTo>
                  <a:lnTo>
                    <a:pt x="387" y="3169"/>
                  </a:lnTo>
                  <a:lnTo>
                    <a:pt x="387" y="3555"/>
                  </a:lnTo>
                  <a:lnTo>
                    <a:pt x="387" y="3903"/>
                  </a:lnTo>
                  <a:lnTo>
                    <a:pt x="387" y="4212"/>
                  </a:lnTo>
                  <a:lnTo>
                    <a:pt x="465" y="4521"/>
                  </a:lnTo>
                  <a:lnTo>
                    <a:pt x="619" y="4792"/>
                  </a:lnTo>
                  <a:lnTo>
                    <a:pt x="812" y="5024"/>
                  </a:lnTo>
                  <a:lnTo>
                    <a:pt x="851" y="5062"/>
                  </a:lnTo>
                  <a:lnTo>
                    <a:pt x="890" y="5024"/>
                  </a:lnTo>
                  <a:lnTo>
                    <a:pt x="928" y="4985"/>
                  </a:lnTo>
                  <a:lnTo>
                    <a:pt x="928" y="4946"/>
                  </a:lnTo>
                  <a:lnTo>
                    <a:pt x="774" y="4637"/>
                  </a:lnTo>
                  <a:lnTo>
                    <a:pt x="658" y="4328"/>
                  </a:lnTo>
                  <a:lnTo>
                    <a:pt x="619" y="4019"/>
                  </a:lnTo>
                  <a:lnTo>
                    <a:pt x="619" y="3671"/>
                  </a:lnTo>
                  <a:lnTo>
                    <a:pt x="658" y="3362"/>
                  </a:lnTo>
                  <a:lnTo>
                    <a:pt x="658" y="3092"/>
                  </a:lnTo>
                  <a:lnTo>
                    <a:pt x="619" y="2821"/>
                  </a:lnTo>
                  <a:lnTo>
                    <a:pt x="503" y="2512"/>
                  </a:lnTo>
                  <a:lnTo>
                    <a:pt x="349" y="2241"/>
                  </a:lnTo>
                  <a:lnTo>
                    <a:pt x="233" y="1932"/>
                  </a:lnTo>
                  <a:lnTo>
                    <a:pt x="194" y="1585"/>
                  </a:lnTo>
                  <a:lnTo>
                    <a:pt x="233" y="1237"/>
                  </a:lnTo>
                  <a:lnTo>
                    <a:pt x="310" y="928"/>
                  </a:lnTo>
                  <a:lnTo>
                    <a:pt x="426" y="619"/>
                  </a:lnTo>
                  <a:lnTo>
                    <a:pt x="696" y="39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53"/>
            <p:cNvSpPr/>
            <p:nvPr/>
          </p:nvSpPr>
          <p:spPr>
            <a:xfrm>
              <a:off x="2475425" y="1351925"/>
              <a:ext cx="31900" cy="127550"/>
            </a:xfrm>
            <a:custGeom>
              <a:rect b="b" l="l" r="r" t="t"/>
              <a:pathLst>
                <a:path extrusionOk="0" h="5102" w="1276">
                  <a:moveTo>
                    <a:pt x="464" y="1"/>
                  </a:moveTo>
                  <a:lnTo>
                    <a:pt x="426" y="39"/>
                  </a:lnTo>
                  <a:lnTo>
                    <a:pt x="271" y="348"/>
                  </a:lnTo>
                  <a:lnTo>
                    <a:pt x="116" y="696"/>
                  </a:lnTo>
                  <a:lnTo>
                    <a:pt x="39" y="1044"/>
                  </a:lnTo>
                  <a:lnTo>
                    <a:pt x="0" y="1392"/>
                  </a:lnTo>
                  <a:lnTo>
                    <a:pt x="0" y="1778"/>
                  </a:lnTo>
                  <a:lnTo>
                    <a:pt x="39" y="1971"/>
                  </a:lnTo>
                  <a:lnTo>
                    <a:pt x="78" y="2165"/>
                  </a:lnTo>
                  <a:lnTo>
                    <a:pt x="232" y="2474"/>
                  </a:lnTo>
                  <a:lnTo>
                    <a:pt x="310" y="2628"/>
                  </a:lnTo>
                  <a:lnTo>
                    <a:pt x="387" y="2783"/>
                  </a:lnTo>
                  <a:lnTo>
                    <a:pt x="387" y="2976"/>
                  </a:lnTo>
                  <a:lnTo>
                    <a:pt x="387" y="3131"/>
                  </a:lnTo>
                  <a:lnTo>
                    <a:pt x="348" y="3517"/>
                  </a:lnTo>
                  <a:lnTo>
                    <a:pt x="387" y="3826"/>
                  </a:lnTo>
                  <a:lnTo>
                    <a:pt x="464" y="4135"/>
                  </a:lnTo>
                  <a:lnTo>
                    <a:pt x="580" y="4406"/>
                  </a:lnTo>
                  <a:lnTo>
                    <a:pt x="735" y="4676"/>
                  </a:lnTo>
                  <a:lnTo>
                    <a:pt x="928" y="4908"/>
                  </a:lnTo>
                  <a:lnTo>
                    <a:pt x="1198" y="5101"/>
                  </a:lnTo>
                  <a:lnTo>
                    <a:pt x="1237" y="5101"/>
                  </a:lnTo>
                  <a:lnTo>
                    <a:pt x="1276" y="5063"/>
                  </a:lnTo>
                  <a:lnTo>
                    <a:pt x="1276" y="5024"/>
                  </a:lnTo>
                  <a:lnTo>
                    <a:pt x="1276" y="4985"/>
                  </a:lnTo>
                  <a:lnTo>
                    <a:pt x="889" y="4483"/>
                  </a:lnTo>
                  <a:lnTo>
                    <a:pt x="735" y="4213"/>
                  </a:lnTo>
                  <a:lnTo>
                    <a:pt x="619" y="3903"/>
                  </a:lnTo>
                  <a:lnTo>
                    <a:pt x="541" y="3594"/>
                  </a:lnTo>
                  <a:lnTo>
                    <a:pt x="541" y="3285"/>
                  </a:lnTo>
                  <a:lnTo>
                    <a:pt x="619" y="3015"/>
                  </a:lnTo>
                  <a:lnTo>
                    <a:pt x="619" y="2860"/>
                  </a:lnTo>
                  <a:lnTo>
                    <a:pt x="619" y="2744"/>
                  </a:lnTo>
                  <a:lnTo>
                    <a:pt x="580" y="2590"/>
                  </a:lnTo>
                  <a:lnTo>
                    <a:pt x="503" y="2474"/>
                  </a:lnTo>
                  <a:lnTo>
                    <a:pt x="387" y="2203"/>
                  </a:lnTo>
                  <a:lnTo>
                    <a:pt x="310" y="2049"/>
                  </a:lnTo>
                  <a:lnTo>
                    <a:pt x="232" y="1855"/>
                  </a:lnTo>
                  <a:lnTo>
                    <a:pt x="194" y="1469"/>
                  </a:lnTo>
                  <a:lnTo>
                    <a:pt x="194" y="1121"/>
                  </a:lnTo>
                  <a:lnTo>
                    <a:pt x="271" y="735"/>
                  </a:lnTo>
                  <a:lnTo>
                    <a:pt x="348" y="387"/>
                  </a:lnTo>
                  <a:lnTo>
                    <a:pt x="464" y="3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53"/>
            <p:cNvSpPr/>
            <p:nvPr/>
          </p:nvSpPr>
          <p:spPr>
            <a:xfrm>
              <a:off x="2667675" y="1423425"/>
              <a:ext cx="33825" cy="22225"/>
            </a:xfrm>
            <a:custGeom>
              <a:rect b="b" l="l" r="r" t="t"/>
              <a:pathLst>
                <a:path extrusionOk="0" h="889" w="1353">
                  <a:moveTo>
                    <a:pt x="927" y="0"/>
                  </a:moveTo>
                  <a:lnTo>
                    <a:pt x="734" y="77"/>
                  </a:lnTo>
                  <a:lnTo>
                    <a:pt x="580" y="155"/>
                  </a:lnTo>
                  <a:lnTo>
                    <a:pt x="77" y="155"/>
                  </a:lnTo>
                  <a:lnTo>
                    <a:pt x="0" y="271"/>
                  </a:lnTo>
                  <a:lnTo>
                    <a:pt x="0" y="348"/>
                  </a:lnTo>
                  <a:lnTo>
                    <a:pt x="0" y="425"/>
                  </a:lnTo>
                  <a:lnTo>
                    <a:pt x="77" y="580"/>
                  </a:lnTo>
                  <a:lnTo>
                    <a:pt x="193" y="696"/>
                  </a:lnTo>
                  <a:lnTo>
                    <a:pt x="309" y="773"/>
                  </a:lnTo>
                  <a:lnTo>
                    <a:pt x="425" y="850"/>
                  </a:lnTo>
                  <a:lnTo>
                    <a:pt x="618" y="889"/>
                  </a:lnTo>
                  <a:lnTo>
                    <a:pt x="966" y="889"/>
                  </a:lnTo>
                  <a:lnTo>
                    <a:pt x="1159" y="812"/>
                  </a:lnTo>
                  <a:lnTo>
                    <a:pt x="1275" y="734"/>
                  </a:lnTo>
                  <a:lnTo>
                    <a:pt x="1352" y="580"/>
                  </a:lnTo>
                  <a:lnTo>
                    <a:pt x="1352" y="387"/>
                  </a:lnTo>
                  <a:lnTo>
                    <a:pt x="1314" y="232"/>
                  </a:lnTo>
                  <a:lnTo>
                    <a:pt x="1237" y="116"/>
                  </a:lnTo>
                  <a:lnTo>
                    <a:pt x="1082" y="39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53"/>
            <p:cNvSpPr/>
            <p:nvPr/>
          </p:nvSpPr>
          <p:spPr>
            <a:xfrm>
              <a:off x="2706300" y="1413750"/>
              <a:ext cx="23225" cy="19350"/>
            </a:xfrm>
            <a:custGeom>
              <a:rect b="b" l="l" r="r" t="t"/>
              <a:pathLst>
                <a:path extrusionOk="0" h="774" w="929">
                  <a:moveTo>
                    <a:pt x="194" y="1"/>
                  </a:moveTo>
                  <a:lnTo>
                    <a:pt x="117" y="39"/>
                  </a:lnTo>
                  <a:lnTo>
                    <a:pt x="39" y="117"/>
                  </a:lnTo>
                  <a:lnTo>
                    <a:pt x="1" y="194"/>
                  </a:lnTo>
                  <a:lnTo>
                    <a:pt x="39" y="233"/>
                  </a:lnTo>
                  <a:lnTo>
                    <a:pt x="348" y="580"/>
                  </a:lnTo>
                  <a:lnTo>
                    <a:pt x="426" y="658"/>
                  </a:lnTo>
                  <a:lnTo>
                    <a:pt x="542" y="735"/>
                  </a:lnTo>
                  <a:lnTo>
                    <a:pt x="658" y="774"/>
                  </a:lnTo>
                  <a:lnTo>
                    <a:pt x="774" y="735"/>
                  </a:lnTo>
                  <a:lnTo>
                    <a:pt x="889" y="658"/>
                  </a:lnTo>
                  <a:lnTo>
                    <a:pt x="928" y="503"/>
                  </a:lnTo>
                  <a:lnTo>
                    <a:pt x="928" y="426"/>
                  </a:lnTo>
                  <a:lnTo>
                    <a:pt x="928" y="310"/>
                  </a:lnTo>
                  <a:lnTo>
                    <a:pt x="851" y="233"/>
                  </a:lnTo>
                  <a:lnTo>
                    <a:pt x="812" y="155"/>
                  </a:lnTo>
                  <a:lnTo>
                    <a:pt x="619" y="78"/>
                  </a:lnTo>
                  <a:lnTo>
                    <a:pt x="426" y="3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53"/>
            <p:cNvSpPr/>
            <p:nvPr/>
          </p:nvSpPr>
          <p:spPr>
            <a:xfrm>
              <a:off x="2084175" y="1693900"/>
              <a:ext cx="39650" cy="42525"/>
            </a:xfrm>
            <a:custGeom>
              <a:rect b="b" l="l" r="r" t="t"/>
              <a:pathLst>
                <a:path extrusionOk="0" h="1701" w="1586">
                  <a:moveTo>
                    <a:pt x="542" y="1"/>
                  </a:moveTo>
                  <a:lnTo>
                    <a:pt x="465" y="39"/>
                  </a:lnTo>
                  <a:lnTo>
                    <a:pt x="271" y="155"/>
                  </a:lnTo>
                  <a:lnTo>
                    <a:pt x="117" y="348"/>
                  </a:lnTo>
                  <a:lnTo>
                    <a:pt x="40" y="580"/>
                  </a:lnTo>
                  <a:lnTo>
                    <a:pt x="1" y="851"/>
                  </a:lnTo>
                  <a:lnTo>
                    <a:pt x="40" y="1121"/>
                  </a:lnTo>
                  <a:lnTo>
                    <a:pt x="117" y="1392"/>
                  </a:lnTo>
                  <a:lnTo>
                    <a:pt x="194" y="1469"/>
                  </a:lnTo>
                  <a:lnTo>
                    <a:pt x="310" y="1585"/>
                  </a:lnTo>
                  <a:lnTo>
                    <a:pt x="387" y="1624"/>
                  </a:lnTo>
                  <a:lnTo>
                    <a:pt x="503" y="1701"/>
                  </a:lnTo>
                  <a:lnTo>
                    <a:pt x="735" y="1701"/>
                  </a:lnTo>
                  <a:lnTo>
                    <a:pt x="890" y="1662"/>
                  </a:lnTo>
                  <a:lnTo>
                    <a:pt x="1006" y="1624"/>
                  </a:lnTo>
                  <a:lnTo>
                    <a:pt x="1237" y="1469"/>
                  </a:lnTo>
                  <a:lnTo>
                    <a:pt x="1392" y="1276"/>
                  </a:lnTo>
                  <a:lnTo>
                    <a:pt x="1547" y="1005"/>
                  </a:lnTo>
                  <a:lnTo>
                    <a:pt x="1585" y="889"/>
                  </a:lnTo>
                  <a:lnTo>
                    <a:pt x="1585" y="735"/>
                  </a:lnTo>
                  <a:lnTo>
                    <a:pt x="1547" y="619"/>
                  </a:lnTo>
                  <a:lnTo>
                    <a:pt x="1508" y="503"/>
                  </a:lnTo>
                  <a:lnTo>
                    <a:pt x="1431" y="426"/>
                  </a:lnTo>
                  <a:lnTo>
                    <a:pt x="1353" y="348"/>
                  </a:lnTo>
                  <a:lnTo>
                    <a:pt x="1237" y="271"/>
                  </a:lnTo>
                  <a:lnTo>
                    <a:pt x="967" y="271"/>
                  </a:lnTo>
                  <a:lnTo>
                    <a:pt x="890" y="232"/>
                  </a:lnTo>
                  <a:lnTo>
                    <a:pt x="851" y="194"/>
                  </a:lnTo>
                  <a:lnTo>
                    <a:pt x="812" y="194"/>
                  </a:lnTo>
                  <a:lnTo>
                    <a:pt x="735" y="78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53"/>
            <p:cNvSpPr/>
            <p:nvPr/>
          </p:nvSpPr>
          <p:spPr>
            <a:xfrm>
              <a:off x="2109300" y="1681350"/>
              <a:ext cx="19350" cy="11600"/>
            </a:xfrm>
            <a:custGeom>
              <a:rect b="b" l="l" r="r" t="t"/>
              <a:pathLst>
                <a:path extrusionOk="0" h="464" w="774">
                  <a:moveTo>
                    <a:pt x="194" y="0"/>
                  </a:moveTo>
                  <a:lnTo>
                    <a:pt x="116" y="39"/>
                  </a:lnTo>
                  <a:lnTo>
                    <a:pt x="78" y="78"/>
                  </a:lnTo>
                  <a:lnTo>
                    <a:pt x="1" y="193"/>
                  </a:lnTo>
                  <a:lnTo>
                    <a:pt x="1" y="309"/>
                  </a:lnTo>
                  <a:lnTo>
                    <a:pt x="39" y="387"/>
                  </a:lnTo>
                  <a:lnTo>
                    <a:pt x="155" y="425"/>
                  </a:lnTo>
                  <a:lnTo>
                    <a:pt x="271" y="464"/>
                  </a:lnTo>
                  <a:lnTo>
                    <a:pt x="387" y="425"/>
                  </a:lnTo>
                  <a:lnTo>
                    <a:pt x="619" y="425"/>
                  </a:lnTo>
                  <a:lnTo>
                    <a:pt x="696" y="387"/>
                  </a:lnTo>
                  <a:lnTo>
                    <a:pt x="735" y="309"/>
                  </a:lnTo>
                  <a:lnTo>
                    <a:pt x="773" y="232"/>
                  </a:lnTo>
                  <a:lnTo>
                    <a:pt x="735" y="155"/>
                  </a:lnTo>
                  <a:lnTo>
                    <a:pt x="696" y="116"/>
                  </a:lnTo>
                  <a:lnTo>
                    <a:pt x="657" y="78"/>
                  </a:lnTo>
                  <a:lnTo>
                    <a:pt x="503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53"/>
            <p:cNvSpPr/>
            <p:nvPr/>
          </p:nvSpPr>
          <p:spPr>
            <a:xfrm>
              <a:off x="2190450" y="1167425"/>
              <a:ext cx="232825" cy="214475"/>
            </a:xfrm>
            <a:custGeom>
              <a:rect b="b" l="l" r="r" t="t"/>
              <a:pathLst>
                <a:path extrusionOk="0" h="8579" w="9313">
                  <a:moveTo>
                    <a:pt x="1160" y="0"/>
                  </a:moveTo>
                  <a:lnTo>
                    <a:pt x="1121" y="39"/>
                  </a:lnTo>
                  <a:lnTo>
                    <a:pt x="1082" y="232"/>
                  </a:lnTo>
                  <a:lnTo>
                    <a:pt x="1121" y="387"/>
                  </a:lnTo>
                  <a:lnTo>
                    <a:pt x="1237" y="580"/>
                  </a:lnTo>
                  <a:lnTo>
                    <a:pt x="1314" y="696"/>
                  </a:lnTo>
                  <a:lnTo>
                    <a:pt x="1469" y="928"/>
                  </a:lnTo>
                  <a:lnTo>
                    <a:pt x="1585" y="1160"/>
                  </a:lnTo>
                  <a:lnTo>
                    <a:pt x="1778" y="1623"/>
                  </a:lnTo>
                  <a:lnTo>
                    <a:pt x="1971" y="1971"/>
                  </a:lnTo>
                  <a:lnTo>
                    <a:pt x="2164" y="2280"/>
                  </a:lnTo>
                  <a:lnTo>
                    <a:pt x="2435" y="2551"/>
                  </a:lnTo>
                  <a:lnTo>
                    <a:pt x="2744" y="2744"/>
                  </a:lnTo>
                  <a:lnTo>
                    <a:pt x="2512" y="2821"/>
                  </a:lnTo>
                  <a:lnTo>
                    <a:pt x="2203" y="2860"/>
                  </a:lnTo>
                  <a:lnTo>
                    <a:pt x="2164" y="2860"/>
                  </a:lnTo>
                  <a:lnTo>
                    <a:pt x="2126" y="2937"/>
                  </a:lnTo>
                  <a:lnTo>
                    <a:pt x="1971" y="3864"/>
                  </a:lnTo>
                  <a:lnTo>
                    <a:pt x="1817" y="4753"/>
                  </a:lnTo>
                  <a:lnTo>
                    <a:pt x="1585" y="5681"/>
                  </a:lnTo>
                  <a:lnTo>
                    <a:pt x="1314" y="6569"/>
                  </a:lnTo>
                  <a:lnTo>
                    <a:pt x="1160" y="6994"/>
                  </a:lnTo>
                  <a:lnTo>
                    <a:pt x="966" y="7381"/>
                  </a:lnTo>
                  <a:lnTo>
                    <a:pt x="735" y="7767"/>
                  </a:lnTo>
                  <a:lnTo>
                    <a:pt x="464" y="8115"/>
                  </a:lnTo>
                  <a:lnTo>
                    <a:pt x="232" y="8347"/>
                  </a:lnTo>
                  <a:lnTo>
                    <a:pt x="0" y="8579"/>
                  </a:lnTo>
                  <a:lnTo>
                    <a:pt x="541" y="8192"/>
                  </a:lnTo>
                  <a:lnTo>
                    <a:pt x="1198" y="7767"/>
                  </a:lnTo>
                  <a:lnTo>
                    <a:pt x="1894" y="7419"/>
                  </a:lnTo>
                  <a:lnTo>
                    <a:pt x="2628" y="7033"/>
                  </a:lnTo>
                  <a:lnTo>
                    <a:pt x="4174" y="6337"/>
                  </a:lnTo>
                  <a:lnTo>
                    <a:pt x="5719" y="5681"/>
                  </a:lnTo>
                  <a:lnTo>
                    <a:pt x="7110" y="5140"/>
                  </a:lnTo>
                  <a:lnTo>
                    <a:pt x="8270" y="4715"/>
                  </a:lnTo>
                  <a:lnTo>
                    <a:pt x="9313" y="4367"/>
                  </a:lnTo>
                  <a:lnTo>
                    <a:pt x="8926" y="3942"/>
                  </a:lnTo>
                  <a:lnTo>
                    <a:pt x="8115" y="3246"/>
                  </a:lnTo>
                  <a:lnTo>
                    <a:pt x="7265" y="2551"/>
                  </a:lnTo>
                  <a:lnTo>
                    <a:pt x="6376" y="1971"/>
                  </a:lnTo>
                  <a:lnTo>
                    <a:pt x="5449" y="1391"/>
                  </a:lnTo>
                  <a:lnTo>
                    <a:pt x="4444" y="928"/>
                  </a:lnTo>
                  <a:lnTo>
                    <a:pt x="3439" y="541"/>
                  </a:lnTo>
                  <a:lnTo>
                    <a:pt x="2396" y="232"/>
                  </a:lnTo>
                  <a:lnTo>
                    <a:pt x="1894" y="116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53"/>
            <p:cNvSpPr/>
            <p:nvPr/>
          </p:nvSpPr>
          <p:spPr>
            <a:xfrm>
              <a:off x="2190450" y="1883250"/>
              <a:ext cx="3875" cy="34800"/>
            </a:xfrm>
            <a:custGeom>
              <a:rect b="b" l="l" r="r" t="t"/>
              <a:pathLst>
                <a:path extrusionOk="0" h="1392" w="155">
                  <a:moveTo>
                    <a:pt x="78" y="0"/>
                  </a:moveTo>
                  <a:lnTo>
                    <a:pt x="39" y="39"/>
                  </a:lnTo>
                  <a:lnTo>
                    <a:pt x="0" y="734"/>
                  </a:lnTo>
                  <a:lnTo>
                    <a:pt x="0" y="1391"/>
                  </a:lnTo>
                  <a:lnTo>
                    <a:pt x="155" y="1314"/>
                  </a:lnTo>
                  <a:lnTo>
                    <a:pt x="155" y="657"/>
                  </a:lnTo>
                  <a:lnTo>
                    <a:pt x="116" y="3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53"/>
            <p:cNvSpPr/>
            <p:nvPr/>
          </p:nvSpPr>
          <p:spPr>
            <a:xfrm>
              <a:off x="2190450" y="1883250"/>
              <a:ext cx="3875" cy="34800"/>
            </a:xfrm>
            <a:custGeom>
              <a:rect b="b" l="l" r="r" t="t"/>
              <a:pathLst>
                <a:path extrusionOk="0" fill="none" h="1392" w="155">
                  <a:moveTo>
                    <a:pt x="0" y="1391"/>
                  </a:moveTo>
                  <a:lnTo>
                    <a:pt x="0" y="1391"/>
                  </a:lnTo>
                  <a:lnTo>
                    <a:pt x="0" y="734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78" y="0"/>
                  </a:lnTo>
                  <a:lnTo>
                    <a:pt x="116" y="39"/>
                  </a:lnTo>
                  <a:lnTo>
                    <a:pt x="116" y="39"/>
                  </a:lnTo>
                  <a:lnTo>
                    <a:pt x="155" y="657"/>
                  </a:lnTo>
                  <a:lnTo>
                    <a:pt x="155" y="1314"/>
                  </a:lnTo>
                  <a:lnTo>
                    <a:pt x="0" y="13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53"/>
            <p:cNvSpPr/>
            <p:nvPr/>
          </p:nvSpPr>
          <p:spPr>
            <a:xfrm>
              <a:off x="2106400" y="1878400"/>
              <a:ext cx="30950" cy="90850"/>
            </a:xfrm>
            <a:custGeom>
              <a:rect b="b" l="l" r="r" t="t"/>
              <a:pathLst>
                <a:path extrusionOk="0" h="3634" w="1238">
                  <a:moveTo>
                    <a:pt x="1199" y="1"/>
                  </a:moveTo>
                  <a:lnTo>
                    <a:pt x="735" y="890"/>
                  </a:lnTo>
                  <a:lnTo>
                    <a:pt x="503" y="1353"/>
                  </a:lnTo>
                  <a:lnTo>
                    <a:pt x="310" y="1856"/>
                  </a:lnTo>
                  <a:lnTo>
                    <a:pt x="194" y="2281"/>
                  </a:lnTo>
                  <a:lnTo>
                    <a:pt x="78" y="2744"/>
                  </a:lnTo>
                  <a:lnTo>
                    <a:pt x="1" y="3170"/>
                  </a:lnTo>
                  <a:lnTo>
                    <a:pt x="1" y="3633"/>
                  </a:lnTo>
                  <a:lnTo>
                    <a:pt x="194" y="3517"/>
                  </a:lnTo>
                  <a:lnTo>
                    <a:pt x="271" y="2706"/>
                  </a:lnTo>
                  <a:lnTo>
                    <a:pt x="348" y="2281"/>
                  </a:lnTo>
                  <a:lnTo>
                    <a:pt x="464" y="1894"/>
                  </a:lnTo>
                  <a:lnTo>
                    <a:pt x="619" y="1392"/>
                  </a:lnTo>
                  <a:lnTo>
                    <a:pt x="812" y="928"/>
                  </a:lnTo>
                  <a:lnTo>
                    <a:pt x="1237" y="40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53"/>
            <p:cNvSpPr/>
            <p:nvPr/>
          </p:nvSpPr>
          <p:spPr>
            <a:xfrm>
              <a:off x="2106400" y="1878400"/>
              <a:ext cx="30950" cy="90850"/>
            </a:xfrm>
            <a:custGeom>
              <a:rect b="b" l="l" r="r" t="t"/>
              <a:pathLst>
                <a:path extrusionOk="0" fill="none" h="3634" w="1238">
                  <a:moveTo>
                    <a:pt x="1" y="3633"/>
                  </a:moveTo>
                  <a:lnTo>
                    <a:pt x="1" y="3633"/>
                  </a:lnTo>
                  <a:lnTo>
                    <a:pt x="194" y="3517"/>
                  </a:lnTo>
                  <a:lnTo>
                    <a:pt x="194" y="3517"/>
                  </a:lnTo>
                  <a:lnTo>
                    <a:pt x="271" y="2706"/>
                  </a:lnTo>
                  <a:lnTo>
                    <a:pt x="348" y="2281"/>
                  </a:lnTo>
                  <a:lnTo>
                    <a:pt x="464" y="1894"/>
                  </a:lnTo>
                  <a:lnTo>
                    <a:pt x="464" y="1894"/>
                  </a:lnTo>
                  <a:lnTo>
                    <a:pt x="619" y="1392"/>
                  </a:lnTo>
                  <a:lnTo>
                    <a:pt x="812" y="928"/>
                  </a:lnTo>
                  <a:lnTo>
                    <a:pt x="1237" y="40"/>
                  </a:lnTo>
                  <a:lnTo>
                    <a:pt x="1237" y="40"/>
                  </a:lnTo>
                  <a:lnTo>
                    <a:pt x="1237" y="1"/>
                  </a:lnTo>
                  <a:lnTo>
                    <a:pt x="1199" y="1"/>
                  </a:lnTo>
                  <a:lnTo>
                    <a:pt x="1199" y="1"/>
                  </a:lnTo>
                  <a:lnTo>
                    <a:pt x="735" y="890"/>
                  </a:lnTo>
                  <a:lnTo>
                    <a:pt x="503" y="1353"/>
                  </a:lnTo>
                  <a:lnTo>
                    <a:pt x="310" y="1856"/>
                  </a:lnTo>
                  <a:lnTo>
                    <a:pt x="310" y="1856"/>
                  </a:lnTo>
                  <a:lnTo>
                    <a:pt x="194" y="2281"/>
                  </a:lnTo>
                  <a:lnTo>
                    <a:pt x="78" y="2744"/>
                  </a:lnTo>
                  <a:lnTo>
                    <a:pt x="1" y="3170"/>
                  </a:lnTo>
                  <a:lnTo>
                    <a:pt x="1" y="36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53"/>
            <p:cNvSpPr/>
            <p:nvPr/>
          </p:nvSpPr>
          <p:spPr>
            <a:xfrm>
              <a:off x="1961500" y="1863925"/>
              <a:ext cx="148800" cy="35775"/>
            </a:xfrm>
            <a:custGeom>
              <a:rect b="b" l="l" r="r" t="t"/>
              <a:pathLst>
                <a:path extrusionOk="0" h="1431" w="5952">
                  <a:moveTo>
                    <a:pt x="5913" y="0"/>
                  </a:moveTo>
                  <a:lnTo>
                    <a:pt x="5642" y="271"/>
                  </a:lnTo>
                  <a:lnTo>
                    <a:pt x="5294" y="541"/>
                  </a:lnTo>
                  <a:lnTo>
                    <a:pt x="4985" y="773"/>
                  </a:lnTo>
                  <a:lnTo>
                    <a:pt x="4599" y="966"/>
                  </a:lnTo>
                  <a:lnTo>
                    <a:pt x="4251" y="1121"/>
                  </a:lnTo>
                  <a:lnTo>
                    <a:pt x="3865" y="1237"/>
                  </a:lnTo>
                  <a:lnTo>
                    <a:pt x="3478" y="1276"/>
                  </a:lnTo>
                  <a:lnTo>
                    <a:pt x="3053" y="1276"/>
                  </a:lnTo>
                  <a:lnTo>
                    <a:pt x="2628" y="1237"/>
                  </a:lnTo>
                  <a:lnTo>
                    <a:pt x="2242" y="1121"/>
                  </a:lnTo>
                  <a:lnTo>
                    <a:pt x="1855" y="966"/>
                  </a:lnTo>
                  <a:lnTo>
                    <a:pt x="1430" y="889"/>
                  </a:lnTo>
                  <a:lnTo>
                    <a:pt x="1121" y="812"/>
                  </a:lnTo>
                  <a:lnTo>
                    <a:pt x="464" y="812"/>
                  </a:lnTo>
                  <a:lnTo>
                    <a:pt x="155" y="850"/>
                  </a:lnTo>
                  <a:lnTo>
                    <a:pt x="1" y="1044"/>
                  </a:lnTo>
                  <a:lnTo>
                    <a:pt x="426" y="1005"/>
                  </a:lnTo>
                  <a:lnTo>
                    <a:pt x="812" y="966"/>
                  </a:lnTo>
                  <a:lnTo>
                    <a:pt x="1276" y="1005"/>
                  </a:lnTo>
                  <a:lnTo>
                    <a:pt x="1739" y="1082"/>
                  </a:lnTo>
                  <a:lnTo>
                    <a:pt x="2512" y="1314"/>
                  </a:lnTo>
                  <a:lnTo>
                    <a:pt x="2899" y="1430"/>
                  </a:lnTo>
                  <a:lnTo>
                    <a:pt x="3324" y="1430"/>
                  </a:lnTo>
                  <a:lnTo>
                    <a:pt x="3710" y="1391"/>
                  </a:lnTo>
                  <a:lnTo>
                    <a:pt x="4058" y="1314"/>
                  </a:lnTo>
                  <a:lnTo>
                    <a:pt x="4444" y="1198"/>
                  </a:lnTo>
                  <a:lnTo>
                    <a:pt x="4792" y="1044"/>
                  </a:lnTo>
                  <a:lnTo>
                    <a:pt x="5101" y="812"/>
                  </a:lnTo>
                  <a:lnTo>
                    <a:pt x="5410" y="580"/>
                  </a:lnTo>
                  <a:lnTo>
                    <a:pt x="5719" y="348"/>
                  </a:lnTo>
                  <a:lnTo>
                    <a:pt x="5951" y="39"/>
                  </a:lnTo>
                  <a:lnTo>
                    <a:pt x="5951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53"/>
            <p:cNvSpPr/>
            <p:nvPr/>
          </p:nvSpPr>
          <p:spPr>
            <a:xfrm>
              <a:off x="1961500" y="1863925"/>
              <a:ext cx="148800" cy="35775"/>
            </a:xfrm>
            <a:custGeom>
              <a:rect b="b" l="l" r="r" t="t"/>
              <a:pathLst>
                <a:path extrusionOk="0" fill="none" h="1431" w="5952">
                  <a:moveTo>
                    <a:pt x="1" y="1044"/>
                  </a:moveTo>
                  <a:lnTo>
                    <a:pt x="1" y="1044"/>
                  </a:lnTo>
                  <a:lnTo>
                    <a:pt x="426" y="1005"/>
                  </a:lnTo>
                  <a:lnTo>
                    <a:pt x="812" y="966"/>
                  </a:lnTo>
                  <a:lnTo>
                    <a:pt x="812" y="966"/>
                  </a:lnTo>
                  <a:lnTo>
                    <a:pt x="1276" y="1005"/>
                  </a:lnTo>
                  <a:lnTo>
                    <a:pt x="1739" y="1082"/>
                  </a:lnTo>
                  <a:lnTo>
                    <a:pt x="1739" y="1082"/>
                  </a:lnTo>
                  <a:lnTo>
                    <a:pt x="2512" y="1314"/>
                  </a:lnTo>
                  <a:lnTo>
                    <a:pt x="2899" y="1430"/>
                  </a:lnTo>
                  <a:lnTo>
                    <a:pt x="3324" y="1430"/>
                  </a:lnTo>
                  <a:lnTo>
                    <a:pt x="3324" y="1430"/>
                  </a:lnTo>
                  <a:lnTo>
                    <a:pt x="3710" y="1391"/>
                  </a:lnTo>
                  <a:lnTo>
                    <a:pt x="4058" y="1314"/>
                  </a:lnTo>
                  <a:lnTo>
                    <a:pt x="4444" y="1198"/>
                  </a:lnTo>
                  <a:lnTo>
                    <a:pt x="4792" y="1044"/>
                  </a:lnTo>
                  <a:lnTo>
                    <a:pt x="5101" y="812"/>
                  </a:lnTo>
                  <a:lnTo>
                    <a:pt x="5410" y="580"/>
                  </a:lnTo>
                  <a:lnTo>
                    <a:pt x="5719" y="348"/>
                  </a:lnTo>
                  <a:lnTo>
                    <a:pt x="5951" y="39"/>
                  </a:lnTo>
                  <a:lnTo>
                    <a:pt x="5951" y="39"/>
                  </a:lnTo>
                  <a:lnTo>
                    <a:pt x="5951" y="0"/>
                  </a:lnTo>
                  <a:lnTo>
                    <a:pt x="5913" y="0"/>
                  </a:lnTo>
                  <a:lnTo>
                    <a:pt x="5913" y="0"/>
                  </a:lnTo>
                  <a:lnTo>
                    <a:pt x="5642" y="271"/>
                  </a:lnTo>
                  <a:lnTo>
                    <a:pt x="5294" y="541"/>
                  </a:lnTo>
                  <a:lnTo>
                    <a:pt x="4985" y="773"/>
                  </a:lnTo>
                  <a:lnTo>
                    <a:pt x="4599" y="966"/>
                  </a:lnTo>
                  <a:lnTo>
                    <a:pt x="4251" y="1121"/>
                  </a:lnTo>
                  <a:lnTo>
                    <a:pt x="3865" y="1237"/>
                  </a:lnTo>
                  <a:lnTo>
                    <a:pt x="3478" y="1276"/>
                  </a:lnTo>
                  <a:lnTo>
                    <a:pt x="3053" y="1276"/>
                  </a:lnTo>
                  <a:lnTo>
                    <a:pt x="3053" y="1276"/>
                  </a:lnTo>
                  <a:lnTo>
                    <a:pt x="2628" y="1237"/>
                  </a:lnTo>
                  <a:lnTo>
                    <a:pt x="2242" y="1121"/>
                  </a:lnTo>
                  <a:lnTo>
                    <a:pt x="1855" y="966"/>
                  </a:lnTo>
                  <a:lnTo>
                    <a:pt x="1430" y="889"/>
                  </a:lnTo>
                  <a:lnTo>
                    <a:pt x="1430" y="889"/>
                  </a:lnTo>
                  <a:lnTo>
                    <a:pt x="1121" y="812"/>
                  </a:lnTo>
                  <a:lnTo>
                    <a:pt x="812" y="812"/>
                  </a:lnTo>
                  <a:lnTo>
                    <a:pt x="464" y="812"/>
                  </a:lnTo>
                  <a:lnTo>
                    <a:pt x="155" y="850"/>
                  </a:lnTo>
                  <a:lnTo>
                    <a:pt x="155" y="850"/>
                  </a:lnTo>
                  <a:lnTo>
                    <a:pt x="1" y="104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53"/>
            <p:cNvSpPr/>
            <p:nvPr/>
          </p:nvSpPr>
          <p:spPr>
            <a:xfrm>
              <a:off x="1988550" y="1812725"/>
              <a:ext cx="108225" cy="33825"/>
            </a:xfrm>
            <a:custGeom>
              <a:rect b="b" l="l" r="r" t="t"/>
              <a:pathLst>
                <a:path extrusionOk="0" h="1353" w="4329">
                  <a:moveTo>
                    <a:pt x="4328" y="0"/>
                  </a:moveTo>
                  <a:lnTo>
                    <a:pt x="3749" y="39"/>
                  </a:lnTo>
                  <a:lnTo>
                    <a:pt x="3169" y="155"/>
                  </a:lnTo>
                  <a:lnTo>
                    <a:pt x="2589" y="271"/>
                  </a:lnTo>
                  <a:lnTo>
                    <a:pt x="2010" y="464"/>
                  </a:lnTo>
                  <a:lnTo>
                    <a:pt x="1430" y="619"/>
                  </a:lnTo>
                  <a:lnTo>
                    <a:pt x="812" y="851"/>
                  </a:lnTo>
                  <a:lnTo>
                    <a:pt x="696" y="928"/>
                  </a:lnTo>
                  <a:lnTo>
                    <a:pt x="464" y="1121"/>
                  </a:lnTo>
                  <a:lnTo>
                    <a:pt x="0" y="1353"/>
                  </a:lnTo>
                  <a:lnTo>
                    <a:pt x="928" y="928"/>
                  </a:lnTo>
                  <a:lnTo>
                    <a:pt x="2010" y="580"/>
                  </a:lnTo>
                  <a:lnTo>
                    <a:pt x="3169" y="271"/>
                  </a:lnTo>
                  <a:lnTo>
                    <a:pt x="4328" y="39"/>
                  </a:lnTo>
                  <a:lnTo>
                    <a:pt x="4328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53"/>
            <p:cNvSpPr/>
            <p:nvPr/>
          </p:nvSpPr>
          <p:spPr>
            <a:xfrm>
              <a:off x="1988550" y="1812725"/>
              <a:ext cx="108225" cy="33825"/>
            </a:xfrm>
            <a:custGeom>
              <a:rect b="b" l="l" r="r" t="t"/>
              <a:pathLst>
                <a:path extrusionOk="0" fill="none" h="1353" w="4329">
                  <a:moveTo>
                    <a:pt x="0" y="1353"/>
                  </a:moveTo>
                  <a:lnTo>
                    <a:pt x="0" y="1353"/>
                  </a:lnTo>
                  <a:lnTo>
                    <a:pt x="928" y="928"/>
                  </a:lnTo>
                  <a:lnTo>
                    <a:pt x="928" y="928"/>
                  </a:lnTo>
                  <a:lnTo>
                    <a:pt x="2010" y="580"/>
                  </a:lnTo>
                  <a:lnTo>
                    <a:pt x="2010" y="580"/>
                  </a:lnTo>
                  <a:lnTo>
                    <a:pt x="3169" y="271"/>
                  </a:lnTo>
                  <a:lnTo>
                    <a:pt x="4328" y="39"/>
                  </a:lnTo>
                  <a:lnTo>
                    <a:pt x="4328" y="39"/>
                  </a:lnTo>
                  <a:lnTo>
                    <a:pt x="4328" y="0"/>
                  </a:lnTo>
                  <a:lnTo>
                    <a:pt x="4328" y="0"/>
                  </a:lnTo>
                  <a:lnTo>
                    <a:pt x="4328" y="0"/>
                  </a:lnTo>
                  <a:lnTo>
                    <a:pt x="3749" y="39"/>
                  </a:lnTo>
                  <a:lnTo>
                    <a:pt x="3169" y="155"/>
                  </a:lnTo>
                  <a:lnTo>
                    <a:pt x="2589" y="271"/>
                  </a:lnTo>
                  <a:lnTo>
                    <a:pt x="2010" y="464"/>
                  </a:lnTo>
                  <a:lnTo>
                    <a:pt x="2010" y="464"/>
                  </a:lnTo>
                  <a:lnTo>
                    <a:pt x="1430" y="619"/>
                  </a:lnTo>
                  <a:lnTo>
                    <a:pt x="812" y="851"/>
                  </a:lnTo>
                  <a:lnTo>
                    <a:pt x="812" y="851"/>
                  </a:lnTo>
                  <a:lnTo>
                    <a:pt x="696" y="928"/>
                  </a:lnTo>
                  <a:lnTo>
                    <a:pt x="696" y="928"/>
                  </a:lnTo>
                  <a:lnTo>
                    <a:pt x="464" y="1121"/>
                  </a:lnTo>
                  <a:lnTo>
                    <a:pt x="464" y="1121"/>
                  </a:lnTo>
                  <a:lnTo>
                    <a:pt x="464" y="1121"/>
                  </a:lnTo>
                  <a:lnTo>
                    <a:pt x="0" y="135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53"/>
            <p:cNvSpPr/>
            <p:nvPr/>
          </p:nvSpPr>
          <p:spPr>
            <a:xfrm>
              <a:off x="1970200" y="1995300"/>
              <a:ext cx="34800" cy="54125"/>
            </a:xfrm>
            <a:custGeom>
              <a:rect b="b" l="l" r="r" t="t"/>
              <a:pathLst>
                <a:path extrusionOk="0" h="2165" w="1392">
                  <a:moveTo>
                    <a:pt x="1314" y="1"/>
                  </a:moveTo>
                  <a:lnTo>
                    <a:pt x="1275" y="39"/>
                  </a:lnTo>
                  <a:lnTo>
                    <a:pt x="734" y="1430"/>
                  </a:lnTo>
                  <a:lnTo>
                    <a:pt x="580" y="1778"/>
                  </a:lnTo>
                  <a:lnTo>
                    <a:pt x="541" y="1933"/>
                  </a:lnTo>
                  <a:lnTo>
                    <a:pt x="348" y="1971"/>
                  </a:lnTo>
                  <a:lnTo>
                    <a:pt x="271" y="1855"/>
                  </a:lnTo>
                  <a:lnTo>
                    <a:pt x="232" y="1739"/>
                  </a:lnTo>
                  <a:lnTo>
                    <a:pt x="193" y="1546"/>
                  </a:lnTo>
                  <a:lnTo>
                    <a:pt x="193" y="1353"/>
                  </a:lnTo>
                  <a:lnTo>
                    <a:pt x="155" y="928"/>
                  </a:lnTo>
                  <a:lnTo>
                    <a:pt x="155" y="889"/>
                  </a:lnTo>
                  <a:lnTo>
                    <a:pt x="39" y="889"/>
                  </a:lnTo>
                  <a:lnTo>
                    <a:pt x="0" y="928"/>
                  </a:lnTo>
                  <a:lnTo>
                    <a:pt x="0" y="1160"/>
                  </a:lnTo>
                  <a:lnTo>
                    <a:pt x="0" y="1430"/>
                  </a:lnTo>
                  <a:lnTo>
                    <a:pt x="39" y="1701"/>
                  </a:lnTo>
                  <a:lnTo>
                    <a:pt x="116" y="1933"/>
                  </a:lnTo>
                  <a:lnTo>
                    <a:pt x="193" y="2087"/>
                  </a:lnTo>
                  <a:lnTo>
                    <a:pt x="309" y="2164"/>
                  </a:lnTo>
                  <a:lnTo>
                    <a:pt x="541" y="2164"/>
                  </a:lnTo>
                  <a:lnTo>
                    <a:pt x="580" y="2126"/>
                  </a:lnTo>
                  <a:lnTo>
                    <a:pt x="657" y="2049"/>
                  </a:lnTo>
                  <a:lnTo>
                    <a:pt x="696" y="1971"/>
                  </a:lnTo>
                  <a:lnTo>
                    <a:pt x="773" y="1778"/>
                  </a:lnTo>
                  <a:lnTo>
                    <a:pt x="966" y="1237"/>
                  </a:lnTo>
                  <a:lnTo>
                    <a:pt x="1198" y="657"/>
                  </a:lnTo>
                  <a:lnTo>
                    <a:pt x="1391" y="78"/>
                  </a:lnTo>
                  <a:lnTo>
                    <a:pt x="1353" y="39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53"/>
            <p:cNvSpPr/>
            <p:nvPr/>
          </p:nvSpPr>
          <p:spPr>
            <a:xfrm>
              <a:off x="1970200" y="1995300"/>
              <a:ext cx="34800" cy="54125"/>
            </a:xfrm>
            <a:custGeom>
              <a:rect b="b" l="l" r="r" t="t"/>
              <a:pathLst>
                <a:path extrusionOk="0" fill="none" h="2165" w="1392">
                  <a:moveTo>
                    <a:pt x="0" y="928"/>
                  </a:moveTo>
                  <a:lnTo>
                    <a:pt x="0" y="928"/>
                  </a:lnTo>
                  <a:lnTo>
                    <a:pt x="39" y="889"/>
                  </a:lnTo>
                  <a:lnTo>
                    <a:pt x="78" y="889"/>
                  </a:lnTo>
                  <a:lnTo>
                    <a:pt x="155" y="889"/>
                  </a:lnTo>
                  <a:lnTo>
                    <a:pt x="155" y="928"/>
                  </a:lnTo>
                  <a:lnTo>
                    <a:pt x="155" y="928"/>
                  </a:lnTo>
                  <a:lnTo>
                    <a:pt x="193" y="1353"/>
                  </a:lnTo>
                  <a:lnTo>
                    <a:pt x="193" y="1546"/>
                  </a:lnTo>
                  <a:lnTo>
                    <a:pt x="232" y="1739"/>
                  </a:lnTo>
                  <a:lnTo>
                    <a:pt x="232" y="1739"/>
                  </a:lnTo>
                  <a:lnTo>
                    <a:pt x="271" y="1855"/>
                  </a:lnTo>
                  <a:lnTo>
                    <a:pt x="348" y="1971"/>
                  </a:lnTo>
                  <a:lnTo>
                    <a:pt x="348" y="1971"/>
                  </a:lnTo>
                  <a:lnTo>
                    <a:pt x="541" y="1933"/>
                  </a:lnTo>
                  <a:lnTo>
                    <a:pt x="541" y="1933"/>
                  </a:lnTo>
                  <a:lnTo>
                    <a:pt x="580" y="1778"/>
                  </a:lnTo>
                  <a:lnTo>
                    <a:pt x="580" y="1778"/>
                  </a:lnTo>
                  <a:lnTo>
                    <a:pt x="734" y="1430"/>
                  </a:lnTo>
                  <a:lnTo>
                    <a:pt x="734" y="1430"/>
                  </a:lnTo>
                  <a:lnTo>
                    <a:pt x="1275" y="39"/>
                  </a:lnTo>
                  <a:lnTo>
                    <a:pt x="1275" y="39"/>
                  </a:lnTo>
                  <a:lnTo>
                    <a:pt x="1314" y="1"/>
                  </a:lnTo>
                  <a:lnTo>
                    <a:pt x="1353" y="1"/>
                  </a:lnTo>
                  <a:lnTo>
                    <a:pt x="1353" y="39"/>
                  </a:lnTo>
                  <a:lnTo>
                    <a:pt x="1391" y="78"/>
                  </a:lnTo>
                  <a:lnTo>
                    <a:pt x="1391" y="78"/>
                  </a:lnTo>
                  <a:lnTo>
                    <a:pt x="1198" y="657"/>
                  </a:lnTo>
                  <a:lnTo>
                    <a:pt x="966" y="1237"/>
                  </a:lnTo>
                  <a:lnTo>
                    <a:pt x="966" y="1237"/>
                  </a:lnTo>
                  <a:lnTo>
                    <a:pt x="773" y="1778"/>
                  </a:lnTo>
                  <a:lnTo>
                    <a:pt x="773" y="1778"/>
                  </a:lnTo>
                  <a:lnTo>
                    <a:pt x="696" y="1971"/>
                  </a:lnTo>
                  <a:lnTo>
                    <a:pt x="657" y="2049"/>
                  </a:lnTo>
                  <a:lnTo>
                    <a:pt x="580" y="2126"/>
                  </a:lnTo>
                  <a:lnTo>
                    <a:pt x="580" y="2126"/>
                  </a:lnTo>
                  <a:lnTo>
                    <a:pt x="541" y="2164"/>
                  </a:lnTo>
                  <a:lnTo>
                    <a:pt x="464" y="2164"/>
                  </a:lnTo>
                  <a:lnTo>
                    <a:pt x="309" y="2164"/>
                  </a:lnTo>
                  <a:lnTo>
                    <a:pt x="193" y="2087"/>
                  </a:lnTo>
                  <a:lnTo>
                    <a:pt x="116" y="1933"/>
                  </a:lnTo>
                  <a:lnTo>
                    <a:pt x="116" y="1933"/>
                  </a:lnTo>
                  <a:lnTo>
                    <a:pt x="39" y="1701"/>
                  </a:lnTo>
                  <a:lnTo>
                    <a:pt x="0" y="1430"/>
                  </a:lnTo>
                  <a:lnTo>
                    <a:pt x="0" y="1160"/>
                  </a:lnTo>
                  <a:lnTo>
                    <a:pt x="0" y="92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53"/>
            <p:cNvSpPr/>
            <p:nvPr/>
          </p:nvSpPr>
          <p:spPr>
            <a:xfrm>
              <a:off x="2245500" y="1532575"/>
              <a:ext cx="60900" cy="31900"/>
            </a:xfrm>
            <a:custGeom>
              <a:rect b="b" l="l" r="r" t="t"/>
              <a:pathLst>
                <a:path extrusionOk="0" h="1276" w="2436">
                  <a:moveTo>
                    <a:pt x="78" y="1"/>
                  </a:moveTo>
                  <a:lnTo>
                    <a:pt x="40" y="39"/>
                  </a:lnTo>
                  <a:lnTo>
                    <a:pt x="1" y="78"/>
                  </a:lnTo>
                  <a:lnTo>
                    <a:pt x="1" y="116"/>
                  </a:lnTo>
                  <a:lnTo>
                    <a:pt x="40" y="155"/>
                  </a:lnTo>
                  <a:lnTo>
                    <a:pt x="387" y="271"/>
                  </a:lnTo>
                  <a:lnTo>
                    <a:pt x="658" y="464"/>
                  </a:lnTo>
                  <a:lnTo>
                    <a:pt x="928" y="696"/>
                  </a:lnTo>
                  <a:lnTo>
                    <a:pt x="1199" y="889"/>
                  </a:lnTo>
                  <a:lnTo>
                    <a:pt x="1469" y="1044"/>
                  </a:lnTo>
                  <a:lnTo>
                    <a:pt x="1778" y="1160"/>
                  </a:lnTo>
                  <a:lnTo>
                    <a:pt x="2088" y="1237"/>
                  </a:lnTo>
                  <a:lnTo>
                    <a:pt x="2435" y="1276"/>
                  </a:lnTo>
                  <a:lnTo>
                    <a:pt x="2435" y="1237"/>
                  </a:lnTo>
                  <a:lnTo>
                    <a:pt x="2049" y="1160"/>
                  </a:lnTo>
                  <a:lnTo>
                    <a:pt x="1701" y="1005"/>
                  </a:lnTo>
                  <a:lnTo>
                    <a:pt x="1353" y="851"/>
                  </a:lnTo>
                  <a:lnTo>
                    <a:pt x="1044" y="619"/>
                  </a:lnTo>
                  <a:lnTo>
                    <a:pt x="619" y="271"/>
                  </a:lnTo>
                  <a:lnTo>
                    <a:pt x="349" y="116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53"/>
            <p:cNvSpPr/>
            <p:nvPr/>
          </p:nvSpPr>
          <p:spPr>
            <a:xfrm>
              <a:off x="2527600" y="1712250"/>
              <a:ext cx="199025" cy="47375"/>
            </a:xfrm>
            <a:custGeom>
              <a:rect b="b" l="l" r="r" t="t"/>
              <a:pathLst>
                <a:path extrusionOk="0" h="1895" w="7961">
                  <a:moveTo>
                    <a:pt x="7922" y="1"/>
                  </a:moveTo>
                  <a:lnTo>
                    <a:pt x="7574" y="78"/>
                  </a:lnTo>
                  <a:lnTo>
                    <a:pt x="7149" y="155"/>
                  </a:lnTo>
                  <a:lnTo>
                    <a:pt x="5874" y="387"/>
                  </a:lnTo>
                  <a:lnTo>
                    <a:pt x="3401" y="890"/>
                  </a:lnTo>
                  <a:lnTo>
                    <a:pt x="2203" y="1160"/>
                  </a:lnTo>
                  <a:lnTo>
                    <a:pt x="1005" y="1392"/>
                  </a:lnTo>
                  <a:lnTo>
                    <a:pt x="502" y="1508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193" y="1856"/>
                  </a:lnTo>
                  <a:lnTo>
                    <a:pt x="696" y="1662"/>
                  </a:lnTo>
                  <a:lnTo>
                    <a:pt x="1198" y="1546"/>
                  </a:lnTo>
                  <a:lnTo>
                    <a:pt x="3516" y="1044"/>
                  </a:lnTo>
                  <a:lnTo>
                    <a:pt x="5912" y="542"/>
                  </a:lnTo>
                  <a:lnTo>
                    <a:pt x="7110" y="310"/>
                  </a:lnTo>
                  <a:lnTo>
                    <a:pt x="7960" y="155"/>
                  </a:lnTo>
                  <a:lnTo>
                    <a:pt x="7960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53"/>
            <p:cNvSpPr/>
            <p:nvPr/>
          </p:nvSpPr>
          <p:spPr>
            <a:xfrm>
              <a:off x="2527600" y="1712250"/>
              <a:ext cx="199025" cy="47375"/>
            </a:xfrm>
            <a:custGeom>
              <a:rect b="b" l="l" r="r" t="t"/>
              <a:pathLst>
                <a:path extrusionOk="0" fill="none" h="1895" w="7961">
                  <a:moveTo>
                    <a:pt x="0" y="1662"/>
                  </a:moveTo>
                  <a:lnTo>
                    <a:pt x="0" y="1662"/>
                  </a:lnTo>
                  <a:lnTo>
                    <a:pt x="39" y="1894"/>
                  </a:lnTo>
                  <a:lnTo>
                    <a:pt x="39" y="1894"/>
                  </a:lnTo>
                  <a:lnTo>
                    <a:pt x="193" y="1856"/>
                  </a:lnTo>
                  <a:lnTo>
                    <a:pt x="193" y="1856"/>
                  </a:lnTo>
                  <a:lnTo>
                    <a:pt x="696" y="1662"/>
                  </a:lnTo>
                  <a:lnTo>
                    <a:pt x="1198" y="1546"/>
                  </a:lnTo>
                  <a:lnTo>
                    <a:pt x="1198" y="1546"/>
                  </a:lnTo>
                  <a:lnTo>
                    <a:pt x="3516" y="1044"/>
                  </a:lnTo>
                  <a:lnTo>
                    <a:pt x="3516" y="1044"/>
                  </a:lnTo>
                  <a:lnTo>
                    <a:pt x="5912" y="542"/>
                  </a:lnTo>
                  <a:lnTo>
                    <a:pt x="5912" y="542"/>
                  </a:lnTo>
                  <a:lnTo>
                    <a:pt x="7110" y="310"/>
                  </a:lnTo>
                  <a:lnTo>
                    <a:pt x="7110" y="310"/>
                  </a:lnTo>
                  <a:lnTo>
                    <a:pt x="7960" y="155"/>
                  </a:lnTo>
                  <a:lnTo>
                    <a:pt x="7960" y="155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22" y="1"/>
                  </a:lnTo>
                  <a:lnTo>
                    <a:pt x="7922" y="1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149" y="155"/>
                  </a:lnTo>
                  <a:lnTo>
                    <a:pt x="7149" y="155"/>
                  </a:lnTo>
                  <a:lnTo>
                    <a:pt x="5874" y="387"/>
                  </a:lnTo>
                  <a:lnTo>
                    <a:pt x="5874" y="387"/>
                  </a:lnTo>
                  <a:lnTo>
                    <a:pt x="3401" y="890"/>
                  </a:lnTo>
                  <a:lnTo>
                    <a:pt x="3401" y="890"/>
                  </a:lnTo>
                  <a:lnTo>
                    <a:pt x="2203" y="1160"/>
                  </a:lnTo>
                  <a:lnTo>
                    <a:pt x="1005" y="1392"/>
                  </a:lnTo>
                  <a:lnTo>
                    <a:pt x="1005" y="1392"/>
                  </a:lnTo>
                  <a:lnTo>
                    <a:pt x="502" y="1508"/>
                  </a:lnTo>
                  <a:lnTo>
                    <a:pt x="0" y="16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7" name="Google Shape;2037;p53"/>
          <p:cNvSpPr/>
          <p:nvPr/>
        </p:nvSpPr>
        <p:spPr>
          <a:xfrm>
            <a:off x="4668584" y="2684156"/>
            <a:ext cx="421200" cy="421200"/>
          </a:xfrm>
          <a:prstGeom prst="ellipse">
            <a:avLst/>
          </a:prstGeom>
          <a:solidFill>
            <a:srgbClr val="FFFFFF">
              <a:alpha val="64250"/>
            </a:srgbClr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53"/>
          <p:cNvSpPr/>
          <p:nvPr/>
        </p:nvSpPr>
        <p:spPr>
          <a:xfrm>
            <a:off x="4070849" y="3742957"/>
            <a:ext cx="421200" cy="421200"/>
          </a:xfrm>
          <a:prstGeom prst="ellipse">
            <a:avLst/>
          </a:prstGeom>
          <a:solidFill>
            <a:srgbClr val="FFFFFF">
              <a:alpha val="64250"/>
            </a:srgbClr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9" name="Google Shape;2039;p53"/>
          <p:cNvSpPr/>
          <p:nvPr/>
        </p:nvSpPr>
        <p:spPr>
          <a:xfrm>
            <a:off x="3514775" y="2150548"/>
            <a:ext cx="421200" cy="421200"/>
          </a:xfrm>
          <a:prstGeom prst="ellipse">
            <a:avLst/>
          </a:prstGeom>
          <a:solidFill>
            <a:srgbClr val="FFFFFF">
              <a:alpha val="64250"/>
            </a:srgbClr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0" name="Google Shape;2040;p53"/>
          <p:cNvSpPr/>
          <p:nvPr/>
        </p:nvSpPr>
        <p:spPr>
          <a:xfrm>
            <a:off x="5176602" y="1848470"/>
            <a:ext cx="421200" cy="421200"/>
          </a:xfrm>
          <a:prstGeom prst="ellipse">
            <a:avLst/>
          </a:prstGeom>
          <a:solidFill>
            <a:srgbClr val="FFFFFF">
              <a:alpha val="64250"/>
            </a:srgbClr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1" name="Google Shape;2041;p53"/>
          <p:cNvCxnSpPr>
            <a:stCxn id="2040" idx="6"/>
            <a:endCxn id="1981" idx="1"/>
          </p:cNvCxnSpPr>
          <p:nvPr/>
        </p:nvCxnSpPr>
        <p:spPr>
          <a:xfrm flipH="1" rot="10800000">
            <a:off x="5597802" y="1859570"/>
            <a:ext cx="662100" cy="1995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42" name="Google Shape;2042;p53"/>
          <p:cNvCxnSpPr>
            <a:stCxn id="2039" idx="2"/>
            <a:endCxn id="1979" idx="3"/>
          </p:cNvCxnSpPr>
          <p:nvPr/>
        </p:nvCxnSpPr>
        <p:spPr>
          <a:xfrm rot="10800000">
            <a:off x="2884175" y="1859548"/>
            <a:ext cx="630600" cy="5016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43" name="Google Shape;2043;p53"/>
          <p:cNvCxnSpPr>
            <a:stCxn id="2037" idx="6"/>
            <a:endCxn id="1984" idx="1"/>
          </p:cNvCxnSpPr>
          <p:nvPr/>
        </p:nvCxnSpPr>
        <p:spPr>
          <a:xfrm>
            <a:off x="5089784" y="2894756"/>
            <a:ext cx="1170000" cy="584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44" name="Google Shape;2044;p53"/>
          <p:cNvCxnSpPr>
            <a:endCxn id="1983" idx="3"/>
          </p:cNvCxnSpPr>
          <p:nvPr/>
        </p:nvCxnSpPr>
        <p:spPr>
          <a:xfrm rot="10800000">
            <a:off x="2884213" y="3479106"/>
            <a:ext cx="1186500" cy="474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8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Google Shape;2049;p54"/>
          <p:cNvPicPr preferRelativeResize="0"/>
          <p:nvPr/>
        </p:nvPicPr>
        <p:blipFill rotWithShape="1">
          <a:blip r:embed="rId3">
            <a:alphaModFix/>
          </a:blip>
          <a:srcRect b="0" l="0" r="0" t="5392"/>
          <a:stretch/>
        </p:blipFill>
        <p:spPr>
          <a:xfrm>
            <a:off x="579275" y="1228300"/>
            <a:ext cx="7985425" cy="3427951"/>
          </a:xfrm>
          <a:prstGeom prst="rect">
            <a:avLst/>
          </a:prstGeom>
          <a:noFill/>
          <a:ln>
            <a:noFill/>
          </a:ln>
        </p:spPr>
      </p:pic>
      <p:sp>
        <p:nvSpPr>
          <p:cNvPr id="2050" name="Google Shape;2050;p54"/>
          <p:cNvSpPr txBox="1"/>
          <p:nvPr>
            <p:ph type="title"/>
          </p:nvPr>
        </p:nvSpPr>
        <p:spPr>
          <a:xfrm>
            <a:off x="677375" y="4109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Letalidad por </a:t>
            </a:r>
            <a:r>
              <a:rPr b="1" lang="en"/>
              <a:t>especies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4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p55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Conclusiones</a:t>
            </a:r>
            <a:endParaRPr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56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Muchas </a:t>
            </a:r>
            <a:r>
              <a:rPr b="1" lang="en" sz="4000"/>
              <a:t>gracias</a:t>
            </a:r>
            <a:endParaRPr b="1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5"/>
          <p:cNvSpPr txBox="1"/>
          <p:nvPr>
            <p:ph type="title"/>
          </p:nvPr>
        </p:nvSpPr>
        <p:spPr>
          <a:xfrm>
            <a:off x="2311250" y="1524325"/>
            <a:ext cx="6127800" cy="20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Letalidad </a:t>
            </a:r>
            <a:r>
              <a:rPr b="0" lang="en" sz="4800"/>
              <a:t>en los ataques de tiburones</a:t>
            </a:r>
            <a:endParaRPr b="0" sz="4800"/>
          </a:p>
        </p:txBody>
      </p:sp>
      <p:sp>
        <p:nvSpPr>
          <p:cNvPr id="475" name="Google Shape;475;p35"/>
          <p:cNvSpPr txBox="1"/>
          <p:nvPr>
            <p:ph idx="1" type="subTitle"/>
          </p:nvPr>
        </p:nvSpPr>
        <p:spPr>
          <a:xfrm>
            <a:off x="3255350" y="3612325"/>
            <a:ext cx="51837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Por: Ruben Barba, Xavi Ituriza y Carla Sánchez</a:t>
            </a:r>
            <a:endParaRPr/>
          </a:p>
        </p:txBody>
      </p:sp>
      <p:grpSp>
        <p:nvGrpSpPr>
          <p:cNvPr id="476" name="Google Shape;476;p35"/>
          <p:cNvGrpSpPr/>
          <p:nvPr/>
        </p:nvGrpSpPr>
        <p:grpSpPr>
          <a:xfrm>
            <a:off x="344718" y="416400"/>
            <a:ext cx="3223665" cy="1964831"/>
            <a:chOff x="1435025" y="3846200"/>
            <a:chExt cx="1565950" cy="954450"/>
          </a:xfrm>
        </p:grpSpPr>
        <p:sp>
          <p:nvSpPr>
            <p:cNvPr id="477" name="Google Shape;477;p35"/>
            <p:cNvSpPr/>
            <p:nvPr/>
          </p:nvSpPr>
          <p:spPr>
            <a:xfrm>
              <a:off x="1435025" y="3846200"/>
              <a:ext cx="1565950" cy="954450"/>
            </a:xfrm>
            <a:custGeom>
              <a:rect b="b" l="l" r="r" t="t"/>
              <a:pathLst>
                <a:path extrusionOk="0" h="38178" w="62638">
                  <a:moveTo>
                    <a:pt x="17620" y="0"/>
                  </a:moveTo>
                  <a:lnTo>
                    <a:pt x="17427" y="39"/>
                  </a:lnTo>
                  <a:lnTo>
                    <a:pt x="17273" y="78"/>
                  </a:lnTo>
                  <a:lnTo>
                    <a:pt x="17157" y="194"/>
                  </a:lnTo>
                  <a:lnTo>
                    <a:pt x="17118" y="348"/>
                  </a:lnTo>
                  <a:lnTo>
                    <a:pt x="17118" y="503"/>
                  </a:lnTo>
                  <a:lnTo>
                    <a:pt x="17234" y="812"/>
                  </a:lnTo>
                  <a:lnTo>
                    <a:pt x="17311" y="1121"/>
                  </a:lnTo>
                  <a:lnTo>
                    <a:pt x="17350" y="1160"/>
                  </a:lnTo>
                  <a:lnTo>
                    <a:pt x="17389" y="1314"/>
                  </a:lnTo>
                  <a:lnTo>
                    <a:pt x="17505" y="1507"/>
                  </a:lnTo>
                  <a:lnTo>
                    <a:pt x="17659" y="1971"/>
                  </a:lnTo>
                  <a:lnTo>
                    <a:pt x="17852" y="2396"/>
                  </a:lnTo>
                  <a:lnTo>
                    <a:pt x="17891" y="2435"/>
                  </a:lnTo>
                  <a:lnTo>
                    <a:pt x="18277" y="3439"/>
                  </a:lnTo>
                  <a:lnTo>
                    <a:pt x="18586" y="4483"/>
                  </a:lnTo>
                  <a:lnTo>
                    <a:pt x="18857" y="5526"/>
                  </a:lnTo>
                  <a:lnTo>
                    <a:pt x="19089" y="6608"/>
                  </a:lnTo>
                  <a:lnTo>
                    <a:pt x="19321" y="8038"/>
                  </a:lnTo>
                  <a:lnTo>
                    <a:pt x="19514" y="9467"/>
                  </a:lnTo>
                  <a:lnTo>
                    <a:pt x="19591" y="10897"/>
                  </a:lnTo>
                  <a:lnTo>
                    <a:pt x="19591" y="12327"/>
                  </a:lnTo>
                  <a:lnTo>
                    <a:pt x="19553" y="13254"/>
                  </a:lnTo>
                  <a:lnTo>
                    <a:pt x="19437" y="14182"/>
                  </a:lnTo>
                  <a:lnTo>
                    <a:pt x="18664" y="15341"/>
                  </a:lnTo>
                  <a:lnTo>
                    <a:pt x="17930" y="16500"/>
                  </a:lnTo>
                  <a:lnTo>
                    <a:pt x="17736" y="16577"/>
                  </a:lnTo>
                  <a:lnTo>
                    <a:pt x="17466" y="16655"/>
                  </a:lnTo>
                  <a:lnTo>
                    <a:pt x="17157" y="16732"/>
                  </a:lnTo>
                  <a:lnTo>
                    <a:pt x="16886" y="16771"/>
                  </a:lnTo>
                  <a:lnTo>
                    <a:pt x="16654" y="16809"/>
                  </a:lnTo>
                  <a:lnTo>
                    <a:pt x="16461" y="16886"/>
                  </a:lnTo>
                  <a:lnTo>
                    <a:pt x="16384" y="17002"/>
                  </a:lnTo>
                  <a:lnTo>
                    <a:pt x="16345" y="17157"/>
                  </a:lnTo>
                  <a:lnTo>
                    <a:pt x="16384" y="17350"/>
                  </a:lnTo>
                  <a:lnTo>
                    <a:pt x="16732" y="18509"/>
                  </a:lnTo>
                  <a:lnTo>
                    <a:pt x="16384" y="19205"/>
                  </a:lnTo>
                  <a:lnTo>
                    <a:pt x="16036" y="19900"/>
                  </a:lnTo>
                  <a:lnTo>
                    <a:pt x="15727" y="20635"/>
                  </a:lnTo>
                  <a:lnTo>
                    <a:pt x="15418" y="21369"/>
                  </a:lnTo>
                  <a:lnTo>
                    <a:pt x="15186" y="22026"/>
                  </a:lnTo>
                  <a:lnTo>
                    <a:pt x="14993" y="22683"/>
                  </a:lnTo>
                  <a:lnTo>
                    <a:pt x="14954" y="22721"/>
                  </a:lnTo>
                  <a:lnTo>
                    <a:pt x="14954" y="22760"/>
                  </a:lnTo>
                  <a:lnTo>
                    <a:pt x="14916" y="22876"/>
                  </a:lnTo>
                  <a:lnTo>
                    <a:pt x="14800" y="23030"/>
                  </a:lnTo>
                  <a:lnTo>
                    <a:pt x="14645" y="23069"/>
                  </a:lnTo>
                  <a:lnTo>
                    <a:pt x="14452" y="23108"/>
                  </a:lnTo>
                  <a:lnTo>
                    <a:pt x="14297" y="23108"/>
                  </a:lnTo>
                  <a:lnTo>
                    <a:pt x="14181" y="23069"/>
                  </a:lnTo>
                  <a:lnTo>
                    <a:pt x="13911" y="22953"/>
                  </a:lnTo>
                  <a:lnTo>
                    <a:pt x="13679" y="22760"/>
                  </a:lnTo>
                  <a:lnTo>
                    <a:pt x="13447" y="22605"/>
                  </a:lnTo>
                  <a:lnTo>
                    <a:pt x="12597" y="21833"/>
                  </a:lnTo>
                  <a:lnTo>
                    <a:pt x="11786" y="21098"/>
                  </a:lnTo>
                  <a:lnTo>
                    <a:pt x="10936" y="20403"/>
                  </a:lnTo>
                  <a:lnTo>
                    <a:pt x="10085" y="19707"/>
                  </a:lnTo>
                  <a:lnTo>
                    <a:pt x="9197" y="19089"/>
                  </a:lnTo>
                  <a:lnTo>
                    <a:pt x="8308" y="18509"/>
                  </a:lnTo>
                  <a:lnTo>
                    <a:pt x="7381" y="18007"/>
                  </a:lnTo>
                  <a:lnTo>
                    <a:pt x="6453" y="17505"/>
                  </a:lnTo>
                  <a:lnTo>
                    <a:pt x="5487" y="17080"/>
                  </a:lnTo>
                  <a:lnTo>
                    <a:pt x="4521" y="16693"/>
                  </a:lnTo>
                  <a:lnTo>
                    <a:pt x="3555" y="16384"/>
                  </a:lnTo>
                  <a:lnTo>
                    <a:pt x="2512" y="16075"/>
                  </a:lnTo>
                  <a:lnTo>
                    <a:pt x="1971" y="15920"/>
                  </a:lnTo>
                  <a:lnTo>
                    <a:pt x="1430" y="15843"/>
                  </a:lnTo>
                  <a:lnTo>
                    <a:pt x="812" y="15805"/>
                  </a:lnTo>
                  <a:lnTo>
                    <a:pt x="541" y="15805"/>
                  </a:lnTo>
                  <a:lnTo>
                    <a:pt x="232" y="15843"/>
                  </a:lnTo>
                  <a:lnTo>
                    <a:pt x="116" y="15882"/>
                  </a:lnTo>
                  <a:lnTo>
                    <a:pt x="39" y="15920"/>
                  </a:lnTo>
                  <a:lnTo>
                    <a:pt x="0" y="15998"/>
                  </a:lnTo>
                  <a:lnTo>
                    <a:pt x="0" y="16036"/>
                  </a:lnTo>
                  <a:lnTo>
                    <a:pt x="39" y="16191"/>
                  </a:lnTo>
                  <a:lnTo>
                    <a:pt x="155" y="16346"/>
                  </a:lnTo>
                  <a:lnTo>
                    <a:pt x="1816" y="18548"/>
                  </a:lnTo>
                  <a:lnTo>
                    <a:pt x="2087" y="18973"/>
                  </a:lnTo>
                  <a:lnTo>
                    <a:pt x="2241" y="19166"/>
                  </a:lnTo>
                  <a:lnTo>
                    <a:pt x="2396" y="19282"/>
                  </a:lnTo>
                  <a:lnTo>
                    <a:pt x="2589" y="19360"/>
                  </a:lnTo>
                  <a:lnTo>
                    <a:pt x="2821" y="19437"/>
                  </a:lnTo>
                  <a:lnTo>
                    <a:pt x="3362" y="19514"/>
                  </a:lnTo>
                  <a:lnTo>
                    <a:pt x="3903" y="19553"/>
                  </a:lnTo>
                  <a:lnTo>
                    <a:pt x="4135" y="19553"/>
                  </a:lnTo>
                  <a:lnTo>
                    <a:pt x="4405" y="19591"/>
                  </a:lnTo>
                  <a:lnTo>
                    <a:pt x="4135" y="19785"/>
                  </a:lnTo>
                  <a:lnTo>
                    <a:pt x="3787" y="20055"/>
                  </a:lnTo>
                  <a:lnTo>
                    <a:pt x="3671" y="20132"/>
                  </a:lnTo>
                  <a:lnTo>
                    <a:pt x="3555" y="20171"/>
                  </a:lnTo>
                  <a:lnTo>
                    <a:pt x="3478" y="20287"/>
                  </a:lnTo>
                  <a:lnTo>
                    <a:pt x="3439" y="20403"/>
                  </a:lnTo>
                  <a:lnTo>
                    <a:pt x="3439" y="20557"/>
                  </a:lnTo>
                  <a:lnTo>
                    <a:pt x="3516" y="20635"/>
                  </a:lnTo>
                  <a:lnTo>
                    <a:pt x="3594" y="20712"/>
                  </a:lnTo>
                  <a:lnTo>
                    <a:pt x="3748" y="20866"/>
                  </a:lnTo>
                  <a:lnTo>
                    <a:pt x="4096" y="21021"/>
                  </a:lnTo>
                  <a:lnTo>
                    <a:pt x="4405" y="21176"/>
                  </a:lnTo>
                  <a:lnTo>
                    <a:pt x="4946" y="21601"/>
                  </a:lnTo>
                  <a:lnTo>
                    <a:pt x="5487" y="22064"/>
                  </a:lnTo>
                  <a:lnTo>
                    <a:pt x="6028" y="22605"/>
                  </a:lnTo>
                  <a:lnTo>
                    <a:pt x="6492" y="23108"/>
                  </a:lnTo>
                  <a:lnTo>
                    <a:pt x="7071" y="23765"/>
                  </a:lnTo>
                  <a:lnTo>
                    <a:pt x="7612" y="24421"/>
                  </a:lnTo>
                  <a:lnTo>
                    <a:pt x="8115" y="25117"/>
                  </a:lnTo>
                  <a:lnTo>
                    <a:pt x="8578" y="25813"/>
                  </a:lnTo>
                  <a:lnTo>
                    <a:pt x="8810" y="26238"/>
                  </a:lnTo>
                  <a:lnTo>
                    <a:pt x="9042" y="26817"/>
                  </a:lnTo>
                  <a:lnTo>
                    <a:pt x="9313" y="27706"/>
                  </a:lnTo>
                  <a:lnTo>
                    <a:pt x="9622" y="29097"/>
                  </a:lnTo>
                  <a:lnTo>
                    <a:pt x="9699" y="29483"/>
                  </a:lnTo>
                  <a:lnTo>
                    <a:pt x="9699" y="29599"/>
                  </a:lnTo>
                  <a:lnTo>
                    <a:pt x="9892" y="31647"/>
                  </a:lnTo>
                  <a:lnTo>
                    <a:pt x="9892" y="32536"/>
                  </a:lnTo>
                  <a:lnTo>
                    <a:pt x="9815" y="33927"/>
                  </a:lnTo>
                  <a:lnTo>
                    <a:pt x="9738" y="35241"/>
                  </a:lnTo>
                  <a:lnTo>
                    <a:pt x="9583" y="36555"/>
                  </a:lnTo>
                  <a:lnTo>
                    <a:pt x="9467" y="37173"/>
                  </a:lnTo>
                  <a:lnTo>
                    <a:pt x="9467" y="37482"/>
                  </a:lnTo>
                  <a:lnTo>
                    <a:pt x="9467" y="37637"/>
                  </a:lnTo>
                  <a:lnTo>
                    <a:pt x="9506" y="37753"/>
                  </a:lnTo>
                  <a:lnTo>
                    <a:pt x="9622" y="37946"/>
                  </a:lnTo>
                  <a:lnTo>
                    <a:pt x="9776" y="38062"/>
                  </a:lnTo>
                  <a:lnTo>
                    <a:pt x="9931" y="38178"/>
                  </a:lnTo>
                  <a:lnTo>
                    <a:pt x="10124" y="38178"/>
                  </a:lnTo>
                  <a:lnTo>
                    <a:pt x="10240" y="38139"/>
                  </a:lnTo>
                  <a:lnTo>
                    <a:pt x="10356" y="38062"/>
                  </a:lnTo>
                  <a:lnTo>
                    <a:pt x="10588" y="37907"/>
                  </a:lnTo>
                  <a:lnTo>
                    <a:pt x="10742" y="37714"/>
                  </a:lnTo>
                  <a:lnTo>
                    <a:pt x="10897" y="37521"/>
                  </a:lnTo>
                  <a:lnTo>
                    <a:pt x="11051" y="37289"/>
                  </a:lnTo>
                  <a:lnTo>
                    <a:pt x="11747" y="36439"/>
                  </a:lnTo>
                  <a:lnTo>
                    <a:pt x="12056" y="36014"/>
                  </a:lnTo>
                  <a:lnTo>
                    <a:pt x="12365" y="35550"/>
                  </a:lnTo>
                  <a:lnTo>
                    <a:pt x="12713" y="35009"/>
                  </a:lnTo>
                  <a:lnTo>
                    <a:pt x="13022" y="34429"/>
                  </a:lnTo>
                  <a:lnTo>
                    <a:pt x="13254" y="33927"/>
                  </a:lnTo>
                  <a:lnTo>
                    <a:pt x="13602" y="33270"/>
                  </a:lnTo>
                  <a:lnTo>
                    <a:pt x="13950" y="32575"/>
                  </a:lnTo>
                  <a:lnTo>
                    <a:pt x="14259" y="31840"/>
                  </a:lnTo>
                  <a:lnTo>
                    <a:pt x="14491" y="31106"/>
                  </a:lnTo>
                  <a:lnTo>
                    <a:pt x="14722" y="30372"/>
                  </a:lnTo>
                  <a:lnTo>
                    <a:pt x="14916" y="29638"/>
                  </a:lnTo>
                  <a:lnTo>
                    <a:pt x="15070" y="28904"/>
                  </a:lnTo>
                  <a:lnTo>
                    <a:pt x="15186" y="28131"/>
                  </a:lnTo>
                  <a:lnTo>
                    <a:pt x="15263" y="27667"/>
                  </a:lnTo>
                  <a:lnTo>
                    <a:pt x="15302" y="27126"/>
                  </a:lnTo>
                  <a:lnTo>
                    <a:pt x="15341" y="26624"/>
                  </a:lnTo>
                  <a:lnTo>
                    <a:pt x="15379" y="26392"/>
                  </a:lnTo>
                  <a:lnTo>
                    <a:pt x="15457" y="26160"/>
                  </a:lnTo>
                  <a:lnTo>
                    <a:pt x="15534" y="25967"/>
                  </a:lnTo>
                  <a:lnTo>
                    <a:pt x="15688" y="25890"/>
                  </a:lnTo>
                  <a:lnTo>
                    <a:pt x="15959" y="25774"/>
                  </a:lnTo>
                  <a:lnTo>
                    <a:pt x="16191" y="25813"/>
                  </a:lnTo>
                  <a:lnTo>
                    <a:pt x="16423" y="25851"/>
                  </a:lnTo>
                  <a:lnTo>
                    <a:pt x="16886" y="26006"/>
                  </a:lnTo>
                  <a:lnTo>
                    <a:pt x="17814" y="26353"/>
                  </a:lnTo>
                  <a:lnTo>
                    <a:pt x="18818" y="26740"/>
                  </a:lnTo>
                  <a:lnTo>
                    <a:pt x="19900" y="27010"/>
                  </a:lnTo>
                  <a:lnTo>
                    <a:pt x="20016" y="27049"/>
                  </a:lnTo>
                  <a:lnTo>
                    <a:pt x="20132" y="27088"/>
                  </a:lnTo>
                  <a:lnTo>
                    <a:pt x="20403" y="27126"/>
                  </a:lnTo>
                  <a:lnTo>
                    <a:pt x="20557" y="27165"/>
                  </a:lnTo>
                  <a:lnTo>
                    <a:pt x="20905" y="27242"/>
                  </a:lnTo>
                  <a:lnTo>
                    <a:pt x="21060" y="27281"/>
                  </a:lnTo>
                  <a:lnTo>
                    <a:pt x="21098" y="27281"/>
                  </a:lnTo>
                  <a:lnTo>
                    <a:pt x="21253" y="27320"/>
                  </a:lnTo>
                  <a:lnTo>
                    <a:pt x="21407" y="27320"/>
                  </a:lnTo>
                  <a:lnTo>
                    <a:pt x="22141" y="27435"/>
                  </a:lnTo>
                  <a:lnTo>
                    <a:pt x="22451" y="27474"/>
                  </a:lnTo>
                  <a:lnTo>
                    <a:pt x="22644" y="27513"/>
                  </a:lnTo>
                  <a:lnTo>
                    <a:pt x="22837" y="27513"/>
                  </a:lnTo>
                  <a:lnTo>
                    <a:pt x="23030" y="27551"/>
                  </a:lnTo>
                  <a:lnTo>
                    <a:pt x="23185" y="27551"/>
                  </a:lnTo>
                  <a:lnTo>
                    <a:pt x="23378" y="27590"/>
                  </a:lnTo>
                  <a:lnTo>
                    <a:pt x="23610" y="27590"/>
                  </a:lnTo>
                  <a:lnTo>
                    <a:pt x="23880" y="27629"/>
                  </a:lnTo>
                  <a:lnTo>
                    <a:pt x="24151" y="27667"/>
                  </a:lnTo>
                  <a:lnTo>
                    <a:pt x="24421" y="27667"/>
                  </a:lnTo>
                  <a:lnTo>
                    <a:pt x="25233" y="27745"/>
                  </a:lnTo>
                  <a:lnTo>
                    <a:pt x="25349" y="27745"/>
                  </a:lnTo>
                  <a:lnTo>
                    <a:pt x="25426" y="27783"/>
                  </a:lnTo>
                  <a:lnTo>
                    <a:pt x="25928" y="28363"/>
                  </a:lnTo>
                  <a:lnTo>
                    <a:pt x="26469" y="28904"/>
                  </a:lnTo>
                  <a:lnTo>
                    <a:pt x="26701" y="29097"/>
                  </a:lnTo>
                  <a:lnTo>
                    <a:pt x="26856" y="29174"/>
                  </a:lnTo>
                  <a:lnTo>
                    <a:pt x="26972" y="29252"/>
                  </a:lnTo>
                  <a:lnTo>
                    <a:pt x="27087" y="29213"/>
                  </a:lnTo>
                  <a:lnTo>
                    <a:pt x="27126" y="29136"/>
                  </a:lnTo>
                  <a:lnTo>
                    <a:pt x="27165" y="28827"/>
                  </a:lnTo>
                  <a:lnTo>
                    <a:pt x="27203" y="28517"/>
                  </a:lnTo>
                  <a:lnTo>
                    <a:pt x="27281" y="28247"/>
                  </a:lnTo>
                  <a:lnTo>
                    <a:pt x="27397" y="27938"/>
                  </a:lnTo>
                  <a:lnTo>
                    <a:pt x="27435" y="27822"/>
                  </a:lnTo>
                  <a:lnTo>
                    <a:pt x="27551" y="27822"/>
                  </a:lnTo>
                  <a:lnTo>
                    <a:pt x="27628" y="27783"/>
                  </a:lnTo>
                  <a:lnTo>
                    <a:pt x="27783" y="27783"/>
                  </a:lnTo>
                  <a:lnTo>
                    <a:pt x="28131" y="27745"/>
                  </a:lnTo>
                  <a:lnTo>
                    <a:pt x="28247" y="27745"/>
                  </a:lnTo>
                  <a:lnTo>
                    <a:pt x="28324" y="27706"/>
                  </a:lnTo>
                  <a:lnTo>
                    <a:pt x="28672" y="27667"/>
                  </a:lnTo>
                  <a:lnTo>
                    <a:pt x="29754" y="27397"/>
                  </a:lnTo>
                  <a:lnTo>
                    <a:pt x="30874" y="27088"/>
                  </a:lnTo>
                  <a:lnTo>
                    <a:pt x="31956" y="26740"/>
                  </a:lnTo>
                  <a:lnTo>
                    <a:pt x="33038" y="26469"/>
                  </a:lnTo>
                  <a:lnTo>
                    <a:pt x="34275" y="26199"/>
                  </a:lnTo>
                  <a:lnTo>
                    <a:pt x="35550" y="25967"/>
                  </a:lnTo>
                  <a:lnTo>
                    <a:pt x="36709" y="25813"/>
                  </a:lnTo>
                  <a:lnTo>
                    <a:pt x="37868" y="25619"/>
                  </a:lnTo>
                  <a:lnTo>
                    <a:pt x="38023" y="25581"/>
                  </a:lnTo>
                  <a:lnTo>
                    <a:pt x="38448" y="25581"/>
                  </a:lnTo>
                  <a:lnTo>
                    <a:pt x="38603" y="25542"/>
                  </a:lnTo>
                  <a:lnTo>
                    <a:pt x="38950" y="25542"/>
                  </a:lnTo>
                  <a:lnTo>
                    <a:pt x="38989" y="25503"/>
                  </a:lnTo>
                  <a:lnTo>
                    <a:pt x="39182" y="25503"/>
                  </a:lnTo>
                  <a:lnTo>
                    <a:pt x="39337" y="25465"/>
                  </a:lnTo>
                  <a:lnTo>
                    <a:pt x="39569" y="25465"/>
                  </a:lnTo>
                  <a:lnTo>
                    <a:pt x="39684" y="25426"/>
                  </a:lnTo>
                  <a:lnTo>
                    <a:pt x="39800" y="25426"/>
                  </a:lnTo>
                  <a:lnTo>
                    <a:pt x="39878" y="25387"/>
                  </a:lnTo>
                  <a:lnTo>
                    <a:pt x="40032" y="25387"/>
                  </a:lnTo>
                  <a:lnTo>
                    <a:pt x="40612" y="25272"/>
                  </a:lnTo>
                  <a:lnTo>
                    <a:pt x="40882" y="25194"/>
                  </a:lnTo>
                  <a:lnTo>
                    <a:pt x="40960" y="25194"/>
                  </a:lnTo>
                  <a:lnTo>
                    <a:pt x="41230" y="25117"/>
                  </a:lnTo>
                  <a:lnTo>
                    <a:pt x="41385" y="25078"/>
                  </a:lnTo>
                  <a:lnTo>
                    <a:pt x="41385" y="25040"/>
                  </a:lnTo>
                  <a:lnTo>
                    <a:pt x="41423" y="25040"/>
                  </a:lnTo>
                  <a:lnTo>
                    <a:pt x="41616" y="25001"/>
                  </a:lnTo>
                  <a:lnTo>
                    <a:pt x="41887" y="24885"/>
                  </a:lnTo>
                  <a:lnTo>
                    <a:pt x="43664" y="25156"/>
                  </a:lnTo>
                  <a:lnTo>
                    <a:pt x="44862" y="25387"/>
                  </a:lnTo>
                  <a:lnTo>
                    <a:pt x="46022" y="25619"/>
                  </a:lnTo>
                  <a:lnTo>
                    <a:pt x="47181" y="25890"/>
                  </a:lnTo>
                  <a:lnTo>
                    <a:pt x="48340" y="26160"/>
                  </a:lnTo>
                  <a:lnTo>
                    <a:pt x="49461" y="26469"/>
                  </a:lnTo>
                  <a:lnTo>
                    <a:pt x="50620" y="26817"/>
                  </a:lnTo>
                  <a:lnTo>
                    <a:pt x="51740" y="27204"/>
                  </a:lnTo>
                  <a:lnTo>
                    <a:pt x="52281" y="27397"/>
                  </a:lnTo>
                  <a:lnTo>
                    <a:pt x="52822" y="27590"/>
                  </a:lnTo>
                  <a:lnTo>
                    <a:pt x="53132" y="27590"/>
                  </a:lnTo>
                  <a:lnTo>
                    <a:pt x="53209" y="27513"/>
                  </a:lnTo>
                  <a:lnTo>
                    <a:pt x="53247" y="27435"/>
                  </a:lnTo>
                  <a:lnTo>
                    <a:pt x="53286" y="27358"/>
                  </a:lnTo>
                  <a:lnTo>
                    <a:pt x="53247" y="27204"/>
                  </a:lnTo>
                  <a:lnTo>
                    <a:pt x="53209" y="27010"/>
                  </a:lnTo>
                  <a:lnTo>
                    <a:pt x="53016" y="26547"/>
                  </a:lnTo>
                  <a:lnTo>
                    <a:pt x="52822" y="26083"/>
                  </a:lnTo>
                  <a:lnTo>
                    <a:pt x="52591" y="25619"/>
                  </a:lnTo>
                  <a:lnTo>
                    <a:pt x="52320" y="25194"/>
                  </a:lnTo>
                  <a:lnTo>
                    <a:pt x="52050" y="24769"/>
                  </a:lnTo>
                  <a:lnTo>
                    <a:pt x="51740" y="24383"/>
                  </a:lnTo>
                  <a:lnTo>
                    <a:pt x="51393" y="23996"/>
                  </a:lnTo>
                  <a:lnTo>
                    <a:pt x="51045" y="23649"/>
                  </a:lnTo>
                  <a:lnTo>
                    <a:pt x="50658" y="23301"/>
                  </a:lnTo>
                  <a:lnTo>
                    <a:pt x="50233" y="22953"/>
                  </a:lnTo>
                  <a:lnTo>
                    <a:pt x="49731" y="22605"/>
                  </a:lnTo>
                  <a:lnTo>
                    <a:pt x="49267" y="22335"/>
                  </a:lnTo>
                  <a:lnTo>
                    <a:pt x="48726" y="22064"/>
                  </a:lnTo>
                  <a:lnTo>
                    <a:pt x="48263" y="21871"/>
                  </a:lnTo>
                  <a:lnTo>
                    <a:pt x="48340" y="21833"/>
                  </a:lnTo>
                  <a:lnTo>
                    <a:pt x="48688" y="21639"/>
                  </a:lnTo>
                  <a:lnTo>
                    <a:pt x="48958" y="21523"/>
                  </a:lnTo>
                  <a:lnTo>
                    <a:pt x="49074" y="21446"/>
                  </a:lnTo>
                  <a:lnTo>
                    <a:pt x="50079" y="20866"/>
                  </a:lnTo>
                  <a:lnTo>
                    <a:pt x="51084" y="20326"/>
                  </a:lnTo>
                  <a:lnTo>
                    <a:pt x="51161" y="20248"/>
                  </a:lnTo>
                  <a:lnTo>
                    <a:pt x="51509" y="20094"/>
                  </a:lnTo>
                  <a:lnTo>
                    <a:pt x="51856" y="19939"/>
                  </a:lnTo>
                  <a:lnTo>
                    <a:pt x="52165" y="19823"/>
                  </a:lnTo>
                  <a:lnTo>
                    <a:pt x="52861" y="19591"/>
                  </a:lnTo>
                  <a:lnTo>
                    <a:pt x="53132" y="19475"/>
                  </a:lnTo>
                  <a:lnTo>
                    <a:pt x="53441" y="19321"/>
                  </a:lnTo>
                  <a:lnTo>
                    <a:pt x="53672" y="19166"/>
                  </a:lnTo>
                  <a:lnTo>
                    <a:pt x="53904" y="18934"/>
                  </a:lnTo>
                  <a:lnTo>
                    <a:pt x="53982" y="18819"/>
                  </a:lnTo>
                  <a:lnTo>
                    <a:pt x="54020" y="18703"/>
                  </a:lnTo>
                  <a:lnTo>
                    <a:pt x="54020" y="18587"/>
                  </a:lnTo>
                  <a:lnTo>
                    <a:pt x="54020" y="18432"/>
                  </a:lnTo>
                  <a:lnTo>
                    <a:pt x="53982" y="18355"/>
                  </a:lnTo>
                  <a:lnTo>
                    <a:pt x="53904" y="18239"/>
                  </a:lnTo>
                  <a:lnTo>
                    <a:pt x="53672" y="18046"/>
                  </a:lnTo>
                  <a:lnTo>
                    <a:pt x="53402" y="17853"/>
                  </a:lnTo>
                  <a:lnTo>
                    <a:pt x="53093" y="17659"/>
                  </a:lnTo>
                  <a:lnTo>
                    <a:pt x="52436" y="17389"/>
                  </a:lnTo>
                  <a:lnTo>
                    <a:pt x="51740" y="17157"/>
                  </a:lnTo>
                  <a:lnTo>
                    <a:pt x="51045" y="17002"/>
                  </a:lnTo>
                  <a:lnTo>
                    <a:pt x="50311" y="16886"/>
                  </a:lnTo>
                  <a:lnTo>
                    <a:pt x="49577" y="16848"/>
                  </a:lnTo>
                  <a:lnTo>
                    <a:pt x="47722" y="16732"/>
                  </a:lnTo>
                  <a:lnTo>
                    <a:pt x="46524" y="16655"/>
                  </a:lnTo>
                  <a:lnTo>
                    <a:pt x="47722" y="16500"/>
                  </a:lnTo>
                  <a:lnTo>
                    <a:pt x="48726" y="16423"/>
                  </a:lnTo>
                  <a:lnTo>
                    <a:pt x="49770" y="16423"/>
                  </a:lnTo>
                  <a:lnTo>
                    <a:pt x="50774" y="16500"/>
                  </a:lnTo>
                  <a:lnTo>
                    <a:pt x="51779" y="16577"/>
                  </a:lnTo>
                  <a:lnTo>
                    <a:pt x="52784" y="16732"/>
                  </a:lnTo>
                  <a:lnTo>
                    <a:pt x="53788" y="16925"/>
                  </a:lnTo>
                  <a:lnTo>
                    <a:pt x="53904" y="16964"/>
                  </a:lnTo>
                  <a:lnTo>
                    <a:pt x="54059" y="17002"/>
                  </a:lnTo>
                  <a:lnTo>
                    <a:pt x="54252" y="17080"/>
                  </a:lnTo>
                  <a:lnTo>
                    <a:pt x="54484" y="17118"/>
                  </a:lnTo>
                  <a:lnTo>
                    <a:pt x="54716" y="17157"/>
                  </a:lnTo>
                  <a:lnTo>
                    <a:pt x="54948" y="17157"/>
                  </a:lnTo>
                  <a:lnTo>
                    <a:pt x="55411" y="17080"/>
                  </a:lnTo>
                  <a:lnTo>
                    <a:pt x="55875" y="16964"/>
                  </a:lnTo>
                  <a:lnTo>
                    <a:pt x="56339" y="16771"/>
                  </a:lnTo>
                  <a:lnTo>
                    <a:pt x="56764" y="16500"/>
                  </a:lnTo>
                  <a:lnTo>
                    <a:pt x="57150" y="16268"/>
                  </a:lnTo>
                  <a:lnTo>
                    <a:pt x="57498" y="15959"/>
                  </a:lnTo>
                  <a:lnTo>
                    <a:pt x="58425" y="15186"/>
                  </a:lnTo>
                  <a:lnTo>
                    <a:pt x="59314" y="14375"/>
                  </a:lnTo>
                  <a:lnTo>
                    <a:pt x="60164" y="13525"/>
                  </a:lnTo>
                  <a:lnTo>
                    <a:pt x="60976" y="12636"/>
                  </a:lnTo>
                  <a:lnTo>
                    <a:pt x="61285" y="12288"/>
                  </a:lnTo>
                  <a:lnTo>
                    <a:pt x="61362" y="12172"/>
                  </a:lnTo>
                  <a:lnTo>
                    <a:pt x="61401" y="12172"/>
                  </a:lnTo>
                  <a:lnTo>
                    <a:pt x="61555" y="11979"/>
                  </a:lnTo>
                  <a:lnTo>
                    <a:pt x="61671" y="11825"/>
                  </a:lnTo>
                  <a:lnTo>
                    <a:pt x="61710" y="11747"/>
                  </a:lnTo>
                  <a:lnTo>
                    <a:pt x="61787" y="11670"/>
                  </a:lnTo>
                  <a:lnTo>
                    <a:pt x="61903" y="11477"/>
                  </a:lnTo>
                  <a:lnTo>
                    <a:pt x="61980" y="11399"/>
                  </a:lnTo>
                  <a:lnTo>
                    <a:pt x="62019" y="11322"/>
                  </a:lnTo>
                  <a:lnTo>
                    <a:pt x="62096" y="11245"/>
                  </a:lnTo>
                  <a:lnTo>
                    <a:pt x="62096" y="11206"/>
                  </a:lnTo>
                  <a:lnTo>
                    <a:pt x="62289" y="10936"/>
                  </a:lnTo>
                  <a:lnTo>
                    <a:pt x="62328" y="10859"/>
                  </a:lnTo>
                  <a:lnTo>
                    <a:pt x="62367" y="10781"/>
                  </a:lnTo>
                  <a:lnTo>
                    <a:pt x="62560" y="10356"/>
                  </a:lnTo>
                  <a:lnTo>
                    <a:pt x="62599" y="10163"/>
                  </a:lnTo>
                  <a:lnTo>
                    <a:pt x="62637" y="9970"/>
                  </a:lnTo>
                  <a:lnTo>
                    <a:pt x="62637" y="9738"/>
                  </a:lnTo>
                  <a:lnTo>
                    <a:pt x="62599" y="9545"/>
                  </a:lnTo>
                  <a:lnTo>
                    <a:pt x="62560" y="9352"/>
                  </a:lnTo>
                  <a:lnTo>
                    <a:pt x="62444" y="9158"/>
                  </a:lnTo>
                  <a:lnTo>
                    <a:pt x="62289" y="8965"/>
                  </a:lnTo>
                  <a:lnTo>
                    <a:pt x="62058" y="8772"/>
                  </a:lnTo>
                  <a:lnTo>
                    <a:pt x="61826" y="8617"/>
                  </a:lnTo>
                  <a:lnTo>
                    <a:pt x="61594" y="8463"/>
                  </a:lnTo>
                  <a:lnTo>
                    <a:pt x="61323" y="8385"/>
                  </a:lnTo>
                  <a:lnTo>
                    <a:pt x="60782" y="8231"/>
                  </a:lnTo>
                  <a:lnTo>
                    <a:pt x="60241" y="8115"/>
                  </a:lnTo>
                  <a:lnTo>
                    <a:pt x="59005" y="7883"/>
                  </a:lnTo>
                  <a:lnTo>
                    <a:pt x="57730" y="7690"/>
                  </a:lnTo>
                  <a:lnTo>
                    <a:pt x="56300" y="7574"/>
                  </a:lnTo>
                  <a:lnTo>
                    <a:pt x="54870" y="7497"/>
                  </a:lnTo>
                  <a:lnTo>
                    <a:pt x="53595" y="7497"/>
                  </a:lnTo>
                  <a:lnTo>
                    <a:pt x="52591" y="7381"/>
                  </a:lnTo>
                  <a:lnTo>
                    <a:pt x="51625" y="7188"/>
                  </a:lnTo>
                  <a:lnTo>
                    <a:pt x="50349" y="6879"/>
                  </a:lnTo>
                  <a:lnTo>
                    <a:pt x="49074" y="6569"/>
                  </a:lnTo>
                  <a:lnTo>
                    <a:pt x="46524" y="5912"/>
                  </a:lnTo>
                  <a:lnTo>
                    <a:pt x="45249" y="5642"/>
                  </a:lnTo>
                  <a:lnTo>
                    <a:pt x="43974" y="5372"/>
                  </a:lnTo>
                  <a:lnTo>
                    <a:pt x="42737" y="5140"/>
                  </a:lnTo>
                  <a:lnTo>
                    <a:pt x="41501" y="4908"/>
                  </a:lnTo>
                  <a:lnTo>
                    <a:pt x="40264" y="4715"/>
                  </a:lnTo>
                  <a:lnTo>
                    <a:pt x="39028" y="4599"/>
                  </a:lnTo>
                  <a:lnTo>
                    <a:pt x="37752" y="4483"/>
                  </a:lnTo>
                  <a:lnTo>
                    <a:pt x="36516" y="4444"/>
                  </a:lnTo>
                  <a:lnTo>
                    <a:pt x="35241" y="4483"/>
                  </a:lnTo>
                  <a:lnTo>
                    <a:pt x="34004" y="4599"/>
                  </a:lnTo>
                  <a:lnTo>
                    <a:pt x="33231" y="4715"/>
                  </a:lnTo>
                  <a:lnTo>
                    <a:pt x="32459" y="4869"/>
                  </a:lnTo>
                  <a:lnTo>
                    <a:pt x="31647" y="5062"/>
                  </a:lnTo>
                  <a:lnTo>
                    <a:pt x="30913" y="5333"/>
                  </a:lnTo>
                  <a:lnTo>
                    <a:pt x="29831" y="5681"/>
                  </a:lnTo>
                  <a:lnTo>
                    <a:pt x="28749" y="6106"/>
                  </a:lnTo>
                  <a:lnTo>
                    <a:pt x="27706" y="6608"/>
                  </a:lnTo>
                  <a:lnTo>
                    <a:pt x="26662" y="7110"/>
                  </a:lnTo>
                  <a:lnTo>
                    <a:pt x="25465" y="6028"/>
                  </a:lnTo>
                  <a:lnTo>
                    <a:pt x="24383" y="4908"/>
                  </a:lnTo>
                  <a:lnTo>
                    <a:pt x="23339" y="3749"/>
                  </a:lnTo>
                  <a:lnTo>
                    <a:pt x="22798" y="3208"/>
                  </a:lnTo>
                  <a:lnTo>
                    <a:pt x="22257" y="2667"/>
                  </a:lnTo>
                  <a:lnTo>
                    <a:pt x="21716" y="2164"/>
                  </a:lnTo>
                  <a:lnTo>
                    <a:pt x="21137" y="1701"/>
                  </a:lnTo>
                  <a:lnTo>
                    <a:pt x="20519" y="1276"/>
                  </a:lnTo>
                  <a:lnTo>
                    <a:pt x="19862" y="889"/>
                  </a:lnTo>
                  <a:lnTo>
                    <a:pt x="19205" y="541"/>
                  </a:lnTo>
                  <a:lnTo>
                    <a:pt x="18509" y="232"/>
                  </a:lnTo>
                  <a:lnTo>
                    <a:pt x="18200" y="116"/>
                  </a:lnTo>
                  <a:lnTo>
                    <a:pt x="17814" y="39"/>
                  </a:lnTo>
                  <a:lnTo>
                    <a:pt x="17620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1435025" y="3846200"/>
              <a:ext cx="1565950" cy="954450"/>
            </a:xfrm>
            <a:custGeom>
              <a:rect b="b" l="l" r="r" t="t"/>
              <a:pathLst>
                <a:path extrusionOk="0" fill="none" h="38178" w="62638">
                  <a:moveTo>
                    <a:pt x="62444" y="9158"/>
                  </a:moveTo>
                  <a:lnTo>
                    <a:pt x="62444" y="9158"/>
                  </a:lnTo>
                  <a:lnTo>
                    <a:pt x="62289" y="8965"/>
                  </a:lnTo>
                  <a:lnTo>
                    <a:pt x="62289" y="8965"/>
                  </a:lnTo>
                  <a:lnTo>
                    <a:pt x="62058" y="8772"/>
                  </a:lnTo>
                  <a:lnTo>
                    <a:pt x="61826" y="8617"/>
                  </a:lnTo>
                  <a:lnTo>
                    <a:pt x="61594" y="8463"/>
                  </a:lnTo>
                  <a:lnTo>
                    <a:pt x="61323" y="8385"/>
                  </a:lnTo>
                  <a:lnTo>
                    <a:pt x="60782" y="8231"/>
                  </a:lnTo>
                  <a:lnTo>
                    <a:pt x="60241" y="8115"/>
                  </a:lnTo>
                  <a:lnTo>
                    <a:pt x="60241" y="8115"/>
                  </a:lnTo>
                  <a:lnTo>
                    <a:pt x="59005" y="7883"/>
                  </a:lnTo>
                  <a:lnTo>
                    <a:pt x="57730" y="7690"/>
                  </a:lnTo>
                  <a:lnTo>
                    <a:pt x="57730" y="7690"/>
                  </a:lnTo>
                  <a:lnTo>
                    <a:pt x="56300" y="7574"/>
                  </a:lnTo>
                  <a:lnTo>
                    <a:pt x="54870" y="7497"/>
                  </a:lnTo>
                  <a:lnTo>
                    <a:pt x="54870" y="7497"/>
                  </a:lnTo>
                  <a:lnTo>
                    <a:pt x="53595" y="7497"/>
                  </a:lnTo>
                  <a:lnTo>
                    <a:pt x="53595" y="7497"/>
                  </a:lnTo>
                  <a:lnTo>
                    <a:pt x="52591" y="7381"/>
                  </a:lnTo>
                  <a:lnTo>
                    <a:pt x="51625" y="7188"/>
                  </a:lnTo>
                  <a:lnTo>
                    <a:pt x="51625" y="7188"/>
                  </a:lnTo>
                  <a:lnTo>
                    <a:pt x="50349" y="6879"/>
                  </a:lnTo>
                  <a:lnTo>
                    <a:pt x="49074" y="6569"/>
                  </a:lnTo>
                  <a:lnTo>
                    <a:pt x="49074" y="6569"/>
                  </a:lnTo>
                  <a:lnTo>
                    <a:pt x="46524" y="5912"/>
                  </a:lnTo>
                  <a:lnTo>
                    <a:pt x="45249" y="5642"/>
                  </a:lnTo>
                  <a:lnTo>
                    <a:pt x="43974" y="5372"/>
                  </a:lnTo>
                  <a:lnTo>
                    <a:pt x="43974" y="5372"/>
                  </a:lnTo>
                  <a:lnTo>
                    <a:pt x="42737" y="5140"/>
                  </a:lnTo>
                  <a:lnTo>
                    <a:pt x="41501" y="4908"/>
                  </a:lnTo>
                  <a:lnTo>
                    <a:pt x="40264" y="4715"/>
                  </a:lnTo>
                  <a:lnTo>
                    <a:pt x="39028" y="4599"/>
                  </a:lnTo>
                  <a:lnTo>
                    <a:pt x="37752" y="4483"/>
                  </a:lnTo>
                  <a:lnTo>
                    <a:pt x="36516" y="4444"/>
                  </a:lnTo>
                  <a:lnTo>
                    <a:pt x="35241" y="4483"/>
                  </a:lnTo>
                  <a:lnTo>
                    <a:pt x="34004" y="4599"/>
                  </a:lnTo>
                  <a:lnTo>
                    <a:pt x="34004" y="4599"/>
                  </a:lnTo>
                  <a:lnTo>
                    <a:pt x="33231" y="4715"/>
                  </a:lnTo>
                  <a:lnTo>
                    <a:pt x="32459" y="4869"/>
                  </a:lnTo>
                  <a:lnTo>
                    <a:pt x="31647" y="5062"/>
                  </a:lnTo>
                  <a:lnTo>
                    <a:pt x="30913" y="5333"/>
                  </a:lnTo>
                  <a:lnTo>
                    <a:pt x="30913" y="5333"/>
                  </a:lnTo>
                  <a:lnTo>
                    <a:pt x="29831" y="5681"/>
                  </a:lnTo>
                  <a:lnTo>
                    <a:pt x="28749" y="6106"/>
                  </a:lnTo>
                  <a:lnTo>
                    <a:pt x="27706" y="6608"/>
                  </a:lnTo>
                  <a:lnTo>
                    <a:pt x="26662" y="7110"/>
                  </a:lnTo>
                  <a:lnTo>
                    <a:pt x="26662" y="7110"/>
                  </a:lnTo>
                  <a:lnTo>
                    <a:pt x="25465" y="6028"/>
                  </a:lnTo>
                  <a:lnTo>
                    <a:pt x="25465" y="6028"/>
                  </a:lnTo>
                  <a:lnTo>
                    <a:pt x="24383" y="4908"/>
                  </a:lnTo>
                  <a:lnTo>
                    <a:pt x="23339" y="3749"/>
                  </a:lnTo>
                  <a:lnTo>
                    <a:pt x="23339" y="3749"/>
                  </a:lnTo>
                  <a:lnTo>
                    <a:pt x="22798" y="3208"/>
                  </a:lnTo>
                  <a:lnTo>
                    <a:pt x="22257" y="2667"/>
                  </a:lnTo>
                  <a:lnTo>
                    <a:pt x="21716" y="2164"/>
                  </a:lnTo>
                  <a:lnTo>
                    <a:pt x="21137" y="1701"/>
                  </a:lnTo>
                  <a:lnTo>
                    <a:pt x="20519" y="1276"/>
                  </a:lnTo>
                  <a:lnTo>
                    <a:pt x="19862" y="889"/>
                  </a:lnTo>
                  <a:lnTo>
                    <a:pt x="19205" y="541"/>
                  </a:lnTo>
                  <a:lnTo>
                    <a:pt x="18509" y="232"/>
                  </a:lnTo>
                  <a:lnTo>
                    <a:pt x="18509" y="232"/>
                  </a:lnTo>
                  <a:lnTo>
                    <a:pt x="18200" y="116"/>
                  </a:lnTo>
                  <a:lnTo>
                    <a:pt x="17814" y="39"/>
                  </a:lnTo>
                  <a:lnTo>
                    <a:pt x="17620" y="0"/>
                  </a:lnTo>
                  <a:lnTo>
                    <a:pt x="17427" y="39"/>
                  </a:lnTo>
                  <a:lnTo>
                    <a:pt x="17273" y="78"/>
                  </a:lnTo>
                  <a:lnTo>
                    <a:pt x="17157" y="194"/>
                  </a:lnTo>
                  <a:lnTo>
                    <a:pt x="17157" y="194"/>
                  </a:lnTo>
                  <a:lnTo>
                    <a:pt x="17118" y="348"/>
                  </a:lnTo>
                  <a:lnTo>
                    <a:pt x="17118" y="503"/>
                  </a:lnTo>
                  <a:lnTo>
                    <a:pt x="17234" y="812"/>
                  </a:lnTo>
                  <a:lnTo>
                    <a:pt x="17234" y="812"/>
                  </a:lnTo>
                  <a:lnTo>
                    <a:pt x="17311" y="1121"/>
                  </a:lnTo>
                  <a:lnTo>
                    <a:pt x="17311" y="1121"/>
                  </a:lnTo>
                  <a:lnTo>
                    <a:pt x="17350" y="1160"/>
                  </a:lnTo>
                  <a:lnTo>
                    <a:pt x="17350" y="1160"/>
                  </a:lnTo>
                  <a:lnTo>
                    <a:pt x="17389" y="1314"/>
                  </a:lnTo>
                  <a:lnTo>
                    <a:pt x="17389" y="1314"/>
                  </a:lnTo>
                  <a:lnTo>
                    <a:pt x="17505" y="1507"/>
                  </a:lnTo>
                  <a:lnTo>
                    <a:pt x="17505" y="1507"/>
                  </a:lnTo>
                  <a:lnTo>
                    <a:pt x="17659" y="1971"/>
                  </a:lnTo>
                  <a:lnTo>
                    <a:pt x="17852" y="2396"/>
                  </a:lnTo>
                  <a:lnTo>
                    <a:pt x="17891" y="2435"/>
                  </a:lnTo>
                  <a:lnTo>
                    <a:pt x="17891" y="2435"/>
                  </a:lnTo>
                  <a:lnTo>
                    <a:pt x="18277" y="3439"/>
                  </a:lnTo>
                  <a:lnTo>
                    <a:pt x="18586" y="4483"/>
                  </a:lnTo>
                  <a:lnTo>
                    <a:pt x="18857" y="5526"/>
                  </a:lnTo>
                  <a:lnTo>
                    <a:pt x="19089" y="6608"/>
                  </a:lnTo>
                  <a:lnTo>
                    <a:pt x="19089" y="6608"/>
                  </a:lnTo>
                  <a:lnTo>
                    <a:pt x="19321" y="8038"/>
                  </a:lnTo>
                  <a:lnTo>
                    <a:pt x="19514" y="9467"/>
                  </a:lnTo>
                  <a:lnTo>
                    <a:pt x="19591" y="10897"/>
                  </a:lnTo>
                  <a:lnTo>
                    <a:pt x="19591" y="12327"/>
                  </a:lnTo>
                  <a:lnTo>
                    <a:pt x="19591" y="12327"/>
                  </a:lnTo>
                  <a:lnTo>
                    <a:pt x="19553" y="13254"/>
                  </a:lnTo>
                  <a:lnTo>
                    <a:pt x="19437" y="14182"/>
                  </a:lnTo>
                  <a:lnTo>
                    <a:pt x="19437" y="14182"/>
                  </a:lnTo>
                  <a:lnTo>
                    <a:pt x="18664" y="15341"/>
                  </a:lnTo>
                  <a:lnTo>
                    <a:pt x="17930" y="16500"/>
                  </a:lnTo>
                  <a:lnTo>
                    <a:pt x="17930" y="16500"/>
                  </a:lnTo>
                  <a:lnTo>
                    <a:pt x="17736" y="16577"/>
                  </a:lnTo>
                  <a:lnTo>
                    <a:pt x="17736" y="16577"/>
                  </a:lnTo>
                  <a:lnTo>
                    <a:pt x="17466" y="16655"/>
                  </a:lnTo>
                  <a:lnTo>
                    <a:pt x="17157" y="16732"/>
                  </a:lnTo>
                  <a:lnTo>
                    <a:pt x="17157" y="16732"/>
                  </a:lnTo>
                  <a:lnTo>
                    <a:pt x="16886" y="16771"/>
                  </a:lnTo>
                  <a:lnTo>
                    <a:pt x="16654" y="16809"/>
                  </a:lnTo>
                  <a:lnTo>
                    <a:pt x="16654" y="16809"/>
                  </a:lnTo>
                  <a:lnTo>
                    <a:pt x="16461" y="16886"/>
                  </a:lnTo>
                  <a:lnTo>
                    <a:pt x="16384" y="17002"/>
                  </a:lnTo>
                  <a:lnTo>
                    <a:pt x="16345" y="17157"/>
                  </a:lnTo>
                  <a:lnTo>
                    <a:pt x="16384" y="17350"/>
                  </a:lnTo>
                  <a:lnTo>
                    <a:pt x="16384" y="17350"/>
                  </a:lnTo>
                  <a:lnTo>
                    <a:pt x="16732" y="18509"/>
                  </a:lnTo>
                  <a:lnTo>
                    <a:pt x="16732" y="18509"/>
                  </a:lnTo>
                  <a:lnTo>
                    <a:pt x="16384" y="19205"/>
                  </a:lnTo>
                  <a:lnTo>
                    <a:pt x="16036" y="19900"/>
                  </a:lnTo>
                  <a:lnTo>
                    <a:pt x="15727" y="20635"/>
                  </a:lnTo>
                  <a:lnTo>
                    <a:pt x="15418" y="21369"/>
                  </a:lnTo>
                  <a:lnTo>
                    <a:pt x="15418" y="21369"/>
                  </a:lnTo>
                  <a:lnTo>
                    <a:pt x="15186" y="22026"/>
                  </a:lnTo>
                  <a:lnTo>
                    <a:pt x="14993" y="22683"/>
                  </a:lnTo>
                  <a:lnTo>
                    <a:pt x="14993" y="22683"/>
                  </a:lnTo>
                  <a:lnTo>
                    <a:pt x="14954" y="22721"/>
                  </a:lnTo>
                  <a:lnTo>
                    <a:pt x="14954" y="22721"/>
                  </a:lnTo>
                  <a:lnTo>
                    <a:pt x="14954" y="22760"/>
                  </a:lnTo>
                  <a:lnTo>
                    <a:pt x="14954" y="22760"/>
                  </a:lnTo>
                  <a:lnTo>
                    <a:pt x="14916" y="22876"/>
                  </a:lnTo>
                  <a:lnTo>
                    <a:pt x="14916" y="22876"/>
                  </a:lnTo>
                  <a:lnTo>
                    <a:pt x="14800" y="23030"/>
                  </a:lnTo>
                  <a:lnTo>
                    <a:pt x="14800" y="23030"/>
                  </a:lnTo>
                  <a:lnTo>
                    <a:pt x="14645" y="23069"/>
                  </a:lnTo>
                  <a:lnTo>
                    <a:pt x="14452" y="23108"/>
                  </a:lnTo>
                  <a:lnTo>
                    <a:pt x="14452" y="23108"/>
                  </a:lnTo>
                  <a:lnTo>
                    <a:pt x="14297" y="23108"/>
                  </a:lnTo>
                  <a:lnTo>
                    <a:pt x="14181" y="23069"/>
                  </a:lnTo>
                  <a:lnTo>
                    <a:pt x="13911" y="22953"/>
                  </a:lnTo>
                  <a:lnTo>
                    <a:pt x="13679" y="22760"/>
                  </a:lnTo>
                  <a:lnTo>
                    <a:pt x="13447" y="22605"/>
                  </a:lnTo>
                  <a:lnTo>
                    <a:pt x="13447" y="22605"/>
                  </a:lnTo>
                  <a:lnTo>
                    <a:pt x="12597" y="21833"/>
                  </a:lnTo>
                  <a:lnTo>
                    <a:pt x="12597" y="21833"/>
                  </a:lnTo>
                  <a:lnTo>
                    <a:pt x="11786" y="21098"/>
                  </a:lnTo>
                  <a:lnTo>
                    <a:pt x="10936" y="20403"/>
                  </a:lnTo>
                  <a:lnTo>
                    <a:pt x="10085" y="19707"/>
                  </a:lnTo>
                  <a:lnTo>
                    <a:pt x="9197" y="19089"/>
                  </a:lnTo>
                  <a:lnTo>
                    <a:pt x="9197" y="19089"/>
                  </a:lnTo>
                  <a:lnTo>
                    <a:pt x="8308" y="18509"/>
                  </a:lnTo>
                  <a:lnTo>
                    <a:pt x="7381" y="18007"/>
                  </a:lnTo>
                  <a:lnTo>
                    <a:pt x="6453" y="17505"/>
                  </a:lnTo>
                  <a:lnTo>
                    <a:pt x="5487" y="17080"/>
                  </a:lnTo>
                  <a:lnTo>
                    <a:pt x="5487" y="17080"/>
                  </a:lnTo>
                  <a:lnTo>
                    <a:pt x="4521" y="16693"/>
                  </a:lnTo>
                  <a:lnTo>
                    <a:pt x="3555" y="16384"/>
                  </a:lnTo>
                  <a:lnTo>
                    <a:pt x="3555" y="16384"/>
                  </a:lnTo>
                  <a:lnTo>
                    <a:pt x="2512" y="16075"/>
                  </a:lnTo>
                  <a:lnTo>
                    <a:pt x="1971" y="15920"/>
                  </a:lnTo>
                  <a:lnTo>
                    <a:pt x="1430" y="15843"/>
                  </a:lnTo>
                  <a:lnTo>
                    <a:pt x="1430" y="15843"/>
                  </a:lnTo>
                  <a:lnTo>
                    <a:pt x="812" y="15805"/>
                  </a:lnTo>
                  <a:lnTo>
                    <a:pt x="541" y="15805"/>
                  </a:lnTo>
                  <a:lnTo>
                    <a:pt x="232" y="15843"/>
                  </a:lnTo>
                  <a:lnTo>
                    <a:pt x="232" y="15843"/>
                  </a:lnTo>
                  <a:lnTo>
                    <a:pt x="116" y="15882"/>
                  </a:lnTo>
                  <a:lnTo>
                    <a:pt x="39" y="15920"/>
                  </a:lnTo>
                  <a:lnTo>
                    <a:pt x="0" y="15998"/>
                  </a:lnTo>
                  <a:lnTo>
                    <a:pt x="0" y="16036"/>
                  </a:lnTo>
                  <a:lnTo>
                    <a:pt x="39" y="16191"/>
                  </a:lnTo>
                  <a:lnTo>
                    <a:pt x="155" y="16346"/>
                  </a:lnTo>
                  <a:lnTo>
                    <a:pt x="155" y="16346"/>
                  </a:lnTo>
                  <a:lnTo>
                    <a:pt x="1816" y="18548"/>
                  </a:lnTo>
                  <a:lnTo>
                    <a:pt x="1816" y="18548"/>
                  </a:lnTo>
                  <a:lnTo>
                    <a:pt x="1816" y="18548"/>
                  </a:lnTo>
                  <a:lnTo>
                    <a:pt x="2087" y="18973"/>
                  </a:lnTo>
                  <a:lnTo>
                    <a:pt x="2087" y="18973"/>
                  </a:lnTo>
                  <a:lnTo>
                    <a:pt x="2241" y="19166"/>
                  </a:lnTo>
                  <a:lnTo>
                    <a:pt x="2396" y="19282"/>
                  </a:lnTo>
                  <a:lnTo>
                    <a:pt x="2589" y="19360"/>
                  </a:lnTo>
                  <a:lnTo>
                    <a:pt x="2821" y="19437"/>
                  </a:lnTo>
                  <a:lnTo>
                    <a:pt x="2821" y="19437"/>
                  </a:lnTo>
                  <a:lnTo>
                    <a:pt x="3362" y="19514"/>
                  </a:lnTo>
                  <a:lnTo>
                    <a:pt x="3903" y="19553"/>
                  </a:lnTo>
                  <a:lnTo>
                    <a:pt x="3903" y="19553"/>
                  </a:lnTo>
                  <a:lnTo>
                    <a:pt x="4135" y="19553"/>
                  </a:lnTo>
                  <a:lnTo>
                    <a:pt x="4405" y="19591"/>
                  </a:lnTo>
                  <a:lnTo>
                    <a:pt x="4405" y="19591"/>
                  </a:lnTo>
                  <a:lnTo>
                    <a:pt x="4135" y="19785"/>
                  </a:lnTo>
                  <a:lnTo>
                    <a:pt x="4135" y="19785"/>
                  </a:lnTo>
                  <a:lnTo>
                    <a:pt x="3787" y="20055"/>
                  </a:lnTo>
                  <a:lnTo>
                    <a:pt x="3787" y="20055"/>
                  </a:lnTo>
                  <a:lnTo>
                    <a:pt x="3671" y="20132"/>
                  </a:lnTo>
                  <a:lnTo>
                    <a:pt x="3671" y="20132"/>
                  </a:lnTo>
                  <a:lnTo>
                    <a:pt x="3555" y="20171"/>
                  </a:lnTo>
                  <a:lnTo>
                    <a:pt x="3478" y="20287"/>
                  </a:lnTo>
                  <a:lnTo>
                    <a:pt x="3439" y="20403"/>
                  </a:lnTo>
                  <a:lnTo>
                    <a:pt x="3439" y="20557"/>
                  </a:lnTo>
                  <a:lnTo>
                    <a:pt x="3439" y="20557"/>
                  </a:lnTo>
                  <a:lnTo>
                    <a:pt x="3516" y="20635"/>
                  </a:lnTo>
                  <a:lnTo>
                    <a:pt x="3594" y="20712"/>
                  </a:lnTo>
                  <a:lnTo>
                    <a:pt x="3748" y="20866"/>
                  </a:lnTo>
                  <a:lnTo>
                    <a:pt x="3748" y="20866"/>
                  </a:lnTo>
                  <a:lnTo>
                    <a:pt x="4096" y="21021"/>
                  </a:lnTo>
                  <a:lnTo>
                    <a:pt x="4405" y="21176"/>
                  </a:lnTo>
                  <a:lnTo>
                    <a:pt x="4405" y="21176"/>
                  </a:lnTo>
                  <a:lnTo>
                    <a:pt x="4946" y="21601"/>
                  </a:lnTo>
                  <a:lnTo>
                    <a:pt x="5487" y="22064"/>
                  </a:lnTo>
                  <a:lnTo>
                    <a:pt x="6028" y="22605"/>
                  </a:lnTo>
                  <a:lnTo>
                    <a:pt x="6492" y="23108"/>
                  </a:lnTo>
                  <a:lnTo>
                    <a:pt x="6492" y="23108"/>
                  </a:lnTo>
                  <a:lnTo>
                    <a:pt x="7071" y="23765"/>
                  </a:lnTo>
                  <a:lnTo>
                    <a:pt x="7612" y="24421"/>
                  </a:lnTo>
                  <a:lnTo>
                    <a:pt x="8115" y="25117"/>
                  </a:lnTo>
                  <a:lnTo>
                    <a:pt x="8578" y="25813"/>
                  </a:lnTo>
                  <a:lnTo>
                    <a:pt x="8578" y="25813"/>
                  </a:lnTo>
                  <a:lnTo>
                    <a:pt x="8810" y="26238"/>
                  </a:lnTo>
                  <a:lnTo>
                    <a:pt x="8810" y="26238"/>
                  </a:lnTo>
                  <a:lnTo>
                    <a:pt x="9042" y="26817"/>
                  </a:lnTo>
                  <a:lnTo>
                    <a:pt x="9042" y="26817"/>
                  </a:lnTo>
                  <a:lnTo>
                    <a:pt x="9313" y="27706"/>
                  </a:lnTo>
                  <a:lnTo>
                    <a:pt x="9313" y="27706"/>
                  </a:lnTo>
                  <a:lnTo>
                    <a:pt x="9622" y="29097"/>
                  </a:lnTo>
                  <a:lnTo>
                    <a:pt x="9622" y="29097"/>
                  </a:lnTo>
                  <a:lnTo>
                    <a:pt x="9699" y="29483"/>
                  </a:lnTo>
                  <a:lnTo>
                    <a:pt x="9699" y="29483"/>
                  </a:lnTo>
                  <a:lnTo>
                    <a:pt x="9699" y="29599"/>
                  </a:lnTo>
                  <a:lnTo>
                    <a:pt x="9699" y="29599"/>
                  </a:lnTo>
                  <a:lnTo>
                    <a:pt x="9892" y="31647"/>
                  </a:lnTo>
                  <a:lnTo>
                    <a:pt x="9892" y="31647"/>
                  </a:lnTo>
                  <a:lnTo>
                    <a:pt x="9892" y="32536"/>
                  </a:lnTo>
                  <a:lnTo>
                    <a:pt x="9892" y="32536"/>
                  </a:lnTo>
                  <a:lnTo>
                    <a:pt x="9815" y="33927"/>
                  </a:lnTo>
                  <a:lnTo>
                    <a:pt x="9815" y="33927"/>
                  </a:lnTo>
                  <a:lnTo>
                    <a:pt x="9738" y="35241"/>
                  </a:lnTo>
                  <a:lnTo>
                    <a:pt x="9583" y="36555"/>
                  </a:lnTo>
                  <a:lnTo>
                    <a:pt x="9583" y="36555"/>
                  </a:lnTo>
                  <a:lnTo>
                    <a:pt x="9467" y="37173"/>
                  </a:lnTo>
                  <a:lnTo>
                    <a:pt x="9467" y="37482"/>
                  </a:lnTo>
                  <a:lnTo>
                    <a:pt x="9467" y="37637"/>
                  </a:lnTo>
                  <a:lnTo>
                    <a:pt x="9506" y="37753"/>
                  </a:lnTo>
                  <a:lnTo>
                    <a:pt x="9506" y="37753"/>
                  </a:lnTo>
                  <a:lnTo>
                    <a:pt x="9622" y="37946"/>
                  </a:lnTo>
                  <a:lnTo>
                    <a:pt x="9776" y="38062"/>
                  </a:lnTo>
                  <a:lnTo>
                    <a:pt x="9931" y="38178"/>
                  </a:lnTo>
                  <a:lnTo>
                    <a:pt x="10124" y="38178"/>
                  </a:lnTo>
                  <a:lnTo>
                    <a:pt x="10124" y="38178"/>
                  </a:lnTo>
                  <a:lnTo>
                    <a:pt x="10240" y="38139"/>
                  </a:lnTo>
                  <a:lnTo>
                    <a:pt x="10356" y="38062"/>
                  </a:lnTo>
                  <a:lnTo>
                    <a:pt x="10588" y="37907"/>
                  </a:lnTo>
                  <a:lnTo>
                    <a:pt x="10742" y="37714"/>
                  </a:lnTo>
                  <a:lnTo>
                    <a:pt x="10897" y="37521"/>
                  </a:lnTo>
                  <a:lnTo>
                    <a:pt x="10897" y="37521"/>
                  </a:lnTo>
                  <a:lnTo>
                    <a:pt x="11051" y="37289"/>
                  </a:lnTo>
                  <a:lnTo>
                    <a:pt x="11051" y="37289"/>
                  </a:lnTo>
                  <a:lnTo>
                    <a:pt x="11747" y="36439"/>
                  </a:lnTo>
                  <a:lnTo>
                    <a:pt x="12056" y="36014"/>
                  </a:lnTo>
                  <a:lnTo>
                    <a:pt x="12365" y="35550"/>
                  </a:lnTo>
                  <a:lnTo>
                    <a:pt x="12365" y="35550"/>
                  </a:lnTo>
                  <a:lnTo>
                    <a:pt x="12713" y="35009"/>
                  </a:lnTo>
                  <a:lnTo>
                    <a:pt x="13022" y="34429"/>
                  </a:lnTo>
                  <a:lnTo>
                    <a:pt x="13022" y="34429"/>
                  </a:lnTo>
                  <a:lnTo>
                    <a:pt x="13254" y="33927"/>
                  </a:lnTo>
                  <a:lnTo>
                    <a:pt x="13254" y="33927"/>
                  </a:lnTo>
                  <a:lnTo>
                    <a:pt x="13602" y="33270"/>
                  </a:lnTo>
                  <a:lnTo>
                    <a:pt x="13950" y="32575"/>
                  </a:lnTo>
                  <a:lnTo>
                    <a:pt x="14259" y="31840"/>
                  </a:lnTo>
                  <a:lnTo>
                    <a:pt x="14491" y="31106"/>
                  </a:lnTo>
                  <a:lnTo>
                    <a:pt x="14722" y="30372"/>
                  </a:lnTo>
                  <a:lnTo>
                    <a:pt x="14916" y="29638"/>
                  </a:lnTo>
                  <a:lnTo>
                    <a:pt x="15070" y="28904"/>
                  </a:lnTo>
                  <a:lnTo>
                    <a:pt x="15186" y="28131"/>
                  </a:lnTo>
                  <a:lnTo>
                    <a:pt x="15186" y="28131"/>
                  </a:lnTo>
                  <a:lnTo>
                    <a:pt x="15263" y="27667"/>
                  </a:lnTo>
                  <a:lnTo>
                    <a:pt x="15263" y="27667"/>
                  </a:lnTo>
                  <a:lnTo>
                    <a:pt x="15302" y="27126"/>
                  </a:lnTo>
                  <a:lnTo>
                    <a:pt x="15302" y="27126"/>
                  </a:lnTo>
                  <a:lnTo>
                    <a:pt x="15341" y="26624"/>
                  </a:lnTo>
                  <a:lnTo>
                    <a:pt x="15379" y="26392"/>
                  </a:lnTo>
                  <a:lnTo>
                    <a:pt x="15457" y="26160"/>
                  </a:lnTo>
                  <a:lnTo>
                    <a:pt x="15457" y="26160"/>
                  </a:lnTo>
                  <a:lnTo>
                    <a:pt x="15534" y="25967"/>
                  </a:lnTo>
                  <a:lnTo>
                    <a:pt x="15688" y="25890"/>
                  </a:lnTo>
                  <a:lnTo>
                    <a:pt x="15688" y="25890"/>
                  </a:lnTo>
                  <a:lnTo>
                    <a:pt x="15959" y="25774"/>
                  </a:lnTo>
                  <a:lnTo>
                    <a:pt x="15959" y="25774"/>
                  </a:lnTo>
                  <a:lnTo>
                    <a:pt x="16191" y="25813"/>
                  </a:lnTo>
                  <a:lnTo>
                    <a:pt x="16423" y="25851"/>
                  </a:lnTo>
                  <a:lnTo>
                    <a:pt x="16886" y="26006"/>
                  </a:lnTo>
                  <a:lnTo>
                    <a:pt x="17814" y="26353"/>
                  </a:lnTo>
                  <a:lnTo>
                    <a:pt x="17814" y="26353"/>
                  </a:lnTo>
                  <a:lnTo>
                    <a:pt x="18818" y="26740"/>
                  </a:lnTo>
                  <a:lnTo>
                    <a:pt x="19900" y="27010"/>
                  </a:lnTo>
                  <a:lnTo>
                    <a:pt x="19900" y="27010"/>
                  </a:lnTo>
                  <a:lnTo>
                    <a:pt x="20016" y="27049"/>
                  </a:lnTo>
                  <a:lnTo>
                    <a:pt x="20016" y="27049"/>
                  </a:lnTo>
                  <a:lnTo>
                    <a:pt x="20132" y="27088"/>
                  </a:lnTo>
                  <a:lnTo>
                    <a:pt x="20132" y="27088"/>
                  </a:lnTo>
                  <a:lnTo>
                    <a:pt x="20403" y="27126"/>
                  </a:lnTo>
                  <a:lnTo>
                    <a:pt x="20403" y="27126"/>
                  </a:lnTo>
                  <a:lnTo>
                    <a:pt x="20557" y="27165"/>
                  </a:lnTo>
                  <a:lnTo>
                    <a:pt x="20557" y="27165"/>
                  </a:lnTo>
                  <a:lnTo>
                    <a:pt x="20905" y="27242"/>
                  </a:lnTo>
                  <a:lnTo>
                    <a:pt x="20905" y="27242"/>
                  </a:lnTo>
                  <a:lnTo>
                    <a:pt x="21060" y="27281"/>
                  </a:lnTo>
                  <a:lnTo>
                    <a:pt x="21098" y="27281"/>
                  </a:lnTo>
                  <a:lnTo>
                    <a:pt x="21098" y="27281"/>
                  </a:lnTo>
                  <a:lnTo>
                    <a:pt x="21253" y="27320"/>
                  </a:lnTo>
                  <a:lnTo>
                    <a:pt x="21253" y="27320"/>
                  </a:lnTo>
                  <a:lnTo>
                    <a:pt x="21407" y="27320"/>
                  </a:lnTo>
                  <a:lnTo>
                    <a:pt x="21407" y="27320"/>
                  </a:lnTo>
                  <a:lnTo>
                    <a:pt x="22141" y="27435"/>
                  </a:lnTo>
                  <a:lnTo>
                    <a:pt x="22141" y="27435"/>
                  </a:lnTo>
                  <a:lnTo>
                    <a:pt x="22451" y="27474"/>
                  </a:lnTo>
                  <a:lnTo>
                    <a:pt x="22451" y="27474"/>
                  </a:lnTo>
                  <a:lnTo>
                    <a:pt x="22644" y="27513"/>
                  </a:lnTo>
                  <a:lnTo>
                    <a:pt x="22644" y="27513"/>
                  </a:lnTo>
                  <a:lnTo>
                    <a:pt x="22837" y="27513"/>
                  </a:lnTo>
                  <a:lnTo>
                    <a:pt x="22837" y="27513"/>
                  </a:lnTo>
                  <a:lnTo>
                    <a:pt x="23030" y="27551"/>
                  </a:lnTo>
                  <a:lnTo>
                    <a:pt x="23030" y="27551"/>
                  </a:lnTo>
                  <a:lnTo>
                    <a:pt x="23185" y="27551"/>
                  </a:lnTo>
                  <a:lnTo>
                    <a:pt x="23185" y="27551"/>
                  </a:lnTo>
                  <a:lnTo>
                    <a:pt x="23378" y="27590"/>
                  </a:lnTo>
                  <a:lnTo>
                    <a:pt x="23378" y="27590"/>
                  </a:lnTo>
                  <a:lnTo>
                    <a:pt x="23610" y="27590"/>
                  </a:lnTo>
                  <a:lnTo>
                    <a:pt x="23610" y="27590"/>
                  </a:lnTo>
                  <a:lnTo>
                    <a:pt x="23880" y="27629"/>
                  </a:lnTo>
                  <a:lnTo>
                    <a:pt x="23880" y="27629"/>
                  </a:lnTo>
                  <a:lnTo>
                    <a:pt x="24151" y="27667"/>
                  </a:lnTo>
                  <a:lnTo>
                    <a:pt x="24421" y="27667"/>
                  </a:lnTo>
                  <a:lnTo>
                    <a:pt x="24421" y="27667"/>
                  </a:lnTo>
                  <a:lnTo>
                    <a:pt x="25233" y="27745"/>
                  </a:lnTo>
                  <a:lnTo>
                    <a:pt x="25233" y="27745"/>
                  </a:lnTo>
                  <a:lnTo>
                    <a:pt x="25310" y="27745"/>
                  </a:lnTo>
                  <a:lnTo>
                    <a:pt x="25349" y="27745"/>
                  </a:lnTo>
                  <a:lnTo>
                    <a:pt x="25349" y="27745"/>
                  </a:lnTo>
                  <a:lnTo>
                    <a:pt x="25426" y="27783"/>
                  </a:lnTo>
                  <a:lnTo>
                    <a:pt x="25426" y="27783"/>
                  </a:lnTo>
                  <a:lnTo>
                    <a:pt x="25426" y="27783"/>
                  </a:lnTo>
                  <a:lnTo>
                    <a:pt x="25426" y="27783"/>
                  </a:lnTo>
                  <a:lnTo>
                    <a:pt x="25928" y="28363"/>
                  </a:lnTo>
                  <a:lnTo>
                    <a:pt x="25928" y="28363"/>
                  </a:lnTo>
                  <a:lnTo>
                    <a:pt x="26469" y="28904"/>
                  </a:lnTo>
                  <a:lnTo>
                    <a:pt x="26469" y="28904"/>
                  </a:lnTo>
                  <a:lnTo>
                    <a:pt x="26701" y="29097"/>
                  </a:lnTo>
                  <a:lnTo>
                    <a:pt x="26856" y="29174"/>
                  </a:lnTo>
                  <a:lnTo>
                    <a:pt x="26972" y="29252"/>
                  </a:lnTo>
                  <a:lnTo>
                    <a:pt x="26972" y="29252"/>
                  </a:lnTo>
                  <a:lnTo>
                    <a:pt x="27087" y="29213"/>
                  </a:lnTo>
                  <a:lnTo>
                    <a:pt x="27126" y="29136"/>
                  </a:lnTo>
                  <a:lnTo>
                    <a:pt x="27126" y="29136"/>
                  </a:lnTo>
                  <a:lnTo>
                    <a:pt x="27165" y="28827"/>
                  </a:lnTo>
                  <a:lnTo>
                    <a:pt x="27203" y="28517"/>
                  </a:lnTo>
                  <a:lnTo>
                    <a:pt x="27281" y="28247"/>
                  </a:lnTo>
                  <a:lnTo>
                    <a:pt x="27397" y="27938"/>
                  </a:lnTo>
                  <a:lnTo>
                    <a:pt x="27397" y="27938"/>
                  </a:lnTo>
                  <a:lnTo>
                    <a:pt x="27435" y="27822"/>
                  </a:lnTo>
                  <a:lnTo>
                    <a:pt x="27435" y="27822"/>
                  </a:lnTo>
                  <a:lnTo>
                    <a:pt x="27474" y="27822"/>
                  </a:lnTo>
                  <a:lnTo>
                    <a:pt x="27474" y="27822"/>
                  </a:lnTo>
                  <a:lnTo>
                    <a:pt x="27551" y="27822"/>
                  </a:lnTo>
                  <a:lnTo>
                    <a:pt x="27551" y="27822"/>
                  </a:lnTo>
                  <a:lnTo>
                    <a:pt x="27628" y="27783"/>
                  </a:lnTo>
                  <a:lnTo>
                    <a:pt x="27667" y="27783"/>
                  </a:lnTo>
                  <a:lnTo>
                    <a:pt x="27667" y="27783"/>
                  </a:lnTo>
                  <a:lnTo>
                    <a:pt x="27783" y="27783"/>
                  </a:lnTo>
                  <a:lnTo>
                    <a:pt x="27783" y="27783"/>
                  </a:lnTo>
                  <a:lnTo>
                    <a:pt x="28131" y="27745"/>
                  </a:lnTo>
                  <a:lnTo>
                    <a:pt x="28131" y="27745"/>
                  </a:lnTo>
                  <a:lnTo>
                    <a:pt x="28247" y="27745"/>
                  </a:lnTo>
                  <a:lnTo>
                    <a:pt x="28247" y="27745"/>
                  </a:lnTo>
                  <a:lnTo>
                    <a:pt x="28324" y="27706"/>
                  </a:lnTo>
                  <a:lnTo>
                    <a:pt x="28324" y="27706"/>
                  </a:lnTo>
                  <a:lnTo>
                    <a:pt x="28672" y="27667"/>
                  </a:lnTo>
                  <a:lnTo>
                    <a:pt x="28672" y="27667"/>
                  </a:lnTo>
                  <a:lnTo>
                    <a:pt x="29754" y="27397"/>
                  </a:lnTo>
                  <a:lnTo>
                    <a:pt x="30874" y="27088"/>
                  </a:lnTo>
                  <a:lnTo>
                    <a:pt x="31956" y="26740"/>
                  </a:lnTo>
                  <a:lnTo>
                    <a:pt x="33038" y="26469"/>
                  </a:lnTo>
                  <a:lnTo>
                    <a:pt x="33038" y="26469"/>
                  </a:lnTo>
                  <a:lnTo>
                    <a:pt x="34275" y="26199"/>
                  </a:lnTo>
                  <a:lnTo>
                    <a:pt x="35550" y="25967"/>
                  </a:lnTo>
                  <a:lnTo>
                    <a:pt x="35550" y="25967"/>
                  </a:lnTo>
                  <a:lnTo>
                    <a:pt x="36709" y="25813"/>
                  </a:lnTo>
                  <a:lnTo>
                    <a:pt x="37868" y="25619"/>
                  </a:lnTo>
                  <a:lnTo>
                    <a:pt x="37868" y="25619"/>
                  </a:lnTo>
                  <a:lnTo>
                    <a:pt x="38023" y="25581"/>
                  </a:lnTo>
                  <a:lnTo>
                    <a:pt x="38023" y="25581"/>
                  </a:lnTo>
                  <a:lnTo>
                    <a:pt x="38100" y="25581"/>
                  </a:lnTo>
                  <a:lnTo>
                    <a:pt x="38100" y="25581"/>
                  </a:lnTo>
                  <a:lnTo>
                    <a:pt x="38177" y="25581"/>
                  </a:lnTo>
                  <a:lnTo>
                    <a:pt x="38177" y="25581"/>
                  </a:lnTo>
                  <a:lnTo>
                    <a:pt x="38293" y="25581"/>
                  </a:lnTo>
                  <a:lnTo>
                    <a:pt x="38293" y="25581"/>
                  </a:lnTo>
                  <a:lnTo>
                    <a:pt x="38448" y="25581"/>
                  </a:lnTo>
                  <a:lnTo>
                    <a:pt x="38448" y="25581"/>
                  </a:lnTo>
                  <a:lnTo>
                    <a:pt x="38603" y="25542"/>
                  </a:lnTo>
                  <a:lnTo>
                    <a:pt x="38603" y="25542"/>
                  </a:lnTo>
                  <a:lnTo>
                    <a:pt x="38796" y="25542"/>
                  </a:lnTo>
                  <a:lnTo>
                    <a:pt x="38796" y="25542"/>
                  </a:lnTo>
                  <a:lnTo>
                    <a:pt x="38950" y="25542"/>
                  </a:lnTo>
                  <a:lnTo>
                    <a:pt x="38989" y="25503"/>
                  </a:lnTo>
                  <a:lnTo>
                    <a:pt x="38989" y="25503"/>
                  </a:lnTo>
                  <a:lnTo>
                    <a:pt x="39143" y="25503"/>
                  </a:lnTo>
                  <a:lnTo>
                    <a:pt x="39182" y="25503"/>
                  </a:lnTo>
                  <a:lnTo>
                    <a:pt x="39182" y="25503"/>
                  </a:lnTo>
                  <a:lnTo>
                    <a:pt x="39337" y="25465"/>
                  </a:lnTo>
                  <a:lnTo>
                    <a:pt x="39337" y="25465"/>
                  </a:lnTo>
                  <a:lnTo>
                    <a:pt x="39569" y="25465"/>
                  </a:lnTo>
                  <a:lnTo>
                    <a:pt x="39569" y="25465"/>
                  </a:lnTo>
                  <a:lnTo>
                    <a:pt x="39684" y="25426"/>
                  </a:lnTo>
                  <a:lnTo>
                    <a:pt x="39684" y="25426"/>
                  </a:lnTo>
                  <a:lnTo>
                    <a:pt x="39800" y="25426"/>
                  </a:lnTo>
                  <a:lnTo>
                    <a:pt x="39800" y="25426"/>
                  </a:lnTo>
                  <a:lnTo>
                    <a:pt x="39878" y="25387"/>
                  </a:lnTo>
                  <a:lnTo>
                    <a:pt x="39878" y="25387"/>
                  </a:lnTo>
                  <a:lnTo>
                    <a:pt x="40032" y="25387"/>
                  </a:lnTo>
                  <a:lnTo>
                    <a:pt x="40032" y="25387"/>
                  </a:lnTo>
                  <a:lnTo>
                    <a:pt x="40612" y="25272"/>
                  </a:lnTo>
                  <a:lnTo>
                    <a:pt x="40612" y="25272"/>
                  </a:lnTo>
                  <a:lnTo>
                    <a:pt x="40882" y="25194"/>
                  </a:lnTo>
                  <a:lnTo>
                    <a:pt x="40882" y="25194"/>
                  </a:lnTo>
                  <a:lnTo>
                    <a:pt x="40960" y="25194"/>
                  </a:lnTo>
                  <a:lnTo>
                    <a:pt x="40960" y="25194"/>
                  </a:lnTo>
                  <a:lnTo>
                    <a:pt x="41230" y="25117"/>
                  </a:lnTo>
                  <a:lnTo>
                    <a:pt x="41230" y="25117"/>
                  </a:lnTo>
                  <a:lnTo>
                    <a:pt x="41230" y="25117"/>
                  </a:lnTo>
                  <a:lnTo>
                    <a:pt x="41385" y="25078"/>
                  </a:lnTo>
                  <a:lnTo>
                    <a:pt x="41385" y="25078"/>
                  </a:lnTo>
                  <a:lnTo>
                    <a:pt x="41385" y="25040"/>
                  </a:lnTo>
                  <a:lnTo>
                    <a:pt x="41423" y="25040"/>
                  </a:lnTo>
                  <a:lnTo>
                    <a:pt x="41423" y="25040"/>
                  </a:lnTo>
                  <a:lnTo>
                    <a:pt x="41616" y="25001"/>
                  </a:lnTo>
                  <a:lnTo>
                    <a:pt x="41616" y="25001"/>
                  </a:lnTo>
                  <a:lnTo>
                    <a:pt x="41887" y="24885"/>
                  </a:lnTo>
                  <a:lnTo>
                    <a:pt x="41887" y="24885"/>
                  </a:lnTo>
                  <a:lnTo>
                    <a:pt x="41887" y="24885"/>
                  </a:lnTo>
                  <a:lnTo>
                    <a:pt x="43664" y="25156"/>
                  </a:lnTo>
                  <a:lnTo>
                    <a:pt x="43664" y="25156"/>
                  </a:lnTo>
                  <a:lnTo>
                    <a:pt x="44862" y="25387"/>
                  </a:lnTo>
                  <a:lnTo>
                    <a:pt x="46022" y="25619"/>
                  </a:lnTo>
                  <a:lnTo>
                    <a:pt x="46022" y="25619"/>
                  </a:lnTo>
                  <a:lnTo>
                    <a:pt x="47181" y="25890"/>
                  </a:lnTo>
                  <a:lnTo>
                    <a:pt x="48340" y="26160"/>
                  </a:lnTo>
                  <a:lnTo>
                    <a:pt x="49461" y="26469"/>
                  </a:lnTo>
                  <a:lnTo>
                    <a:pt x="50620" y="26817"/>
                  </a:lnTo>
                  <a:lnTo>
                    <a:pt x="50620" y="26817"/>
                  </a:lnTo>
                  <a:lnTo>
                    <a:pt x="51740" y="27204"/>
                  </a:lnTo>
                  <a:lnTo>
                    <a:pt x="51740" y="27204"/>
                  </a:lnTo>
                  <a:lnTo>
                    <a:pt x="52281" y="27397"/>
                  </a:lnTo>
                  <a:lnTo>
                    <a:pt x="52822" y="27590"/>
                  </a:lnTo>
                  <a:lnTo>
                    <a:pt x="52822" y="27590"/>
                  </a:lnTo>
                  <a:lnTo>
                    <a:pt x="52977" y="27590"/>
                  </a:lnTo>
                  <a:lnTo>
                    <a:pt x="53132" y="27590"/>
                  </a:lnTo>
                  <a:lnTo>
                    <a:pt x="53209" y="27513"/>
                  </a:lnTo>
                  <a:lnTo>
                    <a:pt x="53247" y="27435"/>
                  </a:lnTo>
                  <a:lnTo>
                    <a:pt x="53286" y="27358"/>
                  </a:lnTo>
                  <a:lnTo>
                    <a:pt x="53286" y="27358"/>
                  </a:lnTo>
                  <a:lnTo>
                    <a:pt x="53247" y="27204"/>
                  </a:lnTo>
                  <a:lnTo>
                    <a:pt x="53209" y="27010"/>
                  </a:lnTo>
                  <a:lnTo>
                    <a:pt x="53209" y="27010"/>
                  </a:lnTo>
                  <a:lnTo>
                    <a:pt x="53016" y="26547"/>
                  </a:lnTo>
                  <a:lnTo>
                    <a:pt x="53016" y="26547"/>
                  </a:lnTo>
                  <a:lnTo>
                    <a:pt x="52822" y="26083"/>
                  </a:lnTo>
                  <a:lnTo>
                    <a:pt x="52591" y="25619"/>
                  </a:lnTo>
                  <a:lnTo>
                    <a:pt x="52320" y="25194"/>
                  </a:lnTo>
                  <a:lnTo>
                    <a:pt x="52050" y="24769"/>
                  </a:lnTo>
                  <a:lnTo>
                    <a:pt x="51740" y="24383"/>
                  </a:lnTo>
                  <a:lnTo>
                    <a:pt x="51393" y="23996"/>
                  </a:lnTo>
                  <a:lnTo>
                    <a:pt x="51045" y="23649"/>
                  </a:lnTo>
                  <a:lnTo>
                    <a:pt x="50658" y="23301"/>
                  </a:lnTo>
                  <a:lnTo>
                    <a:pt x="50658" y="23301"/>
                  </a:lnTo>
                  <a:lnTo>
                    <a:pt x="50233" y="22953"/>
                  </a:lnTo>
                  <a:lnTo>
                    <a:pt x="49731" y="22605"/>
                  </a:lnTo>
                  <a:lnTo>
                    <a:pt x="49267" y="22335"/>
                  </a:lnTo>
                  <a:lnTo>
                    <a:pt x="48726" y="22064"/>
                  </a:lnTo>
                  <a:lnTo>
                    <a:pt x="48726" y="22064"/>
                  </a:lnTo>
                  <a:lnTo>
                    <a:pt x="48263" y="21871"/>
                  </a:lnTo>
                  <a:lnTo>
                    <a:pt x="48263" y="21871"/>
                  </a:lnTo>
                  <a:lnTo>
                    <a:pt x="48263" y="21871"/>
                  </a:lnTo>
                  <a:lnTo>
                    <a:pt x="48340" y="21833"/>
                  </a:lnTo>
                  <a:lnTo>
                    <a:pt x="48340" y="21833"/>
                  </a:lnTo>
                  <a:lnTo>
                    <a:pt x="48688" y="21639"/>
                  </a:lnTo>
                  <a:lnTo>
                    <a:pt x="48688" y="21639"/>
                  </a:lnTo>
                  <a:lnTo>
                    <a:pt x="48958" y="21523"/>
                  </a:lnTo>
                  <a:lnTo>
                    <a:pt x="48958" y="21523"/>
                  </a:lnTo>
                  <a:lnTo>
                    <a:pt x="49074" y="21446"/>
                  </a:lnTo>
                  <a:lnTo>
                    <a:pt x="49074" y="21446"/>
                  </a:lnTo>
                  <a:lnTo>
                    <a:pt x="50079" y="20866"/>
                  </a:lnTo>
                  <a:lnTo>
                    <a:pt x="51084" y="20326"/>
                  </a:lnTo>
                  <a:lnTo>
                    <a:pt x="51084" y="20326"/>
                  </a:lnTo>
                  <a:lnTo>
                    <a:pt x="51161" y="20248"/>
                  </a:lnTo>
                  <a:lnTo>
                    <a:pt x="51161" y="20248"/>
                  </a:lnTo>
                  <a:lnTo>
                    <a:pt x="51509" y="20094"/>
                  </a:lnTo>
                  <a:lnTo>
                    <a:pt x="51509" y="20094"/>
                  </a:lnTo>
                  <a:lnTo>
                    <a:pt x="51856" y="19939"/>
                  </a:lnTo>
                  <a:lnTo>
                    <a:pt x="52165" y="19823"/>
                  </a:lnTo>
                  <a:lnTo>
                    <a:pt x="52861" y="19591"/>
                  </a:lnTo>
                  <a:lnTo>
                    <a:pt x="52861" y="19591"/>
                  </a:lnTo>
                  <a:lnTo>
                    <a:pt x="53132" y="19475"/>
                  </a:lnTo>
                  <a:lnTo>
                    <a:pt x="53441" y="19321"/>
                  </a:lnTo>
                  <a:lnTo>
                    <a:pt x="53672" y="19166"/>
                  </a:lnTo>
                  <a:lnTo>
                    <a:pt x="53904" y="18934"/>
                  </a:lnTo>
                  <a:lnTo>
                    <a:pt x="53904" y="18934"/>
                  </a:lnTo>
                  <a:lnTo>
                    <a:pt x="53982" y="18819"/>
                  </a:lnTo>
                  <a:lnTo>
                    <a:pt x="54020" y="18703"/>
                  </a:lnTo>
                  <a:lnTo>
                    <a:pt x="54020" y="18587"/>
                  </a:lnTo>
                  <a:lnTo>
                    <a:pt x="54020" y="18432"/>
                  </a:lnTo>
                  <a:lnTo>
                    <a:pt x="53982" y="18355"/>
                  </a:lnTo>
                  <a:lnTo>
                    <a:pt x="53904" y="18239"/>
                  </a:lnTo>
                  <a:lnTo>
                    <a:pt x="53672" y="18046"/>
                  </a:lnTo>
                  <a:lnTo>
                    <a:pt x="53672" y="18046"/>
                  </a:lnTo>
                  <a:lnTo>
                    <a:pt x="53402" y="17853"/>
                  </a:lnTo>
                  <a:lnTo>
                    <a:pt x="53093" y="17659"/>
                  </a:lnTo>
                  <a:lnTo>
                    <a:pt x="52436" y="17389"/>
                  </a:lnTo>
                  <a:lnTo>
                    <a:pt x="52436" y="17389"/>
                  </a:lnTo>
                  <a:lnTo>
                    <a:pt x="51740" y="17157"/>
                  </a:lnTo>
                  <a:lnTo>
                    <a:pt x="51045" y="17002"/>
                  </a:lnTo>
                  <a:lnTo>
                    <a:pt x="50311" y="16886"/>
                  </a:lnTo>
                  <a:lnTo>
                    <a:pt x="49577" y="16848"/>
                  </a:lnTo>
                  <a:lnTo>
                    <a:pt x="49577" y="16848"/>
                  </a:lnTo>
                  <a:lnTo>
                    <a:pt x="47722" y="16732"/>
                  </a:lnTo>
                  <a:lnTo>
                    <a:pt x="47722" y="16732"/>
                  </a:lnTo>
                  <a:lnTo>
                    <a:pt x="46524" y="16655"/>
                  </a:lnTo>
                  <a:lnTo>
                    <a:pt x="46524" y="16655"/>
                  </a:lnTo>
                  <a:lnTo>
                    <a:pt x="47722" y="16500"/>
                  </a:lnTo>
                  <a:lnTo>
                    <a:pt x="47722" y="16500"/>
                  </a:lnTo>
                  <a:lnTo>
                    <a:pt x="48726" y="16423"/>
                  </a:lnTo>
                  <a:lnTo>
                    <a:pt x="49770" y="16423"/>
                  </a:lnTo>
                  <a:lnTo>
                    <a:pt x="50774" y="16500"/>
                  </a:lnTo>
                  <a:lnTo>
                    <a:pt x="51779" y="16577"/>
                  </a:lnTo>
                  <a:lnTo>
                    <a:pt x="51779" y="16577"/>
                  </a:lnTo>
                  <a:lnTo>
                    <a:pt x="52784" y="16732"/>
                  </a:lnTo>
                  <a:lnTo>
                    <a:pt x="53788" y="16925"/>
                  </a:lnTo>
                  <a:lnTo>
                    <a:pt x="53788" y="16925"/>
                  </a:lnTo>
                  <a:lnTo>
                    <a:pt x="53904" y="16964"/>
                  </a:lnTo>
                  <a:lnTo>
                    <a:pt x="53904" y="16964"/>
                  </a:lnTo>
                  <a:lnTo>
                    <a:pt x="54059" y="17002"/>
                  </a:lnTo>
                  <a:lnTo>
                    <a:pt x="54059" y="17002"/>
                  </a:lnTo>
                  <a:lnTo>
                    <a:pt x="54252" y="17080"/>
                  </a:lnTo>
                  <a:lnTo>
                    <a:pt x="54484" y="17118"/>
                  </a:lnTo>
                  <a:lnTo>
                    <a:pt x="54716" y="17157"/>
                  </a:lnTo>
                  <a:lnTo>
                    <a:pt x="54948" y="17157"/>
                  </a:lnTo>
                  <a:lnTo>
                    <a:pt x="55411" y="17080"/>
                  </a:lnTo>
                  <a:lnTo>
                    <a:pt x="55875" y="16964"/>
                  </a:lnTo>
                  <a:lnTo>
                    <a:pt x="56339" y="16771"/>
                  </a:lnTo>
                  <a:lnTo>
                    <a:pt x="56764" y="16500"/>
                  </a:lnTo>
                  <a:lnTo>
                    <a:pt x="57150" y="16268"/>
                  </a:lnTo>
                  <a:lnTo>
                    <a:pt x="57498" y="15959"/>
                  </a:lnTo>
                  <a:lnTo>
                    <a:pt x="57498" y="15959"/>
                  </a:lnTo>
                  <a:lnTo>
                    <a:pt x="58425" y="15186"/>
                  </a:lnTo>
                  <a:lnTo>
                    <a:pt x="59314" y="14375"/>
                  </a:lnTo>
                  <a:lnTo>
                    <a:pt x="60164" y="13525"/>
                  </a:lnTo>
                  <a:lnTo>
                    <a:pt x="60976" y="12636"/>
                  </a:lnTo>
                  <a:lnTo>
                    <a:pt x="60976" y="12636"/>
                  </a:lnTo>
                  <a:lnTo>
                    <a:pt x="61285" y="12288"/>
                  </a:lnTo>
                  <a:lnTo>
                    <a:pt x="61285" y="12288"/>
                  </a:lnTo>
                  <a:lnTo>
                    <a:pt x="61362" y="12172"/>
                  </a:lnTo>
                  <a:lnTo>
                    <a:pt x="61401" y="12172"/>
                  </a:lnTo>
                  <a:lnTo>
                    <a:pt x="61401" y="12172"/>
                  </a:lnTo>
                  <a:lnTo>
                    <a:pt x="61555" y="11979"/>
                  </a:lnTo>
                  <a:lnTo>
                    <a:pt x="61555" y="11979"/>
                  </a:lnTo>
                  <a:lnTo>
                    <a:pt x="61671" y="11825"/>
                  </a:lnTo>
                  <a:lnTo>
                    <a:pt x="61671" y="11825"/>
                  </a:lnTo>
                  <a:lnTo>
                    <a:pt x="61710" y="11747"/>
                  </a:lnTo>
                  <a:lnTo>
                    <a:pt x="61710" y="11747"/>
                  </a:lnTo>
                  <a:lnTo>
                    <a:pt x="61787" y="11670"/>
                  </a:lnTo>
                  <a:lnTo>
                    <a:pt x="61787" y="11670"/>
                  </a:lnTo>
                  <a:lnTo>
                    <a:pt x="61903" y="11477"/>
                  </a:lnTo>
                  <a:lnTo>
                    <a:pt x="61903" y="11477"/>
                  </a:lnTo>
                  <a:lnTo>
                    <a:pt x="61980" y="11399"/>
                  </a:lnTo>
                  <a:lnTo>
                    <a:pt x="61980" y="11399"/>
                  </a:lnTo>
                  <a:lnTo>
                    <a:pt x="61980" y="11399"/>
                  </a:lnTo>
                  <a:lnTo>
                    <a:pt x="62019" y="11322"/>
                  </a:lnTo>
                  <a:lnTo>
                    <a:pt x="62019" y="11322"/>
                  </a:lnTo>
                  <a:lnTo>
                    <a:pt x="62096" y="11245"/>
                  </a:lnTo>
                  <a:lnTo>
                    <a:pt x="62096" y="11245"/>
                  </a:lnTo>
                  <a:lnTo>
                    <a:pt x="62096" y="11206"/>
                  </a:lnTo>
                  <a:lnTo>
                    <a:pt x="62096" y="11206"/>
                  </a:lnTo>
                  <a:lnTo>
                    <a:pt x="62289" y="10936"/>
                  </a:lnTo>
                  <a:lnTo>
                    <a:pt x="62289" y="10936"/>
                  </a:lnTo>
                  <a:lnTo>
                    <a:pt x="62328" y="10859"/>
                  </a:lnTo>
                  <a:lnTo>
                    <a:pt x="62328" y="10859"/>
                  </a:lnTo>
                  <a:lnTo>
                    <a:pt x="62367" y="10781"/>
                  </a:lnTo>
                  <a:lnTo>
                    <a:pt x="62367" y="10781"/>
                  </a:lnTo>
                  <a:lnTo>
                    <a:pt x="62560" y="10356"/>
                  </a:lnTo>
                  <a:lnTo>
                    <a:pt x="62599" y="10163"/>
                  </a:lnTo>
                  <a:lnTo>
                    <a:pt x="62637" y="9970"/>
                  </a:lnTo>
                  <a:lnTo>
                    <a:pt x="62637" y="9738"/>
                  </a:lnTo>
                  <a:lnTo>
                    <a:pt x="62599" y="9545"/>
                  </a:lnTo>
                  <a:lnTo>
                    <a:pt x="62560" y="9352"/>
                  </a:lnTo>
                  <a:lnTo>
                    <a:pt x="62444" y="91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1827225" y="4070325"/>
              <a:ext cx="1173750" cy="507175"/>
            </a:xfrm>
            <a:custGeom>
              <a:rect b="b" l="l" r="r" t="t"/>
              <a:pathLst>
                <a:path extrusionOk="0" h="20287" w="46950">
                  <a:moveTo>
                    <a:pt x="44206" y="0"/>
                  </a:moveTo>
                  <a:lnTo>
                    <a:pt x="43433" y="39"/>
                  </a:lnTo>
                  <a:lnTo>
                    <a:pt x="42660" y="77"/>
                  </a:lnTo>
                  <a:lnTo>
                    <a:pt x="41887" y="193"/>
                  </a:lnTo>
                  <a:lnTo>
                    <a:pt x="41114" y="309"/>
                  </a:lnTo>
                  <a:lnTo>
                    <a:pt x="40342" y="502"/>
                  </a:lnTo>
                  <a:lnTo>
                    <a:pt x="39607" y="696"/>
                  </a:lnTo>
                  <a:lnTo>
                    <a:pt x="38912" y="966"/>
                  </a:lnTo>
                  <a:lnTo>
                    <a:pt x="38216" y="1314"/>
                  </a:lnTo>
                  <a:lnTo>
                    <a:pt x="37521" y="1700"/>
                  </a:lnTo>
                  <a:lnTo>
                    <a:pt x="36903" y="2125"/>
                  </a:lnTo>
                  <a:lnTo>
                    <a:pt x="36246" y="2589"/>
                  </a:lnTo>
                  <a:lnTo>
                    <a:pt x="35666" y="3053"/>
                  </a:lnTo>
                  <a:lnTo>
                    <a:pt x="35009" y="3555"/>
                  </a:lnTo>
                  <a:lnTo>
                    <a:pt x="34700" y="3787"/>
                  </a:lnTo>
                  <a:lnTo>
                    <a:pt x="34352" y="3980"/>
                  </a:lnTo>
                  <a:lnTo>
                    <a:pt x="33966" y="4096"/>
                  </a:lnTo>
                  <a:lnTo>
                    <a:pt x="33579" y="4135"/>
                  </a:lnTo>
                  <a:lnTo>
                    <a:pt x="33193" y="4173"/>
                  </a:lnTo>
                  <a:lnTo>
                    <a:pt x="32807" y="4173"/>
                  </a:lnTo>
                  <a:lnTo>
                    <a:pt x="32034" y="4096"/>
                  </a:lnTo>
                  <a:lnTo>
                    <a:pt x="31261" y="4057"/>
                  </a:lnTo>
                  <a:lnTo>
                    <a:pt x="30565" y="4057"/>
                  </a:lnTo>
                  <a:lnTo>
                    <a:pt x="29870" y="4096"/>
                  </a:lnTo>
                  <a:lnTo>
                    <a:pt x="29174" y="4173"/>
                  </a:lnTo>
                  <a:lnTo>
                    <a:pt x="28517" y="4289"/>
                  </a:lnTo>
                  <a:lnTo>
                    <a:pt x="27938" y="4444"/>
                  </a:lnTo>
                  <a:lnTo>
                    <a:pt x="27397" y="4598"/>
                  </a:lnTo>
                  <a:lnTo>
                    <a:pt x="26817" y="4830"/>
                  </a:lnTo>
                  <a:lnTo>
                    <a:pt x="26276" y="5023"/>
                  </a:lnTo>
                  <a:lnTo>
                    <a:pt x="25774" y="5294"/>
                  </a:lnTo>
                  <a:lnTo>
                    <a:pt x="25233" y="5564"/>
                  </a:lnTo>
                  <a:lnTo>
                    <a:pt x="24731" y="5874"/>
                  </a:lnTo>
                  <a:lnTo>
                    <a:pt x="24267" y="6221"/>
                  </a:lnTo>
                  <a:lnTo>
                    <a:pt x="23610" y="6685"/>
                  </a:lnTo>
                  <a:lnTo>
                    <a:pt x="22992" y="7187"/>
                  </a:lnTo>
                  <a:lnTo>
                    <a:pt x="20982" y="8810"/>
                  </a:lnTo>
                  <a:lnTo>
                    <a:pt x="19050" y="10472"/>
                  </a:lnTo>
                  <a:lnTo>
                    <a:pt x="18123" y="11322"/>
                  </a:lnTo>
                  <a:lnTo>
                    <a:pt x="17234" y="12172"/>
                  </a:lnTo>
                  <a:lnTo>
                    <a:pt x="16771" y="12558"/>
                  </a:lnTo>
                  <a:lnTo>
                    <a:pt x="16268" y="12945"/>
                  </a:lnTo>
                  <a:lnTo>
                    <a:pt x="15766" y="13293"/>
                  </a:lnTo>
                  <a:lnTo>
                    <a:pt x="15225" y="13602"/>
                  </a:lnTo>
                  <a:lnTo>
                    <a:pt x="14645" y="13872"/>
                  </a:lnTo>
                  <a:lnTo>
                    <a:pt x="14104" y="14065"/>
                  </a:lnTo>
                  <a:lnTo>
                    <a:pt x="13486" y="14259"/>
                  </a:lnTo>
                  <a:lnTo>
                    <a:pt x="12906" y="14413"/>
                  </a:lnTo>
                  <a:lnTo>
                    <a:pt x="12288" y="14529"/>
                  </a:lnTo>
                  <a:lnTo>
                    <a:pt x="11709" y="14606"/>
                  </a:lnTo>
                  <a:lnTo>
                    <a:pt x="10472" y="14761"/>
                  </a:lnTo>
                  <a:lnTo>
                    <a:pt x="9158" y="14877"/>
                  </a:lnTo>
                  <a:lnTo>
                    <a:pt x="7806" y="15031"/>
                  </a:lnTo>
                  <a:lnTo>
                    <a:pt x="7806" y="15031"/>
                  </a:lnTo>
                  <a:lnTo>
                    <a:pt x="8154" y="14684"/>
                  </a:lnTo>
                  <a:lnTo>
                    <a:pt x="8463" y="14336"/>
                  </a:lnTo>
                  <a:lnTo>
                    <a:pt x="8463" y="14297"/>
                  </a:lnTo>
                  <a:lnTo>
                    <a:pt x="8385" y="14297"/>
                  </a:lnTo>
                  <a:lnTo>
                    <a:pt x="7767" y="14838"/>
                  </a:lnTo>
                  <a:lnTo>
                    <a:pt x="7419" y="15070"/>
                  </a:lnTo>
                  <a:lnTo>
                    <a:pt x="6763" y="15147"/>
                  </a:lnTo>
                  <a:lnTo>
                    <a:pt x="6106" y="15302"/>
                  </a:lnTo>
                  <a:lnTo>
                    <a:pt x="5565" y="15418"/>
                  </a:lnTo>
                  <a:lnTo>
                    <a:pt x="5024" y="15534"/>
                  </a:lnTo>
                  <a:lnTo>
                    <a:pt x="4483" y="15572"/>
                  </a:lnTo>
                  <a:lnTo>
                    <a:pt x="3942" y="15611"/>
                  </a:lnTo>
                  <a:lnTo>
                    <a:pt x="3130" y="15611"/>
                  </a:lnTo>
                  <a:lnTo>
                    <a:pt x="2319" y="15688"/>
                  </a:lnTo>
                  <a:lnTo>
                    <a:pt x="1932" y="15766"/>
                  </a:lnTo>
                  <a:lnTo>
                    <a:pt x="1546" y="15843"/>
                  </a:lnTo>
                  <a:lnTo>
                    <a:pt x="1160" y="15997"/>
                  </a:lnTo>
                  <a:lnTo>
                    <a:pt x="812" y="16191"/>
                  </a:lnTo>
                  <a:lnTo>
                    <a:pt x="580" y="16307"/>
                  </a:lnTo>
                  <a:lnTo>
                    <a:pt x="348" y="16500"/>
                  </a:lnTo>
                  <a:lnTo>
                    <a:pt x="155" y="16693"/>
                  </a:lnTo>
                  <a:lnTo>
                    <a:pt x="0" y="16925"/>
                  </a:lnTo>
                  <a:lnTo>
                    <a:pt x="0" y="16925"/>
                  </a:lnTo>
                  <a:lnTo>
                    <a:pt x="271" y="16809"/>
                  </a:lnTo>
                  <a:lnTo>
                    <a:pt x="503" y="16848"/>
                  </a:lnTo>
                  <a:lnTo>
                    <a:pt x="735" y="16886"/>
                  </a:lnTo>
                  <a:lnTo>
                    <a:pt x="1198" y="17041"/>
                  </a:lnTo>
                  <a:lnTo>
                    <a:pt x="2126" y="17388"/>
                  </a:lnTo>
                  <a:lnTo>
                    <a:pt x="3130" y="17775"/>
                  </a:lnTo>
                  <a:lnTo>
                    <a:pt x="4212" y="18045"/>
                  </a:lnTo>
                  <a:lnTo>
                    <a:pt x="4328" y="18084"/>
                  </a:lnTo>
                  <a:lnTo>
                    <a:pt x="4444" y="18123"/>
                  </a:lnTo>
                  <a:lnTo>
                    <a:pt x="4715" y="18161"/>
                  </a:lnTo>
                  <a:lnTo>
                    <a:pt x="4869" y="18200"/>
                  </a:lnTo>
                  <a:lnTo>
                    <a:pt x="5217" y="18277"/>
                  </a:lnTo>
                  <a:lnTo>
                    <a:pt x="5372" y="18316"/>
                  </a:lnTo>
                  <a:lnTo>
                    <a:pt x="5410" y="18316"/>
                  </a:lnTo>
                  <a:lnTo>
                    <a:pt x="5565" y="18355"/>
                  </a:lnTo>
                  <a:lnTo>
                    <a:pt x="5719" y="18355"/>
                  </a:lnTo>
                  <a:lnTo>
                    <a:pt x="6453" y="18470"/>
                  </a:lnTo>
                  <a:lnTo>
                    <a:pt x="6763" y="18509"/>
                  </a:lnTo>
                  <a:lnTo>
                    <a:pt x="6956" y="18548"/>
                  </a:lnTo>
                  <a:lnTo>
                    <a:pt x="7149" y="18548"/>
                  </a:lnTo>
                  <a:lnTo>
                    <a:pt x="7342" y="18586"/>
                  </a:lnTo>
                  <a:lnTo>
                    <a:pt x="7497" y="18586"/>
                  </a:lnTo>
                  <a:lnTo>
                    <a:pt x="7690" y="18625"/>
                  </a:lnTo>
                  <a:lnTo>
                    <a:pt x="7922" y="18625"/>
                  </a:lnTo>
                  <a:lnTo>
                    <a:pt x="8192" y="18664"/>
                  </a:lnTo>
                  <a:lnTo>
                    <a:pt x="8463" y="18702"/>
                  </a:lnTo>
                  <a:lnTo>
                    <a:pt x="8733" y="18702"/>
                  </a:lnTo>
                  <a:lnTo>
                    <a:pt x="9545" y="18780"/>
                  </a:lnTo>
                  <a:lnTo>
                    <a:pt x="9661" y="18780"/>
                  </a:lnTo>
                  <a:lnTo>
                    <a:pt x="9738" y="18818"/>
                  </a:lnTo>
                  <a:lnTo>
                    <a:pt x="10240" y="19398"/>
                  </a:lnTo>
                  <a:lnTo>
                    <a:pt x="10781" y="19939"/>
                  </a:lnTo>
                  <a:lnTo>
                    <a:pt x="11013" y="20132"/>
                  </a:lnTo>
                  <a:lnTo>
                    <a:pt x="11168" y="20209"/>
                  </a:lnTo>
                  <a:lnTo>
                    <a:pt x="11284" y="20287"/>
                  </a:lnTo>
                  <a:lnTo>
                    <a:pt x="11399" y="20248"/>
                  </a:lnTo>
                  <a:lnTo>
                    <a:pt x="11438" y="20171"/>
                  </a:lnTo>
                  <a:lnTo>
                    <a:pt x="11477" y="19862"/>
                  </a:lnTo>
                  <a:lnTo>
                    <a:pt x="11515" y="19552"/>
                  </a:lnTo>
                  <a:lnTo>
                    <a:pt x="11593" y="19282"/>
                  </a:lnTo>
                  <a:lnTo>
                    <a:pt x="11709" y="18973"/>
                  </a:lnTo>
                  <a:lnTo>
                    <a:pt x="11747" y="18857"/>
                  </a:lnTo>
                  <a:lnTo>
                    <a:pt x="11863" y="18857"/>
                  </a:lnTo>
                  <a:lnTo>
                    <a:pt x="11940" y="18818"/>
                  </a:lnTo>
                  <a:lnTo>
                    <a:pt x="12095" y="18818"/>
                  </a:lnTo>
                  <a:lnTo>
                    <a:pt x="12443" y="18780"/>
                  </a:lnTo>
                  <a:lnTo>
                    <a:pt x="12559" y="18780"/>
                  </a:lnTo>
                  <a:lnTo>
                    <a:pt x="12636" y="18741"/>
                  </a:lnTo>
                  <a:lnTo>
                    <a:pt x="12984" y="18702"/>
                  </a:lnTo>
                  <a:lnTo>
                    <a:pt x="14066" y="18432"/>
                  </a:lnTo>
                  <a:lnTo>
                    <a:pt x="15186" y="18123"/>
                  </a:lnTo>
                  <a:lnTo>
                    <a:pt x="16268" y="17775"/>
                  </a:lnTo>
                  <a:lnTo>
                    <a:pt x="17350" y="17504"/>
                  </a:lnTo>
                  <a:lnTo>
                    <a:pt x="18587" y="17234"/>
                  </a:lnTo>
                  <a:lnTo>
                    <a:pt x="19862" y="17002"/>
                  </a:lnTo>
                  <a:lnTo>
                    <a:pt x="21021" y="16848"/>
                  </a:lnTo>
                  <a:lnTo>
                    <a:pt x="22180" y="16654"/>
                  </a:lnTo>
                  <a:lnTo>
                    <a:pt x="22335" y="16616"/>
                  </a:lnTo>
                  <a:lnTo>
                    <a:pt x="22760" y="16616"/>
                  </a:lnTo>
                  <a:lnTo>
                    <a:pt x="22915" y="16577"/>
                  </a:lnTo>
                  <a:lnTo>
                    <a:pt x="23262" y="16577"/>
                  </a:lnTo>
                  <a:lnTo>
                    <a:pt x="23301" y="16538"/>
                  </a:lnTo>
                  <a:lnTo>
                    <a:pt x="23494" y="16538"/>
                  </a:lnTo>
                  <a:lnTo>
                    <a:pt x="23649" y="16500"/>
                  </a:lnTo>
                  <a:lnTo>
                    <a:pt x="23881" y="16500"/>
                  </a:lnTo>
                  <a:lnTo>
                    <a:pt x="23996" y="16461"/>
                  </a:lnTo>
                  <a:lnTo>
                    <a:pt x="24112" y="16461"/>
                  </a:lnTo>
                  <a:lnTo>
                    <a:pt x="24190" y="16422"/>
                  </a:lnTo>
                  <a:lnTo>
                    <a:pt x="24344" y="16422"/>
                  </a:lnTo>
                  <a:lnTo>
                    <a:pt x="24924" y="16307"/>
                  </a:lnTo>
                  <a:lnTo>
                    <a:pt x="25194" y="16229"/>
                  </a:lnTo>
                  <a:lnTo>
                    <a:pt x="25272" y="16229"/>
                  </a:lnTo>
                  <a:lnTo>
                    <a:pt x="25542" y="16152"/>
                  </a:lnTo>
                  <a:lnTo>
                    <a:pt x="25581" y="16152"/>
                  </a:lnTo>
                  <a:lnTo>
                    <a:pt x="25658" y="16113"/>
                  </a:lnTo>
                  <a:lnTo>
                    <a:pt x="25697" y="16113"/>
                  </a:lnTo>
                  <a:lnTo>
                    <a:pt x="25697" y="16075"/>
                  </a:lnTo>
                  <a:lnTo>
                    <a:pt x="25735" y="16075"/>
                  </a:lnTo>
                  <a:lnTo>
                    <a:pt x="25928" y="16036"/>
                  </a:lnTo>
                  <a:lnTo>
                    <a:pt x="26199" y="15920"/>
                  </a:lnTo>
                  <a:lnTo>
                    <a:pt x="27320" y="15495"/>
                  </a:lnTo>
                  <a:lnTo>
                    <a:pt x="28324" y="15070"/>
                  </a:lnTo>
                  <a:lnTo>
                    <a:pt x="29252" y="14645"/>
                  </a:lnTo>
                  <a:lnTo>
                    <a:pt x="30102" y="14220"/>
                  </a:lnTo>
                  <a:lnTo>
                    <a:pt x="31493" y="13486"/>
                  </a:lnTo>
                  <a:lnTo>
                    <a:pt x="32575" y="12906"/>
                  </a:lnTo>
                  <a:lnTo>
                    <a:pt x="32652" y="12868"/>
                  </a:lnTo>
                  <a:lnTo>
                    <a:pt x="33000" y="12674"/>
                  </a:lnTo>
                  <a:lnTo>
                    <a:pt x="33270" y="12558"/>
                  </a:lnTo>
                  <a:lnTo>
                    <a:pt x="33386" y="12481"/>
                  </a:lnTo>
                  <a:lnTo>
                    <a:pt x="34391" y="11901"/>
                  </a:lnTo>
                  <a:lnTo>
                    <a:pt x="35396" y="11361"/>
                  </a:lnTo>
                  <a:lnTo>
                    <a:pt x="35473" y="11283"/>
                  </a:lnTo>
                  <a:lnTo>
                    <a:pt x="35821" y="11129"/>
                  </a:lnTo>
                  <a:lnTo>
                    <a:pt x="36168" y="10974"/>
                  </a:lnTo>
                  <a:lnTo>
                    <a:pt x="36477" y="10858"/>
                  </a:lnTo>
                  <a:lnTo>
                    <a:pt x="37173" y="10626"/>
                  </a:lnTo>
                  <a:lnTo>
                    <a:pt x="37444" y="10510"/>
                  </a:lnTo>
                  <a:lnTo>
                    <a:pt x="37753" y="10356"/>
                  </a:lnTo>
                  <a:lnTo>
                    <a:pt x="37984" y="10201"/>
                  </a:lnTo>
                  <a:lnTo>
                    <a:pt x="38216" y="9969"/>
                  </a:lnTo>
                  <a:lnTo>
                    <a:pt x="38294" y="9854"/>
                  </a:lnTo>
                  <a:lnTo>
                    <a:pt x="38332" y="9738"/>
                  </a:lnTo>
                  <a:lnTo>
                    <a:pt x="38332" y="9622"/>
                  </a:lnTo>
                  <a:lnTo>
                    <a:pt x="38332" y="9467"/>
                  </a:lnTo>
                  <a:lnTo>
                    <a:pt x="38294" y="9390"/>
                  </a:lnTo>
                  <a:lnTo>
                    <a:pt x="38216" y="9274"/>
                  </a:lnTo>
                  <a:lnTo>
                    <a:pt x="37984" y="9081"/>
                  </a:lnTo>
                  <a:lnTo>
                    <a:pt x="37714" y="8888"/>
                  </a:lnTo>
                  <a:lnTo>
                    <a:pt x="37405" y="8694"/>
                  </a:lnTo>
                  <a:lnTo>
                    <a:pt x="36748" y="8424"/>
                  </a:lnTo>
                  <a:lnTo>
                    <a:pt x="36052" y="8192"/>
                  </a:lnTo>
                  <a:lnTo>
                    <a:pt x="35357" y="8037"/>
                  </a:lnTo>
                  <a:lnTo>
                    <a:pt x="34623" y="7921"/>
                  </a:lnTo>
                  <a:lnTo>
                    <a:pt x="33889" y="7883"/>
                  </a:lnTo>
                  <a:lnTo>
                    <a:pt x="32034" y="7767"/>
                  </a:lnTo>
                  <a:lnTo>
                    <a:pt x="30836" y="7690"/>
                  </a:lnTo>
                  <a:lnTo>
                    <a:pt x="32034" y="7535"/>
                  </a:lnTo>
                  <a:lnTo>
                    <a:pt x="33038" y="7458"/>
                  </a:lnTo>
                  <a:lnTo>
                    <a:pt x="34082" y="7458"/>
                  </a:lnTo>
                  <a:lnTo>
                    <a:pt x="35086" y="7535"/>
                  </a:lnTo>
                  <a:lnTo>
                    <a:pt x="36091" y="7612"/>
                  </a:lnTo>
                  <a:lnTo>
                    <a:pt x="37096" y="7767"/>
                  </a:lnTo>
                  <a:lnTo>
                    <a:pt x="38100" y="7960"/>
                  </a:lnTo>
                  <a:lnTo>
                    <a:pt x="38216" y="7999"/>
                  </a:lnTo>
                  <a:lnTo>
                    <a:pt x="38371" y="8037"/>
                  </a:lnTo>
                  <a:lnTo>
                    <a:pt x="38564" y="8115"/>
                  </a:lnTo>
                  <a:lnTo>
                    <a:pt x="38796" y="8153"/>
                  </a:lnTo>
                  <a:lnTo>
                    <a:pt x="39028" y="8192"/>
                  </a:lnTo>
                  <a:lnTo>
                    <a:pt x="39260" y="8192"/>
                  </a:lnTo>
                  <a:lnTo>
                    <a:pt x="39723" y="8115"/>
                  </a:lnTo>
                  <a:lnTo>
                    <a:pt x="40187" y="7999"/>
                  </a:lnTo>
                  <a:lnTo>
                    <a:pt x="40651" y="7806"/>
                  </a:lnTo>
                  <a:lnTo>
                    <a:pt x="41076" y="7535"/>
                  </a:lnTo>
                  <a:lnTo>
                    <a:pt x="41462" y="7303"/>
                  </a:lnTo>
                  <a:lnTo>
                    <a:pt x="41810" y="6994"/>
                  </a:lnTo>
                  <a:lnTo>
                    <a:pt x="42737" y="6221"/>
                  </a:lnTo>
                  <a:lnTo>
                    <a:pt x="43626" y="5410"/>
                  </a:lnTo>
                  <a:lnTo>
                    <a:pt x="44476" y="4560"/>
                  </a:lnTo>
                  <a:lnTo>
                    <a:pt x="45288" y="3671"/>
                  </a:lnTo>
                  <a:lnTo>
                    <a:pt x="45597" y="3323"/>
                  </a:lnTo>
                  <a:lnTo>
                    <a:pt x="45674" y="3207"/>
                  </a:lnTo>
                  <a:lnTo>
                    <a:pt x="45713" y="3207"/>
                  </a:lnTo>
                  <a:lnTo>
                    <a:pt x="45867" y="3014"/>
                  </a:lnTo>
                  <a:lnTo>
                    <a:pt x="45983" y="2860"/>
                  </a:lnTo>
                  <a:lnTo>
                    <a:pt x="46022" y="2782"/>
                  </a:lnTo>
                  <a:lnTo>
                    <a:pt x="46099" y="2705"/>
                  </a:lnTo>
                  <a:lnTo>
                    <a:pt x="46215" y="2512"/>
                  </a:lnTo>
                  <a:lnTo>
                    <a:pt x="46292" y="2434"/>
                  </a:lnTo>
                  <a:lnTo>
                    <a:pt x="46331" y="2357"/>
                  </a:lnTo>
                  <a:lnTo>
                    <a:pt x="46408" y="2280"/>
                  </a:lnTo>
                  <a:lnTo>
                    <a:pt x="46408" y="2241"/>
                  </a:lnTo>
                  <a:lnTo>
                    <a:pt x="46601" y="1971"/>
                  </a:lnTo>
                  <a:lnTo>
                    <a:pt x="46640" y="1894"/>
                  </a:lnTo>
                  <a:lnTo>
                    <a:pt x="46679" y="1816"/>
                  </a:lnTo>
                  <a:lnTo>
                    <a:pt x="46872" y="1391"/>
                  </a:lnTo>
                  <a:lnTo>
                    <a:pt x="46911" y="1198"/>
                  </a:lnTo>
                  <a:lnTo>
                    <a:pt x="46949" y="1005"/>
                  </a:lnTo>
                  <a:lnTo>
                    <a:pt x="46949" y="773"/>
                  </a:lnTo>
                  <a:lnTo>
                    <a:pt x="46911" y="580"/>
                  </a:lnTo>
                  <a:lnTo>
                    <a:pt x="46872" y="387"/>
                  </a:lnTo>
                  <a:lnTo>
                    <a:pt x="46756" y="193"/>
                  </a:lnTo>
                  <a:lnTo>
                    <a:pt x="46524" y="116"/>
                  </a:lnTo>
                  <a:lnTo>
                    <a:pt x="46254" y="77"/>
                  </a:lnTo>
                  <a:lnTo>
                    <a:pt x="457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1827225" y="4070325"/>
              <a:ext cx="1173750" cy="507175"/>
            </a:xfrm>
            <a:custGeom>
              <a:rect b="b" l="l" r="r" t="t"/>
              <a:pathLst>
                <a:path extrusionOk="0" fill="none" h="20287" w="46950">
                  <a:moveTo>
                    <a:pt x="46679" y="1816"/>
                  </a:moveTo>
                  <a:lnTo>
                    <a:pt x="46679" y="1816"/>
                  </a:lnTo>
                  <a:lnTo>
                    <a:pt x="46640" y="1894"/>
                  </a:lnTo>
                  <a:lnTo>
                    <a:pt x="46640" y="1894"/>
                  </a:lnTo>
                  <a:lnTo>
                    <a:pt x="46601" y="1971"/>
                  </a:lnTo>
                  <a:lnTo>
                    <a:pt x="46601" y="1971"/>
                  </a:lnTo>
                  <a:lnTo>
                    <a:pt x="46408" y="2241"/>
                  </a:lnTo>
                  <a:lnTo>
                    <a:pt x="46408" y="2241"/>
                  </a:lnTo>
                  <a:lnTo>
                    <a:pt x="46408" y="2280"/>
                  </a:lnTo>
                  <a:lnTo>
                    <a:pt x="46408" y="2280"/>
                  </a:lnTo>
                  <a:lnTo>
                    <a:pt x="46331" y="2357"/>
                  </a:lnTo>
                  <a:lnTo>
                    <a:pt x="46331" y="2357"/>
                  </a:lnTo>
                  <a:lnTo>
                    <a:pt x="46292" y="2434"/>
                  </a:lnTo>
                  <a:lnTo>
                    <a:pt x="46292" y="2434"/>
                  </a:lnTo>
                  <a:lnTo>
                    <a:pt x="46292" y="2434"/>
                  </a:lnTo>
                  <a:lnTo>
                    <a:pt x="46215" y="2512"/>
                  </a:lnTo>
                  <a:lnTo>
                    <a:pt x="46215" y="2512"/>
                  </a:lnTo>
                  <a:lnTo>
                    <a:pt x="46099" y="2705"/>
                  </a:lnTo>
                  <a:lnTo>
                    <a:pt x="46099" y="2705"/>
                  </a:lnTo>
                  <a:lnTo>
                    <a:pt x="46022" y="2782"/>
                  </a:lnTo>
                  <a:lnTo>
                    <a:pt x="46022" y="2782"/>
                  </a:lnTo>
                  <a:lnTo>
                    <a:pt x="45983" y="2860"/>
                  </a:lnTo>
                  <a:lnTo>
                    <a:pt x="45983" y="2860"/>
                  </a:lnTo>
                  <a:lnTo>
                    <a:pt x="45867" y="3014"/>
                  </a:lnTo>
                  <a:lnTo>
                    <a:pt x="45867" y="3014"/>
                  </a:lnTo>
                  <a:lnTo>
                    <a:pt x="45713" y="3207"/>
                  </a:lnTo>
                  <a:lnTo>
                    <a:pt x="45674" y="3207"/>
                  </a:lnTo>
                  <a:lnTo>
                    <a:pt x="45674" y="3207"/>
                  </a:lnTo>
                  <a:lnTo>
                    <a:pt x="45597" y="3323"/>
                  </a:lnTo>
                  <a:lnTo>
                    <a:pt x="45597" y="3323"/>
                  </a:lnTo>
                  <a:lnTo>
                    <a:pt x="45288" y="3671"/>
                  </a:lnTo>
                  <a:lnTo>
                    <a:pt x="45288" y="3671"/>
                  </a:lnTo>
                  <a:lnTo>
                    <a:pt x="44476" y="4560"/>
                  </a:lnTo>
                  <a:lnTo>
                    <a:pt x="43626" y="5410"/>
                  </a:lnTo>
                  <a:lnTo>
                    <a:pt x="42737" y="6221"/>
                  </a:lnTo>
                  <a:lnTo>
                    <a:pt x="41810" y="6994"/>
                  </a:lnTo>
                  <a:lnTo>
                    <a:pt x="41810" y="6994"/>
                  </a:lnTo>
                  <a:lnTo>
                    <a:pt x="41462" y="7303"/>
                  </a:lnTo>
                  <a:lnTo>
                    <a:pt x="41076" y="7535"/>
                  </a:lnTo>
                  <a:lnTo>
                    <a:pt x="40651" y="7806"/>
                  </a:lnTo>
                  <a:lnTo>
                    <a:pt x="40187" y="7999"/>
                  </a:lnTo>
                  <a:lnTo>
                    <a:pt x="39723" y="8115"/>
                  </a:lnTo>
                  <a:lnTo>
                    <a:pt x="39260" y="8192"/>
                  </a:lnTo>
                  <a:lnTo>
                    <a:pt x="39028" y="8192"/>
                  </a:lnTo>
                  <a:lnTo>
                    <a:pt x="38796" y="8153"/>
                  </a:lnTo>
                  <a:lnTo>
                    <a:pt x="38564" y="8115"/>
                  </a:lnTo>
                  <a:lnTo>
                    <a:pt x="38371" y="8037"/>
                  </a:lnTo>
                  <a:lnTo>
                    <a:pt x="38371" y="8037"/>
                  </a:lnTo>
                  <a:lnTo>
                    <a:pt x="38216" y="7999"/>
                  </a:lnTo>
                  <a:lnTo>
                    <a:pt x="38216" y="7999"/>
                  </a:lnTo>
                  <a:lnTo>
                    <a:pt x="38100" y="7960"/>
                  </a:lnTo>
                  <a:lnTo>
                    <a:pt x="38100" y="7960"/>
                  </a:lnTo>
                  <a:lnTo>
                    <a:pt x="37096" y="7767"/>
                  </a:lnTo>
                  <a:lnTo>
                    <a:pt x="36091" y="7612"/>
                  </a:lnTo>
                  <a:lnTo>
                    <a:pt x="36091" y="7612"/>
                  </a:lnTo>
                  <a:lnTo>
                    <a:pt x="35086" y="7535"/>
                  </a:lnTo>
                  <a:lnTo>
                    <a:pt x="34082" y="7458"/>
                  </a:lnTo>
                  <a:lnTo>
                    <a:pt x="33038" y="7458"/>
                  </a:lnTo>
                  <a:lnTo>
                    <a:pt x="32034" y="7535"/>
                  </a:lnTo>
                  <a:lnTo>
                    <a:pt x="32034" y="7535"/>
                  </a:lnTo>
                  <a:lnTo>
                    <a:pt x="30836" y="7690"/>
                  </a:lnTo>
                  <a:lnTo>
                    <a:pt x="30836" y="7690"/>
                  </a:lnTo>
                  <a:lnTo>
                    <a:pt x="32034" y="7767"/>
                  </a:lnTo>
                  <a:lnTo>
                    <a:pt x="32034" y="7767"/>
                  </a:lnTo>
                  <a:lnTo>
                    <a:pt x="33889" y="7883"/>
                  </a:lnTo>
                  <a:lnTo>
                    <a:pt x="33889" y="7883"/>
                  </a:lnTo>
                  <a:lnTo>
                    <a:pt x="34623" y="7921"/>
                  </a:lnTo>
                  <a:lnTo>
                    <a:pt x="35357" y="8037"/>
                  </a:lnTo>
                  <a:lnTo>
                    <a:pt x="36052" y="8192"/>
                  </a:lnTo>
                  <a:lnTo>
                    <a:pt x="36748" y="8424"/>
                  </a:lnTo>
                  <a:lnTo>
                    <a:pt x="36748" y="8424"/>
                  </a:lnTo>
                  <a:lnTo>
                    <a:pt x="37405" y="8694"/>
                  </a:lnTo>
                  <a:lnTo>
                    <a:pt x="37714" y="8888"/>
                  </a:lnTo>
                  <a:lnTo>
                    <a:pt x="37984" y="9081"/>
                  </a:lnTo>
                  <a:lnTo>
                    <a:pt x="37984" y="9081"/>
                  </a:lnTo>
                  <a:lnTo>
                    <a:pt x="38216" y="9274"/>
                  </a:lnTo>
                  <a:lnTo>
                    <a:pt x="38294" y="9390"/>
                  </a:lnTo>
                  <a:lnTo>
                    <a:pt x="38332" y="9467"/>
                  </a:lnTo>
                  <a:lnTo>
                    <a:pt x="38332" y="9622"/>
                  </a:lnTo>
                  <a:lnTo>
                    <a:pt x="38332" y="9738"/>
                  </a:lnTo>
                  <a:lnTo>
                    <a:pt x="38294" y="9854"/>
                  </a:lnTo>
                  <a:lnTo>
                    <a:pt x="38216" y="9969"/>
                  </a:lnTo>
                  <a:lnTo>
                    <a:pt x="38216" y="9969"/>
                  </a:lnTo>
                  <a:lnTo>
                    <a:pt x="37984" y="10201"/>
                  </a:lnTo>
                  <a:lnTo>
                    <a:pt x="37753" y="10356"/>
                  </a:lnTo>
                  <a:lnTo>
                    <a:pt x="37444" y="10510"/>
                  </a:lnTo>
                  <a:lnTo>
                    <a:pt x="37173" y="10626"/>
                  </a:lnTo>
                  <a:lnTo>
                    <a:pt x="37173" y="10626"/>
                  </a:lnTo>
                  <a:lnTo>
                    <a:pt x="36477" y="10858"/>
                  </a:lnTo>
                  <a:lnTo>
                    <a:pt x="36168" y="10974"/>
                  </a:lnTo>
                  <a:lnTo>
                    <a:pt x="35821" y="11129"/>
                  </a:lnTo>
                  <a:lnTo>
                    <a:pt x="35821" y="11129"/>
                  </a:lnTo>
                  <a:lnTo>
                    <a:pt x="35473" y="11283"/>
                  </a:lnTo>
                  <a:lnTo>
                    <a:pt x="35473" y="11283"/>
                  </a:lnTo>
                  <a:lnTo>
                    <a:pt x="35396" y="11361"/>
                  </a:lnTo>
                  <a:lnTo>
                    <a:pt x="35396" y="11361"/>
                  </a:lnTo>
                  <a:lnTo>
                    <a:pt x="34391" y="11901"/>
                  </a:lnTo>
                  <a:lnTo>
                    <a:pt x="33386" y="12481"/>
                  </a:lnTo>
                  <a:lnTo>
                    <a:pt x="33386" y="12481"/>
                  </a:lnTo>
                  <a:lnTo>
                    <a:pt x="33270" y="12558"/>
                  </a:lnTo>
                  <a:lnTo>
                    <a:pt x="33270" y="12558"/>
                  </a:lnTo>
                  <a:lnTo>
                    <a:pt x="33000" y="12674"/>
                  </a:lnTo>
                  <a:lnTo>
                    <a:pt x="33000" y="12674"/>
                  </a:lnTo>
                  <a:lnTo>
                    <a:pt x="32652" y="12868"/>
                  </a:lnTo>
                  <a:lnTo>
                    <a:pt x="32652" y="12868"/>
                  </a:lnTo>
                  <a:lnTo>
                    <a:pt x="32575" y="12906"/>
                  </a:lnTo>
                  <a:lnTo>
                    <a:pt x="32575" y="12906"/>
                  </a:lnTo>
                  <a:lnTo>
                    <a:pt x="31493" y="13486"/>
                  </a:lnTo>
                  <a:lnTo>
                    <a:pt x="30102" y="14220"/>
                  </a:lnTo>
                  <a:lnTo>
                    <a:pt x="29252" y="14645"/>
                  </a:lnTo>
                  <a:lnTo>
                    <a:pt x="28324" y="15070"/>
                  </a:lnTo>
                  <a:lnTo>
                    <a:pt x="27320" y="15495"/>
                  </a:lnTo>
                  <a:lnTo>
                    <a:pt x="26199" y="15920"/>
                  </a:lnTo>
                  <a:lnTo>
                    <a:pt x="26199" y="15920"/>
                  </a:lnTo>
                  <a:lnTo>
                    <a:pt x="26199" y="15920"/>
                  </a:lnTo>
                  <a:lnTo>
                    <a:pt x="25928" y="16036"/>
                  </a:lnTo>
                  <a:lnTo>
                    <a:pt x="25928" y="16036"/>
                  </a:lnTo>
                  <a:lnTo>
                    <a:pt x="25735" y="16075"/>
                  </a:lnTo>
                  <a:lnTo>
                    <a:pt x="25697" y="16075"/>
                  </a:lnTo>
                  <a:lnTo>
                    <a:pt x="25697" y="16113"/>
                  </a:lnTo>
                  <a:lnTo>
                    <a:pt x="25697" y="16113"/>
                  </a:lnTo>
                  <a:lnTo>
                    <a:pt x="25697" y="16113"/>
                  </a:lnTo>
                  <a:lnTo>
                    <a:pt x="25658" y="16113"/>
                  </a:lnTo>
                  <a:lnTo>
                    <a:pt x="25658" y="16113"/>
                  </a:lnTo>
                  <a:lnTo>
                    <a:pt x="25581" y="16152"/>
                  </a:lnTo>
                  <a:lnTo>
                    <a:pt x="25542" y="16152"/>
                  </a:lnTo>
                  <a:lnTo>
                    <a:pt x="25542" y="16152"/>
                  </a:lnTo>
                  <a:lnTo>
                    <a:pt x="25542" y="16152"/>
                  </a:lnTo>
                  <a:lnTo>
                    <a:pt x="25542" y="16152"/>
                  </a:lnTo>
                  <a:lnTo>
                    <a:pt x="25272" y="16229"/>
                  </a:lnTo>
                  <a:lnTo>
                    <a:pt x="25272" y="16229"/>
                  </a:lnTo>
                  <a:lnTo>
                    <a:pt x="25194" y="16229"/>
                  </a:lnTo>
                  <a:lnTo>
                    <a:pt x="25194" y="16229"/>
                  </a:lnTo>
                  <a:lnTo>
                    <a:pt x="24924" y="16307"/>
                  </a:lnTo>
                  <a:lnTo>
                    <a:pt x="24924" y="16307"/>
                  </a:lnTo>
                  <a:lnTo>
                    <a:pt x="24344" y="16422"/>
                  </a:lnTo>
                  <a:lnTo>
                    <a:pt x="24344" y="16422"/>
                  </a:lnTo>
                  <a:lnTo>
                    <a:pt x="24190" y="16422"/>
                  </a:lnTo>
                  <a:lnTo>
                    <a:pt x="24190" y="16422"/>
                  </a:lnTo>
                  <a:lnTo>
                    <a:pt x="24112" y="16461"/>
                  </a:lnTo>
                  <a:lnTo>
                    <a:pt x="24112" y="16461"/>
                  </a:lnTo>
                  <a:lnTo>
                    <a:pt x="23996" y="16461"/>
                  </a:lnTo>
                  <a:lnTo>
                    <a:pt x="23996" y="16461"/>
                  </a:lnTo>
                  <a:lnTo>
                    <a:pt x="23881" y="16500"/>
                  </a:lnTo>
                  <a:lnTo>
                    <a:pt x="23881" y="16500"/>
                  </a:lnTo>
                  <a:lnTo>
                    <a:pt x="23649" y="16500"/>
                  </a:lnTo>
                  <a:lnTo>
                    <a:pt x="23649" y="16500"/>
                  </a:lnTo>
                  <a:lnTo>
                    <a:pt x="23494" y="16538"/>
                  </a:lnTo>
                  <a:lnTo>
                    <a:pt x="23455" y="16538"/>
                  </a:lnTo>
                  <a:lnTo>
                    <a:pt x="23455" y="16538"/>
                  </a:lnTo>
                  <a:lnTo>
                    <a:pt x="23301" y="16538"/>
                  </a:lnTo>
                  <a:lnTo>
                    <a:pt x="23262" y="16577"/>
                  </a:lnTo>
                  <a:lnTo>
                    <a:pt x="23262" y="16577"/>
                  </a:lnTo>
                  <a:lnTo>
                    <a:pt x="23108" y="16577"/>
                  </a:lnTo>
                  <a:lnTo>
                    <a:pt x="23108" y="16577"/>
                  </a:lnTo>
                  <a:lnTo>
                    <a:pt x="22915" y="16577"/>
                  </a:lnTo>
                  <a:lnTo>
                    <a:pt x="22915" y="16577"/>
                  </a:lnTo>
                  <a:lnTo>
                    <a:pt x="22760" y="16616"/>
                  </a:lnTo>
                  <a:lnTo>
                    <a:pt x="22760" y="16616"/>
                  </a:lnTo>
                  <a:lnTo>
                    <a:pt x="22605" y="16616"/>
                  </a:lnTo>
                  <a:lnTo>
                    <a:pt x="22605" y="16616"/>
                  </a:lnTo>
                  <a:lnTo>
                    <a:pt x="22489" y="16616"/>
                  </a:lnTo>
                  <a:lnTo>
                    <a:pt x="22489" y="16616"/>
                  </a:lnTo>
                  <a:lnTo>
                    <a:pt x="22412" y="16616"/>
                  </a:lnTo>
                  <a:lnTo>
                    <a:pt x="22412" y="16616"/>
                  </a:lnTo>
                  <a:lnTo>
                    <a:pt x="22335" y="16616"/>
                  </a:lnTo>
                  <a:lnTo>
                    <a:pt x="22335" y="16616"/>
                  </a:lnTo>
                  <a:lnTo>
                    <a:pt x="22180" y="16654"/>
                  </a:lnTo>
                  <a:lnTo>
                    <a:pt x="22180" y="16654"/>
                  </a:lnTo>
                  <a:lnTo>
                    <a:pt x="21021" y="16848"/>
                  </a:lnTo>
                  <a:lnTo>
                    <a:pt x="19862" y="17002"/>
                  </a:lnTo>
                  <a:lnTo>
                    <a:pt x="19862" y="17002"/>
                  </a:lnTo>
                  <a:lnTo>
                    <a:pt x="18587" y="17234"/>
                  </a:lnTo>
                  <a:lnTo>
                    <a:pt x="17350" y="17504"/>
                  </a:lnTo>
                  <a:lnTo>
                    <a:pt x="17350" y="17504"/>
                  </a:lnTo>
                  <a:lnTo>
                    <a:pt x="16268" y="17775"/>
                  </a:lnTo>
                  <a:lnTo>
                    <a:pt x="15186" y="18123"/>
                  </a:lnTo>
                  <a:lnTo>
                    <a:pt x="14066" y="18432"/>
                  </a:lnTo>
                  <a:lnTo>
                    <a:pt x="12984" y="18702"/>
                  </a:lnTo>
                  <a:lnTo>
                    <a:pt x="12984" y="18702"/>
                  </a:lnTo>
                  <a:lnTo>
                    <a:pt x="12636" y="18741"/>
                  </a:lnTo>
                  <a:lnTo>
                    <a:pt x="12636" y="18741"/>
                  </a:lnTo>
                  <a:lnTo>
                    <a:pt x="12559" y="18780"/>
                  </a:lnTo>
                  <a:lnTo>
                    <a:pt x="12559" y="18780"/>
                  </a:lnTo>
                  <a:lnTo>
                    <a:pt x="12443" y="18780"/>
                  </a:lnTo>
                  <a:lnTo>
                    <a:pt x="12443" y="18780"/>
                  </a:lnTo>
                  <a:lnTo>
                    <a:pt x="12095" y="18818"/>
                  </a:lnTo>
                  <a:lnTo>
                    <a:pt x="12095" y="18818"/>
                  </a:lnTo>
                  <a:lnTo>
                    <a:pt x="11979" y="18818"/>
                  </a:lnTo>
                  <a:lnTo>
                    <a:pt x="11940" y="18818"/>
                  </a:lnTo>
                  <a:lnTo>
                    <a:pt x="11940" y="18818"/>
                  </a:lnTo>
                  <a:lnTo>
                    <a:pt x="11863" y="18857"/>
                  </a:lnTo>
                  <a:lnTo>
                    <a:pt x="11863" y="18857"/>
                  </a:lnTo>
                  <a:lnTo>
                    <a:pt x="11786" y="18857"/>
                  </a:lnTo>
                  <a:lnTo>
                    <a:pt x="11747" y="18857"/>
                  </a:lnTo>
                  <a:lnTo>
                    <a:pt x="11747" y="18857"/>
                  </a:lnTo>
                  <a:lnTo>
                    <a:pt x="11709" y="18973"/>
                  </a:lnTo>
                  <a:lnTo>
                    <a:pt x="11709" y="18973"/>
                  </a:lnTo>
                  <a:lnTo>
                    <a:pt x="11593" y="19282"/>
                  </a:lnTo>
                  <a:lnTo>
                    <a:pt x="11515" y="19552"/>
                  </a:lnTo>
                  <a:lnTo>
                    <a:pt x="11477" y="19862"/>
                  </a:lnTo>
                  <a:lnTo>
                    <a:pt x="11438" y="20171"/>
                  </a:lnTo>
                  <a:lnTo>
                    <a:pt x="11438" y="20171"/>
                  </a:lnTo>
                  <a:lnTo>
                    <a:pt x="11399" y="20248"/>
                  </a:lnTo>
                  <a:lnTo>
                    <a:pt x="11284" y="20287"/>
                  </a:lnTo>
                  <a:lnTo>
                    <a:pt x="11284" y="20287"/>
                  </a:lnTo>
                  <a:lnTo>
                    <a:pt x="11168" y="20209"/>
                  </a:lnTo>
                  <a:lnTo>
                    <a:pt x="11013" y="20132"/>
                  </a:lnTo>
                  <a:lnTo>
                    <a:pt x="10781" y="19939"/>
                  </a:lnTo>
                  <a:lnTo>
                    <a:pt x="10781" y="19939"/>
                  </a:lnTo>
                  <a:lnTo>
                    <a:pt x="10240" y="19398"/>
                  </a:lnTo>
                  <a:lnTo>
                    <a:pt x="10240" y="19398"/>
                  </a:lnTo>
                  <a:lnTo>
                    <a:pt x="9738" y="18818"/>
                  </a:lnTo>
                  <a:lnTo>
                    <a:pt x="9738" y="18818"/>
                  </a:lnTo>
                  <a:lnTo>
                    <a:pt x="9738" y="18818"/>
                  </a:lnTo>
                  <a:lnTo>
                    <a:pt x="9661" y="18780"/>
                  </a:lnTo>
                  <a:lnTo>
                    <a:pt x="9622" y="18780"/>
                  </a:lnTo>
                  <a:lnTo>
                    <a:pt x="9622" y="18780"/>
                  </a:lnTo>
                  <a:lnTo>
                    <a:pt x="9545" y="18780"/>
                  </a:lnTo>
                  <a:lnTo>
                    <a:pt x="9545" y="18780"/>
                  </a:lnTo>
                  <a:lnTo>
                    <a:pt x="9545" y="18780"/>
                  </a:lnTo>
                  <a:lnTo>
                    <a:pt x="8733" y="18702"/>
                  </a:lnTo>
                  <a:lnTo>
                    <a:pt x="8463" y="18702"/>
                  </a:lnTo>
                  <a:lnTo>
                    <a:pt x="8463" y="18702"/>
                  </a:lnTo>
                  <a:lnTo>
                    <a:pt x="8192" y="18664"/>
                  </a:lnTo>
                  <a:lnTo>
                    <a:pt x="8192" y="18664"/>
                  </a:lnTo>
                  <a:lnTo>
                    <a:pt x="7922" y="18625"/>
                  </a:lnTo>
                  <a:lnTo>
                    <a:pt x="7922" y="18625"/>
                  </a:lnTo>
                  <a:lnTo>
                    <a:pt x="7690" y="18625"/>
                  </a:lnTo>
                  <a:lnTo>
                    <a:pt x="7690" y="18625"/>
                  </a:lnTo>
                  <a:lnTo>
                    <a:pt x="7497" y="18586"/>
                  </a:lnTo>
                  <a:lnTo>
                    <a:pt x="7497" y="18586"/>
                  </a:lnTo>
                  <a:lnTo>
                    <a:pt x="7342" y="18586"/>
                  </a:lnTo>
                  <a:lnTo>
                    <a:pt x="7342" y="18586"/>
                  </a:lnTo>
                  <a:lnTo>
                    <a:pt x="7149" y="18548"/>
                  </a:lnTo>
                  <a:lnTo>
                    <a:pt x="7149" y="18548"/>
                  </a:lnTo>
                  <a:lnTo>
                    <a:pt x="6956" y="18548"/>
                  </a:lnTo>
                  <a:lnTo>
                    <a:pt x="6956" y="18548"/>
                  </a:lnTo>
                  <a:lnTo>
                    <a:pt x="6763" y="18509"/>
                  </a:lnTo>
                  <a:lnTo>
                    <a:pt x="6763" y="18509"/>
                  </a:lnTo>
                  <a:lnTo>
                    <a:pt x="6453" y="18470"/>
                  </a:lnTo>
                  <a:lnTo>
                    <a:pt x="6453" y="18470"/>
                  </a:lnTo>
                  <a:lnTo>
                    <a:pt x="5719" y="18355"/>
                  </a:lnTo>
                  <a:lnTo>
                    <a:pt x="5719" y="18355"/>
                  </a:lnTo>
                  <a:lnTo>
                    <a:pt x="5565" y="18355"/>
                  </a:lnTo>
                  <a:lnTo>
                    <a:pt x="5565" y="18355"/>
                  </a:lnTo>
                  <a:lnTo>
                    <a:pt x="5410" y="18316"/>
                  </a:lnTo>
                  <a:lnTo>
                    <a:pt x="5372" y="18316"/>
                  </a:lnTo>
                  <a:lnTo>
                    <a:pt x="5372" y="18316"/>
                  </a:lnTo>
                  <a:lnTo>
                    <a:pt x="5217" y="18277"/>
                  </a:lnTo>
                  <a:lnTo>
                    <a:pt x="5217" y="18277"/>
                  </a:lnTo>
                  <a:lnTo>
                    <a:pt x="4869" y="18200"/>
                  </a:lnTo>
                  <a:lnTo>
                    <a:pt x="4869" y="18200"/>
                  </a:lnTo>
                  <a:lnTo>
                    <a:pt x="4715" y="18161"/>
                  </a:lnTo>
                  <a:lnTo>
                    <a:pt x="4715" y="18161"/>
                  </a:lnTo>
                  <a:lnTo>
                    <a:pt x="4444" y="18123"/>
                  </a:lnTo>
                  <a:lnTo>
                    <a:pt x="4444" y="18123"/>
                  </a:lnTo>
                  <a:lnTo>
                    <a:pt x="4328" y="18084"/>
                  </a:lnTo>
                  <a:lnTo>
                    <a:pt x="4328" y="18084"/>
                  </a:lnTo>
                  <a:lnTo>
                    <a:pt x="4212" y="18045"/>
                  </a:lnTo>
                  <a:lnTo>
                    <a:pt x="4212" y="18045"/>
                  </a:lnTo>
                  <a:lnTo>
                    <a:pt x="3130" y="17775"/>
                  </a:lnTo>
                  <a:lnTo>
                    <a:pt x="2126" y="17388"/>
                  </a:lnTo>
                  <a:lnTo>
                    <a:pt x="2126" y="17388"/>
                  </a:lnTo>
                  <a:lnTo>
                    <a:pt x="1198" y="17041"/>
                  </a:lnTo>
                  <a:lnTo>
                    <a:pt x="735" y="16886"/>
                  </a:lnTo>
                  <a:lnTo>
                    <a:pt x="503" y="16848"/>
                  </a:lnTo>
                  <a:lnTo>
                    <a:pt x="271" y="16809"/>
                  </a:lnTo>
                  <a:lnTo>
                    <a:pt x="271" y="16809"/>
                  </a:lnTo>
                  <a:lnTo>
                    <a:pt x="0" y="16925"/>
                  </a:lnTo>
                  <a:lnTo>
                    <a:pt x="0" y="16925"/>
                  </a:lnTo>
                  <a:lnTo>
                    <a:pt x="155" y="16693"/>
                  </a:lnTo>
                  <a:lnTo>
                    <a:pt x="348" y="16500"/>
                  </a:lnTo>
                  <a:lnTo>
                    <a:pt x="580" y="16307"/>
                  </a:lnTo>
                  <a:lnTo>
                    <a:pt x="812" y="16191"/>
                  </a:lnTo>
                  <a:lnTo>
                    <a:pt x="812" y="16191"/>
                  </a:lnTo>
                  <a:lnTo>
                    <a:pt x="1160" y="15997"/>
                  </a:lnTo>
                  <a:lnTo>
                    <a:pt x="1546" y="15843"/>
                  </a:lnTo>
                  <a:lnTo>
                    <a:pt x="1932" y="15766"/>
                  </a:lnTo>
                  <a:lnTo>
                    <a:pt x="2319" y="15688"/>
                  </a:lnTo>
                  <a:lnTo>
                    <a:pt x="3130" y="15611"/>
                  </a:lnTo>
                  <a:lnTo>
                    <a:pt x="3942" y="15611"/>
                  </a:lnTo>
                  <a:lnTo>
                    <a:pt x="3942" y="15611"/>
                  </a:lnTo>
                  <a:lnTo>
                    <a:pt x="4483" y="15572"/>
                  </a:lnTo>
                  <a:lnTo>
                    <a:pt x="5024" y="15534"/>
                  </a:lnTo>
                  <a:lnTo>
                    <a:pt x="5565" y="15418"/>
                  </a:lnTo>
                  <a:lnTo>
                    <a:pt x="6106" y="15302"/>
                  </a:lnTo>
                  <a:lnTo>
                    <a:pt x="6106" y="15302"/>
                  </a:lnTo>
                  <a:lnTo>
                    <a:pt x="6763" y="15147"/>
                  </a:lnTo>
                  <a:lnTo>
                    <a:pt x="7419" y="15070"/>
                  </a:lnTo>
                  <a:lnTo>
                    <a:pt x="7419" y="15070"/>
                  </a:lnTo>
                  <a:lnTo>
                    <a:pt x="7767" y="14838"/>
                  </a:lnTo>
                  <a:lnTo>
                    <a:pt x="7767" y="14838"/>
                  </a:lnTo>
                  <a:lnTo>
                    <a:pt x="8385" y="14297"/>
                  </a:lnTo>
                  <a:lnTo>
                    <a:pt x="8385" y="14297"/>
                  </a:lnTo>
                  <a:lnTo>
                    <a:pt x="8424" y="14297"/>
                  </a:lnTo>
                  <a:lnTo>
                    <a:pt x="8463" y="14297"/>
                  </a:lnTo>
                  <a:lnTo>
                    <a:pt x="8463" y="14336"/>
                  </a:lnTo>
                  <a:lnTo>
                    <a:pt x="8463" y="14336"/>
                  </a:lnTo>
                  <a:lnTo>
                    <a:pt x="8463" y="14336"/>
                  </a:lnTo>
                  <a:lnTo>
                    <a:pt x="8154" y="14684"/>
                  </a:lnTo>
                  <a:lnTo>
                    <a:pt x="7806" y="15031"/>
                  </a:lnTo>
                  <a:lnTo>
                    <a:pt x="7806" y="15031"/>
                  </a:lnTo>
                  <a:lnTo>
                    <a:pt x="9158" y="14877"/>
                  </a:lnTo>
                  <a:lnTo>
                    <a:pt x="10472" y="14761"/>
                  </a:lnTo>
                  <a:lnTo>
                    <a:pt x="10472" y="14761"/>
                  </a:lnTo>
                  <a:lnTo>
                    <a:pt x="11709" y="14606"/>
                  </a:lnTo>
                  <a:lnTo>
                    <a:pt x="12288" y="14529"/>
                  </a:lnTo>
                  <a:lnTo>
                    <a:pt x="12906" y="14413"/>
                  </a:lnTo>
                  <a:lnTo>
                    <a:pt x="13486" y="14259"/>
                  </a:lnTo>
                  <a:lnTo>
                    <a:pt x="14104" y="14065"/>
                  </a:lnTo>
                  <a:lnTo>
                    <a:pt x="14645" y="13872"/>
                  </a:lnTo>
                  <a:lnTo>
                    <a:pt x="15225" y="13602"/>
                  </a:lnTo>
                  <a:lnTo>
                    <a:pt x="15225" y="13602"/>
                  </a:lnTo>
                  <a:lnTo>
                    <a:pt x="15766" y="13293"/>
                  </a:lnTo>
                  <a:lnTo>
                    <a:pt x="16268" y="12945"/>
                  </a:lnTo>
                  <a:lnTo>
                    <a:pt x="16771" y="12558"/>
                  </a:lnTo>
                  <a:lnTo>
                    <a:pt x="17234" y="12172"/>
                  </a:lnTo>
                  <a:lnTo>
                    <a:pt x="18123" y="11322"/>
                  </a:lnTo>
                  <a:lnTo>
                    <a:pt x="19050" y="10472"/>
                  </a:lnTo>
                  <a:lnTo>
                    <a:pt x="19050" y="10472"/>
                  </a:lnTo>
                  <a:lnTo>
                    <a:pt x="20982" y="8810"/>
                  </a:lnTo>
                  <a:lnTo>
                    <a:pt x="22992" y="7187"/>
                  </a:lnTo>
                  <a:lnTo>
                    <a:pt x="22992" y="7187"/>
                  </a:lnTo>
                  <a:lnTo>
                    <a:pt x="23610" y="6685"/>
                  </a:lnTo>
                  <a:lnTo>
                    <a:pt x="24267" y="6221"/>
                  </a:lnTo>
                  <a:lnTo>
                    <a:pt x="24267" y="6221"/>
                  </a:lnTo>
                  <a:lnTo>
                    <a:pt x="24731" y="5874"/>
                  </a:lnTo>
                  <a:lnTo>
                    <a:pt x="25233" y="5564"/>
                  </a:lnTo>
                  <a:lnTo>
                    <a:pt x="25774" y="5294"/>
                  </a:lnTo>
                  <a:lnTo>
                    <a:pt x="26276" y="5023"/>
                  </a:lnTo>
                  <a:lnTo>
                    <a:pt x="26817" y="4830"/>
                  </a:lnTo>
                  <a:lnTo>
                    <a:pt x="27397" y="4598"/>
                  </a:lnTo>
                  <a:lnTo>
                    <a:pt x="27938" y="4444"/>
                  </a:lnTo>
                  <a:lnTo>
                    <a:pt x="28517" y="4289"/>
                  </a:lnTo>
                  <a:lnTo>
                    <a:pt x="28517" y="4289"/>
                  </a:lnTo>
                  <a:lnTo>
                    <a:pt x="29174" y="4173"/>
                  </a:lnTo>
                  <a:lnTo>
                    <a:pt x="29870" y="4096"/>
                  </a:lnTo>
                  <a:lnTo>
                    <a:pt x="30565" y="4057"/>
                  </a:lnTo>
                  <a:lnTo>
                    <a:pt x="31261" y="4057"/>
                  </a:lnTo>
                  <a:lnTo>
                    <a:pt x="31261" y="4057"/>
                  </a:lnTo>
                  <a:lnTo>
                    <a:pt x="32034" y="4096"/>
                  </a:lnTo>
                  <a:lnTo>
                    <a:pt x="32807" y="4173"/>
                  </a:lnTo>
                  <a:lnTo>
                    <a:pt x="33193" y="4173"/>
                  </a:lnTo>
                  <a:lnTo>
                    <a:pt x="33579" y="4135"/>
                  </a:lnTo>
                  <a:lnTo>
                    <a:pt x="33966" y="4096"/>
                  </a:lnTo>
                  <a:lnTo>
                    <a:pt x="34352" y="3980"/>
                  </a:lnTo>
                  <a:lnTo>
                    <a:pt x="34352" y="3980"/>
                  </a:lnTo>
                  <a:lnTo>
                    <a:pt x="34700" y="3787"/>
                  </a:lnTo>
                  <a:lnTo>
                    <a:pt x="35009" y="3555"/>
                  </a:lnTo>
                  <a:lnTo>
                    <a:pt x="35666" y="3053"/>
                  </a:lnTo>
                  <a:lnTo>
                    <a:pt x="35666" y="3053"/>
                  </a:lnTo>
                  <a:lnTo>
                    <a:pt x="36246" y="2589"/>
                  </a:lnTo>
                  <a:lnTo>
                    <a:pt x="36903" y="2125"/>
                  </a:lnTo>
                  <a:lnTo>
                    <a:pt x="36903" y="2125"/>
                  </a:lnTo>
                  <a:lnTo>
                    <a:pt x="37521" y="1700"/>
                  </a:lnTo>
                  <a:lnTo>
                    <a:pt x="38216" y="1314"/>
                  </a:lnTo>
                  <a:lnTo>
                    <a:pt x="38912" y="966"/>
                  </a:lnTo>
                  <a:lnTo>
                    <a:pt x="39607" y="696"/>
                  </a:lnTo>
                  <a:lnTo>
                    <a:pt x="39607" y="696"/>
                  </a:lnTo>
                  <a:lnTo>
                    <a:pt x="40342" y="502"/>
                  </a:lnTo>
                  <a:lnTo>
                    <a:pt x="41114" y="309"/>
                  </a:lnTo>
                  <a:lnTo>
                    <a:pt x="41887" y="193"/>
                  </a:lnTo>
                  <a:lnTo>
                    <a:pt x="42660" y="77"/>
                  </a:lnTo>
                  <a:lnTo>
                    <a:pt x="43433" y="39"/>
                  </a:lnTo>
                  <a:lnTo>
                    <a:pt x="44206" y="0"/>
                  </a:lnTo>
                  <a:lnTo>
                    <a:pt x="44978" y="0"/>
                  </a:lnTo>
                  <a:lnTo>
                    <a:pt x="45751" y="0"/>
                  </a:lnTo>
                  <a:lnTo>
                    <a:pt x="45751" y="0"/>
                  </a:lnTo>
                  <a:lnTo>
                    <a:pt x="46254" y="77"/>
                  </a:lnTo>
                  <a:lnTo>
                    <a:pt x="46524" y="116"/>
                  </a:lnTo>
                  <a:lnTo>
                    <a:pt x="46756" y="193"/>
                  </a:lnTo>
                  <a:lnTo>
                    <a:pt x="46756" y="193"/>
                  </a:lnTo>
                  <a:lnTo>
                    <a:pt x="46872" y="387"/>
                  </a:lnTo>
                  <a:lnTo>
                    <a:pt x="46911" y="580"/>
                  </a:lnTo>
                  <a:lnTo>
                    <a:pt x="46949" y="773"/>
                  </a:lnTo>
                  <a:lnTo>
                    <a:pt x="46949" y="1005"/>
                  </a:lnTo>
                  <a:lnTo>
                    <a:pt x="46911" y="1198"/>
                  </a:lnTo>
                  <a:lnTo>
                    <a:pt x="46872" y="1391"/>
                  </a:lnTo>
                  <a:lnTo>
                    <a:pt x="46679" y="18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2303475" y="4308925"/>
              <a:ext cx="72475" cy="57025"/>
            </a:xfrm>
            <a:custGeom>
              <a:rect b="b" l="l" r="r" t="t"/>
              <a:pathLst>
                <a:path extrusionOk="0" h="2281" w="2899">
                  <a:moveTo>
                    <a:pt x="2087" y="0"/>
                  </a:moveTo>
                  <a:lnTo>
                    <a:pt x="1817" y="39"/>
                  </a:lnTo>
                  <a:lnTo>
                    <a:pt x="1546" y="116"/>
                  </a:lnTo>
                  <a:lnTo>
                    <a:pt x="1276" y="232"/>
                  </a:lnTo>
                  <a:lnTo>
                    <a:pt x="1082" y="387"/>
                  </a:lnTo>
                  <a:lnTo>
                    <a:pt x="851" y="580"/>
                  </a:lnTo>
                  <a:lnTo>
                    <a:pt x="657" y="812"/>
                  </a:lnTo>
                  <a:lnTo>
                    <a:pt x="387" y="1160"/>
                  </a:lnTo>
                  <a:lnTo>
                    <a:pt x="116" y="1546"/>
                  </a:lnTo>
                  <a:lnTo>
                    <a:pt x="39" y="1739"/>
                  </a:lnTo>
                  <a:lnTo>
                    <a:pt x="0" y="1971"/>
                  </a:lnTo>
                  <a:lnTo>
                    <a:pt x="0" y="2087"/>
                  </a:lnTo>
                  <a:lnTo>
                    <a:pt x="39" y="2203"/>
                  </a:lnTo>
                  <a:lnTo>
                    <a:pt x="155" y="2242"/>
                  </a:lnTo>
                  <a:lnTo>
                    <a:pt x="271" y="2280"/>
                  </a:lnTo>
                  <a:lnTo>
                    <a:pt x="387" y="2242"/>
                  </a:lnTo>
                  <a:lnTo>
                    <a:pt x="425" y="2164"/>
                  </a:lnTo>
                  <a:lnTo>
                    <a:pt x="580" y="2010"/>
                  </a:lnTo>
                  <a:lnTo>
                    <a:pt x="812" y="1855"/>
                  </a:lnTo>
                  <a:lnTo>
                    <a:pt x="1044" y="1701"/>
                  </a:lnTo>
                  <a:lnTo>
                    <a:pt x="1276" y="1585"/>
                  </a:lnTo>
                  <a:lnTo>
                    <a:pt x="1546" y="1507"/>
                  </a:lnTo>
                  <a:lnTo>
                    <a:pt x="2048" y="1430"/>
                  </a:lnTo>
                  <a:lnTo>
                    <a:pt x="2242" y="1353"/>
                  </a:lnTo>
                  <a:lnTo>
                    <a:pt x="2473" y="1276"/>
                  </a:lnTo>
                  <a:lnTo>
                    <a:pt x="2628" y="1160"/>
                  </a:lnTo>
                  <a:lnTo>
                    <a:pt x="2783" y="1005"/>
                  </a:lnTo>
                  <a:lnTo>
                    <a:pt x="2860" y="812"/>
                  </a:lnTo>
                  <a:lnTo>
                    <a:pt x="2898" y="657"/>
                  </a:lnTo>
                  <a:lnTo>
                    <a:pt x="2860" y="464"/>
                  </a:lnTo>
                  <a:lnTo>
                    <a:pt x="2744" y="310"/>
                  </a:lnTo>
                  <a:lnTo>
                    <a:pt x="2628" y="194"/>
                  </a:lnTo>
                  <a:lnTo>
                    <a:pt x="2473" y="78"/>
                  </a:lnTo>
                  <a:lnTo>
                    <a:pt x="2280" y="39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2272550" y="4363975"/>
              <a:ext cx="22250" cy="22250"/>
            </a:xfrm>
            <a:custGeom>
              <a:rect b="b" l="l" r="r" t="t"/>
              <a:pathLst>
                <a:path extrusionOk="0" h="890" w="890">
                  <a:moveTo>
                    <a:pt x="503" y="1"/>
                  </a:moveTo>
                  <a:lnTo>
                    <a:pt x="426" y="78"/>
                  </a:lnTo>
                  <a:lnTo>
                    <a:pt x="349" y="117"/>
                  </a:lnTo>
                  <a:lnTo>
                    <a:pt x="310" y="155"/>
                  </a:lnTo>
                  <a:lnTo>
                    <a:pt x="271" y="194"/>
                  </a:lnTo>
                  <a:lnTo>
                    <a:pt x="271" y="233"/>
                  </a:lnTo>
                  <a:lnTo>
                    <a:pt x="233" y="271"/>
                  </a:lnTo>
                  <a:lnTo>
                    <a:pt x="155" y="426"/>
                  </a:lnTo>
                  <a:lnTo>
                    <a:pt x="40" y="542"/>
                  </a:lnTo>
                  <a:lnTo>
                    <a:pt x="1" y="619"/>
                  </a:lnTo>
                  <a:lnTo>
                    <a:pt x="1" y="696"/>
                  </a:lnTo>
                  <a:lnTo>
                    <a:pt x="40" y="774"/>
                  </a:lnTo>
                  <a:lnTo>
                    <a:pt x="78" y="851"/>
                  </a:lnTo>
                  <a:lnTo>
                    <a:pt x="194" y="890"/>
                  </a:lnTo>
                  <a:lnTo>
                    <a:pt x="271" y="890"/>
                  </a:lnTo>
                  <a:lnTo>
                    <a:pt x="465" y="851"/>
                  </a:lnTo>
                  <a:lnTo>
                    <a:pt x="619" y="774"/>
                  </a:lnTo>
                  <a:lnTo>
                    <a:pt x="774" y="658"/>
                  </a:lnTo>
                  <a:lnTo>
                    <a:pt x="851" y="503"/>
                  </a:lnTo>
                  <a:lnTo>
                    <a:pt x="890" y="310"/>
                  </a:lnTo>
                  <a:lnTo>
                    <a:pt x="890" y="233"/>
                  </a:lnTo>
                  <a:lnTo>
                    <a:pt x="851" y="155"/>
                  </a:lnTo>
                  <a:lnTo>
                    <a:pt x="774" y="78"/>
                  </a:lnTo>
                  <a:lnTo>
                    <a:pt x="696" y="40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2658975" y="4088675"/>
              <a:ext cx="49275" cy="48325"/>
            </a:xfrm>
            <a:custGeom>
              <a:rect b="b" l="l" r="r" t="t"/>
              <a:pathLst>
                <a:path extrusionOk="0" h="1933" w="1971">
                  <a:moveTo>
                    <a:pt x="928" y="0"/>
                  </a:moveTo>
                  <a:lnTo>
                    <a:pt x="850" y="39"/>
                  </a:lnTo>
                  <a:lnTo>
                    <a:pt x="812" y="39"/>
                  </a:lnTo>
                  <a:lnTo>
                    <a:pt x="541" y="78"/>
                  </a:lnTo>
                  <a:lnTo>
                    <a:pt x="309" y="193"/>
                  </a:lnTo>
                  <a:lnTo>
                    <a:pt x="155" y="387"/>
                  </a:lnTo>
                  <a:lnTo>
                    <a:pt x="39" y="619"/>
                  </a:lnTo>
                  <a:lnTo>
                    <a:pt x="0" y="850"/>
                  </a:lnTo>
                  <a:lnTo>
                    <a:pt x="0" y="1082"/>
                  </a:lnTo>
                  <a:lnTo>
                    <a:pt x="78" y="1314"/>
                  </a:lnTo>
                  <a:lnTo>
                    <a:pt x="232" y="1507"/>
                  </a:lnTo>
                  <a:lnTo>
                    <a:pt x="309" y="1623"/>
                  </a:lnTo>
                  <a:lnTo>
                    <a:pt x="425" y="1739"/>
                  </a:lnTo>
                  <a:lnTo>
                    <a:pt x="657" y="1855"/>
                  </a:lnTo>
                  <a:lnTo>
                    <a:pt x="928" y="1932"/>
                  </a:lnTo>
                  <a:lnTo>
                    <a:pt x="1198" y="1894"/>
                  </a:lnTo>
                  <a:lnTo>
                    <a:pt x="1353" y="1855"/>
                  </a:lnTo>
                  <a:lnTo>
                    <a:pt x="1469" y="1778"/>
                  </a:lnTo>
                  <a:lnTo>
                    <a:pt x="1585" y="1662"/>
                  </a:lnTo>
                  <a:lnTo>
                    <a:pt x="1700" y="1585"/>
                  </a:lnTo>
                  <a:lnTo>
                    <a:pt x="1816" y="1430"/>
                  </a:lnTo>
                  <a:lnTo>
                    <a:pt x="1894" y="1275"/>
                  </a:lnTo>
                  <a:lnTo>
                    <a:pt x="1932" y="1121"/>
                  </a:lnTo>
                  <a:lnTo>
                    <a:pt x="1971" y="928"/>
                  </a:lnTo>
                  <a:lnTo>
                    <a:pt x="1932" y="773"/>
                  </a:lnTo>
                  <a:lnTo>
                    <a:pt x="1894" y="580"/>
                  </a:lnTo>
                  <a:lnTo>
                    <a:pt x="1778" y="425"/>
                  </a:lnTo>
                  <a:lnTo>
                    <a:pt x="1662" y="309"/>
                  </a:lnTo>
                  <a:lnTo>
                    <a:pt x="1623" y="271"/>
                  </a:lnTo>
                  <a:lnTo>
                    <a:pt x="1585" y="232"/>
                  </a:lnTo>
                  <a:lnTo>
                    <a:pt x="1430" y="116"/>
                  </a:lnTo>
                  <a:lnTo>
                    <a:pt x="1275" y="39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2129600" y="4153400"/>
              <a:ext cx="49275" cy="235725"/>
            </a:xfrm>
            <a:custGeom>
              <a:rect b="b" l="l" r="r" t="t"/>
              <a:pathLst>
                <a:path extrusionOk="0" h="9429" w="1971">
                  <a:moveTo>
                    <a:pt x="927" y="0"/>
                  </a:moveTo>
                  <a:lnTo>
                    <a:pt x="927" y="39"/>
                  </a:lnTo>
                  <a:lnTo>
                    <a:pt x="850" y="541"/>
                  </a:lnTo>
                  <a:lnTo>
                    <a:pt x="773" y="1044"/>
                  </a:lnTo>
                  <a:lnTo>
                    <a:pt x="502" y="2010"/>
                  </a:lnTo>
                  <a:lnTo>
                    <a:pt x="271" y="3014"/>
                  </a:lnTo>
                  <a:lnTo>
                    <a:pt x="116" y="4019"/>
                  </a:lnTo>
                  <a:lnTo>
                    <a:pt x="39" y="4483"/>
                  </a:lnTo>
                  <a:lnTo>
                    <a:pt x="0" y="4946"/>
                  </a:lnTo>
                  <a:lnTo>
                    <a:pt x="39" y="5410"/>
                  </a:lnTo>
                  <a:lnTo>
                    <a:pt x="77" y="5874"/>
                  </a:lnTo>
                  <a:lnTo>
                    <a:pt x="155" y="6337"/>
                  </a:lnTo>
                  <a:lnTo>
                    <a:pt x="309" y="6762"/>
                  </a:lnTo>
                  <a:lnTo>
                    <a:pt x="464" y="7187"/>
                  </a:lnTo>
                  <a:lnTo>
                    <a:pt x="657" y="7612"/>
                  </a:lnTo>
                  <a:lnTo>
                    <a:pt x="927" y="8076"/>
                  </a:lnTo>
                  <a:lnTo>
                    <a:pt x="1198" y="8540"/>
                  </a:lnTo>
                  <a:lnTo>
                    <a:pt x="1507" y="8965"/>
                  </a:lnTo>
                  <a:lnTo>
                    <a:pt x="1816" y="9390"/>
                  </a:lnTo>
                  <a:lnTo>
                    <a:pt x="1893" y="9429"/>
                  </a:lnTo>
                  <a:lnTo>
                    <a:pt x="1932" y="9390"/>
                  </a:lnTo>
                  <a:lnTo>
                    <a:pt x="1971" y="9351"/>
                  </a:lnTo>
                  <a:lnTo>
                    <a:pt x="1971" y="9313"/>
                  </a:lnTo>
                  <a:lnTo>
                    <a:pt x="1352" y="8308"/>
                  </a:lnTo>
                  <a:lnTo>
                    <a:pt x="1043" y="7806"/>
                  </a:lnTo>
                  <a:lnTo>
                    <a:pt x="773" y="7303"/>
                  </a:lnTo>
                  <a:lnTo>
                    <a:pt x="541" y="6724"/>
                  </a:lnTo>
                  <a:lnTo>
                    <a:pt x="386" y="6105"/>
                  </a:lnTo>
                  <a:lnTo>
                    <a:pt x="309" y="5526"/>
                  </a:lnTo>
                  <a:lnTo>
                    <a:pt x="271" y="4869"/>
                  </a:lnTo>
                  <a:lnTo>
                    <a:pt x="309" y="4289"/>
                  </a:lnTo>
                  <a:lnTo>
                    <a:pt x="386" y="3671"/>
                  </a:lnTo>
                  <a:lnTo>
                    <a:pt x="618" y="2473"/>
                  </a:lnTo>
                  <a:lnTo>
                    <a:pt x="889" y="1237"/>
                  </a:lnTo>
                  <a:lnTo>
                    <a:pt x="966" y="657"/>
                  </a:lnTo>
                  <a:lnTo>
                    <a:pt x="1005" y="39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2098675" y="4189125"/>
              <a:ext cx="37700" cy="181650"/>
            </a:xfrm>
            <a:custGeom>
              <a:rect b="b" l="l" r="r" t="t"/>
              <a:pathLst>
                <a:path extrusionOk="0" h="7266" w="1508">
                  <a:moveTo>
                    <a:pt x="696" y="1"/>
                  </a:moveTo>
                  <a:lnTo>
                    <a:pt x="696" y="40"/>
                  </a:lnTo>
                  <a:lnTo>
                    <a:pt x="657" y="503"/>
                  </a:lnTo>
                  <a:lnTo>
                    <a:pt x="580" y="967"/>
                  </a:lnTo>
                  <a:lnTo>
                    <a:pt x="348" y="1933"/>
                  </a:lnTo>
                  <a:lnTo>
                    <a:pt x="116" y="2860"/>
                  </a:lnTo>
                  <a:lnTo>
                    <a:pt x="39" y="3363"/>
                  </a:lnTo>
                  <a:lnTo>
                    <a:pt x="1" y="3826"/>
                  </a:lnTo>
                  <a:lnTo>
                    <a:pt x="1" y="4290"/>
                  </a:lnTo>
                  <a:lnTo>
                    <a:pt x="78" y="4754"/>
                  </a:lnTo>
                  <a:lnTo>
                    <a:pt x="194" y="5179"/>
                  </a:lnTo>
                  <a:lnTo>
                    <a:pt x="348" y="5604"/>
                  </a:lnTo>
                  <a:lnTo>
                    <a:pt x="541" y="6029"/>
                  </a:lnTo>
                  <a:lnTo>
                    <a:pt x="773" y="6454"/>
                  </a:lnTo>
                  <a:lnTo>
                    <a:pt x="1044" y="6840"/>
                  </a:lnTo>
                  <a:lnTo>
                    <a:pt x="1353" y="7227"/>
                  </a:lnTo>
                  <a:lnTo>
                    <a:pt x="1430" y="7265"/>
                  </a:lnTo>
                  <a:lnTo>
                    <a:pt x="1469" y="7227"/>
                  </a:lnTo>
                  <a:lnTo>
                    <a:pt x="1508" y="7188"/>
                  </a:lnTo>
                  <a:lnTo>
                    <a:pt x="1508" y="7111"/>
                  </a:lnTo>
                  <a:lnTo>
                    <a:pt x="1005" y="6299"/>
                  </a:lnTo>
                  <a:lnTo>
                    <a:pt x="773" y="5913"/>
                  </a:lnTo>
                  <a:lnTo>
                    <a:pt x="580" y="5488"/>
                  </a:lnTo>
                  <a:lnTo>
                    <a:pt x="387" y="5024"/>
                  </a:lnTo>
                  <a:lnTo>
                    <a:pt x="310" y="4599"/>
                  </a:lnTo>
                  <a:lnTo>
                    <a:pt x="232" y="4136"/>
                  </a:lnTo>
                  <a:lnTo>
                    <a:pt x="232" y="3633"/>
                  </a:lnTo>
                  <a:lnTo>
                    <a:pt x="310" y="3169"/>
                  </a:lnTo>
                  <a:lnTo>
                    <a:pt x="387" y="2706"/>
                  </a:lnTo>
                  <a:lnTo>
                    <a:pt x="541" y="1817"/>
                  </a:lnTo>
                  <a:lnTo>
                    <a:pt x="696" y="928"/>
                  </a:lnTo>
                  <a:lnTo>
                    <a:pt x="773" y="40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2071625" y="4217150"/>
              <a:ext cx="33825" cy="154600"/>
            </a:xfrm>
            <a:custGeom>
              <a:rect b="b" l="l" r="r" t="t"/>
              <a:pathLst>
                <a:path extrusionOk="0" h="6184" w="1353">
                  <a:moveTo>
                    <a:pt x="348" y="1"/>
                  </a:moveTo>
                  <a:lnTo>
                    <a:pt x="310" y="39"/>
                  </a:lnTo>
                  <a:lnTo>
                    <a:pt x="194" y="851"/>
                  </a:lnTo>
                  <a:lnTo>
                    <a:pt x="78" y="1701"/>
                  </a:lnTo>
                  <a:lnTo>
                    <a:pt x="39" y="2551"/>
                  </a:lnTo>
                  <a:lnTo>
                    <a:pt x="1" y="3401"/>
                  </a:lnTo>
                  <a:lnTo>
                    <a:pt x="39" y="3749"/>
                  </a:lnTo>
                  <a:lnTo>
                    <a:pt x="78" y="4135"/>
                  </a:lnTo>
                  <a:lnTo>
                    <a:pt x="194" y="4444"/>
                  </a:lnTo>
                  <a:lnTo>
                    <a:pt x="348" y="4792"/>
                  </a:lnTo>
                  <a:lnTo>
                    <a:pt x="735" y="5526"/>
                  </a:lnTo>
                  <a:lnTo>
                    <a:pt x="967" y="5835"/>
                  </a:lnTo>
                  <a:lnTo>
                    <a:pt x="1237" y="6144"/>
                  </a:lnTo>
                  <a:lnTo>
                    <a:pt x="1276" y="6183"/>
                  </a:lnTo>
                  <a:lnTo>
                    <a:pt x="1353" y="6144"/>
                  </a:lnTo>
                  <a:lnTo>
                    <a:pt x="1353" y="6106"/>
                  </a:lnTo>
                  <a:lnTo>
                    <a:pt x="1198" y="5758"/>
                  </a:lnTo>
                  <a:lnTo>
                    <a:pt x="1005" y="5410"/>
                  </a:lnTo>
                  <a:lnTo>
                    <a:pt x="619" y="4792"/>
                  </a:lnTo>
                  <a:lnTo>
                    <a:pt x="464" y="4406"/>
                  </a:lnTo>
                  <a:lnTo>
                    <a:pt x="348" y="4058"/>
                  </a:lnTo>
                  <a:lnTo>
                    <a:pt x="271" y="3671"/>
                  </a:lnTo>
                  <a:lnTo>
                    <a:pt x="232" y="3285"/>
                  </a:lnTo>
                  <a:lnTo>
                    <a:pt x="232" y="2474"/>
                  </a:lnTo>
                  <a:lnTo>
                    <a:pt x="271" y="1662"/>
                  </a:lnTo>
                  <a:lnTo>
                    <a:pt x="387" y="39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2047475" y="4266425"/>
              <a:ext cx="35775" cy="99525"/>
            </a:xfrm>
            <a:custGeom>
              <a:rect b="b" l="l" r="r" t="t"/>
              <a:pathLst>
                <a:path extrusionOk="0" h="3981" w="1431">
                  <a:moveTo>
                    <a:pt x="1" y="0"/>
                  </a:moveTo>
                  <a:lnTo>
                    <a:pt x="1" y="39"/>
                  </a:lnTo>
                  <a:lnTo>
                    <a:pt x="39" y="348"/>
                  </a:lnTo>
                  <a:lnTo>
                    <a:pt x="78" y="618"/>
                  </a:lnTo>
                  <a:lnTo>
                    <a:pt x="39" y="1237"/>
                  </a:lnTo>
                  <a:lnTo>
                    <a:pt x="39" y="1816"/>
                  </a:lnTo>
                  <a:lnTo>
                    <a:pt x="78" y="2087"/>
                  </a:lnTo>
                  <a:lnTo>
                    <a:pt x="155" y="2396"/>
                  </a:lnTo>
                  <a:lnTo>
                    <a:pt x="348" y="2860"/>
                  </a:lnTo>
                  <a:lnTo>
                    <a:pt x="657" y="3285"/>
                  </a:lnTo>
                  <a:lnTo>
                    <a:pt x="967" y="3671"/>
                  </a:lnTo>
                  <a:lnTo>
                    <a:pt x="1160" y="3864"/>
                  </a:lnTo>
                  <a:lnTo>
                    <a:pt x="1353" y="3980"/>
                  </a:lnTo>
                  <a:lnTo>
                    <a:pt x="1430" y="3980"/>
                  </a:lnTo>
                  <a:lnTo>
                    <a:pt x="1430" y="3942"/>
                  </a:lnTo>
                  <a:lnTo>
                    <a:pt x="1314" y="3710"/>
                  </a:lnTo>
                  <a:lnTo>
                    <a:pt x="1160" y="3517"/>
                  </a:lnTo>
                  <a:lnTo>
                    <a:pt x="812" y="3130"/>
                  </a:lnTo>
                  <a:lnTo>
                    <a:pt x="542" y="2705"/>
                  </a:lnTo>
                  <a:lnTo>
                    <a:pt x="426" y="2435"/>
                  </a:lnTo>
                  <a:lnTo>
                    <a:pt x="310" y="2203"/>
                  </a:lnTo>
                  <a:lnTo>
                    <a:pt x="271" y="1932"/>
                  </a:lnTo>
                  <a:lnTo>
                    <a:pt x="232" y="1662"/>
                  </a:lnTo>
                  <a:lnTo>
                    <a:pt x="194" y="1121"/>
                  </a:lnTo>
                  <a:lnTo>
                    <a:pt x="155" y="580"/>
                  </a:lnTo>
                  <a:lnTo>
                    <a:pt x="116" y="309"/>
                  </a:lnTo>
                  <a:lnTo>
                    <a:pt x="39" y="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2793250" y="4140825"/>
              <a:ext cx="19350" cy="14525"/>
            </a:xfrm>
            <a:custGeom>
              <a:rect b="b" l="l" r="r" t="t"/>
              <a:pathLst>
                <a:path extrusionOk="0" h="581" w="774">
                  <a:moveTo>
                    <a:pt x="425" y="1"/>
                  </a:moveTo>
                  <a:lnTo>
                    <a:pt x="232" y="117"/>
                  </a:lnTo>
                  <a:lnTo>
                    <a:pt x="116" y="194"/>
                  </a:lnTo>
                  <a:lnTo>
                    <a:pt x="39" y="271"/>
                  </a:lnTo>
                  <a:lnTo>
                    <a:pt x="0" y="387"/>
                  </a:lnTo>
                  <a:lnTo>
                    <a:pt x="0" y="503"/>
                  </a:lnTo>
                  <a:lnTo>
                    <a:pt x="39" y="581"/>
                  </a:lnTo>
                  <a:lnTo>
                    <a:pt x="78" y="581"/>
                  </a:lnTo>
                  <a:lnTo>
                    <a:pt x="116" y="542"/>
                  </a:lnTo>
                  <a:lnTo>
                    <a:pt x="155" y="503"/>
                  </a:lnTo>
                  <a:lnTo>
                    <a:pt x="232" y="542"/>
                  </a:lnTo>
                  <a:lnTo>
                    <a:pt x="271" y="503"/>
                  </a:lnTo>
                  <a:lnTo>
                    <a:pt x="503" y="349"/>
                  </a:lnTo>
                  <a:lnTo>
                    <a:pt x="735" y="194"/>
                  </a:lnTo>
                  <a:lnTo>
                    <a:pt x="773" y="155"/>
                  </a:lnTo>
                  <a:lnTo>
                    <a:pt x="773" y="78"/>
                  </a:lnTo>
                  <a:lnTo>
                    <a:pt x="735" y="40"/>
                  </a:lnTo>
                  <a:lnTo>
                    <a:pt x="657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2668625" y="4256750"/>
              <a:ext cx="9700" cy="5825"/>
            </a:xfrm>
            <a:custGeom>
              <a:rect b="b" l="l" r="r" t="t"/>
              <a:pathLst>
                <a:path extrusionOk="0" h="233" w="388">
                  <a:moveTo>
                    <a:pt x="1" y="1"/>
                  </a:moveTo>
                  <a:lnTo>
                    <a:pt x="117" y="194"/>
                  </a:lnTo>
                  <a:lnTo>
                    <a:pt x="194" y="233"/>
                  </a:lnTo>
                  <a:lnTo>
                    <a:pt x="271" y="194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DBD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2688925" y="4257725"/>
              <a:ext cx="11600" cy="7750"/>
            </a:xfrm>
            <a:custGeom>
              <a:rect b="b" l="l" r="r" t="t"/>
              <a:pathLst>
                <a:path extrusionOk="0" h="310" w="464">
                  <a:moveTo>
                    <a:pt x="0" y="0"/>
                  </a:moveTo>
                  <a:lnTo>
                    <a:pt x="155" y="232"/>
                  </a:lnTo>
                  <a:lnTo>
                    <a:pt x="193" y="310"/>
                  </a:lnTo>
                  <a:lnTo>
                    <a:pt x="271" y="310"/>
                  </a:lnTo>
                  <a:lnTo>
                    <a:pt x="309" y="271"/>
                  </a:lnTo>
                  <a:lnTo>
                    <a:pt x="387" y="194"/>
                  </a:lnTo>
                  <a:lnTo>
                    <a:pt x="425" y="78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DBD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2710175" y="4258700"/>
              <a:ext cx="12575" cy="7750"/>
            </a:xfrm>
            <a:custGeom>
              <a:rect b="b" l="l" r="r" t="t"/>
              <a:pathLst>
                <a:path extrusionOk="0" h="310" w="503">
                  <a:moveTo>
                    <a:pt x="0" y="0"/>
                  </a:moveTo>
                  <a:lnTo>
                    <a:pt x="0" y="232"/>
                  </a:lnTo>
                  <a:lnTo>
                    <a:pt x="39" y="271"/>
                  </a:lnTo>
                  <a:lnTo>
                    <a:pt x="78" y="309"/>
                  </a:lnTo>
                  <a:lnTo>
                    <a:pt x="155" y="309"/>
                  </a:lnTo>
                  <a:lnTo>
                    <a:pt x="232" y="271"/>
                  </a:lnTo>
                  <a:lnTo>
                    <a:pt x="348" y="193"/>
                  </a:lnTo>
                  <a:lnTo>
                    <a:pt x="503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2730450" y="4260625"/>
              <a:ext cx="11625" cy="11625"/>
            </a:xfrm>
            <a:custGeom>
              <a:rect b="b" l="l" r="r" t="t"/>
              <a:pathLst>
                <a:path extrusionOk="0" h="465" w="465">
                  <a:moveTo>
                    <a:pt x="1" y="0"/>
                  </a:moveTo>
                  <a:lnTo>
                    <a:pt x="194" y="425"/>
                  </a:lnTo>
                  <a:lnTo>
                    <a:pt x="233" y="464"/>
                  </a:lnTo>
                  <a:lnTo>
                    <a:pt x="348" y="464"/>
                  </a:lnTo>
                  <a:lnTo>
                    <a:pt x="387" y="425"/>
                  </a:lnTo>
                  <a:lnTo>
                    <a:pt x="464" y="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D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2752675" y="4264475"/>
              <a:ext cx="12575" cy="12600"/>
            </a:xfrm>
            <a:custGeom>
              <a:rect b="b" l="l" r="r" t="t"/>
              <a:pathLst>
                <a:path extrusionOk="0" h="504" w="503">
                  <a:moveTo>
                    <a:pt x="0" y="1"/>
                  </a:moveTo>
                  <a:lnTo>
                    <a:pt x="39" y="387"/>
                  </a:lnTo>
                  <a:lnTo>
                    <a:pt x="116" y="465"/>
                  </a:lnTo>
                  <a:lnTo>
                    <a:pt x="155" y="503"/>
                  </a:lnTo>
                  <a:lnTo>
                    <a:pt x="194" y="465"/>
                  </a:lnTo>
                  <a:lnTo>
                    <a:pt x="310" y="387"/>
                  </a:lnTo>
                  <a:lnTo>
                    <a:pt x="387" y="310"/>
                  </a:lnTo>
                  <a:lnTo>
                    <a:pt x="503" y="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D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2779725" y="4269325"/>
              <a:ext cx="17400" cy="17400"/>
            </a:xfrm>
            <a:custGeom>
              <a:rect b="b" l="l" r="r" t="t"/>
              <a:pathLst>
                <a:path extrusionOk="0" h="696" w="696">
                  <a:moveTo>
                    <a:pt x="0" y="0"/>
                  </a:moveTo>
                  <a:lnTo>
                    <a:pt x="78" y="271"/>
                  </a:lnTo>
                  <a:lnTo>
                    <a:pt x="78" y="580"/>
                  </a:lnTo>
                  <a:lnTo>
                    <a:pt x="116" y="618"/>
                  </a:lnTo>
                  <a:lnTo>
                    <a:pt x="116" y="657"/>
                  </a:lnTo>
                  <a:lnTo>
                    <a:pt x="194" y="696"/>
                  </a:lnTo>
                  <a:lnTo>
                    <a:pt x="232" y="657"/>
                  </a:lnTo>
                  <a:lnTo>
                    <a:pt x="464" y="464"/>
                  </a:lnTo>
                  <a:lnTo>
                    <a:pt x="696" y="232"/>
                  </a:lnTo>
                  <a:lnTo>
                    <a:pt x="696" y="193"/>
                  </a:lnTo>
                  <a:lnTo>
                    <a:pt x="464" y="155"/>
                  </a:lnTo>
                  <a:lnTo>
                    <a:pt x="271" y="77"/>
                  </a:lnTo>
                  <a:lnTo>
                    <a:pt x="116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2664775" y="4096400"/>
              <a:ext cx="21275" cy="21275"/>
            </a:xfrm>
            <a:custGeom>
              <a:rect b="b" l="l" r="r" t="t"/>
              <a:pathLst>
                <a:path extrusionOk="0" h="851" w="851">
                  <a:moveTo>
                    <a:pt x="464" y="0"/>
                  </a:moveTo>
                  <a:lnTo>
                    <a:pt x="348" y="39"/>
                  </a:lnTo>
                  <a:lnTo>
                    <a:pt x="232" y="116"/>
                  </a:lnTo>
                  <a:lnTo>
                    <a:pt x="155" y="232"/>
                  </a:lnTo>
                  <a:lnTo>
                    <a:pt x="77" y="348"/>
                  </a:lnTo>
                  <a:lnTo>
                    <a:pt x="0" y="464"/>
                  </a:lnTo>
                  <a:lnTo>
                    <a:pt x="0" y="619"/>
                  </a:lnTo>
                  <a:lnTo>
                    <a:pt x="39" y="735"/>
                  </a:lnTo>
                  <a:lnTo>
                    <a:pt x="116" y="812"/>
                  </a:lnTo>
                  <a:lnTo>
                    <a:pt x="155" y="851"/>
                  </a:lnTo>
                  <a:lnTo>
                    <a:pt x="271" y="851"/>
                  </a:lnTo>
                  <a:lnTo>
                    <a:pt x="348" y="812"/>
                  </a:lnTo>
                  <a:lnTo>
                    <a:pt x="425" y="773"/>
                  </a:lnTo>
                  <a:lnTo>
                    <a:pt x="502" y="696"/>
                  </a:lnTo>
                  <a:lnTo>
                    <a:pt x="541" y="619"/>
                  </a:lnTo>
                  <a:lnTo>
                    <a:pt x="580" y="541"/>
                  </a:lnTo>
                  <a:lnTo>
                    <a:pt x="773" y="464"/>
                  </a:lnTo>
                  <a:lnTo>
                    <a:pt x="812" y="387"/>
                  </a:lnTo>
                  <a:lnTo>
                    <a:pt x="850" y="310"/>
                  </a:lnTo>
                  <a:lnTo>
                    <a:pt x="850" y="232"/>
                  </a:lnTo>
                  <a:lnTo>
                    <a:pt x="812" y="116"/>
                  </a:lnTo>
                  <a:lnTo>
                    <a:pt x="734" y="39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2654150" y="4130200"/>
              <a:ext cx="26100" cy="17425"/>
            </a:xfrm>
            <a:custGeom>
              <a:rect b="b" l="l" r="r" t="t"/>
              <a:pathLst>
                <a:path extrusionOk="0" h="697" w="1044">
                  <a:moveTo>
                    <a:pt x="0" y="1"/>
                  </a:moveTo>
                  <a:lnTo>
                    <a:pt x="0" y="39"/>
                  </a:lnTo>
                  <a:lnTo>
                    <a:pt x="77" y="194"/>
                  </a:lnTo>
                  <a:lnTo>
                    <a:pt x="155" y="349"/>
                  </a:lnTo>
                  <a:lnTo>
                    <a:pt x="271" y="465"/>
                  </a:lnTo>
                  <a:lnTo>
                    <a:pt x="425" y="542"/>
                  </a:lnTo>
                  <a:lnTo>
                    <a:pt x="541" y="619"/>
                  </a:lnTo>
                  <a:lnTo>
                    <a:pt x="734" y="696"/>
                  </a:lnTo>
                  <a:lnTo>
                    <a:pt x="927" y="696"/>
                  </a:lnTo>
                  <a:lnTo>
                    <a:pt x="1005" y="658"/>
                  </a:lnTo>
                  <a:lnTo>
                    <a:pt x="1043" y="619"/>
                  </a:lnTo>
                  <a:lnTo>
                    <a:pt x="1005" y="542"/>
                  </a:lnTo>
                  <a:lnTo>
                    <a:pt x="927" y="503"/>
                  </a:lnTo>
                  <a:lnTo>
                    <a:pt x="812" y="503"/>
                  </a:lnTo>
                  <a:lnTo>
                    <a:pt x="696" y="465"/>
                  </a:lnTo>
                  <a:lnTo>
                    <a:pt x="541" y="387"/>
                  </a:lnTo>
                  <a:lnTo>
                    <a:pt x="309" y="233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1862975" y="3846200"/>
              <a:ext cx="238625" cy="354550"/>
            </a:xfrm>
            <a:custGeom>
              <a:rect b="b" l="l" r="r" t="t"/>
              <a:pathLst>
                <a:path extrusionOk="0" h="14182" w="9545">
                  <a:moveTo>
                    <a:pt x="502" y="0"/>
                  </a:moveTo>
                  <a:lnTo>
                    <a:pt x="309" y="39"/>
                  </a:lnTo>
                  <a:lnTo>
                    <a:pt x="155" y="78"/>
                  </a:lnTo>
                  <a:lnTo>
                    <a:pt x="39" y="194"/>
                  </a:lnTo>
                  <a:lnTo>
                    <a:pt x="0" y="348"/>
                  </a:lnTo>
                  <a:lnTo>
                    <a:pt x="0" y="503"/>
                  </a:lnTo>
                  <a:lnTo>
                    <a:pt x="116" y="812"/>
                  </a:lnTo>
                  <a:lnTo>
                    <a:pt x="193" y="1121"/>
                  </a:lnTo>
                  <a:lnTo>
                    <a:pt x="232" y="1160"/>
                  </a:lnTo>
                  <a:lnTo>
                    <a:pt x="271" y="1314"/>
                  </a:lnTo>
                  <a:lnTo>
                    <a:pt x="387" y="1507"/>
                  </a:lnTo>
                  <a:lnTo>
                    <a:pt x="541" y="1971"/>
                  </a:lnTo>
                  <a:lnTo>
                    <a:pt x="734" y="2396"/>
                  </a:lnTo>
                  <a:lnTo>
                    <a:pt x="773" y="2435"/>
                  </a:lnTo>
                  <a:lnTo>
                    <a:pt x="1159" y="3439"/>
                  </a:lnTo>
                  <a:lnTo>
                    <a:pt x="1468" y="4483"/>
                  </a:lnTo>
                  <a:lnTo>
                    <a:pt x="1739" y="5526"/>
                  </a:lnTo>
                  <a:lnTo>
                    <a:pt x="1971" y="6608"/>
                  </a:lnTo>
                  <a:lnTo>
                    <a:pt x="2203" y="8038"/>
                  </a:lnTo>
                  <a:lnTo>
                    <a:pt x="2396" y="9467"/>
                  </a:lnTo>
                  <a:lnTo>
                    <a:pt x="2473" y="10897"/>
                  </a:lnTo>
                  <a:lnTo>
                    <a:pt x="2473" y="12327"/>
                  </a:lnTo>
                  <a:lnTo>
                    <a:pt x="2435" y="13254"/>
                  </a:lnTo>
                  <a:lnTo>
                    <a:pt x="2319" y="14182"/>
                  </a:lnTo>
                  <a:lnTo>
                    <a:pt x="2937" y="13370"/>
                  </a:lnTo>
                  <a:lnTo>
                    <a:pt x="3632" y="12520"/>
                  </a:lnTo>
                  <a:lnTo>
                    <a:pt x="4560" y="11438"/>
                  </a:lnTo>
                  <a:lnTo>
                    <a:pt x="5642" y="10318"/>
                  </a:lnTo>
                  <a:lnTo>
                    <a:pt x="6260" y="9699"/>
                  </a:lnTo>
                  <a:lnTo>
                    <a:pt x="6878" y="9120"/>
                  </a:lnTo>
                  <a:lnTo>
                    <a:pt x="7535" y="8579"/>
                  </a:lnTo>
                  <a:lnTo>
                    <a:pt x="8192" y="8038"/>
                  </a:lnTo>
                  <a:lnTo>
                    <a:pt x="8888" y="7574"/>
                  </a:lnTo>
                  <a:lnTo>
                    <a:pt x="9544" y="7110"/>
                  </a:lnTo>
                  <a:lnTo>
                    <a:pt x="8347" y="6028"/>
                  </a:lnTo>
                  <a:lnTo>
                    <a:pt x="7265" y="4908"/>
                  </a:lnTo>
                  <a:lnTo>
                    <a:pt x="6221" y="3749"/>
                  </a:lnTo>
                  <a:lnTo>
                    <a:pt x="5680" y="3208"/>
                  </a:lnTo>
                  <a:lnTo>
                    <a:pt x="5139" y="2667"/>
                  </a:lnTo>
                  <a:lnTo>
                    <a:pt x="4598" y="2164"/>
                  </a:lnTo>
                  <a:lnTo>
                    <a:pt x="4019" y="1701"/>
                  </a:lnTo>
                  <a:lnTo>
                    <a:pt x="3401" y="1276"/>
                  </a:lnTo>
                  <a:lnTo>
                    <a:pt x="2744" y="889"/>
                  </a:lnTo>
                  <a:lnTo>
                    <a:pt x="2087" y="541"/>
                  </a:lnTo>
                  <a:lnTo>
                    <a:pt x="1391" y="232"/>
                  </a:lnTo>
                  <a:lnTo>
                    <a:pt x="1082" y="116"/>
                  </a:lnTo>
                  <a:lnTo>
                    <a:pt x="696" y="39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1843650" y="4258700"/>
              <a:ext cx="39625" cy="50250"/>
            </a:xfrm>
            <a:custGeom>
              <a:rect b="b" l="l" r="r" t="t"/>
              <a:pathLst>
                <a:path extrusionOk="0" h="2010" w="1585">
                  <a:moveTo>
                    <a:pt x="1585" y="0"/>
                  </a:moveTo>
                  <a:lnTo>
                    <a:pt x="1391" y="77"/>
                  </a:lnTo>
                  <a:lnTo>
                    <a:pt x="1121" y="155"/>
                  </a:lnTo>
                  <a:lnTo>
                    <a:pt x="812" y="232"/>
                  </a:lnTo>
                  <a:lnTo>
                    <a:pt x="541" y="271"/>
                  </a:lnTo>
                  <a:lnTo>
                    <a:pt x="309" y="309"/>
                  </a:lnTo>
                  <a:lnTo>
                    <a:pt x="116" y="386"/>
                  </a:lnTo>
                  <a:lnTo>
                    <a:pt x="39" y="502"/>
                  </a:lnTo>
                  <a:lnTo>
                    <a:pt x="0" y="657"/>
                  </a:lnTo>
                  <a:lnTo>
                    <a:pt x="39" y="850"/>
                  </a:lnTo>
                  <a:lnTo>
                    <a:pt x="387" y="2009"/>
                  </a:lnTo>
                  <a:lnTo>
                    <a:pt x="812" y="1237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2418425" y="4481850"/>
              <a:ext cx="8725" cy="975"/>
            </a:xfrm>
            <a:custGeom>
              <a:rect b="b" l="l" r="r" t="t"/>
              <a:pathLst>
                <a:path extrusionOk="0" h="39" w="349">
                  <a:moveTo>
                    <a:pt x="1" y="39"/>
                  </a:moveTo>
                  <a:lnTo>
                    <a:pt x="1" y="39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1" y="39"/>
                  </a:lnTo>
                  <a:lnTo>
                    <a:pt x="1" y="39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2482175" y="4392975"/>
              <a:ext cx="285025" cy="142975"/>
            </a:xfrm>
            <a:custGeom>
              <a:rect b="b" l="l" r="r" t="t"/>
              <a:pathLst>
                <a:path extrusionOk="0" h="5719" w="11401">
                  <a:moveTo>
                    <a:pt x="6377" y="0"/>
                  </a:moveTo>
                  <a:lnTo>
                    <a:pt x="5295" y="580"/>
                  </a:lnTo>
                  <a:lnTo>
                    <a:pt x="3904" y="1314"/>
                  </a:lnTo>
                  <a:lnTo>
                    <a:pt x="3054" y="1739"/>
                  </a:lnTo>
                  <a:lnTo>
                    <a:pt x="2126" y="2164"/>
                  </a:lnTo>
                  <a:lnTo>
                    <a:pt x="1122" y="2589"/>
                  </a:lnTo>
                  <a:lnTo>
                    <a:pt x="1" y="3014"/>
                  </a:lnTo>
                  <a:lnTo>
                    <a:pt x="1778" y="3285"/>
                  </a:lnTo>
                  <a:lnTo>
                    <a:pt x="2976" y="3516"/>
                  </a:lnTo>
                  <a:lnTo>
                    <a:pt x="4136" y="3748"/>
                  </a:lnTo>
                  <a:lnTo>
                    <a:pt x="5295" y="4019"/>
                  </a:lnTo>
                  <a:lnTo>
                    <a:pt x="6454" y="4289"/>
                  </a:lnTo>
                  <a:lnTo>
                    <a:pt x="7575" y="4598"/>
                  </a:lnTo>
                  <a:lnTo>
                    <a:pt x="8734" y="4946"/>
                  </a:lnTo>
                  <a:lnTo>
                    <a:pt x="9854" y="5333"/>
                  </a:lnTo>
                  <a:lnTo>
                    <a:pt x="10395" y="5526"/>
                  </a:lnTo>
                  <a:lnTo>
                    <a:pt x="10936" y="5719"/>
                  </a:lnTo>
                  <a:lnTo>
                    <a:pt x="11246" y="5719"/>
                  </a:lnTo>
                  <a:lnTo>
                    <a:pt x="11323" y="5642"/>
                  </a:lnTo>
                  <a:lnTo>
                    <a:pt x="11361" y="5564"/>
                  </a:lnTo>
                  <a:lnTo>
                    <a:pt x="11400" y="5487"/>
                  </a:lnTo>
                  <a:lnTo>
                    <a:pt x="11361" y="5333"/>
                  </a:lnTo>
                  <a:lnTo>
                    <a:pt x="11323" y="5139"/>
                  </a:lnTo>
                  <a:lnTo>
                    <a:pt x="11130" y="4676"/>
                  </a:lnTo>
                  <a:lnTo>
                    <a:pt x="10936" y="4212"/>
                  </a:lnTo>
                  <a:lnTo>
                    <a:pt x="10705" y="3748"/>
                  </a:lnTo>
                  <a:lnTo>
                    <a:pt x="10434" y="3323"/>
                  </a:lnTo>
                  <a:lnTo>
                    <a:pt x="10164" y="2898"/>
                  </a:lnTo>
                  <a:lnTo>
                    <a:pt x="9854" y="2512"/>
                  </a:lnTo>
                  <a:lnTo>
                    <a:pt x="9507" y="2125"/>
                  </a:lnTo>
                  <a:lnTo>
                    <a:pt x="9159" y="1778"/>
                  </a:lnTo>
                  <a:lnTo>
                    <a:pt x="8772" y="1430"/>
                  </a:lnTo>
                  <a:lnTo>
                    <a:pt x="8347" y="1082"/>
                  </a:lnTo>
                  <a:lnTo>
                    <a:pt x="7845" y="734"/>
                  </a:lnTo>
                  <a:lnTo>
                    <a:pt x="7381" y="464"/>
                  </a:lnTo>
                  <a:lnTo>
                    <a:pt x="6840" y="193"/>
                  </a:lnTo>
                  <a:lnTo>
                    <a:pt x="6377" y="0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6"/>
          <p:cNvSpPr/>
          <p:nvPr/>
        </p:nvSpPr>
        <p:spPr>
          <a:xfrm>
            <a:off x="5129949" y="1214576"/>
            <a:ext cx="2610017" cy="2513311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6"/>
          <p:cNvSpPr/>
          <p:nvPr/>
        </p:nvSpPr>
        <p:spPr>
          <a:xfrm rot="5400000">
            <a:off x="5977008" y="2030333"/>
            <a:ext cx="1104100" cy="1034231"/>
          </a:xfrm>
          <a:custGeom>
            <a:rect b="b" l="l" r="r" t="t"/>
            <a:pathLst>
              <a:path extrusionOk="0" h="44052" w="47028">
                <a:moveTo>
                  <a:pt x="33928" y="1"/>
                </a:moveTo>
                <a:lnTo>
                  <a:pt x="32962" y="39"/>
                </a:lnTo>
                <a:lnTo>
                  <a:pt x="32034" y="117"/>
                </a:lnTo>
                <a:lnTo>
                  <a:pt x="31068" y="232"/>
                </a:lnTo>
                <a:lnTo>
                  <a:pt x="30141" y="348"/>
                </a:lnTo>
                <a:lnTo>
                  <a:pt x="28054" y="619"/>
                </a:lnTo>
                <a:lnTo>
                  <a:pt x="27011" y="735"/>
                </a:lnTo>
                <a:lnTo>
                  <a:pt x="25968" y="812"/>
                </a:lnTo>
                <a:lnTo>
                  <a:pt x="22065" y="812"/>
                </a:lnTo>
                <a:lnTo>
                  <a:pt x="21292" y="851"/>
                </a:lnTo>
                <a:lnTo>
                  <a:pt x="20210" y="967"/>
                </a:lnTo>
                <a:lnTo>
                  <a:pt x="19128" y="1160"/>
                </a:lnTo>
                <a:lnTo>
                  <a:pt x="18046" y="1392"/>
                </a:lnTo>
                <a:lnTo>
                  <a:pt x="17003" y="1701"/>
                </a:lnTo>
                <a:lnTo>
                  <a:pt x="15998" y="2087"/>
                </a:lnTo>
                <a:lnTo>
                  <a:pt x="14955" y="2474"/>
                </a:lnTo>
                <a:lnTo>
                  <a:pt x="13950" y="2899"/>
                </a:lnTo>
                <a:lnTo>
                  <a:pt x="12984" y="3362"/>
                </a:lnTo>
                <a:lnTo>
                  <a:pt x="10975" y="4367"/>
                </a:lnTo>
                <a:lnTo>
                  <a:pt x="9970" y="4869"/>
                </a:lnTo>
                <a:lnTo>
                  <a:pt x="9004" y="5410"/>
                </a:lnTo>
                <a:lnTo>
                  <a:pt x="8038" y="5951"/>
                </a:lnTo>
                <a:lnTo>
                  <a:pt x="7072" y="6570"/>
                </a:lnTo>
                <a:lnTo>
                  <a:pt x="6184" y="7188"/>
                </a:lnTo>
                <a:lnTo>
                  <a:pt x="5295" y="7845"/>
                </a:lnTo>
                <a:lnTo>
                  <a:pt x="4908" y="8193"/>
                </a:lnTo>
                <a:lnTo>
                  <a:pt x="4522" y="8540"/>
                </a:lnTo>
                <a:lnTo>
                  <a:pt x="4174" y="8927"/>
                </a:lnTo>
                <a:lnTo>
                  <a:pt x="3826" y="9313"/>
                </a:lnTo>
                <a:lnTo>
                  <a:pt x="3517" y="9700"/>
                </a:lnTo>
                <a:lnTo>
                  <a:pt x="3247" y="10086"/>
                </a:lnTo>
                <a:lnTo>
                  <a:pt x="2706" y="10936"/>
                </a:lnTo>
                <a:lnTo>
                  <a:pt x="2242" y="11825"/>
                </a:lnTo>
                <a:lnTo>
                  <a:pt x="1856" y="12752"/>
                </a:lnTo>
                <a:lnTo>
                  <a:pt x="1547" y="13718"/>
                </a:lnTo>
                <a:lnTo>
                  <a:pt x="1237" y="14723"/>
                </a:lnTo>
                <a:lnTo>
                  <a:pt x="774" y="16732"/>
                </a:lnTo>
                <a:lnTo>
                  <a:pt x="542" y="17775"/>
                </a:lnTo>
                <a:lnTo>
                  <a:pt x="349" y="18780"/>
                </a:lnTo>
                <a:lnTo>
                  <a:pt x="194" y="19823"/>
                </a:lnTo>
                <a:lnTo>
                  <a:pt x="78" y="20867"/>
                </a:lnTo>
                <a:lnTo>
                  <a:pt x="1" y="21910"/>
                </a:lnTo>
                <a:lnTo>
                  <a:pt x="40" y="22953"/>
                </a:lnTo>
                <a:lnTo>
                  <a:pt x="40" y="23456"/>
                </a:lnTo>
                <a:lnTo>
                  <a:pt x="117" y="23958"/>
                </a:lnTo>
                <a:lnTo>
                  <a:pt x="233" y="24460"/>
                </a:lnTo>
                <a:lnTo>
                  <a:pt x="349" y="24963"/>
                </a:lnTo>
                <a:lnTo>
                  <a:pt x="465" y="25426"/>
                </a:lnTo>
                <a:lnTo>
                  <a:pt x="658" y="25890"/>
                </a:lnTo>
                <a:lnTo>
                  <a:pt x="851" y="26354"/>
                </a:lnTo>
                <a:lnTo>
                  <a:pt x="1044" y="26779"/>
                </a:lnTo>
                <a:lnTo>
                  <a:pt x="1276" y="27204"/>
                </a:lnTo>
                <a:lnTo>
                  <a:pt x="1547" y="27629"/>
                </a:lnTo>
                <a:lnTo>
                  <a:pt x="1817" y="28054"/>
                </a:lnTo>
                <a:lnTo>
                  <a:pt x="2126" y="28440"/>
                </a:lnTo>
                <a:lnTo>
                  <a:pt x="2435" y="28827"/>
                </a:lnTo>
                <a:lnTo>
                  <a:pt x="2783" y="29175"/>
                </a:lnTo>
                <a:lnTo>
                  <a:pt x="3556" y="29870"/>
                </a:lnTo>
                <a:lnTo>
                  <a:pt x="3942" y="30218"/>
                </a:lnTo>
                <a:lnTo>
                  <a:pt x="4367" y="30527"/>
                </a:lnTo>
                <a:lnTo>
                  <a:pt x="5218" y="31107"/>
                </a:lnTo>
                <a:lnTo>
                  <a:pt x="6145" y="31609"/>
                </a:lnTo>
                <a:lnTo>
                  <a:pt x="7034" y="32111"/>
                </a:lnTo>
                <a:lnTo>
                  <a:pt x="7536" y="32382"/>
                </a:lnTo>
                <a:lnTo>
                  <a:pt x="8038" y="32691"/>
                </a:lnTo>
                <a:lnTo>
                  <a:pt x="8502" y="33000"/>
                </a:lnTo>
                <a:lnTo>
                  <a:pt x="8966" y="33348"/>
                </a:lnTo>
                <a:lnTo>
                  <a:pt x="9198" y="33618"/>
                </a:lnTo>
                <a:lnTo>
                  <a:pt x="9429" y="33850"/>
                </a:lnTo>
                <a:lnTo>
                  <a:pt x="9816" y="34391"/>
                </a:lnTo>
                <a:lnTo>
                  <a:pt x="10164" y="34971"/>
                </a:lnTo>
                <a:lnTo>
                  <a:pt x="10511" y="35550"/>
                </a:lnTo>
                <a:lnTo>
                  <a:pt x="10975" y="36555"/>
                </a:lnTo>
                <a:lnTo>
                  <a:pt x="11516" y="37482"/>
                </a:lnTo>
                <a:lnTo>
                  <a:pt x="11786" y="37946"/>
                </a:lnTo>
                <a:lnTo>
                  <a:pt x="12096" y="38410"/>
                </a:lnTo>
                <a:lnTo>
                  <a:pt x="12405" y="38835"/>
                </a:lnTo>
                <a:lnTo>
                  <a:pt x="12753" y="39260"/>
                </a:lnTo>
                <a:lnTo>
                  <a:pt x="13448" y="39955"/>
                </a:lnTo>
                <a:lnTo>
                  <a:pt x="14182" y="40612"/>
                </a:lnTo>
                <a:lnTo>
                  <a:pt x="14955" y="41230"/>
                </a:lnTo>
                <a:lnTo>
                  <a:pt x="15766" y="41771"/>
                </a:lnTo>
                <a:lnTo>
                  <a:pt x="16771" y="42312"/>
                </a:lnTo>
                <a:lnTo>
                  <a:pt x="17776" y="42815"/>
                </a:lnTo>
                <a:lnTo>
                  <a:pt x="18858" y="43201"/>
                </a:lnTo>
                <a:lnTo>
                  <a:pt x="19940" y="43510"/>
                </a:lnTo>
                <a:lnTo>
                  <a:pt x="21022" y="43742"/>
                </a:lnTo>
                <a:lnTo>
                  <a:pt x="22142" y="43897"/>
                </a:lnTo>
                <a:lnTo>
                  <a:pt x="23263" y="44013"/>
                </a:lnTo>
                <a:lnTo>
                  <a:pt x="24383" y="44051"/>
                </a:lnTo>
                <a:lnTo>
                  <a:pt x="25272" y="44013"/>
                </a:lnTo>
                <a:lnTo>
                  <a:pt x="26161" y="43974"/>
                </a:lnTo>
                <a:lnTo>
                  <a:pt x="27050" y="43858"/>
                </a:lnTo>
                <a:lnTo>
                  <a:pt x="27938" y="43742"/>
                </a:lnTo>
                <a:lnTo>
                  <a:pt x="28827" y="43588"/>
                </a:lnTo>
                <a:lnTo>
                  <a:pt x="29716" y="43394"/>
                </a:lnTo>
                <a:lnTo>
                  <a:pt x="30605" y="43201"/>
                </a:lnTo>
                <a:lnTo>
                  <a:pt x="31455" y="42931"/>
                </a:lnTo>
                <a:lnTo>
                  <a:pt x="32962" y="42467"/>
                </a:lnTo>
                <a:lnTo>
                  <a:pt x="34469" y="41887"/>
                </a:lnTo>
                <a:lnTo>
                  <a:pt x="35203" y="41540"/>
                </a:lnTo>
                <a:lnTo>
                  <a:pt x="35937" y="41192"/>
                </a:lnTo>
                <a:lnTo>
                  <a:pt x="36633" y="40844"/>
                </a:lnTo>
                <a:lnTo>
                  <a:pt x="37328" y="40458"/>
                </a:lnTo>
                <a:lnTo>
                  <a:pt x="38024" y="40033"/>
                </a:lnTo>
                <a:lnTo>
                  <a:pt x="38719" y="39608"/>
                </a:lnTo>
                <a:lnTo>
                  <a:pt x="39376" y="39144"/>
                </a:lnTo>
                <a:lnTo>
                  <a:pt x="39994" y="38642"/>
                </a:lnTo>
                <a:lnTo>
                  <a:pt x="40651" y="38139"/>
                </a:lnTo>
                <a:lnTo>
                  <a:pt x="41231" y="37637"/>
                </a:lnTo>
                <a:lnTo>
                  <a:pt x="41811" y="37057"/>
                </a:lnTo>
                <a:lnTo>
                  <a:pt x="42351" y="36478"/>
                </a:lnTo>
                <a:lnTo>
                  <a:pt x="42854" y="36053"/>
                </a:lnTo>
                <a:lnTo>
                  <a:pt x="43318" y="35550"/>
                </a:lnTo>
                <a:lnTo>
                  <a:pt x="43781" y="35087"/>
                </a:lnTo>
                <a:lnTo>
                  <a:pt x="44206" y="34546"/>
                </a:lnTo>
                <a:lnTo>
                  <a:pt x="44631" y="34005"/>
                </a:lnTo>
                <a:lnTo>
                  <a:pt x="45018" y="33464"/>
                </a:lnTo>
                <a:lnTo>
                  <a:pt x="45365" y="32884"/>
                </a:lnTo>
                <a:lnTo>
                  <a:pt x="45713" y="32266"/>
                </a:lnTo>
                <a:lnTo>
                  <a:pt x="46100" y="31493"/>
                </a:lnTo>
                <a:lnTo>
                  <a:pt x="46409" y="30643"/>
                </a:lnTo>
                <a:lnTo>
                  <a:pt x="46641" y="29831"/>
                </a:lnTo>
                <a:lnTo>
                  <a:pt x="46834" y="28981"/>
                </a:lnTo>
                <a:lnTo>
                  <a:pt x="46950" y="28131"/>
                </a:lnTo>
                <a:lnTo>
                  <a:pt x="47027" y="27242"/>
                </a:lnTo>
                <a:lnTo>
                  <a:pt x="46988" y="26392"/>
                </a:lnTo>
                <a:lnTo>
                  <a:pt x="46872" y="25504"/>
                </a:lnTo>
                <a:lnTo>
                  <a:pt x="46757" y="25001"/>
                </a:lnTo>
                <a:lnTo>
                  <a:pt x="46602" y="24499"/>
                </a:lnTo>
                <a:lnTo>
                  <a:pt x="46409" y="24035"/>
                </a:lnTo>
                <a:lnTo>
                  <a:pt x="46216" y="23533"/>
                </a:lnTo>
                <a:lnTo>
                  <a:pt x="45752" y="22606"/>
                </a:lnTo>
                <a:lnTo>
                  <a:pt x="45250" y="21678"/>
                </a:lnTo>
                <a:lnTo>
                  <a:pt x="44786" y="20751"/>
                </a:lnTo>
                <a:lnTo>
                  <a:pt x="44593" y="20248"/>
                </a:lnTo>
                <a:lnTo>
                  <a:pt x="44399" y="19785"/>
                </a:lnTo>
                <a:lnTo>
                  <a:pt x="44245" y="19282"/>
                </a:lnTo>
                <a:lnTo>
                  <a:pt x="44129" y="18780"/>
                </a:lnTo>
                <a:lnTo>
                  <a:pt x="44052" y="18278"/>
                </a:lnTo>
                <a:lnTo>
                  <a:pt x="44052" y="17737"/>
                </a:lnTo>
                <a:lnTo>
                  <a:pt x="44052" y="17234"/>
                </a:lnTo>
                <a:lnTo>
                  <a:pt x="44129" y="16694"/>
                </a:lnTo>
                <a:lnTo>
                  <a:pt x="44206" y="16191"/>
                </a:lnTo>
                <a:lnTo>
                  <a:pt x="44322" y="15689"/>
                </a:lnTo>
                <a:lnTo>
                  <a:pt x="44825" y="13641"/>
                </a:lnTo>
                <a:lnTo>
                  <a:pt x="44979" y="12829"/>
                </a:lnTo>
                <a:lnTo>
                  <a:pt x="45095" y="11979"/>
                </a:lnTo>
                <a:lnTo>
                  <a:pt x="45134" y="11168"/>
                </a:lnTo>
                <a:lnTo>
                  <a:pt x="45095" y="10318"/>
                </a:lnTo>
                <a:lnTo>
                  <a:pt x="44979" y="9506"/>
                </a:lnTo>
                <a:lnTo>
                  <a:pt x="44825" y="8733"/>
                </a:lnTo>
                <a:lnTo>
                  <a:pt x="44593" y="7961"/>
                </a:lnTo>
                <a:lnTo>
                  <a:pt x="44322" y="7226"/>
                </a:lnTo>
                <a:lnTo>
                  <a:pt x="44013" y="6492"/>
                </a:lnTo>
                <a:lnTo>
                  <a:pt x="43627" y="5758"/>
                </a:lnTo>
                <a:lnTo>
                  <a:pt x="43202" y="5063"/>
                </a:lnTo>
                <a:lnTo>
                  <a:pt x="42738" y="4444"/>
                </a:lnTo>
                <a:lnTo>
                  <a:pt x="42236" y="3787"/>
                </a:lnTo>
                <a:lnTo>
                  <a:pt x="41656" y="3208"/>
                </a:lnTo>
                <a:lnTo>
                  <a:pt x="41076" y="2667"/>
                </a:lnTo>
                <a:lnTo>
                  <a:pt x="40419" y="2126"/>
                </a:lnTo>
                <a:lnTo>
                  <a:pt x="39763" y="1662"/>
                </a:lnTo>
                <a:lnTo>
                  <a:pt x="39067" y="1237"/>
                </a:lnTo>
                <a:lnTo>
                  <a:pt x="38333" y="889"/>
                </a:lnTo>
                <a:lnTo>
                  <a:pt x="37599" y="580"/>
                </a:lnTo>
                <a:lnTo>
                  <a:pt x="37135" y="426"/>
                </a:lnTo>
                <a:lnTo>
                  <a:pt x="36671" y="310"/>
                </a:lnTo>
                <a:lnTo>
                  <a:pt x="35783" y="117"/>
                </a:lnTo>
                <a:lnTo>
                  <a:pt x="34855" y="39"/>
                </a:lnTo>
                <a:lnTo>
                  <a:pt x="33928" y="1"/>
                </a:lnTo>
                <a:close/>
              </a:path>
            </a:pathLst>
          </a:custGeom>
          <a:solidFill>
            <a:srgbClr val="FFA2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6"/>
          <p:cNvSpPr txBox="1"/>
          <p:nvPr>
            <p:ph type="title"/>
          </p:nvPr>
        </p:nvSpPr>
        <p:spPr>
          <a:xfrm>
            <a:off x="720000" y="2061225"/>
            <a:ext cx="4227600" cy="14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Ataques </a:t>
            </a:r>
            <a:r>
              <a:rPr b="1" lang="en" sz="4500"/>
              <a:t>mundiales</a:t>
            </a:r>
            <a:endParaRPr b="1" sz="4500"/>
          </a:p>
        </p:txBody>
      </p:sp>
      <p:sp>
        <p:nvSpPr>
          <p:cNvPr id="508" name="Google Shape;508;p36"/>
          <p:cNvSpPr txBox="1"/>
          <p:nvPr>
            <p:ph idx="2" type="title"/>
          </p:nvPr>
        </p:nvSpPr>
        <p:spPr>
          <a:xfrm>
            <a:off x="720000" y="674750"/>
            <a:ext cx="1056900" cy="10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9" name="Google Shape;509;p36"/>
          <p:cNvSpPr txBox="1"/>
          <p:nvPr>
            <p:ph idx="1" type="subTitle"/>
          </p:nvPr>
        </p:nvSpPr>
        <p:spPr>
          <a:xfrm>
            <a:off x="720000" y="3482925"/>
            <a:ext cx="2556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% de letalidad</a:t>
            </a:r>
            <a:endParaRPr/>
          </a:p>
        </p:txBody>
      </p:sp>
      <p:grpSp>
        <p:nvGrpSpPr>
          <p:cNvPr id="510" name="Google Shape;510;p36"/>
          <p:cNvGrpSpPr/>
          <p:nvPr/>
        </p:nvGrpSpPr>
        <p:grpSpPr>
          <a:xfrm>
            <a:off x="4590880" y="718233"/>
            <a:ext cx="3292034" cy="2248632"/>
            <a:chOff x="1524850" y="1167425"/>
            <a:chExt cx="1749500" cy="1195000"/>
          </a:xfrm>
        </p:grpSpPr>
        <p:sp>
          <p:nvSpPr>
            <p:cNvPr id="511" name="Google Shape;511;p36"/>
            <p:cNvSpPr/>
            <p:nvPr/>
          </p:nvSpPr>
          <p:spPr>
            <a:xfrm>
              <a:off x="1524850" y="1167425"/>
              <a:ext cx="1749500" cy="1195000"/>
            </a:xfrm>
            <a:custGeom>
              <a:rect b="b" l="l" r="r" t="t"/>
              <a:pathLst>
                <a:path extrusionOk="0" h="47800" w="69980">
                  <a:moveTo>
                    <a:pt x="27784" y="0"/>
                  </a:moveTo>
                  <a:lnTo>
                    <a:pt x="27745" y="39"/>
                  </a:lnTo>
                  <a:lnTo>
                    <a:pt x="27706" y="232"/>
                  </a:lnTo>
                  <a:lnTo>
                    <a:pt x="27745" y="387"/>
                  </a:lnTo>
                  <a:lnTo>
                    <a:pt x="27861" y="580"/>
                  </a:lnTo>
                  <a:lnTo>
                    <a:pt x="27938" y="696"/>
                  </a:lnTo>
                  <a:lnTo>
                    <a:pt x="28093" y="928"/>
                  </a:lnTo>
                  <a:lnTo>
                    <a:pt x="28209" y="1160"/>
                  </a:lnTo>
                  <a:lnTo>
                    <a:pt x="28402" y="1623"/>
                  </a:lnTo>
                  <a:lnTo>
                    <a:pt x="28595" y="1971"/>
                  </a:lnTo>
                  <a:lnTo>
                    <a:pt x="28788" y="2280"/>
                  </a:lnTo>
                  <a:lnTo>
                    <a:pt x="29059" y="2551"/>
                  </a:lnTo>
                  <a:lnTo>
                    <a:pt x="29368" y="2744"/>
                  </a:lnTo>
                  <a:lnTo>
                    <a:pt x="29136" y="2821"/>
                  </a:lnTo>
                  <a:lnTo>
                    <a:pt x="28827" y="2860"/>
                  </a:lnTo>
                  <a:lnTo>
                    <a:pt x="28788" y="2860"/>
                  </a:lnTo>
                  <a:lnTo>
                    <a:pt x="28750" y="2937"/>
                  </a:lnTo>
                  <a:lnTo>
                    <a:pt x="28595" y="3864"/>
                  </a:lnTo>
                  <a:lnTo>
                    <a:pt x="28441" y="4753"/>
                  </a:lnTo>
                  <a:lnTo>
                    <a:pt x="28209" y="5681"/>
                  </a:lnTo>
                  <a:lnTo>
                    <a:pt x="27938" y="6569"/>
                  </a:lnTo>
                  <a:lnTo>
                    <a:pt x="27784" y="6994"/>
                  </a:lnTo>
                  <a:lnTo>
                    <a:pt x="27590" y="7381"/>
                  </a:lnTo>
                  <a:lnTo>
                    <a:pt x="27359" y="7767"/>
                  </a:lnTo>
                  <a:lnTo>
                    <a:pt x="27088" y="8115"/>
                  </a:lnTo>
                  <a:lnTo>
                    <a:pt x="26856" y="8347"/>
                  </a:lnTo>
                  <a:lnTo>
                    <a:pt x="26624" y="8579"/>
                  </a:lnTo>
                  <a:lnTo>
                    <a:pt x="25929" y="8540"/>
                  </a:lnTo>
                  <a:lnTo>
                    <a:pt x="25195" y="8540"/>
                  </a:lnTo>
                  <a:lnTo>
                    <a:pt x="24306" y="8579"/>
                  </a:lnTo>
                  <a:lnTo>
                    <a:pt x="23379" y="8617"/>
                  </a:lnTo>
                  <a:lnTo>
                    <a:pt x="22451" y="8733"/>
                  </a:lnTo>
                  <a:lnTo>
                    <a:pt x="21562" y="8849"/>
                  </a:lnTo>
                  <a:lnTo>
                    <a:pt x="20867" y="9004"/>
                  </a:lnTo>
                  <a:lnTo>
                    <a:pt x="20133" y="9120"/>
                  </a:lnTo>
                  <a:lnTo>
                    <a:pt x="19437" y="9313"/>
                  </a:lnTo>
                  <a:lnTo>
                    <a:pt x="18780" y="9545"/>
                  </a:lnTo>
                  <a:lnTo>
                    <a:pt x="18085" y="9815"/>
                  </a:lnTo>
                  <a:lnTo>
                    <a:pt x="17467" y="10124"/>
                  </a:lnTo>
                  <a:lnTo>
                    <a:pt x="16848" y="10511"/>
                  </a:lnTo>
                  <a:lnTo>
                    <a:pt x="16269" y="10936"/>
                  </a:lnTo>
                  <a:lnTo>
                    <a:pt x="15728" y="11361"/>
                  </a:lnTo>
                  <a:lnTo>
                    <a:pt x="15612" y="11477"/>
                  </a:lnTo>
                  <a:lnTo>
                    <a:pt x="15573" y="11554"/>
                  </a:lnTo>
                  <a:lnTo>
                    <a:pt x="15573" y="11670"/>
                  </a:lnTo>
                  <a:lnTo>
                    <a:pt x="15612" y="11786"/>
                  </a:lnTo>
                  <a:lnTo>
                    <a:pt x="15689" y="11863"/>
                  </a:lnTo>
                  <a:lnTo>
                    <a:pt x="15766" y="11902"/>
                  </a:lnTo>
                  <a:lnTo>
                    <a:pt x="15882" y="11940"/>
                  </a:lnTo>
                  <a:lnTo>
                    <a:pt x="16075" y="11979"/>
                  </a:lnTo>
                  <a:lnTo>
                    <a:pt x="16307" y="11979"/>
                  </a:lnTo>
                  <a:lnTo>
                    <a:pt x="17080" y="11940"/>
                  </a:lnTo>
                  <a:lnTo>
                    <a:pt x="17853" y="11863"/>
                  </a:lnTo>
                  <a:lnTo>
                    <a:pt x="19437" y="11747"/>
                  </a:lnTo>
                  <a:lnTo>
                    <a:pt x="20133" y="11670"/>
                  </a:lnTo>
                  <a:lnTo>
                    <a:pt x="22181" y="11670"/>
                  </a:lnTo>
                  <a:lnTo>
                    <a:pt x="22760" y="11747"/>
                  </a:lnTo>
                  <a:lnTo>
                    <a:pt x="23301" y="11863"/>
                  </a:lnTo>
                  <a:lnTo>
                    <a:pt x="22451" y="12906"/>
                  </a:lnTo>
                  <a:lnTo>
                    <a:pt x="21640" y="13988"/>
                  </a:lnTo>
                  <a:lnTo>
                    <a:pt x="20867" y="15109"/>
                  </a:lnTo>
                  <a:lnTo>
                    <a:pt x="20133" y="16268"/>
                  </a:lnTo>
                  <a:lnTo>
                    <a:pt x="19399" y="17543"/>
                  </a:lnTo>
                  <a:lnTo>
                    <a:pt x="18742" y="18857"/>
                  </a:lnTo>
                  <a:lnTo>
                    <a:pt x="18123" y="20171"/>
                  </a:lnTo>
                  <a:lnTo>
                    <a:pt x="17544" y="21523"/>
                  </a:lnTo>
                  <a:lnTo>
                    <a:pt x="16385" y="24112"/>
                  </a:lnTo>
                  <a:lnTo>
                    <a:pt x="15264" y="26740"/>
                  </a:lnTo>
                  <a:lnTo>
                    <a:pt x="14337" y="29097"/>
                  </a:lnTo>
                  <a:lnTo>
                    <a:pt x="13912" y="30295"/>
                  </a:lnTo>
                  <a:lnTo>
                    <a:pt x="13486" y="31493"/>
                  </a:lnTo>
                  <a:lnTo>
                    <a:pt x="13255" y="32227"/>
                  </a:lnTo>
                  <a:lnTo>
                    <a:pt x="13139" y="32150"/>
                  </a:lnTo>
                  <a:lnTo>
                    <a:pt x="13100" y="32111"/>
                  </a:lnTo>
                  <a:lnTo>
                    <a:pt x="12907" y="31995"/>
                  </a:lnTo>
                  <a:lnTo>
                    <a:pt x="12289" y="31570"/>
                  </a:lnTo>
                  <a:lnTo>
                    <a:pt x="11670" y="31222"/>
                  </a:lnTo>
                  <a:lnTo>
                    <a:pt x="11052" y="30874"/>
                  </a:lnTo>
                  <a:lnTo>
                    <a:pt x="10395" y="30565"/>
                  </a:lnTo>
                  <a:lnTo>
                    <a:pt x="9738" y="30256"/>
                  </a:lnTo>
                  <a:lnTo>
                    <a:pt x="9081" y="29986"/>
                  </a:lnTo>
                  <a:lnTo>
                    <a:pt x="8386" y="29715"/>
                  </a:lnTo>
                  <a:lnTo>
                    <a:pt x="7729" y="29483"/>
                  </a:lnTo>
                  <a:lnTo>
                    <a:pt x="6995" y="29290"/>
                  </a:lnTo>
                  <a:lnTo>
                    <a:pt x="6299" y="29097"/>
                  </a:lnTo>
                  <a:lnTo>
                    <a:pt x="5565" y="28981"/>
                  </a:lnTo>
                  <a:lnTo>
                    <a:pt x="4831" y="28826"/>
                  </a:lnTo>
                  <a:lnTo>
                    <a:pt x="3981" y="28710"/>
                  </a:lnTo>
                  <a:lnTo>
                    <a:pt x="3092" y="28633"/>
                  </a:lnTo>
                  <a:lnTo>
                    <a:pt x="2435" y="28595"/>
                  </a:lnTo>
                  <a:lnTo>
                    <a:pt x="1817" y="28633"/>
                  </a:lnTo>
                  <a:lnTo>
                    <a:pt x="1044" y="28710"/>
                  </a:lnTo>
                  <a:lnTo>
                    <a:pt x="658" y="28788"/>
                  </a:lnTo>
                  <a:lnTo>
                    <a:pt x="310" y="28904"/>
                  </a:lnTo>
                  <a:lnTo>
                    <a:pt x="194" y="28942"/>
                  </a:lnTo>
                  <a:lnTo>
                    <a:pt x="78" y="28981"/>
                  </a:lnTo>
                  <a:lnTo>
                    <a:pt x="39" y="28981"/>
                  </a:lnTo>
                  <a:lnTo>
                    <a:pt x="39" y="29020"/>
                  </a:lnTo>
                  <a:lnTo>
                    <a:pt x="1" y="29136"/>
                  </a:lnTo>
                  <a:lnTo>
                    <a:pt x="39" y="29213"/>
                  </a:lnTo>
                  <a:lnTo>
                    <a:pt x="117" y="29251"/>
                  </a:lnTo>
                  <a:lnTo>
                    <a:pt x="310" y="29290"/>
                  </a:lnTo>
                  <a:lnTo>
                    <a:pt x="1237" y="29676"/>
                  </a:lnTo>
                  <a:lnTo>
                    <a:pt x="2165" y="30024"/>
                  </a:lnTo>
                  <a:lnTo>
                    <a:pt x="3053" y="30449"/>
                  </a:lnTo>
                  <a:lnTo>
                    <a:pt x="3942" y="30913"/>
                  </a:lnTo>
                  <a:lnTo>
                    <a:pt x="4676" y="31338"/>
                  </a:lnTo>
                  <a:lnTo>
                    <a:pt x="5372" y="31763"/>
                  </a:lnTo>
                  <a:lnTo>
                    <a:pt x="6029" y="32227"/>
                  </a:lnTo>
                  <a:lnTo>
                    <a:pt x="6686" y="32690"/>
                  </a:lnTo>
                  <a:lnTo>
                    <a:pt x="7343" y="33193"/>
                  </a:lnTo>
                  <a:lnTo>
                    <a:pt x="7999" y="33695"/>
                  </a:lnTo>
                  <a:lnTo>
                    <a:pt x="9197" y="34777"/>
                  </a:lnTo>
                  <a:lnTo>
                    <a:pt x="9468" y="35086"/>
                  </a:lnTo>
                  <a:lnTo>
                    <a:pt x="9777" y="35357"/>
                  </a:lnTo>
                  <a:lnTo>
                    <a:pt x="9816" y="35395"/>
                  </a:lnTo>
                  <a:lnTo>
                    <a:pt x="10395" y="35936"/>
                  </a:lnTo>
                  <a:lnTo>
                    <a:pt x="11207" y="36864"/>
                  </a:lnTo>
                  <a:lnTo>
                    <a:pt x="11207" y="36902"/>
                  </a:lnTo>
                  <a:lnTo>
                    <a:pt x="12057" y="38023"/>
                  </a:lnTo>
                  <a:lnTo>
                    <a:pt x="12868" y="39182"/>
                  </a:lnTo>
                  <a:lnTo>
                    <a:pt x="13255" y="39800"/>
                  </a:lnTo>
                  <a:lnTo>
                    <a:pt x="13950" y="40921"/>
                  </a:lnTo>
                  <a:lnTo>
                    <a:pt x="14607" y="42080"/>
                  </a:lnTo>
                  <a:lnTo>
                    <a:pt x="15264" y="43239"/>
                  </a:lnTo>
                  <a:lnTo>
                    <a:pt x="16075" y="44824"/>
                  </a:lnTo>
                  <a:lnTo>
                    <a:pt x="16848" y="46408"/>
                  </a:lnTo>
                  <a:lnTo>
                    <a:pt x="16964" y="46717"/>
                  </a:lnTo>
                  <a:lnTo>
                    <a:pt x="17080" y="47026"/>
                  </a:lnTo>
                  <a:lnTo>
                    <a:pt x="17235" y="47374"/>
                  </a:lnTo>
                  <a:lnTo>
                    <a:pt x="17312" y="47567"/>
                  </a:lnTo>
                  <a:lnTo>
                    <a:pt x="17389" y="47722"/>
                  </a:lnTo>
                  <a:lnTo>
                    <a:pt x="17505" y="47799"/>
                  </a:lnTo>
                  <a:lnTo>
                    <a:pt x="17582" y="47799"/>
                  </a:lnTo>
                  <a:lnTo>
                    <a:pt x="17660" y="47760"/>
                  </a:lnTo>
                  <a:lnTo>
                    <a:pt x="17737" y="47644"/>
                  </a:lnTo>
                  <a:lnTo>
                    <a:pt x="17737" y="47606"/>
                  </a:lnTo>
                  <a:lnTo>
                    <a:pt x="17892" y="46910"/>
                  </a:lnTo>
                  <a:lnTo>
                    <a:pt x="17969" y="46176"/>
                  </a:lnTo>
                  <a:lnTo>
                    <a:pt x="18046" y="45481"/>
                  </a:lnTo>
                  <a:lnTo>
                    <a:pt x="18085" y="44746"/>
                  </a:lnTo>
                  <a:lnTo>
                    <a:pt x="18085" y="44090"/>
                  </a:lnTo>
                  <a:lnTo>
                    <a:pt x="18085" y="43471"/>
                  </a:lnTo>
                  <a:lnTo>
                    <a:pt x="17969" y="42196"/>
                  </a:lnTo>
                  <a:lnTo>
                    <a:pt x="17776" y="40921"/>
                  </a:lnTo>
                  <a:lnTo>
                    <a:pt x="17505" y="39684"/>
                  </a:lnTo>
                  <a:lnTo>
                    <a:pt x="17196" y="38603"/>
                  </a:lnTo>
                  <a:lnTo>
                    <a:pt x="16771" y="37521"/>
                  </a:lnTo>
                  <a:lnTo>
                    <a:pt x="16810" y="37443"/>
                  </a:lnTo>
                  <a:lnTo>
                    <a:pt x="16887" y="37405"/>
                  </a:lnTo>
                  <a:lnTo>
                    <a:pt x="17698" y="36555"/>
                  </a:lnTo>
                  <a:lnTo>
                    <a:pt x="18510" y="35743"/>
                  </a:lnTo>
                  <a:lnTo>
                    <a:pt x="19360" y="34970"/>
                  </a:lnTo>
                  <a:lnTo>
                    <a:pt x="20210" y="34236"/>
                  </a:lnTo>
                  <a:lnTo>
                    <a:pt x="21060" y="33541"/>
                  </a:lnTo>
                  <a:lnTo>
                    <a:pt x="21099" y="33502"/>
                  </a:lnTo>
                  <a:lnTo>
                    <a:pt x="21253" y="33386"/>
                  </a:lnTo>
                  <a:lnTo>
                    <a:pt x="21292" y="33386"/>
                  </a:lnTo>
                  <a:lnTo>
                    <a:pt x="21408" y="33270"/>
                  </a:lnTo>
                  <a:lnTo>
                    <a:pt x="21562" y="33154"/>
                  </a:lnTo>
                  <a:lnTo>
                    <a:pt x="21756" y="33000"/>
                  </a:lnTo>
                  <a:lnTo>
                    <a:pt x="21794" y="32961"/>
                  </a:lnTo>
                  <a:lnTo>
                    <a:pt x="22528" y="32497"/>
                  </a:lnTo>
                  <a:lnTo>
                    <a:pt x="23263" y="32072"/>
                  </a:lnTo>
                  <a:lnTo>
                    <a:pt x="23456" y="31956"/>
                  </a:lnTo>
                  <a:lnTo>
                    <a:pt x="24731" y="31183"/>
                  </a:lnTo>
                  <a:lnTo>
                    <a:pt x="26624" y="30024"/>
                  </a:lnTo>
                  <a:lnTo>
                    <a:pt x="26702" y="29986"/>
                  </a:lnTo>
                  <a:lnTo>
                    <a:pt x="26779" y="29947"/>
                  </a:lnTo>
                  <a:lnTo>
                    <a:pt x="26818" y="29908"/>
                  </a:lnTo>
                  <a:lnTo>
                    <a:pt x="27281" y="29638"/>
                  </a:lnTo>
                  <a:lnTo>
                    <a:pt x="29252" y="28440"/>
                  </a:lnTo>
                  <a:lnTo>
                    <a:pt x="29522" y="28285"/>
                  </a:lnTo>
                  <a:lnTo>
                    <a:pt x="31223" y="27319"/>
                  </a:lnTo>
                  <a:lnTo>
                    <a:pt x="31455" y="27165"/>
                  </a:lnTo>
                  <a:lnTo>
                    <a:pt x="32227" y="26740"/>
                  </a:lnTo>
                  <a:lnTo>
                    <a:pt x="32536" y="26547"/>
                  </a:lnTo>
                  <a:lnTo>
                    <a:pt x="33541" y="26044"/>
                  </a:lnTo>
                  <a:lnTo>
                    <a:pt x="34507" y="25542"/>
                  </a:lnTo>
                  <a:lnTo>
                    <a:pt x="35512" y="25078"/>
                  </a:lnTo>
                  <a:lnTo>
                    <a:pt x="36517" y="24615"/>
                  </a:lnTo>
                  <a:lnTo>
                    <a:pt x="37985" y="24074"/>
                  </a:lnTo>
                  <a:lnTo>
                    <a:pt x="38449" y="23919"/>
                  </a:lnTo>
                  <a:lnTo>
                    <a:pt x="40110" y="23455"/>
                  </a:lnTo>
                  <a:lnTo>
                    <a:pt x="40535" y="23339"/>
                  </a:lnTo>
                  <a:lnTo>
                    <a:pt x="40767" y="23262"/>
                  </a:lnTo>
                  <a:lnTo>
                    <a:pt x="40806" y="23262"/>
                  </a:lnTo>
                  <a:lnTo>
                    <a:pt x="41115" y="23146"/>
                  </a:lnTo>
                  <a:lnTo>
                    <a:pt x="41424" y="23069"/>
                  </a:lnTo>
                  <a:lnTo>
                    <a:pt x="41501" y="23069"/>
                  </a:lnTo>
                  <a:lnTo>
                    <a:pt x="41810" y="22992"/>
                  </a:lnTo>
                  <a:lnTo>
                    <a:pt x="42042" y="22953"/>
                  </a:lnTo>
                  <a:lnTo>
                    <a:pt x="42235" y="22876"/>
                  </a:lnTo>
                  <a:lnTo>
                    <a:pt x="42351" y="22876"/>
                  </a:lnTo>
                  <a:lnTo>
                    <a:pt x="42544" y="22798"/>
                  </a:lnTo>
                  <a:lnTo>
                    <a:pt x="42815" y="22760"/>
                  </a:lnTo>
                  <a:lnTo>
                    <a:pt x="44167" y="22451"/>
                  </a:lnTo>
                  <a:lnTo>
                    <a:pt x="45520" y="22219"/>
                  </a:lnTo>
                  <a:lnTo>
                    <a:pt x="45597" y="22219"/>
                  </a:lnTo>
                  <a:lnTo>
                    <a:pt x="45829" y="22142"/>
                  </a:lnTo>
                  <a:lnTo>
                    <a:pt x="46563" y="21987"/>
                  </a:lnTo>
                  <a:lnTo>
                    <a:pt x="47568" y="21871"/>
                  </a:lnTo>
                  <a:lnTo>
                    <a:pt x="47684" y="21871"/>
                  </a:lnTo>
                  <a:lnTo>
                    <a:pt x="47877" y="21832"/>
                  </a:lnTo>
                  <a:lnTo>
                    <a:pt x="48032" y="21794"/>
                  </a:lnTo>
                  <a:lnTo>
                    <a:pt x="48070" y="21794"/>
                  </a:lnTo>
                  <a:lnTo>
                    <a:pt x="48843" y="21639"/>
                  </a:lnTo>
                  <a:lnTo>
                    <a:pt x="49577" y="21407"/>
                  </a:lnTo>
                  <a:lnTo>
                    <a:pt x="50427" y="21137"/>
                  </a:lnTo>
                  <a:lnTo>
                    <a:pt x="51239" y="20789"/>
                  </a:lnTo>
                  <a:lnTo>
                    <a:pt x="52089" y="20364"/>
                  </a:lnTo>
                  <a:lnTo>
                    <a:pt x="52514" y="20132"/>
                  </a:lnTo>
                  <a:lnTo>
                    <a:pt x="52939" y="19978"/>
                  </a:lnTo>
                  <a:lnTo>
                    <a:pt x="53364" y="19862"/>
                  </a:lnTo>
                  <a:lnTo>
                    <a:pt x="53789" y="19746"/>
                  </a:lnTo>
                  <a:lnTo>
                    <a:pt x="54253" y="19707"/>
                  </a:lnTo>
                  <a:lnTo>
                    <a:pt x="54716" y="19669"/>
                  </a:lnTo>
                  <a:lnTo>
                    <a:pt x="55605" y="19630"/>
                  </a:lnTo>
                  <a:lnTo>
                    <a:pt x="56494" y="19630"/>
                  </a:lnTo>
                  <a:lnTo>
                    <a:pt x="56996" y="19591"/>
                  </a:lnTo>
                  <a:lnTo>
                    <a:pt x="57537" y="19514"/>
                  </a:lnTo>
                  <a:lnTo>
                    <a:pt x="58542" y="19321"/>
                  </a:lnTo>
                  <a:lnTo>
                    <a:pt x="60010" y="18934"/>
                  </a:lnTo>
                  <a:lnTo>
                    <a:pt x="60358" y="18818"/>
                  </a:lnTo>
                  <a:lnTo>
                    <a:pt x="60667" y="18702"/>
                  </a:lnTo>
                  <a:lnTo>
                    <a:pt x="60976" y="18509"/>
                  </a:lnTo>
                  <a:lnTo>
                    <a:pt x="61092" y="18393"/>
                  </a:lnTo>
                  <a:lnTo>
                    <a:pt x="61208" y="18277"/>
                  </a:lnTo>
                  <a:lnTo>
                    <a:pt x="61324" y="18046"/>
                  </a:lnTo>
                  <a:lnTo>
                    <a:pt x="61363" y="17814"/>
                  </a:lnTo>
                  <a:lnTo>
                    <a:pt x="61363" y="17543"/>
                  </a:lnTo>
                  <a:lnTo>
                    <a:pt x="61285" y="17350"/>
                  </a:lnTo>
                  <a:lnTo>
                    <a:pt x="61672" y="17234"/>
                  </a:lnTo>
                  <a:lnTo>
                    <a:pt x="62097" y="17157"/>
                  </a:lnTo>
                  <a:lnTo>
                    <a:pt x="62522" y="17118"/>
                  </a:lnTo>
                  <a:lnTo>
                    <a:pt x="62947" y="17041"/>
                  </a:lnTo>
                  <a:lnTo>
                    <a:pt x="63295" y="16925"/>
                  </a:lnTo>
                  <a:lnTo>
                    <a:pt x="63642" y="16809"/>
                  </a:lnTo>
                  <a:lnTo>
                    <a:pt x="63990" y="16655"/>
                  </a:lnTo>
                  <a:lnTo>
                    <a:pt x="64299" y="16461"/>
                  </a:lnTo>
                  <a:lnTo>
                    <a:pt x="64570" y="16307"/>
                  </a:lnTo>
                  <a:lnTo>
                    <a:pt x="64840" y="16075"/>
                  </a:lnTo>
                  <a:lnTo>
                    <a:pt x="65381" y="15650"/>
                  </a:lnTo>
                  <a:lnTo>
                    <a:pt x="65652" y="15379"/>
                  </a:lnTo>
                  <a:lnTo>
                    <a:pt x="66000" y="15186"/>
                  </a:lnTo>
                  <a:lnTo>
                    <a:pt x="66309" y="15032"/>
                  </a:lnTo>
                  <a:lnTo>
                    <a:pt x="66656" y="14916"/>
                  </a:lnTo>
                  <a:lnTo>
                    <a:pt x="67275" y="14684"/>
                  </a:lnTo>
                  <a:lnTo>
                    <a:pt x="67893" y="14413"/>
                  </a:lnTo>
                  <a:lnTo>
                    <a:pt x="68473" y="14066"/>
                  </a:lnTo>
                  <a:lnTo>
                    <a:pt x="68975" y="13641"/>
                  </a:lnTo>
                  <a:lnTo>
                    <a:pt x="69323" y="13331"/>
                  </a:lnTo>
                  <a:lnTo>
                    <a:pt x="69632" y="12945"/>
                  </a:lnTo>
                  <a:lnTo>
                    <a:pt x="69825" y="12636"/>
                  </a:lnTo>
                  <a:lnTo>
                    <a:pt x="69941" y="12249"/>
                  </a:lnTo>
                  <a:lnTo>
                    <a:pt x="69980" y="12095"/>
                  </a:lnTo>
                  <a:lnTo>
                    <a:pt x="69980" y="11902"/>
                  </a:lnTo>
                  <a:lnTo>
                    <a:pt x="69941" y="11708"/>
                  </a:lnTo>
                  <a:lnTo>
                    <a:pt x="69864" y="11515"/>
                  </a:lnTo>
                  <a:lnTo>
                    <a:pt x="69709" y="11245"/>
                  </a:lnTo>
                  <a:lnTo>
                    <a:pt x="69477" y="11013"/>
                  </a:lnTo>
                  <a:lnTo>
                    <a:pt x="69207" y="10858"/>
                  </a:lnTo>
                  <a:lnTo>
                    <a:pt x="68898" y="10704"/>
                  </a:lnTo>
                  <a:lnTo>
                    <a:pt x="67932" y="10124"/>
                  </a:lnTo>
                  <a:lnTo>
                    <a:pt x="66927" y="9583"/>
                  </a:lnTo>
                  <a:lnTo>
                    <a:pt x="64879" y="8463"/>
                  </a:lnTo>
                  <a:lnTo>
                    <a:pt x="63179" y="7574"/>
                  </a:lnTo>
                  <a:lnTo>
                    <a:pt x="61479" y="6647"/>
                  </a:lnTo>
                  <a:lnTo>
                    <a:pt x="60590" y="6260"/>
                  </a:lnTo>
                  <a:lnTo>
                    <a:pt x="59740" y="5835"/>
                  </a:lnTo>
                  <a:lnTo>
                    <a:pt x="58812" y="5487"/>
                  </a:lnTo>
                  <a:lnTo>
                    <a:pt x="57924" y="5178"/>
                  </a:lnTo>
                  <a:lnTo>
                    <a:pt x="56996" y="4869"/>
                  </a:lnTo>
                  <a:lnTo>
                    <a:pt x="56069" y="4676"/>
                  </a:lnTo>
                  <a:lnTo>
                    <a:pt x="55103" y="4483"/>
                  </a:lnTo>
                  <a:lnTo>
                    <a:pt x="54175" y="4367"/>
                  </a:lnTo>
                  <a:lnTo>
                    <a:pt x="53209" y="4367"/>
                  </a:lnTo>
                  <a:lnTo>
                    <a:pt x="52243" y="4405"/>
                  </a:lnTo>
                  <a:lnTo>
                    <a:pt x="51509" y="4444"/>
                  </a:lnTo>
                  <a:lnTo>
                    <a:pt x="51161" y="4405"/>
                  </a:lnTo>
                  <a:lnTo>
                    <a:pt x="50814" y="4367"/>
                  </a:lnTo>
                  <a:lnTo>
                    <a:pt x="50273" y="4174"/>
                  </a:lnTo>
                  <a:lnTo>
                    <a:pt x="49693" y="4019"/>
                  </a:lnTo>
                  <a:lnTo>
                    <a:pt x="48534" y="3787"/>
                  </a:lnTo>
                  <a:lnTo>
                    <a:pt x="47452" y="3594"/>
                  </a:lnTo>
                  <a:lnTo>
                    <a:pt x="46370" y="3439"/>
                  </a:lnTo>
                  <a:lnTo>
                    <a:pt x="45288" y="3362"/>
                  </a:lnTo>
                  <a:lnTo>
                    <a:pt x="44167" y="3323"/>
                  </a:lnTo>
                  <a:lnTo>
                    <a:pt x="42583" y="3323"/>
                  </a:lnTo>
                  <a:lnTo>
                    <a:pt x="41694" y="3362"/>
                  </a:lnTo>
                  <a:lnTo>
                    <a:pt x="40922" y="3401"/>
                  </a:lnTo>
                  <a:lnTo>
                    <a:pt x="40149" y="3478"/>
                  </a:lnTo>
                  <a:lnTo>
                    <a:pt x="38603" y="3748"/>
                  </a:lnTo>
                  <a:lnTo>
                    <a:pt x="37830" y="3903"/>
                  </a:lnTo>
                  <a:lnTo>
                    <a:pt x="37057" y="4058"/>
                  </a:lnTo>
                  <a:lnTo>
                    <a:pt x="36517" y="4212"/>
                  </a:lnTo>
                  <a:lnTo>
                    <a:pt x="35937" y="4367"/>
                  </a:lnTo>
                  <a:lnTo>
                    <a:pt x="35550" y="3942"/>
                  </a:lnTo>
                  <a:lnTo>
                    <a:pt x="34739" y="3246"/>
                  </a:lnTo>
                  <a:lnTo>
                    <a:pt x="33889" y="2551"/>
                  </a:lnTo>
                  <a:lnTo>
                    <a:pt x="33000" y="1971"/>
                  </a:lnTo>
                  <a:lnTo>
                    <a:pt x="32073" y="1391"/>
                  </a:lnTo>
                  <a:lnTo>
                    <a:pt x="31068" y="928"/>
                  </a:lnTo>
                  <a:lnTo>
                    <a:pt x="30063" y="541"/>
                  </a:lnTo>
                  <a:lnTo>
                    <a:pt x="29020" y="232"/>
                  </a:lnTo>
                  <a:lnTo>
                    <a:pt x="28518" y="116"/>
                  </a:lnTo>
                  <a:lnTo>
                    <a:pt x="27977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1524850" y="1167425"/>
              <a:ext cx="1749500" cy="1195000"/>
            </a:xfrm>
            <a:custGeom>
              <a:rect b="b" l="l" r="r" t="t"/>
              <a:pathLst>
                <a:path extrusionOk="0" fill="none" h="47800" w="69980">
                  <a:moveTo>
                    <a:pt x="1" y="29136"/>
                  </a:moveTo>
                  <a:lnTo>
                    <a:pt x="1" y="29136"/>
                  </a:lnTo>
                  <a:lnTo>
                    <a:pt x="39" y="29213"/>
                  </a:lnTo>
                  <a:lnTo>
                    <a:pt x="117" y="29251"/>
                  </a:lnTo>
                  <a:lnTo>
                    <a:pt x="310" y="29290"/>
                  </a:lnTo>
                  <a:lnTo>
                    <a:pt x="310" y="29290"/>
                  </a:lnTo>
                  <a:lnTo>
                    <a:pt x="1237" y="29676"/>
                  </a:lnTo>
                  <a:lnTo>
                    <a:pt x="2165" y="30024"/>
                  </a:lnTo>
                  <a:lnTo>
                    <a:pt x="2165" y="30024"/>
                  </a:lnTo>
                  <a:lnTo>
                    <a:pt x="3053" y="30449"/>
                  </a:lnTo>
                  <a:lnTo>
                    <a:pt x="3942" y="30913"/>
                  </a:lnTo>
                  <a:lnTo>
                    <a:pt x="3942" y="30913"/>
                  </a:lnTo>
                  <a:lnTo>
                    <a:pt x="4676" y="31338"/>
                  </a:lnTo>
                  <a:lnTo>
                    <a:pt x="5372" y="31763"/>
                  </a:lnTo>
                  <a:lnTo>
                    <a:pt x="6029" y="32227"/>
                  </a:lnTo>
                  <a:lnTo>
                    <a:pt x="6686" y="32690"/>
                  </a:lnTo>
                  <a:lnTo>
                    <a:pt x="7343" y="33193"/>
                  </a:lnTo>
                  <a:lnTo>
                    <a:pt x="7999" y="33695"/>
                  </a:lnTo>
                  <a:lnTo>
                    <a:pt x="9197" y="34777"/>
                  </a:lnTo>
                  <a:lnTo>
                    <a:pt x="9197" y="34777"/>
                  </a:lnTo>
                  <a:lnTo>
                    <a:pt x="9468" y="35086"/>
                  </a:lnTo>
                  <a:lnTo>
                    <a:pt x="9777" y="35357"/>
                  </a:lnTo>
                  <a:lnTo>
                    <a:pt x="9816" y="35395"/>
                  </a:lnTo>
                  <a:lnTo>
                    <a:pt x="9816" y="35395"/>
                  </a:lnTo>
                  <a:lnTo>
                    <a:pt x="10395" y="35936"/>
                  </a:lnTo>
                  <a:lnTo>
                    <a:pt x="10395" y="35936"/>
                  </a:lnTo>
                  <a:lnTo>
                    <a:pt x="11207" y="36864"/>
                  </a:lnTo>
                  <a:lnTo>
                    <a:pt x="11207" y="36902"/>
                  </a:lnTo>
                  <a:lnTo>
                    <a:pt x="11207" y="36902"/>
                  </a:lnTo>
                  <a:lnTo>
                    <a:pt x="12057" y="38023"/>
                  </a:lnTo>
                  <a:lnTo>
                    <a:pt x="12868" y="39182"/>
                  </a:lnTo>
                  <a:lnTo>
                    <a:pt x="12868" y="39182"/>
                  </a:lnTo>
                  <a:lnTo>
                    <a:pt x="13255" y="39800"/>
                  </a:lnTo>
                  <a:lnTo>
                    <a:pt x="13255" y="39800"/>
                  </a:lnTo>
                  <a:lnTo>
                    <a:pt x="13950" y="40921"/>
                  </a:lnTo>
                  <a:lnTo>
                    <a:pt x="14607" y="42080"/>
                  </a:lnTo>
                  <a:lnTo>
                    <a:pt x="14607" y="42080"/>
                  </a:lnTo>
                  <a:lnTo>
                    <a:pt x="15264" y="43239"/>
                  </a:lnTo>
                  <a:lnTo>
                    <a:pt x="15264" y="43239"/>
                  </a:lnTo>
                  <a:lnTo>
                    <a:pt x="16075" y="44824"/>
                  </a:lnTo>
                  <a:lnTo>
                    <a:pt x="16848" y="46408"/>
                  </a:lnTo>
                  <a:lnTo>
                    <a:pt x="16848" y="46408"/>
                  </a:lnTo>
                  <a:lnTo>
                    <a:pt x="16964" y="46717"/>
                  </a:lnTo>
                  <a:lnTo>
                    <a:pt x="17080" y="47026"/>
                  </a:lnTo>
                  <a:lnTo>
                    <a:pt x="17080" y="47026"/>
                  </a:lnTo>
                  <a:lnTo>
                    <a:pt x="17235" y="47374"/>
                  </a:lnTo>
                  <a:lnTo>
                    <a:pt x="17312" y="47567"/>
                  </a:lnTo>
                  <a:lnTo>
                    <a:pt x="17389" y="47722"/>
                  </a:lnTo>
                  <a:lnTo>
                    <a:pt x="17389" y="47722"/>
                  </a:lnTo>
                  <a:lnTo>
                    <a:pt x="17505" y="47799"/>
                  </a:lnTo>
                  <a:lnTo>
                    <a:pt x="17582" y="47799"/>
                  </a:lnTo>
                  <a:lnTo>
                    <a:pt x="17660" y="47760"/>
                  </a:lnTo>
                  <a:lnTo>
                    <a:pt x="17737" y="47644"/>
                  </a:lnTo>
                  <a:lnTo>
                    <a:pt x="17737" y="47606"/>
                  </a:lnTo>
                  <a:lnTo>
                    <a:pt x="17737" y="47606"/>
                  </a:lnTo>
                  <a:lnTo>
                    <a:pt x="17892" y="46910"/>
                  </a:lnTo>
                  <a:lnTo>
                    <a:pt x="17969" y="46176"/>
                  </a:lnTo>
                  <a:lnTo>
                    <a:pt x="18046" y="45481"/>
                  </a:lnTo>
                  <a:lnTo>
                    <a:pt x="18085" y="44746"/>
                  </a:lnTo>
                  <a:lnTo>
                    <a:pt x="18085" y="44746"/>
                  </a:lnTo>
                  <a:lnTo>
                    <a:pt x="18085" y="44090"/>
                  </a:lnTo>
                  <a:lnTo>
                    <a:pt x="18085" y="43471"/>
                  </a:lnTo>
                  <a:lnTo>
                    <a:pt x="17969" y="42196"/>
                  </a:lnTo>
                  <a:lnTo>
                    <a:pt x="17776" y="40921"/>
                  </a:lnTo>
                  <a:lnTo>
                    <a:pt x="17505" y="39684"/>
                  </a:lnTo>
                  <a:lnTo>
                    <a:pt x="17505" y="39684"/>
                  </a:lnTo>
                  <a:lnTo>
                    <a:pt x="17196" y="38603"/>
                  </a:lnTo>
                  <a:lnTo>
                    <a:pt x="16771" y="37521"/>
                  </a:lnTo>
                  <a:lnTo>
                    <a:pt x="16771" y="37521"/>
                  </a:lnTo>
                  <a:lnTo>
                    <a:pt x="16810" y="37443"/>
                  </a:lnTo>
                  <a:lnTo>
                    <a:pt x="16810" y="37443"/>
                  </a:lnTo>
                  <a:lnTo>
                    <a:pt x="16887" y="37405"/>
                  </a:lnTo>
                  <a:lnTo>
                    <a:pt x="16887" y="37405"/>
                  </a:lnTo>
                  <a:lnTo>
                    <a:pt x="17698" y="36555"/>
                  </a:lnTo>
                  <a:lnTo>
                    <a:pt x="17698" y="36555"/>
                  </a:lnTo>
                  <a:lnTo>
                    <a:pt x="18510" y="35743"/>
                  </a:lnTo>
                  <a:lnTo>
                    <a:pt x="19360" y="34970"/>
                  </a:lnTo>
                  <a:lnTo>
                    <a:pt x="19360" y="34970"/>
                  </a:lnTo>
                  <a:lnTo>
                    <a:pt x="20210" y="34236"/>
                  </a:lnTo>
                  <a:lnTo>
                    <a:pt x="21060" y="33541"/>
                  </a:lnTo>
                  <a:lnTo>
                    <a:pt x="21060" y="33541"/>
                  </a:lnTo>
                  <a:lnTo>
                    <a:pt x="21099" y="33502"/>
                  </a:lnTo>
                  <a:lnTo>
                    <a:pt x="21099" y="33502"/>
                  </a:lnTo>
                  <a:lnTo>
                    <a:pt x="21253" y="33386"/>
                  </a:lnTo>
                  <a:lnTo>
                    <a:pt x="21292" y="33386"/>
                  </a:lnTo>
                  <a:lnTo>
                    <a:pt x="21292" y="33386"/>
                  </a:lnTo>
                  <a:lnTo>
                    <a:pt x="21408" y="33270"/>
                  </a:lnTo>
                  <a:lnTo>
                    <a:pt x="21408" y="33270"/>
                  </a:lnTo>
                  <a:lnTo>
                    <a:pt x="21562" y="33154"/>
                  </a:lnTo>
                  <a:lnTo>
                    <a:pt x="21562" y="33154"/>
                  </a:lnTo>
                  <a:lnTo>
                    <a:pt x="21756" y="33000"/>
                  </a:lnTo>
                  <a:lnTo>
                    <a:pt x="21794" y="32961"/>
                  </a:lnTo>
                  <a:lnTo>
                    <a:pt x="21794" y="32961"/>
                  </a:lnTo>
                  <a:lnTo>
                    <a:pt x="22528" y="32497"/>
                  </a:lnTo>
                  <a:lnTo>
                    <a:pt x="22528" y="32497"/>
                  </a:lnTo>
                  <a:lnTo>
                    <a:pt x="23263" y="32072"/>
                  </a:lnTo>
                  <a:lnTo>
                    <a:pt x="23263" y="32072"/>
                  </a:lnTo>
                  <a:lnTo>
                    <a:pt x="23456" y="31956"/>
                  </a:lnTo>
                  <a:lnTo>
                    <a:pt x="23456" y="31956"/>
                  </a:lnTo>
                  <a:lnTo>
                    <a:pt x="23456" y="31956"/>
                  </a:lnTo>
                  <a:lnTo>
                    <a:pt x="24731" y="31183"/>
                  </a:lnTo>
                  <a:lnTo>
                    <a:pt x="24731" y="31183"/>
                  </a:lnTo>
                  <a:lnTo>
                    <a:pt x="26624" y="30024"/>
                  </a:lnTo>
                  <a:lnTo>
                    <a:pt x="26624" y="30024"/>
                  </a:lnTo>
                  <a:lnTo>
                    <a:pt x="26624" y="30024"/>
                  </a:lnTo>
                  <a:lnTo>
                    <a:pt x="26702" y="29986"/>
                  </a:lnTo>
                  <a:lnTo>
                    <a:pt x="26702" y="29986"/>
                  </a:lnTo>
                  <a:lnTo>
                    <a:pt x="26779" y="29947"/>
                  </a:lnTo>
                  <a:lnTo>
                    <a:pt x="26779" y="29947"/>
                  </a:lnTo>
                  <a:lnTo>
                    <a:pt x="26818" y="29908"/>
                  </a:lnTo>
                  <a:lnTo>
                    <a:pt x="26818" y="29908"/>
                  </a:lnTo>
                  <a:lnTo>
                    <a:pt x="27281" y="29638"/>
                  </a:lnTo>
                  <a:lnTo>
                    <a:pt x="27281" y="29638"/>
                  </a:lnTo>
                  <a:lnTo>
                    <a:pt x="29252" y="28440"/>
                  </a:lnTo>
                  <a:lnTo>
                    <a:pt x="29252" y="28440"/>
                  </a:lnTo>
                  <a:lnTo>
                    <a:pt x="29522" y="28285"/>
                  </a:lnTo>
                  <a:lnTo>
                    <a:pt x="29522" y="28285"/>
                  </a:lnTo>
                  <a:lnTo>
                    <a:pt x="31223" y="27319"/>
                  </a:lnTo>
                  <a:lnTo>
                    <a:pt x="31223" y="27319"/>
                  </a:lnTo>
                  <a:lnTo>
                    <a:pt x="31455" y="27165"/>
                  </a:lnTo>
                  <a:lnTo>
                    <a:pt x="31455" y="27165"/>
                  </a:lnTo>
                  <a:lnTo>
                    <a:pt x="32227" y="26740"/>
                  </a:lnTo>
                  <a:lnTo>
                    <a:pt x="32227" y="26740"/>
                  </a:lnTo>
                  <a:lnTo>
                    <a:pt x="32536" y="26547"/>
                  </a:lnTo>
                  <a:lnTo>
                    <a:pt x="32536" y="26547"/>
                  </a:lnTo>
                  <a:lnTo>
                    <a:pt x="33541" y="26044"/>
                  </a:lnTo>
                  <a:lnTo>
                    <a:pt x="34507" y="25542"/>
                  </a:lnTo>
                  <a:lnTo>
                    <a:pt x="35512" y="25078"/>
                  </a:lnTo>
                  <a:lnTo>
                    <a:pt x="36517" y="24615"/>
                  </a:lnTo>
                  <a:lnTo>
                    <a:pt x="36517" y="24615"/>
                  </a:lnTo>
                  <a:lnTo>
                    <a:pt x="37985" y="24074"/>
                  </a:lnTo>
                  <a:lnTo>
                    <a:pt x="37985" y="24074"/>
                  </a:lnTo>
                  <a:lnTo>
                    <a:pt x="38449" y="23919"/>
                  </a:lnTo>
                  <a:lnTo>
                    <a:pt x="38449" y="23919"/>
                  </a:lnTo>
                  <a:lnTo>
                    <a:pt x="40110" y="23455"/>
                  </a:lnTo>
                  <a:lnTo>
                    <a:pt x="40110" y="23455"/>
                  </a:lnTo>
                  <a:lnTo>
                    <a:pt x="40535" y="23339"/>
                  </a:lnTo>
                  <a:lnTo>
                    <a:pt x="40535" y="23339"/>
                  </a:lnTo>
                  <a:lnTo>
                    <a:pt x="40767" y="23262"/>
                  </a:lnTo>
                  <a:lnTo>
                    <a:pt x="40806" y="23262"/>
                  </a:lnTo>
                  <a:lnTo>
                    <a:pt x="40806" y="23262"/>
                  </a:lnTo>
                  <a:lnTo>
                    <a:pt x="41115" y="23146"/>
                  </a:lnTo>
                  <a:lnTo>
                    <a:pt x="41115" y="23146"/>
                  </a:lnTo>
                  <a:lnTo>
                    <a:pt x="41424" y="23069"/>
                  </a:lnTo>
                  <a:lnTo>
                    <a:pt x="41501" y="23069"/>
                  </a:lnTo>
                  <a:lnTo>
                    <a:pt x="41501" y="23069"/>
                  </a:lnTo>
                  <a:lnTo>
                    <a:pt x="41810" y="22992"/>
                  </a:lnTo>
                  <a:lnTo>
                    <a:pt x="41810" y="22992"/>
                  </a:lnTo>
                  <a:lnTo>
                    <a:pt x="42042" y="22953"/>
                  </a:lnTo>
                  <a:lnTo>
                    <a:pt x="42042" y="22953"/>
                  </a:lnTo>
                  <a:lnTo>
                    <a:pt x="42235" y="22876"/>
                  </a:lnTo>
                  <a:lnTo>
                    <a:pt x="42235" y="22876"/>
                  </a:lnTo>
                  <a:lnTo>
                    <a:pt x="42351" y="22876"/>
                  </a:lnTo>
                  <a:lnTo>
                    <a:pt x="42351" y="22876"/>
                  </a:lnTo>
                  <a:lnTo>
                    <a:pt x="42544" y="22798"/>
                  </a:lnTo>
                  <a:lnTo>
                    <a:pt x="42544" y="22798"/>
                  </a:lnTo>
                  <a:lnTo>
                    <a:pt x="42815" y="22760"/>
                  </a:lnTo>
                  <a:lnTo>
                    <a:pt x="42815" y="22760"/>
                  </a:lnTo>
                  <a:lnTo>
                    <a:pt x="44167" y="22451"/>
                  </a:lnTo>
                  <a:lnTo>
                    <a:pt x="45520" y="22219"/>
                  </a:lnTo>
                  <a:lnTo>
                    <a:pt x="45520" y="22219"/>
                  </a:lnTo>
                  <a:lnTo>
                    <a:pt x="45597" y="22219"/>
                  </a:lnTo>
                  <a:lnTo>
                    <a:pt x="45597" y="22219"/>
                  </a:lnTo>
                  <a:lnTo>
                    <a:pt x="45829" y="22142"/>
                  </a:lnTo>
                  <a:lnTo>
                    <a:pt x="45829" y="22142"/>
                  </a:lnTo>
                  <a:lnTo>
                    <a:pt x="46563" y="21987"/>
                  </a:lnTo>
                  <a:lnTo>
                    <a:pt x="46563" y="21987"/>
                  </a:lnTo>
                  <a:lnTo>
                    <a:pt x="47568" y="21871"/>
                  </a:lnTo>
                  <a:lnTo>
                    <a:pt x="47568" y="21871"/>
                  </a:lnTo>
                  <a:lnTo>
                    <a:pt x="47684" y="21871"/>
                  </a:lnTo>
                  <a:lnTo>
                    <a:pt x="47684" y="21871"/>
                  </a:lnTo>
                  <a:lnTo>
                    <a:pt x="47877" y="21832"/>
                  </a:lnTo>
                  <a:lnTo>
                    <a:pt x="47877" y="21832"/>
                  </a:lnTo>
                  <a:lnTo>
                    <a:pt x="48032" y="21794"/>
                  </a:lnTo>
                  <a:lnTo>
                    <a:pt x="48032" y="21794"/>
                  </a:lnTo>
                  <a:lnTo>
                    <a:pt x="48070" y="21794"/>
                  </a:lnTo>
                  <a:lnTo>
                    <a:pt x="48070" y="21794"/>
                  </a:lnTo>
                  <a:lnTo>
                    <a:pt x="48843" y="21639"/>
                  </a:lnTo>
                  <a:lnTo>
                    <a:pt x="49577" y="21407"/>
                  </a:lnTo>
                  <a:lnTo>
                    <a:pt x="49577" y="21407"/>
                  </a:lnTo>
                  <a:lnTo>
                    <a:pt x="50427" y="21137"/>
                  </a:lnTo>
                  <a:lnTo>
                    <a:pt x="51239" y="20789"/>
                  </a:lnTo>
                  <a:lnTo>
                    <a:pt x="51239" y="20789"/>
                  </a:lnTo>
                  <a:lnTo>
                    <a:pt x="52089" y="20364"/>
                  </a:lnTo>
                  <a:lnTo>
                    <a:pt x="52514" y="20132"/>
                  </a:lnTo>
                  <a:lnTo>
                    <a:pt x="52939" y="19978"/>
                  </a:lnTo>
                  <a:lnTo>
                    <a:pt x="52939" y="19978"/>
                  </a:lnTo>
                  <a:lnTo>
                    <a:pt x="53364" y="19862"/>
                  </a:lnTo>
                  <a:lnTo>
                    <a:pt x="53789" y="19746"/>
                  </a:lnTo>
                  <a:lnTo>
                    <a:pt x="54253" y="19707"/>
                  </a:lnTo>
                  <a:lnTo>
                    <a:pt x="54716" y="19669"/>
                  </a:lnTo>
                  <a:lnTo>
                    <a:pt x="55605" y="19630"/>
                  </a:lnTo>
                  <a:lnTo>
                    <a:pt x="56494" y="19630"/>
                  </a:lnTo>
                  <a:lnTo>
                    <a:pt x="56494" y="19630"/>
                  </a:lnTo>
                  <a:lnTo>
                    <a:pt x="56996" y="19591"/>
                  </a:lnTo>
                  <a:lnTo>
                    <a:pt x="57537" y="19514"/>
                  </a:lnTo>
                  <a:lnTo>
                    <a:pt x="58542" y="19321"/>
                  </a:lnTo>
                  <a:lnTo>
                    <a:pt x="58542" y="19321"/>
                  </a:lnTo>
                  <a:lnTo>
                    <a:pt x="60010" y="18934"/>
                  </a:lnTo>
                  <a:lnTo>
                    <a:pt x="60010" y="18934"/>
                  </a:lnTo>
                  <a:lnTo>
                    <a:pt x="60358" y="18818"/>
                  </a:lnTo>
                  <a:lnTo>
                    <a:pt x="60667" y="18702"/>
                  </a:lnTo>
                  <a:lnTo>
                    <a:pt x="60976" y="18509"/>
                  </a:lnTo>
                  <a:lnTo>
                    <a:pt x="61092" y="18393"/>
                  </a:lnTo>
                  <a:lnTo>
                    <a:pt x="61208" y="18277"/>
                  </a:lnTo>
                  <a:lnTo>
                    <a:pt x="61208" y="18277"/>
                  </a:lnTo>
                  <a:lnTo>
                    <a:pt x="61324" y="18046"/>
                  </a:lnTo>
                  <a:lnTo>
                    <a:pt x="61363" y="17814"/>
                  </a:lnTo>
                  <a:lnTo>
                    <a:pt x="61363" y="17543"/>
                  </a:lnTo>
                  <a:lnTo>
                    <a:pt x="61285" y="17350"/>
                  </a:lnTo>
                  <a:lnTo>
                    <a:pt x="61285" y="17350"/>
                  </a:lnTo>
                  <a:lnTo>
                    <a:pt x="61672" y="17234"/>
                  </a:lnTo>
                  <a:lnTo>
                    <a:pt x="62097" y="17157"/>
                  </a:lnTo>
                  <a:lnTo>
                    <a:pt x="62522" y="17118"/>
                  </a:lnTo>
                  <a:lnTo>
                    <a:pt x="62947" y="17041"/>
                  </a:lnTo>
                  <a:lnTo>
                    <a:pt x="62947" y="17041"/>
                  </a:lnTo>
                  <a:lnTo>
                    <a:pt x="63295" y="16925"/>
                  </a:lnTo>
                  <a:lnTo>
                    <a:pt x="63642" y="16809"/>
                  </a:lnTo>
                  <a:lnTo>
                    <a:pt x="63990" y="16655"/>
                  </a:lnTo>
                  <a:lnTo>
                    <a:pt x="64299" y="16461"/>
                  </a:lnTo>
                  <a:lnTo>
                    <a:pt x="64299" y="16461"/>
                  </a:lnTo>
                  <a:lnTo>
                    <a:pt x="64570" y="16307"/>
                  </a:lnTo>
                  <a:lnTo>
                    <a:pt x="64840" y="16075"/>
                  </a:lnTo>
                  <a:lnTo>
                    <a:pt x="65381" y="15650"/>
                  </a:lnTo>
                  <a:lnTo>
                    <a:pt x="65381" y="15650"/>
                  </a:lnTo>
                  <a:lnTo>
                    <a:pt x="65652" y="15379"/>
                  </a:lnTo>
                  <a:lnTo>
                    <a:pt x="66000" y="15186"/>
                  </a:lnTo>
                  <a:lnTo>
                    <a:pt x="66000" y="15186"/>
                  </a:lnTo>
                  <a:lnTo>
                    <a:pt x="66309" y="15032"/>
                  </a:lnTo>
                  <a:lnTo>
                    <a:pt x="66656" y="14916"/>
                  </a:lnTo>
                  <a:lnTo>
                    <a:pt x="66656" y="14916"/>
                  </a:lnTo>
                  <a:lnTo>
                    <a:pt x="67275" y="14684"/>
                  </a:lnTo>
                  <a:lnTo>
                    <a:pt x="67893" y="14413"/>
                  </a:lnTo>
                  <a:lnTo>
                    <a:pt x="68473" y="14066"/>
                  </a:lnTo>
                  <a:lnTo>
                    <a:pt x="68975" y="13641"/>
                  </a:lnTo>
                  <a:lnTo>
                    <a:pt x="68975" y="13641"/>
                  </a:lnTo>
                  <a:lnTo>
                    <a:pt x="69323" y="13331"/>
                  </a:lnTo>
                  <a:lnTo>
                    <a:pt x="69632" y="12945"/>
                  </a:lnTo>
                  <a:lnTo>
                    <a:pt x="69632" y="12945"/>
                  </a:lnTo>
                  <a:lnTo>
                    <a:pt x="69825" y="12636"/>
                  </a:lnTo>
                  <a:lnTo>
                    <a:pt x="69941" y="12249"/>
                  </a:lnTo>
                  <a:lnTo>
                    <a:pt x="69980" y="12095"/>
                  </a:lnTo>
                  <a:lnTo>
                    <a:pt x="69980" y="11902"/>
                  </a:lnTo>
                  <a:lnTo>
                    <a:pt x="69941" y="11708"/>
                  </a:lnTo>
                  <a:lnTo>
                    <a:pt x="69864" y="11515"/>
                  </a:lnTo>
                  <a:lnTo>
                    <a:pt x="69864" y="11515"/>
                  </a:lnTo>
                  <a:lnTo>
                    <a:pt x="69709" y="11245"/>
                  </a:lnTo>
                  <a:lnTo>
                    <a:pt x="69477" y="11013"/>
                  </a:lnTo>
                  <a:lnTo>
                    <a:pt x="69207" y="10858"/>
                  </a:lnTo>
                  <a:lnTo>
                    <a:pt x="68898" y="10704"/>
                  </a:lnTo>
                  <a:lnTo>
                    <a:pt x="68898" y="10704"/>
                  </a:lnTo>
                  <a:lnTo>
                    <a:pt x="67932" y="10124"/>
                  </a:lnTo>
                  <a:lnTo>
                    <a:pt x="66927" y="9583"/>
                  </a:lnTo>
                  <a:lnTo>
                    <a:pt x="64879" y="8463"/>
                  </a:lnTo>
                  <a:lnTo>
                    <a:pt x="64879" y="8463"/>
                  </a:lnTo>
                  <a:lnTo>
                    <a:pt x="63179" y="7574"/>
                  </a:lnTo>
                  <a:lnTo>
                    <a:pt x="61479" y="6647"/>
                  </a:lnTo>
                  <a:lnTo>
                    <a:pt x="60590" y="6260"/>
                  </a:lnTo>
                  <a:lnTo>
                    <a:pt x="59740" y="5835"/>
                  </a:lnTo>
                  <a:lnTo>
                    <a:pt x="58812" y="5487"/>
                  </a:lnTo>
                  <a:lnTo>
                    <a:pt x="57924" y="5178"/>
                  </a:lnTo>
                  <a:lnTo>
                    <a:pt x="57924" y="5178"/>
                  </a:lnTo>
                  <a:lnTo>
                    <a:pt x="56996" y="4869"/>
                  </a:lnTo>
                  <a:lnTo>
                    <a:pt x="56069" y="4676"/>
                  </a:lnTo>
                  <a:lnTo>
                    <a:pt x="55103" y="4483"/>
                  </a:lnTo>
                  <a:lnTo>
                    <a:pt x="54175" y="4367"/>
                  </a:lnTo>
                  <a:lnTo>
                    <a:pt x="54175" y="4367"/>
                  </a:lnTo>
                  <a:lnTo>
                    <a:pt x="53209" y="4367"/>
                  </a:lnTo>
                  <a:lnTo>
                    <a:pt x="52243" y="4405"/>
                  </a:lnTo>
                  <a:lnTo>
                    <a:pt x="52243" y="4405"/>
                  </a:lnTo>
                  <a:lnTo>
                    <a:pt x="51509" y="4444"/>
                  </a:lnTo>
                  <a:lnTo>
                    <a:pt x="51161" y="4405"/>
                  </a:lnTo>
                  <a:lnTo>
                    <a:pt x="50814" y="4367"/>
                  </a:lnTo>
                  <a:lnTo>
                    <a:pt x="50814" y="4367"/>
                  </a:lnTo>
                  <a:lnTo>
                    <a:pt x="50273" y="4174"/>
                  </a:lnTo>
                  <a:lnTo>
                    <a:pt x="49693" y="4019"/>
                  </a:lnTo>
                  <a:lnTo>
                    <a:pt x="48534" y="3787"/>
                  </a:lnTo>
                  <a:lnTo>
                    <a:pt x="48534" y="3787"/>
                  </a:lnTo>
                  <a:lnTo>
                    <a:pt x="47452" y="3594"/>
                  </a:lnTo>
                  <a:lnTo>
                    <a:pt x="46370" y="3439"/>
                  </a:lnTo>
                  <a:lnTo>
                    <a:pt x="45288" y="3362"/>
                  </a:lnTo>
                  <a:lnTo>
                    <a:pt x="44167" y="3323"/>
                  </a:lnTo>
                  <a:lnTo>
                    <a:pt x="44167" y="3323"/>
                  </a:lnTo>
                  <a:lnTo>
                    <a:pt x="43433" y="3323"/>
                  </a:lnTo>
                  <a:lnTo>
                    <a:pt x="43433" y="3323"/>
                  </a:lnTo>
                  <a:lnTo>
                    <a:pt x="42583" y="3323"/>
                  </a:lnTo>
                  <a:lnTo>
                    <a:pt x="41694" y="3362"/>
                  </a:lnTo>
                  <a:lnTo>
                    <a:pt x="41694" y="3362"/>
                  </a:lnTo>
                  <a:lnTo>
                    <a:pt x="40922" y="3401"/>
                  </a:lnTo>
                  <a:lnTo>
                    <a:pt x="40149" y="3478"/>
                  </a:lnTo>
                  <a:lnTo>
                    <a:pt x="38603" y="3748"/>
                  </a:lnTo>
                  <a:lnTo>
                    <a:pt x="38603" y="3748"/>
                  </a:lnTo>
                  <a:lnTo>
                    <a:pt x="37830" y="3903"/>
                  </a:lnTo>
                  <a:lnTo>
                    <a:pt x="37057" y="4058"/>
                  </a:lnTo>
                  <a:lnTo>
                    <a:pt x="37057" y="4058"/>
                  </a:lnTo>
                  <a:lnTo>
                    <a:pt x="36517" y="4212"/>
                  </a:lnTo>
                  <a:lnTo>
                    <a:pt x="35937" y="4367"/>
                  </a:lnTo>
                  <a:lnTo>
                    <a:pt x="35937" y="4367"/>
                  </a:lnTo>
                  <a:lnTo>
                    <a:pt x="35550" y="3942"/>
                  </a:lnTo>
                  <a:lnTo>
                    <a:pt x="35550" y="3942"/>
                  </a:lnTo>
                  <a:lnTo>
                    <a:pt x="34739" y="3246"/>
                  </a:lnTo>
                  <a:lnTo>
                    <a:pt x="33889" y="2551"/>
                  </a:lnTo>
                  <a:lnTo>
                    <a:pt x="33000" y="1971"/>
                  </a:lnTo>
                  <a:lnTo>
                    <a:pt x="32073" y="1391"/>
                  </a:lnTo>
                  <a:lnTo>
                    <a:pt x="31068" y="928"/>
                  </a:lnTo>
                  <a:lnTo>
                    <a:pt x="30063" y="541"/>
                  </a:lnTo>
                  <a:lnTo>
                    <a:pt x="29020" y="232"/>
                  </a:lnTo>
                  <a:lnTo>
                    <a:pt x="28518" y="116"/>
                  </a:lnTo>
                  <a:lnTo>
                    <a:pt x="27977" y="0"/>
                  </a:lnTo>
                  <a:lnTo>
                    <a:pt x="27977" y="0"/>
                  </a:lnTo>
                  <a:lnTo>
                    <a:pt x="27938" y="0"/>
                  </a:lnTo>
                  <a:lnTo>
                    <a:pt x="27938" y="0"/>
                  </a:lnTo>
                  <a:lnTo>
                    <a:pt x="27861" y="0"/>
                  </a:lnTo>
                  <a:lnTo>
                    <a:pt x="27861" y="0"/>
                  </a:lnTo>
                  <a:lnTo>
                    <a:pt x="27784" y="0"/>
                  </a:lnTo>
                  <a:lnTo>
                    <a:pt x="27745" y="39"/>
                  </a:lnTo>
                  <a:lnTo>
                    <a:pt x="27745" y="39"/>
                  </a:lnTo>
                  <a:lnTo>
                    <a:pt x="27706" y="232"/>
                  </a:lnTo>
                  <a:lnTo>
                    <a:pt x="27745" y="387"/>
                  </a:lnTo>
                  <a:lnTo>
                    <a:pt x="27861" y="580"/>
                  </a:lnTo>
                  <a:lnTo>
                    <a:pt x="27938" y="696"/>
                  </a:lnTo>
                  <a:lnTo>
                    <a:pt x="27938" y="696"/>
                  </a:lnTo>
                  <a:lnTo>
                    <a:pt x="28093" y="928"/>
                  </a:lnTo>
                  <a:lnTo>
                    <a:pt x="28209" y="1160"/>
                  </a:lnTo>
                  <a:lnTo>
                    <a:pt x="28402" y="1623"/>
                  </a:lnTo>
                  <a:lnTo>
                    <a:pt x="28402" y="1623"/>
                  </a:lnTo>
                  <a:lnTo>
                    <a:pt x="28595" y="1971"/>
                  </a:lnTo>
                  <a:lnTo>
                    <a:pt x="28788" y="2280"/>
                  </a:lnTo>
                  <a:lnTo>
                    <a:pt x="29059" y="2551"/>
                  </a:lnTo>
                  <a:lnTo>
                    <a:pt x="29368" y="2744"/>
                  </a:lnTo>
                  <a:lnTo>
                    <a:pt x="29368" y="2744"/>
                  </a:lnTo>
                  <a:lnTo>
                    <a:pt x="29136" y="2821"/>
                  </a:lnTo>
                  <a:lnTo>
                    <a:pt x="28827" y="2860"/>
                  </a:lnTo>
                  <a:lnTo>
                    <a:pt x="28827" y="2860"/>
                  </a:lnTo>
                  <a:lnTo>
                    <a:pt x="28788" y="2860"/>
                  </a:lnTo>
                  <a:lnTo>
                    <a:pt x="28750" y="2937"/>
                  </a:lnTo>
                  <a:lnTo>
                    <a:pt x="28750" y="2937"/>
                  </a:lnTo>
                  <a:lnTo>
                    <a:pt x="28595" y="3864"/>
                  </a:lnTo>
                  <a:lnTo>
                    <a:pt x="28441" y="4753"/>
                  </a:lnTo>
                  <a:lnTo>
                    <a:pt x="28209" y="5681"/>
                  </a:lnTo>
                  <a:lnTo>
                    <a:pt x="27938" y="6569"/>
                  </a:lnTo>
                  <a:lnTo>
                    <a:pt x="27938" y="6569"/>
                  </a:lnTo>
                  <a:lnTo>
                    <a:pt x="27784" y="6994"/>
                  </a:lnTo>
                  <a:lnTo>
                    <a:pt x="27590" y="7381"/>
                  </a:lnTo>
                  <a:lnTo>
                    <a:pt x="27359" y="7767"/>
                  </a:lnTo>
                  <a:lnTo>
                    <a:pt x="27088" y="8115"/>
                  </a:lnTo>
                  <a:lnTo>
                    <a:pt x="27088" y="8115"/>
                  </a:lnTo>
                  <a:lnTo>
                    <a:pt x="26856" y="8347"/>
                  </a:lnTo>
                  <a:lnTo>
                    <a:pt x="26624" y="8579"/>
                  </a:lnTo>
                  <a:lnTo>
                    <a:pt x="26624" y="8579"/>
                  </a:lnTo>
                  <a:lnTo>
                    <a:pt x="25929" y="8540"/>
                  </a:lnTo>
                  <a:lnTo>
                    <a:pt x="25195" y="8540"/>
                  </a:lnTo>
                  <a:lnTo>
                    <a:pt x="25195" y="8540"/>
                  </a:lnTo>
                  <a:lnTo>
                    <a:pt x="24306" y="8579"/>
                  </a:lnTo>
                  <a:lnTo>
                    <a:pt x="23379" y="8617"/>
                  </a:lnTo>
                  <a:lnTo>
                    <a:pt x="22451" y="8733"/>
                  </a:lnTo>
                  <a:lnTo>
                    <a:pt x="21562" y="8849"/>
                  </a:lnTo>
                  <a:lnTo>
                    <a:pt x="21562" y="8849"/>
                  </a:lnTo>
                  <a:lnTo>
                    <a:pt x="20867" y="9004"/>
                  </a:lnTo>
                  <a:lnTo>
                    <a:pt x="20133" y="9120"/>
                  </a:lnTo>
                  <a:lnTo>
                    <a:pt x="19437" y="9313"/>
                  </a:lnTo>
                  <a:lnTo>
                    <a:pt x="18780" y="9545"/>
                  </a:lnTo>
                  <a:lnTo>
                    <a:pt x="18780" y="9545"/>
                  </a:lnTo>
                  <a:lnTo>
                    <a:pt x="18085" y="9815"/>
                  </a:lnTo>
                  <a:lnTo>
                    <a:pt x="17467" y="10124"/>
                  </a:lnTo>
                  <a:lnTo>
                    <a:pt x="16848" y="10511"/>
                  </a:lnTo>
                  <a:lnTo>
                    <a:pt x="16269" y="10936"/>
                  </a:lnTo>
                  <a:lnTo>
                    <a:pt x="16269" y="10936"/>
                  </a:lnTo>
                  <a:lnTo>
                    <a:pt x="15728" y="11361"/>
                  </a:lnTo>
                  <a:lnTo>
                    <a:pt x="15728" y="11361"/>
                  </a:lnTo>
                  <a:lnTo>
                    <a:pt x="15612" y="11477"/>
                  </a:lnTo>
                  <a:lnTo>
                    <a:pt x="15573" y="11554"/>
                  </a:lnTo>
                  <a:lnTo>
                    <a:pt x="15573" y="11670"/>
                  </a:lnTo>
                  <a:lnTo>
                    <a:pt x="15573" y="11670"/>
                  </a:lnTo>
                  <a:lnTo>
                    <a:pt x="15612" y="11786"/>
                  </a:lnTo>
                  <a:lnTo>
                    <a:pt x="15689" y="11863"/>
                  </a:lnTo>
                  <a:lnTo>
                    <a:pt x="15766" y="11902"/>
                  </a:lnTo>
                  <a:lnTo>
                    <a:pt x="15882" y="11940"/>
                  </a:lnTo>
                  <a:lnTo>
                    <a:pt x="16075" y="11979"/>
                  </a:lnTo>
                  <a:lnTo>
                    <a:pt x="16307" y="11979"/>
                  </a:lnTo>
                  <a:lnTo>
                    <a:pt x="16307" y="11979"/>
                  </a:lnTo>
                  <a:lnTo>
                    <a:pt x="17080" y="11940"/>
                  </a:lnTo>
                  <a:lnTo>
                    <a:pt x="17853" y="11863"/>
                  </a:lnTo>
                  <a:lnTo>
                    <a:pt x="19437" y="11747"/>
                  </a:lnTo>
                  <a:lnTo>
                    <a:pt x="19437" y="11747"/>
                  </a:lnTo>
                  <a:lnTo>
                    <a:pt x="20133" y="11670"/>
                  </a:lnTo>
                  <a:lnTo>
                    <a:pt x="20790" y="11670"/>
                  </a:lnTo>
                  <a:lnTo>
                    <a:pt x="21485" y="11670"/>
                  </a:lnTo>
                  <a:lnTo>
                    <a:pt x="22181" y="11670"/>
                  </a:lnTo>
                  <a:lnTo>
                    <a:pt x="22181" y="11670"/>
                  </a:lnTo>
                  <a:lnTo>
                    <a:pt x="22760" y="11747"/>
                  </a:lnTo>
                  <a:lnTo>
                    <a:pt x="23301" y="11863"/>
                  </a:lnTo>
                  <a:lnTo>
                    <a:pt x="23301" y="11863"/>
                  </a:lnTo>
                  <a:lnTo>
                    <a:pt x="22451" y="12906"/>
                  </a:lnTo>
                  <a:lnTo>
                    <a:pt x="21640" y="13988"/>
                  </a:lnTo>
                  <a:lnTo>
                    <a:pt x="20867" y="15109"/>
                  </a:lnTo>
                  <a:lnTo>
                    <a:pt x="20133" y="16268"/>
                  </a:lnTo>
                  <a:lnTo>
                    <a:pt x="20133" y="16268"/>
                  </a:lnTo>
                  <a:lnTo>
                    <a:pt x="19399" y="17543"/>
                  </a:lnTo>
                  <a:lnTo>
                    <a:pt x="18742" y="18857"/>
                  </a:lnTo>
                  <a:lnTo>
                    <a:pt x="18123" y="20171"/>
                  </a:lnTo>
                  <a:lnTo>
                    <a:pt x="17544" y="21523"/>
                  </a:lnTo>
                  <a:lnTo>
                    <a:pt x="17544" y="21523"/>
                  </a:lnTo>
                  <a:lnTo>
                    <a:pt x="16385" y="24112"/>
                  </a:lnTo>
                  <a:lnTo>
                    <a:pt x="15264" y="26740"/>
                  </a:lnTo>
                  <a:lnTo>
                    <a:pt x="15264" y="26740"/>
                  </a:lnTo>
                  <a:lnTo>
                    <a:pt x="14337" y="29097"/>
                  </a:lnTo>
                  <a:lnTo>
                    <a:pt x="13912" y="30295"/>
                  </a:lnTo>
                  <a:lnTo>
                    <a:pt x="13486" y="31493"/>
                  </a:lnTo>
                  <a:lnTo>
                    <a:pt x="13486" y="31493"/>
                  </a:lnTo>
                  <a:lnTo>
                    <a:pt x="13255" y="32227"/>
                  </a:lnTo>
                  <a:lnTo>
                    <a:pt x="13255" y="32227"/>
                  </a:lnTo>
                  <a:lnTo>
                    <a:pt x="13255" y="32227"/>
                  </a:lnTo>
                  <a:lnTo>
                    <a:pt x="13139" y="32150"/>
                  </a:lnTo>
                  <a:lnTo>
                    <a:pt x="13100" y="32111"/>
                  </a:lnTo>
                  <a:lnTo>
                    <a:pt x="13100" y="32111"/>
                  </a:lnTo>
                  <a:lnTo>
                    <a:pt x="12907" y="31995"/>
                  </a:lnTo>
                  <a:lnTo>
                    <a:pt x="12907" y="31995"/>
                  </a:lnTo>
                  <a:lnTo>
                    <a:pt x="12289" y="31570"/>
                  </a:lnTo>
                  <a:lnTo>
                    <a:pt x="11670" y="31222"/>
                  </a:lnTo>
                  <a:lnTo>
                    <a:pt x="11052" y="30874"/>
                  </a:lnTo>
                  <a:lnTo>
                    <a:pt x="10395" y="30565"/>
                  </a:lnTo>
                  <a:lnTo>
                    <a:pt x="9738" y="30256"/>
                  </a:lnTo>
                  <a:lnTo>
                    <a:pt x="9081" y="29986"/>
                  </a:lnTo>
                  <a:lnTo>
                    <a:pt x="8386" y="29715"/>
                  </a:lnTo>
                  <a:lnTo>
                    <a:pt x="7729" y="29483"/>
                  </a:lnTo>
                  <a:lnTo>
                    <a:pt x="7729" y="29483"/>
                  </a:lnTo>
                  <a:lnTo>
                    <a:pt x="6995" y="29290"/>
                  </a:lnTo>
                  <a:lnTo>
                    <a:pt x="6299" y="29097"/>
                  </a:lnTo>
                  <a:lnTo>
                    <a:pt x="5565" y="28981"/>
                  </a:lnTo>
                  <a:lnTo>
                    <a:pt x="4831" y="28826"/>
                  </a:lnTo>
                  <a:lnTo>
                    <a:pt x="4831" y="28826"/>
                  </a:lnTo>
                  <a:lnTo>
                    <a:pt x="3981" y="28710"/>
                  </a:lnTo>
                  <a:lnTo>
                    <a:pt x="3092" y="28633"/>
                  </a:lnTo>
                  <a:lnTo>
                    <a:pt x="3092" y="28633"/>
                  </a:lnTo>
                  <a:lnTo>
                    <a:pt x="2435" y="28595"/>
                  </a:lnTo>
                  <a:lnTo>
                    <a:pt x="1817" y="28633"/>
                  </a:lnTo>
                  <a:lnTo>
                    <a:pt x="1817" y="28633"/>
                  </a:lnTo>
                  <a:lnTo>
                    <a:pt x="1044" y="28710"/>
                  </a:lnTo>
                  <a:lnTo>
                    <a:pt x="658" y="28788"/>
                  </a:lnTo>
                  <a:lnTo>
                    <a:pt x="310" y="28904"/>
                  </a:lnTo>
                  <a:lnTo>
                    <a:pt x="310" y="28904"/>
                  </a:lnTo>
                  <a:lnTo>
                    <a:pt x="194" y="28942"/>
                  </a:lnTo>
                  <a:lnTo>
                    <a:pt x="194" y="28942"/>
                  </a:lnTo>
                  <a:lnTo>
                    <a:pt x="78" y="28981"/>
                  </a:lnTo>
                  <a:lnTo>
                    <a:pt x="78" y="28981"/>
                  </a:lnTo>
                  <a:lnTo>
                    <a:pt x="39" y="28981"/>
                  </a:lnTo>
                  <a:lnTo>
                    <a:pt x="39" y="29020"/>
                  </a:lnTo>
                  <a:lnTo>
                    <a:pt x="39" y="29020"/>
                  </a:lnTo>
                  <a:lnTo>
                    <a:pt x="1" y="291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2378825" y="1274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1856200" y="1380900"/>
              <a:ext cx="1409450" cy="744850"/>
            </a:xfrm>
            <a:custGeom>
              <a:rect b="b" l="l" r="r" t="t"/>
              <a:pathLst>
                <a:path extrusionOk="0" h="29794" w="56378">
                  <a:moveTo>
                    <a:pt x="11941" y="1"/>
                  </a:moveTo>
                  <a:lnTo>
                    <a:pt x="11052" y="40"/>
                  </a:lnTo>
                  <a:lnTo>
                    <a:pt x="10125" y="78"/>
                  </a:lnTo>
                  <a:lnTo>
                    <a:pt x="9197" y="194"/>
                  </a:lnTo>
                  <a:lnTo>
                    <a:pt x="8308" y="310"/>
                  </a:lnTo>
                  <a:lnTo>
                    <a:pt x="7613" y="465"/>
                  </a:lnTo>
                  <a:lnTo>
                    <a:pt x="6879" y="581"/>
                  </a:lnTo>
                  <a:lnTo>
                    <a:pt x="6183" y="774"/>
                  </a:lnTo>
                  <a:lnTo>
                    <a:pt x="5526" y="1006"/>
                  </a:lnTo>
                  <a:lnTo>
                    <a:pt x="4831" y="1276"/>
                  </a:lnTo>
                  <a:lnTo>
                    <a:pt x="4213" y="1585"/>
                  </a:lnTo>
                  <a:lnTo>
                    <a:pt x="3594" y="1972"/>
                  </a:lnTo>
                  <a:lnTo>
                    <a:pt x="3015" y="2397"/>
                  </a:lnTo>
                  <a:lnTo>
                    <a:pt x="2474" y="2822"/>
                  </a:lnTo>
                  <a:lnTo>
                    <a:pt x="2358" y="2938"/>
                  </a:lnTo>
                  <a:lnTo>
                    <a:pt x="2319" y="3015"/>
                  </a:lnTo>
                  <a:lnTo>
                    <a:pt x="2319" y="3131"/>
                  </a:lnTo>
                  <a:lnTo>
                    <a:pt x="2358" y="3247"/>
                  </a:lnTo>
                  <a:lnTo>
                    <a:pt x="2435" y="3324"/>
                  </a:lnTo>
                  <a:lnTo>
                    <a:pt x="2512" y="3363"/>
                  </a:lnTo>
                  <a:lnTo>
                    <a:pt x="2628" y="3401"/>
                  </a:lnTo>
                  <a:lnTo>
                    <a:pt x="2821" y="3440"/>
                  </a:lnTo>
                  <a:lnTo>
                    <a:pt x="3053" y="3440"/>
                  </a:lnTo>
                  <a:lnTo>
                    <a:pt x="3826" y="3401"/>
                  </a:lnTo>
                  <a:lnTo>
                    <a:pt x="4599" y="3324"/>
                  </a:lnTo>
                  <a:lnTo>
                    <a:pt x="6183" y="3208"/>
                  </a:lnTo>
                  <a:lnTo>
                    <a:pt x="6879" y="3131"/>
                  </a:lnTo>
                  <a:lnTo>
                    <a:pt x="8927" y="3131"/>
                  </a:lnTo>
                  <a:lnTo>
                    <a:pt x="9159" y="3054"/>
                  </a:lnTo>
                  <a:lnTo>
                    <a:pt x="9159" y="3092"/>
                  </a:lnTo>
                  <a:lnTo>
                    <a:pt x="9159" y="3131"/>
                  </a:lnTo>
                  <a:lnTo>
                    <a:pt x="9738" y="3247"/>
                  </a:lnTo>
                  <a:lnTo>
                    <a:pt x="10318" y="3363"/>
                  </a:lnTo>
                  <a:lnTo>
                    <a:pt x="11361" y="3633"/>
                  </a:lnTo>
                  <a:lnTo>
                    <a:pt x="11902" y="3826"/>
                  </a:lnTo>
                  <a:lnTo>
                    <a:pt x="12443" y="4058"/>
                  </a:lnTo>
                  <a:lnTo>
                    <a:pt x="13448" y="4561"/>
                  </a:lnTo>
                  <a:lnTo>
                    <a:pt x="14452" y="5140"/>
                  </a:lnTo>
                  <a:lnTo>
                    <a:pt x="15380" y="5758"/>
                  </a:lnTo>
                  <a:lnTo>
                    <a:pt x="16037" y="6222"/>
                  </a:lnTo>
                  <a:lnTo>
                    <a:pt x="15882" y="6261"/>
                  </a:lnTo>
                  <a:lnTo>
                    <a:pt x="15457" y="6377"/>
                  </a:lnTo>
                  <a:lnTo>
                    <a:pt x="15032" y="6570"/>
                  </a:lnTo>
                  <a:lnTo>
                    <a:pt x="14646" y="6802"/>
                  </a:lnTo>
                  <a:lnTo>
                    <a:pt x="14221" y="7111"/>
                  </a:lnTo>
                  <a:lnTo>
                    <a:pt x="13873" y="7420"/>
                  </a:lnTo>
                  <a:lnTo>
                    <a:pt x="13525" y="7768"/>
                  </a:lnTo>
                  <a:lnTo>
                    <a:pt x="13254" y="8116"/>
                  </a:lnTo>
                  <a:lnTo>
                    <a:pt x="13023" y="8463"/>
                  </a:lnTo>
                  <a:lnTo>
                    <a:pt x="12791" y="8850"/>
                  </a:lnTo>
                  <a:lnTo>
                    <a:pt x="12559" y="9197"/>
                  </a:lnTo>
                  <a:lnTo>
                    <a:pt x="12288" y="9507"/>
                  </a:lnTo>
                  <a:lnTo>
                    <a:pt x="11979" y="9816"/>
                  </a:lnTo>
                  <a:lnTo>
                    <a:pt x="11322" y="10357"/>
                  </a:lnTo>
                  <a:lnTo>
                    <a:pt x="10009" y="11284"/>
                  </a:lnTo>
                  <a:lnTo>
                    <a:pt x="9390" y="11786"/>
                  </a:lnTo>
                  <a:lnTo>
                    <a:pt x="9081" y="12057"/>
                  </a:lnTo>
                  <a:lnTo>
                    <a:pt x="8811" y="12366"/>
                  </a:lnTo>
                  <a:lnTo>
                    <a:pt x="8579" y="12675"/>
                  </a:lnTo>
                  <a:lnTo>
                    <a:pt x="8386" y="12984"/>
                  </a:lnTo>
                  <a:lnTo>
                    <a:pt x="8231" y="13293"/>
                  </a:lnTo>
                  <a:lnTo>
                    <a:pt x="8077" y="13641"/>
                  </a:lnTo>
                  <a:lnTo>
                    <a:pt x="7961" y="14105"/>
                  </a:lnTo>
                  <a:lnTo>
                    <a:pt x="7922" y="14530"/>
                  </a:lnTo>
                  <a:lnTo>
                    <a:pt x="7922" y="14994"/>
                  </a:lnTo>
                  <a:lnTo>
                    <a:pt x="7961" y="15419"/>
                  </a:lnTo>
                  <a:lnTo>
                    <a:pt x="8038" y="15882"/>
                  </a:lnTo>
                  <a:lnTo>
                    <a:pt x="8077" y="16076"/>
                  </a:lnTo>
                  <a:lnTo>
                    <a:pt x="8077" y="16307"/>
                  </a:lnTo>
                  <a:lnTo>
                    <a:pt x="8038" y="16539"/>
                  </a:lnTo>
                  <a:lnTo>
                    <a:pt x="7922" y="16732"/>
                  </a:lnTo>
                  <a:lnTo>
                    <a:pt x="7806" y="16926"/>
                  </a:lnTo>
                  <a:lnTo>
                    <a:pt x="7613" y="17080"/>
                  </a:lnTo>
                  <a:lnTo>
                    <a:pt x="6106" y="18124"/>
                  </a:lnTo>
                  <a:lnTo>
                    <a:pt x="5990" y="18201"/>
                  </a:lnTo>
                  <a:lnTo>
                    <a:pt x="5758" y="18394"/>
                  </a:lnTo>
                  <a:lnTo>
                    <a:pt x="5294" y="18626"/>
                  </a:lnTo>
                  <a:lnTo>
                    <a:pt x="5024" y="18742"/>
                  </a:lnTo>
                  <a:lnTo>
                    <a:pt x="4483" y="19012"/>
                  </a:lnTo>
                  <a:lnTo>
                    <a:pt x="4213" y="19167"/>
                  </a:lnTo>
                  <a:lnTo>
                    <a:pt x="4019" y="19360"/>
                  </a:lnTo>
                  <a:lnTo>
                    <a:pt x="3903" y="19553"/>
                  </a:lnTo>
                  <a:lnTo>
                    <a:pt x="3865" y="19785"/>
                  </a:lnTo>
                  <a:lnTo>
                    <a:pt x="3865" y="19862"/>
                  </a:lnTo>
                  <a:lnTo>
                    <a:pt x="3903" y="19978"/>
                  </a:lnTo>
                  <a:lnTo>
                    <a:pt x="3981" y="20056"/>
                  </a:lnTo>
                  <a:lnTo>
                    <a:pt x="4097" y="20094"/>
                  </a:lnTo>
                  <a:lnTo>
                    <a:pt x="4251" y="20133"/>
                  </a:lnTo>
                  <a:lnTo>
                    <a:pt x="4367" y="20171"/>
                  </a:lnTo>
                  <a:lnTo>
                    <a:pt x="4213" y="20365"/>
                  </a:lnTo>
                  <a:lnTo>
                    <a:pt x="3903" y="20790"/>
                  </a:lnTo>
                  <a:lnTo>
                    <a:pt x="3633" y="21292"/>
                  </a:lnTo>
                  <a:lnTo>
                    <a:pt x="3401" y="21794"/>
                  </a:lnTo>
                  <a:lnTo>
                    <a:pt x="3246" y="22297"/>
                  </a:lnTo>
                  <a:lnTo>
                    <a:pt x="3131" y="22799"/>
                  </a:lnTo>
                  <a:lnTo>
                    <a:pt x="3053" y="23301"/>
                  </a:lnTo>
                  <a:lnTo>
                    <a:pt x="3015" y="23611"/>
                  </a:lnTo>
                  <a:lnTo>
                    <a:pt x="2899" y="23920"/>
                  </a:lnTo>
                  <a:lnTo>
                    <a:pt x="2744" y="24151"/>
                  </a:lnTo>
                  <a:lnTo>
                    <a:pt x="2551" y="24383"/>
                  </a:lnTo>
                  <a:lnTo>
                    <a:pt x="2126" y="24808"/>
                  </a:lnTo>
                  <a:lnTo>
                    <a:pt x="1739" y="25272"/>
                  </a:lnTo>
                  <a:lnTo>
                    <a:pt x="1005" y="26238"/>
                  </a:lnTo>
                  <a:lnTo>
                    <a:pt x="696" y="26740"/>
                  </a:lnTo>
                  <a:lnTo>
                    <a:pt x="387" y="27243"/>
                  </a:lnTo>
                  <a:lnTo>
                    <a:pt x="232" y="27591"/>
                  </a:lnTo>
                  <a:lnTo>
                    <a:pt x="117" y="27977"/>
                  </a:lnTo>
                  <a:lnTo>
                    <a:pt x="39" y="28209"/>
                  </a:lnTo>
                  <a:lnTo>
                    <a:pt x="1" y="28441"/>
                  </a:lnTo>
                  <a:lnTo>
                    <a:pt x="1" y="28672"/>
                  </a:lnTo>
                  <a:lnTo>
                    <a:pt x="1" y="28904"/>
                  </a:lnTo>
                  <a:lnTo>
                    <a:pt x="39" y="29098"/>
                  </a:lnTo>
                  <a:lnTo>
                    <a:pt x="155" y="29252"/>
                  </a:lnTo>
                  <a:lnTo>
                    <a:pt x="271" y="29407"/>
                  </a:lnTo>
                  <a:lnTo>
                    <a:pt x="426" y="29523"/>
                  </a:lnTo>
                  <a:lnTo>
                    <a:pt x="580" y="29600"/>
                  </a:lnTo>
                  <a:lnTo>
                    <a:pt x="773" y="29677"/>
                  </a:lnTo>
                  <a:lnTo>
                    <a:pt x="1121" y="29793"/>
                  </a:lnTo>
                  <a:lnTo>
                    <a:pt x="1508" y="29793"/>
                  </a:lnTo>
                  <a:lnTo>
                    <a:pt x="1662" y="29716"/>
                  </a:lnTo>
                  <a:lnTo>
                    <a:pt x="1817" y="29638"/>
                  </a:lnTo>
                  <a:lnTo>
                    <a:pt x="2165" y="29368"/>
                  </a:lnTo>
                  <a:lnTo>
                    <a:pt x="2358" y="29213"/>
                  </a:lnTo>
                  <a:lnTo>
                    <a:pt x="2551" y="29136"/>
                  </a:lnTo>
                  <a:lnTo>
                    <a:pt x="2783" y="29098"/>
                  </a:lnTo>
                  <a:lnTo>
                    <a:pt x="3015" y="29098"/>
                  </a:lnTo>
                  <a:lnTo>
                    <a:pt x="3208" y="29059"/>
                  </a:lnTo>
                  <a:lnTo>
                    <a:pt x="3440" y="28982"/>
                  </a:lnTo>
                  <a:lnTo>
                    <a:pt x="3556" y="28904"/>
                  </a:lnTo>
                  <a:lnTo>
                    <a:pt x="3633" y="28866"/>
                  </a:lnTo>
                  <a:lnTo>
                    <a:pt x="4444" y="28016"/>
                  </a:lnTo>
                  <a:lnTo>
                    <a:pt x="5256" y="27204"/>
                  </a:lnTo>
                  <a:lnTo>
                    <a:pt x="6106" y="26431"/>
                  </a:lnTo>
                  <a:lnTo>
                    <a:pt x="6956" y="25697"/>
                  </a:lnTo>
                  <a:lnTo>
                    <a:pt x="7806" y="25002"/>
                  </a:lnTo>
                  <a:lnTo>
                    <a:pt x="7845" y="24963"/>
                  </a:lnTo>
                  <a:lnTo>
                    <a:pt x="7999" y="24847"/>
                  </a:lnTo>
                  <a:lnTo>
                    <a:pt x="8308" y="24615"/>
                  </a:lnTo>
                  <a:lnTo>
                    <a:pt x="8502" y="24461"/>
                  </a:lnTo>
                  <a:lnTo>
                    <a:pt x="8540" y="24422"/>
                  </a:lnTo>
                  <a:lnTo>
                    <a:pt x="9274" y="23958"/>
                  </a:lnTo>
                  <a:lnTo>
                    <a:pt x="10009" y="23533"/>
                  </a:lnTo>
                  <a:lnTo>
                    <a:pt x="10202" y="23417"/>
                  </a:lnTo>
                  <a:lnTo>
                    <a:pt x="10202" y="23533"/>
                  </a:lnTo>
                  <a:lnTo>
                    <a:pt x="10240" y="23804"/>
                  </a:lnTo>
                  <a:lnTo>
                    <a:pt x="10318" y="24074"/>
                  </a:lnTo>
                  <a:lnTo>
                    <a:pt x="10434" y="24306"/>
                  </a:lnTo>
                  <a:lnTo>
                    <a:pt x="10550" y="24577"/>
                  </a:lnTo>
                  <a:lnTo>
                    <a:pt x="10704" y="24847"/>
                  </a:lnTo>
                  <a:lnTo>
                    <a:pt x="10781" y="25002"/>
                  </a:lnTo>
                  <a:lnTo>
                    <a:pt x="10820" y="25156"/>
                  </a:lnTo>
                  <a:lnTo>
                    <a:pt x="10859" y="25311"/>
                  </a:lnTo>
                  <a:lnTo>
                    <a:pt x="10820" y="25504"/>
                  </a:lnTo>
                  <a:lnTo>
                    <a:pt x="10781" y="25852"/>
                  </a:lnTo>
                  <a:lnTo>
                    <a:pt x="10781" y="26045"/>
                  </a:lnTo>
                  <a:lnTo>
                    <a:pt x="10820" y="26238"/>
                  </a:lnTo>
                  <a:lnTo>
                    <a:pt x="10897" y="26315"/>
                  </a:lnTo>
                  <a:lnTo>
                    <a:pt x="10975" y="26393"/>
                  </a:lnTo>
                  <a:lnTo>
                    <a:pt x="11207" y="26393"/>
                  </a:lnTo>
                  <a:lnTo>
                    <a:pt x="11322" y="26354"/>
                  </a:lnTo>
                  <a:lnTo>
                    <a:pt x="11438" y="26277"/>
                  </a:lnTo>
                  <a:lnTo>
                    <a:pt x="11632" y="26084"/>
                  </a:lnTo>
                  <a:lnTo>
                    <a:pt x="11902" y="25658"/>
                  </a:lnTo>
                  <a:lnTo>
                    <a:pt x="12250" y="25118"/>
                  </a:lnTo>
                  <a:lnTo>
                    <a:pt x="12559" y="24538"/>
                  </a:lnTo>
                  <a:lnTo>
                    <a:pt x="12829" y="23958"/>
                  </a:lnTo>
                  <a:lnTo>
                    <a:pt x="13023" y="23379"/>
                  </a:lnTo>
                  <a:lnTo>
                    <a:pt x="13177" y="22915"/>
                  </a:lnTo>
                  <a:lnTo>
                    <a:pt x="13293" y="22451"/>
                  </a:lnTo>
                  <a:lnTo>
                    <a:pt x="13370" y="21949"/>
                  </a:lnTo>
                  <a:lnTo>
                    <a:pt x="13370" y="21485"/>
                  </a:lnTo>
                  <a:lnTo>
                    <a:pt x="13525" y="21408"/>
                  </a:lnTo>
                  <a:lnTo>
                    <a:pt x="14259" y="20944"/>
                  </a:lnTo>
                  <a:lnTo>
                    <a:pt x="16771" y="19476"/>
                  </a:lnTo>
                  <a:lnTo>
                    <a:pt x="19282" y="18008"/>
                  </a:lnTo>
                  <a:lnTo>
                    <a:pt x="20287" y="17505"/>
                  </a:lnTo>
                  <a:lnTo>
                    <a:pt x="21253" y="17003"/>
                  </a:lnTo>
                  <a:lnTo>
                    <a:pt x="22258" y="16539"/>
                  </a:lnTo>
                  <a:lnTo>
                    <a:pt x="23263" y="16076"/>
                  </a:lnTo>
                  <a:lnTo>
                    <a:pt x="24731" y="15535"/>
                  </a:lnTo>
                  <a:lnTo>
                    <a:pt x="25195" y="15380"/>
                  </a:lnTo>
                  <a:lnTo>
                    <a:pt x="27358" y="14762"/>
                  </a:lnTo>
                  <a:lnTo>
                    <a:pt x="29561" y="14221"/>
                  </a:lnTo>
                  <a:lnTo>
                    <a:pt x="30913" y="13912"/>
                  </a:lnTo>
                  <a:lnTo>
                    <a:pt x="32266" y="13680"/>
                  </a:lnTo>
                  <a:lnTo>
                    <a:pt x="32343" y="13680"/>
                  </a:lnTo>
                  <a:lnTo>
                    <a:pt x="32575" y="13603"/>
                  </a:lnTo>
                  <a:lnTo>
                    <a:pt x="33309" y="13448"/>
                  </a:lnTo>
                  <a:lnTo>
                    <a:pt x="34314" y="13332"/>
                  </a:lnTo>
                  <a:lnTo>
                    <a:pt x="35357" y="13139"/>
                  </a:lnTo>
                  <a:lnTo>
                    <a:pt x="36323" y="12868"/>
                  </a:lnTo>
                  <a:lnTo>
                    <a:pt x="37173" y="12598"/>
                  </a:lnTo>
                  <a:lnTo>
                    <a:pt x="37985" y="12250"/>
                  </a:lnTo>
                  <a:lnTo>
                    <a:pt x="38835" y="11825"/>
                  </a:lnTo>
                  <a:lnTo>
                    <a:pt x="39260" y="11593"/>
                  </a:lnTo>
                  <a:lnTo>
                    <a:pt x="39685" y="11439"/>
                  </a:lnTo>
                  <a:lnTo>
                    <a:pt x="40110" y="11323"/>
                  </a:lnTo>
                  <a:lnTo>
                    <a:pt x="40535" y="11207"/>
                  </a:lnTo>
                  <a:lnTo>
                    <a:pt x="40999" y="11168"/>
                  </a:lnTo>
                  <a:lnTo>
                    <a:pt x="41462" y="11130"/>
                  </a:lnTo>
                  <a:lnTo>
                    <a:pt x="42351" y="11091"/>
                  </a:lnTo>
                  <a:lnTo>
                    <a:pt x="43240" y="11091"/>
                  </a:lnTo>
                  <a:lnTo>
                    <a:pt x="43704" y="11052"/>
                  </a:lnTo>
                  <a:lnTo>
                    <a:pt x="44129" y="10975"/>
                  </a:lnTo>
                  <a:lnTo>
                    <a:pt x="45017" y="10820"/>
                  </a:lnTo>
                  <a:lnTo>
                    <a:pt x="45906" y="10627"/>
                  </a:lnTo>
                  <a:lnTo>
                    <a:pt x="46756" y="10395"/>
                  </a:lnTo>
                  <a:lnTo>
                    <a:pt x="47104" y="10279"/>
                  </a:lnTo>
                  <a:lnTo>
                    <a:pt x="47413" y="10163"/>
                  </a:lnTo>
                  <a:lnTo>
                    <a:pt x="47722" y="9970"/>
                  </a:lnTo>
                  <a:lnTo>
                    <a:pt x="47838" y="9854"/>
                  </a:lnTo>
                  <a:lnTo>
                    <a:pt x="47954" y="9738"/>
                  </a:lnTo>
                  <a:lnTo>
                    <a:pt x="48070" y="9507"/>
                  </a:lnTo>
                  <a:lnTo>
                    <a:pt x="48109" y="9275"/>
                  </a:lnTo>
                  <a:lnTo>
                    <a:pt x="48109" y="9004"/>
                  </a:lnTo>
                  <a:lnTo>
                    <a:pt x="48031" y="8811"/>
                  </a:lnTo>
                  <a:lnTo>
                    <a:pt x="48456" y="8695"/>
                  </a:lnTo>
                  <a:lnTo>
                    <a:pt x="48843" y="8618"/>
                  </a:lnTo>
                  <a:lnTo>
                    <a:pt x="49268" y="8579"/>
                  </a:lnTo>
                  <a:lnTo>
                    <a:pt x="49693" y="8502"/>
                  </a:lnTo>
                  <a:lnTo>
                    <a:pt x="49732" y="8463"/>
                  </a:lnTo>
                  <a:lnTo>
                    <a:pt x="50079" y="8386"/>
                  </a:lnTo>
                  <a:lnTo>
                    <a:pt x="50427" y="8231"/>
                  </a:lnTo>
                  <a:lnTo>
                    <a:pt x="50736" y="8116"/>
                  </a:lnTo>
                  <a:lnTo>
                    <a:pt x="51045" y="7922"/>
                  </a:lnTo>
                  <a:lnTo>
                    <a:pt x="51316" y="7768"/>
                  </a:lnTo>
                  <a:lnTo>
                    <a:pt x="51586" y="7536"/>
                  </a:lnTo>
                  <a:lnTo>
                    <a:pt x="52127" y="7111"/>
                  </a:lnTo>
                  <a:lnTo>
                    <a:pt x="52398" y="6840"/>
                  </a:lnTo>
                  <a:lnTo>
                    <a:pt x="52746" y="6647"/>
                  </a:lnTo>
                  <a:lnTo>
                    <a:pt x="53055" y="6493"/>
                  </a:lnTo>
                  <a:lnTo>
                    <a:pt x="53402" y="6377"/>
                  </a:lnTo>
                  <a:lnTo>
                    <a:pt x="54021" y="6145"/>
                  </a:lnTo>
                  <a:lnTo>
                    <a:pt x="54639" y="5874"/>
                  </a:lnTo>
                  <a:lnTo>
                    <a:pt x="55219" y="5527"/>
                  </a:lnTo>
                  <a:lnTo>
                    <a:pt x="55721" y="5102"/>
                  </a:lnTo>
                  <a:lnTo>
                    <a:pt x="56069" y="4792"/>
                  </a:lnTo>
                  <a:lnTo>
                    <a:pt x="56378" y="4406"/>
                  </a:lnTo>
                  <a:lnTo>
                    <a:pt x="56339" y="4174"/>
                  </a:lnTo>
                  <a:lnTo>
                    <a:pt x="56223" y="3981"/>
                  </a:lnTo>
                  <a:lnTo>
                    <a:pt x="56069" y="3788"/>
                  </a:lnTo>
                  <a:lnTo>
                    <a:pt x="55914" y="3672"/>
                  </a:lnTo>
                  <a:lnTo>
                    <a:pt x="55682" y="3556"/>
                  </a:lnTo>
                  <a:lnTo>
                    <a:pt x="55489" y="3440"/>
                  </a:lnTo>
                  <a:lnTo>
                    <a:pt x="55025" y="3324"/>
                  </a:lnTo>
                  <a:lnTo>
                    <a:pt x="54484" y="3169"/>
                  </a:lnTo>
                  <a:lnTo>
                    <a:pt x="54214" y="3092"/>
                  </a:lnTo>
                  <a:lnTo>
                    <a:pt x="53982" y="2976"/>
                  </a:lnTo>
                  <a:lnTo>
                    <a:pt x="53557" y="2667"/>
                  </a:lnTo>
                  <a:lnTo>
                    <a:pt x="53132" y="2319"/>
                  </a:lnTo>
                  <a:lnTo>
                    <a:pt x="52668" y="2049"/>
                  </a:lnTo>
                  <a:lnTo>
                    <a:pt x="52205" y="1856"/>
                  </a:lnTo>
                  <a:lnTo>
                    <a:pt x="51702" y="1701"/>
                  </a:lnTo>
                  <a:lnTo>
                    <a:pt x="51200" y="1624"/>
                  </a:lnTo>
                  <a:lnTo>
                    <a:pt x="50852" y="1585"/>
                  </a:lnTo>
                  <a:lnTo>
                    <a:pt x="50504" y="1585"/>
                  </a:lnTo>
                  <a:lnTo>
                    <a:pt x="49847" y="1663"/>
                  </a:lnTo>
                  <a:lnTo>
                    <a:pt x="49307" y="1701"/>
                  </a:lnTo>
                  <a:lnTo>
                    <a:pt x="48804" y="1740"/>
                  </a:lnTo>
                  <a:lnTo>
                    <a:pt x="48495" y="1701"/>
                  </a:lnTo>
                  <a:lnTo>
                    <a:pt x="48225" y="1663"/>
                  </a:lnTo>
                  <a:lnTo>
                    <a:pt x="47684" y="1508"/>
                  </a:lnTo>
                  <a:lnTo>
                    <a:pt x="46602" y="1160"/>
                  </a:lnTo>
                  <a:lnTo>
                    <a:pt x="46061" y="1006"/>
                  </a:lnTo>
                  <a:lnTo>
                    <a:pt x="45520" y="890"/>
                  </a:lnTo>
                  <a:lnTo>
                    <a:pt x="44979" y="851"/>
                  </a:lnTo>
                  <a:lnTo>
                    <a:pt x="44399" y="851"/>
                  </a:lnTo>
                  <a:lnTo>
                    <a:pt x="43819" y="890"/>
                  </a:lnTo>
                  <a:lnTo>
                    <a:pt x="43240" y="1006"/>
                  </a:lnTo>
                  <a:lnTo>
                    <a:pt x="42081" y="1237"/>
                  </a:lnTo>
                  <a:lnTo>
                    <a:pt x="41462" y="1315"/>
                  </a:lnTo>
                  <a:lnTo>
                    <a:pt x="40883" y="1392"/>
                  </a:lnTo>
                  <a:lnTo>
                    <a:pt x="40265" y="1469"/>
                  </a:lnTo>
                  <a:lnTo>
                    <a:pt x="39646" y="1469"/>
                  </a:lnTo>
                  <a:lnTo>
                    <a:pt x="38758" y="1392"/>
                  </a:lnTo>
                  <a:lnTo>
                    <a:pt x="38564" y="1353"/>
                  </a:lnTo>
                  <a:lnTo>
                    <a:pt x="37714" y="1083"/>
                  </a:lnTo>
                  <a:lnTo>
                    <a:pt x="36825" y="851"/>
                  </a:lnTo>
                  <a:lnTo>
                    <a:pt x="36014" y="696"/>
                  </a:lnTo>
                  <a:lnTo>
                    <a:pt x="35628" y="658"/>
                  </a:lnTo>
                  <a:lnTo>
                    <a:pt x="34816" y="658"/>
                  </a:lnTo>
                  <a:lnTo>
                    <a:pt x="34430" y="735"/>
                  </a:lnTo>
                  <a:lnTo>
                    <a:pt x="33657" y="967"/>
                  </a:lnTo>
                  <a:lnTo>
                    <a:pt x="33232" y="1044"/>
                  </a:lnTo>
                  <a:lnTo>
                    <a:pt x="32807" y="1083"/>
                  </a:lnTo>
                  <a:lnTo>
                    <a:pt x="32343" y="1044"/>
                  </a:lnTo>
                  <a:lnTo>
                    <a:pt x="31918" y="1006"/>
                  </a:lnTo>
                  <a:lnTo>
                    <a:pt x="31107" y="890"/>
                  </a:lnTo>
                  <a:lnTo>
                    <a:pt x="30720" y="851"/>
                  </a:lnTo>
                  <a:lnTo>
                    <a:pt x="30295" y="812"/>
                  </a:lnTo>
                  <a:lnTo>
                    <a:pt x="29445" y="851"/>
                  </a:lnTo>
                  <a:lnTo>
                    <a:pt x="28595" y="928"/>
                  </a:lnTo>
                  <a:lnTo>
                    <a:pt x="27745" y="1006"/>
                  </a:lnTo>
                  <a:lnTo>
                    <a:pt x="26895" y="1122"/>
                  </a:lnTo>
                  <a:lnTo>
                    <a:pt x="26083" y="1276"/>
                  </a:lnTo>
                  <a:lnTo>
                    <a:pt x="25272" y="1508"/>
                  </a:lnTo>
                  <a:lnTo>
                    <a:pt x="24615" y="1701"/>
                  </a:lnTo>
                  <a:lnTo>
                    <a:pt x="23958" y="1972"/>
                  </a:lnTo>
                  <a:lnTo>
                    <a:pt x="22760" y="1547"/>
                  </a:lnTo>
                  <a:lnTo>
                    <a:pt x="21562" y="1199"/>
                  </a:lnTo>
                  <a:lnTo>
                    <a:pt x="20364" y="928"/>
                  </a:lnTo>
                  <a:lnTo>
                    <a:pt x="19128" y="658"/>
                  </a:lnTo>
                  <a:lnTo>
                    <a:pt x="17698" y="426"/>
                  </a:lnTo>
                  <a:lnTo>
                    <a:pt x="16230" y="233"/>
                  </a:lnTo>
                  <a:lnTo>
                    <a:pt x="14723" y="156"/>
                  </a:lnTo>
                  <a:lnTo>
                    <a:pt x="14336" y="117"/>
                  </a:lnTo>
                  <a:lnTo>
                    <a:pt x="13564" y="78"/>
                  </a:lnTo>
                  <a:lnTo>
                    <a:pt x="12791" y="40"/>
                  </a:lnTo>
                  <a:lnTo>
                    <a:pt x="12018" y="40"/>
                  </a:lnTo>
                  <a:lnTo>
                    <a:pt x="1194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1856200" y="1380900"/>
              <a:ext cx="1409450" cy="744850"/>
            </a:xfrm>
            <a:custGeom>
              <a:rect b="b" l="l" r="r" t="t"/>
              <a:pathLst>
                <a:path extrusionOk="0" fill="none" h="29794" w="56378">
                  <a:moveTo>
                    <a:pt x="1" y="28904"/>
                  </a:moveTo>
                  <a:lnTo>
                    <a:pt x="1" y="28904"/>
                  </a:lnTo>
                  <a:lnTo>
                    <a:pt x="39" y="29098"/>
                  </a:lnTo>
                  <a:lnTo>
                    <a:pt x="155" y="29252"/>
                  </a:lnTo>
                  <a:lnTo>
                    <a:pt x="271" y="29407"/>
                  </a:lnTo>
                  <a:lnTo>
                    <a:pt x="426" y="29523"/>
                  </a:lnTo>
                  <a:lnTo>
                    <a:pt x="580" y="29600"/>
                  </a:lnTo>
                  <a:lnTo>
                    <a:pt x="773" y="29677"/>
                  </a:lnTo>
                  <a:lnTo>
                    <a:pt x="1121" y="29793"/>
                  </a:lnTo>
                  <a:lnTo>
                    <a:pt x="1121" y="29793"/>
                  </a:lnTo>
                  <a:lnTo>
                    <a:pt x="1314" y="29793"/>
                  </a:lnTo>
                  <a:lnTo>
                    <a:pt x="1508" y="29793"/>
                  </a:lnTo>
                  <a:lnTo>
                    <a:pt x="1662" y="29716"/>
                  </a:lnTo>
                  <a:lnTo>
                    <a:pt x="1817" y="29638"/>
                  </a:lnTo>
                  <a:lnTo>
                    <a:pt x="1817" y="29638"/>
                  </a:lnTo>
                  <a:lnTo>
                    <a:pt x="2165" y="29368"/>
                  </a:lnTo>
                  <a:lnTo>
                    <a:pt x="2358" y="29213"/>
                  </a:lnTo>
                  <a:lnTo>
                    <a:pt x="2551" y="29136"/>
                  </a:lnTo>
                  <a:lnTo>
                    <a:pt x="2551" y="29136"/>
                  </a:lnTo>
                  <a:lnTo>
                    <a:pt x="2783" y="29098"/>
                  </a:lnTo>
                  <a:lnTo>
                    <a:pt x="3015" y="29098"/>
                  </a:lnTo>
                  <a:lnTo>
                    <a:pt x="3208" y="29059"/>
                  </a:lnTo>
                  <a:lnTo>
                    <a:pt x="3440" y="28982"/>
                  </a:lnTo>
                  <a:lnTo>
                    <a:pt x="3440" y="28982"/>
                  </a:lnTo>
                  <a:lnTo>
                    <a:pt x="3556" y="28904"/>
                  </a:lnTo>
                  <a:lnTo>
                    <a:pt x="3556" y="28904"/>
                  </a:lnTo>
                  <a:lnTo>
                    <a:pt x="3633" y="28866"/>
                  </a:lnTo>
                  <a:lnTo>
                    <a:pt x="3633" y="28866"/>
                  </a:lnTo>
                  <a:lnTo>
                    <a:pt x="4444" y="28016"/>
                  </a:lnTo>
                  <a:lnTo>
                    <a:pt x="4444" y="28016"/>
                  </a:lnTo>
                  <a:lnTo>
                    <a:pt x="5256" y="27204"/>
                  </a:lnTo>
                  <a:lnTo>
                    <a:pt x="6106" y="26431"/>
                  </a:lnTo>
                  <a:lnTo>
                    <a:pt x="6106" y="26431"/>
                  </a:lnTo>
                  <a:lnTo>
                    <a:pt x="6956" y="25697"/>
                  </a:lnTo>
                  <a:lnTo>
                    <a:pt x="7806" y="25002"/>
                  </a:lnTo>
                  <a:lnTo>
                    <a:pt x="7806" y="25002"/>
                  </a:lnTo>
                  <a:lnTo>
                    <a:pt x="7845" y="24963"/>
                  </a:lnTo>
                  <a:lnTo>
                    <a:pt x="7845" y="24963"/>
                  </a:lnTo>
                  <a:lnTo>
                    <a:pt x="7999" y="24847"/>
                  </a:lnTo>
                  <a:lnTo>
                    <a:pt x="7999" y="24847"/>
                  </a:lnTo>
                  <a:lnTo>
                    <a:pt x="8308" y="24615"/>
                  </a:lnTo>
                  <a:lnTo>
                    <a:pt x="8308" y="24615"/>
                  </a:lnTo>
                  <a:lnTo>
                    <a:pt x="8502" y="24461"/>
                  </a:lnTo>
                  <a:lnTo>
                    <a:pt x="8540" y="24422"/>
                  </a:lnTo>
                  <a:lnTo>
                    <a:pt x="8540" y="24422"/>
                  </a:lnTo>
                  <a:lnTo>
                    <a:pt x="9274" y="23958"/>
                  </a:lnTo>
                  <a:lnTo>
                    <a:pt x="9274" y="23958"/>
                  </a:lnTo>
                  <a:lnTo>
                    <a:pt x="10009" y="23533"/>
                  </a:lnTo>
                  <a:lnTo>
                    <a:pt x="10009" y="23533"/>
                  </a:lnTo>
                  <a:lnTo>
                    <a:pt x="10202" y="23417"/>
                  </a:lnTo>
                  <a:lnTo>
                    <a:pt x="10202" y="23417"/>
                  </a:lnTo>
                  <a:lnTo>
                    <a:pt x="10202" y="23417"/>
                  </a:lnTo>
                  <a:lnTo>
                    <a:pt x="10202" y="23533"/>
                  </a:lnTo>
                  <a:lnTo>
                    <a:pt x="10202" y="23533"/>
                  </a:lnTo>
                  <a:lnTo>
                    <a:pt x="10240" y="23804"/>
                  </a:lnTo>
                  <a:lnTo>
                    <a:pt x="10318" y="24074"/>
                  </a:lnTo>
                  <a:lnTo>
                    <a:pt x="10434" y="24306"/>
                  </a:lnTo>
                  <a:lnTo>
                    <a:pt x="10550" y="24577"/>
                  </a:lnTo>
                  <a:lnTo>
                    <a:pt x="10550" y="24577"/>
                  </a:lnTo>
                  <a:lnTo>
                    <a:pt x="10704" y="24847"/>
                  </a:lnTo>
                  <a:lnTo>
                    <a:pt x="10781" y="25002"/>
                  </a:lnTo>
                  <a:lnTo>
                    <a:pt x="10820" y="25156"/>
                  </a:lnTo>
                  <a:lnTo>
                    <a:pt x="10820" y="25156"/>
                  </a:lnTo>
                  <a:lnTo>
                    <a:pt x="10859" y="25311"/>
                  </a:lnTo>
                  <a:lnTo>
                    <a:pt x="10820" y="25504"/>
                  </a:lnTo>
                  <a:lnTo>
                    <a:pt x="10781" y="25852"/>
                  </a:lnTo>
                  <a:lnTo>
                    <a:pt x="10781" y="25852"/>
                  </a:lnTo>
                  <a:lnTo>
                    <a:pt x="10781" y="26045"/>
                  </a:lnTo>
                  <a:lnTo>
                    <a:pt x="10820" y="26238"/>
                  </a:lnTo>
                  <a:lnTo>
                    <a:pt x="10897" y="26315"/>
                  </a:lnTo>
                  <a:lnTo>
                    <a:pt x="10975" y="26393"/>
                  </a:lnTo>
                  <a:lnTo>
                    <a:pt x="11091" y="26393"/>
                  </a:lnTo>
                  <a:lnTo>
                    <a:pt x="11207" y="26393"/>
                  </a:lnTo>
                  <a:lnTo>
                    <a:pt x="11207" y="26393"/>
                  </a:lnTo>
                  <a:lnTo>
                    <a:pt x="11322" y="26354"/>
                  </a:lnTo>
                  <a:lnTo>
                    <a:pt x="11438" y="26277"/>
                  </a:lnTo>
                  <a:lnTo>
                    <a:pt x="11632" y="26084"/>
                  </a:lnTo>
                  <a:lnTo>
                    <a:pt x="11902" y="25658"/>
                  </a:lnTo>
                  <a:lnTo>
                    <a:pt x="11902" y="25658"/>
                  </a:lnTo>
                  <a:lnTo>
                    <a:pt x="12250" y="25118"/>
                  </a:lnTo>
                  <a:lnTo>
                    <a:pt x="12559" y="24538"/>
                  </a:lnTo>
                  <a:lnTo>
                    <a:pt x="12829" y="23958"/>
                  </a:lnTo>
                  <a:lnTo>
                    <a:pt x="13023" y="23379"/>
                  </a:lnTo>
                  <a:lnTo>
                    <a:pt x="13023" y="23379"/>
                  </a:lnTo>
                  <a:lnTo>
                    <a:pt x="13177" y="22915"/>
                  </a:lnTo>
                  <a:lnTo>
                    <a:pt x="13293" y="22451"/>
                  </a:lnTo>
                  <a:lnTo>
                    <a:pt x="13370" y="21949"/>
                  </a:lnTo>
                  <a:lnTo>
                    <a:pt x="13370" y="21485"/>
                  </a:lnTo>
                  <a:lnTo>
                    <a:pt x="13370" y="21485"/>
                  </a:lnTo>
                  <a:lnTo>
                    <a:pt x="13370" y="21485"/>
                  </a:lnTo>
                  <a:lnTo>
                    <a:pt x="13525" y="21408"/>
                  </a:lnTo>
                  <a:lnTo>
                    <a:pt x="13525" y="21408"/>
                  </a:lnTo>
                  <a:lnTo>
                    <a:pt x="14259" y="20944"/>
                  </a:lnTo>
                  <a:lnTo>
                    <a:pt x="14259" y="20944"/>
                  </a:lnTo>
                  <a:lnTo>
                    <a:pt x="16771" y="19476"/>
                  </a:lnTo>
                  <a:lnTo>
                    <a:pt x="19282" y="18008"/>
                  </a:lnTo>
                  <a:lnTo>
                    <a:pt x="19282" y="18008"/>
                  </a:lnTo>
                  <a:lnTo>
                    <a:pt x="20287" y="17505"/>
                  </a:lnTo>
                  <a:lnTo>
                    <a:pt x="21253" y="17003"/>
                  </a:lnTo>
                  <a:lnTo>
                    <a:pt x="22258" y="16539"/>
                  </a:lnTo>
                  <a:lnTo>
                    <a:pt x="23263" y="16076"/>
                  </a:lnTo>
                  <a:lnTo>
                    <a:pt x="23263" y="16076"/>
                  </a:lnTo>
                  <a:lnTo>
                    <a:pt x="24731" y="15535"/>
                  </a:lnTo>
                  <a:lnTo>
                    <a:pt x="24731" y="15535"/>
                  </a:lnTo>
                  <a:lnTo>
                    <a:pt x="25195" y="15380"/>
                  </a:lnTo>
                  <a:lnTo>
                    <a:pt x="25195" y="15380"/>
                  </a:lnTo>
                  <a:lnTo>
                    <a:pt x="27358" y="14762"/>
                  </a:lnTo>
                  <a:lnTo>
                    <a:pt x="29561" y="14221"/>
                  </a:lnTo>
                  <a:lnTo>
                    <a:pt x="29561" y="14221"/>
                  </a:lnTo>
                  <a:lnTo>
                    <a:pt x="30913" y="13912"/>
                  </a:lnTo>
                  <a:lnTo>
                    <a:pt x="32266" y="13680"/>
                  </a:lnTo>
                  <a:lnTo>
                    <a:pt x="32266" y="13680"/>
                  </a:lnTo>
                  <a:lnTo>
                    <a:pt x="32343" y="13680"/>
                  </a:lnTo>
                  <a:lnTo>
                    <a:pt x="32343" y="13680"/>
                  </a:lnTo>
                  <a:lnTo>
                    <a:pt x="32575" y="13603"/>
                  </a:lnTo>
                  <a:lnTo>
                    <a:pt x="32575" y="13603"/>
                  </a:lnTo>
                  <a:lnTo>
                    <a:pt x="33309" y="13448"/>
                  </a:lnTo>
                  <a:lnTo>
                    <a:pt x="33309" y="13448"/>
                  </a:lnTo>
                  <a:lnTo>
                    <a:pt x="34314" y="13332"/>
                  </a:lnTo>
                  <a:lnTo>
                    <a:pt x="34314" y="13332"/>
                  </a:lnTo>
                  <a:lnTo>
                    <a:pt x="35357" y="13139"/>
                  </a:lnTo>
                  <a:lnTo>
                    <a:pt x="36323" y="12868"/>
                  </a:lnTo>
                  <a:lnTo>
                    <a:pt x="36323" y="12868"/>
                  </a:lnTo>
                  <a:lnTo>
                    <a:pt x="37173" y="12598"/>
                  </a:lnTo>
                  <a:lnTo>
                    <a:pt x="37985" y="12250"/>
                  </a:lnTo>
                  <a:lnTo>
                    <a:pt x="37985" y="12250"/>
                  </a:lnTo>
                  <a:lnTo>
                    <a:pt x="38835" y="11825"/>
                  </a:lnTo>
                  <a:lnTo>
                    <a:pt x="39260" y="11593"/>
                  </a:lnTo>
                  <a:lnTo>
                    <a:pt x="39685" y="11439"/>
                  </a:lnTo>
                  <a:lnTo>
                    <a:pt x="39685" y="11439"/>
                  </a:lnTo>
                  <a:lnTo>
                    <a:pt x="40110" y="11323"/>
                  </a:lnTo>
                  <a:lnTo>
                    <a:pt x="40535" y="11207"/>
                  </a:lnTo>
                  <a:lnTo>
                    <a:pt x="40999" y="11168"/>
                  </a:lnTo>
                  <a:lnTo>
                    <a:pt x="41462" y="11130"/>
                  </a:lnTo>
                  <a:lnTo>
                    <a:pt x="42351" y="11091"/>
                  </a:lnTo>
                  <a:lnTo>
                    <a:pt x="43240" y="11091"/>
                  </a:lnTo>
                  <a:lnTo>
                    <a:pt x="43240" y="11091"/>
                  </a:lnTo>
                  <a:lnTo>
                    <a:pt x="43704" y="11052"/>
                  </a:lnTo>
                  <a:lnTo>
                    <a:pt x="44129" y="10975"/>
                  </a:lnTo>
                  <a:lnTo>
                    <a:pt x="45017" y="10820"/>
                  </a:lnTo>
                  <a:lnTo>
                    <a:pt x="45906" y="10627"/>
                  </a:lnTo>
                  <a:lnTo>
                    <a:pt x="46756" y="10395"/>
                  </a:lnTo>
                  <a:lnTo>
                    <a:pt x="46756" y="10395"/>
                  </a:lnTo>
                  <a:lnTo>
                    <a:pt x="47104" y="10279"/>
                  </a:lnTo>
                  <a:lnTo>
                    <a:pt x="47413" y="10163"/>
                  </a:lnTo>
                  <a:lnTo>
                    <a:pt x="47722" y="9970"/>
                  </a:lnTo>
                  <a:lnTo>
                    <a:pt x="47838" y="9854"/>
                  </a:lnTo>
                  <a:lnTo>
                    <a:pt x="47954" y="9738"/>
                  </a:lnTo>
                  <a:lnTo>
                    <a:pt x="47954" y="9738"/>
                  </a:lnTo>
                  <a:lnTo>
                    <a:pt x="48070" y="9507"/>
                  </a:lnTo>
                  <a:lnTo>
                    <a:pt x="48109" y="9275"/>
                  </a:lnTo>
                  <a:lnTo>
                    <a:pt x="48109" y="9004"/>
                  </a:lnTo>
                  <a:lnTo>
                    <a:pt x="48031" y="8811"/>
                  </a:lnTo>
                  <a:lnTo>
                    <a:pt x="48031" y="8811"/>
                  </a:lnTo>
                  <a:lnTo>
                    <a:pt x="48031" y="8811"/>
                  </a:lnTo>
                  <a:lnTo>
                    <a:pt x="48456" y="8695"/>
                  </a:lnTo>
                  <a:lnTo>
                    <a:pt x="48843" y="8618"/>
                  </a:lnTo>
                  <a:lnTo>
                    <a:pt x="49268" y="8579"/>
                  </a:lnTo>
                  <a:lnTo>
                    <a:pt x="49693" y="8502"/>
                  </a:lnTo>
                  <a:lnTo>
                    <a:pt x="49693" y="8502"/>
                  </a:lnTo>
                  <a:lnTo>
                    <a:pt x="49732" y="8463"/>
                  </a:lnTo>
                  <a:lnTo>
                    <a:pt x="49732" y="8463"/>
                  </a:lnTo>
                  <a:lnTo>
                    <a:pt x="50079" y="8386"/>
                  </a:lnTo>
                  <a:lnTo>
                    <a:pt x="50427" y="8231"/>
                  </a:lnTo>
                  <a:lnTo>
                    <a:pt x="50736" y="8116"/>
                  </a:lnTo>
                  <a:lnTo>
                    <a:pt x="51045" y="7922"/>
                  </a:lnTo>
                  <a:lnTo>
                    <a:pt x="51045" y="7922"/>
                  </a:lnTo>
                  <a:lnTo>
                    <a:pt x="51316" y="7768"/>
                  </a:lnTo>
                  <a:lnTo>
                    <a:pt x="51586" y="7536"/>
                  </a:lnTo>
                  <a:lnTo>
                    <a:pt x="52127" y="7111"/>
                  </a:lnTo>
                  <a:lnTo>
                    <a:pt x="52127" y="7111"/>
                  </a:lnTo>
                  <a:lnTo>
                    <a:pt x="52398" y="6840"/>
                  </a:lnTo>
                  <a:lnTo>
                    <a:pt x="52746" y="6647"/>
                  </a:lnTo>
                  <a:lnTo>
                    <a:pt x="52746" y="6647"/>
                  </a:lnTo>
                  <a:lnTo>
                    <a:pt x="53055" y="6493"/>
                  </a:lnTo>
                  <a:lnTo>
                    <a:pt x="53402" y="6377"/>
                  </a:lnTo>
                  <a:lnTo>
                    <a:pt x="53402" y="6377"/>
                  </a:lnTo>
                  <a:lnTo>
                    <a:pt x="54021" y="6145"/>
                  </a:lnTo>
                  <a:lnTo>
                    <a:pt x="54639" y="5874"/>
                  </a:lnTo>
                  <a:lnTo>
                    <a:pt x="55219" y="5527"/>
                  </a:lnTo>
                  <a:lnTo>
                    <a:pt x="55721" y="5102"/>
                  </a:lnTo>
                  <a:lnTo>
                    <a:pt x="55721" y="5102"/>
                  </a:lnTo>
                  <a:lnTo>
                    <a:pt x="56069" y="4792"/>
                  </a:lnTo>
                  <a:lnTo>
                    <a:pt x="56378" y="4406"/>
                  </a:lnTo>
                  <a:lnTo>
                    <a:pt x="56378" y="4406"/>
                  </a:lnTo>
                  <a:lnTo>
                    <a:pt x="56339" y="4174"/>
                  </a:lnTo>
                  <a:lnTo>
                    <a:pt x="56223" y="3981"/>
                  </a:lnTo>
                  <a:lnTo>
                    <a:pt x="56069" y="3788"/>
                  </a:lnTo>
                  <a:lnTo>
                    <a:pt x="55914" y="3672"/>
                  </a:lnTo>
                  <a:lnTo>
                    <a:pt x="55682" y="3556"/>
                  </a:lnTo>
                  <a:lnTo>
                    <a:pt x="55489" y="3440"/>
                  </a:lnTo>
                  <a:lnTo>
                    <a:pt x="55025" y="3324"/>
                  </a:lnTo>
                  <a:lnTo>
                    <a:pt x="55025" y="3324"/>
                  </a:lnTo>
                  <a:lnTo>
                    <a:pt x="54484" y="3169"/>
                  </a:lnTo>
                  <a:lnTo>
                    <a:pt x="54214" y="3092"/>
                  </a:lnTo>
                  <a:lnTo>
                    <a:pt x="53982" y="2976"/>
                  </a:lnTo>
                  <a:lnTo>
                    <a:pt x="53982" y="2976"/>
                  </a:lnTo>
                  <a:lnTo>
                    <a:pt x="53557" y="2667"/>
                  </a:lnTo>
                  <a:lnTo>
                    <a:pt x="53132" y="2319"/>
                  </a:lnTo>
                  <a:lnTo>
                    <a:pt x="53132" y="2319"/>
                  </a:lnTo>
                  <a:lnTo>
                    <a:pt x="52668" y="2049"/>
                  </a:lnTo>
                  <a:lnTo>
                    <a:pt x="52205" y="1856"/>
                  </a:lnTo>
                  <a:lnTo>
                    <a:pt x="51702" y="1701"/>
                  </a:lnTo>
                  <a:lnTo>
                    <a:pt x="51200" y="1624"/>
                  </a:lnTo>
                  <a:lnTo>
                    <a:pt x="51200" y="1624"/>
                  </a:lnTo>
                  <a:lnTo>
                    <a:pt x="50852" y="1585"/>
                  </a:lnTo>
                  <a:lnTo>
                    <a:pt x="50504" y="1585"/>
                  </a:lnTo>
                  <a:lnTo>
                    <a:pt x="49847" y="1663"/>
                  </a:lnTo>
                  <a:lnTo>
                    <a:pt x="49847" y="1663"/>
                  </a:lnTo>
                  <a:lnTo>
                    <a:pt x="49307" y="1701"/>
                  </a:lnTo>
                  <a:lnTo>
                    <a:pt x="48804" y="1740"/>
                  </a:lnTo>
                  <a:lnTo>
                    <a:pt x="48804" y="1740"/>
                  </a:lnTo>
                  <a:lnTo>
                    <a:pt x="48495" y="1701"/>
                  </a:lnTo>
                  <a:lnTo>
                    <a:pt x="48225" y="1663"/>
                  </a:lnTo>
                  <a:lnTo>
                    <a:pt x="47684" y="1508"/>
                  </a:lnTo>
                  <a:lnTo>
                    <a:pt x="46602" y="1160"/>
                  </a:lnTo>
                  <a:lnTo>
                    <a:pt x="46602" y="1160"/>
                  </a:lnTo>
                  <a:lnTo>
                    <a:pt x="46061" y="1006"/>
                  </a:lnTo>
                  <a:lnTo>
                    <a:pt x="45520" y="890"/>
                  </a:lnTo>
                  <a:lnTo>
                    <a:pt x="44979" y="851"/>
                  </a:lnTo>
                  <a:lnTo>
                    <a:pt x="44399" y="851"/>
                  </a:lnTo>
                  <a:lnTo>
                    <a:pt x="44399" y="851"/>
                  </a:lnTo>
                  <a:lnTo>
                    <a:pt x="43819" y="890"/>
                  </a:lnTo>
                  <a:lnTo>
                    <a:pt x="43240" y="1006"/>
                  </a:lnTo>
                  <a:lnTo>
                    <a:pt x="42081" y="1237"/>
                  </a:lnTo>
                  <a:lnTo>
                    <a:pt x="42081" y="1237"/>
                  </a:lnTo>
                  <a:lnTo>
                    <a:pt x="41462" y="1315"/>
                  </a:lnTo>
                  <a:lnTo>
                    <a:pt x="40883" y="1392"/>
                  </a:lnTo>
                  <a:lnTo>
                    <a:pt x="40265" y="1469"/>
                  </a:lnTo>
                  <a:lnTo>
                    <a:pt x="39646" y="1469"/>
                  </a:lnTo>
                  <a:lnTo>
                    <a:pt x="39646" y="1469"/>
                  </a:lnTo>
                  <a:lnTo>
                    <a:pt x="38758" y="1392"/>
                  </a:lnTo>
                  <a:lnTo>
                    <a:pt x="38758" y="1392"/>
                  </a:lnTo>
                  <a:lnTo>
                    <a:pt x="38564" y="1353"/>
                  </a:lnTo>
                  <a:lnTo>
                    <a:pt x="38564" y="1353"/>
                  </a:lnTo>
                  <a:lnTo>
                    <a:pt x="37714" y="1083"/>
                  </a:lnTo>
                  <a:lnTo>
                    <a:pt x="36825" y="851"/>
                  </a:lnTo>
                  <a:lnTo>
                    <a:pt x="36825" y="851"/>
                  </a:lnTo>
                  <a:lnTo>
                    <a:pt x="36014" y="696"/>
                  </a:lnTo>
                  <a:lnTo>
                    <a:pt x="35628" y="658"/>
                  </a:lnTo>
                  <a:lnTo>
                    <a:pt x="35203" y="658"/>
                  </a:lnTo>
                  <a:lnTo>
                    <a:pt x="35203" y="658"/>
                  </a:lnTo>
                  <a:lnTo>
                    <a:pt x="34816" y="658"/>
                  </a:lnTo>
                  <a:lnTo>
                    <a:pt x="34430" y="735"/>
                  </a:lnTo>
                  <a:lnTo>
                    <a:pt x="33657" y="967"/>
                  </a:lnTo>
                  <a:lnTo>
                    <a:pt x="33657" y="967"/>
                  </a:lnTo>
                  <a:lnTo>
                    <a:pt x="33232" y="1044"/>
                  </a:lnTo>
                  <a:lnTo>
                    <a:pt x="32807" y="1083"/>
                  </a:lnTo>
                  <a:lnTo>
                    <a:pt x="32343" y="1044"/>
                  </a:lnTo>
                  <a:lnTo>
                    <a:pt x="31918" y="1006"/>
                  </a:lnTo>
                  <a:lnTo>
                    <a:pt x="31918" y="1006"/>
                  </a:lnTo>
                  <a:lnTo>
                    <a:pt x="31107" y="890"/>
                  </a:lnTo>
                  <a:lnTo>
                    <a:pt x="30720" y="851"/>
                  </a:lnTo>
                  <a:lnTo>
                    <a:pt x="30295" y="812"/>
                  </a:lnTo>
                  <a:lnTo>
                    <a:pt x="30295" y="812"/>
                  </a:lnTo>
                  <a:lnTo>
                    <a:pt x="29445" y="851"/>
                  </a:lnTo>
                  <a:lnTo>
                    <a:pt x="28595" y="928"/>
                  </a:lnTo>
                  <a:lnTo>
                    <a:pt x="27745" y="1006"/>
                  </a:lnTo>
                  <a:lnTo>
                    <a:pt x="26895" y="1122"/>
                  </a:lnTo>
                  <a:lnTo>
                    <a:pt x="26895" y="1122"/>
                  </a:lnTo>
                  <a:lnTo>
                    <a:pt x="26083" y="1276"/>
                  </a:lnTo>
                  <a:lnTo>
                    <a:pt x="25272" y="1508"/>
                  </a:lnTo>
                  <a:lnTo>
                    <a:pt x="25272" y="1508"/>
                  </a:lnTo>
                  <a:lnTo>
                    <a:pt x="24615" y="1701"/>
                  </a:lnTo>
                  <a:lnTo>
                    <a:pt x="23958" y="1972"/>
                  </a:lnTo>
                  <a:lnTo>
                    <a:pt x="23958" y="1972"/>
                  </a:lnTo>
                  <a:lnTo>
                    <a:pt x="22760" y="1547"/>
                  </a:lnTo>
                  <a:lnTo>
                    <a:pt x="21562" y="1199"/>
                  </a:lnTo>
                  <a:lnTo>
                    <a:pt x="20364" y="928"/>
                  </a:lnTo>
                  <a:lnTo>
                    <a:pt x="19128" y="658"/>
                  </a:lnTo>
                  <a:lnTo>
                    <a:pt x="19128" y="658"/>
                  </a:lnTo>
                  <a:lnTo>
                    <a:pt x="17698" y="426"/>
                  </a:lnTo>
                  <a:lnTo>
                    <a:pt x="16230" y="233"/>
                  </a:lnTo>
                  <a:lnTo>
                    <a:pt x="16230" y="233"/>
                  </a:lnTo>
                  <a:lnTo>
                    <a:pt x="14723" y="156"/>
                  </a:lnTo>
                  <a:lnTo>
                    <a:pt x="14723" y="156"/>
                  </a:lnTo>
                  <a:lnTo>
                    <a:pt x="14336" y="117"/>
                  </a:lnTo>
                  <a:lnTo>
                    <a:pt x="14336" y="117"/>
                  </a:lnTo>
                  <a:lnTo>
                    <a:pt x="13564" y="78"/>
                  </a:lnTo>
                  <a:lnTo>
                    <a:pt x="13564" y="78"/>
                  </a:lnTo>
                  <a:lnTo>
                    <a:pt x="12791" y="40"/>
                  </a:lnTo>
                  <a:lnTo>
                    <a:pt x="12404" y="40"/>
                  </a:lnTo>
                  <a:lnTo>
                    <a:pt x="12018" y="40"/>
                  </a:lnTo>
                  <a:lnTo>
                    <a:pt x="12018" y="40"/>
                  </a:lnTo>
                  <a:lnTo>
                    <a:pt x="11941" y="1"/>
                  </a:lnTo>
                  <a:lnTo>
                    <a:pt x="11941" y="1"/>
                  </a:lnTo>
                  <a:lnTo>
                    <a:pt x="11052" y="40"/>
                  </a:lnTo>
                  <a:lnTo>
                    <a:pt x="10125" y="78"/>
                  </a:lnTo>
                  <a:lnTo>
                    <a:pt x="9197" y="194"/>
                  </a:lnTo>
                  <a:lnTo>
                    <a:pt x="8308" y="310"/>
                  </a:lnTo>
                  <a:lnTo>
                    <a:pt x="8308" y="310"/>
                  </a:lnTo>
                  <a:lnTo>
                    <a:pt x="7613" y="465"/>
                  </a:lnTo>
                  <a:lnTo>
                    <a:pt x="6879" y="581"/>
                  </a:lnTo>
                  <a:lnTo>
                    <a:pt x="6183" y="774"/>
                  </a:lnTo>
                  <a:lnTo>
                    <a:pt x="5526" y="1006"/>
                  </a:lnTo>
                  <a:lnTo>
                    <a:pt x="5526" y="1006"/>
                  </a:lnTo>
                  <a:lnTo>
                    <a:pt x="4831" y="1276"/>
                  </a:lnTo>
                  <a:lnTo>
                    <a:pt x="4213" y="1585"/>
                  </a:lnTo>
                  <a:lnTo>
                    <a:pt x="3594" y="1972"/>
                  </a:lnTo>
                  <a:lnTo>
                    <a:pt x="3015" y="2397"/>
                  </a:lnTo>
                  <a:lnTo>
                    <a:pt x="3015" y="2397"/>
                  </a:lnTo>
                  <a:lnTo>
                    <a:pt x="2474" y="2822"/>
                  </a:lnTo>
                  <a:lnTo>
                    <a:pt x="2474" y="2822"/>
                  </a:lnTo>
                  <a:lnTo>
                    <a:pt x="2358" y="2938"/>
                  </a:lnTo>
                  <a:lnTo>
                    <a:pt x="2319" y="3015"/>
                  </a:lnTo>
                  <a:lnTo>
                    <a:pt x="2319" y="3131"/>
                  </a:lnTo>
                  <a:lnTo>
                    <a:pt x="2319" y="3131"/>
                  </a:lnTo>
                  <a:lnTo>
                    <a:pt x="2358" y="3247"/>
                  </a:lnTo>
                  <a:lnTo>
                    <a:pt x="2435" y="3324"/>
                  </a:lnTo>
                  <a:lnTo>
                    <a:pt x="2512" y="3363"/>
                  </a:lnTo>
                  <a:lnTo>
                    <a:pt x="2628" y="3401"/>
                  </a:lnTo>
                  <a:lnTo>
                    <a:pt x="2821" y="3440"/>
                  </a:lnTo>
                  <a:lnTo>
                    <a:pt x="3053" y="3440"/>
                  </a:lnTo>
                  <a:lnTo>
                    <a:pt x="3053" y="3440"/>
                  </a:lnTo>
                  <a:lnTo>
                    <a:pt x="3826" y="3401"/>
                  </a:lnTo>
                  <a:lnTo>
                    <a:pt x="4599" y="3324"/>
                  </a:lnTo>
                  <a:lnTo>
                    <a:pt x="6183" y="3208"/>
                  </a:lnTo>
                  <a:lnTo>
                    <a:pt x="6183" y="3208"/>
                  </a:lnTo>
                  <a:lnTo>
                    <a:pt x="6879" y="3131"/>
                  </a:lnTo>
                  <a:lnTo>
                    <a:pt x="7536" y="3131"/>
                  </a:lnTo>
                  <a:lnTo>
                    <a:pt x="8231" y="3131"/>
                  </a:lnTo>
                  <a:lnTo>
                    <a:pt x="8927" y="3131"/>
                  </a:lnTo>
                  <a:lnTo>
                    <a:pt x="8927" y="3131"/>
                  </a:lnTo>
                  <a:lnTo>
                    <a:pt x="9159" y="3054"/>
                  </a:lnTo>
                  <a:lnTo>
                    <a:pt x="9159" y="3054"/>
                  </a:lnTo>
                  <a:lnTo>
                    <a:pt x="9159" y="3092"/>
                  </a:lnTo>
                  <a:lnTo>
                    <a:pt x="9159" y="3131"/>
                  </a:lnTo>
                  <a:lnTo>
                    <a:pt x="9159" y="3131"/>
                  </a:lnTo>
                  <a:lnTo>
                    <a:pt x="9738" y="3247"/>
                  </a:lnTo>
                  <a:lnTo>
                    <a:pt x="10318" y="3363"/>
                  </a:lnTo>
                  <a:lnTo>
                    <a:pt x="10318" y="3363"/>
                  </a:lnTo>
                  <a:lnTo>
                    <a:pt x="11361" y="3633"/>
                  </a:lnTo>
                  <a:lnTo>
                    <a:pt x="11361" y="3633"/>
                  </a:lnTo>
                  <a:lnTo>
                    <a:pt x="11902" y="3826"/>
                  </a:lnTo>
                  <a:lnTo>
                    <a:pt x="12443" y="4058"/>
                  </a:lnTo>
                  <a:lnTo>
                    <a:pt x="13448" y="4561"/>
                  </a:lnTo>
                  <a:lnTo>
                    <a:pt x="13448" y="4561"/>
                  </a:lnTo>
                  <a:lnTo>
                    <a:pt x="14452" y="5140"/>
                  </a:lnTo>
                  <a:lnTo>
                    <a:pt x="15380" y="5758"/>
                  </a:lnTo>
                  <a:lnTo>
                    <a:pt x="15380" y="5758"/>
                  </a:lnTo>
                  <a:lnTo>
                    <a:pt x="16037" y="6222"/>
                  </a:lnTo>
                  <a:lnTo>
                    <a:pt x="16037" y="6222"/>
                  </a:lnTo>
                  <a:lnTo>
                    <a:pt x="15882" y="6261"/>
                  </a:lnTo>
                  <a:lnTo>
                    <a:pt x="15882" y="6261"/>
                  </a:lnTo>
                  <a:lnTo>
                    <a:pt x="15457" y="6377"/>
                  </a:lnTo>
                  <a:lnTo>
                    <a:pt x="15032" y="6570"/>
                  </a:lnTo>
                  <a:lnTo>
                    <a:pt x="15032" y="6570"/>
                  </a:lnTo>
                  <a:lnTo>
                    <a:pt x="14646" y="6802"/>
                  </a:lnTo>
                  <a:lnTo>
                    <a:pt x="14221" y="7111"/>
                  </a:lnTo>
                  <a:lnTo>
                    <a:pt x="13873" y="7420"/>
                  </a:lnTo>
                  <a:lnTo>
                    <a:pt x="13525" y="7768"/>
                  </a:lnTo>
                  <a:lnTo>
                    <a:pt x="13525" y="7768"/>
                  </a:lnTo>
                  <a:lnTo>
                    <a:pt x="13254" y="8116"/>
                  </a:lnTo>
                  <a:lnTo>
                    <a:pt x="13023" y="8463"/>
                  </a:lnTo>
                  <a:lnTo>
                    <a:pt x="12791" y="8850"/>
                  </a:lnTo>
                  <a:lnTo>
                    <a:pt x="12559" y="9197"/>
                  </a:lnTo>
                  <a:lnTo>
                    <a:pt x="12559" y="9197"/>
                  </a:lnTo>
                  <a:lnTo>
                    <a:pt x="12288" y="9507"/>
                  </a:lnTo>
                  <a:lnTo>
                    <a:pt x="11979" y="9816"/>
                  </a:lnTo>
                  <a:lnTo>
                    <a:pt x="11322" y="10357"/>
                  </a:lnTo>
                  <a:lnTo>
                    <a:pt x="11322" y="10357"/>
                  </a:lnTo>
                  <a:lnTo>
                    <a:pt x="10009" y="11284"/>
                  </a:lnTo>
                  <a:lnTo>
                    <a:pt x="9390" y="11786"/>
                  </a:lnTo>
                  <a:lnTo>
                    <a:pt x="9081" y="12057"/>
                  </a:lnTo>
                  <a:lnTo>
                    <a:pt x="8811" y="12366"/>
                  </a:lnTo>
                  <a:lnTo>
                    <a:pt x="8811" y="12366"/>
                  </a:lnTo>
                  <a:lnTo>
                    <a:pt x="8579" y="12675"/>
                  </a:lnTo>
                  <a:lnTo>
                    <a:pt x="8386" y="12984"/>
                  </a:lnTo>
                  <a:lnTo>
                    <a:pt x="8231" y="13293"/>
                  </a:lnTo>
                  <a:lnTo>
                    <a:pt x="8077" y="13641"/>
                  </a:lnTo>
                  <a:lnTo>
                    <a:pt x="8077" y="13641"/>
                  </a:lnTo>
                  <a:lnTo>
                    <a:pt x="7961" y="14105"/>
                  </a:lnTo>
                  <a:lnTo>
                    <a:pt x="7922" y="14530"/>
                  </a:lnTo>
                  <a:lnTo>
                    <a:pt x="7922" y="14994"/>
                  </a:lnTo>
                  <a:lnTo>
                    <a:pt x="7961" y="15419"/>
                  </a:lnTo>
                  <a:lnTo>
                    <a:pt x="7961" y="15419"/>
                  </a:lnTo>
                  <a:lnTo>
                    <a:pt x="8038" y="15882"/>
                  </a:lnTo>
                  <a:lnTo>
                    <a:pt x="8077" y="16076"/>
                  </a:lnTo>
                  <a:lnTo>
                    <a:pt x="8077" y="16307"/>
                  </a:lnTo>
                  <a:lnTo>
                    <a:pt x="8077" y="16307"/>
                  </a:lnTo>
                  <a:lnTo>
                    <a:pt x="8038" y="16539"/>
                  </a:lnTo>
                  <a:lnTo>
                    <a:pt x="7922" y="16732"/>
                  </a:lnTo>
                  <a:lnTo>
                    <a:pt x="7806" y="16926"/>
                  </a:lnTo>
                  <a:lnTo>
                    <a:pt x="7613" y="17080"/>
                  </a:lnTo>
                  <a:lnTo>
                    <a:pt x="7613" y="17080"/>
                  </a:lnTo>
                  <a:lnTo>
                    <a:pt x="6106" y="18124"/>
                  </a:lnTo>
                  <a:lnTo>
                    <a:pt x="6106" y="18124"/>
                  </a:lnTo>
                  <a:lnTo>
                    <a:pt x="5990" y="18201"/>
                  </a:lnTo>
                  <a:lnTo>
                    <a:pt x="5990" y="18201"/>
                  </a:lnTo>
                  <a:lnTo>
                    <a:pt x="5758" y="18394"/>
                  </a:lnTo>
                  <a:lnTo>
                    <a:pt x="5758" y="18394"/>
                  </a:lnTo>
                  <a:lnTo>
                    <a:pt x="5758" y="18394"/>
                  </a:lnTo>
                  <a:lnTo>
                    <a:pt x="5294" y="18626"/>
                  </a:lnTo>
                  <a:lnTo>
                    <a:pt x="5294" y="18626"/>
                  </a:lnTo>
                  <a:lnTo>
                    <a:pt x="5024" y="18742"/>
                  </a:lnTo>
                  <a:lnTo>
                    <a:pt x="5024" y="18742"/>
                  </a:lnTo>
                  <a:lnTo>
                    <a:pt x="4483" y="19012"/>
                  </a:lnTo>
                  <a:lnTo>
                    <a:pt x="4213" y="19167"/>
                  </a:lnTo>
                  <a:lnTo>
                    <a:pt x="4019" y="19360"/>
                  </a:lnTo>
                  <a:lnTo>
                    <a:pt x="4019" y="19360"/>
                  </a:lnTo>
                  <a:lnTo>
                    <a:pt x="3903" y="19553"/>
                  </a:lnTo>
                  <a:lnTo>
                    <a:pt x="3865" y="19785"/>
                  </a:lnTo>
                  <a:lnTo>
                    <a:pt x="3865" y="19862"/>
                  </a:lnTo>
                  <a:lnTo>
                    <a:pt x="3903" y="19978"/>
                  </a:lnTo>
                  <a:lnTo>
                    <a:pt x="3981" y="20056"/>
                  </a:lnTo>
                  <a:lnTo>
                    <a:pt x="4097" y="20094"/>
                  </a:lnTo>
                  <a:lnTo>
                    <a:pt x="4097" y="20094"/>
                  </a:lnTo>
                  <a:lnTo>
                    <a:pt x="4251" y="20133"/>
                  </a:lnTo>
                  <a:lnTo>
                    <a:pt x="4367" y="20171"/>
                  </a:lnTo>
                  <a:lnTo>
                    <a:pt x="4367" y="20171"/>
                  </a:lnTo>
                  <a:lnTo>
                    <a:pt x="4367" y="20171"/>
                  </a:lnTo>
                  <a:lnTo>
                    <a:pt x="4213" y="20365"/>
                  </a:lnTo>
                  <a:lnTo>
                    <a:pt x="4213" y="20365"/>
                  </a:lnTo>
                  <a:lnTo>
                    <a:pt x="3903" y="20790"/>
                  </a:lnTo>
                  <a:lnTo>
                    <a:pt x="3633" y="21292"/>
                  </a:lnTo>
                  <a:lnTo>
                    <a:pt x="3633" y="21292"/>
                  </a:lnTo>
                  <a:lnTo>
                    <a:pt x="3401" y="21794"/>
                  </a:lnTo>
                  <a:lnTo>
                    <a:pt x="3246" y="22297"/>
                  </a:lnTo>
                  <a:lnTo>
                    <a:pt x="3131" y="22799"/>
                  </a:lnTo>
                  <a:lnTo>
                    <a:pt x="3053" y="23301"/>
                  </a:lnTo>
                  <a:lnTo>
                    <a:pt x="3053" y="23301"/>
                  </a:lnTo>
                  <a:lnTo>
                    <a:pt x="3015" y="23611"/>
                  </a:lnTo>
                  <a:lnTo>
                    <a:pt x="2899" y="23920"/>
                  </a:lnTo>
                  <a:lnTo>
                    <a:pt x="2899" y="23920"/>
                  </a:lnTo>
                  <a:lnTo>
                    <a:pt x="2744" y="24151"/>
                  </a:lnTo>
                  <a:lnTo>
                    <a:pt x="2551" y="24383"/>
                  </a:lnTo>
                  <a:lnTo>
                    <a:pt x="2551" y="24383"/>
                  </a:lnTo>
                  <a:lnTo>
                    <a:pt x="2126" y="24808"/>
                  </a:lnTo>
                  <a:lnTo>
                    <a:pt x="1739" y="25272"/>
                  </a:lnTo>
                  <a:lnTo>
                    <a:pt x="1739" y="25272"/>
                  </a:lnTo>
                  <a:lnTo>
                    <a:pt x="1005" y="26238"/>
                  </a:lnTo>
                  <a:lnTo>
                    <a:pt x="696" y="26740"/>
                  </a:lnTo>
                  <a:lnTo>
                    <a:pt x="387" y="27243"/>
                  </a:lnTo>
                  <a:lnTo>
                    <a:pt x="387" y="27243"/>
                  </a:lnTo>
                  <a:lnTo>
                    <a:pt x="232" y="27591"/>
                  </a:lnTo>
                  <a:lnTo>
                    <a:pt x="117" y="27977"/>
                  </a:lnTo>
                  <a:lnTo>
                    <a:pt x="117" y="27977"/>
                  </a:lnTo>
                  <a:lnTo>
                    <a:pt x="39" y="28209"/>
                  </a:lnTo>
                  <a:lnTo>
                    <a:pt x="1" y="28441"/>
                  </a:lnTo>
                  <a:lnTo>
                    <a:pt x="1" y="28672"/>
                  </a:lnTo>
                  <a:lnTo>
                    <a:pt x="1" y="289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2527600" y="1712250"/>
              <a:ext cx="266650" cy="396100"/>
            </a:xfrm>
            <a:custGeom>
              <a:rect b="b" l="l" r="r" t="t"/>
              <a:pathLst>
                <a:path extrusionOk="0" h="15844" w="10666">
                  <a:moveTo>
                    <a:pt x="7922" y="1"/>
                  </a:moveTo>
                  <a:lnTo>
                    <a:pt x="7767" y="39"/>
                  </a:lnTo>
                  <a:lnTo>
                    <a:pt x="7574" y="78"/>
                  </a:lnTo>
                  <a:lnTo>
                    <a:pt x="7458" y="78"/>
                  </a:lnTo>
                  <a:lnTo>
                    <a:pt x="6453" y="194"/>
                  </a:lnTo>
                  <a:lnTo>
                    <a:pt x="5719" y="349"/>
                  </a:lnTo>
                  <a:lnTo>
                    <a:pt x="5487" y="426"/>
                  </a:lnTo>
                  <a:lnTo>
                    <a:pt x="5410" y="426"/>
                  </a:lnTo>
                  <a:lnTo>
                    <a:pt x="4057" y="658"/>
                  </a:lnTo>
                  <a:lnTo>
                    <a:pt x="2705" y="967"/>
                  </a:lnTo>
                  <a:lnTo>
                    <a:pt x="2434" y="1005"/>
                  </a:lnTo>
                  <a:lnTo>
                    <a:pt x="2241" y="1083"/>
                  </a:lnTo>
                  <a:lnTo>
                    <a:pt x="2125" y="1083"/>
                  </a:lnTo>
                  <a:lnTo>
                    <a:pt x="1932" y="1160"/>
                  </a:lnTo>
                  <a:lnTo>
                    <a:pt x="1700" y="1199"/>
                  </a:lnTo>
                  <a:lnTo>
                    <a:pt x="1391" y="1276"/>
                  </a:lnTo>
                  <a:lnTo>
                    <a:pt x="1314" y="1276"/>
                  </a:lnTo>
                  <a:lnTo>
                    <a:pt x="1005" y="1353"/>
                  </a:lnTo>
                  <a:lnTo>
                    <a:pt x="696" y="1469"/>
                  </a:lnTo>
                  <a:lnTo>
                    <a:pt x="657" y="1469"/>
                  </a:lnTo>
                  <a:lnTo>
                    <a:pt x="425" y="1546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116" y="2281"/>
                  </a:lnTo>
                  <a:lnTo>
                    <a:pt x="232" y="2628"/>
                  </a:lnTo>
                  <a:lnTo>
                    <a:pt x="387" y="2976"/>
                  </a:lnTo>
                  <a:lnTo>
                    <a:pt x="580" y="3324"/>
                  </a:lnTo>
                  <a:lnTo>
                    <a:pt x="1005" y="3981"/>
                  </a:lnTo>
                  <a:lnTo>
                    <a:pt x="1430" y="4599"/>
                  </a:lnTo>
                  <a:lnTo>
                    <a:pt x="2628" y="6145"/>
                  </a:lnTo>
                  <a:lnTo>
                    <a:pt x="3864" y="7652"/>
                  </a:lnTo>
                  <a:lnTo>
                    <a:pt x="4946" y="9081"/>
                  </a:lnTo>
                  <a:lnTo>
                    <a:pt x="6028" y="10511"/>
                  </a:lnTo>
                  <a:lnTo>
                    <a:pt x="7071" y="11979"/>
                  </a:lnTo>
                  <a:lnTo>
                    <a:pt x="7574" y="12752"/>
                  </a:lnTo>
                  <a:lnTo>
                    <a:pt x="8037" y="13486"/>
                  </a:lnTo>
                  <a:lnTo>
                    <a:pt x="8462" y="14298"/>
                  </a:lnTo>
                  <a:lnTo>
                    <a:pt x="8656" y="14723"/>
                  </a:lnTo>
                  <a:lnTo>
                    <a:pt x="8810" y="15148"/>
                  </a:lnTo>
                  <a:lnTo>
                    <a:pt x="8888" y="15418"/>
                  </a:lnTo>
                  <a:lnTo>
                    <a:pt x="9042" y="15689"/>
                  </a:lnTo>
                  <a:lnTo>
                    <a:pt x="9119" y="15766"/>
                  </a:lnTo>
                  <a:lnTo>
                    <a:pt x="9235" y="15844"/>
                  </a:lnTo>
                  <a:lnTo>
                    <a:pt x="9351" y="15844"/>
                  </a:lnTo>
                  <a:lnTo>
                    <a:pt x="9544" y="15805"/>
                  </a:lnTo>
                  <a:lnTo>
                    <a:pt x="9660" y="15689"/>
                  </a:lnTo>
                  <a:lnTo>
                    <a:pt x="9776" y="15573"/>
                  </a:lnTo>
                  <a:lnTo>
                    <a:pt x="9892" y="15418"/>
                  </a:lnTo>
                  <a:lnTo>
                    <a:pt x="9969" y="15264"/>
                  </a:lnTo>
                  <a:lnTo>
                    <a:pt x="10047" y="14916"/>
                  </a:lnTo>
                  <a:lnTo>
                    <a:pt x="10124" y="14568"/>
                  </a:lnTo>
                  <a:lnTo>
                    <a:pt x="10317" y="13757"/>
                  </a:lnTo>
                  <a:lnTo>
                    <a:pt x="10472" y="12907"/>
                  </a:lnTo>
                  <a:lnTo>
                    <a:pt x="10588" y="12095"/>
                  </a:lnTo>
                  <a:lnTo>
                    <a:pt x="10626" y="11245"/>
                  </a:lnTo>
                  <a:lnTo>
                    <a:pt x="10665" y="10434"/>
                  </a:lnTo>
                  <a:lnTo>
                    <a:pt x="10626" y="9584"/>
                  </a:lnTo>
                  <a:lnTo>
                    <a:pt x="10549" y="8734"/>
                  </a:lnTo>
                  <a:lnTo>
                    <a:pt x="10433" y="7922"/>
                  </a:lnTo>
                  <a:lnTo>
                    <a:pt x="10279" y="7111"/>
                  </a:lnTo>
                  <a:lnTo>
                    <a:pt x="10085" y="6299"/>
                  </a:lnTo>
                  <a:lnTo>
                    <a:pt x="9854" y="5488"/>
                  </a:lnTo>
                  <a:lnTo>
                    <a:pt x="9544" y="4676"/>
                  </a:lnTo>
                  <a:lnTo>
                    <a:pt x="9235" y="3903"/>
                  </a:lnTo>
                  <a:lnTo>
                    <a:pt x="8888" y="3131"/>
                  </a:lnTo>
                  <a:lnTo>
                    <a:pt x="8540" y="2396"/>
                  </a:lnTo>
                  <a:lnTo>
                    <a:pt x="8231" y="1701"/>
                  </a:lnTo>
                  <a:lnTo>
                    <a:pt x="8115" y="1315"/>
                  </a:lnTo>
                  <a:lnTo>
                    <a:pt x="8037" y="928"/>
                  </a:lnTo>
                  <a:lnTo>
                    <a:pt x="7960" y="542"/>
                  </a:lnTo>
                  <a:lnTo>
                    <a:pt x="7960" y="155"/>
                  </a:lnTo>
                  <a:lnTo>
                    <a:pt x="796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527600" y="1712250"/>
              <a:ext cx="266650" cy="396100"/>
            </a:xfrm>
            <a:custGeom>
              <a:rect b="b" l="l" r="r" t="t"/>
              <a:pathLst>
                <a:path extrusionOk="0" fill="none" h="15844" w="10666">
                  <a:moveTo>
                    <a:pt x="0" y="1662"/>
                  </a:moveTo>
                  <a:lnTo>
                    <a:pt x="0" y="1662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39" y="1894"/>
                  </a:lnTo>
                  <a:lnTo>
                    <a:pt x="116" y="2281"/>
                  </a:lnTo>
                  <a:lnTo>
                    <a:pt x="232" y="2628"/>
                  </a:lnTo>
                  <a:lnTo>
                    <a:pt x="387" y="2976"/>
                  </a:lnTo>
                  <a:lnTo>
                    <a:pt x="580" y="3324"/>
                  </a:lnTo>
                  <a:lnTo>
                    <a:pt x="1005" y="3981"/>
                  </a:lnTo>
                  <a:lnTo>
                    <a:pt x="1430" y="4599"/>
                  </a:lnTo>
                  <a:lnTo>
                    <a:pt x="1430" y="4599"/>
                  </a:lnTo>
                  <a:lnTo>
                    <a:pt x="2628" y="6145"/>
                  </a:lnTo>
                  <a:lnTo>
                    <a:pt x="3864" y="7652"/>
                  </a:lnTo>
                  <a:lnTo>
                    <a:pt x="3864" y="7652"/>
                  </a:lnTo>
                  <a:lnTo>
                    <a:pt x="4946" y="9081"/>
                  </a:lnTo>
                  <a:lnTo>
                    <a:pt x="6028" y="10511"/>
                  </a:lnTo>
                  <a:lnTo>
                    <a:pt x="7071" y="11979"/>
                  </a:lnTo>
                  <a:lnTo>
                    <a:pt x="7574" y="12752"/>
                  </a:lnTo>
                  <a:lnTo>
                    <a:pt x="8037" y="13486"/>
                  </a:lnTo>
                  <a:lnTo>
                    <a:pt x="8037" y="13486"/>
                  </a:lnTo>
                  <a:lnTo>
                    <a:pt x="8462" y="14298"/>
                  </a:lnTo>
                  <a:lnTo>
                    <a:pt x="8656" y="14723"/>
                  </a:lnTo>
                  <a:lnTo>
                    <a:pt x="8810" y="15148"/>
                  </a:lnTo>
                  <a:lnTo>
                    <a:pt x="8810" y="15148"/>
                  </a:lnTo>
                  <a:lnTo>
                    <a:pt x="8888" y="15418"/>
                  </a:lnTo>
                  <a:lnTo>
                    <a:pt x="9042" y="15689"/>
                  </a:lnTo>
                  <a:lnTo>
                    <a:pt x="9119" y="15766"/>
                  </a:lnTo>
                  <a:lnTo>
                    <a:pt x="9235" y="15844"/>
                  </a:lnTo>
                  <a:lnTo>
                    <a:pt x="9351" y="15844"/>
                  </a:lnTo>
                  <a:lnTo>
                    <a:pt x="9544" y="15805"/>
                  </a:lnTo>
                  <a:lnTo>
                    <a:pt x="9544" y="15805"/>
                  </a:lnTo>
                  <a:lnTo>
                    <a:pt x="9660" y="15689"/>
                  </a:lnTo>
                  <a:lnTo>
                    <a:pt x="9776" y="15573"/>
                  </a:lnTo>
                  <a:lnTo>
                    <a:pt x="9892" y="15418"/>
                  </a:lnTo>
                  <a:lnTo>
                    <a:pt x="9969" y="15264"/>
                  </a:lnTo>
                  <a:lnTo>
                    <a:pt x="10047" y="14916"/>
                  </a:lnTo>
                  <a:lnTo>
                    <a:pt x="10124" y="14568"/>
                  </a:lnTo>
                  <a:lnTo>
                    <a:pt x="10124" y="14568"/>
                  </a:lnTo>
                  <a:lnTo>
                    <a:pt x="10317" y="13757"/>
                  </a:lnTo>
                  <a:lnTo>
                    <a:pt x="10472" y="12907"/>
                  </a:lnTo>
                  <a:lnTo>
                    <a:pt x="10472" y="12907"/>
                  </a:lnTo>
                  <a:lnTo>
                    <a:pt x="10588" y="12095"/>
                  </a:lnTo>
                  <a:lnTo>
                    <a:pt x="10626" y="11245"/>
                  </a:lnTo>
                  <a:lnTo>
                    <a:pt x="10665" y="10434"/>
                  </a:lnTo>
                  <a:lnTo>
                    <a:pt x="10626" y="9584"/>
                  </a:lnTo>
                  <a:lnTo>
                    <a:pt x="10549" y="8734"/>
                  </a:lnTo>
                  <a:lnTo>
                    <a:pt x="10433" y="7922"/>
                  </a:lnTo>
                  <a:lnTo>
                    <a:pt x="10279" y="7111"/>
                  </a:lnTo>
                  <a:lnTo>
                    <a:pt x="10085" y="6299"/>
                  </a:lnTo>
                  <a:lnTo>
                    <a:pt x="10085" y="6299"/>
                  </a:lnTo>
                  <a:lnTo>
                    <a:pt x="9854" y="5488"/>
                  </a:lnTo>
                  <a:lnTo>
                    <a:pt x="9544" y="4676"/>
                  </a:lnTo>
                  <a:lnTo>
                    <a:pt x="9235" y="3903"/>
                  </a:lnTo>
                  <a:lnTo>
                    <a:pt x="8888" y="3131"/>
                  </a:lnTo>
                  <a:lnTo>
                    <a:pt x="8888" y="3131"/>
                  </a:lnTo>
                  <a:lnTo>
                    <a:pt x="8540" y="2396"/>
                  </a:lnTo>
                  <a:lnTo>
                    <a:pt x="8231" y="1701"/>
                  </a:lnTo>
                  <a:lnTo>
                    <a:pt x="8115" y="1315"/>
                  </a:lnTo>
                  <a:lnTo>
                    <a:pt x="8037" y="928"/>
                  </a:lnTo>
                  <a:lnTo>
                    <a:pt x="7960" y="542"/>
                  </a:lnTo>
                  <a:lnTo>
                    <a:pt x="7960" y="155"/>
                  </a:lnTo>
                  <a:lnTo>
                    <a:pt x="7960" y="155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22" y="1"/>
                  </a:lnTo>
                  <a:lnTo>
                    <a:pt x="7922" y="1"/>
                  </a:lnTo>
                  <a:lnTo>
                    <a:pt x="7767" y="39"/>
                  </a:lnTo>
                  <a:lnTo>
                    <a:pt x="7767" y="39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458" y="78"/>
                  </a:lnTo>
                  <a:lnTo>
                    <a:pt x="7458" y="78"/>
                  </a:lnTo>
                  <a:lnTo>
                    <a:pt x="6453" y="194"/>
                  </a:lnTo>
                  <a:lnTo>
                    <a:pt x="6453" y="194"/>
                  </a:lnTo>
                  <a:lnTo>
                    <a:pt x="5719" y="349"/>
                  </a:lnTo>
                  <a:lnTo>
                    <a:pt x="5719" y="349"/>
                  </a:lnTo>
                  <a:lnTo>
                    <a:pt x="5487" y="426"/>
                  </a:lnTo>
                  <a:lnTo>
                    <a:pt x="5487" y="426"/>
                  </a:lnTo>
                  <a:lnTo>
                    <a:pt x="5410" y="426"/>
                  </a:lnTo>
                  <a:lnTo>
                    <a:pt x="5410" y="426"/>
                  </a:lnTo>
                  <a:lnTo>
                    <a:pt x="4057" y="658"/>
                  </a:lnTo>
                  <a:lnTo>
                    <a:pt x="2705" y="967"/>
                  </a:lnTo>
                  <a:lnTo>
                    <a:pt x="2705" y="967"/>
                  </a:lnTo>
                  <a:lnTo>
                    <a:pt x="2434" y="1005"/>
                  </a:lnTo>
                  <a:lnTo>
                    <a:pt x="2434" y="1005"/>
                  </a:lnTo>
                  <a:lnTo>
                    <a:pt x="2241" y="1083"/>
                  </a:lnTo>
                  <a:lnTo>
                    <a:pt x="2241" y="1083"/>
                  </a:lnTo>
                  <a:lnTo>
                    <a:pt x="2125" y="1083"/>
                  </a:lnTo>
                  <a:lnTo>
                    <a:pt x="2125" y="1083"/>
                  </a:lnTo>
                  <a:lnTo>
                    <a:pt x="1932" y="1160"/>
                  </a:lnTo>
                  <a:lnTo>
                    <a:pt x="1932" y="1160"/>
                  </a:lnTo>
                  <a:lnTo>
                    <a:pt x="1700" y="1199"/>
                  </a:lnTo>
                  <a:lnTo>
                    <a:pt x="1700" y="1199"/>
                  </a:lnTo>
                  <a:lnTo>
                    <a:pt x="1391" y="1276"/>
                  </a:lnTo>
                  <a:lnTo>
                    <a:pt x="1314" y="1276"/>
                  </a:lnTo>
                  <a:lnTo>
                    <a:pt x="1314" y="1276"/>
                  </a:lnTo>
                  <a:lnTo>
                    <a:pt x="1005" y="1353"/>
                  </a:lnTo>
                  <a:lnTo>
                    <a:pt x="1005" y="1353"/>
                  </a:lnTo>
                  <a:lnTo>
                    <a:pt x="696" y="1469"/>
                  </a:lnTo>
                  <a:lnTo>
                    <a:pt x="657" y="1469"/>
                  </a:lnTo>
                  <a:lnTo>
                    <a:pt x="657" y="1469"/>
                  </a:lnTo>
                  <a:lnTo>
                    <a:pt x="425" y="1546"/>
                  </a:lnTo>
                  <a:lnTo>
                    <a:pt x="425" y="1546"/>
                  </a:lnTo>
                  <a:lnTo>
                    <a:pt x="0" y="16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2903375" y="1455300"/>
              <a:ext cx="229925" cy="145900"/>
            </a:xfrm>
            <a:custGeom>
              <a:rect b="b" l="l" r="r" t="t"/>
              <a:pathLst>
                <a:path extrusionOk="0" h="5836" w="9197">
                  <a:moveTo>
                    <a:pt x="696" y="0"/>
                  </a:moveTo>
                  <a:lnTo>
                    <a:pt x="39" y="39"/>
                  </a:lnTo>
                  <a:lnTo>
                    <a:pt x="0" y="78"/>
                  </a:lnTo>
                  <a:lnTo>
                    <a:pt x="0" y="116"/>
                  </a:lnTo>
                  <a:lnTo>
                    <a:pt x="310" y="657"/>
                  </a:lnTo>
                  <a:lnTo>
                    <a:pt x="696" y="1160"/>
                  </a:lnTo>
                  <a:lnTo>
                    <a:pt x="1082" y="1662"/>
                  </a:lnTo>
                  <a:lnTo>
                    <a:pt x="1507" y="2126"/>
                  </a:lnTo>
                  <a:lnTo>
                    <a:pt x="1778" y="2396"/>
                  </a:lnTo>
                  <a:lnTo>
                    <a:pt x="2087" y="2667"/>
                  </a:lnTo>
                  <a:lnTo>
                    <a:pt x="2358" y="2860"/>
                  </a:lnTo>
                  <a:lnTo>
                    <a:pt x="2667" y="3130"/>
                  </a:lnTo>
                  <a:lnTo>
                    <a:pt x="2860" y="3246"/>
                  </a:lnTo>
                  <a:lnTo>
                    <a:pt x="2976" y="3362"/>
                  </a:lnTo>
                  <a:lnTo>
                    <a:pt x="3246" y="3517"/>
                  </a:lnTo>
                  <a:lnTo>
                    <a:pt x="3749" y="3826"/>
                  </a:lnTo>
                  <a:lnTo>
                    <a:pt x="4058" y="4058"/>
                  </a:lnTo>
                  <a:lnTo>
                    <a:pt x="4367" y="4251"/>
                  </a:lnTo>
                  <a:lnTo>
                    <a:pt x="4676" y="4483"/>
                  </a:lnTo>
                  <a:lnTo>
                    <a:pt x="4792" y="4560"/>
                  </a:lnTo>
                  <a:lnTo>
                    <a:pt x="5024" y="4792"/>
                  </a:lnTo>
                  <a:lnTo>
                    <a:pt x="5256" y="5062"/>
                  </a:lnTo>
                  <a:lnTo>
                    <a:pt x="5565" y="5371"/>
                  </a:lnTo>
                  <a:lnTo>
                    <a:pt x="5835" y="5526"/>
                  </a:lnTo>
                  <a:lnTo>
                    <a:pt x="5990" y="5680"/>
                  </a:lnTo>
                  <a:lnTo>
                    <a:pt x="6144" y="5835"/>
                  </a:lnTo>
                  <a:lnTo>
                    <a:pt x="6299" y="5758"/>
                  </a:lnTo>
                  <a:lnTo>
                    <a:pt x="6685" y="5680"/>
                  </a:lnTo>
                  <a:lnTo>
                    <a:pt x="7033" y="5642"/>
                  </a:lnTo>
                  <a:lnTo>
                    <a:pt x="7420" y="5603"/>
                  </a:lnTo>
                  <a:lnTo>
                    <a:pt x="7806" y="5526"/>
                  </a:lnTo>
                  <a:lnTo>
                    <a:pt x="7845" y="5487"/>
                  </a:lnTo>
                  <a:lnTo>
                    <a:pt x="7883" y="5487"/>
                  </a:lnTo>
                  <a:lnTo>
                    <a:pt x="8231" y="5333"/>
                  </a:lnTo>
                  <a:lnTo>
                    <a:pt x="8540" y="5178"/>
                  </a:lnTo>
                  <a:lnTo>
                    <a:pt x="8849" y="4985"/>
                  </a:lnTo>
                  <a:lnTo>
                    <a:pt x="9004" y="4830"/>
                  </a:lnTo>
                  <a:lnTo>
                    <a:pt x="9120" y="4714"/>
                  </a:lnTo>
                  <a:lnTo>
                    <a:pt x="9197" y="4521"/>
                  </a:lnTo>
                  <a:lnTo>
                    <a:pt x="9197" y="4328"/>
                  </a:lnTo>
                  <a:lnTo>
                    <a:pt x="9158" y="4135"/>
                  </a:lnTo>
                  <a:lnTo>
                    <a:pt x="9081" y="3980"/>
                  </a:lnTo>
                  <a:lnTo>
                    <a:pt x="8965" y="3826"/>
                  </a:lnTo>
                  <a:lnTo>
                    <a:pt x="8811" y="3710"/>
                  </a:lnTo>
                  <a:lnTo>
                    <a:pt x="8579" y="3517"/>
                  </a:lnTo>
                  <a:lnTo>
                    <a:pt x="8308" y="3323"/>
                  </a:lnTo>
                  <a:lnTo>
                    <a:pt x="7922" y="3053"/>
                  </a:lnTo>
                  <a:lnTo>
                    <a:pt x="7845" y="3014"/>
                  </a:lnTo>
                  <a:lnTo>
                    <a:pt x="7535" y="2782"/>
                  </a:lnTo>
                  <a:lnTo>
                    <a:pt x="7110" y="2435"/>
                  </a:lnTo>
                  <a:lnTo>
                    <a:pt x="6647" y="2010"/>
                  </a:lnTo>
                  <a:lnTo>
                    <a:pt x="6569" y="1932"/>
                  </a:lnTo>
                  <a:lnTo>
                    <a:pt x="6067" y="1507"/>
                  </a:lnTo>
                  <a:lnTo>
                    <a:pt x="5719" y="1198"/>
                  </a:lnTo>
                  <a:lnTo>
                    <a:pt x="5603" y="1121"/>
                  </a:lnTo>
                  <a:lnTo>
                    <a:pt x="5217" y="850"/>
                  </a:lnTo>
                  <a:lnTo>
                    <a:pt x="4753" y="657"/>
                  </a:lnTo>
                  <a:lnTo>
                    <a:pt x="4174" y="464"/>
                  </a:lnTo>
                  <a:lnTo>
                    <a:pt x="3710" y="348"/>
                  </a:lnTo>
                  <a:lnTo>
                    <a:pt x="3169" y="232"/>
                  </a:lnTo>
                  <a:lnTo>
                    <a:pt x="3053" y="232"/>
                  </a:lnTo>
                  <a:lnTo>
                    <a:pt x="2705" y="155"/>
                  </a:lnTo>
                  <a:lnTo>
                    <a:pt x="2048" y="78"/>
                  </a:lnTo>
                  <a:lnTo>
                    <a:pt x="1353" y="39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47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3114925" y="1554800"/>
              <a:ext cx="18375" cy="21275"/>
            </a:xfrm>
            <a:custGeom>
              <a:rect b="b" l="l" r="r" t="t"/>
              <a:pathLst>
                <a:path extrusionOk="0" h="851" w="735">
                  <a:moveTo>
                    <a:pt x="619" y="0"/>
                  </a:moveTo>
                  <a:lnTo>
                    <a:pt x="310" y="387"/>
                  </a:lnTo>
                  <a:lnTo>
                    <a:pt x="155" y="580"/>
                  </a:lnTo>
                  <a:lnTo>
                    <a:pt x="1" y="773"/>
                  </a:lnTo>
                  <a:lnTo>
                    <a:pt x="1" y="812"/>
                  </a:lnTo>
                  <a:lnTo>
                    <a:pt x="39" y="850"/>
                  </a:lnTo>
                  <a:lnTo>
                    <a:pt x="349" y="812"/>
                  </a:lnTo>
                  <a:lnTo>
                    <a:pt x="658" y="734"/>
                  </a:lnTo>
                  <a:lnTo>
                    <a:pt x="735" y="541"/>
                  </a:lnTo>
                  <a:lnTo>
                    <a:pt x="735" y="348"/>
                  </a:lnTo>
                  <a:lnTo>
                    <a:pt x="696" y="155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3106250" y="1538375"/>
              <a:ext cx="17400" cy="17400"/>
            </a:xfrm>
            <a:custGeom>
              <a:rect b="b" l="l" r="r" t="t"/>
              <a:pathLst>
                <a:path extrusionOk="0" h="696" w="696">
                  <a:moveTo>
                    <a:pt x="193" y="0"/>
                  </a:moveTo>
                  <a:lnTo>
                    <a:pt x="116" y="232"/>
                  </a:lnTo>
                  <a:lnTo>
                    <a:pt x="39" y="425"/>
                  </a:lnTo>
                  <a:lnTo>
                    <a:pt x="0" y="541"/>
                  </a:lnTo>
                  <a:lnTo>
                    <a:pt x="0" y="657"/>
                  </a:lnTo>
                  <a:lnTo>
                    <a:pt x="39" y="657"/>
                  </a:lnTo>
                  <a:lnTo>
                    <a:pt x="77" y="696"/>
                  </a:lnTo>
                  <a:lnTo>
                    <a:pt x="386" y="541"/>
                  </a:lnTo>
                  <a:lnTo>
                    <a:pt x="696" y="387"/>
                  </a:lnTo>
                  <a:lnTo>
                    <a:pt x="464" y="194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3086925" y="1524850"/>
              <a:ext cx="14500" cy="13550"/>
            </a:xfrm>
            <a:custGeom>
              <a:rect b="b" l="l" r="r" t="t"/>
              <a:pathLst>
                <a:path extrusionOk="0" h="542" w="580">
                  <a:moveTo>
                    <a:pt x="193" y="0"/>
                  </a:moveTo>
                  <a:lnTo>
                    <a:pt x="78" y="194"/>
                  </a:lnTo>
                  <a:lnTo>
                    <a:pt x="39" y="310"/>
                  </a:lnTo>
                  <a:lnTo>
                    <a:pt x="0" y="464"/>
                  </a:lnTo>
                  <a:lnTo>
                    <a:pt x="39" y="541"/>
                  </a:lnTo>
                  <a:lnTo>
                    <a:pt x="116" y="541"/>
                  </a:lnTo>
                  <a:lnTo>
                    <a:pt x="580" y="271"/>
                  </a:lnTo>
                  <a:lnTo>
                    <a:pt x="503" y="2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3058900" y="1503600"/>
              <a:ext cx="22250" cy="19350"/>
            </a:xfrm>
            <a:custGeom>
              <a:rect b="b" l="l" r="r" t="t"/>
              <a:pathLst>
                <a:path extrusionOk="0" h="774" w="890">
                  <a:moveTo>
                    <a:pt x="348" y="0"/>
                  </a:moveTo>
                  <a:lnTo>
                    <a:pt x="232" y="232"/>
                  </a:lnTo>
                  <a:lnTo>
                    <a:pt x="155" y="464"/>
                  </a:lnTo>
                  <a:lnTo>
                    <a:pt x="117" y="580"/>
                  </a:lnTo>
                  <a:lnTo>
                    <a:pt x="39" y="657"/>
                  </a:lnTo>
                  <a:lnTo>
                    <a:pt x="1" y="735"/>
                  </a:lnTo>
                  <a:lnTo>
                    <a:pt x="39" y="773"/>
                  </a:lnTo>
                  <a:lnTo>
                    <a:pt x="78" y="773"/>
                  </a:lnTo>
                  <a:lnTo>
                    <a:pt x="271" y="735"/>
                  </a:lnTo>
                  <a:lnTo>
                    <a:pt x="503" y="696"/>
                  </a:lnTo>
                  <a:lnTo>
                    <a:pt x="889" y="503"/>
                  </a:lnTo>
                  <a:lnTo>
                    <a:pt x="426" y="78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3042475" y="1485250"/>
              <a:ext cx="12600" cy="14500"/>
            </a:xfrm>
            <a:custGeom>
              <a:rect b="b" l="l" r="r" t="t"/>
              <a:pathLst>
                <a:path extrusionOk="0" h="580" w="504">
                  <a:moveTo>
                    <a:pt x="155" y="0"/>
                  </a:moveTo>
                  <a:lnTo>
                    <a:pt x="117" y="77"/>
                  </a:lnTo>
                  <a:lnTo>
                    <a:pt x="39" y="309"/>
                  </a:lnTo>
                  <a:lnTo>
                    <a:pt x="1" y="502"/>
                  </a:lnTo>
                  <a:lnTo>
                    <a:pt x="1" y="580"/>
                  </a:lnTo>
                  <a:lnTo>
                    <a:pt x="78" y="580"/>
                  </a:lnTo>
                  <a:lnTo>
                    <a:pt x="310" y="464"/>
                  </a:lnTo>
                  <a:lnTo>
                    <a:pt x="503" y="30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3019300" y="1471725"/>
              <a:ext cx="14500" cy="16450"/>
            </a:xfrm>
            <a:custGeom>
              <a:rect b="b" l="l" r="r" t="t"/>
              <a:pathLst>
                <a:path extrusionOk="0" h="658" w="580">
                  <a:moveTo>
                    <a:pt x="116" y="0"/>
                  </a:moveTo>
                  <a:lnTo>
                    <a:pt x="39" y="271"/>
                  </a:lnTo>
                  <a:lnTo>
                    <a:pt x="0" y="541"/>
                  </a:lnTo>
                  <a:lnTo>
                    <a:pt x="0" y="618"/>
                  </a:lnTo>
                  <a:lnTo>
                    <a:pt x="39" y="657"/>
                  </a:lnTo>
                  <a:lnTo>
                    <a:pt x="78" y="618"/>
                  </a:lnTo>
                  <a:lnTo>
                    <a:pt x="232" y="541"/>
                  </a:lnTo>
                  <a:lnTo>
                    <a:pt x="348" y="425"/>
                  </a:lnTo>
                  <a:lnTo>
                    <a:pt x="580" y="19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2995150" y="1464000"/>
              <a:ext cx="12575" cy="10650"/>
            </a:xfrm>
            <a:custGeom>
              <a:rect b="b" l="l" r="r" t="t"/>
              <a:pathLst>
                <a:path extrusionOk="0" h="426" w="503">
                  <a:moveTo>
                    <a:pt x="39" y="0"/>
                  </a:moveTo>
                  <a:lnTo>
                    <a:pt x="0" y="309"/>
                  </a:lnTo>
                  <a:lnTo>
                    <a:pt x="39" y="386"/>
                  </a:lnTo>
                  <a:lnTo>
                    <a:pt x="78" y="425"/>
                  </a:lnTo>
                  <a:lnTo>
                    <a:pt x="348" y="309"/>
                  </a:lnTo>
                  <a:lnTo>
                    <a:pt x="425" y="193"/>
                  </a:lnTo>
                  <a:lnTo>
                    <a:pt x="503" y="11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2971000" y="1459150"/>
              <a:ext cx="8725" cy="8725"/>
            </a:xfrm>
            <a:custGeom>
              <a:rect b="b" l="l" r="r" t="t"/>
              <a:pathLst>
                <a:path extrusionOk="0" h="349" w="349">
                  <a:moveTo>
                    <a:pt x="0" y="1"/>
                  </a:moveTo>
                  <a:lnTo>
                    <a:pt x="0" y="271"/>
                  </a:lnTo>
                  <a:lnTo>
                    <a:pt x="39" y="349"/>
                  </a:lnTo>
                  <a:lnTo>
                    <a:pt x="116" y="310"/>
                  </a:lnTo>
                  <a:lnTo>
                    <a:pt x="348" y="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3049250" y="1591500"/>
              <a:ext cx="14500" cy="9700"/>
            </a:xfrm>
            <a:custGeom>
              <a:rect b="b" l="l" r="r" t="t"/>
              <a:pathLst>
                <a:path extrusionOk="0" h="388" w="580">
                  <a:moveTo>
                    <a:pt x="387" y="1"/>
                  </a:moveTo>
                  <a:lnTo>
                    <a:pt x="232" y="39"/>
                  </a:lnTo>
                  <a:lnTo>
                    <a:pt x="0" y="78"/>
                  </a:lnTo>
                  <a:lnTo>
                    <a:pt x="155" y="232"/>
                  </a:lnTo>
                  <a:lnTo>
                    <a:pt x="309" y="387"/>
                  </a:lnTo>
                  <a:lnTo>
                    <a:pt x="464" y="310"/>
                  </a:lnTo>
                  <a:lnTo>
                    <a:pt x="541" y="155"/>
                  </a:lnTo>
                  <a:lnTo>
                    <a:pt x="580" y="78"/>
                  </a:lnTo>
                  <a:lnTo>
                    <a:pt x="541" y="3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3034750" y="1578950"/>
              <a:ext cx="10650" cy="10650"/>
            </a:xfrm>
            <a:custGeom>
              <a:rect b="b" l="l" r="r" t="t"/>
              <a:pathLst>
                <a:path extrusionOk="0" h="426" w="426">
                  <a:moveTo>
                    <a:pt x="348" y="0"/>
                  </a:moveTo>
                  <a:lnTo>
                    <a:pt x="1" y="116"/>
                  </a:lnTo>
                  <a:lnTo>
                    <a:pt x="310" y="425"/>
                  </a:lnTo>
                  <a:lnTo>
                    <a:pt x="426" y="39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3020275" y="1563500"/>
              <a:ext cx="12575" cy="11600"/>
            </a:xfrm>
            <a:custGeom>
              <a:rect b="b" l="l" r="r" t="t"/>
              <a:pathLst>
                <a:path extrusionOk="0" h="464" w="503">
                  <a:moveTo>
                    <a:pt x="464" y="0"/>
                  </a:moveTo>
                  <a:lnTo>
                    <a:pt x="232" y="39"/>
                  </a:lnTo>
                  <a:lnTo>
                    <a:pt x="0" y="155"/>
                  </a:lnTo>
                  <a:lnTo>
                    <a:pt x="116" y="232"/>
                  </a:lnTo>
                  <a:lnTo>
                    <a:pt x="348" y="464"/>
                  </a:lnTo>
                  <a:lnTo>
                    <a:pt x="502" y="77"/>
                  </a:lnTo>
                  <a:lnTo>
                    <a:pt x="502" y="3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3004800" y="1551900"/>
              <a:ext cx="9700" cy="9675"/>
            </a:xfrm>
            <a:custGeom>
              <a:rect b="b" l="l" r="r" t="t"/>
              <a:pathLst>
                <a:path extrusionOk="0" h="387" w="388">
                  <a:moveTo>
                    <a:pt x="310" y="0"/>
                  </a:moveTo>
                  <a:lnTo>
                    <a:pt x="1" y="194"/>
                  </a:lnTo>
                  <a:lnTo>
                    <a:pt x="310" y="387"/>
                  </a:lnTo>
                  <a:lnTo>
                    <a:pt x="387" y="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2984525" y="1539350"/>
              <a:ext cx="14500" cy="11600"/>
            </a:xfrm>
            <a:custGeom>
              <a:rect b="b" l="l" r="r" t="t"/>
              <a:pathLst>
                <a:path extrusionOk="0" h="464" w="580">
                  <a:moveTo>
                    <a:pt x="541" y="0"/>
                  </a:moveTo>
                  <a:lnTo>
                    <a:pt x="271" y="39"/>
                  </a:lnTo>
                  <a:lnTo>
                    <a:pt x="0" y="155"/>
                  </a:lnTo>
                  <a:lnTo>
                    <a:pt x="503" y="464"/>
                  </a:lnTo>
                  <a:lnTo>
                    <a:pt x="580" y="77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2970025" y="1529675"/>
              <a:ext cx="11625" cy="9700"/>
            </a:xfrm>
            <a:custGeom>
              <a:rect b="b" l="l" r="r" t="t"/>
              <a:pathLst>
                <a:path extrusionOk="0" h="388" w="465">
                  <a:moveTo>
                    <a:pt x="387" y="1"/>
                  </a:moveTo>
                  <a:lnTo>
                    <a:pt x="233" y="39"/>
                  </a:lnTo>
                  <a:lnTo>
                    <a:pt x="78" y="117"/>
                  </a:lnTo>
                  <a:lnTo>
                    <a:pt x="1" y="155"/>
                  </a:lnTo>
                  <a:lnTo>
                    <a:pt x="194" y="271"/>
                  </a:lnTo>
                  <a:lnTo>
                    <a:pt x="310" y="387"/>
                  </a:lnTo>
                  <a:lnTo>
                    <a:pt x="464" y="117"/>
                  </a:lnTo>
                  <a:lnTo>
                    <a:pt x="464" y="78"/>
                  </a:lnTo>
                  <a:lnTo>
                    <a:pt x="464" y="39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2955550" y="1517125"/>
              <a:ext cx="9675" cy="9675"/>
            </a:xfrm>
            <a:custGeom>
              <a:rect b="b" l="l" r="r" t="t"/>
              <a:pathLst>
                <a:path extrusionOk="0" h="387" w="387">
                  <a:moveTo>
                    <a:pt x="309" y="0"/>
                  </a:moveTo>
                  <a:lnTo>
                    <a:pt x="0" y="194"/>
                  </a:lnTo>
                  <a:lnTo>
                    <a:pt x="271" y="387"/>
                  </a:lnTo>
                  <a:lnTo>
                    <a:pt x="386" y="78"/>
                  </a:lnTo>
                  <a:lnTo>
                    <a:pt x="386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2941050" y="1506500"/>
              <a:ext cx="7750" cy="8725"/>
            </a:xfrm>
            <a:custGeom>
              <a:rect b="b" l="l" r="r" t="t"/>
              <a:pathLst>
                <a:path extrusionOk="0" h="349" w="310">
                  <a:moveTo>
                    <a:pt x="232" y="0"/>
                  </a:moveTo>
                  <a:lnTo>
                    <a:pt x="78" y="39"/>
                  </a:lnTo>
                  <a:lnTo>
                    <a:pt x="0" y="78"/>
                  </a:lnTo>
                  <a:lnTo>
                    <a:pt x="271" y="348"/>
                  </a:lnTo>
                  <a:lnTo>
                    <a:pt x="310" y="232"/>
                  </a:lnTo>
                  <a:lnTo>
                    <a:pt x="310" y="116"/>
                  </a:lnTo>
                  <a:lnTo>
                    <a:pt x="310" y="3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056975" y="1363525"/>
              <a:ext cx="37700" cy="35775"/>
            </a:xfrm>
            <a:custGeom>
              <a:rect b="b" l="l" r="r" t="t"/>
              <a:pathLst>
                <a:path extrusionOk="0" h="1431" w="1508">
                  <a:moveTo>
                    <a:pt x="696" y="0"/>
                  </a:moveTo>
                  <a:lnTo>
                    <a:pt x="541" y="78"/>
                  </a:lnTo>
                  <a:lnTo>
                    <a:pt x="387" y="116"/>
                  </a:lnTo>
                  <a:lnTo>
                    <a:pt x="232" y="194"/>
                  </a:lnTo>
                  <a:lnTo>
                    <a:pt x="155" y="310"/>
                  </a:lnTo>
                  <a:lnTo>
                    <a:pt x="78" y="464"/>
                  </a:lnTo>
                  <a:lnTo>
                    <a:pt x="0" y="619"/>
                  </a:lnTo>
                  <a:lnTo>
                    <a:pt x="0" y="696"/>
                  </a:lnTo>
                  <a:lnTo>
                    <a:pt x="39" y="928"/>
                  </a:lnTo>
                  <a:lnTo>
                    <a:pt x="116" y="1160"/>
                  </a:lnTo>
                  <a:lnTo>
                    <a:pt x="271" y="1314"/>
                  </a:lnTo>
                  <a:lnTo>
                    <a:pt x="387" y="1391"/>
                  </a:lnTo>
                  <a:lnTo>
                    <a:pt x="503" y="1430"/>
                  </a:lnTo>
                  <a:lnTo>
                    <a:pt x="928" y="1430"/>
                  </a:lnTo>
                  <a:lnTo>
                    <a:pt x="1198" y="1353"/>
                  </a:lnTo>
                  <a:lnTo>
                    <a:pt x="1276" y="1276"/>
                  </a:lnTo>
                  <a:lnTo>
                    <a:pt x="1391" y="1198"/>
                  </a:lnTo>
                  <a:lnTo>
                    <a:pt x="1430" y="1082"/>
                  </a:lnTo>
                  <a:lnTo>
                    <a:pt x="1469" y="966"/>
                  </a:lnTo>
                  <a:lnTo>
                    <a:pt x="1507" y="657"/>
                  </a:lnTo>
                  <a:lnTo>
                    <a:pt x="1430" y="387"/>
                  </a:lnTo>
                  <a:lnTo>
                    <a:pt x="1353" y="232"/>
                  </a:lnTo>
                  <a:lnTo>
                    <a:pt x="1276" y="155"/>
                  </a:lnTo>
                  <a:lnTo>
                    <a:pt x="1160" y="39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064700" y="1368350"/>
              <a:ext cx="14525" cy="13550"/>
            </a:xfrm>
            <a:custGeom>
              <a:rect b="b" l="l" r="r" t="t"/>
              <a:pathLst>
                <a:path extrusionOk="0" h="542" w="581">
                  <a:moveTo>
                    <a:pt x="387" y="1"/>
                  </a:moveTo>
                  <a:lnTo>
                    <a:pt x="310" y="39"/>
                  </a:lnTo>
                  <a:lnTo>
                    <a:pt x="194" y="78"/>
                  </a:lnTo>
                  <a:lnTo>
                    <a:pt x="78" y="194"/>
                  </a:lnTo>
                  <a:lnTo>
                    <a:pt x="39" y="271"/>
                  </a:lnTo>
                  <a:lnTo>
                    <a:pt x="0" y="348"/>
                  </a:lnTo>
                  <a:lnTo>
                    <a:pt x="0" y="387"/>
                  </a:lnTo>
                  <a:lnTo>
                    <a:pt x="39" y="426"/>
                  </a:lnTo>
                  <a:lnTo>
                    <a:pt x="116" y="503"/>
                  </a:lnTo>
                  <a:lnTo>
                    <a:pt x="155" y="542"/>
                  </a:lnTo>
                  <a:lnTo>
                    <a:pt x="232" y="542"/>
                  </a:lnTo>
                  <a:lnTo>
                    <a:pt x="310" y="503"/>
                  </a:lnTo>
                  <a:lnTo>
                    <a:pt x="348" y="464"/>
                  </a:lnTo>
                  <a:lnTo>
                    <a:pt x="387" y="348"/>
                  </a:lnTo>
                  <a:lnTo>
                    <a:pt x="503" y="271"/>
                  </a:lnTo>
                  <a:lnTo>
                    <a:pt x="541" y="232"/>
                  </a:lnTo>
                  <a:lnTo>
                    <a:pt x="580" y="194"/>
                  </a:lnTo>
                  <a:lnTo>
                    <a:pt x="580" y="78"/>
                  </a:lnTo>
                  <a:lnTo>
                    <a:pt x="541" y="3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3119775" y="1435975"/>
              <a:ext cx="18375" cy="8725"/>
            </a:xfrm>
            <a:custGeom>
              <a:rect b="b" l="l" r="r" t="t"/>
              <a:pathLst>
                <a:path extrusionOk="0" h="349" w="735">
                  <a:moveTo>
                    <a:pt x="348" y="0"/>
                  </a:moveTo>
                  <a:lnTo>
                    <a:pt x="193" y="78"/>
                  </a:lnTo>
                  <a:lnTo>
                    <a:pt x="39" y="155"/>
                  </a:lnTo>
                  <a:lnTo>
                    <a:pt x="0" y="232"/>
                  </a:lnTo>
                  <a:lnTo>
                    <a:pt x="0" y="310"/>
                  </a:lnTo>
                  <a:lnTo>
                    <a:pt x="39" y="348"/>
                  </a:lnTo>
                  <a:lnTo>
                    <a:pt x="271" y="348"/>
                  </a:lnTo>
                  <a:lnTo>
                    <a:pt x="464" y="310"/>
                  </a:lnTo>
                  <a:lnTo>
                    <a:pt x="502" y="271"/>
                  </a:lnTo>
                  <a:lnTo>
                    <a:pt x="502" y="232"/>
                  </a:lnTo>
                  <a:lnTo>
                    <a:pt x="618" y="232"/>
                  </a:lnTo>
                  <a:lnTo>
                    <a:pt x="734" y="194"/>
                  </a:lnTo>
                  <a:lnTo>
                    <a:pt x="734" y="155"/>
                  </a:lnTo>
                  <a:lnTo>
                    <a:pt x="734" y="116"/>
                  </a:lnTo>
                  <a:lnTo>
                    <a:pt x="657" y="78"/>
                  </a:lnTo>
                  <a:lnTo>
                    <a:pt x="541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2580725" y="1313300"/>
              <a:ext cx="29975" cy="158450"/>
            </a:xfrm>
            <a:custGeom>
              <a:rect b="b" l="l" r="r" t="t"/>
              <a:pathLst>
                <a:path extrusionOk="0" h="6338" w="1199">
                  <a:moveTo>
                    <a:pt x="1160" y="0"/>
                  </a:moveTo>
                  <a:lnTo>
                    <a:pt x="889" y="232"/>
                  </a:lnTo>
                  <a:lnTo>
                    <a:pt x="657" y="541"/>
                  </a:lnTo>
                  <a:lnTo>
                    <a:pt x="503" y="850"/>
                  </a:lnTo>
                  <a:lnTo>
                    <a:pt x="387" y="1198"/>
                  </a:lnTo>
                  <a:lnTo>
                    <a:pt x="309" y="1584"/>
                  </a:lnTo>
                  <a:lnTo>
                    <a:pt x="309" y="1932"/>
                  </a:lnTo>
                  <a:lnTo>
                    <a:pt x="387" y="2396"/>
                  </a:lnTo>
                  <a:lnTo>
                    <a:pt x="387" y="2628"/>
                  </a:lnTo>
                  <a:lnTo>
                    <a:pt x="387" y="2860"/>
                  </a:lnTo>
                  <a:lnTo>
                    <a:pt x="348" y="3091"/>
                  </a:lnTo>
                  <a:lnTo>
                    <a:pt x="232" y="3285"/>
                  </a:lnTo>
                  <a:lnTo>
                    <a:pt x="155" y="3516"/>
                  </a:lnTo>
                  <a:lnTo>
                    <a:pt x="78" y="3748"/>
                  </a:lnTo>
                  <a:lnTo>
                    <a:pt x="0" y="4173"/>
                  </a:lnTo>
                  <a:lnTo>
                    <a:pt x="0" y="4637"/>
                  </a:lnTo>
                  <a:lnTo>
                    <a:pt x="78" y="5062"/>
                  </a:lnTo>
                  <a:lnTo>
                    <a:pt x="194" y="5526"/>
                  </a:lnTo>
                  <a:lnTo>
                    <a:pt x="387" y="5951"/>
                  </a:lnTo>
                  <a:lnTo>
                    <a:pt x="580" y="6337"/>
                  </a:lnTo>
                  <a:lnTo>
                    <a:pt x="696" y="6337"/>
                  </a:lnTo>
                  <a:lnTo>
                    <a:pt x="696" y="6299"/>
                  </a:lnTo>
                  <a:lnTo>
                    <a:pt x="425" y="5448"/>
                  </a:lnTo>
                  <a:lnTo>
                    <a:pt x="309" y="5023"/>
                  </a:lnTo>
                  <a:lnTo>
                    <a:pt x="232" y="4598"/>
                  </a:lnTo>
                  <a:lnTo>
                    <a:pt x="271" y="4173"/>
                  </a:lnTo>
                  <a:lnTo>
                    <a:pt x="348" y="3748"/>
                  </a:lnTo>
                  <a:lnTo>
                    <a:pt x="387" y="3555"/>
                  </a:lnTo>
                  <a:lnTo>
                    <a:pt x="503" y="3362"/>
                  </a:lnTo>
                  <a:lnTo>
                    <a:pt x="580" y="3169"/>
                  </a:lnTo>
                  <a:lnTo>
                    <a:pt x="619" y="2975"/>
                  </a:lnTo>
                  <a:lnTo>
                    <a:pt x="657" y="2782"/>
                  </a:lnTo>
                  <a:lnTo>
                    <a:pt x="657" y="2589"/>
                  </a:lnTo>
                  <a:lnTo>
                    <a:pt x="580" y="2203"/>
                  </a:lnTo>
                  <a:lnTo>
                    <a:pt x="580" y="1816"/>
                  </a:lnTo>
                  <a:lnTo>
                    <a:pt x="580" y="1430"/>
                  </a:lnTo>
                  <a:lnTo>
                    <a:pt x="657" y="1043"/>
                  </a:lnTo>
                  <a:lnTo>
                    <a:pt x="773" y="696"/>
                  </a:lnTo>
                  <a:lnTo>
                    <a:pt x="966" y="348"/>
                  </a:lnTo>
                  <a:lnTo>
                    <a:pt x="1198" y="39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2555600" y="1317150"/>
              <a:ext cx="29000" cy="165225"/>
            </a:xfrm>
            <a:custGeom>
              <a:rect b="b" l="l" r="r" t="t"/>
              <a:pathLst>
                <a:path extrusionOk="0" h="6609" w="1160">
                  <a:moveTo>
                    <a:pt x="1083" y="1"/>
                  </a:moveTo>
                  <a:lnTo>
                    <a:pt x="812" y="271"/>
                  </a:lnTo>
                  <a:lnTo>
                    <a:pt x="580" y="619"/>
                  </a:lnTo>
                  <a:lnTo>
                    <a:pt x="426" y="1005"/>
                  </a:lnTo>
                  <a:lnTo>
                    <a:pt x="271" y="1392"/>
                  </a:lnTo>
                  <a:lnTo>
                    <a:pt x="194" y="1778"/>
                  </a:lnTo>
                  <a:lnTo>
                    <a:pt x="194" y="2203"/>
                  </a:lnTo>
                  <a:lnTo>
                    <a:pt x="233" y="2590"/>
                  </a:lnTo>
                  <a:lnTo>
                    <a:pt x="271" y="2976"/>
                  </a:lnTo>
                  <a:lnTo>
                    <a:pt x="348" y="3285"/>
                  </a:lnTo>
                  <a:lnTo>
                    <a:pt x="348" y="3401"/>
                  </a:lnTo>
                  <a:lnTo>
                    <a:pt x="271" y="3556"/>
                  </a:lnTo>
                  <a:lnTo>
                    <a:pt x="117" y="3942"/>
                  </a:lnTo>
                  <a:lnTo>
                    <a:pt x="39" y="4367"/>
                  </a:lnTo>
                  <a:lnTo>
                    <a:pt x="1" y="4792"/>
                  </a:lnTo>
                  <a:lnTo>
                    <a:pt x="78" y="5256"/>
                  </a:lnTo>
                  <a:lnTo>
                    <a:pt x="194" y="5719"/>
                  </a:lnTo>
                  <a:lnTo>
                    <a:pt x="387" y="6183"/>
                  </a:lnTo>
                  <a:lnTo>
                    <a:pt x="619" y="6570"/>
                  </a:lnTo>
                  <a:lnTo>
                    <a:pt x="658" y="6608"/>
                  </a:lnTo>
                  <a:lnTo>
                    <a:pt x="696" y="6608"/>
                  </a:lnTo>
                  <a:lnTo>
                    <a:pt x="735" y="6570"/>
                  </a:lnTo>
                  <a:lnTo>
                    <a:pt x="735" y="6531"/>
                  </a:lnTo>
                  <a:lnTo>
                    <a:pt x="426" y="5642"/>
                  </a:lnTo>
                  <a:lnTo>
                    <a:pt x="310" y="5179"/>
                  </a:lnTo>
                  <a:lnTo>
                    <a:pt x="271" y="4947"/>
                  </a:lnTo>
                  <a:lnTo>
                    <a:pt x="271" y="4676"/>
                  </a:lnTo>
                  <a:lnTo>
                    <a:pt x="310" y="4251"/>
                  </a:lnTo>
                  <a:lnTo>
                    <a:pt x="348" y="4019"/>
                  </a:lnTo>
                  <a:lnTo>
                    <a:pt x="464" y="3826"/>
                  </a:lnTo>
                  <a:lnTo>
                    <a:pt x="580" y="3478"/>
                  </a:lnTo>
                  <a:lnTo>
                    <a:pt x="619" y="3324"/>
                  </a:lnTo>
                  <a:lnTo>
                    <a:pt x="619" y="3131"/>
                  </a:lnTo>
                  <a:lnTo>
                    <a:pt x="503" y="2706"/>
                  </a:lnTo>
                  <a:lnTo>
                    <a:pt x="426" y="2280"/>
                  </a:lnTo>
                  <a:lnTo>
                    <a:pt x="426" y="1894"/>
                  </a:lnTo>
                  <a:lnTo>
                    <a:pt x="503" y="1508"/>
                  </a:lnTo>
                  <a:lnTo>
                    <a:pt x="580" y="1121"/>
                  </a:lnTo>
                  <a:lnTo>
                    <a:pt x="735" y="735"/>
                  </a:lnTo>
                  <a:lnTo>
                    <a:pt x="928" y="387"/>
                  </a:lnTo>
                  <a:lnTo>
                    <a:pt x="1160" y="39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2527600" y="1333575"/>
              <a:ext cx="23200" cy="151700"/>
            </a:xfrm>
            <a:custGeom>
              <a:rect b="b" l="l" r="r" t="t"/>
              <a:pathLst>
                <a:path extrusionOk="0" h="6068" w="928">
                  <a:moveTo>
                    <a:pt x="734" y="1"/>
                  </a:moveTo>
                  <a:lnTo>
                    <a:pt x="734" y="39"/>
                  </a:lnTo>
                  <a:lnTo>
                    <a:pt x="657" y="232"/>
                  </a:lnTo>
                  <a:lnTo>
                    <a:pt x="618" y="387"/>
                  </a:lnTo>
                  <a:lnTo>
                    <a:pt x="464" y="735"/>
                  </a:lnTo>
                  <a:lnTo>
                    <a:pt x="271" y="1082"/>
                  </a:lnTo>
                  <a:lnTo>
                    <a:pt x="77" y="1430"/>
                  </a:lnTo>
                  <a:lnTo>
                    <a:pt x="0" y="1778"/>
                  </a:lnTo>
                  <a:lnTo>
                    <a:pt x="0" y="2126"/>
                  </a:lnTo>
                  <a:lnTo>
                    <a:pt x="0" y="2319"/>
                  </a:lnTo>
                  <a:lnTo>
                    <a:pt x="77" y="2512"/>
                  </a:lnTo>
                  <a:lnTo>
                    <a:pt x="116" y="2667"/>
                  </a:lnTo>
                  <a:lnTo>
                    <a:pt x="232" y="2821"/>
                  </a:lnTo>
                  <a:lnTo>
                    <a:pt x="348" y="2976"/>
                  </a:lnTo>
                  <a:lnTo>
                    <a:pt x="464" y="3130"/>
                  </a:lnTo>
                  <a:lnTo>
                    <a:pt x="502" y="3246"/>
                  </a:lnTo>
                  <a:lnTo>
                    <a:pt x="464" y="3362"/>
                  </a:lnTo>
                  <a:lnTo>
                    <a:pt x="425" y="3594"/>
                  </a:lnTo>
                  <a:lnTo>
                    <a:pt x="387" y="4019"/>
                  </a:lnTo>
                  <a:lnTo>
                    <a:pt x="387" y="4483"/>
                  </a:lnTo>
                  <a:lnTo>
                    <a:pt x="425" y="4869"/>
                  </a:lnTo>
                  <a:lnTo>
                    <a:pt x="502" y="5294"/>
                  </a:lnTo>
                  <a:lnTo>
                    <a:pt x="618" y="5681"/>
                  </a:lnTo>
                  <a:lnTo>
                    <a:pt x="773" y="6029"/>
                  </a:lnTo>
                  <a:lnTo>
                    <a:pt x="812" y="6067"/>
                  </a:lnTo>
                  <a:lnTo>
                    <a:pt x="889" y="6067"/>
                  </a:lnTo>
                  <a:lnTo>
                    <a:pt x="927" y="6029"/>
                  </a:lnTo>
                  <a:lnTo>
                    <a:pt x="927" y="5990"/>
                  </a:lnTo>
                  <a:lnTo>
                    <a:pt x="812" y="5565"/>
                  </a:lnTo>
                  <a:lnTo>
                    <a:pt x="696" y="5140"/>
                  </a:lnTo>
                  <a:lnTo>
                    <a:pt x="657" y="4715"/>
                  </a:lnTo>
                  <a:lnTo>
                    <a:pt x="618" y="4290"/>
                  </a:lnTo>
                  <a:lnTo>
                    <a:pt x="657" y="3826"/>
                  </a:lnTo>
                  <a:lnTo>
                    <a:pt x="734" y="3401"/>
                  </a:lnTo>
                  <a:lnTo>
                    <a:pt x="734" y="3246"/>
                  </a:lnTo>
                  <a:lnTo>
                    <a:pt x="734" y="3130"/>
                  </a:lnTo>
                  <a:lnTo>
                    <a:pt x="696" y="2976"/>
                  </a:lnTo>
                  <a:lnTo>
                    <a:pt x="580" y="2860"/>
                  </a:lnTo>
                  <a:lnTo>
                    <a:pt x="348" y="2512"/>
                  </a:lnTo>
                  <a:lnTo>
                    <a:pt x="271" y="2319"/>
                  </a:lnTo>
                  <a:lnTo>
                    <a:pt x="232" y="2126"/>
                  </a:lnTo>
                  <a:lnTo>
                    <a:pt x="193" y="1933"/>
                  </a:lnTo>
                  <a:lnTo>
                    <a:pt x="193" y="1739"/>
                  </a:lnTo>
                  <a:lnTo>
                    <a:pt x="232" y="1546"/>
                  </a:lnTo>
                  <a:lnTo>
                    <a:pt x="309" y="1314"/>
                  </a:lnTo>
                  <a:lnTo>
                    <a:pt x="580" y="696"/>
                  </a:lnTo>
                  <a:lnTo>
                    <a:pt x="696" y="387"/>
                  </a:lnTo>
                  <a:lnTo>
                    <a:pt x="773" y="39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2498600" y="1342275"/>
              <a:ext cx="23225" cy="126575"/>
            </a:xfrm>
            <a:custGeom>
              <a:rect b="b" l="l" r="r" t="t"/>
              <a:pathLst>
                <a:path extrusionOk="0" h="5063" w="929">
                  <a:moveTo>
                    <a:pt x="658" y="0"/>
                  </a:moveTo>
                  <a:lnTo>
                    <a:pt x="310" y="619"/>
                  </a:lnTo>
                  <a:lnTo>
                    <a:pt x="155" y="928"/>
                  </a:lnTo>
                  <a:lnTo>
                    <a:pt x="40" y="1275"/>
                  </a:lnTo>
                  <a:lnTo>
                    <a:pt x="1" y="1546"/>
                  </a:lnTo>
                  <a:lnTo>
                    <a:pt x="40" y="1855"/>
                  </a:lnTo>
                  <a:lnTo>
                    <a:pt x="117" y="2126"/>
                  </a:lnTo>
                  <a:lnTo>
                    <a:pt x="194" y="2435"/>
                  </a:lnTo>
                  <a:lnTo>
                    <a:pt x="349" y="2782"/>
                  </a:lnTo>
                  <a:lnTo>
                    <a:pt x="387" y="2976"/>
                  </a:lnTo>
                  <a:lnTo>
                    <a:pt x="387" y="3169"/>
                  </a:lnTo>
                  <a:lnTo>
                    <a:pt x="387" y="3555"/>
                  </a:lnTo>
                  <a:lnTo>
                    <a:pt x="387" y="3903"/>
                  </a:lnTo>
                  <a:lnTo>
                    <a:pt x="387" y="4212"/>
                  </a:lnTo>
                  <a:lnTo>
                    <a:pt x="465" y="4521"/>
                  </a:lnTo>
                  <a:lnTo>
                    <a:pt x="619" y="4792"/>
                  </a:lnTo>
                  <a:lnTo>
                    <a:pt x="812" y="5024"/>
                  </a:lnTo>
                  <a:lnTo>
                    <a:pt x="851" y="5062"/>
                  </a:lnTo>
                  <a:lnTo>
                    <a:pt x="890" y="5024"/>
                  </a:lnTo>
                  <a:lnTo>
                    <a:pt x="928" y="4985"/>
                  </a:lnTo>
                  <a:lnTo>
                    <a:pt x="928" y="4946"/>
                  </a:lnTo>
                  <a:lnTo>
                    <a:pt x="774" y="4637"/>
                  </a:lnTo>
                  <a:lnTo>
                    <a:pt x="658" y="4328"/>
                  </a:lnTo>
                  <a:lnTo>
                    <a:pt x="619" y="4019"/>
                  </a:lnTo>
                  <a:lnTo>
                    <a:pt x="619" y="3671"/>
                  </a:lnTo>
                  <a:lnTo>
                    <a:pt x="658" y="3362"/>
                  </a:lnTo>
                  <a:lnTo>
                    <a:pt x="658" y="3092"/>
                  </a:lnTo>
                  <a:lnTo>
                    <a:pt x="619" y="2821"/>
                  </a:lnTo>
                  <a:lnTo>
                    <a:pt x="503" y="2512"/>
                  </a:lnTo>
                  <a:lnTo>
                    <a:pt x="349" y="2241"/>
                  </a:lnTo>
                  <a:lnTo>
                    <a:pt x="233" y="1932"/>
                  </a:lnTo>
                  <a:lnTo>
                    <a:pt x="194" y="1585"/>
                  </a:lnTo>
                  <a:lnTo>
                    <a:pt x="233" y="1237"/>
                  </a:lnTo>
                  <a:lnTo>
                    <a:pt x="310" y="928"/>
                  </a:lnTo>
                  <a:lnTo>
                    <a:pt x="426" y="619"/>
                  </a:lnTo>
                  <a:lnTo>
                    <a:pt x="696" y="39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2475425" y="1351925"/>
              <a:ext cx="31900" cy="127550"/>
            </a:xfrm>
            <a:custGeom>
              <a:rect b="b" l="l" r="r" t="t"/>
              <a:pathLst>
                <a:path extrusionOk="0" h="5102" w="1276">
                  <a:moveTo>
                    <a:pt x="464" y="1"/>
                  </a:moveTo>
                  <a:lnTo>
                    <a:pt x="426" y="39"/>
                  </a:lnTo>
                  <a:lnTo>
                    <a:pt x="271" y="348"/>
                  </a:lnTo>
                  <a:lnTo>
                    <a:pt x="116" y="696"/>
                  </a:lnTo>
                  <a:lnTo>
                    <a:pt x="39" y="1044"/>
                  </a:lnTo>
                  <a:lnTo>
                    <a:pt x="0" y="1392"/>
                  </a:lnTo>
                  <a:lnTo>
                    <a:pt x="0" y="1778"/>
                  </a:lnTo>
                  <a:lnTo>
                    <a:pt x="39" y="1971"/>
                  </a:lnTo>
                  <a:lnTo>
                    <a:pt x="78" y="2165"/>
                  </a:lnTo>
                  <a:lnTo>
                    <a:pt x="232" y="2474"/>
                  </a:lnTo>
                  <a:lnTo>
                    <a:pt x="310" y="2628"/>
                  </a:lnTo>
                  <a:lnTo>
                    <a:pt x="387" y="2783"/>
                  </a:lnTo>
                  <a:lnTo>
                    <a:pt x="387" y="2976"/>
                  </a:lnTo>
                  <a:lnTo>
                    <a:pt x="387" y="3131"/>
                  </a:lnTo>
                  <a:lnTo>
                    <a:pt x="348" y="3517"/>
                  </a:lnTo>
                  <a:lnTo>
                    <a:pt x="387" y="3826"/>
                  </a:lnTo>
                  <a:lnTo>
                    <a:pt x="464" y="4135"/>
                  </a:lnTo>
                  <a:lnTo>
                    <a:pt x="580" y="4406"/>
                  </a:lnTo>
                  <a:lnTo>
                    <a:pt x="735" y="4676"/>
                  </a:lnTo>
                  <a:lnTo>
                    <a:pt x="928" y="4908"/>
                  </a:lnTo>
                  <a:lnTo>
                    <a:pt x="1198" y="5101"/>
                  </a:lnTo>
                  <a:lnTo>
                    <a:pt x="1237" y="5101"/>
                  </a:lnTo>
                  <a:lnTo>
                    <a:pt x="1276" y="5063"/>
                  </a:lnTo>
                  <a:lnTo>
                    <a:pt x="1276" y="5024"/>
                  </a:lnTo>
                  <a:lnTo>
                    <a:pt x="1276" y="4985"/>
                  </a:lnTo>
                  <a:lnTo>
                    <a:pt x="889" y="4483"/>
                  </a:lnTo>
                  <a:lnTo>
                    <a:pt x="735" y="4213"/>
                  </a:lnTo>
                  <a:lnTo>
                    <a:pt x="619" y="3903"/>
                  </a:lnTo>
                  <a:lnTo>
                    <a:pt x="541" y="3594"/>
                  </a:lnTo>
                  <a:lnTo>
                    <a:pt x="541" y="3285"/>
                  </a:lnTo>
                  <a:lnTo>
                    <a:pt x="619" y="3015"/>
                  </a:lnTo>
                  <a:lnTo>
                    <a:pt x="619" y="2860"/>
                  </a:lnTo>
                  <a:lnTo>
                    <a:pt x="619" y="2744"/>
                  </a:lnTo>
                  <a:lnTo>
                    <a:pt x="580" y="2590"/>
                  </a:lnTo>
                  <a:lnTo>
                    <a:pt x="503" y="2474"/>
                  </a:lnTo>
                  <a:lnTo>
                    <a:pt x="387" y="2203"/>
                  </a:lnTo>
                  <a:lnTo>
                    <a:pt x="310" y="2049"/>
                  </a:lnTo>
                  <a:lnTo>
                    <a:pt x="232" y="1855"/>
                  </a:lnTo>
                  <a:lnTo>
                    <a:pt x="194" y="1469"/>
                  </a:lnTo>
                  <a:lnTo>
                    <a:pt x="194" y="1121"/>
                  </a:lnTo>
                  <a:lnTo>
                    <a:pt x="271" y="735"/>
                  </a:lnTo>
                  <a:lnTo>
                    <a:pt x="348" y="387"/>
                  </a:lnTo>
                  <a:lnTo>
                    <a:pt x="464" y="3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2667675" y="1423425"/>
              <a:ext cx="33825" cy="22225"/>
            </a:xfrm>
            <a:custGeom>
              <a:rect b="b" l="l" r="r" t="t"/>
              <a:pathLst>
                <a:path extrusionOk="0" h="889" w="1353">
                  <a:moveTo>
                    <a:pt x="927" y="0"/>
                  </a:moveTo>
                  <a:lnTo>
                    <a:pt x="734" y="77"/>
                  </a:lnTo>
                  <a:lnTo>
                    <a:pt x="580" y="155"/>
                  </a:lnTo>
                  <a:lnTo>
                    <a:pt x="77" y="155"/>
                  </a:lnTo>
                  <a:lnTo>
                    <a:pt x="0" y="271"/>
                  </a:lnTo>
                  <a:lnTo>
                    <a:pt x="0" y="348"/>
                  </a:lnTo>
                  <a:lnTo>
                    <a:pt x="0" y="425"/>
                  </a:lnTo>
                  <a:lnTo>
                    <a:pt x="77" y="580"/>
                  </a:lnTo>
                  <a:lnTo>
                    <a:pt x="193" y="696"/>
                  </a:lnTo>
                  <a:lnTo>
                    <a:pt x="309" y="773"/>
                  </a:lnTo>
                  <a:lnTo>
                    <a:pt x="425" y="850"/>
                  </a:lnTo>
                  <a:lnTo>
                    <a:pt x="618" y="889"/>
                  </a:lnTo>
                  <a:lnTo>
                    <a:pt x="966" y="889"/>
                  </a:lnTo>
                  <a:lnTo>
                    <a:pt x="1159" y="812"/>
                  </a:lnTo>
                  <a:lnTo>
                    <a:pt x="1275" y="734"/>
                  </a:lnTo>
                  <a:lnTo>
                    <a:pt x="1352" y="580"/>
                  </a:lnTo>
                  <a:lnTo>
                    <a:pt x="1352" y="387"/>
                  </a:lnTo>
                  <a:lnTo>
                    <a:pt x="1314" y="232"/>
                  </a:lnTo>
                  <a:lnTo>
                    <a:pt x="1237" y="116"/>
                  </a:lnTo>
                  <a:lnTo>
                    <a:pt x="1082" y="39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2706300" y="1413750"/>
              <a:ext cx="23225" cy="19350"/>
            </a:xfrm>
            <a:custGeom>
              <a:rect b="b" l="l" r="r" t="t"/>
              <a:pathLst>
                <a:path extrusionOk="0" h="774" w="929">
                  <a:moveTo>
                    <a:pt x="194" y="1"/>
                  </a:moveTo>
                  <a:lnTo>
                    <a:pt x="117" y="39"/>
                  </a:lnTo>
                  <a:lnTo>
                    <a:pt x="39" y="117"/>
                  </a:lnTo>
                  <a:lnTo>
                    <a:pt x="1" y="194"/>
                  </a:lnTo>
                  <a:lnTo>
                    <a:pt x="39" y="233"/>
                  </a:lnTo>
                  <a:lnTo>
                    <a:pt x="348" y="580"/>
                  </a:lnTo>
                  <a:lnTo>
                    <a:pt x="426" y="658"/>
                  </a:lnTo>
                  <a:lnTo>
                    <a:pt x="542" y="735"/>
                  </a:lnTo>
                  <a:lnTo>
                    <a:pt x="658" y="774"/>
                  </a:lnTo>
                  <a:lnTo>
                    <a:pt x="774" y="735"/>
                  </a:lnTo>
                  <a:lnTo>
                    <a:pt x="889" y="658"/>
                  </a:lnTo>
                  <a:lnTo>
                    <a:pt x="928" y="503"/>
                  </a:lnTo>
                  <a:lnTo>
                    <a:pt x="928" y="426"/>
                  </a:lnTo>
                  <a:lnTo>
                    <a:pt x="928" y="310"/>
                  </a:lnTo>
                  <a:lnTo>
                    <a:pt x="851" y="233"/>
                  </a:lnTo>
                  <a:lnTo>
                    <a:pt x="812" y="155"/>
                  </a:lnTo>
                  <a:lnTo>
                    <a:pt x="619" y="78"/>
                  </a:lnTo>
                  <a:lnTo>
                    <a:pt x="426" y="3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2084175" y="1693900"/>
              <a:ext cx="39650" cy="42525"/>
            </a:xfrm>
            <a:custGeom>
              <a:rect b="b" l="l" r="r" t="t"/>
              <a:pathLst>
                <a:path extrusionOk="0" h="1701" w="1586">
                  <a:moveTo>
                    <a:pt x="542" y="1"/>
                  </a:moveTo>
                  <a:lnTo>
                    <a:pt x="465" y="39"/>
                  </a:lnTo>
                  <a:lnTo>
                    <a:pt x="271" y="155"/>
                  </a:lnTo>
                  <a:lnTo>
                    <a:pt x="117" y="348"/>
                  </a:lnTo>
                  <a:lnTo>
                    <a:pt x="40" y="580"/>
                  </a:lnTo>
                  <a:lnTo>
                    <a:pt x="1" y="851"/>
                  </a:lnTo>
                  <a:lnTo>
                    <a:pt x="40" y="1121"/>
                  </a:lnTo>
                  <a:lnTo>
                    <a:pt x="117" y="1392"/>
                  </a:lnTo>
                  <a:lnTo>
                    <a:pt x="194" y="1469"/>
                  </a:lnTo>
                  <a:lnTo>
                    <a:pt x="310" y="1585"/>
                  </a:lnTo>
                  <a:lnTo>
                    <a:pt x="387" y="1624"/>
                  </a:lnTo>
                  <a:lnTo>
                    <a:pt x="503" y="1701"/>
                  </a:lnTo>
                  <a:lnTo>
                    <a:pt x="735" y="1701"/>
                  </a:lnTo>
                  <a:lnTo>
                    <a:pt x="890" y="1662"/>
                  </a:lnTo>
                  <a:lnTo>
                    <a:pt x="1006" y="1624"/>
                  </a:lnTo>
                  <a:lnTo>
                    <a:pt x="1237" y="1469"/>
                  </a:lnTo>
                  <a:lnTo>
                    <a:pt x="1392" y="1276"/>
                  </a:lnTo>
                  <a:lnTo>
                    <a:pt x="1547" y="1005"/>
                  </a:lnTo>
                  <a:lnTo>
                    <a:pt x="1585" y="889"/>
                  </a:lnTo>
                  <a:lnTo>
                    <a:pt x="1585" y="735"/>
                  </a:lnTo>
                  <a:lnTo>
                    <a:pt x="1547" y="619"/>
                  </a:lnTo>
                  <a:lnTo>
                    <a:pt x="1508" y="503"/>
                  </a:lnTo>
                  <a:lnTo>
                    <a:pt x="1431" y="426"/>
                  </a:lnTo>
                  <a:lnTo>
                    <a:pt x="1353" y="348"/>
                  </a:lnTo>
                  <a:lnTo>
                    <a:pt x="1237" y="271"/>
                  </a:lnTo>
                  <a:lnTo>
                    <a:pt x="967" y="271"/>
                  </a:lnTo>
                  <a:lnTo>
                    <a:pt x="890" y="232"/>
                  </a:lnTo>
                  <a:lnTo>
                    <a:pt x="851" y="194"/>
                  </a:lnTo>
                  <a:lnTo>
                    <a:pt x="812" y="194"/>
                  </a:lnTo>
                  <a:lnTo>
                    <a:pt x="735" y="78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2109300" y="1681350"/>
              <a:ext cx="19350" cy="11600"/>
            </a:xfrm>
            <a:custGeom>
              <a:rect b="b" l="l" r="r" t="t"/>
              <a:pathLst>
                <a:path extrusionOk="0" h="464" w="774">
                  <a:moveTo>
                    <a:pt x="194" y="0"/>
                  </a:moveTo>
                  <a:lnTo>
                    <a:pt x="116" y="39"/>
                  </a:lnTo>
                  <a:lnTo>
                    <a:pt x="78" y="78"/>
                  </a:lnTo>
                  <a:lnTo>
                    <a:pt x="1" y="193"/>
                  </a:lnTo>
                  <a:lnTo>
                    <a:pt x="1" y="309"/>
                  </a:lnTo>
                  <a:lnTo>
                    <a:pt x="39" y="387"/>
                  </a:lnTo>
                  <a:lnTo>
                    <a:pt x="155" y="425"/>
                  </a:lnTo>
                  <a:lnTo>
                    <a:pt x="271" y="464"/>
                  </a:lnTo>
                  <a:lnTo>
                    <a:pt x="387" y="425"/>
                  </a:lnTo>
                  <a:lnTo>
                    <a:pt x="619" y="425"/>
                  </a:lnTo>
                  <a:lnTo>
                    <a:pt x="696" y="387"/>
                  </a:lnTo>
                  <a:lnTo>
                    <a:pt x="735" y="309"/>
                  </a:lnTo>
                  <a:lnTo>
                    <a:pt x="773" y="232"/>
                  </a:lnTo>
                  <a:lnTo>
                    <a:pt x="735" y="155"/>
                  </a:lnTo>
                  <a:lnTo>
                    <a:pt x="696" y="116"/>
                  </a:lnTo>
                  <a:lnTo>
                    <a:pt x="657" y="78"/>
                  </a:lnTo>
                  <a:lnTo>
                    <a:pt x="503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2190450" y="1167425"/>
              <a:ext cx="232825" cy="214475"/>
            </a:xfrm>
            <a:custGeom>
              <a:rect b="b" l="l" r="r" t="t"/>
              <a:pathLst>
                <a:path extrusionOk="0" h="8579" w="9313">
                  <a:moveTo>
                    <a:pt x="1160" y="0"/>
                  </a:moveTo>
                  <a:lnTo>
                    <a:pt x="1121" y="39"/>
                  </a:lnTo>
                  <a:lnTo>
                    <a:pt x="1082" y="232"/>
                  </a:lnTo>
                  <a:lnTo>
                    <a:pt x="1121" y="387"/>
                  </a:lnTo>
                  <a:lnTo>
                    <a:pt x="1237" y="580"/>
                  </a:lnTo>
                  <a:lnTo>
                    <a:pt x="1314" y="696"/>
                  </a:lnTo>
                  <a:lnTo>
                    <a:pt x="1469" y="928"/>
                  </a:lnTo>
                  <a:lnTo>
                    <a:pt x="1585" y="1160"/>
                  </a:lnTo>
                  <a:lnTo>
                    <a:pt x="1778" y="1623"/>
                  </a:lnTo>
                  <a:lnTo>
                    <a:pt x="1971" y="1971"/>
                  </a:lnTo>
                  <a:lnTo>
                    <a:pt x="2164" y="2280"/>
                  </a:lnTo>
                  <a:lnTo>
                    <a:pt x="2435" y="2551"/>
                  </a:lnTo>
                  <a:lnTo>
                    <a:pt x="2744" y="2744"/>
                  </a:lnTo>
                  <a:lnTo>
                    <a:pt x="2512" y="2821"/>
                  </a:lnTo>
                  <a:lnTo>
                    <a:pt x="2203" y="2860"/>
                  </a:lnTo>
                  <a:lnTo>
                    <a:pt x="2164" y="2860"/>
                  </a:lnTo>
                  <a:lnTo>
                    <a:pt x="2126" y="2937"/>
                  </a:lnTo>
                  <a:lnTo>
                    <a:pt x="1971" y="3864"/>
                  </a:lnTo>
                  <a:lnTo>
                    <a:pt x="1817" y="4753"/>
                  </a:lnTo>
                  <a:lnTo>
                    <a:pt x="1585" y="5681"/>
                  </a:lnTo>
                  <a:lnTo>
                    <a:pt x="1314" y="6569"/>
                  </a:lnTo>
                  <a:lnTo>
                    <a:pt x="1160" y="6994"/>
                  </a:lnTo>
                  <a:lnTo>
                    <a:pt x="966" y="7381"/>
                  </a:lnTo>
                  <a:lnTo>
                    <a:pt x="735" y="7767"/>
                  </a:lnTo>
                  <a:lnTo>
                    <a:pt x="464" y="8115"/>
                  </a:lnTo>
                  <a:lnTo>
                    <a:pt x="232" y="8347"/>
                  </a:lnTo>
                  <a:lnTo>
                    <a:pt x="0" y="8579"/>
                  </a:lnTo>
                  <a:lnTo>
                    <a:pt x="541" y="8192"/>
                  </a:lnTo>
                  <a:lnTo>
                    <a:pt x="1198" y="7767"/>
                  </a:lnTo>
                  <a:lnTo>
                    <a:pt x="1894" y="7419"/>
                  </a:lnTo>
                  <a:lnTo>
                    <a:pt x="2628" y="7033"/>
                  </a:lnTo>
                  <a:lnTo>
                    <a:pt x="4174" y="6337"/>
                  </a:lnTo>
                  <a:lnTo>
                    <a:pt x="5719" y="5681"/>
                  </a:lnTo>
                  <a:lnTo>
                    <a:pt x="7110" y="5140"/>
                  </a:lnTo>
                  <a:lnTo>
                    <a:pt x="8270" y="4715"/>
                  </a:lnTo>
                  <a:lnTo>
                    <a:pt x="9313" y="4367"/>
                  </a:lnTo>
                  <a:lnTo>
                    <a:pt x="8926" y="3942"/>
                  </a:lnTo>
                  <a:lnTo>
                    <a:pt x="8115" y="3246"/>
                  </a:lnTo>
                  <a:lnTo>
                    <a:pt x="7265" y="2551"/>
                  </a:lnTo>
                  <a:lnTo>
                    <a:pt x="6376" y="1971"/>
                  </a:lnTo>
                  <a:lnTo>
                    <a:pt x="5449" y="1391"/>
                  </a:lnTo>
                  <a:lnTo>
                    <a:pt x="4444" y="928"/>
                  </a:lnTo>
                  <a:lnTo>
                    <a:pt x="3439" y="541"/>
                  </a:lnTo>
                  <a:lnTo>
                    <a:pt x="2396" y="232"/>
                  </a:lnTo>
                  <a:lnTo>
                    <a:pt x="1894" y="116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2190450" y="1883250"/>
              <a:ext cx="3875" cy="34800"/>
            </a:xfrm>
            <a:custGeom>
              <a:rect b="b" l="l" r="r" t="t"/>
              <a:pathLst>
                <a:path extrusionOk="0" h="1392" w="155">
                  <a:moveTo>
                    <a:pt x="78" y="0"/>
                  </a:moveTo>
                  <a:lnTo>
                    <a:pt x="39" y="39"/>
                  </a:lnTo>
                  <a:lnTo>
                    <a:pt x="0" y="734"/>
                  </a:lnTo>
                  <a:lnTo>
                    <a:pt x="0" y="1391"/>
                  </a:lnTo>
                  <a:lnTo>
                    <a:pt x="155" y="1314"/>
                  </a:lnTo>
                  <a:lnTo>
                    <a:pt x="155" y="657"/>
                  </a:lnTo>
                  <a:lnTo>
                    <a:pt x="116" y="3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2190450" y="1883250"/>
              <a:ext cx="3875" cy="34800"/>
            </a:xfrm>
            <a:custGeom>
              <a:rect b="b" l="l" r="r" t="t"/>
              <a:pathLst>
                <a:path extrusionOk="0" fill="none" h="1392" w="155">
                  <a:moveTo>
                    <a:pt x="0" y="1391"/>
                  </a:moveTo>
                  <a:lnTo>
                    <a:pt x="0" y="1391"/>
                  </a:lnTo>
                  <a:lnTo>
                    <a:pt x="0" y="734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78" y="0"/>
                  </a:lnTo>
                  <a:lnTo>
                    <a:pt x="116" y="39"/>
                  </a:lnTo>
                  <a:lnTo>
                    <a:pt x="116" y="39"/>
                  </a:lnTo>
                  <a:lnTo>
                    <a:pt x="155" y="657"/>
                  </a:lnTo>
                  <a:lnTo>
                    <a:pt x="155" y="1314"/>
                  </a:lnTo>
                  <a:lnTo>
                    <a:pt x="0" y="13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2106400" y="1878400"/>
              <a:ext cx="30950" cy="90850"/>
            </a:xfrm>
            <a:custGeom>
              <a:rect b="b" l="l" r="r" t="t"/>
              <a:pathLst>
                <a:path extrusionOk="0" h="3634" w="1238">
                  <a:moveTo>
                    <a:pt x="1199" y="1"/>
                  </a:moveTo>
                  <a:lnTo>
                    <a:pt x="735" y="890"/>
                  </a:lnTo>
                  <a:lnTo>
                    <a:pt x="503" y="1353"/>
                  </a:lnTo>
                  <a:lnTo>
                    <a:pt x="310" y="1856"/>
                  </a:lnTo>
                  <a:lnTo>
                    <a:pt x="194" y="2281"/>
                  </a:lnTo>
                  <a:lnTo>
                    <a:pt x="78" y="2744"/>
                  </a:lnTo>
                  <a:lnTo>
                    <a:pt x="1" y="3170"/>
                  </a:lnTo>
                  <a:lnTo>
                    <a:pt x="1" y="3633"/>
                  </a:lnTo>
                  <a:lnTo>
                    <a:pt x="194" y="3517"/>
                  </a:lnTo>
                  <a:lnTo>
                    <a:pt x="271" y="2706"/>
                  </a:lnTo>
                  <a:lnTo>
                    <a:pt x="348" y="2281"/>
                  </a:lnTo>
                  <a:lnTo>
                    <a:pt x="464" y="1894"/>
                  </a:lnTo>
                  <a:lnTo>
                    <a:pt x="619" y="1392"/>
                  </a:lnTo>
                  <a:lnTo>
                    <a:pt x="812" y="928"/>
                  </a:lnTo>
                  <a:lnTo>
                    <a:pt x="1237" y="40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2106400" y="1878400"/>
              <a:ext cx="30950" cy="90850"/>
            </a:xfrm>
            <a:custGeom>
              <a:rect b="b" l="l" r="r" t="t"/>
              <a:pathLst>
                <a:path extrusionOk="0" fill="none" h="3634" w="1238">
                  <a:moveTo>
                    <a:pt x="1" y="3633"/>
                  </a:moveTo>
                  <a:lnTo>
                    <a:pt x="1" y="3633"/>
                  </a:lnTo>
                  <a:lnTo>
                    <a:pt x="194" y="3517"/>
                  </a:lnTo>
                  <a:lnTo>
                    <a:pt x="194" y="3517"/>
                  </a:lnTo>
                  <a:lnTo>
                    <a:pt x="271" y="2706"/>
                  </a:lnTo>
                  <a:lnTo>
                    <a:pt x="348" y="2281"/>
                  </a:lnTo>
                  <a:lnTo>
                    <a:pt x="464" y="1894"/>
                  </a:lnTo>
                  <a:lnTo>
                    <a:pt x="464" y="1894"/>
                  </a:lnTo>
                  <a:lnTo>
                    <a:pt x="619" y="1392"/>
                  </a:lnTo>
                  <a:lnTo>
                    <a:pt x="812" y="928"/>
                  </a:lnTo>
                  <a:lnTo>
                    <a:pt x="1237" y="40"/>
                  </a:lnTo>
                  <a:lnTo>
                    <a:pt x="1237" y="40"/>
                  </a:lnTo>
                  <a:lnTo>
                    <a:pt x="1237" y="1"/>
                  </a:lnTo>
                  <a:lnTo>
                    <a:pt x="1199" y="1"/>
                  </a:lnTo>
                  <a:lnTo>
                    <a:pt x="1199" y="1"/>
                  </a:lnTo>
                  <a:lnTo>
                    <a:pt x="735" y="890"/>
                  </a:lnTo>
                  <a:lnTo>
                    <a:pt x="503" y="1353"/>
                  </a:lnTo>
                  <a:lnTo>
                    <a:pt x="310" y="1856"/>
                  </a:lnTo>
                  <a:lnTo>
                    <a:pt x="310" y="1856"/>
                  </a:lnTo>
                  <a:lnTo>
                    <a:pt x="194" y="2281"/>
                  </a:lnTo>
                  <a:lnTo>
                    <a:pt x="78" y="2744"/>
                  </a:lnTo>
                  <a:lnTo>
                    <a:pt x="1" y="3170"/>
                  </a:lnTo>
                  <a:lnTo>
                    <a:pt x="1" y="36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1961500" y="1863925"/>
              <a:ext cx="148800" cy="35775"/>
            </a:xfrm>
            <a:custGeom>
              <a:rect b="b" l="l" r="r" t="t"/>
              <a:pathLst>
                <a:path extrusionOk="0" h="1431" w="5952">
                  <a:moveTo>
                    <a:pt x="5913" y="0"/>
                  </a:moveTo>
                  <a:lnTo>
                    <a:pt x="5642" y="271"/>
                  </a:lnTo>
                  <a:lnTo>
                    <a:pt x="5294" y="541"/>
                  </a:lnTo>
                  <a:lnTo>
                    <a:pt x="4985" y="773"/>
                  </a:lnTo>
                  <a:lnTo>
                    <a:pt x="4599" y="966"/>
                  </a:lnTo>
                  <a:lnTo>
                    <a:pt x="4251" y="1121"/>
                  </a:lnTo>
                  <a:lnTo>
                    <a:pt x="3865" y="1237"/>
                  </a:lnTo>
                  <a:lnTo>
                    <a:pt x="3478" y="1276"/>
                  </a:lnTo>
                  <a:lnTo>
                    <a:pt x="3053" y="1276"/>
                  </a:lnTo>
                  <a:lnTo>
                    <a:pt x="2628" y="1237"/>
                  </a:lnTo>
                  <a:lnTo>
                    <a:pt x="2242" y="1121"/>
                  </a:lnTo>
                  <a:lnTo>
                    <a:pt x="1855" y="966"/>
                  </a:lnTo>
                  <a:lnTo>
                    <a:pt x="1430" y="889"/>
                  </a:lnTo>
                  <a:lnTo>
                    <a:pt x="1121" y="812"/>
                  </a:lnTo>
                  <a:lnTo>
                    <a:pt x="464" y="812"/>
                  </a:lnTo>
                  <a:lnTo>
                    <a:pt x="155" y="850"/>
                  </a:lnTo>
                  <a:lnTo>
                    <a:pt x="1" y="1044"/>
                  </a:lnTo>
                  <a:lnTo>
                    <a:pt x="426" y="1005"/>
                  </a:lnTo>
                  <a:lnTo>
                    <a:pt x="812" y="966"/>
                  </a:lnTo>
                  <a:lnTo>
                    <a:pt x="1276" y="1005"/>
                  </a:lnTo>
                  <a:lnTo>
                    <a:pt x="1739" y="1082"/>
                  </a:lnTo>
                  <a:lnTo>
                    <a:pt x="2512" y="1314"/>
                  </a:lnTo>
                  <a:lnTo>
                    <a:pt x="2899" y="1430"/>
                  </a:lnTo>
                  <a:lnTo>
                    <a:pt x="3324" y="1430"/>
                  </a:lnTo>
                  <a:lnTo>
                    <a:pt x="3710" y="1391"/>
                  </a:lnTo>
                  <a:lnTo>
                    <a:pt x="4058" y="1314"/>
                  </a:lnTo>
                  <a:lnTo>
                    <a:pt x="4444" y="1198"/>
                  </a:lnTo>
                  <a:lnTo>
                    <a:pt x="4792" y="1044"/>
                  </a:lnTo>
                  <a:lnTo>
                    <a:pt x="5101" y="812"/>
                  </a:lnTo>
                  <a:lnTo>
                    <a:pt x="5410" y="580"/>
                  </a:lnTo>
                  <a:lnTo>
                    <a:pt x="5719" y="348"/>
                  </a:lnTo>
                  <a:lnTo>
                    <a:pt x="5951" y="39"/>
                  </a:lnTo>
                  <a:lnTo>
                    <a:pt x="5951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1961500" y="1863925"/>
              <a:ext cx="148800" cy="35775"/>
            </a:xfrm>
            <a:custGeom>
              <a:rect b="b" l="l" r="r" t="t"/>
              <a:pathLst>
                <a:path extrusionOk="0" fill="none" h="1431" w="5952">
                  <a:moveTo>
                    <a:pt x="1" y="1044"/>
                  </a:moveTo>
                  <a:lnTo>
                    <a:pt x="1" y="1044"/>
                  </a:lnTo>
                  <a:lnTo>
                    <a:pt x="426" y="1005"/>
                  </a:lnTo>
                  <a:lnTo>
                    <a:pt x="812" y="966"/>
                  </a:lnTo>
                  <a:lnTo>
                    <a:pt x="812" y="966"/>
                  </a:lnTo>
                  <a:lnTo>
                    <a:pt x="1276" y="1005"/>
                  </a:lnTo>
                  <a:lnTo>
                    <a:pt x="1739" y="1082"/>
                  </a:lnTo>
                  <a:lnTo>
                    <a:pt x="1739" y="1082"/>
                  </a:lnTo>
                  <a:lnTo>
                    <a:pt x="2512" y="1314"/>
                  </a:lnTo>
                  <a:lnTo>
                    <a:pt x="2899" y="1430"/>
                  </a:lnTo>
                  <a:lnTo>
                    <a:pt x="3324" y="1430"/>
                  </a:lnTo>
                  <a:lnTo>
                    <a:pt x="3324" y="1430"/>
                  </a:lnTo>
                  <a:lnTo>
                    <a:pt x="3710" y="1391"/>
                  </a:lnTo>
                  <a:lnTo>
                    <a:pt x="4058" y="1314"/>
                  </a:lnTo>
                  <a:lnTo>
                    <a:pt x="4444" y="1198"/>
                  </a:lnTo>
                  <a:lnTo>
                    <a:pt x="4792" y="1044"/>
                  </a:lnTo>
                  <a:lnTo>
                    <a:pt x="5101" y="812"/>
                  </a:lnTo>
                  <a:lnTo>
                    <a:pt x="5410" y="580"/>
                  </a:lnTo>
                  <a:lnTo>
                    <a:pt x="5719" y="348"/>
                  </a:lnTo>
                  <a:lnTo>
                    <a:pt x="5951" y="39"/>
                  </a:lnTo>
                  <a:lnTo>
                    <a:pt x="5951" y="39"/>
                  </a:lnTo>
                  <a:lnTo>
                    <a:pt x="5951" y="0"/>
                  </a:lnTo>
                  <a:lnTo>
                    <a:pt x="5913" y="0"/>
                  </a:lnTo>
                  <a:lnTo>
                    <a:pt x="5913" y="0"/>
                  </a:lnTo>
                  <a:lnTo>
                    <a:pt x="5642" y="271"/>
                  </a:lnTo>
                  <a:lnTo>
                    <a:pt x="5294" y="541"/>
                  </a:lnTo>
                  <a:lnTo>
                    <a:pt x="4985" y="773"/>
                  </a:lnTo>
                  <a:lnTo>
                    <a:pt x="4599" y="966"/>
                  </a:lnTo>
                  <a:lnTo>
                    <a:pt x="4251" y="1121"/>
                  </a:lnTo>
                  <a:lnTo>
                    <a:pt x="3865" y="1237"/>
                  </a:lnTo>
                  <a:lnTo>
                    <a:pt x="3478" y="1276"/>
                  </a:lnTo>
                  <a:lnTo>
                    <a:pt x="3053" y="1276"/>
                  </a:lnTo>
                  <a:lnTo>
                    <a:pt x="3053" y="1276"/>
                  </a:lnTo>
                  <a:lnTo>
                    <a:pt x="2628" y="1237"/>
                  </a:lnTo>
                  <a:lnTo>
                    <a:pt x="2242" y="1121"/>
                  </a:lnTo>
                  <a:lnTo>
                    <a:pt x="1855" y="966"/>
                  </a:lnTo>
                  <a:lnTo>
                    <a:pt x="1430" y="889"/>
                  </a:lnTo>
                  <a:lnTo>
                    <a:pt x="1430" y="889"/>
                  </a:lnTo>
                  <a:lnTo>
                    <a:pt x="1121" y="812"/>
                  </a:lnTo>
                  <a:lnTo>
                    <a:pt x="812" y="812"/>
                  </a:lnTo>
                  <a:lnTo>
                    <a:pt x="464" y="812"/>
                  </a:lnTo>
                  <a:lnTo>
                    <a:pt x="155" y="850"/>
                  </a:lnTo>
                  <a:lnTo>
                    <a:pt x="155" y="850"/>
                  </a:lnTo>
                  <a:lnTo>
                    <a:pt x="1" y="104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1988550" y="1812725"/>
              <a:ext cx="108225" cy="33825"/>
            </a:xfrm>
            <a:custGeom>
              <a:rect b="b" l="l" r="r" t="t"/>
              <a:pathLst>
                <a:path extrusionOk="0" h="1353" w="4329">
                  <a:moveTo>
                    <a:pt x="4328" y="0"/>
                  </a:moveTo>
                  <a:lnTo>
                    <a:pt x="3749" y="39"/>
                  </a:lnTo>
                  <a:lnTo>
                    <a:pt x="3169" y="155"/>
                  </a:lnTo>
                  <a:lnTo>
                    <a:pt x="2589" y="271"/>
                  </a:lnTo>
                  <a:lnTo>
                    <a:pt x="2010" y="464"/>
                  </a:lnTo>
                  <a:lnTo>
                    <a:pt x="1430" y="619"/>
                  </a:lnTo>
                  <a:lnTo>
                    <a:pt x="812" y="851"/>
                  </a:lnTo>
                  <a:lnTo>
                    <a:pt x="696" y="928"/>
                  </a:lnTo>
                  <a:lnTo>
                    <a:pt x="464" y="1121"/>
                  </a:lnTo>
                  <a:lnTo>
                    <a:pt x="0" y="1353"/>
                  </a:lnTo>
                  <a:lnTo>
                    <a:pt x="928" y="928"/>
                  </a:lnTo>
                  <a:lnTo>
                    <a:pt x="2010" y="580"/>
                  </a:lnTo>
                  <a:lnTo>
                    <a:pt x="3169" y="271"/>
                  </a:lnTo>
                  <a:lnTo>
                    <a:pt x="4328" y="39"/>
                  </a:lnTo>
                  <a:lnTo>
                    <a:pt x="4328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1988550" y="1812725"/>
              <a:ext cx="108225" cy="33825"/>
            </a:xfrm>
            <a:custGeom>
              <a:rect b="b" l="l" r="r" t="t"/>
              <a:pathLst>
                <a:path extrusionOk="0" fill="none" h="1353" w="4329">
                  <a:moveTo>
                    <a:pt x="0" y="1353"/>
                  </a:moveTo>
                  <a:lnTo>
                    <a:pt x="0" y="1353"/>
                  </a:lnTo>
                  <a:lnTo>
                    <a:pt x="928" y="928"/>
                  </a:lnTo>
                  <a:lnTo>
                    <a:pt x="928" y="928"/>
                  </a:lnTo>
                  <a:lnTo>
                    <a:pt x="2010" y="580"/>
                  </a:lnTo>
                  <a:lnTo>
                    <a:pt x="2010" y="580"/>
                  </a:lnTo>
                  <a:lnTo>
                    <a:pt x="3169" y="271"/>
                  </a:lnTo>
                  <a:lnTo>
                    <a:pt x="4328" y="39"/>
                  </a:lnTo>
                  <a:lnTo>
                    <a:pt x="4328" y="39"/>
                  </a:lnTo>
                  <a:lnTo>
                    <a:pt x="4328" y="0"/>
                  </a:lnTo>
                  <a:lnTo>
                    <a:pt x="4328" y="0"/>
                  </a:lnTo>
                  <a:lnTo>
                    <a:pt x="4328" y="0"/>
                  </a:lnTo>
                  <a:lnTo>
                    <a:pt x="3749" y="39"/>
                  </a:lnTo>
                  <a:lnTo>
                    <a:pt x="3169" y="155"/>
                  </a:lnTo>
                  <a:lnTo>
                    <a:pt x="2589" y="271"/>
                  </a:lnTo>
                  <a:lnTo>
                    <a:pt x="2010" y="464"/>
                  </a:lnTo>
                  <a:lnTo>
                    <a:pt x="2010" y="464"/>
                  </a:lnTo>
                  <a:lnTo>
                    <a:pt x="1430" y="619"/>
                  </a:lnTo>
                  <a:lnTo>
                    <a:pt x="812" y="851"/>
                  </a:lnTo>
                  <a:lnTo>
                    <a:pt x="812" y="851"/>
                  </a:lnTo>
                  <a:lnTo>
                    <a:pt x="696" y="928"/>
                  </a:lnTo>
                  <a:lnTo>
                    <a:pt x="696" y="928"/>
                  </a:lnTo>
                  <a:lnTo>
                    <a:pt x="464" y="1121"/>
                  </a:lnTo>
                  <a:lnTo>
                    <a:pt x="464" y="1121"/>
                  </a:lnTo>
                  <a:lnTo>
                    <a:pt x="464" y="1121"/>
                  </a:lnTo>
                  <a:lnTo>
                    <a:pt x="0" y="135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1970200" y="1995300"/>
              <a:ext cx="34800" cy="54125"/>
            </a:xfrm>
            <a:custGeom>
              <a:rect b="b" l="l" r="r" t="t"/>
              <a:pathLst>
                <a:path extrusionOk="0" h="2165" w="1392">
                  <a:moveTo>
                    <a:pt x="1314" y="1"/>
                  </a:moveTo>
                  <a:lnTo>
                    <a:pt x="1275" y="39"/>
                  </a:lnTo>
                  <a:lnTo>
                    <a:pt x="734" y="1430"/>
                  </a:lnTo>
                  <a:lnTo>
                    <a:pt x="580" y="1778"/>
                  </a:lnTo>
                  <a:lnTo>
                    <a:pt x="541" y="1933"/>
                  </a:lnTo>
                  <a:lnTo>
                    <a:pt x="348" y="1971"/>
                  </a:lnTo>
                  <a:lnTo>
                    <a:pt x="271" y="1855"/>
                  </a:lnTo>
                  <a:lnTo>
                    <a:pt x="232" y="1739"/>
                  </a:lnTo>
                  <a:lnTo>
                    <a:pt x="193" y="1546"/>
                  </a:lnTo>
                  <a:lnTo>
                    <a:pt x="193" y="1353"/>
                  </a:lnTo>
                  <a:lnTo>
                    <a:pt x="155" y="928"/>
                  </a:lnTo>
                  <a:lnTo>
                    <a:pt x="155" y="889"/>
                  </a:lnTo>
                  <a:lnTo>
                    <a:pt x="39" y="889"/>
                  </a:lnTo>
                  <a:lnTo>
                    <a:pt x="0" y="928"/>
                  </a:lnTo>
                  <a:lnTo>
                    <a:pt x="0" y="1160"/>
                  </a:lnTo>
                  <a:lnTo>
                    <a:pt x="0" y="1430"/>
                  </a:lnTo>
                  <a:lnTo>
                    <a:pt x="39" y="1701"/>
                  </a:lnTo>
                  <a:lnTo>
                    <a:pt x="116" y="1933"/>
                  </a:lnTo>
                  <a:lnTo>
                    <a:pt x="193" y="2087"/>
                  </a:lnTo>
                  <a:lnTo>
                    <a:pt x="309" y="2164"/>
                  </a:lnTo>
                  <a:lnTo>
                    <a:pt x="541" y="2164"/>
                  </a:lnTo>
                  <a:lnTo>
                    <a:pt x="580" y="2126"/>
                  </a:lnTo>
                  <a:lnTo>
                    <a:pt x="657" y="2049"/>
                  </a:lnTo>
                  <a:lnTo>
                    <a:pt x="696" y="1971"/>
                  </a:lnTo>
                  <a:lnTo>
                    <a:pt x="773" y="1778"/>
                  </a:lnTo>
                  <a:lnTo>
                    <a:pt x="966" y="1237"/>
                  </a:lnTo>
                  <a:lnTo>
                    <a:pt x="1198" y="657"/>
                  </a:lnTo>
                  <a:lnTo>
                    <a:pt x="1391" y="78"/>
                  </a:lnTo>
                  <a:lnTo>
                    <a:pt x="1353" y="39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1970200" y="1995300"/>
              <a:ext cx="34800" cy="54125"/>
            </a:xfrm>
            <a:custGeom>
              <a:rect b="b" l="l" r="r" t="t"/>
              <a:pathLst>
                <a:path extrusionOk="0" fill="none" h="2165" w="1392">
                  <a:moveTo>
                    <a:pt x="0" y="928"/>
                  </a:moveTo>
                  <a:lnTo>
                    <a:pt x="0" y="928"/>
                  </a:lnTo>
                  <a:lnTo>
                    <a:pt x="39" y="889"/>
                  </a:lnTo>
                  <a:lnTo>
                    <a:pt x="78" y="889"/>
                  </a:lnTo>
                  <a:lnTo>
                    <a:pt x="155" y="889"/>
                  </a:lnTo>
                  <a:lnTo>
                    <a:pt x="155" y="928"/>
                  </a:lnTo>
                  <a:lnTo>
                    <a:pt x="155" y="928"/>
                  </a:lnTo>
                  <a:lnTo>
                    <a:pt x="193" y="1353"/>
                  </a:lnTo>
                  <a:lnTo>
                    <a:pt x="193" y="1546"/>
                  </a:lnTo>
                  <a:lnTo>
                    <a:pt x="232" y="1739"/>
                  </a:lnTo>
                  <a:lnTo>
                    <a:pt x="232" y="1739"/>
                  </a:lnTo>
                  <a:lnTo>
                    <a:pt x="271" y="1855"/>
                  </a:lnTo>
                  <a:lnTo>
                    <a:pt x="348" y="1971"/>
                  </a:lnTo>
                  <a:lnTo>
                    <a:pt x="348" y="1971"/>
                  </a:lnTo>
                  <a:lnTo>
                    <a:pt x="541" y="1933"/>
                  </a:lnTo>
                  <a:lnTo>
                    <a:pt x="541" y="1933"/>
                  </a:lnTo>
                  <a:lnTo>
                    <a:pt x="580" y="1778"/>
                  </a:lnTo>
                  <a:lnTo>
                    <a:pt x="580" y="1778"/>
                  </a:lnTo>
                  <a:lnTo>
                    <a:pt x="734" y="1430"/>
                  </a:lnTo>
                  <a:lnTo>
                    <a:pt x="734" y="1430"/>
                  </a:lnTo>
                  <a:lnTo>
                    <a:pt x="1275" y="39"/>
                  </a:lnTo>
                  <a:lnTo>
                    <a:pt x="1275" y="39"/>
                  </a:lnTo>
                  <a:lnTo>
                    <a:pt x="1314" y="1"/>
                  </a:lnTo>
                  <a:lnTo>
                    <a:pt x="1353" y="1"/>
                  </a:lnTo>
                  <a:lnTo>
                    <a:pt x="1353" y="39"/>
                  </a:lnTo>
                  <a:lnTo>
                    <a:pt x="1391" y="78"/>
                  </a:lnTo>
                  <a:lnTo>
                    <a:pt x="1391" y="78"/>
                  </a:lnTo>
                  <a:lnTo>
                    <a:pt x="1198" y="657"/>
                  </a:lnTo>
                  <a:lnTo>
                    <a:pt x="966" y="1237"/>
                  </a:lnTo>
                  <a:lnTo>
                    <a:pt x="966" y="1237"/>
                  </a:lnTo>
                  <a:lnTo>
                    <a:pt x="773" y="1778"/>
                  </a:lnTo>
                  <a:lnTo>
                    <a:pt x="773" y="1778"/>
                  </a:lnTo>
                  <a:lnTo>
                    <a:pt x="696" y="1971"/>
                  </a:lnTo>
                  <a:lnTo>
                    <a:pt x="657" y="2049"/>
                  </a:lnTo>
                  <a:lnTo>
                    <a:pt x="580" y="2126"/>
                  </a:lnTo>
                  <a:lnTo>
                    <a:pt x="580" y="2126"/>
                  </a:lnTo>
                  <a:lnTo>
                    <a:pt x="541" y="2164"/>
                  </a:lnTo>
                  <a:lnTo>
                    <a:pt x="464" y="2164"/>
                  </a:lnTo>
                  <a:lnTo>
                    <a:pt x="309" y="2164"/>
                  </a:lnTo>
                  <a:lnTo>
                    <a:pt x="193" y="2087"/>
                  </a:lnTo>
                  <a:lnTo>
                    <a:pt x="116" y="1933"/>
                  </a:lnTo>
                  <a:lnTo>
                    <a:pt x="116" y="1933"/>
                  </a:lnTo>
                  <a:lnTo>
                    <a:pt x="39" y="1701"/>
                  </a:lnTo>
                  <a:lnTo>
                    <a:pt x="0" y="1430"/>
                  </a:lnTo>
                  <a:lnTo>
                    <a:pt x="0" y="1160"/>
                  </a:lnTo>
                  <a:lnTo>
                    <a:pt x="0" y="92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2245500" y="1532575"/>
              <a:ext cx="60900" cy="31900"/>
            </a:xfrm>
            <a:custGeom>
              <a:rect b="b" l="l" r="r" t="t"/>
              <a:pathLst>
                <a:path extrusionOk="0" h="1276" w="2436">
                  <a:moveTo>
                    <a:pt x="78" y="1"/>
                  </a:moveTo>
                  <a:lnTo>
                    <a:pt x="40" y="39"/>
                  </a:lnTo>
                  <a:lnTo>
                    <a:pt x="1" y="78"/>
                  </a:lnTo>
                  <a:lnTo>
                    <a:pt x="1" y="116"/>
                  </a:lnTo>
                  <a:lnTo>
                    <a:pt x="40" y="155"/>
                  </a:lnTo>
                  <a:lnTo>
                    <a:pt x="387" y="271"/>
                  </a:lnTo>
                  <a:lnTo>
                    <a:pt x="658" y="464"/>
                  </a:lnTo>
                  <a:lnTo>
                    <a:pt x="928" y="696"/>
                  </a:lnTo>
                  <a:lnTo>
                    <a:pt x="1199" y="889"/>
                  </a:lnTo>
                  <a:lnTo>
                    <a:pt x="1469" y="1044"/>
                  </a:lnTo>
                  <a:lnTo>
                    <a:pt x="1778" y="1160"/>
                  </a:lnTo>
                  <a:lnTo>
                    <a:pt x="2088" y="1237"/>
                  </a:lnTo>
                  <a:lnTo>
                    <a:pt x="2435" y="1276"/>
                  </a:lnTo>
                  <a:lnTo>
                    <a:pt x="2435" y="1237"/>
                  </a:lnTo>
                  <a:lnTo>
                    <a:pt x="2049" y="1160"/>
                  </a:lnTo>
                  <a:lnTo>
                    <a:pt x="1701" y="1005"/>
                  </a:lnTo>
                  <a:lnTo>
                    <a:pt x="1353" y="851"/>
                  </a:lnTo>
                  <a:lnTo>
                    <a:pt x="1044" y="619"/>
                  </a:lnTo>
                  <a:lnTo>
                    <a:pt x="619" y="271"/>
                  </a:lnTo>
                  <a:lnTo>
                    <a:pt x="349" y="116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2527600" y="1712250"/>
              <a:ext cx="199025" cy="47375"/>
            </a:xfrm>
            <a:custGeom>
              <a:rect b="b" l="l" r="r" t="t"/>
              <a:pathLst>
                <a:path extrusionOk="0" h="1895" w="7961">
                  <a:moveTo>
                    <a:pt x="7922" y="1"/>
                  </a:moveTo>
                  <a:lnTo>
                    <a:pt x="7574" y="78"/>
                  </a:lnTo>
                  <a:lnTo>
                    <a:pt x="7149" y="155"/>
                  </a:lnTo>
                  <a:lnTo>
                    <a:pt x="5874" y="387"/>
                  </a:lnTo>
                  <a:lnTo>
                    <a:pt x="3401" y="890"/>
                  </a:lnTo>
                  <a:lnTo>
                    <a:pt x="2203" y="1160"/>
                  </a:lnTo>
                  <a:lnTo>
                    <a:pt x="1005" y="1392"/>
                  </a:lnTo>
                  <a:lnTo>
                    <a:pt x="502" y="1508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193" y="1856"/>
                  </a:lnTo>
                  <a:lnTo>
                    <a:pt x="696" y="1662"/>
                  </a:lnTo>
                  <a:lnTo>
                    <a:pt x="1198" y="1546"/>
                  </a:lnTo>
                  <a:lnTo>
                    <a:pt x="3516" y="1044"/>
                  </a:lnTo>
                  <a:lnTo>
                    <a:pt x="5912" y="542"/>
                  </a:lnTo>
                  <a:lnTo>
                    <a:pt x="7110" y="310"/>
                  </a:lnTo>
                  <a:lnTo>
                    <a:pt x="7960" y="155"/>
                  </a:lnTo>
                  <a:lnTo>
                    <a:pt x="7960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2527600" y="1712250"/>
              <a:ext cx="199025" cy="47375"/>
            </a:xfrm>
            <a:custGeom>
              <a:rect b="b" l="l" r="r" t="t"/>
              <a:pathLst>
                <a:path extrusionOk="0" fill="none" h="1895" w="7961">
                  <a:moveTo>
                    <a:pt x="0" y="1662"/>
                  </a:moveTo>
                  <a:lnTo>
                    <a:pt x="0" y="1662"/>
                  </a:lnTo>
                  <a:lnTo>
                    <a:pt x="39" y="1894"/>
                  </a:lnTo>
                  <a:lnTo>
                    <a:pt x="39" y="1894"/>
                  </a:lnTo>
                  <a:lnTo>
                    <a:pt x="193" y="1856"/>
                  </a:lnTo>
                  <a:lnTo>
                    <a:pt x="193" y="1856"/>
                  </a:lnTo>
                  <a:lnTo>
                    <a:pt x="696" y="1662"/>
                  </a:lnTo>
                  <a:lnTo>
                    <a:pt x="1198" y="1546"/>
                  </a:lnTo>
                  <a:lnTo>
                    <a:pt x="1198" y="1546"/>
                  </a:lnTo>
                  <a:lnTo>
                    <a:pt x="3516" y="1044"/>
                  </a:lnTo>
                  <a:lnTo>
                    <a:pt x="3516" y="1044"/>
                  </a:lnTo>
                  <a:lnTo>
                    <a:pt x="5912" y="542"/>
                  </a:lnTo>
                  <a:lnTo>
                    <a:pt x="5912" y="542"/>
                  </a:lnTo>
                  <a:lnTo>
                    <a:pt x="7110" y="310"/>
                  </a:lnTo>
                  <a:lnTo>
                    <a:pt x="7110" y="310"/>
                  </a:lnTo>
                  <a:lnTo>
                    <a:pt x="7960" y="155"/>
                  </a:lnTo>
                  <a:lnTo>
                    <a:pt x="7960" y="155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22" y="1"/>
                  </a:lnTo>
                  <a:lnTo>
                    <a:pt x="7922" y="1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149" y="155"/>
                  </a:lnTo>
                  <a:lnTo>
                    <a:pt x="7149" y="155"/>
                  </a:lnTo>
                  <a:lnTo>
                    <a:pt x="5874" y="387"/>
                  </a:lnTo>
                  <a:lnTo>
                    <a:pt x="5874" y="387"/>
                  </a:lnTo>
                  <a:lnTo>
                    <a:pt x="3401" y="890"/>
                  </a:lnTo>
                  <a:lnTo>
                    <a:pt x="3401" y="890"/>
                  </a:lnTo>
                  <a:lnTo>
                    <a:pt x="2203" y="1160"/>
                  </a:lnTo>
                  <a:lnTo>
                    <a:pt x="1005" y="1392"/>
                  </a:lnTo>
                  <a:lnTo>
                    <a:pt x="1005" y="1392"/>
                  </a:lnTo>
                  <a:lnTo>
                    <a:pt x="502" y="1508"/>
                  </a:lnTo>
                  <a:lnTo>
                    <a:pt x="0" y="16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36"/>
          <p:cNvGrpSpPr/>
          <p:nvPr/>
        </p:nvGrpSpPr>
        <p:grpSpPr>
          <a:xfrm rot="10800000">
            <a:off x="5281130" y="2176633"/>
            <a:ext cx="3292034" cy="2248632"/>
            <a:chOff x="1524850" y="1167425"/>
            <a:chExt cx="1749500" cy="1195000"/>
          </a:xfrm>
        </p:grpSpPr>
        <p:sp>
          <p:nvSpPr>
            <p:cNvPr id="562" name="Google Shape;562;p36"/>
            <p:cNvSpPr/>
            <p:nvPr/>
          </p:nvSpPr>
          <p:spPr>
            <a:xfrm>
              <a:off x="1524850" y="1167425"/>
              <a:ext cx="1749500" cy="1195000"/>
            </a:xfrm>
            <a:custGeom>
              <a:rect b="b" l="l" r="r" t="t"/>
              <a:pathLst>
                <a:path extrusionOk="0" h="47800" w="69980">
                  <a:moveTo>
                    <a:pt x="27784" y="0"/>
                  </a:moveTo>
                  <a:lnTo>
                    <a:pt x="27745" y="39"/>
                  </a:lnTo>
                  <a:lnTo>
                    <a:pt x="27706" y="232"/>
                  </a:lnTo>
                  <a:lnTo>
                    <a:pt x="27745" y="387"/>
                  </a:lnTo>
                  <a:lnTo>
                    <a:pt x="27861" y="580"/>
                  </a:lnTo>
                  <a:lnTo>
                    <a:pt x="27938" y="696"/>
                  </a:lnTo>
                  <a:lnTo>
                    <a:pt x="28093" y="928"/>
                  </a:lnTo>
                  <a:lnTo>
                    <a:pt x="28209" y="1160"/>
                  </a:lnTo>
                  <a:lnTo>
                    <a:pt x="28402" y="1623"/>
                  </a:lnTo>
                  <a:lnTo>
                    <a:pt x="28595" y="1971"/>
                  </a:lnTo>
                  <a:lnTo>
                    <a:pt x="28788" y="2280"/>
                  </a:lnTo>
                  <a:lnTo>
                    <a:pt x="29059" y="2551"/>
                  </a:lnTo>
                  <a:lnTo>
                    <a:pt x="29368" y="2744"/>
                  </a:lnTo>
                  <a:lnTo>
                    <a:pt x="29136" y="2821"/>
                  </a:lnTo>
                  <a:lnTo>
                    <a:pt x="28827" y="2860"/>
                  </a:lnTo>
                  <a:lnTo>
                    <a:pt x="28788" y="2860"/>
                  </a:lnTo>
                  <a:lnTo>
                    <a:pt x="28750" y="2937"/>
                  </a:lnTo>
                  <a:lnTo>
                    <a:pt x="28595" y="3864"/>
                  </a:lnTo>
                  <a:lnTo>
                    <a:pt x="28441" y="4753"/>
                  </a:lnTo>
                  <a:lnTo>
                    <a:pt x="28209" y="5681"/>
                  </a:lnTo>
                  <a:lnTo>
                    <a:pt x="27938" y="6569"/>
                  </a:lnTo>
                  <a:lnTo>
                    <a:pt x="27784" y="6994"/>
                  </a:lnTo>
                  <a:lnTo>
                    <a:pt x="27590" y="7381"/>
                  </a:lnTo>
                  <a:lnTo>
                    <a:pt x="27359" y="7767"/>
                  </a:lnTo>
                  <a:lnTo>
                    <a:pt x="27088" y="8115"/>
                  </a:lnTo>
                  <a:lnTo>
                    <a:pt x="26856" y="8347"/>
                  </a:lnTo>
                  <a:lnTo>
                    <a:pt x="26624" y="8579"/>
                  </a:lnTo>
                  <a:lnTo>
                    <a:pt x="25929" y="8540"/>
                  </a:lnTo>
                  <a:lnTo>
                    <a:pt x="25195" y="8540"/>
                  </a:lnTo>
                  <a:lnTo>
                    <a:pt x="24306" y="8579"/>
                  </a:lnTo>
                  <a:lnTo>
                    <a:pt x="23379" y="8617"/>
                  </a:lnTo>
                  <a:lnTo>
                    <a:pt x="22451" y="8733"/>
                  </a:lnTo>
                  <a:lnTo>
                    <a:pt x="21562" y="8849"/>
                  </a:lnTo>
                  <a:lnTo>
                    <a:pt x="20867" y="9004"/>
                  </a:lnTo>
                  <a:lnTo>
                    <a:pt x="20133" y="9120"/>
                  </a:lnTo>
                  <a:lnTo>
                    <a:pt x="19437" y="9313"/>
                  </a:lnTo>
                  <a:lnTo>
                    <a:pt x="18780" y="9545"/>
                  </a:lnTo>
                  <a:lnTo>
                    <a:pt x="18085" y="9815"/>
                  </a:lnTo>
                  <a:lnTo>
                    <a:pt x="17467" y="10124"/>
                  </a:lnTo>
                  <a:lnTo>
                    <a:pt x="16848" y="10511"/>
                  </a:lnTo>
                  <a:lnTo>
                    <a:pt x="16269" y="10936"/>
                  </a:lnTo>
                  <a:lnTo>
                    <a:pt x="15728" y="11361"/>
                  </a:lnTo>
                  <a:lnTo>
                    <a:pt x="15612" y="11477"/>
                  </a:lnTo>
                  <a:lnTo>
                    <a:pt x="15573" y="11554"/>
                  </a:lnTo>
                  <a:lnTo>
                    <a:pt x="15573" y="11670"/>
                  </a:lnTo>
                  <a:lnTo>
                    <a:pt x="15612" y="11786"/>
                  </a:lnTo>
                  <a:lnTo>
                    <a:pt x="15689" y="11863"/>
                  </a:lnTo>
                  <a:lnTo>
                    <a:pt x="15766" y="11902"/>
                  </a:lnTo>
                  <a:lnTo>
                    <a:pt x="15882" y="11940"/>
                  </a:lnTo>
                  <a:lnTo>
                    <a:pt x="16075" y="11979"/>
                  </a:lnTo>
                  <a:lnTo>
                    <a:pt x="16307" y="11979"/>
                  </a:lnTo>
                  <a:lnTo>
                    <a:pt x="17080" y="11940"/>
                  </a:lnTo>
                  <a:lnTo>
                    <a:pt x="17853" y="11863"/>
                  </a:lnTo>
                  <a:lnTo>
                    <a:pt x="19437" y="11747"/>
                  </a:lnTo>
                  <a:lnTo>
                    <a:pt x="20133" y="11670"/>
                  </a:lnTo>
                  <a:lnTo>
                    <a:pt x="22181" y="11670"/>
                  </a:lnTo>
                  <a:lnTo>
                    <a:pt x="22760" y="11747"/>
                  </a:lnTo>
                  <a:lnTo>
                    <a:pt x="23301" y="11863"/>
                  </a:lnTo>
                  <a:lnTo>
                    <a:pt x="22451" y="12906"/>
                  </a:lnTo>
                  <a:lnTo>
                    <a:pt x="21640" y="13988"/>
                  </a:lnTo>
                  <a:lnTo>
                    <a:pt x="20867" y="15109"/>
                  </a:lnTo>
                  <a:lnTo>
                    <a:pt x="20133" y="16268"/>
                  </a:lnTo>
                  <a:lnTo>
                    <a:pt x="19399" y="17543"/>
                  </a:lnTo>
                  <a:lnTo>
                    <a:pt x="18742" y="18857"/>
                  </a:lnTo>
                  <a:lnTo>
                    <a:pt x="18123" y="20171"/>
                  </a:lnTo>
                  <a:lnTo>
                    <a:pt x="17544" y="21523"/>
                  </a:lnTo>
                  <a:lnTo>
                    <a:pt x="16385" y="24112"/>
                  </a:lnTo>
                  <a:lnTo>
                    <a:pt x="15264" y="26740"/>
                  </a:lnTo>
                  <a:lnTo>
                    <a:pt x="14337" y="29097"/>
                  </a:lnTo>
                  <a:lnTo>
                    <a:pt x="13912" y="30295"/>
                  </a:lnTo>
                  <a:lnTo>
                    <a:pt x="13486" y="31493"/>
                  </a:lnTo>
                  <a:lnTo>
                    <a:pt x="13255" y="32227"/>
                  </a:lnTo>
                  <a:lnTo>
                    <a:pt x="13139" y="32150"/>
                  </a:lnTo>
                  <a:lnTo>
                    <a:pt x="13100" y="32111"/>
                  </a:lnTo>
                  <a:lnTo>
                    <a:pt x="12907" y="31995"/>
                  </a:lnTo>
                  <a:lnTo>
                    <a:pt x="12289" y="31570"/>
                  </a:lnTo>
                  <a:lnTo>
                    <a:pt x="11670" y="31222"/>
                  </a:lnTo>
                  <a:lnTo>
                    <a:pt x="11052" y="30874"/>
                  </a:lnTo>
                  <a:lnTo>
                    <a:pt x="10395" y="30565"/>
                  </a:lnTo>
                  <a:lnTo>
                    <a:pt x="9738" y="30256"/>
                  </a:lnTo>
                  <a:lnTo>
                    <a:pt x="9081" y="29986"/>
                  </a:lnTo>
                  <a:lnTo>
                    <a:pt x="8386" y="29715"/>
                  </a:lnTo>
                  <a:lnTo>
                    <a:pt x="7729" y="29483"/>
                  </a:lnTo>
                  <a:lnTo>
                    <a:pt x="6995" y="29290"/>
                  </a:lnTo>
                  <a:lnTo>
                    <a:pt x="6299" y="29097"/>
                  </a:lnTo>
                  <a:lnTo>
                    <a:pt x="5565" y="28981"/>
                  </a:lnTo>
                  <a:lnTo>
                    <a:pt x="4831" y="28826"/>
                  </a:lnTo>
                  <a:lnTo>
                    <a:pt x="3981" y="28710"/>
                  </a:lnTo>
                  <a:lnTo>
                    <a:pt x="3092" y="28633"/>
                  </a:lnTo>
                  <a:lnTo>
                    <a:pt x="2435" y="28595"/>
                  </a:lnTo>
                  <a:lnTo>
                    <a:pt x="1817" y="28633"/>
                  </a:lnTo>
                  <a:lnTo>
                    <a:pt x="1044" y="28710"/>
                  </a:lnTo>
                  <a:lnTo>
                    <a:pt x="658" y="28788"/>
                  </a:lnTo>
                  <a:lnTo>
                    <a:pt x="310" y="28904"/>
                  </a:lnTo>
                  <a:lnTo>
                    <a:pt x="194" y="28942"/>
                  </a:lnTo>
                  <a:lnTo>
                    <a:pt x="78" y="28981"/>
                  </a:lnTo>
                  <a:lnTo>
                    <a:pt x="39" y="28981"/>
                  </a:lnTo>
                  <a:lnTo>
                    <a:pt x="39" y="29020"/>
                  </a:lnTo>
                  <a:lnTo>
                    <a:pt x="1" y="29136"/>
                  </a:lnTo>
                  <a:lnTo>
                    <a:pt x="39" y="29213"/>
                  </a:lnTo>
                  <a:lnTo>
                    <a:pt x="117" y="29251"/>
                  </a:lnTo>
                  <a:lnTo>
                    <a:pt x="310" y="29290"/>
                  </a:lnTo>
                  <a:lnTo>
                    <a:pt x="1237" y="29676"/>
                  </a:lnTo>
                  <a:lnTo>
                    <a:pt x="2165" y="30024"/>
                  </a:lnTo>
                  <a:lnTo>
                    <a:pt x="3053" y="30449"/>
                  </a:lnTo>
                  <a:lnTo>
                    <a:pt x="3942" y="30913"/>
                  </a:lnTo>
                  <a:lnTo>
                    <a:pt x="4676" y="31338"/>
                  </a:lnTo>
                  <a:lnTo>
                    <a:pt x="5372" y="31763"/>
                  </a:lnTo>
                  <a:lnTo>
                    <a:pt x="6029" y="32227"/>
                  </a:lnTo>
                  <a:lnTo>
                    <a:pt x="6686" y="32690"/>
                  </a:lnTo>
                  <a:lnTo>
                    <a:pt x="7343" y="33193"/>
                  </a:lnTo>
                  <a:lnTo>
                    <a:pt x="7999" y="33695"/>
                  </a:lnTo>
                  <a:lnTo>
                    <a:pt x="9197" y="34777"/>
                  </a:lnTo>
                  <a:lnTo>
                    <a:pt x="9468" y="35086"/>
                  </a:lnTo>
                  <a:lnTo>
                    <a:pt x="9777" y="35357"/>
                  </a:lnTo>
                  <a:lnTo>
                    <a:pt x="9816" y="35395"/>
                  </a:lnTo>
                  <a:lnTo>
                    <a:pt x="10395" y="35936"/>
                  </a:lnTo>
                  <a:lnTo>
                    <a:pt x="11207" y="36864"/>
                  </a:lnTo>
                  <a:lnTo>
                    <a:pt x="11207" y="36902"/>
                  </a:lnTo>
                  <a:lnTo>
                    <a:pt x="12057" y="38023"/>
                  </a:lnTo>
                  <a:lnTo>
                    <a:pt x="12868" y="39182"/>
                  </a:lnTo>
                  <a:lnTo>
                    <a:pt x="13255" y="39800"/>
                  </a:lnTo>
                  <a:lnTo>
                    <a:pt x="13950" y="40921"/>
                  </a:lnTo>
                  <a:lnTo>
                    <a:pt x="14607" y="42080"/>
                  </a:lnTo>
                  <a:lnTo>
                    <a:pt x="15264" y="43239"/>
                  </a:lnTo>
                  <a:lnTo>
                    <a:pt x="16075" y="44824"/>
                  </a:lnTo>
                  <a:lnTo>
                    <a:pt x="16848" y="46408"/>
                  </a:lnTo>
                  <a:lnTo>
                    <a:pt x="16964" y="46717"/>
                  </a:lnTo>
                  <a:lnTo>
                    <a:pt x="17080" y="47026"/>
                  </a:lnTo>
                  <a:lnTo>
                    <a:pt x="17235" y="47374"/>
                  </a:lnTo>
                  <a:lnTo>
                    <a:pt x="17312" y="47567"/>
                  </a:lnTo>
                  <a:lnTo>
                    <a:pt x="17389" y="47722"/>
                  </a:lnTo>
                  <a:lnTo>
                    <a:pt x="17505" y="47799"/>
                  </a:lnTo>
                  <a:lnTo>
                    <a:pt x="17582" y="47799"/>
                  </a:lnTo>
                  <a:lnTo>
                    <a:pt x="17660" y="47760"/>
                  </a:lnTo>
                  <a:lnTo>
                    <a:pt x="17737" y="47644"/>
                  </a:lnTo>
                  <a:lnTo>
                    <a:pt x="17737" y="47606"/>
                  </a:lnTo>
                  <a:lnTo>
                    <a:pt x="17892" y="46910"/>
                  </a:lnTo>
                  <a:lnTo>
                    <a:pt x="17969" y="46176"/>
                  </a:lnTo>
                  <a:lnTo>
                    <a:pt x="18046" y="45481"/>
                  </a:lnTo>
                  <a:lnTo>
                    <a:pt x="18085" y="44746"/>
                  </a:lnTo>
                  <a:lnTo>
                    <a:pt x="18085" y="44090"/>
                  </a:lnTo>
                  <a:lnTo>
                    <a:pt x="18085" y="43471"/>
                  </a:lnTo>
                  <a:lnTo>
                    <a:pt x="17969" y="42196"/>
                  </a:lnTo>
                  <a:lnTo>
                    <a:pt x="17776" y="40921"/>
                  </a:lnTo>
                  <a:lnTo>
                    <a:pt x="17505" y="39684"/>
                  </a:lnTo>
                  <a:lnTo>
                    <a:pt x="17196" y="38603"/>
                  </a:lnTo>
                  <a:lnTo>
                    <a:pt x="16771" y="37521"/>
                  </a:lnTo>
                  <a:lnTo>
                    <a:pt x="16810" y="37443"/>
                  </a:lnTo>
                  <a:lnTo>
                    <a:pt x="16887" y="37405"/>
                  </a:lnTo>
                  <a:lnTo>
                    <a:pt x="17698" y="36555"/>
                  </a:lnTo>
                  <a:lnTo>
                    <a:pt x="18510" y="35743"/>
                  </a:lnTo>
                  <a:lnTo>
                    <a:pt x="19360" y="34970"/>
                  </a:lnTo>
                  <a:lnTo>
                    <a:pt x="20210" y="34236"/>
                  </a:lnTo>
                  <a:lnTo>
                    <a:pt x="21060" y="33541"/>
                  </a:lnTo>
                  <a:lnTo>
                    <a:pt x="21099" y="33502"/>
                  </a:lnTo>
                  <a:lnTo>
                    <a:pt x="21253" y="33386"/>
                  </a:lnTo>
                  <a:lnTo>
                    <a:pt x="21292" y="33386"/>
                  </a:lnTo>
                  <a:lnTo>
                    <a:pt x="21408" y="33270"/>
                  </a:lnTo>
                  <a:lnTo>
                    <a:pt x="21562" y="33154"/>
                  </a:lnTo>
                  <a:lnTo>
                    <a:pt x="21756" y="33000"/>
                  </a:lnTo>
                  <a:lnTo>
                    <a:pt x="21794" y="32961"/>
                  </a:lnTo>
                  <a:lnTo>
                    <a:pt x="22528" y="32497"/>
                  </a:lnTo>
                  <a:lnTo>
                    <a:pt x="23263" y="32072"/>
                  </a:lnTo>
                  <a:lnTo>
                    <a:pt x="23456" y="31956"/>
                  </a:lnTo>
                  <a:lnTo>
                    <a:pt x="24731" y="31183"/>
                  </a:lnTo>
                  <a:lnTo>
                    <a:pt x="26624" y="30024"/>
                  </a:lnTo>
                  <a:lnTo>
                    <a:pt x="26702" y="29986"/>
                  </a:lnTo>
                  <a:lnTo>
                    <a:pt x="26779" y="29947"/>
                  </a:lnTo>
                  <a:lnTo>
                    <a:pt x="26818" y="29908"/>
                  </a:lnTo>
                  <a:lnTo>
                    <a:pt x="27281" y="29638"/>
                  </a:lnTo>
                  <a:lnTo>
                    <a:pt x="29252" y="28440"/>
                  </a:lnTo>
                  <a:lnTo>
                    <a:pt x="29522" y="28285"/>
                  </a:lnTo>
                  <a:lnTo>
                    <a:pt x="31223" y="27319"/>
                  </a:lnTo>
                  <a:lnTo>
                    <a:pt x="31455" y="27165"/>
                  </a:lnTo>
                  <a:lnTo>
                    <a:pt x="32227" y="26740"/>
                  </a:lnTo>
                  <a:lnTo>
                    <a:pt x="32536" y="26547"/>
                  </a:lnTo>
                  <a:lnTo>
                    <a:pt x="33541" y="26044"/>
                  </a:lnTo>
                  <a:lnTo>
                    <a:pt x="34507" y="25542"/>
                  </a:lnTo>
                  <a:lnTo>
                    <a:pt x="35512" y="25078"/>
                  </a:lnTo>
                  <a:lnTo>
                    <a:pt x="36517" y="24615"/>
                  </a:lnTo>
                  <a:lnTo>
                    <a:pt x="37985" y="24074"/>
                  </a:lnTo>
                  <a:lnTo>
                    <a:pt x="38449" y="23919"/>
                  </a:lnTo>
                  <a:lnTo>
                    <a:pt x="40110" y="23455"/>
                  </a:lnTo>
                  <a:lnTo>
                    <a:pt x="40535" y="23339"/>
                  </a:lnTo>
                  <a:lnTo>
                    <a:pt x="40767" y="23262"/>
                  </a:lnTo>
                  <a:lnTo>
                    <a:pt x="40806" y="23262"/>
                  </a:lnTo>
                  <a:lnTo>
                    <a:pt x="41115" y="23146"/>
                  </a:lnTo>
                  <a:lnTo>
                    <a:pt x="41424" y="23069"/>
                  </a:lnTo>
                  <a:lnTo>
                    <a:pt x="41501" y="23069"/>
                  </a:lnTo>
                  <a:lnTo>
                    <a:pt x="41810" y="22992"/>
                  </a:lnTo>
                  <a:lnTo>
                    <a:pt x="42042" y="22953"/>
                  </a:lnTo>
                  <a:lnTo>
                    <a:pt x="42235" y="22876"/>
                  </a:lnTo>
                  <a:lnTo>
                    <a:pt x="42351" y="22876"/>
                  </a:lnTo>
                  <a:lnTo>
                    <a:pt x="42544" y="22798"/>
                  </a:lnTo>
                  <a:lnTo>
                    <a:pt x="42815" y="22760"/>
                  </a:lnTo>
                  <a:lnTo>
                    <a:pt x="44167" y="22451"/>
                  </a:lnTo>
                  <a:lnTo>
                    <a:pt x="45520" y="22219"/>
                  </a:lnTo>
                  <a:lnTo>
                    <a:pt x="45597" y="22219"/>
                  </a:lnTo>
                  <a:lnTo>
                    <a:pt x="45829" y="22142"/>
                  </a:lnTo>
                  <a:lnTo>
                    <a:pt x="46563" y="21987"/>
                  </a:lnTo>
                  <a:lnTo>
                    <a:pt x="47568" y="21871"/>
                  </a:lnTo>
                  <a:lnTo>
                    <a:pt x="47684" y="21871"/>
                  </a:lnTo>
                  <a:lnTo>
                    <a:pt x="47877" y="21832"/>
                  </a:lnTo>
                  <a:lnTo>
                    <a:pt x="48032" y="21794"/>
                  </a:lnTo>
                  <a:lnTo>
                    <a:pt x="48070" y="21794"/>
                  </a:lnTo>
                  <a:lnTo>
                    <a:pt x="48843" y="21639"/>
                  </a:lnTo>
                  <a:lnTo>
                    <a:pt x="49577" y="21407"/>
                  </a:lnTo>
                  <a:lnTo>
                    <a:pt x="50427" y="21137"/>
                  </a:lnTo>
                  <a:lnTo>
                    <a:pt x="51239" y="20789"/>
                  </a:lnTo>
                  <a:lnTo>
                    <a:pt x="52089" y="20364"/>
                  </a:lnTo>
                  <a:lnTo>
                    <a:pt x="52514" y="20132"/>
                  </a:lnTo>
                  <a:lnTo>
                    <a:pt x="52939" y="19978"/>
                  </a:lnTo>
                  <a:lnTo>
                    <a:pt x="53364" y="19862"/>
                  </a:lnTo>
                  <a:lnTo>
                    <a:pt x="53789" y="19746"/>
                  </a:lnTo>
                  <a:lnTo>
                    <a:pt x="54253" y="19707"/>
                  </a:lnTo>
                  <a:lnTo>
                    <a:pt x="54716" y="19669"/>
                  </a:lnTo>
                  <a:lnTo>
                    <a:pt x="55605" y="19630"/>
                  </a:lnTo>
                  <a:lnTo>
                    <a:pt x="56494" y="19630"/>
                  </a:lnTo>
                  <a:lnTo>
                    <a:pt x="56996" y="19591"/>
                  </a:lnTo>
                  <a:lnTo>
                    <a:pt x="57537" y="19514"/>
                  </a:lnTo>
                  <a:lnTo>
                    <a:pt x="58542" y="19321"/>
                  </a:lnTo>
                  <a:lnTo>
                    <a:pt x="60010" y="18934"/>
                  </a:lnTo>
                  <a:lnTo>
                    <a:pt x="60358" y="18818"/>
                  </a:lnTo>
                  <a:lnTo>
                    <a:pt x="60667" y="18702"/>
                  </a:lnTo>
                  <a:lnTo>
                    <a:pt x="60976" y="18509"/>
                  </a:lnTo>
                  <a:lnTo>
                    <a:pt x="61092" y="18393"/>
                  </a:lnTo>
                  <a:lnTo>
                    <a:pt x="61208" y="18277"/>
                  </a:lnTo>
                  <a:lnTo>
                    <a:pt x="61324" y="18046"/>
                  </a:lnTo>
                  <a:lnTo>
                    <a:pt x="61363" y="17814"/>
                  </a:lnTo>
                  <a:lnTo>
                    <a:pt x="61363" y="17543"/>
                  </a:lnTo>
                  <a:lnTo>
                    <a:pt x="61285" y="17350"/>
                  </a:lnTo>
                  <a:lnTo>
                    <a:pt x="61672" y="17234"/>
                  </a:lnTo>
                  <a:lnTo>
                    <a:pt x="62097" y="17157"/>
                  </a:lnTo>
                  <a:lnTo>
                    <a:pt x="62522" y="17118"/>
                  </a:lnTo>
                  <a:lnTo>
                    <a:pt x="62947" y="17041"/>
                  </a:lnTo>
                  <a:lnTo>
                    <a:pt x="63295" y="16925"/>
                  </a:lnTo>
                  <a:lnTo>
                    <a:pt x="63642" y="16809"/>
                  </a:lnTo>
                  <a:lnTo>
                    <a:pt x="63990" y="16655"/>
                  </a:lnTo>
                  <a:lnTo>
                    <a:pt x="64299" y="16461"/>
                  </a:lnTo>
                  <a:lnTo>
                    <a:pt x="64570" y="16307"/>
                  </a:lnTo>
                  <a:lnTo>
                    <a:pt x="64840" y="16075"/>
                  </a:lnTo>
                  <a:lnTo>
                    <a:pt x="65381" y="15650"/>
                  </a:lnTo>
                  <a:lnTo>
                    <a:pt x="65652" y="15379"/>
                  </a:lnTo>
                  <a:lnTo>
                    <a:pt x="66000" y="15186"/>
                  </a:lnTo>
                  <a:lnTo>
                    <a:pt x="66309" y="15032"/>
                  </a:lnTo>
                  <a:lnTo>
                    <a:pt x="66656" y="14916"/>
                  </a:lnTo>
                  <a:lnTo>
                    <a:pt x="67275" y="14684"/>
                  </a:lnTo>
                  <a:lnTo>
                    <a:pt x="67893" y="14413"/>
                  </a:lnTo>
                  <a:lnTo>
                    <a:pt x="68473" y="14066"/>
                  </a:lnTo>
                  <a:lnTo>
                    <a:pt x="68975" y="13641"/>
                  </a:lnTo>
                  <a:lnTo>
                    <a:pt x="69323" y="13331"/>
                  </a:lnTo>
                  <a:lnTo>
                    <a:pt x="69632" y="12945"/>
                  </a:lnTo>
                  <a:lnTo>
                    <a:pt x="69825" y="12636"/>
                  </a:lnTo>
                  <a:lnTo>
                    <a:pt x="69941" y="12249"/>
                  </a:lnTo>
                  <a:lnTo>
                    <a:pt x="69980" y="12095"/>
                  </a:lnTo>
                  <a:lnTo>
                    <a:pt x="69980" y="11902"/>
                  </a:lnTo>
                  <a:lnTo>
                    <a:pt x="69941" y="11708"/>
                  </a:lnTo>
                  <a:lnTo>
                    <a:pt x="69864" y="11515"/>
                  </a:lnTo>
                  <a:lnTo>
                    <a:pt x="69709" y="11245"/>
                  </a:lnTo>
                  <a:lnTo>
                    <a:pt x="69477" y="11013"/>
                  </a:lnTo>
                  <a:lnTo>
                    <a:pt x="69207" y="10858"/>
                  </a:lnTo>
                  <a:lnTo>
                    <a:pt x="68898" y="10704"/>
                  </a:lnTo>
                  <a:lnTo>
                    <a:pt x="67932" y="10124"/>
                  </a:lnTo>
                  <a:lnTo>
                    <a:pt x="66927" y="9583"/>
                  </a:lnTo>
                  <a:lnTo>
                    <a:pt x="64879" y="8463"/>
                  </a:lnTo>
                  <a:lnTo>
                    <a:pt x="63179" y="7574"/>
                  </a:lnTo>
                  <a:lnTo>
                    <a:pt x="61479" y="6647"/>
                  </a:lnTo>
                  <a:lnTo>
                    <a:pt x="60590" y="6260"/>
                  </a:lnTo>
                  <a:lnTo>
                    <a:pt x="59740" y="5835"/>
                  </a:lnTo>
                  <a:lnTo>
                    <a:pt x="58812" y="5487"/>
                  </a:lnTo>
                  <a:lnTo>
                    <a:pt x="57924" y="5178"/>
                  </a:lnTo>
                  <a:lnTo>
                    <a:pt x="56996" y="4869"/>
                  </a:lnTo>
                  <a:lnTo>
                    <a:pt x="56069" y="4676"/>
                  </a:lnTo>
                  <a:lnTo>
                    <a:pt x="55103" y="4483"/>
                  </a:lnTo>
                  <a:lnTo>
                    <a:pt x="54175" y="4367"/>
                  </a:lnTo>
                  <a:lnTo>
                    <a:pt x="53209" y="4367"/>
                  </a:lnTo>
                  <a:lnTo>
                    <a:pt x="52243" y="4405"/>
                  </a:lnTo>
                  <a:lnTo>
                    <a:pt x="51509" y="4444"/>
                  </a:lnTo>
                  <a:lnTo>
                    <a:pt x="51161" y="4405"/>
                  </a:lnTo>
                  <a:lnTo>
                    <a:pt x="50814" y="4367"/>
                  </a:lnTo>
                  <a:lnTo>
                    <a:pt x="50273" y="4174"/>
                  </a:lnTo>
                  <a:lnTo>
                    <a:pt x="49693" y="4019"/>
                  </a:lnTo>
                  <a:lnTo>
                    <a:pt x="48534" y="3787"/>
                  </a:lnTo>
                  <a:lnTo>
                    <a:pt x="47452" y="3594"/>
                  </a:lnTo>
                  <a:lnTo>
                    <a:pt x="46370" y="3439"/>
                  </a:lnTo>
                  <a:lnTo>
                    <a:pt x="45288" y="3362"/>
                  </a:lnTo>
                  <a:lnTo>
                    <a:pt x="44167" y="3323"/>
                  </a:lnTo>
                  <a:lnTo>
                    <a:pt x="42583" y="3323"/>
                  </a:lnTo>
                  <a:lnTo>
                    <a:pt x="41694" y="3362"/>
                  </a:lnTo>
                  <a:lnTo>
                    <a:pt x="40922" y="3401"/>
                  </a:lnTo>
                  <a:lnTo>
                    <a:pt x="40149" y="3478"/>
                  </a:lnTo>
                  <a:lnTo>
                    <a:pt x="38603" y="3748"/>
                  </a:lnTo>
                  <a:lnTo>
                    <a:pt x="37830" y="3903"/>
                  </a:lnTo>
                  <a:lnTo>
                    <a:pt x="37057" y="4058"/>
                  </a:lnTo>
                  <a:lnTo>
                    <a:pt x="36517" y="4212"/>
                  </a:lnTo>
                  <a:lnTo>
                    <a:pt x="35937" y="4367"/>
                  </a:lnTo>
                  <a:lnTo>
                    <a:pt x="35550" y="3942"/>
                  </a:lnTo>
                  <a:lnTo>
                    <a:pt x="34739" y="3246"/>
                  </a:lnTo>
                  <a:lnTo>
                    <a:pt x="33889" y="2551"/>
                  </a:lnTo>
                  <a:lnTo>
                    <a:pt x="33000" y="1971"/>
                  </a:lnTo>
                  <a:lnTo>
                    <a:pt x="32073" y="1391"/>
                  </a:lnTo>
                  <a:lnTo>
                    <a:pt x="31068" y="928"/>
                  </a:lnTo>
                  <a:lnTo>
                    <a:pt x="30063" y="541"/>
                  </a:lnTo>
                  <a:lnTo>
                    <a:pt x="29020" y="232"/>
                  </a:lnTo>
                  <a:lnTo>
                    <a:pt x="28518" y="116"/>
                  </a:lnTo>
                  <a:lnTo>
                    <a:pt x="27977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1524850" y="1167425"/>
              <a:ext cx="1749500" cy="1195000"/>
            </a:xfrm>
            <a:custGeom>
              <a:rect b="b" l="l" r="r" t="t"/>
              <a:pathLst>
                <a:path extrusionOk="0" fill="none" h="47800" w="69980">
                  <a:moveTo>
                    <a:pt x="1" y="29136"/>
                  </a:moveTo>
                  <a:lnTo>
                    <a:pt x="1" y="29136"/>
                  </a:lnTo>
                  <a:lnTo>
                    <a:pt x="39" y="29213"/>
                  </a:lnTo>
                  <a:lnTo>
                    <a:pt x="117" y="29251"/>
                  </a:lnTo>
                  <a:lnTo>
                    <a:pt x="310" y="29290"/>
                  </a:lnTo>
                  <a:lnTo>
                    <a:pt x="310" y="29290"/>
                  </a:lnTo>
                  <a:lnTo>
                    <a:pt x="1237" y="29676"/>
                  </a:lnTo>
                  <a:lnTo>
                    <a:pt x="2165" y="30024"/>
                  </a:lnTo>
                  <a:lnTo>
                    <a:pt x="2165" y="30024"/>
                  </a:lnTo>
                  <a:lnTo>
                    <a:pt x="3053" y="30449"/>
                  </a:lnTo>
                  <a:lnTo>
                    <a:pt x="3942" y="30913"/>
                  </a:lnTo>
                  <a:lnTo>
                    <a:pt x="3942" y="30913"/>
                  </a:lnTo>
                  <a:lnTo>
                    <a:pt x="4676" y="31338"/>
                  </a:lnTo>
                  <a:lnTo>
                    <a:pt x="5372" y="31763"/>
                  </a:lnTo>
                  <a:lnTo>
                    <a:pt x="6029" y="32227"/>
                  </a:lnTo>
                  <a:lnTo>
                    <a:pt x="6686" y="32690"/>
                  </a:lnTo>
                  <a:lnTo>
                    <a:pt x="7343" y="33193"/>
                  </a:lnTo>
                  <a:lnTo>
                    <a:pt x="7999" y="33695"/>
                  </a:lnTo>
                  <a:lnTo>
                    <a:pt x="9197" y="34777"/>
                  </a:lnTo>
                  <a:lnTo>
                    <a:pt x="9197" y="34777"/>
                  </a:lnTo>
                  <a:lnTo>
                    <a:pt x="9468" y="35086"/>
                  </a:lnTo>
                  <a:lnTo>
                    <a:pt x="9777" y="35357"/>
                  </a:lnTo>
                  <a:lnTo>
                    <a:pt x="9816" y="35395"/>
                  </a:lnTo>
                  <a:lnTo>
                    <a:pt x="9816" y="35395"/>
                  </a:lnTo>
                  <a:lnTo>
                    <a:pt x="10395" y="35936"/>
                  </a:lnTo>
                  <a:lnTo>
                    <a:pt x="10395" y="35936"/>
                  </a:lnTo>
                  <a:lnTo>
                    <a:pt x="11207" y="36864"/>
                  </a:lnTo>
                  <a:lnTo>
                    <a:pt x="11207" y="36902"/>
                  </a:lnTo>
                  <a:lnTo>
                    <a:pt x="11207" y="36902"/>
                  </a:lnTo>
                  <a:lnTo>
                    <a:pt x="12057" y="38023"/>
                  </a:lnTo>
                  <a:lnTo>
                    <a:pt x="12868" y="39182"/>
                  </a:lnTo>
                  <a:lnTo>
                    <a:pt x="12868" y="39182"/>
                  </a:lnTo>
                  <a:lnTo>
                    <a:pt x="13255" y="39800"/>
                  </a:lnTo>
                  <a:lnTo>
                    <a:pt x="13255" y="39800"/>
                  </a:lnTo>
                  <a:lnTo>
                    <a:pt x="13950" y="40921"/>
                  </a:lnTo>
                  <a:lnTo>
                    <a:pt x="14607" y="42080"/>
                  </a:lnTo>
                  <a:lnTo>
                    <a:pt x="14607" y="42080"/>
                  </a:lnTo>
                  <a:lnTo>
                    <a:pt x="15264" y="43239"/>
                  </a:lnTo>
                  <a:lnTo>
                    <a:pt x="15264" y="43239"/>
                  </a:lnTo>
                  <a:lnTo>
                    <a:pt x="16075" y="44824"/>
                  </a:lnTo>
                  <a:lnTo>
                    <a:pt x="16848" y="46408"/>
                  </a:lnTo>
                  <a:lnTo>
                    <a:pt x="16848" y="46408"/>
                  </a:lnTo>
                  <a:lnTo>
                    <a:pt x="16964" y="46717"/>
                  </a:lnTo>
                  <a:lnTo>
                    <a:pt x="17080" y="47026"/>
                  </a:lnTo>
                  <a:lnTo>
                    <a:pt x="17080" y="47026"/>
                  </a:lnTo>
                  <a:lnTo>
                    <a:pt x="17235" y="47374"/>
                  </a:lnTo>
                  <a:lnTo>
                    <a:pt x="17312" y="47567"/>
                  </a:lnTo>
                  <a:lnTo>
                    <a:pt x="17389" y="47722"/>
                  </a:lnTo>
                  <a:lnTo>
                    <a:pt x="17389" y="47722"/>
                  </a:lnTo>
                  <a:lnTo>
                    <a:pt x="17505" y="47799"/>
                  </a:lnTo>
                  <a:lnTo>
                    <a:pt x="17582" y="47799"/>
                  </a:lnTo>
                  <a:lnTo>
                    <a:pt x="17660" y="47760"/>
                  </a:lnTo>
                  <a:lnTo>
                    <a:pt x="17737" y="47644"/>
                  </a:lnTo>
                  <a:lnTo>
                    <a:pt x="17737" y="47606"/>
                  </a:lnTo>
                  <a:lnTo>
                    <a:pt x="17737" y="47606"/>
                  </a:lnTo>
                  <a:lnTo>
                    <a:pt x="17892" y="46910"/>
                  </a:lnTo>
                  <a:lnTo>
                    <a:pt x="17969" y="46176"/>
                  </a:lnTo>
                  <a:lnTo>
                    <a:pt x="18046" y="45481"/>
                  </a:lnTo>
                  <a:lnTo>
                    <a:pt x="18085" y="44746"/>
                  </a:lnTo>
                  <a:lnTo>
                    <a:pt x="18085" y="44746"/>
                  </a:lnTo>
                  <a:lnTo>
                    <a:pt x="18085" y="44090"/>
                  </a:lnTo>
                  <a:lnTo>
                    <a:pt x="18085" y="43471"/>
                  </a:lnTo>
                  <a:lnTo>
                    <a:pt x="17969" y="42196"/>
                  </a:lnTo>
                  <a:lnTo>
                    <a:pt x="17776" y="40921"/>
                  </a:lnTo>
                  <a:lnTo>
                    <a:pt x="17505" y="39684"/>
                  </a:lnTo>
                  <a:lnTo>
                    <a:pt x="17505" y="39684"/>
                  </a:lnTo>
                  <a:lnTo>
                    <a:pt x="17196" y="38603"/>
                  </a:lnTo>
                  <a:lnTo>
                    <a:pt x="16771" y="37521"/>
                  </a:lnTo>
                  <a:lnTo>
                    <a:pt x="16771" y="37521"/>
                  </a:lnTo>
                  <a:lnTo>
                    <a:pt x="16810" y="37443"/>
                  </a:lnTo>
                  <a:lnTo>
                    <a:pt x="16810" y="37443"/>
                  </a:lnTo>
                  <a:lnTo>
                    <a:pt x="16887" y="37405"/>
                  </a:lnTo>
                  <a:lnTo>
                    <a:pt x="16887" y="37405"/>
                  </a:lnTo>
                  <a:lnTo>
                    <a:pt x="17698" y="36555"/>
                  </a:lnTo>
                  <a:lnTo>
                    <a:pt x="17698" y="36555"/>
                  </a:lnTo>
                  <a:lnTo>
                    <a:pt x="18510" y="35743"/>
                  </a:lnTo>
                  <a:lnTo>
                    <a:pt x="19360" y="34970"/>
                  </a:lnTo>
                  <a:lnTo>
                    <a:pt x="19360" y="34970"/>
                  </a:lnTo>
                  <a:lnTo>
                    <a:pt x="20210" y="34236"/>
                  </a:lnTo>
                  <a:lnTo>
                    <a:pt x="21060" y="33541"/>
                  </a:lnTo>
                  <a:lnTo>
                    <a:pt x="21060" y="33541"/>
                  </a:lnTo>
                  <a:lnTo>
                    <a:pt x="21099" y="33502"/>
                  </a:lnTo>
                  <a:lnTo>
                    <a:pt x="21099" y="33502"/>
                  </a:lnTo>
                  <a:lnTo>
                    <a:pt x="21253" y="33386"/>
                  </a:lnTo>
                  <a:lnTo>
                    <a:pt x="21292" y="33386"/>
                  </a:lnTo>
                  <a:lnTo>
                    <a:pt x="21292" y="33386"/>
                  </a:lnTo>
                  <a:lnTo>
                    <a:pt x="21408" y="33270"/>
                  </a:lnTo>
                  <a:lnTo>
                    <a:pt x="21408" y="33270"/>
                  </a:lnTo>
                  <a:lnTo>
                    <a:pt x="21562" y="33154"/>
                  </a:lnTo>
                  <a:lnTo>
                    <a:pt x="21562" y="33154"/>
                  </a:lnTo>
                  <a:lnTo>
                    <a:pt x="21756" y="33000"/>
                  </a:lnTo>
                  <a:lnTo>
                    <a:pt x="21794" y="32961"/>
                  </a:lnTo>
                  <a:lnTo>
                    <a:pt x="21794" y="32961"/>
                  </a:lnTo>
                  <a:lnTo>
                    <a:pt x="22528" y="32497"/>
                  </a:lnTo>
                  <a:lnTo>
                    <a:pt x="22528" y="32497"/>
                  </a:lnTo>
                  <a:lnTo>
                    <a:pt x="23263" y="32072"/>
                  </a:lnTo>
                  <a:lnTo>
                    <a:pt x="23263" y="32072"/>
                  </a:lnTo>
                  <a:lnTo>
                    <a:pt x="23456" y="31956"/>
                  </a:lnTo>
                  <a:lnTo>
                    <a:pt x="23456" y="31956"/>
                  </a:lnTo>
                  <a:lnTo>
                    <a:pt x="23456" y="31956"/>
                  </a:lnTo>
                  <a:lnTo>
                    <a:pt x="24731" y="31183"/>
                  </a:lnTo>
                  <a:lnTo>
                    <a:pt x="24731" y="31183"/>
                  </a:lnTo>
                  <a:lnTo>
                    <a:pt x="26624" y="30024"/>
                  </a:lnTo>
                  <a:lnTo>
                    <a:pt x="26624" y="30024"/>
                  </a:lnTo>
                  <a:lnTo>
                    <a:pt x="26624" y="30024"/>
                  </a:lnTo>
                  <a:lnTo>
                    <a:pt x="26702" y="29986"/>
                  </a:lnTo>
                  <a:lnTo>
                    <a:pt x="26702" y="29986"/>
                  </a:lnTo>
                  <a:lnTo>
                    <a:pt x="26779" y="29947"/>
                  </a:lnTo>
                  <a:lnTo>
                    <a:pt x="26779" y="29947"/>
                  </a:lnTo>
                  <a:lnTo>
                    <a:pt x="26818" y="29908"/>
                  </a:lnTo>
                  <a:lnTo>
                    <a:pt x="26818" y="29908"/>
                  </a:lnTo>
                  <a:lnTo>
                    <a:pt x="27281" y="29638"/>
                  </a:lnTo>
                  <a:lnTo>
                    <a:pt x="27281" y="29638"/>
                  </a:lnTo>
                  <a:lnTo>
                    <a:pt x="29252" y="28440"/>
                  </a:lnTo>
                  <a:lnTo>
                    <a:pt x="29252" y="28440"/>
                  </a:lnTo>
                  <a:lnTo>
                    <a:pt x="29522" y="28285"/>
                  </a:lnTo>
                  <a:lnTo>
                    <a:pt x="29522" y="28285"/>
                  </a:lnTo>
                  <a:lnTo>
                    <a:pt x="31223" y="27319"/>
                  </a:lnTo>
                  <a:lnTo>
                    <a:pt x="31223" y="27319"/>
                  </a:lnTo>
                  <a:lnTo>
                    <a:pt x="31455" y="27165"/>
                  </a:lnTo>
                  <a:lnTo>
                    <a:pt x="31455" y="27165"/>
                  </a:lnTo>
                  <a:lnTo>
                    <a:pt x="32227" y="26740"/>
                  </a:lnTo>
                  <a:lnTo>
                    <a:pt x="32227" y="26740"/>
                  </a:lnTo>
                  <a:lnTo>
                    <a:pt x="32536" y="26547"/>
                  </a:lnTo>
                  <a:lnTo>
                    <a:pt x="32536" y="26547"/>
                  </a:lnTo>
                  <a:lnTo>
                    <a:pt x="33541" y="26044"/>
                  </a:lnTo>
                  <a:lnTo>
                    <a:pt x="34507" y="25542"/>
                  </a:lnTo>
                  <a:lnTo>
                    <a:pt x="35512" y="25078"/>
                  </a:lnTo>
                  <a:lnTo>
                    <a:pt x="36517" y="24615"/>
                  </a:lnTo>
                  <a:lnTo>
                    <a:pt x="36517" y="24615"/>
                  </a:lnTo>
                  <a:lnTo>
                    <a:pt x="37985" y="24074"/>
                  </a:lnTo>
                  <a:lnTo>
                    <a:pt x="37985" y="24074"/>
                  </a:lnTo>
                  <a:lnTo>
                    <a:pt x="38449" y="23919"/>
                  </a:lnTo>
                  <a:lnTo>
                    <a:pt x="38449" y="23919"/>
                  </a:lnTo>
                  <a:lnTo>
                    <a:pt x="40110" y="23455"/>
                  </a:lnTo>
                  <a:lnTo>
                    <a:pt x="40110" y="23455"/>
                  </a:lnTo>
                  <a:lnTo>
                    <a:pt x="40535" y="23339"/>
                  </a:lnTo>
                  <a:lnTo>
                    <a:pt x="40535" y="23339"/>
                  </a:lnTo>
                  <a:lnTo>
                    <a:pt x="40767" y="23262"/>
                  </a:lnTo>
                  <a:lnTo>
                    <a:pt x="40806" y="23262"/>
                  </a:lnTo>
                  <a:lnTo>
                    <a:pt x="40806" y="23262"/>
                  </a:lnTo>
                  <a:lnTo>
                    <a:pt x="41115" y="23146"/>
                  </a:lnTo>
                  <a:lnTo>
                    <a:pt x="41115" y="23146"/>
                  </a:lnTo>
                  <a:lnTo>
                    <a:pt x="41424" y="23069"/>
                  </a:lnTo>
                  <a:lnTo>
                    <a:pt x="41501" y="23069"/>
                  </a:lnTo>
                  <a:lnTo>
                    <a:pt x="41501" y="23069"/>
                  </a:lnTo>
                  <a:lnTo>
                    <a:pt x="41810" y="22992"/>
                  </a:lnTo>
                  <a:lnTo>
                    <a:pt x="41810" y="22992"/>
                  </a:lnTo>
                  <a:lnTo>
                    <a:pt x="42042" y="22953"/>
                  </a:lnTo>
                  <a:lnTo>
                    <a:pt x="42042" y="22953"/>
                  </a:lnTo>
                  <a:lnTo>
                    <a:pt x="42235" y="22876"/>
                  </a:lnTo>
                  <a:lnTo>
                    <a:pt x="42235" y="22876"/>
                  </a:lnTo>
                  <a:lnTo>
                    <a:pt x="42351" y="22876"/>
                  </a:lnTo>
                  <a:lnTo>
                    <a:pt x="42351" y="22876"/>
                  </a:lnTo>
                  <a:lnTo>
                    <a:pt x="42544" y="22798"/>
                  </a:lnTo>
                  <a:lnTo>
                    <a:pt x="42544" y="22798"/>
                  </a:lnTo>
                  <a:lnTo>
                    <a:pt x="42815" y="22760"/>
                  </a:lnTo>
                  <a:lnTo>
                    <a:pt x="42815" y="22760"/>
                  </a:lnTo>
                  <a:lnTo>
                    <a:pt x="44167" y="22451"/>
                  </a:lnTo>
                  <a:lnTo>
                    <a:pt x="45520" y="22219"/>
                  </a:lnTo>
                  <a:lnTo>
                    <a:pt x="45520" y="22219"/>
                  </a:lnTo>
                  <a:lnTo>
                    <a:pt x="45597" y="22219"/>
                  </a:lnTo>
                  <a:lnTo>
                    <a:pt x="45597" y="22219"/>
                  </a:lnTo>
                  <a:lnTo>
                    <a:pt x="45829" y="22142"/>
                  </a:lnTo>
                  <a:lnTo>
                    <a:pt x="45829" y="22142"/>
                  </a:lnTo>
                  <a:lnTo>
                    <a:pt x="46563" y="21987"/>
                  </a:lnTo>
                  <a:lnTo>
                    <a:pt x="46563" y="21987"/>
                  </a:lnTo>
                  <a:lnTo>
                    <a:pt x="47568" y="21871"/>
                  </a:lnTo>
                  <a:lnTo>
                    <a:pt x="47568" y="21871"/>
                  </a:lnTo>
                  <a:lnTo>
                    <a:pt x="47684" y="21871"/>
                  </a:lnTo>
                  <a:lnTo>
                    <a:pt x="47684" y="21871"/>
                  </a:lnTo>
                  <a:lnTo>
                    <a:pt x="47877" y="21832"/>
                  </a:lnTo>
                  <a:lnTo>
                    <a:pt x="47877" y="21832"/>
                  </a:lnTo>
                  <a:lnTo>
                    <a:pt x="48032" y="21794"/>
                  </a:lnTo>
                  <a:lnTo>
                    <a:pt x="48032" y="21794"/>
                  </a:lnTo>
                  <a:lnTo>
                    <a:pt x="48070" y="21794"/>
                  </a:lnTo>
                  <a:lnTo>
                    <a:pt x="48070" y="21794"/>
                  </a:lnTo>
                  <a:lnTo>
                    <a:pt x="48843" y="21639"/>
                  </a:lnTo>
                  <a:lnTo>
                    <a:pt x="49577" y="21407"/>
                  </a:lnTo>
                  <a:lnTo>
                    <a:pt x="49577" y="21407"/>
                  </a:lnTo>
                  <a:lnTo>
                    <a:pt x="50427" y="21137"/>
                  </a:lnTo>
                  <a:lnTo>
                    <a:pt x="51239" y="20789"/>
                  </a:lnTo>
                  <a:lnTo>
                    <a:pt x="51239" y="20789"/>
                  </a:lnTo>
                  <a:lnTo>
                    <a:pt x="52089" y="20364"/>
                  </a:lnTo>
                  <a:lnTo>
                    <a:pt x="52514" y="20132"/>
                  </a:lnTo>
                  <a:lnTo>
                    <a:pt x="52939" y="19978"/>
                  </a:lnTo>
                  <a:lnTo>
                    <a:pt x="52939" y="19978"/>
                  </a:lnTo>
                  <a:lnTo>
                    <a:pt x="53364" y="19862"/>
                  </a:lnTo>
                  <a:lnTo>
                    <a:pt x="53789" y="19746"/>
                  </a:lnTo>
                  <a:lnTo>
                    <a:pt x="54253" y="19707"/>
                  </a:lnTo>
                  <a:lnTo>
                    <a:pt x="54716" y="19669"/>
                  </a:lnTo>
                  <a:lnTo>
                    <a:pt x="55605" y="19630"/>
                  </a:lnTo>
                  <a:lnTo>
                    <a:pt x="56494" y="19630"/>
                  </a:lnTo>
                  <a:lnTo>
                    <a:pt x="56494" y="19630"/>
                  </a:lnTo>
                  <a:lnTo>
                    <a:pt x="56996" y="19591"/>
                  </a:lnTo>
                  <a:lnTo>
                    <a:pt x="57537" y="19514"/>
                  </a:lnTo>
                  <a:lnTo>
                    <a:pt x="58542" y="19321"/>
                  </a:lnTo>
                  <a:lnTo>
                    <a:pt x="58542" y="19321"/>
                  </a:lnTo>
                  <a:lnTo>
                    <a:pt x="60010" y="18934"/>
                  </a:lnTo>
                  <a:lnTo>
                    <a:pt x="60010" y="18934"/>
                  </a:lnTo>
                  <a:lnTo>
                    <a:pt x="60358" y="18818"/>
                  </a:lnTo>
                  <a:lnTo>
                    <a:pt x="60667" y="18702"/>
                  </a:lnTo>
                  <a:lnTo>
                    <a:pt x="60976" y="18509"/>
                  </a:lnTo>
                  <a:lnTo>
                    <a:pt x="61092" y="18393"/>
                  </a:lnTo>
                  <a:lnTo>
                    <a:pt x="61208" y="18277"/>
                  </a:lnTo>
                  <a:lnTo>
                    <a:pt x="61208" y="18277"/>
                  </a:lnTo>
                  <a:lnTo>
                    <a:pt x="61324" y="18046"/>
                  </a:lnTo>
                  <a:lnTo>
                    <a:pt x="61363" y="17814"/>
                  </a:lnTo>
                  <a:lnTo>
                    <a:pt x="61363" y="17543"/>
                  </a:lnTo>
                  <a:lnTo>
                    <a:pt x="61285" y="17350"/>
                  </a:lnTo>
                  <a:lnTo>
                    <a:pt x="61285" y="17350"/>
                  </a:lnTo>
                  <a:lnTo>
                    <a:pt x="61672" y="17234"/>
                  </a:lnTo>
                  <a:lnTo>
                    <a:pt x="62097" y="17157"/>
                  </a:lnTo>
                  <a:lnTo>
                    <a:pt x="62522" y="17118"/>
                  </a:lnTo>
                  <a:lnTo>
                    <a:pt x="62947" y="17041"/>
                  </a:lnTo>
                  <a:lnTo>
                    <a:pt x="62947" y="17041"/>
                  </a:lnTo>
                  <a:lnTo>
                    <a:pt x="63295" y="16925"/>
                  </a:lnTo>
                  <a:lnTo>
                    <a:pt x="63642" y="16809"/>
                  </a:lnTo>
                  <a:lnTo>
                    <a:pt x="63990" y="16655"/>
                  </a:lnTo>
                  <a:lnTo>
                    <a:pt x="64299" y="16461"/>
                  </a:lnTo>
                  <a:lnTo>
                    <a:pt x="64299" y="16461"/>
                  </a:lnTo>
                  <a:lnTo>
                    <a:pt x="64570" y="16307"/>
                  </a:lnTo>
                  <a:lnTo>
                    <a:pt x="64840" y="16075"/>
                  </a:lnTo>
                  <a:lnTo>
                    <a:pt x="65381" y="15650"/>
                  </a:lnTo>
                  <a:lnTo>
                    <a:pt x="65381" y="15650"/>
                  </a:lnTo>
                  <a:lnTo>
                    <a:pt x="65652" y="15379"/>
                  </a:lnTo>
                  <a:lnTo>
                    <a:pt x="66000" y="15186"/>
                  </a:lnTo>
                  <a:lnTo>
                    <a:pt x="66000" y="15186"/>
                  </a:lnTo>
                  <a:lnTo>
                    <a:pt x="66309" y="15032"/>
                  </a:lnTo>
                  <a:lnTo>
                    <a:pt x="66656" y="14916"/>
                  </a:lnTo>
                  <a:lnTo>
                    <a:pt x="66656" y="14916"/>
                  </a:lnTo>
                  <a:lnTo>
                    <a:pt x="67275" y="14684"/>
                  </a:lnTo>
                  <a:lnTo>
                    <a:pt x="67893" y="14413"/>
                  </a:lnTo>
                  <a:lnTo>
                    <a:pt x="68473" y="14066"/>
                  </a:lnTo>
                  <a:lnTo>
                    <a:pt x="68975" y="13641"/>
                  </a:lnTo>
                  <a:lnTo>
                    <a:pt x="68975" y="13641"/>
                  </a:lnTo>
                  <a:lnTo>
                    <a:pt x="69323" y="13331"/>
                  </a:lnTo>
                  <a:lnTo>
                    <a:pt x="69632" y="12945"/>
                  </a:lnTo>
                  <a:lnTo>
                    <a:pt x="69632" y="12945"/>
                  </a:lnTo>
                  <a:lnTo>
                    <a:pt x="69825" y="12636"/>
                  </a:lnTo>
                  <a:lnTo>
                    <a:pt x="69941" y="12249"/>
                  </a:lnTo>
                  <a:lnTo>
                    <a:pt x="69980" y="12095"/>
                  </a:lnTo>
                  <a:lnTo>
                    <a:pt x="69980" y="11902"/>
                  </a:lnTo>
                  <a:lnTo>
                    <a:pt x="69941" y="11708"/>
                  </a:lnTo>
                  <a:lnTo>
                    <a:pt x="69864" y="11515"/>
                  </a:lnTo>
                  <a:lnTo>
                    <a:pt x="69864" y="11515"/>
                  </a:lnTo>
                  <a:lnTo>
                    <a:pt x="69709" y="11245"/>
                  </a:lnTo>
                  <a:lnTo>
                    <a:pt x="69477" y="11013"/>
                  </a:lnTo>
                  <a:lnTo>
                    <a:pt x="69207" y="10858"/>
                  </a:lnTo>
                  <a:lnTo>
                    <a:pt x="68898" y="10704"/>
                  </a:lnTo>
                  <a:lnTo>
                    <a:pt x="68898" y="10704"/>
                  </a:lnTo>
                  <a:lnTo>
                    <a:pt x="67932" y="10124"/>
                  </a:lnTo>
                  <a:lnTo>
                    <a:pt x="66927" y="9583"/>
                  </a:lnTo>
                  <a:lnTo>
                    <a:pt x="64879" y="8463"/>
                  </a:lnTo>
                  <a:lnTo>
                    <a:pt x="64879" y="8463"/>
                  </a:lnTo>
                  <a:lnTo>
                    <a:pt x="63179" y="7574"/>
                  </a:lnTo>
                  <a:lnTo>
                    <a:pt x="61479" y="6647"/>
                  </a:lnTo>
                  <a:lnTo>
                    <a:pt x="60590" y="6260"/>
                  </a:lnTo>
                  <a:lnTo>
                    <a:pt x="59740" y="5835"/>
                  </a:lnTo>
                  <a:lnTo>
                    <a:pt x="58812" y="5487"/>
                  </a:lnTo>
                  <a:lnTo>
                    <a:pt x="57924" y="5178"/>
                  </a:lnTo>
                  <a:lnTo>
                    <a:pt x="57924" y="5178"/>
                  </a:lnTo>
                  <a:lnTo>
                    <a:pt x="56996" y="4869"/>
                  </a:lnTo>
                  <a:lnTo>
                    <a:pt x="56069" y="4676"/>
                  </a:lnTo>
                  <a:lnTo>
                    <a:pt x="55103" y="4483"/>
                  </a:lnTo>
                  <a:lnTo>
                    <a:pt x="54175" y="4367"/>
                  </a:lnTo>
                  <a:lnTo>
                    <a:pt x="54175" y="4367"/>
                  </a:lnTo>
                  <a:lnTo>
                    <a:pt x="53209" y="4367"/>
                  </a:lnTo>
                  <a:lnTo>
                    <a:pt x="52243" y="4405"/>
                  </a:lnTo>
                  <a:lnTo>
                    <a:pt x="52243" y="4405"/>
                  </a:lnTo>
                  <a:lnTo>
                    <a:pt x="51509" y="4444"/>
                  </a:lnTo>
                  <a:lnTo>
                    <a:pt x="51161" y="4405"/>
                  </a:lnTo>
                  <a:lnTo>
                    <a:pt x="50814" y="4367"/>
                  </a:lnTo>
                  <a:lnTo>
                    <a:pt x="50814" y="4367"/>
                  </a:lnTo>
                  <a:lnTo>
                    <a:pt x="50273" y="4174"/>
                  </a:lnTo>
                  <a:lnTo>
                    <a:pt x="49693" y="4019"/>
                  </a:lnTo>
                  <a:lnTo>
                    <a:pt x="48534" y="3787"/>
                  </a:lnTo>
                  <a:lnTo>
                    <a:pt x="48534" y="3787"/>
                  </a:lnTo>
                  <a:lnTo>
                    <a:pt x="47452" y="3594"/>
                  </a:lnTo>
                  <a:lnTo>
                    <a:pt x="46370" y="3439"/>
                  </a:lnTo>
                  <a:lnTo>
                    <a:pt x="45288" y="3362"/>
                  </a:lnTo>
                  <a:lnTo>
                    <a:pt x="44167" y="3323"/>
                  </a:lnTo>
                  <a:lnTo>
                    <a:pt x="44167" y="3323"/>
                  </a:lnTo>
                  <a:lnTo>
                    <a:pt x="43433" y="3323"/>
                  </a:lnTo>
                  <a:lnTo>
                    <a:pt x="43433" y="3323"/>
                  </a:lnTo>
                  <a:lnTo>
                    <a:pt x="42583" y="3323"/>
                  </a:lnTo>
                  <a:lnTo>
                    <a:pt x="41694" y="3362"/>
                  </a:lnTo>
                  <a:lnTo>
                    <a:pt x="41694" y="3362"/>
                  </a:lnTo>
                  <a:lnTo>
                    <a:pt x="40922" y="3401"/>
                  </a:lnTo>
                  <a:lnTo>
                    <a:pt x="40149" y="3478"/>
                  </a:lnTo>
                  <a:lnTo>
                    <a:pt x="38603" y="3748"/>
                  </a:lnTo>
                  <a:lnTo>
                    <a:pt x="38603" y="3748"/>
                  </a:lnTo>
                  <a:lnTo>
                    <a:pt x="37830" y="3903"/>
                  </a:lnTo>
                  <a:lnTo>
                    <a:pt x="37057" y="4058"/>
                  </a:lnTo>
                  <a:lnTo>
                    <a:pt x="37057" y="4058"/>
                  </a:lnTo>
                  <a:lnTo>
                    <a:pt x="36517" y="4212"/>
                  </a:lnTo>
                  <a:lnTo>
                    <a:pt x="35937" y="4367"/>
                  </a:lnTo>
                  <a:lnTo>
                    <a:pt x="35937" y="4367"/>
                  </a:lnTo>
                  <a:lnTo>
                    <a:pt x="35550" y="3942"/>
                  </a:lnTo>
                  <a:lnTo>
                    <a:pt x="35550" y="3942"/>
                  </a:lnTo>
                  <a:lnTo>
                    <a:pt x="34739" y="3246"/>
                  </a:lnTo>
                  <a:lnTo>
                    <a:pt x="33889" y="2551"/>
                  </a:lnTo>
                  <a:lnTo>
                    <a:pt x="33000" y="1971"/>
                  </a:lnTo>
                  <a:lnTo>
                    <a:pt x="32073" y="1391"/>
                  </a:lnTo>
                  <a:lnTo>
                    <a:pt x="31068" y="928"/>
                  </a:lnTo>
                  <a:lnTo>
                    <a:pt x="30063" y="541"/>
                  </a:lnTo>
                  <a:lnTo>
                    <a:pt x="29020" y="232"/>
                  </a:lnTo>
                  <a:lnTo>
                    <a:pt x="28518" y="116"/>
                  </a:lnTo>
                  <a:lnTo>
                    <a:pt x="27977" y="0"/>
                  </a:lnTo>
                  <a:lnTo>
                    <a:pt x="27977" y="0"/>
                  </a:lnTo>
                  <a:lnTo>
                    <a:pt x="27938" y="0"/>
                  </a:lnTo>
                  <a:lnTo>
                    <a:pt x="27938" y="0"/>
                  </a:lnTo>
                  <a:lnTo>
                    <a:pt x="27861" y="0"/>
                  </a:lnTo>
                  <a:lnTo>
                    <a:pt x="27861" y="0"/>
                  </a:lnTo>
                  <a:lnTo>
                    <a:pt x="27784" y="0"/>
                  </a:lnTo>
                  <a:lnTo>
                    <a:pt x="27745" y="39"/>
                  </a:lnTo>
                  <a:lnTo>
                    <a:pt x="27745" y="39"/>
                  </a:lnTo>
                  <a:lnTo>
                    <a:pt x="27706" y="232"/>
                  </a:lnTo>
                  <a:lnTo>
                    <a:pt x="27745" y="387"/>
                  </a:lnTo>
                  <a:lnTo>
                    <a:pt x="27861" y="580"/>
                  </a:lnTo>
                  <a:lnTo>
                    <a:pt x="27938" y="696"/>
                  </a:lnTo>
                  <a:lnTo>
                    <a:pt x="27938" y="696"/>
                  </a:lnTo>
                  <a:lnTo>
                    <a:pt x="28093" y="928"/>
                  </a:lnTo>
                  <a:lnTo>
                    <a:pt x="28209" y="1160"/>
                  </a:lnTo>
                  <a:lnTo>
                    <a:pt x="28402" y="1623"/>
                  </a:lnTo>
                  <a:lnTo>
                    <a:pt x="28402" y="1623"/>
                  </a:lnTo>
                  <a:lnTo>
                    <a:pt x="28595" y="1971"/>
                  </a:lnTo>
                  <a:lnTo>
                    <a:pt x="28788" y="2280"/>
                  </a:lnTo>
                  <a:lnTo>
                    <a:pt x="29059" y="2551"/>
                  </a:lnTo>
                  <a:lnTo>
                    <a:pt x="29368" y="2744"/>
                  </a:lnTo>
                  <a:lnTo>
                    <a:pt x="29368" y="2744"/>
                  </a:lnTo>
                  <a:lnTo>
                    <a:pt x="29136" y="2821"/>
                  </a:lnTo>
                  <a:lnTo>
                    <a:pt x="28827" y="2860"/>
                  </a:lnTo>
                  <a:lnTo>
                    <a:pt x="28827" y="2860"/>
                  </a:lnTo>
                  <a:lnTo>
                    <a:pt x="28788" y="2860"/>
                  </a:lnTo>
                  <a:lnTo>
                    <a:pt x="28750" y="2937"/>
                  </a:lnTo>
                  <a:lnTo>
                    <a:pt x="28750" y="2937"/>
                  </a:lnTo>
                  <a:lnTo>
                    <a:pt x="28595" y="3864"/>
                  </a:lnTo>
                  <a:lnTo>
                    <a:pt x="28441" y="4753"/>
                  </a:lnTo>
                  <a:lnTo>
                    <a:pt x="28209" y="5681"/>
                  </a:lnTo>
                  <a:lnTo>
                    <a:pt x="27938" y="6569"/>
                  </a:lnTo>
                  <a:lnTo>
                    <a:pt x="27938" y="6569"/>
                  </a:lnTo>
                  <a:lnTo>
                    <a:pt x="27784" y="6994"/>
                  </a:lnTo>
                  <a:lnTo>
                    <a:pt x="27590" y="7381"/>
                  </a:lnTo>
                  <a:lnTo>
                    <a:pt x="27359" y="7767"/>
                  </a:lnTo>
                  <a:lnTo>
                    <a:pt x="27088" y="8115"/>
                  </a:lnTo>
                  <a:lnTo>
                    <a:pt x="27088" y="8115"/>
                  </a:lnTo>
                  <a:lnTo>
                    <a:pt x="26856" y="8347"/>
                  </a:lnTo>
                  <a:lnTo>
                    <a:pt x="26624" y="8579"/>
                  </a:lnTo>
                  <a:lnTo>
                    <a:pt x="26624" y="8579"/>
                  </a:lnTo>
                  <a:lnTo>
                    <a:pt x="25929" y="8540"/>
                  </a:lnTo>
                  <a:lnTo>
                    <a:pt x="25195" y="8540"/>
                  </a:lnTo>
                  <a:lnTo>
                    <a:pt x="25195" y="8540"/>
                  </a:lnTo>
                  <a:lnTo>
                    <a:pt x="24306" y="8579"/>
                  </a:lnTo>
                  <a:lnTo>
                    <a:pt x="23379" y="8617"/>
                  </a:lnTo>
                  <a:lnTo>
                    <a:pt x="22451" y="8733"/>
                  </a:lnTo>
                  <a:lnTo>
                    <a:pt x="21562" y="8849"/>
                  </a:lnTo>
                  <a:lnTo>
                    <a:pt x="21562" y="8849"/>
                  </a:lnTo>
                  <a:lnTo>
                    <a:pt x="20867" y="9004"/>
                  </a:lnTo>
                  <a:lnTo>
                    <a:pt x="20133" y="9120"/>
                  </a:lnTo>
                  <a:lnTo>
                    <a:pt x="19437" y="9313"/>
                  </a:lnTo>
                  <a:lnTo>
                    <a:pt x="18780" y="9545"/>
                  </a:lnTo>
                  <a:lnTo>
                    <a:pt x="18780" y="9545"/>
                  </a:lnTo>
                  <a:lnTo>
                    <a:pt x="18085" y="9815"/>
                  </a:lnTo>
                  <a:lnTo>
                    <a:pt x="17467" y="10124"/>
                  </a:lnTo>
                  <a:lnTo>
                    <a:pt x="16848" y="10511"/>
                  </a:lnTo>
                  <a:lnTo>
                    <a:pt x="16269" y="10936"/>
                  </a:lnTo>
                  <a:lnTo>
                    <a:pt x="16269" y="10936"/>
                  </a:lnTo>
                  <a:lnTo>
                    <a:pt x="15728" y="11361"/>
                  </a:lnTo>
                  <a:lnTo>
                    <a:pt x="15728" y="11361"/>
                  </a:lnTo>
                  <a:lnTo>
                    <a:pt x="15612" y="11477"/>
                  </a:lnTo>
                  <a:lnTo>
                    <a:pt x="15573" y="11554"/>
                  </a:lnTo>
                  <a:lnTo>
                    <a:pt x="15573" y="11670"/>
                  </a:lnTo>
                  <a:lnTo>
                    <a:pt x="15573" y="11670"/>
                  </a:lnTo>
                  <a:lnTo>
                    <a:pt x="15612" y="11786"/>
                  </a:lnTo>
                  <a:lnTo>
                    <a:pt x="15689" y="11863"/>
                  </a:lnTo>
                  <a:lnTo>
                    <a:pt x="15766" y="11902"/>
                  </a:lnTo>
                  <a:lnTo>
                    <a:pt x="15882" y="11940"/>
                  </a:lnTo>
                  <a:lnTo>
                    <a:pt x="16075" y="11979"/>
                  </a:lnTo>
                  <a:lnTo>
                    <a:pt x="16307" y="11979"/>
                  </a:lnTo>
                  <a:lnTo>
                    <a:pt x="16307" y="11979"/>
                  </a:lnTo>
                  <a:lnTo>
                    <a:pt x="17080" y="11940"/>
                  </a:lnTo>
                  <a:lnTo>
                    <a:pt x="17853" y="11863"/>
                  </a:lnTo>
                  <a:lnTo>
                    <a:pt x="19437" y="11747"/>
                  </a:lnTo>
                  <a:lnTo>
                    <a:pt x="19437" y="11747"/>
                  </a:lnTo>
                  <a:lnTo>
                    <a:pt x="20133" y="11670"/>
                  </a:lnTo>
                  <a:lnTo>
                    <a:pt x="20790" y="11670"/>
                  </a:lnTo>
                  <a:lnTo>
                    <a:pt x="21485" y="11670"/>
                  </a:lnTo>
                  <a:lnTo>
                    <a:pt x="22181" y="11670"/>
                  </a:lnTo>
                  <a:lnTo>
                    <a:pt x="22181" y="11670"/>
                  </a:lnTo>
                  <a:lnTo>
                    <a:pt x="22760" y="11747"/>
                  </a:lnTo>
                  <a:lnTo>
                    <a:pt x="23301" y="11863"/>
                  </a:lnTo>
                  <a:lnTo>
                    <a:pt x="23301" y="11863"/>
                  </a:lnTo>
                  <a:lnTo>
                    <a:pt x="22451" y="12906"/>
                  </a:lnTo>
                  <a:lnTo>
                    <a:pt x="21640" y="13988"/>
                  </a:lnTo>
                  <a:lnTo>
                    <a:pt x="20867" y="15109"/>
                  </a:lnTo>
                  <a:lnTo>
                    <a:pt x="20133" y="16268"/>
                  </a:lnTo>
                  <a:lnTo>
                    <a:pt x="20133" y="16268"/>
                  </a:lnTo>
                  <a:lnTo>
                    <a:pt x="19399" y="17543"/>
                  </a:lnTo>
                  <a:lnTo>
                    <a:pt x="18742" y="18857"/>
                  </a:lnTo>
                  <a:lnTo>
                    <a:pt x="18123" y="20171"/>
                  </a:lnTo>
                  <a:lnTo>
                    <a:pt x="17544" y="21523"/>
                  </a:lnTo>
                  <a:lnTo>
                    <a:pt x="17544" y="21523"/>
                  </a:lnTo>
                  <a:lnTo>
                    <a:pt x="16385" y="24112"/>
                  </a:lnTo>
                  <a:lnTo>
                    <a:pt x="15264" y="26740"/>
                  </a:lnTo>
                  <a:lnTo>
                    <a:pt x="15264" y="26740"/>
                  </a:lnTo>
                  <a:lnTo>
                    <a:pt x="14337" y="29097"/>
                  </a:lnTo>
                  <a:lnTo>
                    <a:pt x="13912" y="30295"/>
                  </a:lnTo>
                  <a:lnTo>
                    <a:pt x="13486" y="31493"/>
                  </a:lnTo>
                  <a:lnTo>
                    <a:pt x="13486" y="31493"/>
                  </a:lnTo>
                  <a:lnTo>
                    <a:pt x="13255" y="32227"/>
                  </a:lnTo>
                  <a:lnTo>
                    <a:pt x="13255" y="32227"/>
                  </a:lnTo>
                  <a:lnTo>
                    <a:pt x="13255" y="32227"/>
                  </a:lnTo>
                  <a:lnTo>
                    <a:pt x="13139" y="32150"/>
                  </a:lnTo>
                  <a:lnTo>
                    <a:pt x="13100" y="32111"/>
                  </a:lnTo>
                  <a:lnTo>
                    <a:pt x="13100" y="32111"/>
                  </a:lnTo>
                  <a:lnTo>
                    <a:pt x="12907" y="31995"/>
                  </a:lnTo>
                  <a:lnTo>
                    <a:pt x="12907" y="31995"/>
                  </a:lnTo>
                  <a:lnTo>
                    <a:pt x="12289" y="31570"/>
                  </a:lnTo>
                  <a:lnTo>
                    <a:pt x="11670" y="31222"/>
                  </a:lnTo>
                  <a:lnTo>
                    <a:pt x="11052" y="30874"/>
                  </a:lnTo>
                  <a:lnTo>
                    <a:pt x="10395" y="30565"/>
                  </a:lnTo>
                  <a:lnTo>
                    <a:pt x="9738" y="30256"/>
                  </a:lnTo>
                  <a:lnTo>
                    <a:pt x="9081" y="29986"/>
                  </a:lnTo>
                  <a:lnTo>
                    <a:pt x="8386" y="29715"/>
                  </a:lnTo>
                  <a:lnTo>
                    <a:pt x="7729" y="29483"/>
                  </a:lnTo>
                  <a:lnTo>
                    <a:pt x="7729" y="29483"/>
                  </a:lnTo>
                  <a:lnTo>
                    <a:pt x="6995" y="29290"/>
                  </a:lnTo>
                  <a:lnTo>
                    <a:pt x="6299" y="29097"/>
                  </a:lnTo>
                  <a:lnTo>
                    <a:pt x="5565" y="28981"/>
                  </a:lnTo>
                  <a:lnTo>
                    <a:pt x="4831" y="28826"/>
                  </a:lnTo>
                  <a:lnTo>
                    <a:pt x="4831" y="28826"/>
                  </a:lnTo>
                  <a:lnTo>
                    <a:pt x="3981" y="28710"/>
                  </a:lnTo>
                  <a:lnTo>
                    <a:pt x="3092" y="28633"/>
                  </a:lnTo>
                  <a:lnTo>
                    <a:pt x="3092" y="28633"/>
                  </a:lnTo>
                  <a:lnTo>
                    <a:pt x="2435" y="28595"/>
                  </a:lnTo>
                  <a:lnTo>
                    <a:pt x="1817" y="28633"/>
                  </a:lnTo>
                  <a:lnTo>
                    <a:pt x="1817" y="28633"/>
                  </a:lnTo>
                  <a:lnTo>
                    <a:pt x="1044" y="28710"/>
                  </a:lnTo>
                  <a:lnTo>
                    <a:pt x="658" y="28788"/>
                  </a:lnTo>
                  <a:lnTo>
                    <a:pt x="310" y="28904"/>
                  </a:lnTo>
                  <a:lnTo>
                    <a:pt x="310" y="28904"/>
                  </a:lnTo>
                  <a:lnTo>
                    <a:pt x="194" y="28942"/>
                  </a:lnTo>
                  <a:lnTo>
                    <a:pt x="194" y="28942"/>
                  </a:lnTo>
                  <a:lnTo>
                    <a:pt x="78" y="28981"/>
                  </a:lnTo>
                  <a:lnTo>
                    <a:pt x="78" y="28981"/>
                  </a:lnTo>
                  <a:lnTo>
                    <a:pt x="39" y="28981"/>
                  </a:lnTo>
                  <a:lnTo>
                    <a:pt x="39" y="29020"/>
                  </a:lnTo>
                  <a:lnTo>
                    <a:pt x="39" y="29020"/>
                  </a:lnTo>
                  <a:lnTo>
                    <a:pt x="1" y="291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2378825" y="1274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1856200" y="1380900"/>
              <a:ext cx="1409450" cy="744850"/>
            </a:xfrm>
            <a:custGeom>
              <a:rect b="b" l="l" r="r" t="t"/>
              <a:pathLst>
                <a:path extrusionOk="0" h="29794" w="56378">
                  <a:moveTo>
                    <a:pt x="11941" y="1"/>
                  </a:moveTo>
                  <a:lnTo>
                    <a:pt x="11052" y="40"/>
                  </a:lnTo>
                  <a:lnTo>
                    <a:pt x="10125" y="78"/>
                  </a:lnTo>
                  <a:lnTo>
                    <a:pt x="9197" y="194"/>
                  </a:lnTo>
                  <a:lnTo>
                    <a:pt x="8308" y="310"/>
                  </a:lnTo>
                  <a:lnTo>
                    <a:pt x="7613" y="465"/>
                  </a:lnTo>
                  <a:lnTo>
                    <a:pt x="6879" y="581"/>
                  </a:lnTo>
                  <a:lnTo>
                    <a:pt x="6183" y="774"/>
                  </a:lnTo>
                  <a:lnTo>
                    <a:pt x="5526" y="1006"/>
                  </a:lnTo>
                  <a:lnTo>
                    <a:pt x="4831" y="1276"/>
                  </a:lnTo>
                  <a:lnTo>
                    <a:pt x="4213" y="1585"/>
                  </a:lnTo>
                  <a:lnTo>
                    <a:pt x="3594" y="1972"/>
                  </a:lnTo>
                  <a:lnTo>
                    <a:pt x="3015" y="2397"/>
                  </a:lnTo>
                  <a:lnTo>
                    <a:pt x="2474" y="2822"/>
                  </a:lnTo>
                  <a:lnTo>
                    <a:pt x="2358" y="2938"/>
                  </a:lnTo>
                  <a:lnTo>
                    <a:pt x="2319" y="3015"/>
                  </a:lnTo>
                  <a:lnTo>
                    <a:pt x="2319" y="3131"/>
                  </a:lnTo>
                  <a:lnTo>
                    <a:pt x="2358" y="3247"/>
                  </a:lnTo>
                  <a:lnTo>
                    <a:pt x="2435" y="3324"/>
                  </a:lnTo>
                  <a:lnTo>
                    <a:pt x="2512" y="3363"/>
                  </a:lnTo>
                  <a:lnTo>
                    <a:pt x="2628" y="3401"/>
                  </a:lnTo>
                  <a:lnTo>
                    <a:pt x="2821" y="3440"/>
                  </a:lnTo>
                  <a:lnTo>
                    <a:pt x="3053" y="3440"/>
                  </a:lnTo>
                  <a:lnTo>
                    <a:pt x="3826" y="3401"/>
                  </a:lnTo>
                  <a:lnTo>
                    <a:pt x="4599" y="3324"/>
                  </a:lnTo>
                  <a:lnTo>
                    <a:pt x="6183" y="3208"/>
                  </a:lnTo>
                  <a:lnTo>
                    <a:pt x="6879" y="3131"/>
                  </a:lnTo>
                  <a:lnTo>
                    <a:pt x="8927" y="3131"/>
                  </a:lnTo>
                  <a:lnTo>
                    <a:pt x="9159" y="3054"/>
                  </a:lnTo>
                  <a:lnTo>
                    <a:pt x="9159" y="3092"/>
                  </a:lnTo>
                  <a:lnTo>
                    <a:pt x="9159" y="3131"/>
                  </a:lnTo>
                  <a:lnTo>
                    <a:pt x="9738" y="3247"/>
                  </a:lnTo>
                  <a:lnTo>
                    <a:pt x="10318" y="3363"/>
                  </a:lnTo>
                  <a:lnTo>
                    <a:pt x="11361" y="3633"/>
                  </a:lnTo>
                  <a:lnTo>
                    <a:pt x="11902" y="3826"/>
                  </a:lnTo>
                  <a:lnTo>
                    <a:pt x="12443" y="4058"/>
                  </a:lnTo>
                  <a:lnTo>
                    <a:pt x="13448" y="4561"/>
                  </a:lnTo>
                  <a:lnTo>
                    <a:pt x="14452" y="5140"/>
                  </a:lnTo>
                  <a:lnTo>
                    <a:pt x="15380" y="5758"/>
                  </a:lnTo>
                  <a:lnTo>
                    <a:pt x="16037" y="6222"/>
                  </a:lnTo>
                  <a:lnTo>
                    <a:pt x="15882" y="6261"/>
                  </a:lnTo>
                  <a:lnTo>
                    <a:pt x="15457" y="6377"/>
                  </a:lnTo>
                  <a:lnTo>
                    <a:pt x="15032" y="6570"/>
                  </a:lnTo>
                  <a:lnTo>
                    <a:pt x="14646" y="6802"/>
                  </a:lnTo>
                  <a:lnTo>
                    <a:pt x="14221" y="7111"/>
                  </a:lnTo>
                  <a:lnTo>
                    <a:pt x="13873" y="7420"/>
                  </a:lnTo>
                  <a:lnTo>
                    <a:pt x="13525" y="7768"/>
                  </a:lnTo>
                  <a:lnTo>
                    <a:pt x="13254" y="8116"/>
                  </a:lnTo>
                  <a:lnTo>
                    <a:pt x="13023" y="8463"/>
                  </a:lnTo>
                  <a:lnTo>
                    <a:pt x="12791" y="8850"/>
                  </a:lnTo>
                  <a:lnTo>
                    <a:pt x="12559" y="9197"/>
                  </a:lnTo>
                  <a:lnTo>
                    <a:pt x="12288" y="9507"/>
                  </a:lnTo>
                  <a:lnTo>
                    <a:pt x="11979" y="9816"/>
                  </a:lnTo>
                  <a:lnTo>
                    <a:pt x="11322" y="10357"/>
                  </a:lnTo>
                  <a:lnTo>
                    <a:pt x="10009" y="11284"/>
                  </a:lnTo>
                  <a:lnTo>
                    <a:pt x="9390" y="11786"/>
                  </a:lnTo>
                  <a:lnTo>
                    <a:pt x="9081" y="12057"/>
                  </a:lnTo>
                  <a:lnTo>
                    <a:pt x="8811" y="12366"/>
                  </a:lnTo>
                  <a:lnTo>
                    <a:pt x="8579" y="12675"/>
                  </a:lnTo>
                  <a:lnTo>
                    <a:pt x="8386" y="12984"/>
                  </a:lnTo>
                  <a:lnTo>
                    <a:pt x="8231" y="13293"/>
                  </a:lnTo>
                  <a:lnTo>
                    <a:pt x="8077" y="13641"/>
                  </a:lnTo>
                  <a:lnTo>
                    <a:pt x="7961" y="14105"/>
                  </a:lnTo>
                  <a:lnTo>
                    <a:pt x="7922" y="14530"/>
                  </a:lnTo>
                  <a:lnTo>
                    <a:pt x="7922" y="14994"/>
                  </a:lnTo>
                  <a:lnTo>
                    <a:pt x="7961" y="15419"/>
                  </a:lnTo>
                  <a:lnTo>
                    <a:pt x="8038" y="15882"/>
                  </a:lnTo>
                  <a:lnTo>
                    <a:pt x="8077" y="16076"/>
                  </a:lnTo>
                  <a:lnTo>
                    <a:pt x="8077" y="16307"/>
                  </a:lnTo>
                  <a:lnTo>
                    <a:pt x="8038" y="16539"/>
                  </a:lnTo>
                  <a:lnTo>
                    <a:pt x="7922" y="16732"/>
                  </a:lnTo>
                  <a:lnTo>
                    <a:pt x="7806" y="16926"/>
                  </a:lnTo>
                  <a:lnTo>
                    <a:pt x="7613" y="17080"/>
                  </a:lnTo>
                  <a:lnTo>
                    <a:pt x="6106" y="18124"/>
                  </a:lnTo>
                  <a:lnTo>
                    <a:pt x="5990" y="18201"/>
                  </a:lnTo>
                  <a:lnTo>
                    <a:pt x="5758" y="18394"/>
                  </a:lnTo>
                  <a:lnTo>
                    <a:pt x="5294" y="18626"/>
                  </a:lnTo>
                  <a:lnTo>
                    <a:pt x="5024" y="18742"/>
                  </a:lnTo>
                  <a:lnTo>
                    <a:pt x="4483" y="19012"/>
                  </a:lnTo>
                  <a:lnTo>
                    <a:pt x="4213" y="19167"/>
                  </a:lnTo>
                  <a:lnTo>
                    <a:pt x="4019" y="19360"/>
                  </a:lnTo>
                  <a:lnTo>
                    <a:pt x="3903" y="19553"/>
                  </a:lnTo>
                  <a:lnTo>
                    <a:pt x="3865" y="19785"/>
                  </a:lnTo>
                  <a:lnTo>
                    <a:pt x="3865" y="19862"/>
                  </a:lnTo>
                  <a:lnTo>
                    <a:pt x="3903" y="19978"/>
                  </a:lnTo>
                  <a:lnTo>
                    <a:pt x="3981" y="20056"/>
                  </a:lnTo>
                  <a:lnTo>
                    <a:pt x="4097" y="20094"/>
                  </a:lnTo>
                  <a:lnTo>
                    <a:pt x="4251" y="20133"/>
                  </a:lnTo>
                  <a:lnTo>
                    <a:pt x="4367" y="20171"/>
                  </a:lnTo>
                  <a:lnTo>
                    <a:pt x="4213" y="20365"/>
                  </a:lnTo>
                  <a:lnTo>
                    <a:pt x="3903" y="20790"/>
                  </a:lnTo>
                  <a:lnTo>
                    <a:pt x="3633" y="21292"/>
                  </a:lnTo>
                  <a:lnTo>
                    <a:pt x="3401" y="21794"/>
                  </a:lnTo>
                  <a:lnTo>
                    <a:pt x="3246" y="22297"/>
                  </a:lnTo>
                  <a:lnTo>
                    <a:pt x="3131" y="22799"/>
                  </a:lnTo>
                  <a:lnTo>
                    <a:pt x="3053" y="23301"/>
                  </a:lnTo>
                  <a:lnTo>
                    <a:pt x="3015" y="23611"/>
                  </a:lnTo>
                  <a:lnTo>
                    <a:pt x="2899" y="23920"/>
                  </a:lnTo>
                  <a:lnTo>
                    <a:pt x="2744" y="24151"/>
                  </a:lnTo>
                  <a:lnTo>
                    <a:pt x="2551" y="24383"/>
                  </a:lnTo>
                  <a:lnTo>
                    <a:pt x="2126" y="24808"/>
                  </a:lnTo>
                  <a:lnTo>
                    <a:pt x="1739" y="25272"/>
                  </a:lnTo>
                  <a:lnTo>
                    <a:pt x="1005" y="26238"/>
                  </a:lnTo>
                  <a:lnTo>
                    <a:pt x="696" y="26740"/>
                  </a:lnTo>
                  <a:lnTo>
                    <a:pt x="387" y="27243"/>
                  </a:lnTo>
                  <a:lnTo>
                    <a:pt x="232" y="27591"/>
                  </a:lnTo>
                  <a:lnTo>
                    <a:pt x="117" y="27977"/>
                  </a:lnTo>
                  <a:lnTo>
                    <a:pt x="39" y="28209"/>
                  </a:lnTo>
                  <a:lnTo>
                    <a:pt x="1" y="28441"/>
                  </a:lnTo>
                  <a:lnTo>
                    <a:pt x="1" y="28672"/>
                  </a:lnTo>
                  <a:lnTo>
                    <a:pt x="1" y="28904"/>
                  </a:lnTo>
                  <a:lnTo>
                    <a:pt x="39" y="29098"/>
                  </a:lnTo>
                  <a:lnTo>
                    <a:pt x="155" y="29252"/>
                  </a:lnTo>
                  <a:lnTo>
                    <a:pt x="271" y="29407"/>
                  </a:lnTo>
                  <a:lnTo>
                    <a:pt x="426" y="29523"/>
                  </a:lnTo>
                  <a:lnTo>
                    <a:pt x="580" y="29600"/>
                  </a:lnTo>
                  <a:lnTo>
                    <a:pt x="773" y="29677"/>
                  </a:lnTo>
                  <a:lnTo>
                    <a:pt x="1121" y="29793"/>
                  </a:lnTo>
                  <a:lnTo>
                    <a:pt x="1508" y="29793"/>
                  </a:lnTo>
                  <a:lnTo>
                    <a:pt x="1662" y="29716"/>
                  </a:lnTo>
                  <a:lnTo>
                    <a:pt x="1817" y="29638"/>
                  </a:lnTo>
                  <a:lnTo>
                    <a:pt x="2165" y="29368"/>
                  </a:lnTo>
                  <a:lnTo>
                    <a:pt x="2358" y="29213"/>
                  </a:lnTo>
                  <a:lnTo>
                    <a:pt x="2551" y="29136"/>
                  </a:lnTo>
                  <a:lnTo>
                    <a:pt x="2783" y="29098"/>
                  </a:lnTo>
                  <a:lnTo>
                    <a:pt x="3015" y="29098"/>
                  </a:lnTo>
                  <a:lnTo>
                    <a:pt x="3208" y="29059"/>
                  </a:lnTo>
                  <a:lnTo>
                    <a:pt x="3440" y="28982"/>
                  </a:lnTo>
                  <a:lnTo>
                    <a:pt x="3556" y="28904"/>
                  </a:lnTo>
                  <a:lnTo>
                    <a:pt x="3633" y="28866"/>
                  </a:lnTo>
                  <a:lnTo>
                    <a:pt x="4444" y="28016"/>
                  </a:lnTo>
                  <a:lnTo>
                    <a:pt x="5256" y="27204"/>
                  </a:lnTo>
                  <a:lnTo>
                    <a:pt x="6106" y="26431"/>
                  </a:lnTo>
                  <a:lnTo>
                    <a:pt x="6956" y="25697"/>
                  </a:lnTo>
                  <a:lnTo>
                    <a:pt x="7806" y="25002"/>
                  </a:lnTo>
                  <a:lnTo>
                    <a:pt x="7845" y="24963"/>
                  </a:lnTo>
                  <a:lnTo>
                    <a:pt x="7999" y="24847"/>
                  </a:lnTo>
                  <a:lnTo>
                    <a:pt x="8308" y="24615"/>
                  </a:lnTo>
                  <a:lnTo>
                    <a:pt x="8502" y="24461"/>
                  </a:lnTo>
                  <a:lnTo>
                    <a:pt x="8540" y="24422"/>
                  </a:lnTo>
                  <a:lnTo>
                    <a:pt x="9274" y="23958"/>
                  </a:lnTo>
                  <a:lnTo>
                    <a:pt x="10009" y="23533"/>
                  </a:lnTo>
                  <a:lnTo>
                    <a:pt x="10202" y="23417"/>
                  </a:lnTo>
                  <a:lnTo>
                    <a:pt x="10202" y="23533"/>
                  </a:lnTo>
                  <a:lnTo>
                    <a:pt x="10240" y="23804"/>
                  </a:lnTo>
                  <a:lnTo>
                    <a:pt x="10318" y="24074"/>
                  </a:lnTo>
                  <a:lnTo>
                    <a:pt x="10434" y="24306"/>
                  </a:lnTo>
                  <a:lnTo>
                    <a:pt x="10550" y="24577"/>
                  </a:lnTo>
                  <a:lnTo>
                    <a:pt x="10704" y="24847"/>
                  </a:lnTo>
                  <a:lnTo>
                    <a:pt x="10781" y="25002"/>
                  </a:lnTo>
                  <a:lnTo>
                    <a:pt x="10820" y="25156"/>
                  </a:lnTo>
                  <a:lnTo>
                    <a:pt x="10859" y="25311"/>
                  </a:lnTo>
                  <a:lnTo>
                    <a:pt x="10820" y="25504"/>
                  </a:lnTo>
                  <a:lnTo>
                    <a:pt x="10781" y="25852"/>
                  </a:lnTo>
                  <a:lnTo>
                    <a:pt x="10781" y="26045"/>
                  </a:lnTo>
                  <a:lnTo>
                    <a:pt x="10820" y="26238"/>
                  </a:lnTo>
                  <a:lnTo>
                    <a:pt x="10897" y="26315"/>
                  </a:lnTo>
                  <a:lnTo>
                    <a:pt x="10975" y="26393"/>
                  </a:lnTo>
                  <a:lnTo>
                    <a:pt x="11207" y="26393"/>
                  </a:lnTo>
                  <a:lnTo>
                    <a:pt x="11322" y="26354"/>
                  </a:lnTo>
                  <a:lnTo>
                    <a:pt x="11438" y="26277"/>
                  </a:lnTo>
                  <a:lnTo>
                    <a:pt x="11632" y="26084"/>
                  </a:lnTo>
                  <a:lnTo>
                    <a:pt x="11902" y="25658"/>
                  </a:lnTo>
                  <a:lnTo>
                    <a:pt x="12250" y="25118"/>
                  </a:lnTo>
                  <a:lnTo>
                    <a:pt x="12559" y="24538"/>
                  </a:lnTo>
                  <a:lnTo>
                    <a:pt x="12829" y="23958"/>
                  </a:lnTo>
                  <a:lnTo>
                    <a:pt x="13023" y="23379"/>
                  </a:lnTo>
                  <a:lnTo>
                    <a:pt x="13177" y="22915"/>
                  </a:lnTo>
                  <a:lnTo>
                    <a:pt x="13293" y="22451"/>
                  </a:lnTo>
                  <a:lnTo>
                    <a:pt x="13370" y="21949"/>
                  </a:lnTo>
                  <a:lnTo>
                    <a:pt x="13370" y="21485"/>
                  </a:lnTo>
                  <a:lnTo>
                    <a:pt x="13525" y="21408"/>
                  </a:lnTo>
                  <a:lnTo>
                    <a:pt x="14259" y="20944"/>
                  </a:lnTo>
                  <a:lnTo>
                    <a:pt x="16771" y="19476"/>
                  </a:lnTo>
                  <a:lnTo>
                    <a:pt x="19282" y="18008"/>
                  </a:lnTo>
                  <a:lnTo>
                    <a:pt x="20287" y="17505"/>
                  </a:lnTo>
                  <a:lnTo>
                    <a:pt x="21253" y="17003"/>
                  </a:lnTo>
                  <a:lnTo>
                    <a:pt x="22258" y="16539"/>
                  </a:lnTo>
                  <a:lnTo>
                    <a:pt x="23263" y="16076"/>
                  </a:lnTo>
                  <a:lnTo>
                    <a:pt x="24731" y="15535"/>
                  </a:lnTo>
                  <a:lnTo>
                    <a:pt x="25195" y="15380"/>
                  </a:lnTo>
                  <a:lnTo>
                    <a:pt x="27358" y="14762"/>
                  </a:lnTo>
                  <a:lnTo>
                    <a:pt x="29561" y="14221"/>
                  </a:lnTo>
                  <a:lnTo>
                    <a:pt x="30913" y="13912"/>
                  </a:lnTo>
                  <a:lnTo>
                    <a:pt x="32266" y="13680"/>
                  </a:lnTo>
                  <a:lnTo>
                    <a:pt x="32343" y="13680"/>
                  </a:lnTo>
                  <a:lnTo>
                    <a:pt x="32575" y="13603"/>
                  </a:lnTo>
                  <a:lnTo>
                    <a:pt x="33309" y="13448"/>
                  </a:lnTo>
                  <a:lnTo>
                    <a:pt x="34314" y="13332"/>
                  </a:lnTo>
                  <a:lnTo>
                    <a:pt x="35357" y="13139"/>
                  </a:lnTo>
                  <a:lnTo>
                    <a:pt x="36323" y="12868"/>
                  </a:lnTo>
                  <a:lnTo>
                    <a:pt x="37173" y="12598"/>
                  </a:lnTo>
                  <a:lnTo>
                    <a:pt x="37985" y="12250"/>
                  </a:lnTo>
                  <a:lnTo>
                    <a:pt x="38835" y="11825"/>
                  </a:lnTo>
                  <a:lnTo>
                    <a:pt x="39260" y="11593"/>
                  </a:lnTo>
                  <a:lnTo>
                    <a:pt x="39685" y="11439"/>
                  </a:lnTo>
                  <a:lnTo>
                    <a:pt x="40110" y="11323"/>
                  </a:lnTo>
                  <a:lnTo>
                    <a:pt x="40535" y="11207"/>
                  </a:lnTo>
                  <a:lnTo>
                    <a:pt x="40999" y="11168"/>
                  </a:lnTo>
                  <a:lnTo>
                    <a:pt x="41462" y="11130"/>
                  </a:lnTo>
                  <a:lnTo>
                    <a:pt x="42351" y="11091"/>
                  </a:lnTo>
                  <a:lnTo>
                    <a:pt x="43240" y="11091"/>
                  </a:lnTo>
                  <a:lnTo>
                    <a:pt x="43704" y="11052"/>
                  </a:lnTo>
                  <a:lnTo>
                    <a:pt x="44129" y="10975"/>
                  </a:lnTo>
                  <a:lnTo>
                    <a:pt x="45017" y="10820"/>
                  </a:lnTo>
                  <a:lnTo>
                    <a:pt x="45906" y="10627"/>
                  </a:lnTo>
                  <a:lnTo>
                    <a:pt x="46756" y="10395"/>
                  </a:lnTo>
                  <a:lnTo>
                    <a:pt x="47104" y="10279"/>
                  </a:lnTo>
                  <a:lnTo>
                    <a:pt x="47413" y="10163"/>
                  </a:lnTo>
                  <a:lnTo>
                    <a:pt x="47722" y="9970"/>
                  </a:lnTo>
                  <a:lnTo>
                    <a:pt x="47838" y="9854"/>
                  </a:lnTo>
                  <a:lnTo>
                    <a:pt x="47954" y="9738"/>
                  </a:lnTo>
                  <a:lnTo>
                    <a:pt x="48070" y="9507"/>
                  </a:lnTo>
                  <a:lnTo>
                    <a:pt x="48109" y="9275"/>
                  </a:lnTo>
                  <a:lnTo>
                    <a:pt x="48109" y="9004"/>
                  </a:lnTo>
                  <a:lnTo>
                    <a:pt x="48031" y="8811"/>
                  </a:lnTo>
                  <a:lnTo>
                    <a:pt x="48456" y="8695"/>
                  </a:lnTo>
                  <a:lnTo>
                    <a:pt x="48843" y="8618"/>
                  </a:lnTo>
                  <a:lnTo>
                    <a:pt x="49268" y="8579"/>
                  </a:lnTo>
                  <a:lnTo>
                    <a:pt x="49693" y="8502"/>
                  </a:lnTo>
                  <a:lnTo>
                    <a:pt x="49732" y="8463"/>
                  </a:lnTo>
                  <a:lnTo>
                    <a:pt x="50079" y="8386"/>
                  </a:lnTo>
                  <a:lnTo>
                    <a:pt x="50427" y="8231"/>
                  </a:lnTo>
                  <a:lnTo>
                    <a:pt x="50736" y="8116"/>
                  </a:lnTo>
                  <a:lnTo>
                    <a:pt x="51045" y="7922"/>
                  </a:lnTo>
                  <a:lnTo>
                    <a:pt x="51316" y="7768"/>
                  </a:lnTo>
                  <a:lnTo>
                    <a:pt x="51586" y="7536"/>
                  </a:lnTo>
                  <a:lnTo>
                    <a:pt x="52127" y="7111"/>
                  </a:lnTo>
                  <a:lnTo>
                    <a:pt x="52398" y="6840"/>
                  </a:lnTo>
                  <a:lnTo>
                    <a:pt x="52746" y="6647"/>
                  </a:lnTo>
                  <a:lnTo>
                    <a:pt x="53055" y="6493"/>
                  </a:lnTo>
                  <a:lnTo>
                    <a:pt x="53402" y="6377"/>
                  </a:lnTo>
                  <a:lnTo>
                    <a:pt x="54021" y="6145"/>
                  </a:lnTo>
                  <a:lnTo>
                    <a:pt x="54639" y="5874"/>
                  </a:lnTo>
                  <a:lnTo>
                    <a:pt x="55219" y="5527"/>
                  </a:lnTo>
                  <a:lnTo>
                    <a:pt x="55721" y="5102"/>
                  </a:lnTo>
                  <a:lnTo>
                    <a:pt x="56069" y="4792"/>
                  </a:lnTo>
                  <a:lnTo>
                    <a:pt x="56378" y="4406"/>
                  </a:lnTo>
                  <a:lnTo>
                    <a:pt x="56339" y="4174"/>
                  </a:lnTo>
                  <a:lnTo>
                    <a:pt x="56223" y="3981"/>
                  </a:lnTo>
                  <a:lnTo>
                    <a:pt x="56069" y="3788"/>
                  </a:lnTo>
                  <a:lnTo>
                    <a:pt x="55914" y="3672"/>
                  </a:lnTo>
                  <a:lnTo>
                    <a:pt x="55682" y="3556"/>
                  </a:lnTo>
                  <a:lnTo>
                    <a:pt x="55489" y="3440"/>
                  </a:lnTo>
                  <a:lnTo>
                    <a:pt x="55025" y="3324"/>
                  </a:lnTo>
                  <a:lnTo>
                    <a:pt x="54484" y="3169"/>
                  </a:lnTo>
                  <a:lnTo>
                    <a:pt x="54214" y="3092"/>
                  </a:lnTo>
                  <a:lnTo>
                    <a:pt x="53982" y="2976"/>
                  </a:lnTo>
                  <a:lnTo>
                    <a:pt x="53557" y="2667"/>
                  </a:lnTo>
                  <a:lnTo>
                    <a:pt x="53132" y="2319"/>
                  </a:lnTo>
                  <a:lnTo>
                    <a:pt x="52668" y="2049"/>
                  </a:lnTo>
                  <a:lnTo>
                    <a:pt x="52205" y="1856"/>
                  </a:lnTo>
                  <a:lnTo>
                    <a:pt x="51702" y="1701"/>
                  </a:lnTo>
                  <a:lnTo>
                    <a:pt x="51200" y="1624"/>
                  </a:lnTo>
                  <a:lnTo>
                    <a:pt x="50852" y="1585"/>
                  </a:lnTo>
                  <a:lnTo>
                    <a:pt x="50504" y="1585"/>
                  </a:lnTo>
                  <a:lnTo>
                    <a:pt x="49847" y="1663"/>
                  </a:lnTo>
                  <a:lnTo>
                    <a:pt x="49307" y="1701"/>
                  </a:lnTo>
                  <a:lnTo>
                    <a:pt x="48804" y="1740"/>
                  </a:lnTo>
                  <a:lnTo>
                    <a:pt x="48495" y="1701"/>
                  </a:lnTo>
                  <a:lnTo>
                    <a:pt x="48225" y="1663"/>
                  </a:lnTo>
                  <a:lnTo>
                    <a:pt x="47684" y="1508"/>
                  </a:lnTo>
                  <a:lnTo>
                    <a:pt x="46602" y="1160"/>
                  </a:lnTo>
                  <a:lnTo>
                    <a:pt x="46061" y="1006"/>
                  </a:lnTo>
                  <a:lnTo>
                    <a:pt x="45520" y="890"/>
                  </a:lnTo>
                  <a:lnTo>
                    <a:pt x="44979" y="851"/>
                  </a:lnTo>
                  <a:lnTo>
                    <a:pt x="44399" y="851"/>
                  </a:lnTo>
                  <a:lnTo>
                    <a:pt x="43819" y="890"/>
                  </a:lnTo>
                  <a:lnTo>
                    <a:pt x="43240" y="1006"/>
                  </a:lnTo>
                  <a:lnTo>
                    <a:pt x="42081" y="1237"/>
                  </a:lnTo>
                  <a:lnTo>
                    <a:pt x="41462" y="1315"/>
                  </a:lnTo>
                  <a:lnTo>
                    <a:pt x="40883" y="1392"/>
                  </a:lnTo>
                  <a:lnTo>
                    <a:pt x="40265" y="1469"/>
                  </a:lnTo>
                  <a:lnTo>
                    <a:pt x="39646" y="1469"/>
                  </a:lnTo>
                  <a:lnTo>
                    <a:pt x="38758" y="1392"/>
                  </a:lnTo>
                  <a:lnTo>
                    <a:pt x="38564" y="1353"/>
                  </a:lnTo>
                  <a:lnTo>
                    <a:pt x="37714" y="1083"/>
                  </a:lnTo>
                  <a:lnTo>
                    <a:pt x="36825" y="851"/>
                  </a:lnTo>
                  <a:lnTo>
                    <a:pt x="36014" y="696"/>
                  </a:lnTo>
                  <a:lnTo>
                    <a:pt x="35628" y="658"/>
                  </a:lnTo>
                  <a:lnTo>
                    <a:pt x="34816" y="658"/>
                  </a:lnTo>
                  <a:lnTo>
                    <a:pt x="34430" y="735"/>
                  </a:lnTo>
                  <a:lnTo>
                    <a:pt x="33657" y="967"/>
                  </a:lnTo>
                  <a:lnTo>
                    <a:pt x="33232" y="1044"/>
                  </a:lnTo>
                  <a:lnTo>
                    <a:pt x="32807" y="1083"/>
                  </a:lnTo>
                  <a:lnTo>
                    <a:pt x="32343" y="1044"/>
                  </a:lnTo>
                  <a:lnTo>
                    <a:pt x="31918" y="1006"/>
                  </a:lnTo>
                  <a:lnTo>
                    <a:pt x="31107" y="890"/>
                  </a:lnTo>
                  <a:lnTo>
                    <a:pt x="30720" y="851"/>
                  </a:lnTo>
                  <a:lnTo>
                    <a:pt x="30295" y="812"/>
                  </a:lnTo>
                  <a:lnTo>
                    <a:pt x="29445" y="851"/>
                  </a:lnTo>
                  <a:lnTo>
                    <a:pt x="28595" y="928"/>
                  </a:lnTo>
                  <a:lnTo>
                    <a:pt x="27745" y="1006"/>
                  </a:lnTo>
                  <a:lnTo>
                    <a:pt x="26895" y="1122"/>
                  </a:lnTo>
                  <a:lnTo>
                    <a:pt x="26083" y="1276"/>
                  </a:lnTo>
                  <a:lnTo>
                    <a:pt x="25272" y="1508"/>
                  </a:lnTo>
                  <a:lnTo>
                    <a:pt x="24615" y="1701"/>
                  </a:lnTo>
                  <a:lnTo>
                    <a:pt x="23958" y="1972"/>
                  </a:lnTo>
                  <a:lnTo>
                    <a:pt x="22760" y="1547"/>
                  </a:lnTo>
                  <a:lnTo>
                    <a:pt x="21562" y="1199"/>
                  </a:lnTo>
                  <a:lnTo>
                    <a:pt x="20364" y="928"/>
                  </a:lnTo>
                  <a:lnTo>
                    <a:pt x="19128" y="658"/>
                  </a:lnTo>
                  <a:lnTo>
                    <a:pt x="17698" y="426"/>
                  </a:lnTo>
                  <a:lnTo>
                    <a:pt x="16230" y="233"/>
                  </a:lnTo>
                  <a:lnTo>
                    <a:pt x="14723" y="156"/>
                  </a:lnTo>
                  <a:lnTo>
                    <a:pt x="14336" y="117"/>
                  </a:lnTo>
                  <a:lnTo>
                    <a:pt x="13564" y="78"/>
                  </a:lnTo>
                  <a:lnTo>
                    <a:pt x="12791" y="40"/>
                  </a:lnTo>
                  <a:lnTo>
                    <a:pt x="12018" y="40"/>
                  </a:lnTo>
                  <a:lnTo>
                    <a:pt x="1194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1856200" y="1380900"/>
              <a:ext cx="1409450" cy="744850"/>
            </a:xfrm>
            <a:custGeom>
              <a:rect b="b" l="l" r="r" t="t"/>
              <a:pathLst>
                <a:path extrusionOk="0" fill="none" h="29794" w="56378">
                  <a:moveTo>
                    <a:pt x="1" y="28904"/>
                  </a:moveTo>
                  <a:lnTo>
                    <a:pt x="1" y="28904"/>
                  </a:lnTo>
                  <a:lnTo>
                    <a:pt x="39" y="29098"/>
                  </a:lnTo>
                  <a:lnTo>
                    <a:pt x="155" y="29252"/>
                  </a:lnTo>
                  <a:lnTo>
                    <a:pt x="271" y="29407"/>
                  </a:lnTo>
                  <a:lnTo>
                    <a:pt x="426" y="29523"/>
                  </a:lnTo>
                  <a:lnTo>
                    <a:pt x="580" y="29600"/>
                  </a:lnTo>
                  <a:lnTo>
                    <a:pt x="773" y="29677"/>
                  </a:lnTo>
                  <a:lnTo>
                    <a:pt x="1121" y="29793"/>
                  </a:lnTo>
                  <a:lnTo>
                    <a:pt x="1121" y="29793"/>
                  </a:lnTo>
                  <a:lnTo>
                    <a:pt x="1314" y="29793"/>
                  </a:lnTo>
                  <a:lnTo>
                    <a:pt x="1508" y="29793"/>
                  </a:lnTo>
                  <a:lnTo>
                    <a:pt x="1662" y="29716"/>
                  </a:lnTo>
                  <a:lnTo>
                    <a:pt x="1817" y="29638"/>
                  </a:lnTo>
                  <a:lnTo>
                    <a:pt x="1817" y="29638"/>
                  </a:lnTo>
                  <a:lnTo>
                    <a:pt x="2165" y="29368"/>
                  </a:lnTo>
                  <a:lnTo>
                    <a:pt x="2358" y="29213"/>
                  </a:lnTo>
                  <a:lnTo>
                    <a:pt x="2551" y="29136"/>
                  </a:lnTo>
                  <a:lnTo>
                    <a:pt x="2551" y="29136"/>
                  </a:lnTo>
                  <a:lnTo>
                    <a:pt x="2783" y="29098"/>
                  </a:lnTo>
                  <a:lnTo>
                    <a:pt x="3015" y="29098"/>
                  </a:lnTo>
                  <a:lnTo>
                    <a:pt x="3208" y="29059"/>
                  </a:lnTo>
                  <a:lnTo>
                    <a:pt x="3440" y="28982"/>
                  </a:lnTo>
                  <a:lnTo>
                    <a:pt x="3440" y="28982"/>
                  </a:lnTo>
                  <a:lnTo>
                    <a:pt x="3556" y="28904"/>
                  </a:lnTo>
                  <a:lnTo>
                    <a:pt x="3556" y="28904"/>
                  </a:lnTo>
                  <a:lnTo>
                    <a:pt x="3633" y="28866"/>
                  </a:lnTo>
                  <a:lnTo>
                    <a:pt x="3633" y="28866"/>
                  </a:lnTo>
                  <a:lnTo>
                    <a:pt x="4444" y="28016"/>
                  </a:lnTo>
                  <a:lnTo>
                    <a:pt x="4444" y="28016"/>
                  </a:lnTo>
                  <a:lnTo>
                    <a:pt x="5256" y="27204"/>
                  </a:lnTo>
                  <a:lnTo>
                    <a:pt x="6106" y="26431"/>
                  </a:lnTo>
                  <a:lnTo>
                    <a:pt x="6106" y="26431"/>
                  </a:lnTo>
                  <a:lnTo>
                    <a:pt x="6956" y="25697"/>
                  </a:lnTo>
                  <a:lnTo>
                    <a:pt x="7806" y="25002"/>
                  </a:lnTo>
                  <a:lnTo>
                    <a:pt x="7806" y="25002"/>
                  </a:lnTo>
                  <a:lnTo>
                    <a:pt x="7845" y="24963"/>
                  </a:lnTo>
                  <a:lnTo>
                    <a:pt x="7845" y="24963"/>
                  </a:lnTo>
                  <a:lnTo>
                    <a:pt x="7999" y="24847"/>
                  </a:lnTo>
                  <a:lnTo>
                    <a:pt x="7999" y="24847"/>
                  </a:lnTo>
                  <a:lnTo>
                    <a:pt x="8308" y="24615"/>
                  </a:lnTo>
                  <a:lnTo>
                    <a:pt x="8308" y="24615"/>
                  </a:lnTo>
                  <a:lnTo>
                    <a:pt x="8502" y="24461"/>
                  </a:lnTo>
                  <a:lnTo>
                    <a:pt x="8540" y="24422"/>
                  </a:lnTo>
                  <a:lnTo>
                    <a:pt x="8540" y="24422"/>
                  </a:lnTo>
                  <a:lnTo>
                    <a:pt x="9274" y="23958"/>
                  </a:lnTo>
                  <a:lnTo>
                    <a:pt x="9274" y="23958"/>
                  </a:lnTo>
                  <a:lnTo>
                    <a:pt x="10009" y="23533"/>
                  </a:lnTo>
                  <a:lnTo>
                    <a:pt x="10009" y="23533"/>
                  </a:lnTo>
                  <a:lnTo>
                    <a:pt x="10202" y="23417"/>
                  </a:lnTo>
                  <a:lnTo>
                    <a:pt x="10202" y="23417"/>
                  </a:lnTo>
                  <a:lnTo>
                    <a:pt x="10202" y="23417"/>
                  </a:lnTo>
                  <a:lnTo>
                    <a:pt x="10202" y="23533"/>
                  </a:lnTo>
                  <a:lnTo>
                    <a:pt x="10202" y="23533"/>
                  </a:lnTo>
                  <a:lnTo>
                    <a:pt x="10240" y="23804"/>
                  </a:lnTo>
                  <a:lnTo>
                    <a:pt x="10318" y="24074"/>
                  </a:lnTo>
                  <a:lnTo>
                    <a:pt x="10434" y="24306"/>
                  </a:lnTo>
                  <a:lnTo>
                    <a:pt x="10550" y="24577"/>
                  </a:lnTo>
                  <a:lnTo>
                    <a:pt x="10550" y="24577"/>
                  </a:lnTo>
                  <a:lnTo>
                    <a:pt x="10704" y="24847"/>
                  </a:lnTo>
                  <a:lnTo>
                    <a:pt x="10781" y="25002"/>
                  </a:lnTo>
                  <a:lnTo>
                    <a:pt x="10820" y="25156"/>
                  </a:lnTo>
                  <a:lnTo>
                    <a:pt x="10820" y="25156"/>
                  </a:lnTo>
                  <a:lnTo>
                    <a:pt x="10859" y="25311"/>
                  </a:lnTo>
                  <a:lnTo>
                    <a:pt x="10820" y="25504"/>
                  </a:lnTo>
                  <a:lnTo>
                    <a:pt x="10781" y="25852"/>
                  </a:lnTo>
                  <a:lnTo>
                    <a:pt x="10781" y="25852"/>
                  </a:lnTo>
                  <a:lnTo>
                    <a:pt x="10781" y="26045"/>
                  </a:lnTo>
                  <a:lnTo>
                    <a:pt x="10820" y="26238"/>
                  </a:lnTo>
                  <a:lnTo>
                    <a:pt x="10897" y="26315"/>
                  </a:lnTo>
                  <a:lnTo>
                    <a:pt x="10975" y="26393"/>
                  </a:lnTo>
                  <a:lnTo>
                    <a:pt x="11091" y="26393"/>
                  </a:lnTo>
                  <a:lnTo>
                    <a:pt x="11207" y="26393"/>
                  </a:lnTo>
                  <a:lnTo>
                    <a:pt x="11207" y="26393"/>
                  </a:lnTo>
                  <a:lnTo>
                    <a:pt x="11322" y="26354"/>
                  </a:lnTo>
                  <a:lnTo>
                    <a:pt x="11438" y="26277"/>
                  </a:lnTo>
                  <a:lnTo>
                    <a:pt x="11632" y="26084"/>
                  </a:lnTo>
                  <a:lnTo>
                    <a:pt x="11902" y="25658"/>
                  </a:lnTo>
                  <a:lnTo>
                    <a:pt x="11902" y="25658"/>
                  </a:lnTo>
                  <a:lnTo>
                    <a:pt x="12250" y="25118"/>
                  </a:lnTo>
                  <a:lnTo>
                    <a:pt x="12559" y="24538"/>
                  </a:lnTo>
                  <a:lnTo>
                    <a:pt x="12829" y="23958"/>
                  </a:lnTo>
                  <a:lnTo>
                    <a:pt x="13023" y="23379"/>
                  </a:lnTo>
                  <a:lnTo>
                    <a:pt x="13023" y="23379"/>
                  </a:lnTo>
                  <a:lnTo>
                    <a:pt x="13177" y="22915"/>
                  </a:lnTo>
                  <a:lnTo>
                    <a:pt x="13293" y="22451"/>
                  </a:lnTo>
                  <a:lnTo>
                    <a:pt x="13370" y="21949"/>
                  </a:lnTo>
                  <a:lnTo>
                    <a:pt x="13370" y="21485"/>
                  </a:lnTo>
                  <a:lnTo>
                    <a:pt x="13370" y="21485"/>
                  </a:lnTo>
                  <a:lnTo>
                    <a:pt x="13370" y="21485"/>
                  </a:lnTo>
                  <a:lnTo>
                    <a:pt x="13525" y="21408"/>
                  </a:lnTo>
                  <a:lnTo>
                    <a:pt x="13525" y="21408"/>
                  </a:lnTo>
                  <a:lnTo>
                    <a:pt x="14259" y="20944"/>
                  </a:lnTo>
                  <a:lnTo>
                    <a:pt x="14259" y="20944"/>
                  </a:lnTo>
                  <a:lnTo>
                    <a:pt x="16771" y="19476"/>
                  </a:lnTo>
                  <a:lnTo>
                    <a:pt x="19282" y="18008"/>
                  </a:lnTo>
                  <a:lnTo>
                    <a:pt x="19282" y="18008"/>
                  </a:lnTo>
                  <a:lnTo>
                    <a:pt x="20287" y="17505"/>
                  </a:lnTo>
                  <a:lnTo>
                    <a:pt x="21253" y="17003"/>
                  </a:lnTo>
                  <a:lnTo>
                    <a:pt x="22258" y="16539"/>
                  </a:lnTo>
                  <a:lnTo>
                    <a:pt x="23263" y="16076"/>
                  </a:lnTo>
                  <a:lnTo>
                    <a:pt x="23263" y="16076"/>
                  </a:lnTo>
                  <a:lnTo>
                    <a:pt x="24731" y="15535"/>
                  </a:lnTo>
                  <a:lnTo>
                    <a:pt x="24731" y="15535"/>
                  </a:lnTo>
                  <a:lnTo>
                    <a:pt x="25195" y="15380"/>
                  </a:lnTo>
                  <a:lnTo>
                    <a:pt x="25195" y="15380"/>
                  </a:lnTo>
                  <a:lnTo>
                    <a:pt x="27358" y="14762"/>
                  </a:lnTo>
                  <a:lnTo>
                    <a:pt x="29561" y="14221"/>
                  </a:lnTo>
                  <a:lnTo>
                    <a:pt x="29561" y="14221"/>
                  </a:lnTo>
                  <a:lnTo>
                    <a:pt x="30913" y="13912"/>
                  </a:lnTo>
                  <a:lnTo>
                    <a:pt x="32266" y="13680"/>
                  </a:lnTo>
                  <a:lnTo>
                    <a:pt x="32266" y="13680"/>
                  </a:lnTo>
                  <a:lnTo>
                    <a:pt x="32343" y="13680"/>
                  </a:lnTo>
                  <a:lnTo>
                    <a:pt x="32343" y="13680"/>
                  </a:lnTo>
                  <a:lnTo>
                    <a:pt x="32575" y="13603"/>
                  </a:lnTo>
                  <a:lnTo>
                    <a:pt x="32575" y="13603"/>
                  </a:lnTo>
                  <a:lnTo>
                    <a:pt x="33309" y="13448"/>
                  </a:lnTo>
                  <a:lnTo>
                    <a:pt x="33309" y="13448"/>
                  </a:lnTo>
                  <a:lnTo>
                    <a:pt x="34314" y="13332"/>
                  </a:lnTo>
                  <a:lnTo>
                    <a:pt x="34314" y="13332"/>
                  </a:lnTo>
                  <a:lnTo>
                    <a:pt x="35357" y="13139"/>
                  </a:lnTo>
                  <a:lnTo>
                    <a:pt x="36323" y="12868"/>
                  </a:lnTo>
                  <a:lnTo>
                    <a:pt x="36323" y="12868"/>
                  </a:lnTo>
                  <a:lnTo>
                    <a:pt x="37173" y="12598"/>
                  </a:lnTo>
                  <a:lnTo>
                    <a:pt x="37985" y="12250"/>
                  </a:lnTo>
                  <a:lnTo>
                    <a:pt x="37985" y="12250"/>
                  </a:lnTo>
                  <a:lnTo>
                    <a:pt x="38835" y="11825"/>
                  </a:lnTo>
                  <a:lnTo>
                    <a:pt x="39260" y="11593"/>
                  </a:lnTo>
                  <a:lnTo>
                    <a:pt x="39685" y="11439"/>
                  </a:lnTo>
                  <a:lnTo>
                    <a:pt x="39685" y="11439"/>
                  </a:lnTo>
                  <a:lnTo>
                    <a:pt x="40110" y="11323"/>
                  </a:lnTo>
                  <a:lnTo>
                    <a:pt x="40535" y="11207"/>
                  </a:lnTo>
                  <a:lnTo>
                    <a:pt x="40999" y="11168"/>
                  </a:lnTo>
                  <a:lnTo>
                    <a:pt x="41462" y="11130"/>
                  </a:lnTo>
                  <a:lnTo>
                    <a:pt x="42351" y="11091"/>
                  </a:lnTo>
                  <a:lnTo>
                    <a:pt x="43240" y="11091"/>
                  </a:lnTo>
                  <a:lnTo>
                    <a:pt x="43240" y="11091"/>
                  </a:lnTo>
                  <a:lnTo>
                    <a:pt x="43704" y="11052"/>
                  </a:lnTo>
                  <a:lnTo>
                    <a:pt x="44129" y="10975"/>
                  </a:lnTo>
                  <a:lnTo>
                    <a:pt x="45017" y="10820"/>
                  </a:lnTo>
                  <a:lnTo>
                    <a:pt x="45906" y="10627"/>
                  </a:lnTo>
                  <a:lnTo>
                    <a:pt x="46756" y="10395"/>
                  </a:lnTo>
                  <a:lnTo>
                    <a:pt x="46756" y="10395"/>
                  </a:lnTo>
                  <a:lnTo>
                    <a:pt x="47104" y="10279"/>
                  </a:lnTo>
                  <a:lnTo>
                    <a:pt x="47413" y="10163"/>
                  </a:lnTo>
                  <a:lnTo>
                    <a:pt x="47722" y="9970"/>
                  </a:lnTo>
                  <a:lnTo>
                    <a:pt x="47838" y="9854"/>
                  </a:lnTo>
                  <a:lnTo>
                    <a:pt x="47954" y="9738"/>
                  </a:lnTo>
                  <a:lnTo>
                    <a:pt x="47954" y="9738"/>
                  </a:lnTo>
                  <a:lnTo>
                    <a:pt x="48070" y="9507"/>
                  </a:lnTo>
                  <a:lnTo>
                    <a:pt x="48109" y="9275"/>
                  </a:lnTo>
                  <a:lnTo>
                    <a:pt x="48109" y="9004"/>
                  </a:lnTo>
                  <a:lnTo>
                    <a:pt x="48031" y="8811"/>
                  </a:lnTo>
                  <a:lnTo>
                    <a:pt x="48031" y="8811"/>
                  </a:lnTo>
                  <a:lnTo>
                    <a:pt x="48031" y="8811"/>
                  </a:lnTo>
                  <a:lnTo>
                    <a:pt x="48456" y="8695"/>
                  </a:lnTo>
                  <a:lnTo>
                    <a:pt x="48843" y="8618"/>
                  </a:lnTo>
                  <a:lnTo>
                    <a:pt x="49268" y="8579"/>
                  </a:lnTo>
                  <a:lnTo>
                    <a:pt x="49693" y="8502"/>
                  </a:lnTo>
                  <a:lnTo>
                    <a:pt x="49693" y="8502"/>
                  </a:lnTo>
                  <a:lnTo>
                    <a:pt x="49732" y="8463"/>
                  </a:lnTo>
                  <a:lnTo>
                    <a:pt x="49732" y="8463"/>
                  </a:lnTo>
                  <a:lnTo>
                    <a:pt x="50079" y="8386"/>
                  </a:lnTo>
                  <a:lnTo>
                    <a:pt x="50427" y="8231"/>
                  </a:lnTo>
                  <a:lnTo>
                    <a:pt x="50736" y="8116"/>
                  </a:lnTo>
                  <a:lnTo>
                    <a:pt x="51045" y="7922"/>
                  </a:lnTo>
                  <a:lnTo>
                    <a:pt x="51045" y="7922"/>
                  </a:lnTo>
                  <a:lnTo>
                    <a:pt x="51316" y="7768"/>
                  </a:lnTo>
                  <a:lnTo>
                    <a:pt x="51586" y="7536"/>
                  </a:lnTo>
                  <a:lnTo>
                    <a:pt x="52127" y="7111"/>
                  </a:lnTo>
                  <a:lnTo>
                    <a:pt x="52127" y="7111"/>
                  </a:lnTo>
                  <a:lnTo>
                    <a:pt x="52398" y="6840"/>
                  </a:lnTo>
                  <a:lnTo>
                    <a:pt x="52746" y="6647"/>
                  </a:lnTo>
                  <a:lnTo>
                    <a:pt x="52746" y="6647"/>
                  </a:lnTo>
                  <a:lnTo>
                    <a:pt x="53055" y="6493"/>
                  </a:lnTo>
                  <a:lnTo>
                    <a:pt x="53402" y="6377"/>
                  </a:lnTo>
                  <a:lnTo>
                    <a:pt x="53402" y="6377"/>
                  </a:lnTo>
                  <a:lnTo>
                    <a:pt x="54021" y="6145"/>
                  </a:lnTo>
                  <a:lnTo>
                    <a:pt x="54639" y="5874"/>
                  </a:lnTo>
                  <a:lnTo>
                    <a:pt x="55219" y="5527"/>
                  </a:lnTo>
                  <a:lnTo>
                    <a:pt x="55721" y="5102"/>
                  </a:lnTo>
                  <a:lnTo>
                    <a:pt x="55721" y="5102"/>
                  </a:lnTo>
                  <a:lnTo>
                    <a:pt x="56069" y="4792"/>
                  </a:lnTo>
                  <a:lnTo>
                    <a:pt x="56378" y="4406"/>
                  </a:lnTo>
                  <a:lnTo>
                    <a:pt x="56378" y="4406"/>
                  </a:lnTo>
                  <a:lnTo>
                    <a:pt x="56339" y="4174"/>
                  </a:lnTo>
                  <a:lnTo>
                    <a:pt x="56223" y="3981"/>
                  </a:lnTo>
                  <a:lnTo>
                    <a:pt x="56069" y="3788"/>
                  </a:lnTo>
                  <a:lnTo>
                    <a:pt x="55914" y="3672"/>
                  </a:lnTo>
                  <a:lnTo>
                    <a:pt x="55682" y="3556"/>
                  </a:lnTo>
                  <a:lnTo>
                    <a:pt x="55489" y="3440"/>
                  </a:lnTo>
                  <a:lnTo>
                    <a:pt x="55025" y="3324"/>
                  </a:lnTo>
                  <a:lnTo>
                    <a:pt x="55025" y="3324"/>
                  </a:lnTo>
                  <a:lnTo>
                    <a:pt x="54484" y="3169"/>
                  </a:lnTo>
                  <a:lnTo>
                    <a:pt x="54214" y="3092"/>
                  </a:lnTo>
                  <a:lnTo>
                    <a:pt x="53982" y="2976"/>
                  </a:lnTo>
                  <a:lnTo>
                    <a:pt x="53982" y="2976"/>
                  </a:lnTo>
                  <a:lnTo>
                    <a:pt x="53557" y="2667"/>
                  </a:lnTo>
                  <a:lnTo>
                    <a:pt x="53132" y="2319"/>
                  </a:lnTo>
                  <a:lnTo>
                    <a:pt x="53132" y="2319"/>
                  </a:lnTo>
                  <a:lnTo>
                    <a:pt x="52668" y="2049"/>
                  </a:lnTo>
                  <a:lnTo>
                    <a:pt x="52205" y="1856"/>
                  </a:lnTo>
                  <a:lnTo>
                    <a:pt x="51702" y="1701"/>
                  </a:lnTo>
                  <a:lnTo>
                    <a:pt x="51200" y="1624"/>
                  </a:lnTo>
                  <a:lnTo>
                    <a:pt x="51200" y="1624"/>
                  </a:lnTo>
                  <a:lnTo>
                    <a:pt x="50852" y="1585"/>
                  </a:lnTo>
                  <a:lnTo>
                    <a:pt x="50504" y="1585"/>
                  </a:lnTo>
                  <a:lnTo>
                    <a:pt x="49847" y="1663"/>
                  </a:lnTo>
                  <a:lnTo>
                    <a:pt x="49847" y="1663"/>
                  </a:lnTo>
                  <a:lnTo>
                    <a:pt x="49307" y="1701"/>
                  </a:lnTo>
                  <a:lnTo>
                    <a:pt x="48804" y="1740"/>
                  </a:lnTo>
                  <a:lnTo>
                    <a:pt x="48804" y="1740"/>
                  </a:lnTo>
                  <a:lnTo>
                    <a:pt x="48495" y="1701"/>
                  </a:lnTo>
                  <a:lnTo>
                    <a:pt x="48225" y="1663"/>
                  </a:lnTo>
                  <a:lnTo>
                    <a:pt x="47684" y="1508"/>
                  </a:lnTo>
                  <a:lnTo>
                    <a:pt x="46602" y="1160"/>
                  </a:lnTo>
                  <a:lnTo>
                    <a:pt x="46602" y="1160"/>
                  </a:lnTo>
                  <a:lnTo>
                    <a:pt x="46061" y="1006"/>
                  </a:lnTo>
                  <a:lnTo>
                    <a:pt x="45520" y="890"/>
                  </a:lnTo>
                  <a:lnTo>
                    <a:pt x="44979" y="851"/>
                  </a:lnTo>
                  <a:lnTo>
                    <a:pt x="44399" y="851"/>
                  </a:lnTo>
                  <a:lnTo>
                    <a:pt x="44399" y="851"/>
                  </a:lnTo>
                  <a:lnTo>
                    <a:pt x="43819" y="890"/>
                  </a:lnTo>
                  <a:lnTo>
                    <a:pt x="43240" y="1006"/>
                  </a:lnTo>
                  <a:lnTo>
                    <a:pt x="42081" y="1237"/>
                  </a:lnTo>
                  <a:lnTo>
                    <a:pt x="42081" y="1237"/>
                  </a:lnTo>
                  <a:lnTo>
                    <a:pt x="41462" y="1315"/>
                  </a:lnTo>
                  <a:lnTo>
                    <a:pt x="40883" y="1392"/>
                  </a:lnTo>
                  <a:lnTo>
                    <a:pt x="40265" y="1469"/>
                  </a:lnTo>
                  <a:lnTo>
                    <a:pt x="39646" y="1469"/>
                  </a:lnTo>
                  <a:lnTo>
                    <a:pt x="39646" y="1469"/>
                  </a:lnTo>
                  <a:lnTo>
                    <a:pt x="38758" y="1392"/>
                  </a:lnTo>
                  <a:lnTo>
                    <a:pt x="38758" y="1392"/>
                  </a:lnTo>
                  <a:lnTo>
                    <a:pt x="38564" y="1353"/>
                  </a:lnTo>
                  <a:lnTo>
                    <a:pt x="38564" y="1353"/>
                  </a:lnTo>
                  <a:lnTo>
                    <a:pt x="37714" y="1083"/>
                  </a:lnTo>
                  <a:lnTo>
                    <a:pt x="36825" y="851"/>
                  </a:lnTo>
                  <a:lnTo>
                    <a:pt x="36825" y="851"/>
                  </a:lnTo>
                  <a:lnTo>
                    <a:pt x="36014" y="696"/>
                  </a:lnTo>
                  <a:lnTo>
                    <a:pt x="35628" y="658"/>
                  </a:lnTo>
                  <a:lnTo>
                    <a:pt x="35203" y="658"/>
                  </a:lnTo>
                  <a:lnTo>
                    <a:pt x="35203" y="658"/>
                  </a:lnTo>
                  <a:lnTo>
                    <a:pt x="34816" y="658"/>
                  </a:lnTo>
                  <a:lnTo>
                    <a:pt x="34430" y="735"/>
                  </a:lnTo>
                  <a:lnTo>
                    <a:pt x="33657" y="967"/>
                  </a:lnTo>
                  <a:lnTo>
                    <a:pt x="33657" y="967"/>
                  </a:lnTo>
                  <a:lnTo>
                    <a:pt x="33232" y="1044"/>
                  </a:lnTo>
                  <a:lnTo>
                    <a:pt x="32807" y="1083"/>
                  </a:lnTo>
                  <a:lnTo>
                    <a:pt x="32343" y="1044"/>
                  </a:lnTo>
                  <a:lnTo>
                    <a:pt x="31918" y="1006"/>
                  </a:lnTo>
                  <a:lnTo>
                    <a:pt x="31918" y="1006"/>
                  </a:lnTo>
                  <a:lnTo>
                    <a:pt x="31107" y="890"/>
                  </a:lnTo>
                  <a:lnTo>
                    <a:pt x="30720" y="851"/>
                  </a:lnTo>
                  <a:lnTo>
                    <a:pt x="30295" y="812"/>
                  </a:lnTo>
                  <a:lnTo>
                    <a:pt x="30295" y="812"/>
                  </a:lnTo>
                  <a:lnTo>
                    <a:pt x="29445" y="851"/>
                  </a:lnTo>
                  <a:lnTo>
                    <a:pt x="28595" y="928"/>
                  </a:lnTo>
                  <a:lnTo>
                    <a:pt x="27745" y="1006"/>
                  </a:lnTo>
                  <a:lnTo>
                    <a:pt x="26895" y="1122"/>
                  </a:lnTo>
                  <a:lnTo>
                    <a:pt x="26895" y="1122"/>
                  </a:lnTo>
                  <a:lnTo>
                    <a:pt x="26083" y="1276"/>
                  </a:lnTo>
                  <a:lnTo>
                    <a:pt x="25272" y="1508"/>
                  </a:lnTo>
                  <a:lnTo>
                    <a:pt x="25272" y="1508"/>
                  </a:lnTo>
                  <a:lnTo>
                    <a:pt x="24615" y="1701"/>
                  </a:lnTo>
                  <a:lnTo>
                    <a:pt x="23958" y="1972"/>
                  </a:lnTo>
                  <a:lnTo>
                    <a:pt x="23958" y="1972"/>
                  </a:lnTo>
                  <a:lnTo>
                    <a:pt x="22760" y="1547"/>
                  </a:lnTo>
                  <a:lnTo>
                    <a:pt x="21562" y="1199"/>
                  </a:lnTo>
                  <a:lnTo>
                    <a:pt x="20364" y="928"/>
                  </a:lnTo>
                  <a:lnTo>
                    <a:pt x="19128" y="658"/>
                  </a:lnTo>
                  <a:lnTo>
                    <a:pt x="19128" y="658"/>
                  </a:lnTo>
                  <a:lnTo>
                    <a:pt x="17698" y="426"/>
                  </a:lnTo>
                  <a:lnTo>
                    <a:pt x="16230" y="233"/>
                  </a:lnTo>
                  <a:lnTo>
                    <a:pt x="16230" y="233"/>
                  </a:lnTo>
                  <a:lnTo>
                    <a:pt x="14723" y="156"/>
                  </a:lnTo>
                  <a:lnTo>
                    <a:pt x="14723" y="156"/>
                  </a:lnTo>
                  <a:lnTo>
                    <a:pt x="14336" y="117"/>
                  </a:lnTo>
                  <a:lnTo>
                    <a:pt x="14336" y="117"/>
                  </a:lnTo>
                  <a:lnTo>
                    <a:pt x="13564" y="78"/>
                  </a:lnTo>
                  <a:lnTo>
                    <a:pt x="13564" y="78"/>
                  </a:lnTo>
                  <a:lnTo>
                    <a:pt x="12791" y="40"/>
                  </a:lnTo>
                  <a:lnTo>
                    <a:pt x="12404" y="40"/>
                  </a:lnTo>
                  <a:lnTo>
                    <a:pt x="12018" y="40"/>
                  </a:lnTo>
                  <a:lnTo>
                    <a:pt x="12018" y="40"/>
                  </a:lnTo>
                  <a:lnTo>
                    <a:pt x="11941" y="1"/>
                  </a:lnTo>
                  <a:lnTo>
                    <a:pt x="11941" y="1"/>
                  </a:lnTo>
                  <a:lnTo>
                    <a:pt x="11052" y="40"/>
                  </a:lnTo>
                  <a:lnTo>
                    <a:pt x="10125" y="78"/>
                  </a:lnTo>
                  <a:lnTo>
                    <a:pt x="9197" y="194"/>
                  </a:lnTo>
                  <a:lnTo>
                    <a:pt x="8308" y="310"/>
                  </a:lnTo>
                  <a:lnTo>
                    <a:pt x="8308" y="310"/>
                  </a:lnTo>
                  <a:lnTo>
                    <a:pt x="7613" y="465"/>
                  </a:lnTo>
                  <a:lnTo>
                    <a:pt x="6879" y="581"/>
                  </a:lnTo>
                  <a:lnTo>
                    <a:pt x="6183" y="774"/>
                  </a:lnTo>
                  <a:lnTo>
                    <a:pt x="5526" y="1006"/>
                  </a:lnTo>
                  <a:lnTo>
                    <a:pt x="5526" y="1006"/>
                  </a:lnTo>
                  <a:lnTo>
                    <a:pt x="4831" y="1276"/>
                  </a:lnTo>
                  <a:lnTo>
                    <a:pt x="4213" y="1585"/>
                  </a:lnTo>
                  <a:lnTo>
                    <a:pt x="3594" y="1972"/>
                  </a:lnTo>
                  <a:lnTo>
                    <a:pt x="3015" y="2397"/>
                  </a:lnTo>
                  <a:lnTo>
                    <a:pt x="3015" y="2397"/>
                  </a:lnTo>
                  <a:lnTo>
                    <a:pt x="2474" y="2822"/>
                  </a:lnTo>
                  <a:lnTo>
                    <a:pt x="2474" y="2822"/>
                  </a:lnTo>
                  <a:lnTo>
                    <a:pt x="2358" y="2938"/>
                  </a:lnTo>
                  <a:lnTo>
                    <a:pt x="2319" y="3015"/>
                  </a:lnTo>
                  <a:lnTo>
                    <a:pt x="2319" y="3131"/>
                  </a:lnTo>
                  <a:lnTo>
                    <a:pt x="2319" y="3131"/>
                  </a:lnTo>
                  <a:lnTo>
                    <a:pt x="2358" y="3247"/>
                  </a:lnTo>
                  <a:lnTo>
                    <a:pt x="2435" y="3324"/>
                  </a:lnTo>
                  <a:lnTo>
                    <a:pt x="2512" y="3363"/>
                  </a:lnTo>
                  <a:lnTo>
                    <a:pt x="2628" y="3401"/>
                  </a:lnTo>
                  <a:lnTo>
                    <a:pt x="2821" y="3440"/>
                  </a:lnTo>
                  <a:lnTo>
                    <a:pt x="3053" y="3440"/>
                  </a:lnTo>
                  <a:lnTo>
                    <a:pt x="3053" y="3440"/>
                  </a:lnTo>
                  <a:lnTo>
                    <a:pt x="3826" y="3401"/>
                  </a:lnTo>
                  <a:lnTo>
                    <a:pt x="4599" y="3324"/>
                  </a:lnTo>
                  <a:lnTo>
                    <a:pt x="6183" y="3208"/>
                  </a:lnTo>
                  <a:lnTo>
                    <a:pt x="6183" y="3208"/>
                  </a:lnTo>
                  <a:lnTo>
                    <a:pt x="6879" y="3131"/>
                  </a:lnTo>
                  <a:lnTo>
                    <a:pt x="7536" y="3131"/>
                  </a:lnTo>
                  <a:lnTo>
                    <a:pt x="8231" y="3131"/>
                  </a:lnTo>
                  <a:lnTo>
                    <a:pt x="8927" y="3131"/>
                  </a:lnTo>
                  <a:lnTo>
                    <a:pt x="8927" y="3131"/>
                  </a:lnTo>
                  <a:lnTo>
                    <a:pt x="9159" y="3054"/>
                  </a:lnTo>
                  <a:lnTo>
                    <a:pt x="9159" y="3054"/>
                  </a:lnTo>
                  <a:lnTo>
                    <a:pt x="9159" y="3092"/>
                  </a:lnTo>
                  <a:lnTo>
                    <a:pt x="9159" y="3131"/>
                  </a:lnTo>
                  <a:lnTo>
                    <a:pt x="9159" y="3131"/>
                  </a:lnTo>
                  <a:lnTo>
                    <a:pt x="9738" y="3247"/>
                  </a:lnTo>
                  <a:lnTo>
                    <a:pt x="10318" y="3363"/>
                  </a:lnTo>
                  <a:lnTo>
                    <a:pt x="10318" y="3363"/>
                  </a:lnTo>
                  <a:lnTo>
                    <a:pt x="11361" y="3633"/>
                  </a:lnTo>
                  <a:lnTo>
                    <a:pt x="11361" y="3633"/>
                  </a:lnTo>
                  <a:lnTo>
                    <a:pt x="11902" y="3826"/>
                  </a:lnTo>
                  <a:lnTo>
                    <a:pt x="12443" y="4058"/>
                  </a:lnTo>
                  <a:lnTo>
                    <a:pt x="13448" y="4561"/>
                  </a:lnTo>
                  <a:lnTo>
                    <a:pt x="13448" y="4561"/>
                  </a:lnTo>
                  <a:lnTo>
                    <a:pt x="14452" y="5140"/>
                  </a:lnTo>
                  <a:lnTo>
                    <a:pt x="15380" y="5758"/>
                  </a:lnTo>
                  <a:lnTo>
                    <a:pt x="15380" y="5758"/>
                  </a:lnTo>
                  <a:lnTo>
                    <a:pt x="16037" y="6222"/>
                  </a:lnTo>
                  <a:lnTo>
                    <a:pt x="16037" y="6222"/>
                  </a:lnTo>
                  <a:lnTo>
                    <a:pt x="15882" y="6261"/>
                  </a:lnTo>
                  <a:lnTo>
                    <a:pt x="15882" y="6261"/>
                  </a:lnTo>
                  <a:lnTo>
                    <a:pt x="15457" y="6377"/>
                  </a:lnTo>
                  <a:lnTo>
                    <a:pt x="15032" y="6570"/>
                  </a:lnTo>
                  <a:lnTo>
                    <a:pt x="15032" y="6570"/>
                  </a:lnTo>
                  <a:lnTo>
                    <a:pt x="14646" y="6802"/>
                  </a:lnTo>
                  <a:lnTo>
                    <a:pt x="14221" y="7111"/>
                  </a:lnTo>
                  <a:lnTo>
                    <a:pt x="13873" y="7420"/>
                  </a:lnTo>
                  <a:lnTo>
                    <a:pt x="13525" y="7768"/>
                  </a:lnTo>
                  <a:lnTo>
                    <a:pt x="13525" y="7768"/>
                  </a:lnTo>
                  <a:lnTo>
                    <a:pt x="13254" y="8116"/>
                  </a:lnTo>
                  <a:lnTo>
                    <a:pt x="13023" y="8463"/>
                  </a:lnTo>
                  <a:lnTo>
                    <a:pt x="12791" y="8850"/>
                  </a:lnTo>
                  <a:lnTo>
                    <a:pt x="12559" y="9197"/>
                  </a:lnTo>
                  <a:lnTo>
                    <a:pt x="12559" y="9197"/>
                  </a:lnTo>
                  <a:lnTo>
                    <a:pt x="12288" y="9507"/>
                  </a:lnTo>
                  <a:lnTo>
                    <a:pt x="11979" y="9816"/>
                  </a:lnTo>
                  <a:lnTo>
                    <a:pt x="11322" y="10357"/>
                  </a:lnTo>
                  <a:lnTo>
                    <a:pt x="11322" y="10357"/>
                  </a:lnTo>
                  <a:lnTo>
                    <a:pt x="10009" y="11284"/>
                  </a:lnTo>
                  <a:lnTo>
                    <a:pt x="9390" y="11786"/>
                  </a:lnTo>
                  <a:lnTo>
                    <a:pt x="9081" y="12057"/>
                  </a:lnTo>
                  <a:lnTo>
                    <a:pt x="8811" y="12366"/>
                  </a:lnTo>
                  <a:lnTo>
                    <a:pt x="8811" y="12366"/>
                  </a:lnTo>
                  <a:lnTo>
                    <a:pt x="8579" y="12675"/>
                  </a:lnTo>
                  <a:lnTo>
                    <a:pt x="8386" y="12984"/>
                  </a:lnTo>
                  <a:lnTo>
                    <a:pt x="8231" y="13293"/>
                  </a:lnTo>
                  <a:lnTo>
                    <a:pt x="8077" y="13641"/>
                  </a:lnTo>
                  <a:lnTo>
                    <a:pt x="8077" y="13641"/>
                  </a:lnTo>
                  <a:lnTo>
                    <a:pt x="7961" y="14105"/>
                  </a:lnTo>
                  <a:lnTo>
                    <a:pt x="7922" y="14530"/>
                  </a:lnTo>
                  <a:lnTo>
                    <a:pt x="7922" y="14994"/>
                  </a:lnTo>
                  <a:lnTo>
                    <a:pt x="7961" y="15419"/>
                  </a:lnTo>
                  <a:lnTo>
                    <a:pt x="7961" y="15419"/>
                  </a:lnTo>
                  <a:lnTo>
                    <a:pt x="8038" y="15882"/>
                  </a:lnTo>
                  <a:lnTo>
                    <a:pt x="8077" y="16076"/>
                  </a:lnTo>
                  <a:lnTo>
                    <a:pt x="8077" y="16307"/>
                  </a:lnTo>
                  <a:lnTo>
                    <a:pt x="8077" y="16307"/>
                  </a:lnTo>
                  <a:lnTo>
                    <a:pt x="8038" y="16539"/>
                  </a:lnTo>
                  <a:lnTo>
                    <a:pt x="7922" y="16732"/>
                  </a:lnTo>
                  <a:lnTo>
                    <a:pt x="7806" y="16926"/>
                  </a:lnTo>
                  <a:lnTo>
                    <a:pt x="7613" y="17080"/>
                  </a:lnTo>
                  <a:lnTo>
                    <a:pt x="7613" y="17080"/>
                  </a:lnTo>
                  <a:lnTo>
                    <a:pt x="6106" y="18124"/>
                  </a:lnTo>
                  <a:lnTo>
                    <a:pt x="6106" y="18124"/>
                  </a:lnTo>
                  <a:lnTo>
                    <a:pt x="5990" y="18201"/>
                  </a:lnTo>
                  <a:lnTo>
                    <a:pt x="5990" y="18201"/>
                  </a:lnTo>
                  <a:lnTo>
                    <a:pt x="5758" y="18394"/>
                  </a:lnTo>
                  <a:lnTo>
                    <a:pt x="5758" y="18394"/>
                  </a:lnTo>
                  <a:lnTo>
                    <a:pt x="5758" y="18394"/>
                  </a:lnTo>
                  <a:lnTo>
                    <a:pt x="5294" y="18626"/>
                  </a:lnTo>
                  <a:lnTo>
                    <a:pt x="5294" y="18626"/>
                  </a:lnTo>
                  <a:lnTo>
                    <a:pt x="5024" y="18742"/>
                  </a:lnTo>
                  <a:lnTo>
                    <a:pt x="5024" y="18742"/>
                  </a:lnTo>
                  <a:lnTo>
                    <a:pt x="4483" y="19012"/>
                  </a:lnTo>
                  <a:lnTo>
                    <a:pt x="4213" y="19167"/>
                  </a:lnTo>
                  <a:lnTo>
                    <a:pt x="4019" y="19360"/>
                  </a:lnTo>
                  <a:lnTo>
                    <a:pt x="4019" y="19360"/>
                  </a:lnTo>
                  <a:lnTo>
                    <a:pt x="3903" y="19553"/>
                  </a:lnTo>
                  <a:lnTo>
                    <a:pt x="3865" y="19785"/>
                  </a:lnTo>
                  <a:lnTo>
                    <a:pt x="3865" y="19862"/>
                  </a:lnTo>
                  <a:lnTo>
                    <a:pt x="3903" y="19978"/>
                  </a:lnTo>
                  <a:lnTo>
                    <a:pt x="3981" y="20056"/>
                  </a:lnTo>
                  <a:lnTo>
                    <a:pt x="4097" y="20094"/>
                  </a:lnTo>
                  <a:lnTo>
                    <a:pt x="4097" y="20094"/>
                  </a:lnTo>
                  <a:lnTo>
                    <a:pt x="4251" y="20133"/>
                  </a:lnTo>
                  <a:lnTo>
                    <a:pt x="4367" y="20171"/>
                  </a:lnTo>
                  <a:lnTo>
                    <a:pt x="4367" y="20171"/>
                  </a:lnTo>
                  <a:lnTo>
                    <a:pt x="4367" y="20171"/>
                  </a:lnTo>
                  <a:lnTo>
                    <a:pt x="4213" y="20365"/>
                  </a:lnTo>
                  <a:lnTo>
                    <a:pt x="4213" y="20365"/>
                  </a:lnTo>
                  <a:lnTo>
                    <a:pt x="3903" y="20790"/>
                  </a:lnTo>
                  <a:lnTo>
                    <a:pt x="3633" y="21292"/>
                  </a:lnTo>
                  <a:lnTo>
                    <a:pt x="3633" y="21292"/>
                  </a:lnTo>
                  <a:lnTo>
                    <a:pt x="3401" y="21794"/>
                  </a:lnTo>
                  <a:lnTo>
                    <a:pt x="3246" y="22297"/>
                  </a:lnTo>
                  <a:lnTo>
                    <a:pt x="3131" y="22799"/>
                  </a:lnTo>
                  <a:lnTo>
                    <a:pt x="3053" y="23301"/>
                  </a:lnTo>
                  <a:lnTo>
                    <a:pt x="3053" y="23301"/>
                  </a:lnTo>
                  <a:lnTo>
                    <a:pt x="3015" y="23611"/>
                  </a:lnTo>
                  <a:lnTo>
                    <a:pt x="2899" y="23920"/>
                  </a:lnTo>
                  <a:lnTo>
                    <a:pt x="2899" y="23920"/>
                  </a:lnTo>
                  <a:lnTo>
                    <a:pt x="2744" y="24151"/>
                  </a:lnTo>
                  <a:lnTo>
                    <a:pt x="2551" y="24383"/>
                  </a:lnTo>
                  <a:lnTo>
                    <a:pt x="2551" y="24383"/>
                  </a:lnTo>
                  <a:lnTo>
                    <a:pt x="2126" y="24808"/>
                  </a:lnTo>
                  <a:lnTo>
                    <a:pt x="1739" y="25272"/>
                  </a:lnTo>
                  <a:lnTo>
                    <a:pt x="1739" y="25272"/>
                  </a:lnTo>
                  <a:lnTo>
                    <a:pt x="1005" y="26238"/>
                  </a:lnTo>
                  <a:lnTo>
                    <a:pt x="696" y="26740"/>
                  </a:lnTo>
                  <a:lnTo>
                    <a:pt x="387" y="27243"/>
                  </a:lnTo>
                  <a:lnTo>
                    <a:pt x="387" y="27243"/>
                  </a:lnTo>
                  <a:lnTo>
                    <a:pt x="232" y="27591"/>
                  </a:lnTo>
                  <a:lnTo>
                    <a:pt x="117" y="27977"/>
                  </a:lnTo>
                  <a:lnTo>
                    <a:pt x="117" y="27977"/>
                  </a:lnTo>
                  <a:lnTo>
                    <a:pt x="39" y="28209"/>
                  </a:lnTo>
                  <a:lnTo>
                    <a:pt x="1" y="28441"/>
                  </a:lnTo>
                  <a:lnTo>
                    <a:pt x="1" y="28672"/>
                  </a:lnTo>
                  <a:lnTo>
                    <a:pt x="1" y="289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2527600" y="1712250"/>
              <a:ext cx="266650" cy="396100"/>
            </a:xfrm>
            <a:custGeom>
              <a:rect b="b" l="l" r="r" t="t"/>
              <a:pathLst>
                <a:path extrusionOk="0" h="15844" w="10666">
                  <a:moveTo>
                    <a:pt x="7922" y="1"/>
                  </a:moveTo>
                  <a:lnTo>
                    <a:pt x="7767" y="39"/>
                  </a:lnTo>
                  <a:lnTo>
                    <a:pt x="7574" y="78"/>
                  </a:lnTo>
                  <a:lnTo>
                    <a:pt x="7458" y="78"/>
                  </a:lnTo>
                  <a:lnTo>
                    <a:pt x="6453" y="194"/>
                  </a:lnTo>
                  <a:lnTo>
                    <a:pt x="5719" y="349"/>
                  </a:lnTo>
                  <a:lnTo>
                    <a:pt x="5487" y="426"/>
                  </a:lnTo>
                  <a:lnTo>
                    <a:pt x="5410" y="426"/>
                  </a:lnTo>
                  <a:lnTo>
                    <a:pt x="4057" y="658"/>
                  </a:lnTo>
                  <a:lnTo>
                    <a:pt x="2705" y="967"/>
                  </a:lnTo>
                  <a:lnTo>
                    <a:pt x="2434" y="1005"/>
                  </a:lnTo>
                  <a:lnTo>
                    <a:pt x="2241" y="1083"/>
                  </a:lnTo>
                  <a:lnTo>
                    <a:pt x="2125" y="1083"/>
                  </a:lnTo>
                  <a:lnTo>
                    <a:pt x="1932" y="1160"/>
                  </a:lnTo>
                  <a:lnTo>
                    <a:pt x="1700" y="1199"/>
                  </a:lnTo>
                  <a:lnTo>
                    <a:pt x="1391" y="1276"/>
                  </a:lnTo>
                  <a:lnTo>
                    <a:pt x="1314" y="1276"/>
                  </a:lnTo>
                  <a:lnTo>
                    <a:pt x="1005" y="1353"/>
                  </a:lnTo>
                  <a:lnTo>
                    <a:pt x="696" y="1469"/>
                  </a:lnTo>
                  <a:lnTo>
                    <a:pt x="657" y="1469"/>
                  </a:lnTo>
                  <a:lnTo>
                    <a:pt x="425" y="1546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116" y="2281"/>
                  </a:lnTo>
                  <a:lnTo>
                    <a:pt x="232" y="2628"/>
                  </a:lnTo>
                  <a:lnTo>
                    <a:pt x="387" y="2976"/>
                  </a:lnTo>
                  <a:lnTo>
                    <a:pt x="580" y="3324"/>
                  </a:lnTo>
                  <a:lnTo>
                    <a:pt x="1005" y="3981"/>
                  </a:lnTo>
                  <a:lnTo>
                    <a:pt x="1430" y="4599"/>
                  </a:lnTo>
                  <a:lnTo>
                    <a:pt x="2628" y="6145"/>
                  </a:lnTo>
                  <a:lnTo>
                    <a:pt x="3864" y="7652"/>
                  </a:lnTo>
                  <a:lnTo>
                    <a:pt x="4946" y="9081"/>
                  </a:lnTo>
                  <a:lnTo>
                    <a:pt x="6028" y="10511"/>
                  </a:lnTo>
                  <a:lnTo>
                    <a:pt x="7071" y="11979"/>
                  </a:lnTo>
                  <a:lnTo>
                    <a:pt x="7574" y="12752"/>
                  </a:lnTo>
                  <a:lnTo>
                    <a:pt x="8037" y="13486"/>
                  </a:lnTo>
                  <a:lnTo>
                    <a:pt x="8462" y="14298"/>
                  </a:lnTo>
                  <a:lnTo>
                    <a:pt x="8656" y="14723"/>
                  </a:lnTo>
                  <a:lnTo>
                    <a:pt x="8810" y="15148"/>
                  </a:lnTo>
                  <a:lnTo>
                    <a:pt x="8888" y="15418"/>
                  </a:lnTo>
                  <a:lnTo>
                    <a:pt x="9042" y="15689"/>
                  </a:lnTo>
                  <a:lnTo>
                    <a:pt x="9119" y="15766"/>
                  </a:lnTo>
                  <a:lnTo>
                    <a:pt x="9235" y="15844"/>
                  </a:lnTo>
                  <a:lnTo>
                    <a:pt x="9351" y="15844"/>
                  </a:lnTo>
                  <a:lnTo>
                    <a:pt x="9544" y="15805"/>
                  </a:lnTo>
                  <a:lnTo>
                    <a:pt x="9660" y="15689"/>
                  </a:lnTo>
                  <a:lnTo>
                    <a:pt x="9776" y="15573"/>
                  </a:lnTo>
                  <a:lnTo>
                    <a:pt x="9892" y="15418"/>
                  </a:lnTo>
                  <a:lnTo>
                    <a:pt x="9969" y="15264"/>
                  </a:lnTo>
                  <a:lnTo>
                    <a:pt x="10047" y="14916"/>
                  </a:lnTo>
                  <a:lnTo>
                    <a:pt x="10124" y="14568"/>
                  </a:lnTo>
                  <a:lnTo>
                    <a:pt x="10317" y="13757"/>
                  </a:lnTo>
                  <a:lnTo>
                    <a:pt x="10472" y="12907"/>
                  </a:lnTo>
                  <a:lnTo>
                    <a:pt x="10588" y="12095"/>
                  </a:lnTo>
                  <a:lnTo>
                    <a:pt x="10626" y="11245"/>
                  </a:lnTo>
                  <a:lnTo>
                    <a:pt x="10665" y="10434"/>
                  </a:lnTo>
                  <a:lnTo>
                    <a:pt x="10626" y="9584"/>
                  </a:lnTo>
                  <a:lnTo>
                    <a:pt x="10549" y="8734"/>
                  </a:lnTo>
                  <a:lnTo>
                    <a:pt x="10433" y="7922"/>
                  </a:lnTo>
                  <a:lnTo>
                    <a:pt x="10279" y="7111"/>
                  </a:lnTo>
                  <a:lnTo>
                    <a:pt x="10085" y="6299"/>
                  </a:lnTo>
                  <a:lnTo>
                    <a:pt x="9854" y="5488"/>
                  </a:lnTo>
                  <a:lnTo>
                    <a:pt x="9544" y="4676"/>
                  </a:lnTo>
                  <a:lnTo>
                    <a:pt x="9235" y="3903"/>
                  </a:lnTo>
                  <a:lnTo>
                    <a:pt x="8888" y="3131"/>
                  </a:lnTo>
                  <a:lnTo>
                    <a:pt x="8540" y="2396"/>
                  </a:lnTo>
                  <a:lnTo>
                    <a:pt x="8231" y="1701"/>
                  </a:lnTo>
                  <a:lnTo>
                    <a:pt x="8115" y="1315"/>
                  </a:lnTo>
                  <a:lnTo>
                    <a:pt x="8037" y="928"/>
                  </a:lnTo>
                  <a:lnTo>
                    <a:pt x="7960" y="542"/>
                  </a:lnTo>
                  <a:lnTo>
                    <a:pt x="7960" y="155"/>
                  </a:lnTo>
                  <a:lnTo>
                    <a:pt x="796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2527600" y="1712250"/>
              <a:ext cx="266650" cy="396100"/>
            </a:xfrm>
            <a:custGeom>
              <a:rect b="b" l="l" r="r" t="t"/>
              <a:pathLst>
                <a:path extrusionOk="0" fill="none" h="15844" w="10666">
                  <a:moveTo>
                    <a:pt x="0" y="1662"/>
                  </a:moveTo>
                  <a:lnTo>
                    <a:pt x="0" y="1662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39" y="1894"/>
                  </a:lnTo>
                  <a:lnTo>
                    <a:pt x="116" y="2281"/>
                  </a:lnTo>
                  <a:lnTo>
                    <a:pt x="232" y="2628"/>
                  </a:lnTo>
                  <a:lnTo>
                    <a:pt x="387" y="2976"/>
                  </a:lnTo>
                  <a:lnTo>
                    <a:pt x="580" y="3324"/>
                  </a:lnTo>
                  <a:lnTo>
                    <a:pt x="1005" y="3981"/>
                  </a:lnTo>
                  <a:lnTo>
                    <a:pt x="1430" y="4599"/>
                  </a:lnTo>
                  <a:lnTo>
                    <a:pt x="1430" y="4599"/>
                  </a:lnTo>
                  <a:lnTo>
                    <a:pt x="2628" y="6145"/>
                  </a:lnTo>
                  <a:lnTo>
                    <a:pt x="3864" y="7652"/>
                  </a:lnTo>
                  <a:lnTo>
                    <a:pt x="3864" y="7652"/>
                  </a:lnTo>
                  <a:lnTo>
                    <a:pt x="4946" y="9081"/>
                  </a:lnTo>
                  <a:lnTo>
                    <a:pt x="6028" y="10511"/>
                  </a:lnTo>
                  <a:lnTo>
                    <a:pt x="7071" y="11979"/>
                  </a:lnTo>
                  <a:lnTo>
                    <a:pt x="7574" y="12752"/>
                  </a:lnTo>
                  <a:lnTo>
                    <a:pt x="8037" y="13486"/>
                  </a:lnTo>
                  <a:lnTo>
                    <a:pt x="8037" y="13486"/>
                  </a:lnTo>
                  <a:lnTo>
                    <a:pt x="8462" y="14298"/>
                  </a:lnTo>
                  <a:lnTo>
                    <a:pt x="8656" y="14723"/>
                  </a:lnTo>
                  <a:lnTo>
                    <a:pt x="8810" y="15148"/>
                  </a:lnTo>
                  <a:lnTo>
                    <a:pt x="8810" y="15148"/>
                  </a:lnTo>
                  <a:lnTo>
                    <a:pt x="8888" y="15418"/>
                  </a:lnTo>
                  <a:lnTo>
                    <a:pt x="9042" y="15689"/>
                  </a:lnTo>
                  <a:lnTo>
                    <a:pt x="9119" y="15766"/>
                  </a:lnTo>
                  <a:lnTo>
                    <a:pt x="9235" y="15844"/>
                  </a:lnTo>
                  <a:lnTo>
                    <a:pt x="9351" y="15844"/>
                  </a:lnTo>
                  <a:lnTo>
                    <a:pt x="9544" y="15805"/>
                  </a:lnTo>
                  <a:lnTo>
                    <a:pt x="9544" y="15805"/>
                  </a:lnTo>
                  <a:lnTo>
                    <a:pt x="9660" y="15689"/>
                  </a:lnTo>
                  <a:lnTo>
                    <a:pt x="9776" y="15573"/>
                  </a:lnTo>
                  <a:lnTo>
                    <a:pt x="9892" y="15418"/>
                  </a:lnTo>
                  <a:lnTo>
                    <a:pt x="9969" y="15264"/>
                  </a:lnTo>
                  <a:lnTo>
                    <a:pt x="10047" y="14916"/>
                  </a:lnTo>
                  <a:lnTo>
                    <a:pt x="10124" y="14568"/>
                  </a:lnTo>
                  <a:lnTo>
                    <a:pt x="10124" y="14568"/>
                  </a:lnTo>
                  <a:lnTo>
                    <a:pt x="10317" y="13757"/>
                  </a:lnTo>
                  <a:lnTo>
                    <a:pt x="10472" y="12907"/>
                  </a:lnTo>
                  <a:lnTo>
                    <a:pt x="10472" y="12907"/>
                  </a:lnTo>
                  <a:lnTo>
                    <a:pt x="10588" y="12095"/>
                  </a:lnTo>
                  <a:lnTo>
                    <a:pt x="10626" y="11245"/>
                  </a:lnTo>
                  <a:lnTo>
                    <a:pt x="10665" y="10434"/>
                  </a:lnTo>
                  <a:lnTo>
                    <a:pt x="10626" y="9584"/>
                  </a:lnTo>
                  <a:lnTo>
                    <a:pt x="10549" y="8734"/>
                  </a:lnTo>
                  <a:lnTo>
                    <a:pt x="10433" y="7922"/>
                  </a:lnTo>
                  <a:lnTo>
                    <a:pt x="10279" y="7111"/>
                  </a:lnTo>
                  <a:lnTo>
                    <a:pt x="10085" y="6299"/>
                  </a:lnTo>
                  <a:lnTo>
                    <a:pt x="10085" y="6299"/>
                  </a:lnTo>
                  <a:lnTo>
                    <a:pt x="9854" y="5488"/>
                  </a:lnTo>
                  <a:lnTo>
                    <a:pt x="9544" y="4676"/>
                  </a:lnTo>
                  <a:lnTo>
                    <a:pt x="9235" y="3903"/>
                  </a:lnTo>
                  <a:lnTo>
                    <a:pt x="8888" y="3131"/>
                  </a:lnTo>
                  <a:lnTo>
                    <a:pt x="8888" y="3131"/>
                  </a:lnTo>
                  <a:lnTo>
                    <a:pt x="8540" y="2396"/>
                  </a:lnTo>
                  <a:lnTo>
                    <a:pt x="8231" y="1701"/>
                  </a:lnTo>
                  <a:lnTo>
                    <a:pt x="8115" y="1315"/>
                  </a:lnTo>
                  <a:lnTo>
                    <a:pt x="8037" y="928"/>
                  </a:lnTo>
                  <a:lnTo>
                    <a:pt x="7960" y="542"/>
                  </a:lnTo>
                  <a:lnTo>
                    <a:pt x="7960" y="155"/>
                  </a:lnTo>
                  <a:lnTo>
                    <a:pt x="7960" y="155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22" y="1"/>
                  </a:lnTo>
                  <a:lnTo>
                    <a:pt x="7922" y="1"/>
                  </a:lnTo>
                  <a:lnTo>
                    <a:pt x="7767" y="39"/>
                  </a:lnTo>
                  <a:lnTo>
                    <a:pt x="7767" y="39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458" y="78"/>
                  </a:lnTo>
                  <a:lnTo>
                    <a:pt x="7458" y="78"/>
                  </a:lnTo>
                  <a:lnTo>
                    <a:pt x="6453" y="194"/>
                  </a:lnTo>
                  <a:lnTo>
                    <a:pt x="6453" y="194"/>
                  </a:lnTo>
                  <a:lnTo>
                    <a:pt x="5719" y="349"/>
                  </a:lnTo>
                  <a:lnTo>
                    <a:pt x="5719" y="349"/>
                  </a:lnTo>
                  <a:lnTo>
                    <a:pt x="5487" y="426"/>
                  </a:lnTo>
                  <a:lnTo>
                    <a:pt x="5487" y="426"/>
                  </a:lnTo>
                  <a:lnTo>
                    <a:pt x="5410" y="426"/>
                  </a:lnTo>
                  <a:lnTo>
                    <a:pt x="5410" y="426"/>
                  </a:lnTo>
                  <a:lnTo>
                    <a:pt x="4057" y="658"/>
                  </a:lnTo>
                  <a:lnTo>
                    <a:pt x="2705" y="967"/>
                  </a:lnTo>
                  <a:lnTo>
                    <a:pt x="2705" y="967"/>
                  </a:lnTo>
                  <a:lnTo>
                    <a:pt x="2434" y="1005"/>
                  </a:lnTo>
                  <a:lnTo>
                    <a:pt x="2434" y="1005"/>
                  </a:lnTo>
                  <a:lnTo>
                    <a:pt x="2241" y="1083"/>
                  </a:lnTo>
                  <a:lnTo>
                    <a:pt x="2241" y="1083"/>
                  </a:lnTo>
                  <a:lnTo>
                    <a:pt x="2125" y="1083"/>
                  </a:lnTo>
                  <a:lnTo>
                    <a:pt x="2125" y="1083"/>
                  </a:lnTo>
                  <a:lnTo>
                    <a:pt x="1932" y="1160"/>
                  </a:lnTo>
                  <a:lnTo>
                    <a:pt x="1932" y="1160"/>
                  </a:lnTo>
                  <a:lnTo>
                    <a:pt x="1700" y="1199"/>
                  </a:lnTo>
                  <a:lnTo>
                    <a:pt x="1700" y="1199"/>
                  </a:lnTo>
                  <a:lnTo>
                    <a:pt x="1391" y="1276"/>
                  </a:lnTo>
                  <a:lnTo>
                    <a:pt x="1314" y="1276"/>
                  </a:lnTo>
                  <a:lnTo>
                    <a:pt x="1314" y="1276"/>
                  </a:lnTo>
                  <a:lnTo>
                    <a:pt x="1005" y="1353"/>
                  </a:lnTo>
                  <a:lnTo>
                    <a:pt x="1005" y="1353"/>
                  </a:lnTo>
                  <a:lnTo>
                    <a:pt x="696" y="1469"/>
                  </a:lnTo>
                  <a:lnTo>
                    <a:pt x="657" y="1469"/>
                  </a:lnTo>
                  <a:lnTo>
                    <a:pt x="657" y="1469"/>
                  </a:lnTo>
                  <a:lnTo>
                    <a:pt x="425" y="1546"/>
                  </a:lnTo>
                  <a:lnTo>
                    <a:pt x="425" y="1546"/>
                  </a:lnTo>
                  <a:lnTo>
                    <a:pt x="0" y="16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2903375" y="1455300"/>
              <a:ext cx="229925" cy="145900"/>
            </a:xfrm>
            <a:custGeom>
              <a:rect b="b" l="l" r="r" t="t"/>
              <a:pathLst>
                <a:path extrusionOk="0" h="5836" w="9197">
                  <a:moveTo>
                    <a:pt x="696" y="0"/>
                  </a:moveTo>
                  <a:lnTo>
                    <a:pt x="39" y="39"/>
                  </a:lnTo>
                  <a:lnTo>
                    <a:pt x="0" y="78"/>
                  </a:lnTo>
                  <a:lnTo>
                    <a:pt x="0" y="116"/>
                  </a:lnTo>
                  <a:lnTo>
                    <a:pt x="310" y="657"/>
                  </a:lnTo>
                  <a:lnTo>
                    <a:pt x="696" y="1160"/>
                  </a:lnTo>
                  <a:lnTo>
                    <a:pt x="1082" y="1662"/>
                  </a:lnTo>
                  <a:lnTo>
                    <a:pt x="1507" y="2126"/>
                  </a:lnTo>
                  <a:lnTo>
                    <a:pt x="1778" y="2396"/>
                  </a:lnTo>
                  <a:lnTo>
                    <a:pt x="2087" y="2667"/>
                  </a:lnTo>
                  <a:lnTo>
                    <a:pt x="2358" y="2860"/>
                  </a:lnTo>
                  <a:lnTo>
                    <a:pt x="2667" y="3130"/>
                  </a:lnTo>
                  <a:lnTo>
                    <a:pt x="2860" y="3246"/>
                  </a:lnTo>
                  <a:lnTo>
                    <a:pt x="2976" y="3362"/>
                  </a:lnTo>
                  <a:lnTo>
                    <a:pt x="3246" y="3517"/>
                  </a:lnTo>
                  <a:lnTo>
                    <a:pt x="3749" y="3826"/>
                  </a:lnTo>
                  <a:lnTo>
                    <a:pt x="4058" y="4058"/>
                  </a:lnTo>
                  <a:lnTo>
                    <a:pt x="4367" y="4251"/>
                  </a:lnTo>
                  <a:lnTo>
                    <a:pt x="4676" y="4483"/>
                  </a:lnTo>
                  <a:lnTo>
                    <a:pt x="4792" y="4560"/>
                  </a:lnTo>
                  <a:lnTo>
                    <a:pt x="5024" y="4792"/>
                  </a:lnTo>
                  <a:lnTo>
                    <a:pt x="5256" y="5062"/>
                  </a:lnTo>
                  <a:lnTo>
                    <a:pt x="5565" y="5371"/>
                  </a:lnTo>
                  <a:lnTo>
                    <a:pt x="5835" y="5526"/>
                  </a:lnTo>
                  <a:lnTo>
                    <a:pt x="5990" y="5680"/>
                  </a:lnTo>
                  <a:lnTo>
                    <a:pt x="6144" y="5835"/>
                  </a:lnTo>
                  <a:lnTo>
                    <a:pt x="6299" y="5758"/>
                  </a:lnTo>
                  <a:lnTo>
                    <a:pt x="6685" y="5680"/>
                  </a:lnTo>
                  <a:lnTo>
                    <a:pt x="7033" y="5642"/>
                  </a:lnTo>
                  <a:lnTo>
                    <a:pt x="7420" y="5603"/>
                  </a:lnTo>
                  <a:lnTo>
                    <a:pt x="7806" y="5526"/>
                  </a:lnTo>
                  <a:lnTo>
                    <a:pt x="7845" y="5487"/>
                  </a:lnTo>
                  <a:lnTo>
                    <a:pt x="7883" y="5487"/>
                  </a:lnTo>
                  <a:lnTo>
                    <a:pt x="8231" y="5333"/>
                  </a:lnTo>
                  <a:lnTo>
                    <a:pt x="8540" y="5178"/>
                  </a:lnTo>
                  <a:lnTo>
                    <a:pt x="8849" y="4985"/>
                  </a:lnTo>
                  <a:lnTo>
                    <a:pt x="9004" y="4830"/>
                  </a:lnTo>
                  <a:lnTo>
                    <a:pt x="9120" y="4714"/>
                  </a:lnTo>
                  <a:lnTo>
                    <a:pt x="9197" y="4521"/>
                  </a:lnTo>
                  <a:lnTo>
                    <a:pt x="9197" y="4328"/>
                  </a:lnTo>
                  <a:lnTo>
                    <a:pt x="9158" y="4135"/>
                  </a:lnTo>
                  <a:lnTo>
                    <a:pt x="9081" y="3980"/>
                  </a:lnTo>
                  <a:lnTo>
                    <a:pt x="8965" y="3826"/>
                  </a:lnTo>
                  <a:lnTo>
                    <a:pt x="8811" y="3710"/>
                  </a:lnTo>
                  <a:lnTo>
                    <a:pt x="8579" y="3517"/>
                  </a:lnTo>
                  <a:lnTo>
                    <a:pt x="8308" y="3323"/>
                  </a:lnTo>
                  <a:lnTo>
                    <a:pt x="7922" y="3053"/>
                  </a:lnTo>
                  <a:lnTo>
                    <a:pt x="7845" y="3014"/>
                  </a:lnTo>
                  <a:lnTo>
                    <a:pt x="7535" y="2782"/>
                  </a:lnTo>
                  <a:lnTo>
                    <a:pt x="7110" y="2435"/>
                  </a:lnTo>
                  <a:lnTo>
                    <a:pt x="6647" y="2010"/>
                  </a:lnTo>
                  <a:lnTo>
                    <a:pt x="6569" y="1932"/>
                  </a:lnTo>
                  <a:lnTo>
                    <a:pt x="6067" y="1507"/>
                  </a:lnTo>
                  <a:lnTo>
                    <a:pt x="5719" y="1198"/>
                  </a:lnTo>
                  <a:lnTo>
                    <a:pt x="5603" y="1121"/>
                  </a:lnTo>
                  <a:lnTo>
                    <a:pt x="5217" y="850"/>
                  </a:lnTo>
                  <a:lnTo>
                    <a:pt x="4753" y="657"/>
                  </a:lnTo>
                  <a:lnTo>
                    <a:pt x="4174" y="464"/>
                  </a:lnTo>
                  <a:lnTo>
                    <a:pt x="3710" y="348"/>
                  </a:lnTo>
                  <a:lnTo>
                    <a:pt x="3169" y="232"/>
                  </a:lnTo>
                  <a:lnTo>
                    <a:pt x="3053" y="232"/>
                  </a:lnTo>
                  <a:lnTo>
                    <a:pt x="2705" y="155"/>
                  </a:lnTo>
                  <a:lnTo>
                    <a:pt x="2048" y="78"/>
                  </a:lnTo>
                  <a:lnTo>
                    <a:pt x="1353" y="39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47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3114925" y="1554800"/>
              <a:ext cx="18375" cy="21275"/>
            </a:xfrm>
            <a:custGeom>
              <a:rect b="b" l="l" r="r" t="t"/>
              <a:pathLst>
                <a:path extrusionOk="0" h="851" w="735">
                  <a:moveTo>
                    <a:pt x="619" y="0"/>
                  </a:moveTo>
                  <a:lnTo>
                    <a:pt x="310" y="387"/>
                  </a:lnTo>
                  <a:lnTo>
                    <a:pt x="155" y="580"/>
                  </a:lnTo>
                  <a:lnTo>
                    <a:pt x="1" y="773"/>
                  </a:lnTo>
                  <a:lnTo>
                    <a:pt x="1" y="812"/>
                  </a:lnTo>
                  <a:lnTo>
                    <a:pt x="39" y="850"/>
                  </a:lnTo>
                  <a:lnTo>
                    <a:pt x="349" y="812"/>
                  </a:lnTo>
                  <a:lnTo>
                    <a:pt x="658" y="734"/>
                  </a:lnTo>
                  <a:lnTo>
                    <a:pt x="735" y="541"/>
                  </a:lnTo>
                  <a:lnTo>
                    <a:pt x="735" y="348"/>
                  </a:lnTo>
                  <a:lnTo>
                    <a:pt x="696" y="155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3106250" y="1538375"/>
              <a:ext cx="17400" cy="17400"/>
            </a:xfrm>
            <a:custGeom>
              <a:rect b="b" l="l" r="r" t="t"/>
              <a:pathLst>
                <a:path extrusionOk="0" h="696" w="696">
                  <a:moveTo>
                    <a:pt x="193" y="0"/>
                  </a:moveTo>
                  <a:lnTo>
                    <a:pt x="116" y="232"/>
                  </a:lnTo>
                  <a:lnTo>
                    <a:pt x="39" y="425"/>
                  </a:lnTo>
                  <a:lnTo>
                    <a:pt x="0" y="541"/>
                  </a:lnTo>
                  <a:lnTo>
                    <a:pt x="0" y="657"/>
                  </a:lnTo>
                  <a:lnTo>
                    <a:pt x="39" y="657"/>
                  </a:lnTo>
                  <a:lnTo>
                    <a:pt x="77" y="696"/>
                  </a:lnTo>
                  <a:lnTo>
                    <a:pt x="386" y="541"/>
                  </a:lnTo>
                  <a:lnTo>
                    <a:pt x="696" y="387"/>
                  </a:lnTo>
                  <a:lnTo>
                    <a:pt x="464" y="194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3086925" y="1524850"/>
              <a:ext cx="14500" cy="13550"/>
            </a:xfrm>
            <a:custGeom>
              <a:rect b="b" l="l" r="r" t="t"/>
              <a:pathLst>
                <a:path extrusionOk="0" h="542" w="580">
                  <a:moveTo>
                    <a:pt x="193" y="0"/>
                  </a:moveTo>
                  <a:lnTo>
                    <a:pt x="78" y="194"/>
                  </a:lnTo>
                  <a:lnTo>
                    <a:pt x="39" y="310"/>
                  </a:lnTo>
                  <a:lnTo>
                    <a:pt x="0" y="464"/>
                  </a:lnTo>
                  <a:lnTo>
                    <a:pt x="39" y="541"/>
                  </a:lnTo>
                  <a:lnTo>
                    <a:pt x="116" y="541"/>
                  </a:lnTo>
                  <a:lnTo>
                    <a:pt x="580" y="271"/>
                  </a:lnTo>
                  <a:lnTo>
                    <a:pt x="503" y="2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3058900" y="1503600"/>
              <a:ext cx="22250" cy="19350"/>
            </a:xfrm>
            <a:custGeom>
              <a:rect b="b" l="l" r="r" t="t"/>
              <a:pathLst>
                <a:path extrusionOk="0" h="774" w="890">
                  <a:moveTo>
                    <a:pt x="348" y="0"/>
                  </a:moveTo>
                  <a:lnTo>
                    <a:pt x="232" y="232"/>
                  </a:lnTo>
                  <a:lnTo>
                    <a:pt x="155" y="464"/>
                  </a:lnTo>
                  <a:lnTo>
                    <a:pt x="117" y="580"/>
                  </a:lnTo>
                  <a:lnTo>
                    <a:pt x="39" y="657"/>
                  </a:lnTo>
                  <a:lnTo>
                    <a:pt x="1" y="735"/>
                  </a:lnTo>
                  <a:lnTo>
                    <a:pt x="39" y="773"/>
                  </a:lnTo>
                  <a:lnTo>
                    <a:pt x="78" y="773"/>
                  </a:lnTo>
                  <a:lnTo>
                    <a:pt x="271" y="735"/>
                  </a:lnTo>
                  <a:lnTo>
                    <a:pt x="503" y="696"/>
                  </a:lnTo>
                  <a:lnTo>
                    <a:pt x="889" y="503"/>
                  </a:lnTo>
                  <a:lnTo>
                    <a:pt x="426" y="78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3042475" y="1485250"/>
              <a:ext cx="12600" cy="14500"/>
            </a:xfrm>
            <a:custGeom>
              <a:rect b="b" l="l" r="r" t="t"/>
              <a:pathLst>
                <a:path extrusionOk="0" h="580" w="504">
                  <a:moveTo>
                    <a:pt x="155" y="0"/>
                  </a:moveTo>
                  <a:lnTo>
                    <a:pt x="117" y="77"/>
                  </a:lnTo>
                  <a:lnTo>
                    <a:pt x="39" y="309"/>
                  </a:lnTo>
                  <a:lnTo>
                    <a:pt x="1" y="502"/>
                  </a:lnTo>
                  <a:lnTo>
                    <a:pt x="1" y="580"/>
                  </a:lnTo>
                  <a:lnTo>
                    <a:pt x="78" y="580"/>
                  </a:lnTo>
                  <a:lnTo>
                    <a:pt x="310" y="464"/>
                  </a:lnTo>
                  <a:lnTo>
                    <a:pt x="503" y="30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3019300" y="1471725"/>
              <a:ext cx="14500" cy="16450"/>
            </a:xfrm>
            <a:custGeom>
              <a:rect b="b" l="l" r="r" t="t"/>
              <a:pathLst>
                <a:path extrusionOk="0" h="658" w="580">
                  <a:moveTo>
                    <a:pt x="116" y="0"/>
                  </a:moveTo>
                  <a:lnTo>
                    <a:pt x="39" y="271"/>
                  </a:lnTo>
                  <a:lnTo>
                    <a:pt x="0" y="541"/>
                  </a:lnTo>
                  <a:lnTo>
                    <a:pt x="0" y="618"/>
                  </a:lnTo>
                  <a:lnTo>
                    <a:pt x="39" y="657"/>
                  </a:lnTo>
                  <a:lnTo>
                    <a:pt x="78" y="618"/>
                  </a:lnTo>
                  <a:lnTo>
                    <a:pt x="232" y="541"/>
                  </a:lnTo>
                  <a:lnTo>
                    <a:pt x="348" y="425"/>
                  </a:lnTo>
                  <a:lnTo>
                    <a:pt x="580" y="19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2995150" y="1464000"/>
              <a:ext cx="12575" cy="10650"/>
            </a:xfrm>
            <a:custGeom>
              <a:rect b="b" l="l" r="r" t="t"/>
              <a:pathLst>
                <a:path extrusionOk="0" h="426" w="503">
                  <a:moveTo>
                    <a:pt x="39" y="0"/>
                  </a:moveTo>
                  <a:lnTo>
                    <a:pt x="0" y="309"/>
                  </a:lnTo>
                  <a:lnTo>
                    <a:pt x="39" y="386"/>
                  </a:lnTo>
                  <a:lnTo>
                    <a:pt x="78" y="425"/>
                  </a:lnTo>
                  <a:lnTo>
                    <a:pt x="348" y="309"/>
                  </a:lnTo>
                  <a:lnTo>
                    <a:pt x="425" y="193"/>
                  </a:lnTo>
                  <a:lnTo>
                    <a:pt x="503" y="11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2971000" y="1459150"/>
              <a:ext cx="8725" cy="8725"/>
            </a:xfrm>
            <a:custGeom>
              <a:rect b="b" l="l" r="r" t="t"/>
              <a:pathLst>
                <a:path extrusionOk="0" h="349" w="349">
                  <a:moveTo>
                    <a:pt x="0" y="1"/>
                  </a:moveTo>
                  <a:lnTo>
                    <a:pt x="0" y="271"/>
                  </a:lnTo>
                  <a:lnTo>
                    <a:pt x="39" y="349"/>
                  </a:lnTo>
                  <a:lnTo>
                    <a:pt x="116" y="310"/>
                  </a:lnTo>
                  <a:lnTo>
                    <a:pt x="348" y="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3049250" y="1591500"/>
              <a:ext cx="14500" cy="9700"/>
            </a:xfrm>
            <a:custGeom>
              <a:rect b="b" l="l" r="r" t="t"/>
              <a:pathLst>
                <a:path extrusionOk="0" h="388" w="580">
                  <a:moveTo>
                    <a:pt x="387" y="1"/>
                  </a:moveTo>
                  <a:lnTo>
                    <a:pt x="232" y="39"/>
                  </a:lnTo>
                  <a:lnTo>
                    <a:pt x="0" y="78"/>
                  </a:lnTo>
                  <a:lnTo>
                    <a:pt x="155" y="232"/>
                  </a:lnTo>
                  <a:lnTo>
                    <a:pt x="309" y="387"/>
                  </a:lnTo>
                  <a:lnTo>
                    <a:pt x="464" y="310"/>
                  </a:lnTo>
                  <a:lnTo>
                    <a:pt x="541" y="155"/>
                  </a:lnTo>
                  <a:lnTo>
                    <a:pt x="580" y="78"/>
                  </a:lnTo>
                  <a:lnTo>
                    <a:pt x="541" y="3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3034750" y="1578950"/>
              <a:ext cx="10650" cy="10650"/>
            </a:xfrm>
            <a:custGeom>
              <a:rect b="b" l="l" r="r" t="t"/>
              <a:pathLst>
                <a:path extrusionOk="0" h="426" w="426">
                  <a:moveTo>
                    <a:pt x="348" y="0"/>
                  </a:moveTo>
                  <a:lnTo>
                    <a:pt x="1" y="116"/>
                  </a:lnTo>
                  <a:lnTo>
                    <a:pt x="310" y="425"/>
                  </a:lnTo>
                  <a:lnTo>
                    <a:pt x="426" y="39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3020275" y="1563500"/>
              <a:ext cx="12575" cy="11600"/>
            </a:xfrm>
            <a:custGeom>
              <a:rect b="b" l="l" r="r" t="t"/>
              <a:pathLst>
                <a:path extrusionOk="0" h="464" w="503">
                  <a:moveTo>
                    <a:pt x="464" y="0"/>
                  </a:moveTo>
                  <a:lnTo>
                    <a:pt x="232" y="39"/>
                  </a:lnTo>
                  <a:lnTo>
                    <a:pt x="0" y="155"/>
                  </a:lnTo>
                  <a:lnTo>
                    <a:pt x="116" y="232"/>
                  </a:lnTo>
                  <a:lnTo>
                    <a:pt x="348" y="464"/>
                  </a:lnTo>
                  <a:lnTo>
                    <a:pt x="502" y="77"/>
                  </a:lnTo>
                  <a:lnTo>
                    <a:pt x="502" y="3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3004800" y="1551900"/>
              <a:ext cx="9700" cy="9675"/>
            </a:xfrm>
            <a:custGeom>
              <a:rect b="b" l="l" r="r" t="t"/>
              <a:pathLst>
                <a:path extrusionOk="0" h="387" w="388">
                  <a:moveTo>
                    <a:pt x="310" y="0"/>
                  </a:moveTo>
                  <a:lnTo>
                    <a:pt x="1" y="194"/>
                  </a:lnTo>
                  <a:lnTo>
                    <a:pt x="310" y="387"/>
                  </a:lnTo>
                  <a:lnTo>
                    <a:pt x="387" y="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2984525" y="1539350"/>
              <a:ext cx="14500" cy="11600"/>
            </a:xfrm>
            <a:custGeom>
              <a:rect b="b" l="l" r="r" t="t"/>
              <a:pathLst>
                <a:path extrusionOk="0" h="464" w="580">
                  <a:moveTo>
                    <a:pt x="541" y="0"/>
                  </a:moveTo>
                  <a:lnTo>
                    <a:pt x="271" y="39"/>
                  </a:lnTo>
                  <a:lnTo>
                    <a:pt x="0" y="155"/>
                  </a:lnTo>
                  <a:lnTo>
                    <a:pt x="503" y="464"/>
                  </a:lnTo>
                  <a:lnTo>
                    <a:pt x="580" y="77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2970025" y="1529675"/>
              <a:ext cx="11625" cy="9700"/>
            </a:xfrm>
            <a:custGeom>
              <a:rect b="b" l="l" r="r" t="t"/>
              <a:pathLst>
                <a:path extrusionOk="0" h="388" w="465">
                  <a:moveTo>
                    <a:pt x="387" y="1"/>
                  </a:moveTo>
                  <a:lnTo>
                    <a:pt x="233" y="39"/>
                  </a:lnTo>
                  <a:lnTo>
                    <a:pt x="78" y="117"/>
                  </a:lnTo>
                  <a:lnTo>
                    <a:pt x="1" y="155"/>
                  </a:lnTo>
                  <a:lnTo>
                    <a:pt x="194" y="271"/>
                  </a:lnTo>
                  <a:lnTo>
                    <a:pt x="310" y="387"/>
                  </a:lnTo>
                  <a:lnTo>
                    <a:pt x="464" y="117"/>
                  </a:lnTo>
                  <a:lnTo>
                    <a:pt x="464" y="78"/>
                  </a:lnTo>
                  <a:lnTo>
                    <a:pt x="464" y="39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2955550" y="1517125"/>
              <a:ext cx="9675" cy="9675"/>
            </a:xfrm>
            <a:custGeom>
              <a:rect b="b" l="l" r="r" t="t"/>
              <a:pathLst>
                <a:path extrusionOk="0" h="387" w="387">
                  <a:moveTo>
                    <a:pt x="309" y="0"/>
                  </a:moveTo>
                  <a:lnTo>
                    <a:pt x="0" y="194"/>
                  </a:lnTo>
                  <a:lnTo>
                    <a:pt x="271" y="387"/>
                  </a:lnTo>
                  <a:lnTo>
                    <a:pt x="386" y="78"/>
                  </a:lnTo>
                  <a:lnTo>
                    <a:pt x="386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2941050" y="1506500"/>
              <a:ext cx="7750" cy="8725"/>
            </a:xfrm>
            <a:custGeom>
              <a:rect b="b" l="l" r="r" t="t"/>
              <a:pathLst>
                <a:path extrusionOk="0" h="349" w="310">
                  <a:moveTo>
                    <a:pt x="232" y="0"/>
                  </a:moveTo>
                  <a:lnTo>
                    <a:pt x="78" y="39"/>
                  </a:lnTo>
                  <a:lnTo>
                    <a:pt x="0" y="78"/>
                  </a:lnTo>
                  <a:lnTo>
                    <a:pt x="271" y="348"/>
                  </a:lnTo>
                  <a:lnTo>
                    <a:pt x="310" y="232"/>
                  </a:lnTo>
                  <a:lnTo>
                    <a:pt x="310" y="116"/>
                  </a:lnTo>
                  <a:lnTo>
                    <a:pt x="310" y="3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3056975" y="1363525"/>
              <a:ext cx="37700" cy="35775"/>
            </a:xfrm>
            <a:custGeom>
              <a:rect b="b" l="l" r="r" t="t"/>
              <a:pathLst>
                <a:path extrusionOk="0" h="1431" w="1508">
                  <a:moveTo>
                    <a:pt x="696" y="0"/>
                  </a:moveTo>
                  <a:lnTo>
                    <a:pt x="541" y="78"/>
                  </a:lnTo>
                  <a:lnTo>
                    <a:pt x="387" y="116"/>
                  </a:lnTo>
                  <a:lnTo>
                    <a:pt x="232" y="194"/>
                  </a:lnTo>
                  <a:lnTo>
                    <a:pt x="155" y="310"/>
                  </a:lnTo>
                  <a:lnTo>
                    <a:pt x="78" y="464"/>
                  </a:lnTo>
                  <a:lnTo>
                    <a:pt x="0" y="619"/>
                  </a:lnTo>
                  <a:lnTo>
                    <a:pt x="0" y="696"/>
                  </a:lnTo>
                  <a:lnTo>
                    <a:pt x="39" y="928"/>
                  </a:lnTo>
                  <a:lnTo>
                    <a:pt x="116" y="1160"/>
                  </a:lnTo>
                  <a:lnTo>
                    <a:pt x="271" y="1314"/>
                  </a:lnTo>
                  <a:lnTo>
                    <a:pt x="387" y="1391"/>
                  </a:lnTo>
                  <a:lnTo>
                    <a:pt x="503" y="1430"/>
                  </a:lnTo>
                  <a:lnTo>
                    <a:pt x="928" y="1430"/>
                  </a:lnTo>
                  <a:lnTo>
                    <a:pt x="1198" y="1353"/>
                  </a:lnTo>
                  <a:lnTo>
                    <a:pt x="1276" y="1276"/>
                  </a:lnTo>
                  <a:lnTo>
                    <a:pt x="1391" y="1198"/>
                  </a:lnTo>
                  <a:lnTo>
                    <a:pt x="1430" y="1082"/>
                  </a:lnTo>
                  <a:lnTo>
                    <a:pt x="1469" y="966"/>
                  </a:lnTo>
                  <a:lnTo>
                    <a:pt x="1507" y="657"/>
                  </a:lnTo>
                  <a:lnTo>
                    <a:pt x="1430" y="387"/>
                  </a:lnTo>
                  <a:lnTo>
                    <a:pt x="1353" y="232"/>
                  </a:lnTo>
                  <a:lnTo>
                    <a:pt x="1276" y="155"/>
                  </a:lnTo>
                  <a:lnTo>
                    <a:pt x="1160" y="39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3064700" y="1368350"/>
              <a:ext cx="14525" cy="13550"/>
            </a:xfrm>
            <a:custGeom>
              <a:rect b="b" l="l" r="r" t="t"/>
              <a:pathLst>
                <a:path extrusionOk="0" h="542" w="581">
                  <a:moveTo>
                    <a:pt x="387" y="1"/>
                  </a:moveTo>
                  <a:lnTo>
                    <a:pt x="310" y="39"/>
                  </a:lnTo>
                  <a:lnTo>
                    <a:pt x="194" y="78"/>
                  </a:lnTo>
                  <a:lnTo>
                    <a:pt x="78" y="194"/>
                  </a:lnTo>
                  <a:lnTo>
                    <a:pt x="39" y="271"/>
                  </a:lnTo>
                  <a:lnTo>
                    <a:pt x="0" y="348"/>
                  </a:lnTo>
                  <a:lnTo>
                    <a:pt x="0" y="387"/>
                  </a:lnTo>
                  <a:lnTo>
                    <a:pt x="39" y="426"/>
                  </a:lnTo>
                  <a:lnTo>
                    <a:pt x="116" y="503"/>
                  </a:lnTo>
                  <a:lnTo>
                    <a:pt x="155" y="542"/>
                  </a:lnTo>
                  <a:lnTo>
                    <a:pt x="232" y="542"/>
                  </a:lnTo>
                  <a:lnTo>
                    <a:pt x="310" y="503"/>
                  </a:lnTo>
                  <a:lnTo>
                    <a:pt x="348" y="464"/>
                  </a:lnTo>
                  <a:lnTo>
                    <a:pt x="387" y="348"/>
                  </a:lnTo>
                  <a:lnTo>
                    <a:pt x="503" y="271"/>
                  </a:lnTo>
                  <a:lnTo>
                    <a:pt x="541" y="232"/>
                  </a:lnTo>
                  <a:lnTo>
                    <a:pt x="580" y="194"/>
                  </a:lnTo>
                  <a:lnTo>
                    <a:pt x="580" y="78"/>
                  </a:lnTo>
                  <a:lnTo>
                    <a:pt x="541" y="3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3119775" y="1435975"/>
              <a:ext cx="18375" cy="8725"/>
            </a:xfrm>
            <a:custGeom>
              <a:rect b="b" l="l" r="r" t="t"/>
              <a:pathLst>
                <a:path extrusionOk="0" h="349" w="735">
                  <a:moveTo>
                    <a:pt x="348" y="0"/>
                  </a:moveTo>
                  <a:lnTo>
                    <a:pt x="193" y="78"/>
                  </a:lnTo>
                  <a:lnTo>
                    <a:pt x="39" y="155"/>
                  </a:lnTo>
                  <a:lnTo>
                    <a:pt x="0" y="232"/>
                  </a:lnTo>
                  <a:lnTo>
                    <a:pt x="0" y="310"/>
                  </a:lnTo>
                  <a:lnTo>
                    <a:pt x="39" y="348"/>
                  </a:lnTo>
                  <a:lnTo>
                    <a:pt x="271" y="348"/>
                  </a:lnTo>
                  <a:lnTo>
                    <a:pt x="464" y="310"/>
                  </a:lnTo>
                  <a:lnTo>
                    <a:pt x="502" y="271"/>
                  </a:lnTo>
                  <a:lnTo>
                    <a:pt x="502" y="232"/>
                  </a:lnTo>
                  <a:lnTo>
                    <a:pt x="618" y="232"/>
                  </a:lnTo>
                  <a:lnTo>
                    <a:pt x="734" y="194"/>
                  </a:lnTo>
                  <a:lnTo>
                    <a:pt x="734" y="155"/>
                  </a:lnTo>
                  <a:lnTo>
                    <a:pt x="734" y="116"/>
                  </a:lnTo>
                  <a:lnTo>
                    <a:pt x="657" y="78"/>
                  </a:lnTo>
                  <a:lnTo>
                    <a:pt x="541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2580725" y="1313300"/>
              <a:ext cx="29975" cy="158450"/>
            </a:xfrm>
            <a:custGeom>
              <a:rect b="b" l="l" r="r" t="t"/>
              <a:pathLst>
                <a:path extrusionOk="0" h="6338" w="1199">
                  <a:moveTo>
                    <a:pt x="1160" y="0"/>
                  </a:moveTo>
                  <a:lnTo>
                    <a:pt x="889" y="232"/>
                  </a:lnTo>
                  <a:lnTo>
                    <a:pt x="657" y="541"/>
                  </a:lnTo>
                  <a:lnTo>
                    <a:pt x="503" y="850"/>
                  </a:lnTo>
                  <a:lnTo>
                    <a:pt x="387" y="1198"/>
                  </a:lnTo>
                  <a:lnTo>
                    <a:pt x="309" y="1584"/>
                  </a:lnTo>
                  <a:lnTo>
                    <a:pt x="309" y="1932"/>
                  </a:lnTo>
                  <a:lnTo>
                    <a:pt x="387" y="2396"/>
                  </a:lnTo>
                  <a:lnTo>
                    <a:pt x="387" y="2628"/>
                  </a:lnTo>
                  <a:lnTo>
                    <a:pt x="387" y="2860"/>
                  </a:lnTo>
                  <a:lnTo>
                    <a:pt x="348" y="3091"/>
                  </a:lnTo>
                  <a:lnTo>
                    <a:pt x="232" y="3285"/>
                  </a:lnTo>
                  <a:lnTo>
                    <a:pt x="155" y="3516"/>
                  </a:lnTo>
                  <a:lnTo>
                    <a:pt x="78" y="3748"/>
                  </a:lnTo>
                  <a:lnTo>
                    <a:pt x="0" y="4173"/>
                  </a:lnTo>
                  <a:lnTo>
                    <a:pt x="0" y="4637"/>
                  </a:lnTo>
                  <a:lnTo>
                    <a:pt x="78" y="5062"/>
                  </a:lnTo>
                  <a:lnTo>
                    <a:pt x="194" y="5526"/>
                  </a:lnTo>
                  <a:lnTo>
                    <a:pt x="387" y="5951"/>
                  </a:lnTo>
                  <a:lnTo>
                    <a:pt x="580" y="6337"/>
                  </a:lnTo>
                  <a:lnTo>
                    <a:pt x="696" y="6337"/>
                  </a:lnTo>
                  <a:lnTo>
                    <a:pt x="696" y="6299"/>
                  </a:lnTo>
                  <a:lnTo>
                    <a:pt x="425" y="5448"/>
                  </a:lnTo>
                  <a:lnTo>
                    <a:pt x="309" y="5023"/>
                  </a:lnTo>
                  <a:lnTo>
                    <a:pt x="232" y="4598"/>
                  </a:lnTo>
                  <a:lnTo>
                    <a:pt x="271" y="4173"/>
                  </a:lnTo>
                  <a:lnTo>
                    <a:pt x="348" y="3748"/>
                  </a:lnTo>
                  <a:lnTo>
                    <a:pt x="387" y="3555"/>
                  </a:lnTo>
                  <a:lnTo>
                    <a:pt x="503" y="3362"/>
                  </a:lnTo>
                  <a:lnTo>
                    <a:pt x="580" y="3169"/>
                  </a:lnTo>
                  <a:lnTo>
                    <a:pt x="619" y="2975"/>
                  </a:lnTo>
                  <a:lnTo>
                    <a:pt x="657" y="2782"/>
                  </a:lnTo>
                  <a:lnTo>
                    <a:pt x="657" y="2589"/>
                  </a:lnTo>
                  <a:lnTo>
                    <a:pt x="580" y="2203"/>
                  </a:lnTo>
                  <a:lnTo>
                    <a:pt x="580" y="1816"/>
                  </a:lnTo>
                  <a:lnTo>
                    <a:pt x="580" y="1430"/>
                  </a:lnTo>
                  <a:lnTo>
                    <a:pt x="657" y="1043"/>
                  </a:lnTo>
                  <a:lnTo>
                    <a:pt x="773" y="696"/>
                  </a:lnTo>
                  <a:lnTo>
                    <a:pt x="966" y="348"/>
                  </a:lnTo>
                  <a:lnTo>
                    <a:pt x="1198" y="39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2555600" y="1317150"/>
              <a:ext cx="29000" cy="165225"/>
            </a:xfrm>
            <a:custGeom>
              <a:rect b="b" l="l" r="r" t="t"/>
              <a:pathLst>
                <a:path extrusionOk="0" h="6609" w="1160">
                  <a:moveTo>
                    <a:pt x="1083" y="1"/>
                  </a:moveTo>
                  <a:lnTo>
                    <a:pt x="812" y="271"/>
                  </a:lnTo>
                  <a:lnTo>
                    <a:pt x="580" y="619"/>
                  </a:lnTo>
                  <a:lnTo>
                    <a:pt x="426" y="1005"/>
                  </a:lnTo>
                  <a:lnTo>
                    <a:pt x="271" y="1392"/>
                  </a:lnTo>
                  <a:lnTo>
                    <a:pt x="194" y="1778"/>
                  </a:lnTo>
                  <a:lnTo>
                    <a:pt x="194" y="2203"/>
                  </a:lnTo>
                  <a:lnTo>
                    <a:pt x="233" y="2590"/>
                  </a:lnTo>
                  <a:lnTo>
                    <a:pt x="271" y="2976"/>
                  </a:lnTo>
                  <a:lnTo>
                    <a:pt x="348" y="3285"/>
                  </a:lnTo>
                  <a:lnTo>
                    <a:pt x="348" y="3401"/>
                  </a:lnTo>
                  <a:lnTo>
                    <a:pt x="271" y="3556"/>
                  </a:lnTo>
                  <a:lnTo>
                    <a:pt x="117" y="3942"/>
                  </a:lnTo>
                  <a:lnTo>
                    <a:pt x="39" y="4367"/>
                  </a:lnTo>
                  <a:lnTo>
                    <a:pt x="1" y="4792"/>
                  </a:lnTo>
                  <a:lnTo>
                    <a:pt x="78" y="5256"/>
                  </a:lnTo>
                  <a:lnTo>
                    <a:pt x="194" y="5719"/>
                  </a:lnTo>
                  <a:lnTo>
                    <a:pt x="387" y="6183"/>
                  </a:lnTo>
                  <a:lnTo>
                    <a:pt x="619" y="6570"/>
                  </a:lnTo>
                  <a:lnTo>
                    <a:pt x="658" y="6608"/>
                  </a:lnTo>
                  <a:lnTo>
                    <a:pt x="696" y="6608"/>
                  </a:lnTo>
                  <a:lnTo>
                    <a:pt x="735" y="6570"/>
                  </a:lnTo>
                  <a:lnTo>
                    <a:pt x="735" y="6531"/>
                  </a:lnTo>
                  <a:lnTo>
                    <a:pt x="426" y="5642"/>
                  </a:lnTo>
                  <a:lnTo>
                    <a:pt x="310" y="5179"/>
                  </a:lnTo>
                  <a:lnTo>
                    <a:pt x="271" y="4947"/>
                  </a:lnTo>
                  <a:lnTo>
                    <a:pt x="271" y="4676"/>
                  </a:lnTo>
                  <a:lnTo>
                    <a:pt x="310" y="4251"/>
                  </a:lnTo>
                  <a:lnTo>
                    <a:pt x="348" y="4019"/>
                  </a:lnTo>
                  <a:lnTo>
                    <a:pt x="464" y="3826"/>
                  </a:lnTo>
                  <a:lnTo>
                    <a:pt x="580" y="3478"/>
                  </a:lnTo>
                  <a:lnTo>
                    <a:pt x="619" y="3324"/>
                  </a:lnTo>
                  <a:lnTo>
                    <a:pt x="619" y="3131"/>
                  </a:lnTo>
                  <a:lnTo>
                    <a:pt x="503" y="2706"/>
                  </a:lnTo>
                  <a:lnTo>
                    <a:pt x="426" y="2280"/>
                  </a:lnTo>
                  <a:lnTo>
                    <a:pt x="426" y="1894"/>
                  </a:lnTo>
                  <a:lnTo>
                    <a:pt x="503" y="1508"/>
                  </a:lnTo>
                  <a:lnTo>
                    <a:pt x="580" y="1121"/>
                  </a:lnTo>
                  <a:lnTo>
                    <a:pt x="735" y="735"/>
                  </a:lnTo>
                  <a:lnTo>
                    <a:pt x="928" y="387"/>
                  </a:lnTo>
                  <a:lnTo>
                    <a:pt x="1160" y="39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2527600" y="1333575"/>
              <a:ext cx="23200" cy="151700"/>
            </a:xfrm>
            <a:custGeom>
              <a:rect b="b" l="l" r="r" t="t"/>
              <a:pathLst>
                <a:path extrusionOk="0" h="6068" w="928">
                  <a:moveTo>
                    <a:pt x="734" y="1"/>
                  </a:moveTo>
                  <a:lnTo>
                    <a:pt x="734" y="39"/>
                  </a:lnTo>
                  <a:lnTo>
                    <a:pt x="657" y="232"/>
                  </a:lnTo>
                  <a:lnTo>
                    <a:pt x="618" y="387"/>
                  </a:lnTo>
                  <a:lnTo>
                    <a:pt x="464" y="735"/>
                  </a:lnTo>
                  <a:lnTo>
                    <a:pt x="271" y="1082"/>
                  </a:lnTo>
                  <a:lnTo>
                    <a:pt x="77" y="1430"/>
                  </a:lnTo>
                  <a:lnTo>
                    <a:pt x="0" y="1778"/>
                  </a:lnTo>
                  <a:lnTo>
                    <a:pt x="0" y="2126"/>
                  </a:lnTo>
                  <a:lnTo>
                    <a:pt x="0" y="2319"/>
                  </a:lnTo>
                  <a:lnTo>
                    <a:pt x="77" y="2512"/>
                  </a:lnTo>
                  <a:lnTo>
                    <a:pt x="116" y="2667"/>
                  </a:lnTo>
                  <a:lnTo>
                    <a:pt x="232" y="2821"/>
                  </a:lnTo>
                  <a:lnTo>
                    <a:pt x="348" y="2976"/>
                  </a:lnTo>
                  <a:lnTo>
                    <a:pt x="464" y="3130"/>
                  </a:lnTo>
                  <a:lnTo>
                    <a:pt x="502" y="3246"/>
                  </a:lnTo>
                  <a:lnTo>
                    <a:pt x="464" y="3362"/>
                  </a:lnTo>
                  <a:lnTo>
                    <a:pt x="425" y="3594"/>
                  </a:lnTo>
                  <a:lnTo>
                    <a:pt x="387" y="4019"/>
                  </a:lnTo>
                  <a:lnTo>
                    <a:pt x="387" y="4483"/>
                  </a:lnTo>
                  <a:lnTo>
                    <a:pt x="425" y="4869"/>
                  </a:lnTo>
                  <a:lnTo>
                    <a:pt x="502" y="5294"/>
                  </a:lnTo>
                  <a:lnTo>
                    <a:pt x="618" y="5681"/>
                  </a:lnTo>
                  <a:lnTo>
                    <a:pt x="773" y="6029"/>
                  </a:lnTo>
                  <a:lnTo>
                    <a:pt x="812" y="6067"/>
                  </a:lnTo>
                  <a:lnTo>
                    <a:pt x="889" y="6067"/>
                  </a:lnTo>
                  <a:lnTo>
                    <a:pt x="927" y="6029"/>
                  </a:lnTo>
                  <a:lnTo>
                    <a:pt x="927" y="5990"/>
                  </a:lnTo>
                  <a:lnTo>
                    <a:pt x="812" y="5565"/>
                  </a:lnTo>
                  <a:lnTo>
                    <a:pt x="696" y="5140"/>
                  </a:lnTo>
                  <a:lnTo>
                    <a:pt x="657" y="4715"/>
                  </a:lnTo>
                  <a:lnTo>
                    <a:pt x="618" y="4290"/>
                  </a:lnTo>
                  <a:lnTo>
                    <a:pt x="657" y="3826"/>
                  </a:lnTo>
                  <a:lnTo>
                    <a:pt x="734" y="3401"/>
                  </a:lnTo>
                  <a:lnTo>
                    <a:pt x="734" y="3246"/>
                  </a:lnTo>
                  <a:lnTo>
                    <a:pt x="734" y="3130"/>
                  </a:lnTo>
                  <a:lnTo>
                    <a:pt x="696" y="2976"/>
                  </a:lnTo>
                  <a:lnTo>
                    <a:pt x="580" y="2860"/>
                  </a:lnTo>
                  <a:lnTo>
                    <a:pt x="348" y="2512"/>
                  </a:lnTo>
                  <a:lnTo>
                    <a:pt x="271" y="2319"/>
                  </a:lnTo>
                  <a:lnTo>
                    <a:pt x="232" y="2126"/>
                  </a:lnTo>
                  <a:lnTo>
                    <a:pt x="193" y="1933"/>
                  </a:lnTo>
                  <a:lnTo>
                    <a:pt x="193" y="1739"/>
                  </a:lnTo>
                  <a:lnTo>
                    <a:pt x="232" y="1546"/>
                  </a:lnTo>
                  <a:lnTo>
                    <a:pt x="309" y="1314"/>
                  </a:lnTo>
                  <a:lnTo>
                    <a:pt x="580" y="696"/>
                  </a:lnTo>
                  <a:lnTo>
                    <a:pt x="696" y="387"/>
                  </a:lnTo>
                  <a:lnTo>
                    <a:pt x="773" y="39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2498600" y="1342275"/>
              <a:ext cx="23225" cy="126575"/>
            </a:xfrm>
            <a:custGeom>
              <a:rect b="b" l="l" r="r" t="t"/>
              <a:pathLst>
                <a:path extrusionOk="0" h="5063" w="929">
                  <a:moveTo>
                    <a:pt x="658" y="0"/>
                  </a:moveTo>
                  <a:lnTo>
                    <a:pt x="310" y="619"/>
                  </a:lnTo>
                  <a:lnTo>
                    <a:pt x="155" y="928"/>
                  </a:lnTo>
                  <a:lnTo>
                    <a:pt x="40" y="1275"/>
                  </a:lnTo>
                  <a:lnTo>
                    <a:pt x="1" y="1546"/>
                  </a:lnTo>
                  <a:lnTo>
                    <a:pt x="40" y="1855"/>
                  </a:lnTo>
                  <a:lnTo>
                    <a:pt x="117" y="2126"/>
                  </a:lnTo>
                  <a:lnTo>
                    <a:pt x="194" y="2435"/>
                  </a:lnTo>
                  <a:lnTo>
                    <a:pt x="349" y="2782"/>
                  </a:lnTo>
                  <a:lnTo>
                    <a:pt x="387" y="2976"/>
                  </a:lnTo>
                  <a:lnTo>
                    <a:pt x="387" y="3169"/>
                  </a:lnTo>
                  <a:lnTo>
                    <a:pt x="387" y="3555"/>
                  </a:lnTo>
                  <a:lnTo>
                    <a:pt x="387" y="3903"/>
                  </a:lnTo>
                  <a:lnTo>
                    <a:pt x="387" y="4212"/>
                  </a:lnTo>
                  <a:lnTo>
                    <a:pt x="465" y="4521"/>
                  </a:lnTo>
                  <a:lnTo>
                    <a:pt x="619" y="4792"/>
                  </a:lnTo>
                  <a:lnTo>
                    <a:pt x="812" y="5024"/>
                  </a:lnTo>
                  <a:lnTo>
                    <a:pt x="851" y="5062"/>
                  </a:lnTo>
                  <a:lnTo>
                    <a:pt x="890" y="5024"/>
                  </a:lnTo>
                  <a:lnTo>
                    <a:pt x="928" y="4985"/>
                  </a:lnTo>
                  <a:lnTo>
                    <a:pt x="928" y="4946"/>
                  </a:lnTo>
                  <a:lnTo>
                    <a:pt x="774" y="4637"/>
                  </a:lnTo>
                  <a:lnTo>
                    <a:pt x="658" y="4328"/>
                  </a:lnTo>
                  <a:lnTo>
                    <a:pt x="619" y="4019"/>
                  </a:lnTo>
                  <a:lnTo>
                    <a:pt x="619" y="3671"/>
                  </a:lnTo>
                  <a:lnTo>
                    <a:pt x="658" y="3362"/>
                  </a:lnTo>
                  <a:lnTo>
                    <a:pt x="658" y="3092"/>
                  </a:lnTo>
                  <a:lnTo>
                    <a:pt x="619" y="2821"/>
                  </a:lnTo>
                  <a:lnTo>
                    <a:pt x="503" y="2512"/>
                  </a:lnTo>
                  <a:lnTo>
                    <a:pt x="349" y="2241"/>
                  </a:lnTo>
                  <a:lnTo>
                    <a:pt x="233" y="1932"/>
                  </a:lnTo>
                  <a:lnTo>
                    <a:pt x="194" y="1585"/>
                  </a:lnTo>
                  <a:lnTo>
                    <a:pt x="233" y="1237"/>
                  </a:lnTo>
                  <a:lnTo>
                    <a:pt x="310" y="928"/>
                  </a:lnTo>
                  <a:lnTo>
                    <a:pt x="426" y="619"/>
                  </a:lnTo>
                  <a:lnTo>
                    <a:pt x="696" y="39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2475425" y="1351925"/>
              <a:ext cx="31900" cy="127550"/>
            </a:xfrm>
            <a:custGeom>
              <a:rect b="b" l="l" r="r" t="t"/>
              <a:pathLst>
                <a:path extrusionOk="0" h="5102" w="1276">
                  <a:moveTo>
                    <a:pt x="464" y="1"/>
                  </a:moveTo>
                  <a:lnTo>
                    <a:pt x="426" y="39"/>
                  </a:lnTo>
                  <a:lnTo>
                    <a:pt x="271" y="348"/>
                  </a:lnTo>
                  <a:lnTo>
                    <a:pt x="116" y="696"/>
                  </a:lnTo>
                  <a:lnTo>
                    <a:pt x="39" y="1044"/>
                  </a:lnTo>
                  <a:lnTo>
                    <a:pt x="0" y="1392"/>
                  </a:lnTo>
                  <a:lnTo>
                    <a:pt x="0" y="1778"/>
                  </a:lnTo>
                  <a:lnTo>
                    <a:pt x="39" y="1971"/>
                  </a:lnTo>
                  <a:lnTo>
                    <a:pt x="78" y="2165"/>
                  </a:lnTo>
                  <a:lnTo>
                    <a:pt x="232" y="2474"/>
                  </a:lnTo>
                  <a:lnTo>
                    <a:pt x="310" y="2628"/>
                  </a:lnTo>
                  <a:lnTo>
                    <a:pt x="387" y="2783"/>
                  </a:lnTo>
                  <a:lnTo>
                    <a:pt x="387" y="2976"/>
                  </a:lnTo>
                  <a:lnTo>
                    <a:pt x="387" y="3131"/>
                  </a:lnTo>
                  <a:lnTo>
                    <a:pt x="348" y="3517"/>
                  </a:lnTo>
                  <a:lnTo>
                    <a:pt x="387" y="3826"/>
                  </a:lnTo>
                  <a:lnTo>
                    <a:pt x="464" y="4135"/>
                  </a:lnTo>
                  <a:lnTo>
                    <a:pt x="580" y="4406"/>
                  </a:lnTo>
                  <a:lnTo>
                    <a:pt x="735" y="4676"/>
                  </a:lnTo>
                  <a:lnTo>
                    <a:pt x="928" y="4908"/>
                  </a:lnTo>
                  <a:lnTo>
                    <a:pt x="1198" y="5101"/>
                  </a:lnTo>
                  <a:lnTo>
                    <a:pt x="1237" y="5101"/>
                  </a:lnTo>
                  <a:lnTo>
                    <a:pt x="1276" y="5063"/>
                  </a:lnTo>
                  <a:lnTo>
                    <a:pt x="1276" y="5024"/>
                  </a:lnTo>
                  <a:lnTo>
                    <a:pt x="1276" y="4985"/>
                  </a:lnTo>
                  <a:lnTo>
                    <a:pt x="889" y="4483"/>
                  </a:lnTo>
                  <a:lnTo>
                    <a:pt x="735" y="4213"/>
                  </a:lnTo>
                  <a:lnTo>
                    <a:pt x="619" y="3903"/>
                  </a:lnTo>
                  <a:lnTo>
                    <a:pt x="541" y="3594"/>
                  </a:lnTo>
                  <a:lnTo>
                    <a:pt x="541" y="3285"/>
                  </a:lnTo>
                  <a:lnTo>
                    <a:pt x="619" y="3015"/>
                  </a:lnTo>
                  <a:lnTo>
                    <a:pt x="619" y="2860"/>
                  </a:lnTo>
                  <a:lnTo>
                    <a:pt x="619" y="2744"/>
                  </a:lnTo>
                  <a:lnTo>
                    <a:pt x="580" y="2590"/>
                  </a:lnTo>
                  <a:lnTo>
                    <a:pt x="503" y="2474"/>
                  </a:lnTo>
                  <a:lnTo>
                    <a:pt x="387" y="2203"/>
                  </a:lnTo>
                  <a:lnTo>
                    <a:pt x="310" y="2049"/>
                  </a:lnTo>
                  <a:lnTo>
                    <a:pt x="232" y="1855"/>
                  </a:lnTo>
                  <a:lnTo>
                    <a:pt x="194" y="1469"/>
                  </a:lnTo>
                  <a:lnTo>
                    <a:pt x="194" y="1121"/>
                  </a:lnTo>
                  <a:lnTo>
                    <a:pt x="271" y="735"/>
                  </a:lnTo>
                  <a:lnTo>
                    <a:pt x="348" y="387"/>
                  </a:lnTo>
                  <a:lnTo>
                    <a:pt x="464" y="3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2667675" y="1423425"/>
              <a:ext cx="33825" cy="22225"/>
            </a:xfrm>
            <a:custGeom>
              <a:rect b="b" l="l" r="r" t="t"/>
              <a:pathLst>
                <a:path extrusionOk="0" h="889" w="1353">
                  <a:moveTo>
                    <a:pt x="927" y="0"/>
                  </a:moveTo>
                  <a:lnTo>
                    <a:pt x="734" y="77"/>
                  </a:lnTo>
                  <a:lnTo>
                    <a:pt x="580" y="155"/>
                  </a:lnTo>
                  <a:lnTo>
                    <a:pt x="77" y="155"/>
                  </a:lnTo>
                  <a:lnTo>
                    <a:pt x="0" y="271"/>
                  </a:lnTo>
                  <a:lnTo>
                    <a:pt x="0" y="348"/>
                  </a:lnTo>
                  <a:lnTo>
                    <a:pt x="0" y="425"/>
                  </a:lnTo>
                  <a:lnTo>
                    <a:pt x="77" y="580"/>
                  </a:lnTo>
                  <a:lnTo>
                    <a:pt x="193" y="696"/>
                  </a:lnTo>
                  <a:lnTo>
                    <a:pt x="309" y="773"/>
                  </a:lnTo>
                  <a:lnTo>
                    <a:pt x="425" y="850"/>
                  </a:lnTo>
                  <a:lnTo>
                    <a:pt x="618" y="889"/>
                  </a:lnTo>
                  <a:lnTo>
                    <a:pt x="966" y="889"/>
                  </a:lnTo>
                  <a:lnTo>
                    <a:pt x="1159" y="812"/>
                  </a:lnTo>
                  <a:lnTo>
                    <a:pt x="1275" y="734"/>
                  </a:lnTo>
                  <a:lnTo>
                    <a:pt x="1352" y="580"/>
                  </a:lnTo>
                  <a:lnTo>
                    <a:pt x="1352" y="387"/>
                  </a:lnTo>
                  <a:lnTo>
                    <a:pt x="1314" y="232"/>
                  </a:lnTo>
                  <a:lnTo>
                    <a:pt x="1237" y="116"/>
                  </a:lnTo>
                  <a:lnTo>
                    <a:pt x="1082" y="39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2706300" y="1413750"/>
              <a:ext cx="23225" cy="19350"/>
            </a:xfrm>
            <a:custGeom>
              <a:rect b="b" l="l" r="r" t="t"/>
              <a:pathLst>
                <a:path extrusionOk="0" h="774" w="929">
                  <a:moveTo>
                    <a:pt x="194" y="1"/>
                  </a:moveTo>
                  <a:lnTo>
                    <a:pt x="117" y="39"/>
                  </a:lnTo>
                  <a:lnTo>
                    <a:pt x="39" y="117"/>
                  </a:lnTo>
                  <a:lnTo>
                    <a:pt x="1" y="194"/>
                  </a:lnTo>
                  <a:lnTo>
                    <a:pt x="39" y="233"/>
                  </a:lnTo>
                  <a:lnTo>
                    <a:pt x="348" y="580"/>
                  </a:lnTo>
                  <a:lnTo>
                    <a:pt x="426" y="658"/>
                  </a:lnTo>
                  <a:lnTo>
                    <a:pt x="542" y="735"/>
                  </a:lnTo>
                  <a:lnTo>
                    <a:pt x="658" y="774"/>
                  </a:lnTo>
                  <a:lnTo>
                    <a:pt x="774" y="735"/>
                  </a:lnTo>
                  <a:lnTo>
                    <a:pt x="889" y="658"/>
                  </a:lnTo>
                  <a:lnTo>
                    <a:pt x="928" y="503"/>
                  </a:lnTo>
                  <a:lnTo>
                    <a:pt x="928" y="426"/>
                  </a:lnTo>
                  <a:lnTo>
                    <a:pt x="928" y="310"/>
                  </a:lnTo>
                  <a:lnTo>
                    <a:pt x="851" y="233"/>
                  </a:lnTo>
                  <a:lnTo>
                    <a:pt x="812" y="155"/>
                  </a:lnTo>
                  <a:lnTo>
                    <a:pt x="619" y="78"/>
                  </a:lnTo>
                  <a:lnTo>
                    <a:pt x="426" y="3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2084175" y="1693900"/>
              <a:ext cx="39650" cy="42525"/>
            </a:xfrm>
            <a:custGeom>
              <a:rect b="b" l="l" r="r" t="t"/>
              <a:pathLst>
                <a:path extrusionOk="0" h="1701" w="1586">
                  <a:moveTo>
                    <a:pt x="542" y="1"/>
                  </a:moveTo>
                  <a:lnTo>
                    <a:pt x="465" y="39"/>
                  </a:lnTo>
                  <a:lnTo>
                    <a:pt x="271" y="155"/>
                  </a:lnTo>
                  <a:lnTo>
                    <a:pt x="117" y="348"/>
                  </a:lnTo>
                  <a:lnTo>
                    <a:pt x="40" y="580"/>
                  </a:lnTo>
                  <a:lnTo>
                    <a:pt x="1" y="851"/>
                  </a:lnTo>
                  <a:lnTo>
                    <a:pt x="40" y="1121"/>
                  </a:lnTo>
                  <a:lnTo>
                    <a:pt x="117" y="1392"/>
                  </a:lnTo>
                  <a:lnTo>
                    <a:pt x="194" y="1469"/>
                  </a:lnTo>
                  <a:lnTo>
                    <a:pt x="310" y="1585"/>
                  </a:lnTo>
                  <a:lnTo>
                    <a:pt x="387" y="1624"/>
                  </a:lnTo>
                  <a:lnTo>
                    <a:pt x="503" y="1701"/>
                  </a:lnTo>
                  <a:lnTo>
                    <a:pt x="735" y="1701"/>
                  </a:lnTo>
                  <a:lnTo>
                    <a:pt x="890" y="1662"/>
                  </a:lnTo>
                  <a:lnTo>
                    <a:pt x="1006" y="1624"/>
                  </a:lnTo>
                  <a:lnTo>
                    <a:pt x="1237" y="1469"/>
                  </a:lnTo>
                  <a:lnTo>
                    <a:pt x="1392" y="1276"/>
                  </a:lnTo>
                  <a:lnTo>
                    <a:pt x="1547" y="1005"/>
                  </a:lnTo>
                  <a:lnTo>
                    <a:pt x="1585" y="889"/>
                  </a:lnTo>
                  <a:lnTo>
                    <a:pt x="1585" y="735"/>
                  </a:lnTo>
                  <a:lnTo>
                    <a:pt x="1547" y="619"/>
                  </a:lnTo>
                  <a:lnTo>
                    <a:pt x="1508" y="503"/>
                  </a:lnTo>
                  <a:lnTo>
                    <a:pt x="1431" y="426"/>
                  </a:lnTo>
                  <a:lnTo>
                    <a:pt x="1353" y="348"/>
                  </a:lnTo>
                  <a:lnTo>
                    <a:pt x="1237" y="271"/>
                  </a:lnTo>
                  <a:lnTo>
                    <a:pt x="967" y="271"/>
                  </a:lnTo>
                  <a:lnTo>
                    <a:pt x="890" y="232"/>
                  </a:lnTo>
                  <a:lnTo>
                    <a:pt x="851" y="194"/>
                  </a:lnTo>
                  <a:lnTo>
                    <a:pt x="812" y="194"/>
                  </a:lnTo>
                  <a:lnTo>
                    <a:pt x="735" y="78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2109300" y="1681350"/>
              <a:ext cx="19350" cy="11600"/>
            </a:xfrm>
            <a:custGeom>
              <a:rect b="b" l="l" r="r" t="t"/>
              <a:pathLst>
                <a:path extrusionOk="0" h="464" w="774">
                  <a:moveTo>
                    <a:pt x="194" y="0"/>
                  </a:moveTo>
                  <a:lnTo>
                    <a:pt x="116" y="39"/>
                  </a:lnTo>
                  <a:lnTo>
                    <a:pt x="78" y="78"/>
                  </a:lnTo>
                  <a:lnTo>
                    <a:pt x="1" y="193"/>
                  </a:lnTo>
                  <a:lnTo>
                    <a:pt x="1" y="309"/>
                  </a:lnTo>
                  <a:lnTo>
                    <a:pt x="39" y="387"/>
                  </a:lnTo>
                  <a:lnTo>
                    <a:pt x="155" y="425"/>
                  </a:lnTo>
                  <a:lnTo>
                    <a:pt x="271" y="464"/>
                  </a:lnTo>
                  <a:lnTo>
                    <a:pt x="387" y="425"/>
                  </a:lnTo>
                  <a:lnTo>
                    <a:pt x="619" y="425"/>
                  </a:lnTo>
                  <a:lnTo>
                    <a:pt x="696" y="387"/>
                  </a:lnTo>
                  <a:lnTo>
                    <a:pt x="735" y="309"/>
                  </a:lnTo>
                  <a:lnTo>
                    <a:pt x="773" y="232"/>
                  </a:lnTo>
                  <a:lnTo>
                    <a:pt x="735" y="155"/>
                  </a:lnTo>
                  <a:lnTo>
                    <a:pt x="696" y="116"/>
                  </a:lnTo>
                  <a:lnTo>
                    <a:pt x="657" y="78"/>
                  </a:lnTo>
                  <a:lnTo>
                    <a:pt x="503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2190450" y="1167425"/>
              <a:ext cx="232825" cy="214475"/>
            </a:xfrm>
            <a:custGeom>
              <a:rect b="b" l="l" r="r" t="t"/>
              <a:pathLst>
                <a:path extrusionOk="0" h="8579" w="9313">
                  <a:moveTo>
                    <a:pt x="1160" y="0"/>
                  </a:moveTo>
                  <a:lnTo>
                    <a:pt x="1121" y="39"/>
                  </a:lnTo>
                  <a:lnTo>
                    <a:pt x="1082" y="232"/>
                  </a:lnTo>
                  <a:lnTo>
                    <a:pt x="1121" y="387"/>
                  </a:lnTo>
                  <a:lnTo>
                    <a:pt x="1237" y="580"/>
                  </a:lnTo>
                  <a:lnTo>
                    <a:pt x="1314" y="696"/>
                  </a:lnTo>
                  <a:lnTo>
                    <a:pt x="1469" y="928"/>
                  </a:lnTo>
                  <a:lnTo>
                    <a:pt x="1585" y="1160"/>
                  </a:lnTo>
                  <a:lnTo>
                    <a:pt x="1778" y="1623"/>
                  </a:lnTo>
                  <a:lnTo>
                    <a:pt x="1971" y="1971"/>
                  </a:lnTo>
                  <a:lnTo>
                    <a:pt x="2164" y="2280"/>
                  </a:lnTo>
                  <a:lnTo>
                    <a:pt x="2435" y="2551"/>
                  </a:lnTo>
                  <a:lnTo>
                    <a:pt x="2744" y="2744"/>
                  </a:lnTo>
                  <a:lnTo>
                    <a:pt x="2512" y="2821"/>
                  </a:lnTo>
                  <a:lnTo>
                    <a:pt x="2203" y="2860"/>
                  </a:lnTo>
                  <a:lnTo>
                    <a:pt x="2164" y="2860"/>
                  </a:lnTo>
                  <a:lnTo>
                    <a:pt x="2126" y="2937"/>
                  </a:lnTo>
                  <a:lnTo>
                    <a:pt x="1971" y="3864"/>
                  </a:lnTo>
                  <a:lnTo>
                    <a:pt x="1817" y="4753"/>
                  </a:lnTo>
                  <a:lnTo>
                    <a:pt x="1585" y="5681"/>
                  </a:lnTo>
                  <a:lnTo>
                    <a:pt x="1314" y="6569"/>
                  </a:lnTo>
                  <a:lnTo>
                    <a:pt x="1160" y="6994"/>
                  </a:lnTo>
                  <a:lnTo>
                    <a:pt x="966" y="7381"/>
                  </a:lnTo>
                  <a:lnTo>
                    <a:pt x="735" y="7767"/>
                  </a:lnTo>
                  <a:lnTo>
                    <a:pt x="464" y="8115"/>
                  </a:lnTo>
                  <a:lnTo>
                    <a:pt x="232" y="8347"/>
                  </a:lnTo>
                  <a:lnTo>
                    <a:pt x="0" y="8579"/>
                  </a:lnTo>
                  <a:lnTo>
                    <a:pt x="541" y="8192"/>
                  </a:lnTo>
                  <a:lnTo>
                    <a:pt x="1198" y="7767"/>
                  </a:lnTo>
                  <a:lnTo>
                    <a:pt x="1894" y="7419"/>
                  </a:lnTo>
                  <a:lnTo>
                    <a:pt x="2628" y="7033"/>
                  </a:lnTo>
                  <a:lnTo>
                    <a:pt x="4174" y="6337"/>
                  </a:lnTo>
                  <a:lnTo>
                    <a:pt x="5719" y="5681"/>
                  </a:lnTo>
                  <a:lnTo>
                    <a:pt x="7110" y="5140"/>
                  </a:lnTo>
                  <a:lnTo>
                    <a:pt x="8270" y="4715"/>
                  </a:lnTo>
                  <a:lnTo>
                    <a:pt x="9313" y="4367"/>
                  </a:lnTo>
                  <a:lnTo>
                    <a:pt x="8926" y="3942"/>
                  </a:lnTo>
                  <a:lnTo>
                    <a:pt x="8115" y="3246"/>
                  </a:lnTo>
                  <a:lnTo>
                    <a:pt x="7265" y="2551"/>
                  </a:lnTo>
                  <a:lnTo>
                    <a:pt x="6376" y="1971"/>
                  </a:lnTo>
                  <a:lnTo>
                    <a:pt x="5449" y="1391"/>
                  </a:lnTo>
                  <a:lnTo>
                    <a:pt x="4444" y="928"/>
                  </a:lnTo>
                  <a:lnTo>
                    <a:pt x="3439" y="541"/>
                  </a:lnTo>
                  <a:lnTo>
                    <a:pt x="2396" y="232"/>
                  </a:lnTo>
                  <a:lnTo>
                    <a:pt x="1894" y="116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2190450" y="1883250"/>
              <a:ext cx="3875" cy="34800"/>
            </a:xfrm>
            <a:custGeom>
              <a:rect b="b" l="l" r="r" t="t"/>
              <a:pathLst>
                <a:path extrusionOk="0" h="1392" w="155">
                  <a:moveTo>
                    <a:pt x="78" y="0"/>
                  </a:moveTo>
                  <a:lnTo>
                    <a:pt x="39" y="39"/>
                  </a:lnTo>
                  <a:lnTo>
                    <a:pt x="0" y="734"/>
                  </a:lnTo>
                  <a:lnTo>
                    <a:pt x="0" y="1391"/>
                  </a:lnTo>
                  <a:lnTo>
                    <a:pt x="155" y="1314"/>
                  </a:lnTo>
                  <a:lnTo>
                    <a:pt x="155" y="657"/>
                  </a:lnTo>
                  <a:lnTo>
                    <a:pt x="116" y="3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2190450" y="1883250"/>
              <a:ext cx="3875" cy="34800"/>
            </a:xfrm>
            <a:custGeom>
              <a:rect b="b" l="l" r="r" t="t"/>
              <a:pathLst>
                <a:path extrusionOk="0" fill="none" h="1392" w="155">
                  <a:moveTo>
                    <a:pt x="0" y="1391"/>
                  </a:moveTo>
                  <a:lnTo>
                    <a:pt x="0" y="1391"/>
                  </a:lnTo>
                  <a:lnTo>
                    <a:pt x="0" y="734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78" y="0"/>
                  </a:lnTo>
                  <a:lnTo>
                    <a:pt x="116" y="39"/>
                  </a:lnTo>
                  <a:lnTo>
                    <a:pt x="116" y="39"/>
                  </a:lnTo>
                  <a:lnTo>
                    <a:pt x="155" y="657"/>
                  </a:lnTo>
                  <a:lnTo>
                    <a:pt x="155" y="1314"/>
                  </a:lnTo>
                  <a:lnTo>
                    <a:pt x="0" y="13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2106400" y="1878400"/>
              <a:ext cx="30950" cy="90850"/>
            </a:xfrm>
            <a:custGeom>
              <a:rect b="b" l="l" r="r" t="t"/>
              <a:pathLst>
                <a:path extrusionOk="0" h="3634" w="1238">
                  <a:moveTo>
                    <a:pt x="1199" y="1"/>
                  </a:moveTo>
                  <a:lnTo>
                    <a:pt x="735" y="890"/>
                  </a:lnTo>
                  <a:lnTo>
                    <a:pt x="503" y="1353"/>
                  </a:lnTo>
                  <a:lnTo>
                    <a:pt x="310" y="1856"/>
                  </a:lnTo>
                  <a:lnTo>
                    <a:pt x="194" y="2281"/>
                  </a:lnTo>
                  <a:lnTo>
                    <a:pt x="78" y="2744"/>
                  </a:lnTo>
                  <a:lnTo>
                    <a:pt x="1" y="3170"/>
                  </a:lnTo>
                  <a:lnTo>
                    <a:pt x="1" y="3633"/>
                  </a:lnTo>
                  <a:lnTo>
                    <a:pt x="194" y="3517"/>
                  </a:lnTo>
                  <a:lnTo>
                    <a:pt x="271" y="2706"/>
                  </a:lnTo>
                  <a:lnTo>
                    <a:pt x="348" y="2281"/>
                  </a:lnTo>
                  <a:lnTo>
                    <a:pt x="464" y="1894"/>
                  </a:lnTo>
                  <a:lnTo>
                    <a:pt x="619" y="1392"/>
                  </a:lnTo>
                  <a:lnTo>
                    <a:pt x="812" y="928"/>
                  </a:lnTo>
                  <a:lnTo>
                    <a:pt x="1237" y="40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2106400" y="1878400"/>
              <a:ext cx="30950" cy="90850"/>
            </a:xfrm>
            <a:custGeom>
              <a:rect b="b" l="l" r="r" t="t"/>
              <a:pathLst>
                <a:path extrusionOk="0" fill="none" h="3634" w="1238">
                  <a:moveTo>
                    <a:pt x="1" y="3633"/>
                  </a:moveTo>
                  <a:lnTo>
                    <a:pt x="1" y="3633"/>
                  </a:lnTo>
                  <a:lnTo>
                    <a:pt x="194" y="3517"/>
                  </a:lnTo>
                  <a:lnTo>
                    <a:pt x="194" y="3517"/>
                  </a:lnTo>
                  <a:lnTo>
                    <a:pt x="271" y="2706"/>
                  </a:lnTo>
                  <a:lnTo>
                    <a:pt x="348" y="2281"/>
                  </a:lnTo>
                  <a:lnTo>
                    <a:pt x="464" y="1894"/>
                  </a:lnTo>
                  <a:lnTo>
                    <a:pt x="464" y="1894"/>
                  </a:lnTo>
                  <a:lnTo>
                    <a:pt x="619" y="1392"/>
                  </a:lnTo>
                  <a:lnTo>
                    <a:pt x="812" y="928"/>
                  </a:lnTo>
                  <a:lnTo>
                    <a:pt x="1237" y="40"/>
                  </a:lnTo>
                  <a:lnTo>
                    <a:pt x="1237" y="40"/>
                  </a:lnTo>
                  <a:lnTo>
                    <a:pt x="1237" y="1"/>
                  </a:lnTo>
                  <a:lnTo>
                    <a:pt x="1199" y="1"/>
                  </a:lnTo>
                  <a:lnTo>
                    <a:pt x="1199" y="1"/>
                  </a:lnTo>
                  <a:lnTo>
                    <a:pt x="735" y="890"/>
                  </a:lnTo>
                  <a:lnTo>
                    <a:pt x="503" y="1353"/>
                  </a:lnTo>
                  <a:lnTo>
                    <a:pt x="310" y="1856"/>
                  </a:lnTo>
                  <a:lnTo>
                    <a:pt x="310" y="1856"/>
                  </a:lnTo>
                  <a:lnTo>
                    <a:pt x="194" y="2281"/>
                  </a:lnTo>
                  <a:lnTo>
                    <a:pt x="78" y="2744"/>
                  </a:lnTo>
                  <a:lnTo>
                    <a:pt x="1" y="3170"/>
                  </a:lnTo>
                  <a:lnTo>
                    <a:pt x="1" y="36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1961500" y="1863925"/>
              <a:ext cx="148800" cy="35775"/>
            </a:xfrm>
            <a:custGeom>
              <a:rect b="b" l="l" r="r" t="t"/>
              <a:pathLst>
                <a:path extrusionOk="0" h="1431" w="5952">
                  <a:moveTo>
                    <a:pt x="5913" y="0"/>
                  </a:moveTo>
                  <a:lnTo>
                    <a:pt x="5642" y="271"/>
                  </a:lnTo>
                  <a:lnTo>
                    <a:pt x="5294" y="541"/>
                  </a:lnTo>
                  <a:lnTo>
                    <a:pt x="4985" y="773"/>
                  </a:lnTo>
                  <a:lnTo>
                    <a:pt x="4599" y="966"/>
                  </a:lnTo>
                  <a:lnTo>
                    <a:pt x="4251" y="1121"/>
                  </a:lnTo>
                  <a:lnTo>
                    <a:pt x="3865" y="1237"/>
                  </a:lnTo>
                  <a:lnTo>
                    <a:pt x="3478" y="1276"/>
                  </a:lnTo>
                  <a:lnTo>
                    <a:pt x="3053" y="1276"/>
                  </a:lnTo>
                  <a:lnTo>
                    <a:pt x="2628" y="1237"/>
                  </a:lnTo>
                  <a:lnTo>
                    <a:pt x="2242" y="1121"/>
                  </a:lnTo>
                  <a:lnTo>
                    <a:pt x="1855" y="966"/>
                  </a:lnTo>
                  <a:lnTo>
                    <a:pt x="1430" y="889"/>
                  </a:lnTo>
                  <a:lnTo>
                    <a:pt x="1121" y="812"/>
                  </a:lnTo>
                  <a:lnTo>
                    <a:pt x="464" y="812"/>
                  </a:lnTo>
                  <a:lnTo>
                    <a:pt x="155" y="850"/>
                  </a:lnTo>
                  <a:lnTo>
                    <a:pt x="1" y="1044"/>
                  </a:lnTo>
                  <a:lnTo>
                    <a:pt x="426" y="1005"/>
                  </a:lnTo>
                  <a:lnTo>
                    <a:pt x="812" y="966"/>
                  </a:lnTo>
                  <a:lnTo>
                    <a:pt x="1276" y="1005"/>
                  </a:lnTo>
                  <a:lnTo>
                    <a:pt x="1739" y="1082"/>
                  </a:lnTo>
                  <a:lnTo>
                    <a:pt x="2512" y="1314"/>
                  </a:lnTo>
                  <a:lnTo>
                    <a:pt x="2899" y="1430"/>
                  </a:lnTo>
                  <a:lnTo>
                    <a:pt x="3324" y="1430"/>
                  </a:lnTo>
                  <a:lnTo>
                    <a:pt x="3710" y="1391"/>
                  </a:lnTo>
                  <a:lnTo>
                    <a:pt x="4058" y="1314"/>
                  </a:lnTo>
                  <a:lnTo>
                    <a:pt x="4444" y="1198"/>
                  </a:lnTo>
                  <a:lnTo>
                    <a:pt x="4792" y="1044"/>
                  </a:lnTo>
                  <a:lnTo>
                    <a:pt x="5101" y="812"/>
                  </a:lnTo>
                  <a:lnTo>
                    <a:pt x="5410" y="580"/>
                  </a:lnTo>
                  <a:lnTo>
                    <a:pt x="5719" y="348"/>
                  </a:lnTo>
                  <a:lnTo>
                    <a:pt x="5951" y="39"/>
                  </a:lnTo>
                  <a:lnTo>
                    <a:pt x="5951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1961500" y="1863925"/>
              <a:ext cx="148800" cy="35775"/>
            </a:xfrm>
            <a:custGeom>
              <a:rect b="b" l="l" r="r" t="t"/>
              <a:pathLst>
                <a:path extrusionOk="0" fill="none" h="1431" w="5952">
                  <a:moveTo>
                    <a:pt x="1" y="1044"/>
                  </a:moveTo>
                  <a:lnTo>
                    <a:pt x="1" y="1044"/>
                  </a:lnTo>
                  <a:lnTo>
                    <a:pt x="426" y="1005"/>
                  </a:lnTo>
                  <a:lnTo>
                    <a:pt x="812" y="966"/>
                  </a:lnTo>
                  <a:lnTo>
                    <a:pt x="812" y="966"/>
                  </a:lnTo>
                  <a:lnTo>
                    <a:pt x="1276" y="1005"/>
                  </a:lnTo>
                  <a:lnTo>
                    <a:pt x="1739" y="1082"/>
                  </a:lnTo>
                  <a:lnTo>
                    <a:pt x="1739" y="1082"/>
                  </a:lnTo>
                  <a:lnTo>
                    <a:pt x="2512" y="1314"/>
                  </a:lnTo>
                  <a:lnTo>
                    <a:pt x="2899" y="1430"/>
                  </a:lnTo>
                  <a:lnTo>
                    <a:pt x="3324" y="1430"/>
                  </a:lnTo>
                  <a:lnTo>
                    <a:pt x="3324" y="1430"/>
                  </a:lnTo>
                  <a:lnTo>
                    <a:pt x="3710" y="1391"/>
                  </a:lnTo>
                  <a:lnTo>
                    <a:pt x="4058" y="1314"/>
                  </a:lnTo>
                  <a:lnTo>
                    <a:pt x="4444" y="1198"/>
                  </a:lnTo>
                  <a:lnTo>
                    <a:pt x="4792" y="1044"/>
                  </a:lnTo>
                  <a:lnTo>
                    <a:pt x="5101" y="812"/>
                  </a:lnTo>
                  <a:lnTo>
                    <a:pt x="5410" y="580"/>
                  </a:lnTo>
                  <a:lnTo>
                    <a:pt x="5719" y="348"/>
                  </a:lnTo>
                  <a:lnTo>
                    <a:pt x="5951" y="39"/>
                  </a:lnTo>
                  <a:lnTo>
                    <a:pt x="5951" y="39"/>
                  </a:lnTo>
                  <a:lnTo>
                    <a:pt x="5951" y="0"/>
                  </a:lnTo>
                  <a:lnTo>
                    <a:pt x="5913" y="0"/>
                  </a:lnTo>
                  <a:lnTo>
                    <a:pt x="5913" y="0"/>
                  </a:lnTo>
                  <a:lnTo>
                    <a:pt x="5642" y="271"/>
                  </a:lnTo>
                  <a:lnTo>
                    <a:pt x="5294" y="541"/>
                  </a:lnTo>
                  <a:lnTo>
                    <a:pt x="4985" y="773"/>
                  </a:lnTo>
                  <a:lnTo>
                    <a:pt x="4599" y="966"/>
                  </a:lnTo>
                  <a:lnTo>
                    <a:pt x="4251" y="1121"/>
                  </a:lnTo>
                  <a:lnTo>
                    <a:pt x="3865" y="1237"/>
                  </a:lnTo>
                  <a:lnTo>
                    <a:pt x="3478" y="1276"/>
                  </a:lnTo>
                  <a:lnTo>
                    <a:pt x="3053" y="1276"/>
                  </a:lnTo>
                  <a:lnTo>
                    <a:pt x="3053" y="1276"/>
                  </a:lnTo>
                  <a:lnTo>
                    <a:pt x="2628" y="1237"/>
                  </a:lnTo>
                  <a:lnTo>
                    <a:pt x="2242" y="1121"/>
                  </a:lnTo>
                  <a:lnTo>
                    <a:pt x="1855" y="966"/>
                  </a:lnTo>
                  <a:lnTo>
                    <a:pt x="1430" y="889"/>
                  </a:lnTo>
                  <a:lnTo>
                    <a:pt x="1430" y="889"/>
                  </a:lnTo>
                  <a:lnTo>
                    <a:pt x="1121" y="812"/>
                  </a:lnTo>
                  <a:lnTo>
                    <a:pt x="812" y="812"/>
                  </a:lnTo>
                  <a:lnTo>
                    <a:pt x="464" y="812"/>
                  </a:lnTo>
                  <a:lnTo>
                    <a:pt x="155" y="850"/>
                  </a:lnTo>
                  <a:lnTo>
                    <a:pt x="155" y="850"/>
                  </a:lnTo>
                  <a:lnTo>
                    <a:pt x="1" y="104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1988550" y="1812725"/>
              <a:ext cx="108225" cy="33825"/>
            </a:xfrm>
            <a:custGeom>
              <a:rect b="b" l="l" r="r" t="t"/>
              <a:pathLst>
                <a:path extrusionOk="0" h="1353" w="4329">
                  <a:moveTo>
                    <a:pt x="4328" y="0"/>
                  </a:moveTo>
                  <a:lnTo>
                    <a:pt x="3749" y="39"/>
                  </a:lnTo>
                  <a:lnTo>
                    <a:pt x="3169" y="155"/>
                  </a:lnTo>
                  <a:lnTo>
                    <a:pt x="2589" y="271"/>
                  </a:lnTo>
                  <a:lnTo>
                    <a:pt x="2010" y="464"/>
                  </a:lnTo>
                  <a:lnTo>
                    <a:pt x="1430" y="619"/>
                  </a:lnTo>
                  <a:lnTo>
                    <a:pt x="812" y="851"/>
                  </a:lnTo>
                  <a:lnTo>
                    <a:pt x="696" y="928"/>
                  </a:lnTo>
                  <a:lnTo>
                    <a:pt x="464" y="1121"/>
                  </a:lnTo>
                  <a:lnTo>
                    <a:pt x="0" y="1353"/>
                  </a:lnTo>
                  <a:lnTo>
                    <a:pt x="928" y="928"/>
                  </a:lnTo>
                  <a:lnTo>
                    <a:pt x="2010" y="580"/>
                  </a:lnTo>
                  <a:lnTo>
                    <a:pt x="3169" y="271"/>
                  </a:lnTo>
                  <a:lnTo>
                    <a:pt x="4328" y="39"/>
                  </a:lnTo>
                  <a:lnTo>
                    <a:pt x="4328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1988550" y="1812725"/>
              <a:ext cx="108225" cy="33825"/>
            </a:xfrm>
            <a:custGeom>
              <a:rect b="b" l="l" r="r" t="t"/>
              <a:pathLst>
                <a:path extrusionOk="0" fill="none" h="1353" w="4329">
                  <a:moveTo>
                    <a:pt x="0" y="1353"/>
                  </a:moveTo>
                  <a:lnTo>
                    <a:pt x="0" y="1353"/>
                  </a:lnTo>
                  <a:lnTo>
                    <a:pt x="928" y="928"/>
                  </a:lnTo>
                  <a:lnTo>
                    <a:pt x="928" y="928"/>
                  </a:lnTo>
                  <a:lnTo>
                    <a:pt x="2010" y="580"/>
                  </a:lnTo>
                  <a:lnTo>
                    <a:pt x="2010" y="580"/>
                  </a:lnTo>
                  <a:lnTo>
                    <a:pt x="3169" y="271"/>
                  </a:lnTo>
                  <a:lnTo>
                    <a:pt x="4328" y="39"/>
                  </a:lnTo>
                  <a:lnTo>
                    <a:pt x="4328" y="39"/>
                  </a:lnTo>
                  <a:lnTo>
                    <a:pt x="4328" y="0"/>
                  </a:lnTo>
                  <a:lnTo>
                    <a:pt x="4328" y="0"/>
                  </a:lnTo>
                  <a:lnTo>
                    <a:pt x="4328" y="0"/>
                  </a:lnTo>
                  <a:lnTo>
                    <a:pt x="3749" y="39"/>
                  </a:lnTo>
                  <a:lnTo>
                    <a:pt x="3169" y="155"/>
                  </a:lnTo>
                  <a:lnTo>
                    <a:pt x="2589" y="271"/>
                  </a:lnTo>
                  <a:lnTo>
                    <a:pt x="2010" y="464"/>
                  </a:lnTo>
                  <a:lnTo>
                    <a:pt x="2010" y="464"/>
                  </a:lnTo>
                  <a:lnTo>
                    <a:pt x="1430" y="619"/>
                  </a:lnTo>
                  <a:lnTo>
                    <a:pt x="812" y="851"/>
                  </a:lnTo>
                  <a:lnTo>
                    <a:pt x="812" y="851"/>
                  </a:lnTo>
                  <a:lnTo>
                    <a:pt x="696" y="928"/>
                  </a:lnTo>
                  <a:lnTo>
                    <a:pt x="696" y="928"/>
                  </a:lnTo>
                  <a:lnTo>
                    <a:pt x="464" y="1121"/>
                  </a:lnTo>
                  <a:lnTo>
                    <a:pt x="464" y="1121"/>
                  </a:lnTo>
                  <a:lnTo>
                    <a:pt x="464" y="1121"/>
                  </a:lnTo>
                  <a:lnTo>
                    <a:pt x="0" y="135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1970200" y="1995300"/>
              <a:ext cx="34800" cy="54125"/>
            </a:xfrm>
            <a:custGeom>
              <a:rect b="b" l="l" r="r" t="t"/>
              <a:pathLst>
                <a:path extrusionOk="0" h="2165" w="1392">
                  <a:moveTo>
                    <a:pt x="1314" y="1"/>
                  </a:moveTo>
                  <a:lnTo>
                    <a:pt x="1275" y="39"/>
                  </a:lnTo>
                  <a:lnTo>
                    <a:pt x="734" y="1430"/>
                  </a:lnTo>
                  <a:lnTo>
                    <a:pt x="580" y="1778"/>
                  </a:lnTo>
                  <a:lnTo>
                    <a:pt x="541" y="1933"/>
                  </a:lnTo>
                  <a:lnTo>
                    <a:pt x="348" y="1971"/>
                  </a:lnTo>
                  <a:lnTo>
                    <a:pt x="271" y="1855"/>
                  </a:lnTo>
                  <a:lnTo>
                    <a:pt x="232" y="1739"/>
                  </a:lnTo>
                  <a:lnTo>
                    <a:pt x="193" y="1546"/>
                  </a:lnTo>
                  <a:lnTo>
                    <a:pt x="193" y="1353"/>
                  </a:lnTo>
                  <a:lnTo>
                    <a:pt x="155" y="928"/>
                  </a:lnTo>
                  <a:lnTo>
                    <a:pt x="155" y="889"/>
                  </a:lnTo>
                  <a:lnTo>
                    <a:pt x="39" y="889"/>
                  </a:lnTo>
                  <a:lnTo>
                    <a:pt x="0" y="928"/>
                  </a:lnTo>
                  <a:lnTo>
                    <a:pt x="0" y="1160"/>
                  </a:lnTo>
                  <a:lnTo>
                    <a:pt x="0" y="1430"/>
                  </a:lnTo>
                  <a:lnTo>
                    <a:pt x="39" y="1701"/>
                  </a:lnTo>
                  <a:lnTo>
                    <a:pt x="116" y="1933"/>
                  </a:lnTo>
                  <a:lnTo>
                    <a:pt x="193" y="2087"/>
                  </a:lnTo>
                  <a:lnTo>
                    <a:pt x="309" y="2164"/>
                  </a:lnTo>
                  <a:lnTo>
                    <a:pt x="541" y="2164"/>
                  </a:lnTo>
                  <a:lnTo>
                    <a:pt x="580" y="2126"/>
                  </a:lnTo>
                  <a:lnTo>
                    <a:pt x="657" y="2049"/>
                  </a:lnTo>
                  <a:lnTo>
                    <a:pt x="696" y="1971"/>
                  </a:lnTo>
                  <a:lnTo>
                    <a:pt x="773" y="1778"/>
                  </a:lnTo>
                  <a:lnTo>
                    <a:pt x="966" y="1237"/>
                  </a:lnTo>
                  <a:lnTo>
                    <a:pt x="1198" y="657"/>
                  </a:lnTo>
                  <a:lnTo>
                    <a:pt x="1391" y="78"/>
                  </a:lnTo>
                  <a:lnTo>
                    <a:pt x="1353" y="39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1970200" y="1995300"/>
              <a:ext cx="34800" cy="54125"/>
            </a:xfrm>
            <a:custGeom>
              <a:rect b="b" l="l" r="r" t="t"/>
              <a:pathLst>
                <a:path extrusionOk="0" fill="none" h="2165" w="1392">
                  <a:moveTo>
                    <a:pt x="0" y="928"/>
                  </a:moveTo>
                  <a:lnTo>
                    <a:pt x="0" y="928"/>
                  </a:lnTo>
                  <a:lnTo>
                    <a:pt x="39" y="889"/>
                  </a:lnTo>
                  <a:lnTo>
                    <a:pt x="78" y="889"/>
                  </a:lnTo>
                  <a:lnTo>
                    <a:pt x="155" y="889"/>
                  </a:lnTo>
                  <a:lnTo>
                    <a:pt x="155" y="928"/>
                  </a:lnTo>
                  <a:lnTo>
                    <a:pt x="155" y="928"/>
                  </a:lnTo>
                  <a:lnTo>
                    <a:pt x="193" y="1353"/>
                  </a:lnTo>
                  <a:lnTo>
                    <a:pt x="193" y="1546"/>
                  </a:lnTo>
                  <a:lnTo>
                    <a:pt x="232" y="1739"/>
                  </a:lnTo>
                  <a:lnTo>
                    <a:pt x="232" y="1739"/>
                  </a:lnTo>
                  <a:lnTo>
                    <a:pt x="271" y="1855"/>
                  </a:lnTo>
                  <a:lnTo>
                    <a:pt x="348" y="1971"/>
                  </a:lnTo>
                  <a:lnTo>
                    <a:pt x="348" y="1971"/>
                  </a:lnTo>
                  <a:lnTo>
                    <a:pt x="541" y="1933"/>
                  </a:lnTo>
                  <a:lnTo>
                    <a:pt x="541" y="1933"/>
                  </a:lnTo>
                  <a:lnTo>
                    <a:pt x="580" y="1778"/>
                  </a:lnTo>
                  <a:lnTo>
                    <a:pt x="580" y="1778"/>
                  </a:lnTo>
                  <a:lnTo>
                    <a:pt x="734" y="1430"/>
                  </a:lnTo>
                  <a:lnTo>
                    <a:pt x="734" y="1430"/>
                  </a:lnTo>
                  <a:lnTo>
                    <a:pt x="1275" y="39"/>
                  </a:lnTo>
                  <a:lnTo>
                    <a:pt x="1275" y="39"/>
                  </a:lnTo>
                  <a:lnTo>
                    <a:pt x="1314" y="1"/>
                  </a:lnTo>
                  <a:lnTo>
                    <a:pt x="1353" y="1"/>
                  </a:lnTo>
                  <a:lnTo>
                    <a:pt x="1353" y="39"/>
                  </a:lnTo>
                  <a:lnTo>
                    <a:pt x="1391" y="78"/>
                  </a:lnTo>
                  <a:lnTo>
                    <a:pt x="1391" y="78"/>
                  </a:lnTo>
                  <a:lnTo>
                    <a:pt x="1198" y="657"/>
                  </a:lnTo>
                  <a:lnTo>
                    <a:pt x="966" y="1237"/>
                  </a:lnTo>
                  <a:lnTo>
                    <a:pt x="966" y="1237"/>
                  </a:lnTo>
                  <a:lnTo>
                    <a:pt x="773" y="1778"/>
                  </a:lnTo>
                  <a:lnTo>
                    <a:pt x="773" y="1778"/>
                  </a:lnTo>
                  <a:lnTo>
                    <a:pt x="696" y="1971"/>
                  </a:lnTo>
                  <a:lnTo>
                    <a:pt x="657" y="2049"/>
                  </a:lnTo>
                  <a:lnTo>
                    <a:pt x="580" y="2126"/>
                  </a:lnTo>
                  <a:lnTo>
                    <a:pt x="580" y="2126"/>
                  </a:lnTo>
                  <a:lnTo>
                    <a:pt x="541" y="2164"/>
                  </a:lnTo>
                  <a:lnTo>
                    <a:pt x="464" y="2164"/>
                  </a:lnTo>
                  <a:lnTo>
                    <a:pt x="309" y="2164"/>
                  </a:lnTo>
                  <a:lnTo>
                    <a:pt x="193" y="2087"/>
                  </a:lnTo>
                  <a:lnTo>
                    <a:pt x="116" y="1933"/>
                  </a:lnTo>
                  <a:lnTo>
                    <a:pt x="116" y="1933"/>
                  </a:lnTo>
                  <a:lnTo>
                    <a:pt x="39" y="1701"/>
                  </a:lnTo>
                  <a:lnTo>
                    <a:pt x="0" y="1430"/>
                  </a:lnTo>
                  <a:lnTo>
                    <a:pt x="0" y="1160"/>
                  </a:lnTo>
                  <a:lnTo>
                    <a:pt x="0" y="92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2245500" y="1532575"/>
              <a:ext cx="60900" cy="31900"/>
            </a:xfrm>
            <a:custGeom>
              <a:rect b="b" l="l" r="r" t="t"/>
              <a:pathLst>
                <a:path extrusionOk="0" h="1276" w="2436">
                  <a:moveTo>
                    <a:pt x="78" y="1"/>
                  </a:moveTo>
                  <a:lnTo>
                    <a:pt x="40" y="39"/>
                  </a:lnTo>
                  <a:lnTo>
                    <a:pt x="1" y="78"/>
                  </a:lnTo>
                  <a:lnTo>
                    <a:pt x="1" y="116"/>
                  </a:lnTo>
                  <a:lnTo>
                    <a:pt x="40" y="155"/>
                  </a:lnTo>
                  <a:lnTo>
                    <a:pt x="387" y="271"/>
                  </a:lnTo>
                  <a:lnTo>
                    <a:pt x="658" y="464"/>
                  </a:lnTo>
                  <a:lnTo>
                    <a:pt x="928" y="696"/>
                  </a:lnTo>
                  <a:lnTo>
                    <a:pt x="1199" y="889"/>
                  </a:lnTo>
                  <a:lnTo>
                    <a:pt x="1469" y="1044"/>
                  </a:lnTo>
                  <a:lnTo>
                    <a:pt x="1778" y="1160"/>
                  </a:lnTo>
                  <a:lnTo>
                    <a:pt x="2088" y="1237"/>
                  </a:lnTo>
                  <a:lnTo>
                    <a:pt x="2435" y="1276"/>
                  </a:lnTo>
                  <a:lnTo>
                    <a:pt x="2435" y="1237"/>
                  </a:lnTo>
                  <a:lnTo>
                    <a:pt x="2049" y="1160"/>
                  </a:lnTo>
                  <a:lnTo>
                    <a:pt x="1701" y="1005"/>
                  </a:lnTo>
                  <a:lnTo>
                    <a:pt x="1353" y="851"/>
                  </a:lnTo>
                  <a:lnTo>
                    <a:pt x="1044" y="619"/>
                  </a:lnTo>
                  <a:lnTo>
                    <a:pt x="619" y="271"/>
                  </a:lnTo>
                  <a:lnTo>
                    <a:pt x="349" y="116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2527600" y="1712250"/>
              <a:ext cx="199025" cy="47375"/>
            </a:xfrm>
            <a:custGeom>
              <a:rect b="b" l="l" r="r" t="t"/>
              <a:pathLst>
                <a:path extrusionOk="0" h="1895" w="7961">
                  <a:moveTo>
                    <a:pt x="7922" y="1"/>
                  </a:moveTo>
                  <a:lnTo>
                    <a:pt x="7574" y="78"/>
                  </a:lnTo>
                  <a:lnTo>
                    <a:pt x="7149" y="155"/>
                  </a:lnTo>
                  <a:lnTo>
                    <a:pt x="5874" y="387"/>
                  </a:lnTo>
                  <a:lnTo>
                    <a:pt x="3401" y="890"/>
                  </a:lnTo>
                  <a:lnTo>
                    <a:pt x="2203" y="1160"/>
                  </a:lnTo>
                  <a:lnTo>
                    <a:pt x="1005" y="1392"/>
                  </a:lnTo>
                  <a:lnTo>
                    <a:pt x="502" y="1508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193" y="1856"/>
                  </a:lnTo>
                  <a:lnTo>
                    <a:pt x="696" y="1662"/>
                  </a:lnTo>
                  <a:lnTo>
                    <a:pt x="1198" y="1546"/>
                  </a:lnTo>
                  <a:lnTo>
                    <a:pt x="3516" y="1044"/>
                  </a:lnTo>
                  <a:lnTo>
                    <a:pt x="5912" y="542"/>
                  </a:lnTo>
                  <a:lnTo>
                    <a:pt x="7110" y="310"/>
                  </a:lnTo>
                  <a:lnTo>
                    <a:pt x="7960" y="155"/>
                  </a:lnTo>
                  <a:lnTo>
                    <a:pt x="7960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2527600" y="1712250"/>
              <a:ext cx="199025" cy="47375"/>
            </a:xfrm>
            <a:custGeom>
              <a:rect b="b" l="l" r="r" t="t"/>
              <a:pathLst>
                <a:path extrusionOk="0" fill="none" h="1895" w="7961">
                  <a:moveTo>
                    <a:pt x="0" y="1662"/>
                  </a:moveTo>
                  <a:lnTo>
                    <a:pt x="0" y="1662"/>
                  </a:lnTo>
                  <a:lnTo>
                    <a:pt x="39" y="1894"/>
                  </a:lnTo>
                  <a:lnTo>
                    <a:pt x="39" y="1894"/>
                  </a:lnTo>
                  <a:lnTo>
                    <a:pt x="193" y="1856"/>
                  </a:lnTo>
                  <a:lnTo>
                    <a:pt x="193" y="1856"/>
                  </a:lnTo>
                  <a:lnTo>
                    <a:pt x="696" y="1662"/>
                  </a:lnTo>
                  <a:lnTo>
                    <a:pt x="1198" y="1546"/>
                  </a:lnTo>
                  <a:lnTo>
                    <a:pt x="1198" y="1546"/>
                  </a:lnTo>
                  <a:lnTo>
                    <a:pt x="3516" y="1044"/>
                  </a:lnTo>
                  <a:lnTo>
                    <a:pt x="3516" y="1044"/>
                  </a:lnTo>
                  <a:lnTo>
                    <a:pt x="5912" y="542"/>
                  </a:lnTo>
                  <a:lnTo>
                    <a:pt x="5912" y="542"/>
                  </a:lnTo>
                  <a:lnTo>
                    <a:pt x="7110" y="310"/>
                  </a:lnTo>
                  <a:lnTo>
                    <a:pt x="7110" y="310"/>
                  </a:lnTo>
                  <a:lnTo>
                    <a:pt x="7960" y="155"/>
                  </a:lnTo>
                  <a:lnTo>
                    <a:pt x="7960" y="155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22" y="1"/>
                  </a:lnTo>
                  <a:lnTo>
                    <a:pt x="7922" y="1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149" y="155"/>
                  </a:lnTo>
                  <a:lnTo>
                    <a:pt x="7149" y="155"/>
                  </a:lnTo>
                  <a:lnTo>
                    <a:pt x="5874" y="387"/>
                  </a:lnTo>
                  <a:lnTo>
                    <a:pt x="5874" y="387"/>
                  </a:lnTo>
                  <a:lnTo>
                    <a:pt x="3401" y="890"/>
                  </a:lnTo>
                  <a:lnTo>
                    <a:pt x="3401" y="890"/>
                  </a:lnTo>
                  <a:lnTo>
                    <a:pt x="2203" y="1160"/>
                  </a:lnTo>
                  <a:lnTo>
                    <a:pt x="1005" y="1392"/>
                  </a:lnTo>
                  <a:lnTo>
                    <a:pt x="1005" y="1392"/>
                  </a:lnTo>
                  <a:lnTo>
                    <a:pt x="502" y="1508"/>
                  </a:lnTo>
                  <a:lnTo>
                    <a:pt x="0" y="16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7"/>
          <p:cNvSpPr txBox="1"/>
          <p:nvPr>
            <p:ph type="title"/>
          </p:nvPr>
        </p:nvSpPr>
        <p:spPr>
          <a:xfrm>
            <a:off x="720000" y="445025"/>
            <a:ext cx="7704000" cy="12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Cuantos ataques</a:t>
            </a:r>
            <a:r>
              <a:rPr b="1" lang="en"/>
              <a:t> y cuántos letales</a:t>
            </a:r>
            <a:endParaRPr b="1"/>
          </a:p>
        </p:txBody>
      </p:sp>
      <p:sp>
        <p:nvSpPr>
          <p:cNvPr id="617" name="Google Shape;617;p37"/>
          <p:cNvSpPr txBox="1"/>
          <p:nvPr>
            <p:ph idx="1" type="body"/>
          </p:nvPr>
        </p:nvSpPr>
        <p:spPr>
          <a:xfrm>
            <a:off x="587625" y="1726625"/>
            <a:ext cx="24471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Ataques totales</a:t>
            </a:r>
            <a:r>
              <a:rPr lang="en">
                <a:solidFill>
                  <a:schemeClr val="dk1"/>
                </a:solidFill>
              </a:rPr>
              <a:t> analizados: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8" name="Google Shape;618;p37"/>
          <p:cNvSpPr txBox="1"/>
          <p:nvPr>
            <p:ph idx="1" type="body"/>
          </p:nvPr>
        </p:nvSpPr>
        <p:spPr>
          <a:xfrm>
            <a:off x="720000" y="1998250"/>
            <a:ext cx="2886000" cy="10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b="1" lang="en" sz="4600">
                <a:solidFill>
                  <a:schemeClr val="dk1"/>
                </a:solidFill>
              </a:rPr>
              <a:t>5736</a:t>
            </a:r>
            <a:endParaRPr sz="4600">
              <a:solidFill>
                <a:schemeClr val="dk1"/>
              </a:solidFill>
            </a:endParaRPr>
          </a:p>
        </p:txBody>
      </p:sp>
      <p:pic>
        <p:nvPicPr>
          <p:cNvPr id="619" name="Google Shape;6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674" y="1726625"/>
            <a:ext cx="2924650" cy="28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8"/>
          <p:cNvSpPr/>
          <p:nvPr/>
        </p:nvSpPr>
        <p:spPr>
          <a:xfrm>
            <a:off x="5129949" y="1214576"/>
            <a:ext cx="2610017" cy="2513311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8"/>
          <p:cNvSpPr/>
          <p:nvPr/>
        </p:nvSpPr>
        <p:spPr>
          <a:xfrm rot="5400000">
            <a:off x="5977008" y="2030333"/>
            <a:ext cx="1104100" cy="1034231"/>
          </a:xfrm>
          <a:custGeom>
            <a:rect b="b" l="l" r="r" t="t"/>
            <a:pathLst>
              <a:path extrusionOk="0" h="44052" w="47028">
                <a:moveTo>
                  <a:pt x="33928" y="1"/>
                </a:moveTo>
                <a:lnTo>
                  <a:pt x="32962" y="39"/>
                </a:lnTo>
                <a:lnTo>
                  <a:pt x="32034" y="117"/>
                </a:lnTo>
                <a:lnTo>
                  <a:pt x="31068" y="232"/>
                </a:lnTo>
                <a:lnTo>
                  <a:pt x="30141" y="348"/>
                </a:lnTo>
                <a:lnTo>
                  <a:pt x="28054" y="619"/>
                </a:lnTo>
                <a:lnTo>
                  <a:pt x="27011" y="735"/>
                </a:lnTo>
                <a:lnTo>
                  <a:pt x="25968" y="812"/>
                </a:lnTo>
                <a:lnTo>
                  <a:pt x="22065" y="812"/>
                </a:lnTo>
                <a:lnTo>
                  <a:pt x="21292" y="851"/>
                </a:lnTo>
                <a:lnTo>
                  <a:pt x="20210" y="967"/>
                </a:lnTo>
                <a:lnTo>
                  <a:pt x="19128" y="1160"/>
                </a:lnTo>
                <a:lnTo>
                  <a:pt x="18046" y="1392"/>
                </a:lnTo>
                <a:lnTo>
                  <a:pt x="17003" y="1701"/>
                </a:lnTo>
                <a:lnTo>
                  <a:pt x="15998" y="2087"/>
                </a:lnTo>
                <a:lnTo>
                  <a:pt x="14955" y="2474"/>
                </a:lnTo>
                <a:lnTo>
                  <a:pt x="13950" y="2899"/>
                </a:lnTo>
                <a:lnTo>
                  <a:pt x="12984" y="3362"/>
                </a:lnTo>
                <a:lnTo>
                  <a:pt x="10975" y="4367"/>
                </a:lnTo>
                <a:lnTo>
                  <a:pt x="9970" y="4869"/>
                </a:lnTo>
                <a:lnTo>
                  <a:pt x="9004" y="5410"/>
                </a:lnTo>
                <a:lnTo>
                  <a:pt x="8038" y="5951"/>
                </a:lnTo>
                <a:lnTo>
                  <a:pt x="7072" y="6570"/>
                </a:lnTo>
                <a:lnTo>
                  <a:pt x="6184" y="7188"/>
                </a:lnTo>
                <a:lnTo>
                  <a:pt x="5295" y="7845"/>
                </a:lnTo>
                <a:lnTo>
                  <a:pt x="4908" y="8193"/>
                </a:lnTo>
                <a:lnTo>
                  <a:pt x="4522" y="8540"/>
                </a:lnTo>
                <a:lnTo>
                  <a:pt x="4174" y="8927"/>
                </a:lnTo>
                <a:lnTo>
                  <a:pt x="3826" y="9313"/>
                </a:lnTo>
                <a:lnTo>
                  <a:pt x="3517" y="9700"/>
                </a:lnTo>
                <a:lnTo>
                  <a:pt x="3247" y="10086"/>
                </a:lnTo>
                <a:lnTo>
                  <a:pt x="2706" y="10936"/>
                </a:lnTo>
                <a:lnTo>
                  <a:pt x="2242" y="11825"/>
                </a:lnTo>
                <a:lnTo>
                  <a:pt x="1856" y="12752"/>
                </a:lnTo>
                <a:lnTo>
                  <a:pt x="1547" y="13718"/>
                </a:lnTo>
                <a:lnTo>
                  <a:pt x="1237" y="14723"/>
                </a:lnTo>
                <a:lnTo>
                  <a:pt x="774" y="16732"/>
                </a:lnTo>
                <a:lnTo>
                  <a:pt x="542" y="17775"/>
                </a:lnTo>
                <a:lnTo>
                  <a:pt x="349" y="18780"/>
                </a:lnTo>
                <a:lnTo>
                  <a:pt x="194" y="19823"/>
                </a:lnTo>
                <a:lnTo>
                  <a:pt x="78" y="20867"/>
                </a:lnTo>
                <a:lnTo>
                  <a:pt x="1" y="21910"/>
                </a:lnTo>
                <a:lnTo>
                  <a:pt x="40" y="22953"/>
                </a:lnTo>
                <a:lnTo>
                  <a:pt x="40" y="23456"/>
                </a:lnTo>
                <a:lnTo>
                  <a:pt x="117" y="23958"/>
                </a:lnTo>
                <a:lnTo>
                  <a:pt x="233" y="24460"/>
                </a:lnTo>
                <a:lnTo>
                  <a:pt x="349" y="24963"/>
                </a:lnTo>
                <a:lnTo>
                  <a:pt x="465" y="25426"/>
                </a:lnTo>
                <a:lnTo>
                  <a:pt x="658" y="25890"/>
                </a:lnTo>
                <a:lnTo>
                  <a:pt x="851" y="26354"/>
                </a:lnTo>
                <a:lnTo>
                  <a:pt x="1044" y="26779"/>
                </a:lnTo>
                <a:lnTo>
                  <a:pt x="1276" y="27204"/>
                </a:lnTo>
                <a:lnTo>
                  <a:pt x="1547" y="27629"/>
                </a:lnTo>
                <a:lnTo>
                  <a:pt x="1817" y="28054"/>
                </a:lnTo>
                <a:lnTo>
                  <a:pt x="2126" y="28440"/>
                </a:lnTo>
                <a:lnTo>
                  <a:pt x="2435" y="28827"/>
                </a:lnTo>
                <a:lnTo>
                  <a:pt x="2783" y="29175"/>
                </a:lnTo>
                <a:lnTo>
                  <a:pt x="3556" y="29870"/>
                </a:lnTo>
                <a:lnTo>
                  <a:pt x="3942" y="30218"/>
                </a:lnTo>
                <a:lnTo>
                  <a:pt x="4367" y="30527"/>
                </a:lnTo>
                <a:lnTo>
                  <a:pt x="5218" y="31107"/>
                </a:lnTo>
                <a:lnTo>
                  <a:pt x="6145" y="31609"/>
                </a:lnTo>
                <a:lnTo>
                  <a:pt x="7034" y="32111"/>
                </a:lnTo>
                <a:lnTo>
                  <a:pt x="7536" y="32382"/>
                </a:lnTo>
                <a:lnTo>
                  <a:pt x="8038" y="32691"/>
                </a:lnTo>
                <a:lnTo>
                  <a:pt x="8502" y="33000"/>
                </a:lnTo>
                <a:lnTo>
                  <a:pt x="8966" y="33348"/>
                </a:lnTo>
                <a:lnTo>
                  <a:pt x="9198" y="33618"/>
                </a:lnTo>
                <a:lnTo>
                  <a:pt x="9429" y="33850"/>
                </a:lnTo>
                <a:lnTo>
                  <a:pt x="9816" y="34391"/>
                </a:lnTo>
                <a:lnTo>
                  <a:pt x="10164" y="34971"/>
                </a:lnTo>
                <a:lnTo>
                  <a:pt x="10511" y="35550"/>
                </a:lnTo>
                <a:lnTo>
                  <a:pt x="10975" y="36555"/>
                </a:lnTo>
                <a:lnTo>
                  <a:pt x="11516" y="37482"/>
                </a:lnTo>
                <a:lnTo>
                  <a:pt x="11786" y="37946"/>
                </a:lnTo>
                <a:lnTo>
                  <a:pt x="12096" y="38410"/>
                </a:lnTo>
                <a:lnTo>
                  <a:pt x="12405" y="38835"/>
                </a:lnTo>
                <a:lnTo>
                  <a:pt x="12753" y="39260"/>
                </a:lnTo>
                <a:lnTo>
                  <a:pt x="13448" y="39955"/>
                </a:lnTo>
                <a:lnTo>
                  <a:pt x="14182" y="40612"/>
                </a:lnTo>
                <a:lnTo>
                  <a:pt x="14955" y="41230"/>
                </a:lnTo>
                <a:lnTo>
                  <a:pt x="15766" y="41771"/>
                </a:lnTo>
                <a:lnTo>
                  <a:pt x="16771" y="42312"/>
                </a:lnTo>
                <a:lnTo>
                  <a:pt x="17776" y="42815"/>
                </a:lnTo>
                <a:lnTo>
                  <a:pt x="18858" y="43201"/>
                </a:lnTo>
                <a:lnTo>
                  <a:pt x="19940" y="43510"/>
                </a:lnTo>
                <a:lnTo>
                  <a:pt x="21022" y="43742"/>
                </a:lnTo>
                <a:lnTo>
                  <a:pt x="22142" y="43897"/>
                </a:lnTo>
                <a:lnTo>
                  <a:pt x="23263" y="44013"/>
                </a:lnTo>
                <a:lnTo>
                  <a:pt x="24383" y="44051"/>
                </a:lnTo>
                <a:lnTo>
                  <a:pt x="25272" y="44013"/>
                </a:lnTo>
                <a:lnTo>
                  <a:pt x="26161" y="43974"/>
                </a:lnTo>
                <a:lnTo>
                  <a:pt x="27050" y="43858"/>
                </a:lnTo>
                <a:lnTo>
                  <a:pt x="27938" y="43742"/>
                </a:lnTo>
                <a:lnTo>
                  <a:pt x="28827" y="43588"/>
                </a:lnTo>
                <a:lnTo>
                  <a:pt x="29716" y="43394"/>
                </a:lnTo>
                <a:lnTo>
                  <a:pt x="30605" y="43201"/>
                </a:lnTo>
                <a:lnTo>
                  <a:pt x="31455" y="42931"/>
                </a:lnTo>
                <a:lnTo>
                  <a:pt x="32962" y="42467"/>
                </a:lnTo>
                <a:lnTo>
                  <a:pt x="34469" y="41887"/>
                </a:lnTo>
                <a:lnTo>
                  <a:pt x="35203" y="41540"/>
                </a:lnTo>
                <a:lnTo>
                  <a:pt x="35937" y="41192"/>
                </a:lnTo>
                <a:lnTo>
                  <a:pt x="36633" y="40844"/>
                </a:lnTo>
                <a:lnTo>
                  <a:pt x="37328" y="40458"/>
                </a:lnTo>
                <a:lnTo>
                  <a:pt x="38024" y="40033"/>
                </a:lnTo>
                <a:lnTo>
                  <a:pt x="38719" y="39608"/>
                </a:lnTo>
                <a:lnTo>
                  <a:pt x="39376" y="39144"/>
                </a:lnTo>
                <a:lnTo>
                  <a:pt x="39994" y="38642"/>
                </a:lnTo>
                <a:lnTo>
                  <a:pt x="40651" y="38139"/>
                </a:lnTo>
                <a:lnTo>
                  <a:pt x="41231" y="37637"/>
                </a:lnTo>
                <a:lnTo>
                  <a:pt x="41811" y="37057"/>
                </a:lnTo>
                <a:lnTo>
                  <a:pt x="42351" y="36478"/>
                </a:lnTo>
                <a:lnTo>
                  <a:pt x="42854" y="36053"/>
                </a:lnTo>
                <a:lnTo>
                  <a:pt x="43318" y="35550"/>
                </a:lnTo>
                <a:lnTo>
                  <a:pt x="43781" y="35087"/>
                </a:lnTo>
                <a:lnTo>
                  <a:pt x="44206" y="34546"/>
                </a:lnTo>
                <a:lnTo>
                  <a:pt x="44631" y="34005"/>
                </a:lnTo>
                <a:lnTo>
                  <a:pt x="45018" y="33464"/>
                </a:lnTo>
                <a:lnTo>
                  <a:pt x="45365" y="32884"/>
                </a:lnTo>
                <a:lnTo>
                  <a:pt x="45713" y="32266"/>
                </a:lnTo>
                <a:lnTo>
                  <a:pt x="46100" y="31493"/>
                </a:lnTo>
                <a:lnTo>
                  <a:pt x="46409" y="30643"/>
                </a:lnTo>
                <a:lnTo>
                  <a:pt x="46641" y="29831"/>
                </a:lnTo>
                <a:lnTo>
                  <a:pt x="46834" y="28981"/>
                </a:lnTo>
                <a:lnTo>
                  <a:pt x="46950" y="28131"/>
                </a:lnTo>
                <a:lnTo>
                  <a:pt x="47027" y="27242"/>
                </a:lnTo>
                <a:lnTo>
                  <a:pt x="46988" y="26392"/>
                </a:lnTo>
                <a:lnTo>
                  <a:pt x="46872" y="25504"/>
                </a:lnTo>
                <a:lnTo>
                  <a:pt x="46757" y="25001"/>
                </a:lnTo>
                <a:lnTo>
                  <a:pt x="46602" y="24499"/>
                </a:lnTo>
                <a:lnTo>
                  <a:pt x="46409" y="24035"/>
                </a:lnTo>
                <a:lnTo>
                  <a:pt x="46216" y="23533"/>
                </a:lnTo>
                <a:lnTo>
                  <a:pt x="45752" y="22606"/>
                </a:lnTo>
                <a:lnTo>
                  <a:pt x="45250" y="21678"/>
                </a:lnTo>
                <a:lnTo>
                  <a:pt x="44786" y="20751"/>
                </a:lnTo>
                <a:lnTo>
                  <a:pt x="44593" y="20248"/>
                </a:lnTo>
                <a:lnTo>
                  <a:pt x="44399" y="19785"/>
                </a:lnTo>
                <a:lnTo>
                  <a:pt x="44245" y="19282"/>
                </a:lnTo>
                <a:lnTo>
                  <a:pt x="44129" y="18780"/>
                </a:lnTo>
                <a:lnTo>
                  <a:pt x="44052" y="18278"/>
                </a:lnTo>
                <a:lnTo>
                  <a:pt x="44052" y="17737"/>
                </a:lnTo>
                <a:lnTo>
                  <a:pt x="44052" y="17234"/>
                </a:lnTo>
                <a:lnTo>
                  <a:pt x="44129" y="16694"/>
                </a:lnTo>
                <a:lnTo>
                  <a:pt x="44206" y="16191"/>
                </a:lnTo>
                <a:lnTo>
                  <a:pt x="44322" y="15689"/>
                </a:lnTo>
                <a:lnTo>
                  <a:pt x="44825" y="13641"/>
                </a:lnTo>
                <a:lnTo>
                  <a:pt x="44979" y="12829"/>
                </a:lnTo>
                <a:lnTo>
                  <a:pt x="45095" y="11979"/>
                </a:lnTo>
                <a:lnTo>
                  <a:pt x="45134" y="11168"/>
                </a:lnTo>
                <a:lnTo>
                  <a:pt x="45095" y="10318"/>
                </a:lnTo>
                <a:lnTo>
                  <a:pt x="44979" y="9506"/>
                </a:lnTo>
                <a:lnTo>
                  <a:pt x="44825" y="8733"/>
                </a:lnTo>
                <a:lnTo>
                  <a:pt x="44593" y="7961"/>
                </a:lnTo>
                <a:lnTo>
                  <a:pt x="44322" y="7226"/>
                </a:lnTo>
                <a:lnTo>
                  <a:pt x="44013" y="6492"/>
                </a:lnTo>
                <a:lnTo>
                  <a:pt x="43627" y="5758"/>
                </a:lnTo>
                <a:lnTo>
                  <a:pt x="43202" y="5063"/>
                </a:lnTo>
                <a:lnTo>
                  <a:pt x="42738" y="4444"/>
                </a:lnTo>
                <a:lnTo>
                  <a:pt x="42236" y="3787"/>
                </a:lnTo>
                <a:lnTo>
                  <a:pt x="41656" y="3208"/>
                </a:lnTo>
                <a:lnTo>
                  <a:pt x="41076" y="2667"/>
                </a:lnTo>
                <a:lnTo>
                  <a:pt x="40419" y="2126"/>
                </a:lnTo>
                <a:lnTo>
                  <a:pt x="39763" y="1662"/>
                </a:lnTo>
                <a:lnTo>
                  <a:pt x="39067" y="1237"/>
                </a:lnTo>
                <a:lnTo>
                  <a:pt x="38333" y="889"/>
                </a:lnTo>
                <a:lnTo>
                  <a:pt x="37599" y="580"/>
                </a:lnTo>
                <a:lnTo>
                  <a:pt x="37135" y="426"/>
                </a:lnTo>
                <a:lnTo>
                  <a:pt x="36671" y="310"/>
                </a:lnTo>
                <a:lnTo>
                  <a:pt x="35783" y="117"/>
                </a:lnTo>
                <a:lnTo>
                  <a:pt x="34855" y="39"/>
                </a:lnTo>
                <a:lnTo>
                  <a:pt x="33928" y="1"/>
                </a:lnTo>
                <a:close/>
              </a:path>
            </a:pathLst>
          </a:custGeom>
          <a:solidFill>
            <a:srgbClr val="FFA2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8"/>
          <p:cNvSpPr txBox="1"/>
          <p:nvPr>
            <p:ph type="title"/>
          </p:nvPr>
        </p:nvSpPr>
        <p:spPr>
          <a:xfrm>
            <a:off x="720000" y="2061225"/>
            <a:ext cx="4227600" cy="14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Ataques </a:t>
            </a:r>
            <a:r>
              <a:rPr lang="en" sz="4000"/>
              <a:t>en las</a:t>
            </a:r>
            <a:r>
              <a:rPr b="1" lang="en" sz="4000"/>
              <a:t> últimas 12 décadas</a:t>
            </a:r>
            <a:endParaRPr b="1" sz="4000"/>
          </a:p>
        </p:txBody>
      </p:sp>
      <p:sp>
        <p:nvSpPr>
          <p:cNvPr id="627" name="Google Shape;627;p38"/>
          <p:cNvSpPr txBox="1"/>
          <p:nvPr>
            <p:ph idx="2" type="title"/>
          </p:nvPr>
        </p:nvSpPr>
        <p:spPr>
          <a:xfrm>
            <a:off x="720000" y="674750"/>
            <a:ext cx="1056900" cy="10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28" name="Google Shape;628;p38"/>
          <p:cNvSpPr txBox="1"/>
          <p:nvPr>
            <p:ph idx="1" type="subTitle"/>
          </p:nvPr>
        </p:nvSpPr>
        <p:spPr>
          <a:xfrm>
            <a:off x="720000" y="3727875"/>
            <a:ext cx="2556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% de letalidad</a:t>
            </a:r>
            <a:endParaRPr/>
          </a:p>
        </p:txBody>
      </p:sp>
      <p:grpSp>
        <p:nvGrpSpPr>
          <p:cNvPr id="629" name="Google Shape;629;p38"/>
          <p:cNvGrpSpPr/>
          <p:nvPr/>
        </p:nvGrpSpPr>
        <p:grpSpPr>
          <a:xfrm>
            <a:off x="4590880" y="718233"/>
            <a:ext cx="3292034" cy="2248632"/>
            <a:chOff x="1524850" y="1167425"/>
            <a:chExt cx="1749500" cy="1195000"/>
          </a:xfrm>
        </p:grpSpPr>
        <p:sp>
          <p:nvSpPr>
            <p:cNvPr id="630" name="Google Shape;630;p38"/>
            <p:cNvSpPr/>
            <p:nvPr/>
          </p:nvSpPr>
          <p:spPr>
            <a:xfrm>
              <a:off x="1524850" y="1167425"/>
              <a:ext cx="1749500" cy="1195000"/>
            </a:xfrm>
            <a:custGeom>
              <a:rect b="b" l="l" r="r" t="t"/>
              <a:pathLst>
                <a:path extrusionOk="0" h="47800" w="69980">
                  <a:moveTo>
                    <a:pt x="27784" y="0"/>
                  </a:moveTo>
                  <a:lnTo>
                    <a:pt x="27745" y="39"/>
                  </a:lnTo>
                  <a:lnTo>
                    <a:pt x="27706" y="232"/>
                  </a:lnTo>
                  <a:lnTo>
                    <a:pt x="27745" y="387"/>
                  </a:lnTo>
                  <a:lnTo>
                    <a:pt x="27861" y="580"/>
                  </a:lnTo>
                  <a:lnTo>
                    <a:pt x="27938" y="696"/>
                  </a:lnTo>
                  <a:lnTo>
                    <a:pt x="28093" y="928"/>
                  </a:lnTo>
                  <a:lnTo>
                    <a:pt x="28209" y="1160"/>
                  </a:lnTo>
                  <a:lnTo>
                    <a:pt x="28402" y="1623"/>
                  </a:lnTo>
                  <a:lnTo>
                    <a:pt x="28595" y="1971"/>
                  </a:lnTo>
                  <a:lnTo>
                    <a:pt x="28788" y="2280"/>
                  </a:lnTo>
                  <a:lnTo>
                    <a:pt x="29059" y="2551"/>
                  </a:lnTo>
                  <a:lnTo>
                    <a:pt x="29368" y="2744"/>
                  </a:lnTo>
                  <a:lnTo>
                    <a:pt x="29136" y="2821"/>
                  </a:lnTo>
                  <a:lnTo>
                    <a:pt x="28827" y="2860"/>
                  </a:lnTo>
                  <a:lnTo>
                    <a:pt x="28788" y="2860"/>
                  </a:lnTo>
                  <a:lnTo>
                    <a:pt x="28750" y="2937"/>
                  </a:lnTo>
                  <a:lnTo>
                    <a:pt x="28595" y="3864"/>
                  </a:lnTo>
                  <a:lnTo>
                    <a:pt x="28441" y="4753"/>
                  </a:lnTo>
                  <a:lnTo>
                    <a:pt x="28209" y="5681"/>
                  </a:lnTo>
                  <a:lnTo>
                    <a:pt x="27938" y="6569"/>
                  </a:lnTo>
                  <a:lnTo>
                    <a:pt x="27784" y="6994"/>
                  </a:lnTo>
                  <a:lnTo>
                    <a:pt x="27590" y="7381"/>
                  </a:lnTo>
                  <a:lnTo>
                    <a:pt x="27359" y="7767"/>
                  </a:lnTo>
                  <a:lnTo>
                    <a:pt x="27088" y="8115"/>
                  </a:lnTo>
                  <a:lnTo>
                    <a:pt x="26856" y="8347"/>
                  </a:lnTo>
                  <a:lnTo>
                    <a:pt x="26624" y="8579"/>
                  </a:lnTo>
                  <a:lnTo>
                    <a:pt x="25929" y="8540"/>
                  </a:lnTo>
                  <a:lnTo>
                    <a:pt x="25195" y="8540"/>
                  </a:lnTo>
                  <a:lnTo>
                    <a:pt x="24306" y="8579"/>
                  </a:lnTo>
                  <a:lnTo>
                    <a:pt x="23379" y="8617"/>
                  </a:lnTo>
                  <a:lnTo>
                    <a:pt x="22451" y="8733"/>
                  </a:lnTo>
                  <a:lnTo>
                    <a:pt x="21562" y="8849"/>
                  </a:lnTo>
                  <a:lnTo>
                    <a:pt x="20867" y="9004"/>
                  </a:lnTo>
                  <a:lnTo>
                    <a:pt x="20133" y="9120"/>
                  </a:lnTo>
                  <a:lnTo>
                    <a:pt x="19437" y="9313"/>
                  </a:lnTo>
                  <a:lnTo>
                    <a:pt x="18780" y="9545"/>
                  </a:lnTo>
                  <a:lnTo>
                    <a:pt x="18085" y="9815"/>
                  </a:lnTo>
                  <a:lnTo>
                    <a:pt x="17467" y="10124"/>
                  </a:lnTo>
                  <a:lnTo>
                    <a:pt x="16848" y="10511"/>
                  </a:lnTo>
                  <a:lnTo>
                    <a:pt x="16269" y="10936"/>
                  </a:lnTo>
                  <a:lnTo>
                    <a:pt x="15728" y="11361"/>
                  </a:lnTo>
                  <a:lnTo>
                    <a:pt x="15612" y="11477"/>
                  </a:lnTo>
                  <a:lnTo>
                    <a:pt x="15573" y="11554"/>
                  </a:lnTo>
                  <a:lnTo>
                    <a:pt x="15573" y="11670"/>
                  </a:lnTo>
                  <a:lnTo>
                    <a:pt x="15612" y="11786"/>
                  </a:lnTo>
                  <a:lnTo>
                    <a:pt x="15689" y="11863"/>
                  </a:lnTo>
                  <a:lnTo>
                    <a:pt x="15766" y="11902"/>
                  </a:lnTo>
                  <a:lnTo>
                    <a:pt x="15882" y="11940"/>
                  </a:lnTo>
                  <a:lnTo>
                    <a:pt x="16075" y="11979"/>
                  </a:lnTo>
                  <a:lnTo>
                    <a:pt x="16307" y="11979"/>
                  </a:lnTo>
                  <a:lnTo>
                    <a:pt x="17080" y="11940"/>
                  </a:lnTo>
                  <a:lnTo>
                    <a:pt x="17853" y="11863"/>
                  </a:lnTo>
                  <a:lnTo>
                    <a:pt x="19437" y="11747"/>
                  </a:lnTo>
                  <a:lnTo>
                    <a:pt x="20133" y="11670"/>
                  </a:lnTo>
                  <a:lnTo>
                    <a:pt x="22181" y="11670"/>
                  </a:lnTo>
                  <a:lnTo>
                    <a:pt x="22760" y="11747"/>
                  </a:lnTo>
                  <a:lnTo>
                    <a:pt x="23301" y="11863"/>
                  </a:lnTo>
                  <a:lnTo>
                    <a:pt x="22451" y="12906"/>
                  </a:lnTo>
                  <a:lnTo>
                    <a:pt x="21640" y="13988"/>
                  </a:lnTo>
                  <a:lnTo>
                    <a:pt x="20867" y="15109"/>
                  </a:lnTo>
                  <a:lnTo>
                    <a:pt x="20133" y="16268"/>
                  </a:lnTo>
                  <a:lnTo>
                    <a:pt x="19399" y="17543"/>
                  </a:lnTo>
                  <a:lnTo>
                    <a:pt x="18742" y="18857"/>
                  </a:lnTo>
                  <a:lnTo>
                    <a:pt x="18123" y="20171"/>
                  </a:lnTo>
                  <a:lnTo>
                    <a:pt x="17544" y="21523"/>
                  </a:lnTo>
                  <a:lnTo>
                    <a:pt x="16385" y="24112"/>
                  </a:lnTo>
                  <a:lnTo>
                    <a:pt x="15264" y="26740"/>
                  </a:lnTo>
                  <a:lnTo>
                    <a:pt x="14337" y="29097"/>
                  </a:lnTo>
                  <a:lnTo>
                    <a:pt x="13912" y="30295"/>
                  </a:lnTo>
                  <a:lnTo>
                    <a:pt x="13486" y="31493"/>
                  </a:lnTo>
                  <a:lnTo>
                    <a:pt x="13255" y="32227"/>
                  </a:lnTo>
                  <a:lnTo>
                    <a:pt x="13139" y="32150"/>
                  </a:lnTo>
                  <a:lnTo>
                    <a:pt x="13100" y="32111"/>
                  </a:lnTo>
                  <a:lnTo>
                    <a:pt x="12907" y="31995"/>
                  </a:lnTo>
                  <a:lnTo>
                    <a:pt x="12289" y="31570"/>
                  </a:lnTo>
                  <a:lnTo>
                    <a:pt x="11670" y="31222"/>
                  </a:lnTo>
                  <a:lnTo>
                    <a:pt x="11052" y="30874"/>
                  </a:lnTo>
                  <a:lnTo>
                    <a:pt x="10395" y="30565"/>
                  </a:lnTo>
                  <a:lnTo>
                    <a:pt x="9738" y="30256"/>
                  </a:lnTo>
                  <a:lnTo>
                    <a:pt x="9081" y="29986"/>
                  </a:lnTo>
                  <a:lnTo>
                    <a:pt x="8386" y="29715"/>
                  </a:lnTo>
                  <a:lnTo>
                    <a:pt x="7729" y="29483"/>
                  </a:lnTo>
                  <a:lnTo>
                    <a:pt x="6995" y="29290"/>
                  </a:lnTo>
                  <a:lnTo>
                    <a:pt x="6299" y="29097"/>
                  </a:lnTo>
                  <a:lnTo>
                    <a:pt x="5565" y="28981"/>
                  </a:lnTo>
                  <a:lnTo>
                    <a:pt x="4831" y="28826"/>
                  </a:lnTo>
                  <a:lnTo>
                    <a:pt x="3981" y="28710"/>
                  </a:lnTo>
                  <a:lnTo>
                    <a:pt x="3092" y="28633"/>
                  </a:lnTo>
                  <a:lnTo>
                    <a:pt x="2435" y="28595"/>
                  </a:lnTo>
                  <a:lnTo>
                    <a:pt x="1817" y="28633"/>
                  </a:lnTo>
                  <a:lnTo>
                    <a:pt x="1044" y="28710"/>
                  </a:lnTo>
                  <a:lnTo>
                    <a:pt x="658" y="28788"/>
                  </a:lnTo>
                  <a:lnTo>
                    <a:pt x="310" y="28904"/>
                  </a:lnTo>
                  <a:lnTo>
                    <a:pt x="194" y="28942"/>
                  </a:lnTo>
                  <a:lnTo>
                    <a:pt x="78" y="28981"/>
                  </a:lnTo>
                  <a:lnTo>
                    <a:pt x="39" y="28981"/>
                  </a:lnTo>
                  <a:lnTo>
                    <a:pt x="39" y="29020"/>
                  </a:lnTo>
                  <a:lnTo>
                    <a:pt x="1" y="29136"/>
                  </a:lnTo>
                  <a:lnTo>
                    <a:pt x="39" y="29213"/>
                  </a:lnTo>
                  <a:lnTo>
                    <a:pt x="117" y="29251"/>
                  </a:lnTo>
                  <a:lnTo>
                    <a:pt x="310" y="29290"/>
                  </a:lnTo>
                  <a:lnTo>
                    <a:pt x="1237" y="29676"/>
                  </a:lnTo>
                  <a:lnTo>
                    <a:pt x="2165" y="30024"/>
                  </a:lnTo>
                  <a:lnTo>
                    <a:pt x="3053" y="30449"/>
                  </a:lnTo>
                  <a:lnTo>
                    <a:pt x="3942" y="30913"/>
                  </a:lnTo>
                  <a:lnTo>
                    <a:pt x="4676" y="31338"/>
                  </a:lnTo>
                  <a:lnTo>
                    <a:pt x="5372" y="31763"/>
                  </a:lnTo>
                  <a:lnTo>
                    <a:pt x="6029" y="32227"/>
                  </a:lnTo>
                  <a:lnTo>
                    <a:pt x="6686" y="32690"/>
                  </a:lnTo>
                  <a:lnTo>
                    <a:pt x="7343" y="33193"/>
                  </a:lnTo>
                  <a:lnTo>
                    <a:pt x="7999" y="33695"/>
                  </a:lnTo>
                  <a:lnTo>
                    <a:pt x="9197" y="34777"/>
                  </a:lnTo>
                  <a:lnTo>
                    <a:pt x="9468" y="35086"/>
                  </a:lnTo>
                  <a:lnTo>
                    <a:pt x="9777" y="35357"/>
                  </a:lnTo>
                  <a:lnTo>
                    <a:pt x="9816" y="35395"/>
                  </a:lnTo>
                  <a:lnTo>
                    <a:pt x="10395" y="35936"/>
                  </a:lnTo>
                  <a:lnTo>
                    <a:pt x="11207" y="36864"/>
                  </a:lnTo>
                  <a:lnTo>
                    <a:pt x="11207" y="36902"/>
                  </a:lnTo>
                  <a:lnTo>
                    <a:pt x="12057" y="38023"/>
                  </a:lnTo>
                  <a:lnTo>
                    <a:pt x="12868" y="39182"/>
                  </a:lnTo>
                  <a:lnTo>
                    <a:pt x="13255" y="39800"/>
                  </a:lnTo>
                  <a:lnTo>
                    <a:pt x="13950" y="40921"/>
                  </a:lnTo>
                  <a:lnTo>
                    <a:pt x="14607" y="42080"/>
                  </a:lnTo>
                  <a:lnTo>
                    <a:pt x="15264" y="43239"/>
                  </a:lnTo>
                  <a:lnTo>
                    <a:pt x="16075" y="44824"/>
                  </a:lnTo>
                  <a:lnTo>
                    <a:pt x="16848" y="46408"/>
                  </a:lnTo>
                  <a:lnTo>
                    <a:pt x="16964" y="46717"/>
                  </a:lnTo>
                  <a:lnTo>
                    <a:pt x="17080" y="47026"/>
                  </a:lnTo>
                  <a:lnTo>
                    <a:pt x="17235" y="47374"/>
                  </a:lnTo>
                  <a:lnTo>
                    <a:pt x="17312" y="47567"/>
                  </a:lnTo>
                  <a:lnTo>
                    <a:pt x="17389" y="47722"/>
                  </a:lnTo>
                  <a:lnTo>
                    <a:pt x="17505" y="47799"/>
                  </a:lnTo>
                  <a:lnTo>
                    <a:pt x="17582" y="47799"/>
                  </a:lnTo>
                  <a:lnTo>
                    <a:pt x="17660" y="47760"/>
                  </a:lnTo>
                  <a:lnTo>
                    <a:pt x="17737" y="47644"/>
                  </a:lnTo>
                  <a:lnTo>
                    <a:pt x="17737" y="47606"/>
                  </a:lnTo>
                  <a:lnTo>
                    <a:pt x="17892" y="46910"/>
                  </a:lnTo>
                  <a:lnTo>
                    <a:pt x="17969" y="46176"/>
                  </a:lnTo>
                  <a:lnTo>
                    <a:pt x="18046" y="45481"/>
                  </a:lnTo>
                  <a:lnTo>
                    <a:pt x="18085" y="44746"/>
                  </a:lnTo>
                  <a:lnTo>
                    <a:pt x="18085" y="44090"/>
                  </a:lnTo>
                  <a:lnTo>
                    <a:pt x="18085" y="43471"/>
                  </a:lnTo>
                  <a:lnTo>
                    <a:pt x="17969" y="42196"/>
                  </a:lnTo>
                  <a:lnTo>
                    <a:pt x="17776" y="40921"/>
                  </a:lnTo>
                  <a:lnTo>
                    <a:pt x="17505" y="39684"/>
                  </a:lnTo>
                  <a:lnTo>
                    <a:pt x="17196" y="38603"/>
                  </a:lnTo>
                  <a:lnTo>
                    <a:pt x="16771" y="37521"/>
                  </a:lnTo>
                  <a:lnTo>
                    <a:pt x="16810" y="37443"/>
                  </a:lnTo>
                  <a:lnTo>
                    <a:pt x="16887" y="37405"/>
                  </a:lnTo>
                  <a:lnTo>
                    <a:pt x="17698" y="36555"/>
                  </a:lnTo>
                  <a:lnTo>
                    <a:pt x="18510" y="35743"/>
                  </a:lnTo>
                  <a:lnTo>
                    <a:pt x="19360" y="34970"/>
                  </a:lnTo>
                  <a:lnTo>
                    <a:pt x="20210" y="34236"/>
                  </a:lnTo>
                  <a:lnTo>
                    <a:pt x="21060" y="33541"/>
                  </a:lnTo>
                  <a:lnTo>
                    <a:pt x="21099" y="33502"/>
                  </a:lnTo>
                  <a:lnTo>
                    <a:pt x="21253" y="33386"/>
                  </a:lnTo>
                  <a:lnTo>
                    <a:pt x="21292" y="33386"/>
                  </a:lnTo>
                  <a:lnTo>
                    <a:pt x="21408" y="33270"/>
                  </a:lnTo>
                  <a:lnTo>
                    <a:pt x="21562" y="33154"/>
                  </a:lnTo>
                  <a:lnTo>
                    <a:pt x="21756" y="33000"/>
                  </a:lnTo>
                  <a:lnTo>
                    <a:pt x="21794" y="32961"/>
                  </a:lnTo>
                  <a:lnTo>
                    <a:pt x="22528" y="32497"/>
                  </a:lnTo>
                  <a:lnTo>
                    <a:pt x="23263" y="32072"/>
                  </a:lnTo>
                  <a:lnTo>
                    <a:pt x="23456" y="31956"/>
                  </a:lnTo>
                  <a:lnTo>
                    <a:pt x="24731" y="31183"/>
                  </a:lnTo>
                  <a:lnTo>
                    <a:pt x="26624" y="30024"/>
                  </a:lnTo>
                  <a:lnTo>
                    <a:pt x="26702" y="29986"/>
                  </a:lnTo>
                  <a:lnTo>
                    <a:pt x="26779" y="29947"/>
                  </a:lnTo>
                  <a:lnTo>
                    <a:pt x="26818" y="29908"/>
                  </a:lnTo>
                  <a:lnTo>
                    <a:pt x="27281" y="29638"/>
                  </a:lnTo>
                  <a:lnTo>
                    <a:pt x="29252" y="28440"/>
                  </a:lnTo>
                  <a:lnTo>
                    <a:pt x="29522" y="28285"/>
                  </a:lnTo>
                  <a:lnTo>
                    <a:pt x="31223" y="27319"/>
                  </a:lnTo>
                  <a:lnTo>
                    <a:pt x="31455" y="27165"/>
                  </a:lnTo>
                  <a:lnTo>
                    <a:pt x="32227" y="26740"/>
                  </a:lnTo>
                  <a:lnTo>
                    <a:pt x="32536" y="26547"/>
                  </a:lnTo>
                  <a:lnTo>
                    <a:pt x="33541" y="26044"/>
                  </a:lnTo>
                  <a:lnTo>
                    <a:pt x="34507" y="25542"/>
                  </a:lnTo>
                  <a:lnTo>
                    <a:pt x="35512" y="25078"/>
                  </a:lnTo>
                  <a:lnTo>
                    <a:pt x="36517" y="24615"/>
                  </a:lnTo>
                  <a:lnTo>
                    <a:pt x="37985" y="24074"/>
                  </a:lnTo>
                  <a:lnTo>
                    <a:pt x="38449" y="23919"/>
                  </a:lnTo>
                  <a:lnTo>
                    <a:pt x="40110" y="23455"/>
                  </a:lnTo>
                  <a:lnTo>
                    <a:pt x="40535" y="23339"/>
                  </a:lnTo>
                  <a:lnTo>
                    <a:pt x="40767" y="23262"/>
                  </a:lnTo>
                  <a:lnTo>
                    <a:pt x="40806" y="23262"/>
                  </a:lnTo>
                  <a:lnTo>
                    <a:pt x="41115" y="23146"/>
                  </a:lnTo>
                  <a:lnTo>
                    <a:pt x="41424" y="23069"/>
                  </a:lnTo>
                  <a:lnTo>
                    <a:pt x="41501" y="23069"/>
                  </a:lnTo>
                  <a:lnTo>
                    <a:pt x="41810" y="22992"/>
                  </a:lnTo>
                  <a:lnTo>
                    <a:pt x="42042" y="22953"/>
                  </a:lnTo>
                  <a:lnTo>
                    <a:pt x="42235" y="22876"/>
                  </a:lnTo>
                  <a:lnTo>
                    <a:pt x="42351" y="22876"/>
                  </a:lnTo>
                  <a:lnTo>
                    <a:pt x="42544" y="22798"/>
                  </a:lnTo>
                  <a:lnTo>
                    <a:pt x="42815" y="22760"/>
                  </a:lnTo>
                  <a:lnTo>
                    <a:pt x="44167" y="22451"/>
                  </a:lnTo>
                  <a:lnTo>
                    <a:pt x="45520" y="22219"/>
                  </a:lnTo>
                  <a:lnTo>
                    <a:pt x="45597" y="22219"/>
                  </a:lnTo>
                  <a:lnTo>
                    <a:pt x="45829" y="22142"/>
                  </a:lnTo>
                  <a:lnTo>
                    <a:pt x="46563" y="21987"/>
                  </a:lnTo>
                  <a:lnTo>
                    <a:pt x="47568" y="21871"/>
                  </a:lnTo>
                  <a:lnTo>
                    <a:pt x="47684" y="21871"/>
                  </a:lnTo>
                  <a:lnTo>
                    <a:pt x="47877" y="21832"/>
                  </a:lnTo>
                  <a:lnTo>
                    <a:pt x="48032" y="21794"/>
                  </a:lnTo>
                  <a:lnTo>
                    <a:pt x="48070" y="21794"/>
                  </a:lnTo>
                  <a:lnTo>
                    <a:pt x="48843" y="21639"/>
                  </a:lnTo>
                  <a:lnTo>
                    <a:pt x="49577" y="21407"/>
                  </a:lnTo>
                  <a:lnTo>
                    <a:pt x="50427" y="21137"/>
                  </a:lnTo>
                  <a:lnTo>
                    <a:pt x="51239" y="20789"/>
                  </a:lnTo>
                  <a:lnTo>
                    <a:pt x="52089" y="20364"/>
                  </a:lnTo>
                  <a:lnTo>
                    <a:pt x="52514" y="20132"/>
                  </a:lnTo>
                  <a:lnTo>
                    <a:pt x="52939" y="19978"/>
                  </a:lnTo>
                  <a:lnTo>
                    <a:pt x="53364" y="19862"/>
                  </a:lnTo>
                  <a:lnTo>
                    <a:pt x="53789" y="19746"/>
                  </a:lnTo>
                  <a:lnTo>
                    <a:pt x="54253" y="19707"/>
                  </a:lnTo>
                  <a:lnTo>
                    <a:pt x="54716" y="19669"/>
                  </a:lnTo>
                  <a:lnTo>
                    <a:pt x="55605" y="19630"/>
                  </a:lnTo>
                  <a:lnTo>
                    <a:pt x="56494" y="19630"/>
                  </a:lnTo>
                  <a:lnTo>
                    <a:pt x="56996" y="19591"/>
                  </a:lnTo>
                  <a:lnTo>
                    <a:pt x="57537" y="19514"/>
                  </a:lnTo>
                  <a:lnTo>
                    <a:pt x="58542" y="19321"/>
                  </a:lnTo>
                  <a:lnTo>
                    <a:pt x="60010" y="18934"/>
                  </a:lnTo>
                  <a:lnTo>
                    <a:pt x="60358" y="18818"/>
                  </a:lnTo>
                  <a:lnTo>
                    <a:pt x="60667" y="18702"/>
                  </a:lnTo>
                  <a:lnTo>
                    <a:pt x="60976" y="18509"/>
                  </a:lnTo>
                  <a:lnTo>
                    <a:pt x="61092" y="18393"/>
                  </a:lnTo>
                  <a:lnTo>
                    <a:pt x="61208" y="18277"/>
                  </a:lnTo>
                  <a:lnTo>
                    <a:pt x="61324" y="18046"/>
                  </a:lnTo>
                  <a:lnTo>
                    <a:pt x="61363" y="17814"/>
                  </a:lnTo>
                  <a:lnTo>
                    <a:pt x="61363" y="17543"/>
                  </a:lnTo>
                  <a:lnTo>
                    <a:pt x="61285" y="17350"/>
                  </a:lnTo>
                  <a:lnTo>
                    <a:pt x="61672" y="17234"/>
                  </a:lnTo>
                  <a:lnTo>
                    <a:pt x="62097" y="17157"/>
                  </a:lnTo>
                  <a:lnTo>
                    <a:pt x="62522" y="17118"/>
                  </a:lnTo>
                  <a:lnTo>
                    <a:pt x="62947" y="17041"/>
                  </a:lnTo>
                  <a:lnTo>
                    <a:pt x="63295" y="16925"/>
                  </a:lnTo>
                  <a:lnTo>
                    <a:pt x="63642" y="16809"/>
                  </a:lnTo>
                  <a:lnTo>
                    <a:pt x="63990" y="16655"/>
                  </a:lnTo>
                  <a:lnTo>
                    <a:pt x="64299" y="16461"/>
                  </a:lnTo>
                  <a:lnTo>
                    <a:pt x="64570" y="16307"/>
                  </a:lnTo>
                  <a:lnTo>
                    <a:pt x="64840" y="16075"/>
                  </a:lnTo>
                  <a:lnTo>
                    <a:pt x="65381" y="15650"/>
                  </a:lnTo>
                  <a:lnTo>
                    <a:pt x="65652" y="15379"/>
                  </a:lnTo>
                  <a:lnTo>
                    <a:pt x="66000" y="15186"/>
                  </a:lnTo>
                  <a:lnTo>
                    <a:pt x="66309" y="15032"/>
                  </a:lnTo>
                  <a:lnTo>
                    <a:pt x="66656" y="14916"/>
                  </a:lnTo>
                  <a:lnTo>
                    <a:pt x="67275" y="14684"/>
                  </a:lnTo>
                  <a:lnTo>
                    <a:pt x="67893" y="14413"/>
                  </a:lnTo>
                  <a:lnTo>
                    <a:pt x="68473" y="14066"/>
                  </a:lnTo>
                  <a:lnTo>
                    <a:pt x="68975" y="13641"/>
                  </a:lnTo>
                  <a:lnTo>
                    <a:pt x="69323" y="13331"/>
                  </a:lnTo>
                  <a:lnTo>
                    <a:pt x="69632" y="12945"/>
                  </a:lnTo>
                  <a:lnTo>
                    <a:pt x="69825" y="12636"/>
                  </a:lnTo>
                  <a:lnTo>
                    <a:pt x="69941" y="12249"/>
                  </a:lnTo>
                  <a:lnTo>
                    <a:pt x="69980" y="12095"/>
                  </a:lnTo>
                  <a:lnTo>
                    <a:pt x="69980" y="11902"/>
                  </a:lnTo>
                  <a:lnTo>
                    <a:pt x="69941" y="11708"/>
                  </a:lnTo>
                  <a:lnTo>
                    <a:pt x="69864" y="11515"/>
                  </a:lnTo>
                  <a:lnTo>
                    <a:pt x="69709" y="11245"/>
                  </a:lnTo>
                  <a:lnTo>
                    <a:pt x="69477" y="11013"/>
                  </a:lnTo>
                  <a:lnTo>
                    <a:pt x="69207" y="10858"/>
                  </a:lnTo>
                  <a:lnTo>
                    <a:pt x="68898" y="10704"/>
                  </a:lnTo>
                  <a:lnTo>
                    <a:pt x="67932" y="10124"/>
                  </a:lnTo>
                  <a:lnTo>
                    <a:pt x="66927" y="9583"/>
                  </a:lnTo>
                  <a:lnTo>
                    <a:pt x="64879" y="8463"/>
                  </a:lnTo>
                  <a:lnTo>
                    <a:pt x="63179" y="7574"/>
                  </a:lnTo>
                  <a:lnTo>
                    <a:pt x="61479" y="6647"/>
                  </a:lnTo>
                  <a:lnTo>
                    <a:pt x="60590" y="6260"/>
                  </a:lnTo>
                  <a:lnTo>
                    <a:pt x="59740" y="5835"/>
                  </a:lnTo>
                  <a:lnTo>
                    <a:pt x="58812" y="5487"/>
                  </a:lnTo>
                  <a:lnTo>
                    <a:pt x="57924" y="5178"/>
                  </a:lnTo>
                  <a:lnTo>
                    <a:pt x="56996" y="4869"/>
                  </a:lnTo>
                  <a:lnTo>
                    <a:pt x="56069" y="4676"/>
                  </a:lnTo>
                  <a:lnTo>
                    <a:pt x="55103" y="4483"/>
                  </a:lnTo>
                  <a:lnTo>
                    <a:pt x="54175" y="4367"/>
                  </a:lnTo>
                  <a:lnTo>
                    <a:pt x="53209" y="4367"/>
                  </a:lnTo>
                  <a:lnTo>
                    <a:pt x="52243" y="4405"/>
                  </a:lnTo>
                  <a:lnTo>
                    <a:pt x="51509" y="4444"/>
                  </a:lnTo>
                  <a:lnTo>
                    <a:pt x="51161" y="4405"/>
                  </a:lnTo>
                  <a:lnTo>
                    <a:pt x="50814" y="4367"/>
                  </a:lnTo>
                  <a:lnTo>
                    <a:pt x="50273" y="4174"/>
                  </a:lnTo>
                  <a:lnTo>
                    <a:pt x="49693" y="4019"/>
                  </a:lnTo>
                  <a:lnTo>
                    <a:pt x="48534" y="3787"/>
                  </a:lnTo>
                  <a:lnTo>
                    <a:pt x="47452" y="3594"/>
                  </a:lnTo>
                  <a:lnTo>
                    <a:pt x="46370" y="3439"/>
                  </a:lnTo>
                  <a:lnTo>
                    <a:pt x="45288" y="3362"/>
                  </a:lnTo>
                  <a:lnTo>
                    <a:pt x="44167" y="3323"/>
                  </a:lnTo>
                  <a:lnTo>
                    <a:pt x="42583" y="3323"/>
                  </a:lnTo>
                  <a:lnTo>
                    <a:pt x="41694" y="3362"/>
                  </a:lnTo>
                  <a:lnTo>
                    <a:pt x="40922" y="3401"/>
                  </a:lnTo>
                  <a:lnTo>
                    <a:pt x="40149" y="3478"/>
                  </a:lnTo>
                  <a:lnTo>
                    <a:pt x="38603" y="3748"/>
                  </a:lnTo>
                  <a:lnTo>
                    <a:pt x="37830" y="3903"/>
                  </a:lnTo>
                  <a:lnTo>
                    <a:pt x="37057" y="4058"/>
                  </a:lnTo>
                  <a:lnTo>
                    <a:pt x="36517" y="4212"/>
                  </a:lnTo>
                  <a:lnTo>
                    <a:pt x="35937" y="4367"/>
                  </a:lnTo>
                  <a:lnTo>
                    <a:pt x="35550" y="3942"/>
                  </a:lnTo>
                  <a:lnTo>
                    <a:pt x="34739" y="3246"/>
                  </a:lnTo>
                  <a:lnTo>
                    <a:pt x="33889" y="2551"/>
                  </a:lnTo>
                  <a:lnTo>
                    <a:pt x="33000" y="1971"/>
                  </a:lnTo>
                  <a:lnTo>
                    <a:pt x="32073" y="1391"/>
                  </a:lnTo>
                  <a:lnTo>
                    <a:pt x="31068" y="928"/>
                  </a:lnTo>
                  <a:lnTo>
                    <a:pt x="30063" y="541"/>
                  </a:lnTo>
                  <a:lnTo>
                    <a:pt x="29020" y="232"/>
                  </a:lnTo>
                  <a:lnTo>
                    <a:pt x="28518" y="116"/>
                  </a:lnTo>
                  <a:lnTo>
                    <a:pt x="27977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1524850" y="1167425"/>
              <a:ext cx="1749500" cy="1195000"/>
            </a:xfrm>
            <a:custGeom>
              <a:rect b="b" l="l" r="r" t="t"/>
              <a:pathLst>
                <a:path extrusionOk="0" fill="none" h="47800" w="69980">
                  <a:moveTo>
                    <a:pt x="1" y="29136"/>
                  </a:moveTo>
                  <a:lnTo>
                    <a:pt x="1" y="29136"/>
                  </a:lnTo>
                  <a:lnTo>
                    <a:pt x="39" y="29213"/>
                  </a:lnTo>
                  <a:lnTo>
                    <a:pt x="117" y="29251"/>
                  </a:lnTo>
                  <a:lnTo>
                    <a:pt x="310" y="29290"/>
                  </a:lnTo>
                  <a:lnTo>
                    <a:pt x="310" y="29290"/>
                  </a:lnTo>
                  <a:lnTo>
                    <a:pt x="1237" y="29676"/>
                  </a:lnTo>
                  <a:lnTo>
                    <a:pt x="2165" y="30024"/>
                  </a:lnTo>
                  <a:lnTo>
                    <a:pt x="2165" y="30024"/>
                  </a:lnTo>
                  <a:lnTo>
                    <a:pt x="3053" y="30449"/>
                  </a:lnTo>
                  <a:lnTo>
                    <a:pt x="3942" y="30913"/>
                  </a:lnTo>
                  <a:lnTo>
                    <a:pt x="3942" y="30913"/>
                  </a:lnTo>
                  <a:lnTo>
                    <a:pt x="4676" y="31338"/>
                  </a:lnTo>
                  <a:lnTo>
                    <a:pt x="5372" y="31763"/>
                  </a:lnTo>
                  <a:lnTo>
                    <a:pt x="6029" y="32227"/>
                  </a:lnTo>
                  <a:lnTo>
                    <a:pt x="6686" y="32690"/>
                  </a:lnTo>
                  <a:lnTo>
                    <a:pt x="7343" y="33193"/>
                  </a:lnTo>
                  <a:lnTo>
                    <a:pt x="7999" y="33695"/>
                  </a:lnTo>
                  <a:lnTo>
                    <a:pt x="9197" y="34777"/>
                  </a:lnTo>
                  <a:lnTo>
                    <a:pt x="9197" y="34777"/>
                  </a:lnTo>
                  <a:lnTo>
                    <a:pt x="9468" y="35086"/>
                  </a:lnTo>
                  <a:lnTo>
                    <a:pt x="9777" y="35357"/>
                  </a:lnTo>
                  <a:lnTo>
                    <a:pt x="9816" y="35395"/>
                  </a:lnTo>
                  <a:lnTo>
                    <a:pt x="9816" y="35395"/>
                  </a:lnTo>
                  <a:lnTo>
                    <a:pt x="10395" y="35936"/>
                  </a:lnTo>
                  <a:lnTo>
                    <a:pt x="10395" y="35936"/>
                  </a:lnTo>
                  <a:lnTo>
                    <a:pt x="11207" y="36864"/>
                  </a:lnTo>
                  <a:lnTo>
                    <a:pt x="11207" y="36902"/>
                  </a:lnTo>
                  <a:lnTo>
                    <a:pt x="11207" y="36902"/>
                  </a:lnTo>
                  <a:lnTo>
                    <a:pt x="12057" y="38023"/>
                  </a:lnTo>
                  <a:lnTo>
                    <a:pt x="12868" y="39182"/>
                  </a:lnTo>
                  <a:lnTo>
                    <a:pt x="12868" y="39182"/>
                  </a:lnTo>
                  <a:lnTo>
                    <a:pt x="13255" y="39800"/>
                  </a:lnTo>
                  <a:lnTo>
                    <a:pt x="13255" y="39800"/>
                  </a:lnTo>
                  <a:lnTo>
                    <a:pt x="13950" y="40921"/>
                  </a:lnTo>
                  <a:lnTo>
                    <a:pt x="14607" y="42080"/>
                  </a:lnTo>
                  <a:lnTo>
                    <a:pt x="14607" y="42080"/>
                  </a:lnTo>
                  <a:lnTo>
                    <a:pt x="15264" y="43239"/>
                  </a:lnTo>
                  <a:lnTo>
                    <a:pt x="15264" y="43239"/>
                  </a:lnTo>
                  <a:lnTo>
                    <a:pt x="16075" y="44824"/>
                  </a:lnTo>
                  <a:lnTo>
                    <a:pt x="16848" y="46408"/>
                  </a:lnTo>
                  <a:lnTo>
                    <a:pt x="16848" y="46408"/>
                  </a:lnTo>
                  <a:lnTo>
                    <a:pt x="16964" y="46717"/>
                  </a:lnTo>
                  <a:lnTo>
                    <a:pt x="17080" y="47026"/>
                  </a:lnTo>
                  <a:lnTo>
                    <a:pt x="17080" y="47026"/>
                  </a:lnTo>
                  <a:lnTo>
                    <a:pt x="17235" y="47374"/>
                  </a:lnTo>
                  <a:lnTo>
                    <a:pt x="17312" y="47567"/>
                  </a:lnTo>
                  <a:lnTo>
                    <a:pt x="17389" y="47722"/>
                  </a:lnTo>
                  <a:lnTo>
                    <a:pt x="17389" y="47722"/>
                  </a:lnTo>
                  <a:lnTo>
                    <a:pt x="17505" y="47799"/>
                  </a:lnTo>
                  <a:lnTo>
                    <a:pt x="17582" y="47799"/>
                  </a:lnTo>
                  <a:lnTo>
                    <a:pt x="17660" y="47760"/>
                  </a:lnTo>
                  <a:lnTo>
                    <a:pt x="17737" y="47644"/>
                  </a:lnTo>
                  <a:lnTo>
                    <a:pt x="17737" y="47606"/>
                  </a:lnTo>
                  <a:lnTo>
                    <a:pt x="17737" y="47606"/>
                  </a:lnTo>
                  <a:lnTo>
                    <a:pt x="17892" y="46910"/>
                  </a:lnTo>
                  <a:lnTo>
                    <a:pt x="17969" y="46176"/>
                  </a:lnTo>
                  <a:lnTo>
                    <a:pt x="18046" y="45481"/>
                  </a:lnTo>
                  <a:lnTo>
                    <a:pt x="18085" y="44746"/>
                  </a:lnTo>
                  <a:lnTo>
                    <a:pt x="18085" y="44746"/>
                  </a:lnTo>
                  <a:lnTo>
                    <a:pt x="18085" y="44090"/>
                  </a:lnTo>
                  <a:lnTo>
                    <a:pt x="18085" y="43471"/>
                  </a:lnTo>
                  <a:lnTo>
                    <a:pt x="17969" y="42196"/>
                  </a:lnTo>
                  <a:lnTo>
                    <a:pt x="17776" y="40921"/>
                  </a:lnTo>
                  <a:lnTo>
                    <a:pt x="17505" y="39684"/>
                  </a:lnTo>
                  <a:lnTo>
                    <a:pt x="17505" y="39684"/>
                  </a:lnTo>
                  <a:lnTo>
                    <a:pt x="17196" y="38603"/>
                  </a:lnTo>
                  <a:lnTo>
                    <a:pt x="16771" y="37521"/>
                  </a:lnTo>
                  <a:lnTo>
                    <a:pt x="16771" y="37521"/>
                  </a:lnTo>
                  <a:lnTo>
                    <a:pt x="16810" y="37443"/>
                  </a:lnTo>
                  <a:lnTo>
                    <a:pt x="16810" y="37443"/>
                  </a:lnTo>
                  <a:lnTo>
                    <a:pt x="16887" y="37405"/>
                  </a:lnTo>
                  <a:lnTo>
                    <a:pt x="16887" y="37405"/>
                  </a:lnTo>
                  <a:lnTo>
                    <a:pt x="17698" y="36555"/>
                  </a:lnTo>
                  <a:lnTo>
                    <a:pt x="17698" y="36555"/>
                  </a:lnTo>
                  <a:lnTo>
                    <a:pt x="18510" y="35743"/>
                  </a:lnTo>
                  <a:lnTo>
                    <a:pt x="19360" y="34970"/>
                  </a:lnTo>
                  <a:lnTo>
                    <a:pt x="19360" y="34970"/>
                  </a:lnTo>
                  <a:lnTo>
                    <a:pt x="20210" y="34236"/>
                  </a:lnTo>
                  <a:lnTo>
                    <a:pt x="21060" y="33541"/>
                  </a:lnTo>
                  <a:lnTo>
                    <a:pt x="21060" y="33541"/>
                  </a:lnTo>
                  <a:lnTo>
                    <a:pt x="21099" y="33502"/>
                  </a:lnTo>
                  <a:lnTo>
                    <a:pt x="21099" y="33502"/>
                  </a:lnTo>
                  <a:lnTo>
                    <a:pt x="21253" y="33386"/>
                  </a:lnTo>
                  <a:lnTo>
                    <a:pt x="21292" y="33386"/>
                  </a:lnTo>
                  <a:lnTo>
                    <a:pt x="21292" y="33386"/>
                  </a:lnTo>
                  <a:lnTo>
                    <a:pt x="21408" y="33270"/>
                  </a:lnTo>
                  <a:lnTo>
                    <a:pt x="21408" y="33270"/>
                  </a:lnTo>
                  <a:lnTo>
                    <a:pt x="21562" y="33154"/>
                  </a:lnTo>
                  <a:lnTo>
                    <a:pt x="21562" y="33154"/>
                  </a:lnTo>
                  <a:lnTo>
                    <a:pt x="21756" y="33000"/>
                  </a:lnTo>
                  <a:lnTo>
                    <a:pt x="21794" y="32961"/>
                  </a:lnTo>
                  <a:lnTo>
                    <a:pt x="21794" y="32961"/>
                  </a:lnTo>
                  <a:lnTo>
                    <a:pt x="22528" y="32497"/>
                  </a:lnTo>
                  <a:lnTo>
                    <a:pt x="22528" y="32497"/>
                  </a:lnTo>
                  <a:lnTo>
                    <a:pt x="23263" y="32072"/>
                  </a:lnTo>
                  <a:lnTo>
                    <a:pt x="23263" y="32072"/>
                  </a:lnTo>
                  <a:lnTo>
                    <a:pt x="23456" y="31956"/>
                  </a:lnTo>
                  <a:lnTo>
                    <a:pt x="23456" y="31956"/>
                  </a:lnTo>
                  <a:lnTo>
                    <a:pt x="23456" y="31956"/>
                  </a:lnTo>
                  <a:lnTo>
                    <a:pt x="24731" y="31183"/>
                  </a:lnTo>
                  <a:lnTo>
                    <a:pt x="24731" y="31183"/>
                  </a:lnTo>
                  <a:lnTo>
                    <a:pt x="26624" y="30024"/>
                  </a:lnTo>
                  <a:lnTo>
                    <a:pt x="26624" y="30024"/>
                  </a:lnTo>
                  <a:lnTo>
                    <a:pt x="26624" y="30024"/>
                  </a:lnTo>
                  <a:lnTo>
                    <a:pt x="26702" y="29986"/>
                  </a:lnTo>
                  <a:lnTo>
                    <a:pt x="26702" y="29986"/>
                  </a:lnTo>
                  <a:lnTo>
                    <a:pt x="26779" y="29947"/>
                  </a:lnTo>
                  <a:lnTo>
                    <a:pt x="26779" y="29947"/>
                  </a:lnTo>
                  <a:lnTo>
                    <a:pt x="26818" y="29908"/>
                  </a:lnTo>
                  <a:lnTo>
                    <a:pt x="26818" y="29908"/>
                  </a:lnTo>
                  <a:lnTo>
                    <a:pt x="27281" y="29638"/>
                  </a:lnTo>
                  <a:lnTo>
                    <a:pt x="27281" y="29638"/>
                  </a:lnTo>
                  <a:lnTo>
                    <a:pt x="29252" y="28440"/>
                  </a:lnTo>
                  <a:lnTo>
                    <a:pt x="29252" y="28440"/>
                  </a:lnTo>
                  <a:lnTo>
                    <a:pt x="29522" y="28285"/>
                  </a:lnTo>
                  <a:lnTo>
                    <a:pt x="29522" y="28285"/>
                  </a:lnTo>
                  <a:lnTo>
                    <a:pt x="31223" y="27319"/>
                  </a:lnTo>
                  <a:lnTo>
                    <a:pt x="31223" y="27319"/>
                  </a:lnTo>
                  <a:lnTo>
                    <a:pt x="31455" y="27165"/>
                  </a:lnTo>
                  <a:lnTo>
                    <a:pt x="31455" y="27165"/>
                  </a:lnTo>
                  <a:lnTo>
                    <a:pt x="32227" y="26740"/>
                  </a:lnTo>
                  <a:lnTo>
                    <a:pt x="32227" y="26740"/>
                  </a:lnTo>
                  <a:lnTo>
                    <a:pt x="32536" y="26547"/>
                  </a:lnTo>
                  <a:lnTo>
                    <a:pt x="32536" y="26547"/>
                  </a:lnTo>
                  <a:lnTo>
                    <a:pt x="33541" y="26044"/>
                  </a:lnTo>
                  <a:lnTo>
                    <a:pt x="34507" y="25542"/>
                  </a:lnTo>
                  <a:lnTo>
                    <a:pt x="35512" y="25078"/>
                  </a:lnTo>
                  <a:lnTo>
                    <a:pt x="36517" y="24615"/>
                  </a:lnTo>
                  <a:lnTo>
                    <a:pt x="36517" y="24615"/>
                  </a:lnTo>
                  <a:lnTo>
                    <a:pt x="37985" y="24074"/>
                  </a:lnTo>
                  <a:lnTo>
                    <a:pt x="37985" y="24074"/>
                  </a:lnTo>
                  <a:lnTo>
                    <a:pt x="38449" y="23919"/>
                  </a:lnTo>
                  <a:lnTo>
                    <a:pt x="38449" y="23919"/>
                  </a:lnTo>
                  <a:lnTo>
                    <a:pt x="40110" y="23455"/>
                  </a:lnTo>
                  <a:lnTo>
                    <a:pt x="40110" y="23455"/>
                  </a:lnTo>
                  <a:lnTo>
                    <a:pt x="40535" y="23339"/>
                  </a:lnTo>
                  <a:lnTo>
                    <a:pt x="40535" y="23339"/>
                  </a:lnTo>
                  <a:lnTo>
                    <a:pt x="40767" y="23262"/>
                  </a:lnTo>
                  <a:lnTo>
                    <a:pt x="40806" y="23262"/>
                  </a:lnTo>
                  <a:lnTo>
                    <a:pt x="40806" y="23262"/>
                  </a:lnTo>
                  <a:lnTo>
                    <a:pt x="41115" y="23146"/>
                  </a:lnTo>
                  <a:lnTo>
                    <a:pt x="41115" y="23146"/>
                  </a:lnTo>
                  <a:lnTo>
                    <a:pt x="41424" y="23069"/>
                  </a:lnTo>
                  <a:lnTo>
                    <a:pt x="41501" y="23069"/>
                  </a:lnTo>
                  <a:lnTo>
                    <a:pt x="41501" y="23069"/>
                  </a:lnTo>
                  <a:lnTo>
                    <a:pt x="41810" y="22992"/>
                  </a:lnTo>
                  <a:lnTo>
                    <a:pt x="41810" y="22992"/>
                  </a:lnTo>
                  <a:lnTo>
                    <a:pt x="42042" y="22953"/>
                  </a:lnTo>
                  <a:lnTo>
                    <a:pt x="42042" y="22953"/>
                  </a:lnTo>
                  <a:lnTo>
                    <a:pt x="42235" y="22876"/>
                  </a:lnTo>
                  <a:lnTo>
                    <a:pt x="42235" y="22876"/>
                  </a:lnTo>
                  <a:lnTo>
                    <a:pt x="42351" y="22876"/>
                  </a:lnTo>
                  <a:lnTo>
                    <a:pt x="42351" y="22876"/>
                  </a:lnTo>
                  <a:lnTo>
                    <a:pt x="42544" y="22798"/>
                  </a:lnTo>
                  <a:lnTo>
                    <a:pt x="42544" y="22798"/>
                  </a:lnTo>
                  <a:lnTo>
                    <a:pt x="42815" y="22760"/>
                  </a:lnTo>
                  <a:lnTo>
                    <a:pt x="42815" y="22760"/>
                  </a:lnTo>
                  <a:lnTo>
                    <a:pt x="44167" y="22451"/>
                  </a:lnTo>
                  <a:lnTo>
                    <a:pt x="45520" y="22219"/>
                  </a:lnTo>
                  <a:lnTo>
                    <a:pt x="45520" y="22219"/>
                  </a:lnTo>
                  <a:lnTo>
                    <a:pt x="45597" y="22219"/>
                  </a:lnTo>
                  <a:lnTo>
                    <a:pt x="45597" y="22219"/>
                  </a:lnTo>
                  <a:lnTo>
                    <a:pt x="45829" y="22142"/>
                  </a:lnTo>
                  <a:lnTo>
                    <a:pt x="45829" y="22142"/>
                  </a:lnTo>
                  <a:lnTo>
                    <a:pt x="46563" y="21987"/>
                  </a:lnTo>
                  <a:lnTo>
                    <a:pt x="46563" y="21987"/>
                  </a:lnTo>
                  <a:lnTo>
                    <a:pt x="47568" y="21871"/>
                  </a:lnTo>
                  <a:lnTo>
                    <a:pt x="47568" y="21871"/>
                  </a:lnTo>
                  <a:lnTo>
                    <a:pt x="47684" y="21871"/>
                  </a:lnTo>
                  <a:lnTo>
                    <a:pt x="47684" y="21871"/>
                  </a:lnTo>
                  <a:lnTo>
                    <a:pt x="47877" y="21832"/>
                  </a:lnTo>
                  <a:lnTo>
                    <a:pt x="47877" y="21832"/>
                  </a:lnTo>
                  <a:lnTo>
                    <a:pt x="48032" y="21794"/>
                  </a:lnTo>
                  <a:lnTo>
                    <a:pt x="48032" y="21794"/>
                  </a:lnTo>
                  <a:lnTo>
                    <a:pt x="48070" y="21794"/>
                  </a:lnTo>
                  <a:lnTo>
                    <a:pt x="48070" y="21794"/>
                  </a:lnTo>
                  <a:lnTo>
                    <a:pt x="48843" y="21639"/>
                  </a:lnTo>
                  <a:lnTo>
                    <a:pt x="49577" y="21407"/>
                  </a:lnTo>
                  <a:lnTo>
                    <a:pt x="49577" y="21407"/>
                  </a:lnTo>
                  <a:lnTo>
                    <a:pt x="50427" y="21137"/>
                  </a:lnTo>
                  <a:lnTo>
                    <a:pt x="51239" y="20789"/>
                  </a:lnTo>
                  <a:lnTo>
                    <a:pt x="51239" y="20789"/>
                  </a:lnTo>
                  <a:lnTo>
                    <a:pt x="52089" y="20364"/>
                  </a:lnTo>
                  <a:lnTo>
                    <a:pt x="52514" y="20132"/>
                  </a:lnTo>
                  <a:lnTo>
                    <a:pt x="52939" y="19978"/>
                  </a:lnTo>
                  <a:lnTo>
                    <a:pt x="52939" y="19978"/>
                  </a:lnTo>
                  <a:lnTo>
                    <a:pt x="53364" y="19862"/>
                  </a:lnTo>
                  <a:lnTo>
                    <a:pt x="53789" y="19746"/>
                  </a:lnTo>
                  <a:lnTo>
                    <a:pt x="54253" y="19707"/>
                  </a:lnTo>
                  <a:lnTo>
                    <a:pt x="54716" y="19669"/>
                  </a:lnTo>
                  <a:lnTo>
                    <a:pt x="55605" y="19630"/>
                  </a:lnTo>
                  <a:lnTo>
                    <a:pt x="56494" y="19630"/>
                  </a:lnTo>
                  <a:lnTo>
                    <a:pt x="56494" y="19630"/>
                  </a:lnTo>
                  <a:lnTo>
                    <a:pt x="56996" y="19591"/>
                  </a:lnTo>
                  <a:lnTo>
                    <a:pt x="57537" y="19514"/>
                  </a:lnTo>
                  <a:lnTo>
                    <a:pt x="58542" y="19321"/>
                  </a:lnTo>
                  <a:lnTo>
                    <a:pt x="58542" y="19321"/>
                  </a:lnTo>
                  <a:lnTo>
                    <a:pt x="60010" y="18934"/>
                  </a:lnTo>
                  <a:lnTo>
                    <a:pt x="60010" y="18934"/>
                  </a:lnTo>
                  <a:lnTo>
                    <a:pt x="60358" y="18818"/>
                  </a:lnTo>
                  <a:lnTo>
                    <a:pt x="60667" y="18702"/>
                  </a:lnTo>
                  <a:lnTo>
                    <a:pt x="60976" y="18509"/>
                  </a:lnTo>
                  <a:lnTo>
                    <a:pt x="61092" y="18393"/>
                  </a:lnTo>
                  <a:lnTo>
                    <a:pt x="61208" y="18277"/>
                  </a:lnTo>
                  <a:lnTo>
                    <a:pt x="61208" y="18277"/>
                  </a:lnTo>
                  <a:lnTo>
                    <a:pt x="61324" y="18046"/>
                  </a:lnTo>
                  <a:lnTo>
                    <a:pt x="61363" y="17814"/>
                  </a:lnTo>
                  <a:lnTo>
                    <a:pt x="61363" y="17543"/>
                  </a:lnTo>
                  <a:lnTo>
                    <a:pt x="61285" y="17350"/>
                  </a:lnTo>
                  <a:lnTo>
                    <a:pt x="61285" y="17350"/>
                  </a:lnTo>
                  <a:lnTo>
                    <a:pt x="61672" y="17234"/>
                  </a:lnTo>
                  <a:lnTo>
                    <a:pt x="62097" y="17157"/>
                  </a:lnTo>
                  <a:lnTo>
                    <a:pt x="62522" y="17118"/>
                  </a:lnTo>
                  <a:lnTo>
                    <a:pt x="62947" y="17041"/>
                  </a:lnTo>
                  <a:lnTo>
                    <a:pt x="62947" y="17041"/>
                  </a:lnTo>
                  <a:lnTo>
                    <a:pt x="63295" y="16925"/>
                  </a:lnTo>
                  <a:lnTo>
                    <a:pt x="63642" y="16809"/>
                  </a:lnTo>
                  <a:lnTo>
                    <a:pt x="63990" y="16655"/>
                  </a:lnTo>
                  <a:lnTo>
                    <a:pt x="64299" y="16461"/>
                  </a:lnTo>
                  <a:lnTo>
                    <a:pt x="64299" y="16461"/>
                  </a:lnTo>
                  <a:lnTo>
                    <a:pt x="64570" y="16307"/>
                  </a:lnTo>
                  <a:lnTo>
                    <a:pt x="64840" y="16075"/>
                  </a:lnTo>
                  <a:lnTo>
                    <a:pt x="65381" y="15650"/>
                  </a:lnTo>
                  <a:lnTo>
                    <a:pt x="65381" y="15650"/>
                  </a:lnTo>
                  <a:lnTo>
                    <a:pt x="65652" y="15379"/>
                  </a:lnTo>
                  <a:lnTo>
                    <a:pt x="66000" y="15186"/>
                  </a:lnTo>
                  <a:lnTo>
                    <a:pt x="66000" y="15186"/>
                  </a:lnTo>
                  <a:lnTo>
                    <a:pt x="66309" y="15032"/>
                  </a:lnTo>
                  <a:lnTo>
                    <a:pt x="66656" y="14916"/>
                  </a:lnTo>
                  <a:lnTo>
                    <a:pt x="66656" y="14916"/>
                  </a:lnTo>
                  <a:lnTo>
                    <a:pt x="67275" y="14684"/>
                  </a:lnTo>
                  <a:lnTo>
                    <a:pt x="67893" y="14413"/>
                  </a:lnTo>
                  <a:lnTo>
                    <a:pt x="68473" y="14066"/>
                  </a:lnTo>
                  <a:lnTo>
                    <a:pt x="68975" y="13641"/>
                  </a:lnTo>
                  <a:lnTo>
                    <a:pt x="68975" y="13641"/>
                  </a:lnTo>
                  <a:lnTo>
                    <a:pt x="69323" y="13331"/>
                  </a:lnTo>
                  <a:lnTo>
                    <a:pt x="69632" y="12945"/>
                  </a:lnTo>
                  <a:lnTo>
                    <a:pt x="69632" y="12945"/>
                  </a:lnTo>
                  <a:lnTo>
                    <a:pt x="69825" y="12636"/>
                  </a:lnTo>
                  <a:lnTo>
                    <a:pt x="69941" y="12249"/>
                  </a:lnTo>
                  <a:lnTo>
                    <a:pt x="69980" y="12095"/>
                  </a:lnTo>
                  <a:lnTo>
                    <a:pt x="69980" y="11902"/>
                  </a:lnTo>
                  <a:lnTo>
                    <a:pt x="69941" y="11708"/>
                  </a:lnTo>
                  <a:lnTo>
                    <a:pt x="69864" y="11515"/>
                  </a:lnTo>
                  <a:lnTo>
                    <a:pt x="69864" y="11515"/>
                  </a:lnTo>
                  <a:lnTo>
                    <a:pt x="69709" y="11245"/>
                  </a:lnTo>
                  <a:lnTo>
                    <a:pt x="69477" y="11013"/>
                  </a:lnTo>
                  <a:lnTo>
                    <a:pt x="69207" y="10858"/>
                  </a:lnTo>
                  <a:lnTo>
                    <a:pt x="68898" y="10704"/>
                  </a:lnTo>
                  <a:lnTo>
                    <a:pt x="68898" y="10704"/>
                  </a:lnTo>
                  <a:lnTo>
                    <a:pt x="67932" y="10124"/>
                  </a:lnTo>
                  <a:lnTo>
                    <a:pt x="66927" y="9583"/>
                  </a:lnTo>
                  <a:lnTo>
                    <a:pt x="64879" y="8463"/>
                  </a:lnTo>
                  <a:lnTo>
                    <a:pt x="64879" y="8463"/>
                  </a:lnTo>
                  <a:lnTo>
                    <a:pt x="63179" y="7574"/>
                  </a:lnTo>
                  <a:lnTo>
                    <a:pt x="61479" y="6647"/>
                  </a:lnTo>
                  <a:lnTo>
                    <a:pt x="60590" y="6260"/>
                  </a:lnTo>
                  <a:lnTo>
                    <a:pt x="59740" y="5835"/>
                  </a:lnTo>
                  <a:lnTo>
                    <a:pt x="58812" y="5487"/>
                  </a:lnTo>
                  <a:lnTo>
                    <a:pt x="57924" y="5178"/>
                  </a:lnTo>
                  <a:lnTo>
                    <a:pt x="57924" y="5178"/>
                  </a:lnTo>
                  <a:lnTo>
                    <a:pt x="56996" y="4869"/>
                  </a:lnTo>
                  <a:lnTo>
                    <a:pt x="56069" y="4676"/>
                  </a:lnTo>
                  <a:lnTo>
                    <a:pt x="55103" y="4483"/>
                  </a:lnTo>
                  <a:lnTo>
                    <a:pt x="54175" y="4367"/>
                  </a:lnTo>
                  <a:lnTo>
                    <a:pt x="54175" y="4367"/>
                  </a:lnTo>
                  <a:lnTo>
                    <a:pt x="53209" y="4367"/>
                  </a:lnTo>
                  <a:lnTo>
                    <a:pt x="52243" y="4405"/>
                  </a:lnTo>
                  <a:lnTo>
                    <a:pt x="52243" y="4405"/>
                  </a:lnTo>
                  <a:lnTo>
                    <a:pt x="51509" y="4444"/>
                  </a:lnTo>
                  <a:lnTo>
                    <a:pt x="51161" y="4405"/>
                  </a:lnTo>
                  <a:lnTo>
                    <a:pt x="50814" y="4367"/>
                  </a:lnTo>
                  <a:lnTo>
                    <a:pt x="50814" y="4367"/>
                  </a:lnTo>
                  <a:lnTo>
                    <a:pt x="50273" y="4174"/>
                  </a:lnTo>
                  <a:lnTo>
                    <a:pt x="49693" y="4019"/>
                  </a:lnTo>
                  <a:lnTo>
                    <a:pt x="48534" y="3787"/>
                  </a:lnTo>
                  <a:lnTo>
                    <a:pt x="48534" y="3787"/>
                  </a:lnTo>
                  <a:lnTo>
                    <a:pt x="47452" y="3594"/>
                  </a:lnTo>
                  <a:lnTo>
                    <a:pt x="46370" y="3439"/>
                  </a:lnTo>
                  <a:lnTo>
                    <a:pt x="45288" y="3362"/>
                  </a:lnTo>
                  <a:lnTo>
                    <a:pt x="44167" y="3323"/>
                  </a:lnTo>
                  <a:lnTo>
                    <a:pt x="44167" y="3323"/>
                  </a:lnTo>
                  <a:lnTo>
                    <a:pt x="43433" y="3323"/>
                  </a:lnTo>
                  <a:lnTo>
                    <a:pt x="43433" y="3323"/>
                  </a:lnTo>
                  <a:lnTo>
                    <a:pt x="42583" y="3323"/>
                  </a:lnTo>
                  <a:lnTo>
                    <a:pt x="41694" y="3362"/>
                  </a:lnTo>
                  <a:lnTo>
                    <a:pt x="41694" y="3362"/>
                  </a:lnTo>
                  <a:lnTo>
                    <a:pt x="40922" y="3401"/>
                  </a:lnTo>
                  <a:lnTo>
                    <a:pt x="40149" y="3478"/>
                  </a:lnTo>
                  <a:lnTo>
                    <a:pt x="38603" y="3748"/>
                  </a:lnTo>
                  <a:lnTo>
                    <a:pt x="38603" y="3748"/>
                  </a:lnTo>
                  <a:lnTo>
                    <a:pt x="37830" y="3903"/>
                  </a:lnTo>
                  <a:lnTo>
                    <a:pt x="37057" y="4058"/>
                  </a:lnTo>
                  <a:lnTo>
                    <a:pt x="37057" y="4058"/>
                  </a:lnTo>
                  <a:lnTo>
                    <a:pt x="36517" y="4212"/>
                  </a:lnTo>
                  <a:lnTo>
                    <a:pt x="35937" y="4367"/>
                  </a:lnTo>
                  <a:lnTo>
                    <a:pt x="35937" y="4367"/>
                  </a:lnTo>
                  <a:lnTo>
                    <a:pt x="35550" y="3942"/>
                  </a:lnTo>
                  <a:lnTo>
                    <a:pt x="35550" y="3942"/>
                  </a:lnTo>
                  <a:lnTo>
                    <a:pt x="34739" y="3246"/>
                  </a:lnTo>
                  <a:lnTo>
                    <a:pt x="33889" y="2551"/>
                  </a:lnTo>
                  <a:lnTo>
                    <a:pt x="33000" y="1971"/>
                  </a:lnTo>
                  <a:lnTo>
                    <a:pt x="32073" y="1391"/>
                  </a:lnTo>
                  <a:lnTo>
                    <a:pt x="31068" y="928"/>
                  </a:lnTo>
                  <a:lnTo>
                    <a:pt x="30063" y="541"/>
                  </a:lnTo>
                  <a:lnTo>
                    <a:pt x="29020" y="232"/>
                  </a:lnTo>
                  <a:lnTo>
                    <a:pt x="28518" y="116"/>
                  </a:lnTo>
                  <a:lnTo>
                    <a:pt x="27977" y="0"/>
                  </a:lnTo>
                  <a:lnTo>
                    <a:pt x="27977" y="0"/>
                  </a:lnTo>
                  <a:lnTo>
                    <a:pt x="27938" y="0"/>
                  </a:lnTo>
                  <a:lnTo>
                    <a:pt x="27938" y="0"/>
                  </a:lnTo>
                  <a:lnTo>
                    <a:pt x="27861" y="0"/>
                  </a:lnTo>
                  <a:lnTo>
                    <a:pt x="27861" y="0"/>
                  </a:lnTo>
                  <a:lnTo>
                    <a:pt x="27784" y="0"/>
                  </a:lnTo>
                  <a:lnTo>
                    <a:pt x="27745" y="39"/>
                  </a:lnTo>
                  <a:lnTo>
                    <a:pt x="27745" y="39"/>
                  </a:lnTo>
                  <a:lnTo>
                    <a:pt x="27706" y="232"/>
                  </a:lnTo>
                  <a:lnTo>
                    <a:pt x="27745" y="387"/>
                  </a:lnTo>
                  <a:lnTo>
                    <a:pt x="27861" y="580"/>
                  </a:lnTo>
                  <a:lnTo>
                    <a:pt x="27938" y="696"/>
                  </a:lnTo>
                  <a:lnTo>
                    <a:pt x="27938" y="696"/>
                  </a:lnTo>
                  <a:lnTo>
                    <a:pt x="28093" y="928"/>
                  </a:lnTo>
                  <a:lnTo>
                    <a:pt x="28209" y="1160"/>
                  </a:lnTo>
                  <a:lnTo>
                    <a:pt x="28402" y="1623"/>
                  </a:lnTo>
                  <a:lnTo>
                    <a:pt x="28402" y="1623"/>
                  </a:lnTo>
                  <a:lnTo>
                    <a:pt x="28595" y="1971"/>
                  </a:lnTo>
                  <a:lnTo>
                    <a:pt x="28788" y="2280"/>
                  </a:lnTo>
                  <a:lnTo>
                    <a:pt x="29059" y="2551"/>
                  </a:lnTo>
                  <a:lnTo>
                    <a:pt x="29368" y="2744"/>
                  </a:lnTo>
                  <a:lnTo>
                    <a:pt x="29368" y="2744"/>
                  </a:lnTo>
                  <a:lnTo>
                    <a:pt x="29136" y="2821"/>
                  </a:lnTo>
                  <a:lnTo>
                    <a:pt x="28827" y="2860"/>
                  </a:lnTo>
                  <a:lnTo>
                    <a:pt x="28827" y="2860"/>
                  </a:lnTo>
                  <a:lnTo>
                    <a:pt x="28788" y="2860"/>
                  </a:lnTo>
                  <a:lnTo>
                    <a:pt x="28750" y="2937"/>
                  </a:lnTo>
                  <a:lnTo>
                    <a:pt x="28750" y="2937"/>
                  </a:lnTo>
                  <a:lnTo>
                    <a:pt x="28595" y="3864"/>
                  </a:lnTo>
                  <a:lnTo>
                    <a:pt x="28441" y="4753"/>
                  </a:lnTo>
                  <a:lnTo>
                    <a:pt x="28209" y="5681"/>
                  </a:lnTo>
                  <a:lnTo>
                    <a:pt x="27938" y="6569"/>
                  </a:lnTo>
                  <a:lnTo>
                    <a:pt x="27938" y="6569"/>
                  </a:lnTo>
                  <a:lnTo>
                    <a:pt x="27784" y="6994"/>
                  </a:lnTo>
                  <a:lnTo>
                    <a:pt x="27590" y="7381"/>
                  </a:lnTo>
                  <a:lnTo>
                    <a:pt x="27359" y="7767"/>
                  </a:lnTo>
                  <a:lnTo>
                    <a:pt x="27088" y="8115"/>
                  </a:lnTo>
                  <a:lnTo>
                    <a:pt x="27088" y="8115"/>
                  </a:lnTo>
                  <a:lnTo>
                    <a:pt x="26856" y="8347"/>
                  </a:lnTo>
                  <a:lnTo>
                    <a:pt x="26624" y="8579"/>
                  </a:lnTo>
                  <a:lnTo>
                    <a:pt x="26624" y="8579"/>
                  </a:lnTo>
                  <a:lnTo>
                    <a:pt x="25929" y="8540"/>
                  </a:lnTo>
                  <a:lnTo>
                    <a:pt x="25195" y="8540"/>
                  </a:lnTo>
                  <a:lnTo>
                    <a:pt x="25195" y="8540"/>
                  </a:lnTo>
                  <a:lnTo>
                    <a:pt x="24306" y="8579"/>
                  </a:lnTo>
                  <a:lnTo>
                    <a:pt x="23379" y="8617"/>
                  </a:lnTo>
                  <a:lnTo>
                    <a:pt x="22451" y="8733"/>
                  </a:lnTo>
                  <a:lnTo>
                    <a:pt x="21562" y="8849"/>
                  </a:lnTo>
                  <a:lnTo>
                    <a:pt x="21562" y="8849"/>
                  </a:lnTo>
                  <a:lnTo>
                    <a:pt x="20867" y="9004"/>
                  </a:lnTo>
                  <a:lnTo>
                    <a:pt x="20133" y="9120"/>
                  </a:lnTo>
                  <a:lnTo>
                    <a:pt x="19437" y="9313"/>
                  </a:lnTo>
                  <a:lnTo>
                    <a:pt x="18780" y="9545"/>
                  </a:lnTo>
                  <a:lnTo>
                    <a:pt x="18780" y="9545"/>
                  </a:lnTo>
                  <a:lnTo>
                    <a:pt x="18085" y="9815"/>
                  </a:lnTo>
                  <a:lnTo>
                    <a:pt x="17467" y="10124"/>
                  </a:lnTo>
                  <a:lnTo>
                    <a:pt x="16848" y="10511"/>
                  </a:lnTo>
                  <a:lnTo>
                    <a:pt x="16269" y="10936"/>
                  </a:lnTo>
                  <a:lnTo>
                    <a:pt x="16269" y="10936"/>
                  </a:lnTo>
                  <a:lnTo>
                    <a:pt x="15728" y="11361"/>
                  </a:lnTo>
                  <a:lnTo>
                    <a:pt x="15728" y="11361"/>
                  </a:lnTo>
                  <a:lnTo>
                    <a:pt x="15612" y="11477"/>
                  </a:lnTo>
                  <a:lnTo>
                    <a:pt x="15573" y="11554"/>
                  </a:lnTo>
                  <a:lnTo>
                    <a:pt x="15573" y="11670"/>
                  </a:lnTo>
                  <a:lnTo>
                    <a:pt x="15573" y="11670"/>
                  </a:lnTo>
                  <a:lnTo>
                    <a:pt x="15612" y="11786"/>
                  </a:lnTo>
                  <a:lnTo>
                    <a:pt x="15689" y="11863"/>
                  </a:lnTo>
                  <a:lnTo>
                    <a:pt x="15766" y="11902"/>
                  </a:lnTo>
                  <a:lnTo>
                    <a:pt x="15882" y="11940"/>
                  </a:lnTo>
                  <a:lnTo>
                    <a:pt x="16075" y="11979"/>
                  </a:lnTo>
                  <a:lnTo>
                    <a:pt x="16307" y="11979"/>
                  </a:lnTo>
                  <a:lnTo>
                    <a:pt x="16307" y="11979"/>
                  </a:lnTo>
                  <a:lnTo>
                    <a:pt x="17080" y="11940"/>
                  </a:lnTo>
                  <a:lnTo>
                    <a:pt x="17853" y="11863"/>
                  </a:lnTo>
                  <a:lnTo>
                    <a:pt x="19437" y="11747"/>
                  </a:lnTo>
                  <a:lnTo>
                    <a:pt x="19437" y="11747"/>
                  </a:lnTo>
                  <a:lnTo>
                    <a:pt x="20133" y="11670"/>
                  </a:lnTo>
                  <a:lnTo>
                    <a:pt x="20790" y="11670"/>
                  </a:lnTo>
                  <a:lnTo>
                    <a:pt x="21485" y="11670"/>
                  </a:lnTo>
                  <a:lnTo>
                    <a:pt x="22181" y="11670"/>
                  </a:lnTo>
                  <a:lnTo>
                    <a:pt x="22181" y="11670"/>
                  </a:lnTo>
                  <a:lnTo>
                    <a:pt x="22760" y="11747"/>
                  </a:lnTo>
                  <a:lnTo>
                    <a:pt x="23301" y="11863"/>
                  </a:lnTo>
                  <a:lnTo>
                    <a:pt x="23301" y="11863"/>
                  </a:lnTo>
                  <a:lnTo>
                    <a:pt x="22451" y="12906"/>
                  </a:lnTo>
                  <a:lnTo>
                    <a:pt x="21640" y="13988"/>
                  </a:lnTo>
                  <a:lnTo>
                    <a:pt x="20867" y="15109"/>
                  </a:lnTo>
                  <a:lnTo>
                    <a:pt x="20133" y="16268"/>
                  </a:lnTo>
                  <a:lnTo>
                    <a:pt x="20133" y="16268"/>
                  </a:lnTo>
                  <a:lnTo>
                    <a:pt x="19399" y="17543"/>
                  </a:lnTo>
                  <a:lnTo>
                    <a:pt x="18742" y="18857"/>
                  </a:lnTo>
                  <a:lnTo>
                    <a:pt x="18123" y="20171"/>
                  </a:lnTo>
                  <a:lnTo>
                    <a:pt x="17544" y="21523"/>
                  </a:lnTo>
                  <a:lnTo>
                    <a:pt x="17544" y="21523"/>
                  </a:lnTo>
                  <a:lnTo>
                    <a:pt x="16385" y="24112"/>
                  </a:lnTo>
                  <a:lnTo>
                    <a:pt x="15264" y="26740"/>
                  </a:lnTo>
                  <a:lnTo>
                    <a:pt x="15264" y="26740"/>
                  </a:lnTo>
                  <a:lnTo>
                    <a:pt x="14337" y="29097"/>
                  </a:lnTo>
                  <a:lnTo>
                    <a:pt x="13912" y="30295"/>
                  </a:lnTo>
                  <a:lnTo>
                    <a:pt x="13486" y="31493"/>
                  </a:lnTo>
                  <a:lnTo>
                    <a:pt x="13486" y="31493"/>
                  </a:lnTo>
                  <a:lnTo>
                    <a:pt x="13255" y="32227"/>
                  </a:lnTo>
                  <a:lnTo>
                    <a:pt x="13255" y="32227"/>
                  </a:lnTo>
                  <a:lnTo>
                    <a:pt x="13255" y="32227"/>
                  </a:lnTo>
                  <a:lnTo>
                    <a:pt x="13139" y="32150"/>
                  </a:lnTo>
                  <a:lnTo>
                    <a:pt x="13100" y="32111"/>
                  </a:lnTo>
                  <a:lnTo>
                    <a:pt x="13100" y="32111"/>
                  </a:lnTo>
                  <a:lnTo>
                    <a:pt x="12907" y="31995"/>
                  </a:lnTo>
                  <a:lnTo>
                    <a:pt x="12907" y="31995"/>
                  </a:lnTo>
                  <a:lnTo>
                    <a:pt x="12289" y="31570"/>
                  </a:lnTo>
                  <a:lnTo>
                    <a:pt x="11670" y="31222"/>
                  </a:lnTo>
                  <a:lnTo>
                    <a:pt x="11052" y="30874"/>
                  </a:lnTo>
                  <a:lnTo>
                    <a:pt x="10395" y="30565"/>
                  </a:lnTo>
                  <a:lnTo>
                    <a:pt x="9738" y="30256"/>
                  </a:lnTo>
                  <a:lnTo>
                    <a:pt x="9081" y="29986"/>
                  </a:lnTo>
                  <a:lnTo>
                    <a:pt x="8386" y="29715"/>
                  </a:lnTo>
                  <a:lnTo>
                    <a:pt x="7729" y="29483"/>
                  </a:lnTo>
                  <a:lnTo>
                    <a:pt x="7729" y="29483"/>
                  </a:lnTo>
                  <a:lnTo>
                    <a:pt x="6995" y="29290"/>
                  </a:lnTo>
                  <a:lnTo>
                    <a:pt x="6299" y="29097"/>
                  </a:lnTo>
                  <a:lnTo>
                    <a:pt x="5565" y="28981"/>
                  </a:lnTo>
                  <a:lnTo>
                    <a:pt x="4831" y="28826"/>
                  </a:lnTo>
                  <a:lnTo>
                    <a:pt x="4831" y="28826"/>
                  </a:lnTo>
                  <a:lnTo>
                    <a:pt x="3981" y="28710"/>
                  </a:lnTo>
                  <a:lnTo>
                    <a:pt x="3092" y="28633"/>
                  </a:lnTo>
                  <a:lnTo>
                    <a:pt x="3092" y="28633"/>
                  </a:lnTo>
                  <a:lnTo>
                    <a:pt x="2435" y="28595"/>
                  </a:lnTo>
                  <a:lnTo>
                    <a:pt x="1817" y="28633"/>
                  </a:lnTo>
                  <a:lnTo>
                    <a:pt x="1817" y="28633"/>
                  </a:lnTo>
                  <a:lnTo>
                    <a:pt x="1044" y="28710"/>
                  </a:lnTo>
                  <a:lnTo>
                    <a:pt x="658" y="28788"/>
                  </a:lnTo>
                  <a:lnTo>
                    <a:pt x="310" y="28904"/>
                  </a:lnTo>
                  <a:lnTo>
                    <a:pt x="310" y="28904"/>
                  </a:lnTo>
                  <a:lnTo>
                    <a:pt x="194" y="28942"/>
                  </a:lnTo>
                  <a:lnTo>
                    <a:pt x="194" y="28942"/>
                  </a:lnTo>
                  <a:lnTo>
                    <a:pt x="78" y="28981"/>
                  </a:lnTo>
                  <a:lnTo>
                    <a:pt x="78" y="28981"/>
                  </a:lnTo>
                  <a:lnTo>
                    <a:pt x="39" y="28981"/>
                  </a:lnTo>
                  <a:lnTo>
                    <a:pt x="39" y="29020"/>
                  </a:lnTo>
                  <a:lnTo>
                    <a:pt x="39" y="29020"/>
                  </a:lnTo>
                  <a:lnTo>
                    <a:pt x="1" y="291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2378825" y="1274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1856200" y="1380900"/>
              <a:ext cx="1409450" cy="744850"/>
            </a:xfrm>
            <a:custGeom>
              <a:rect b="b" l="l" r="r" t="t"/>
              <a:pathLst>
                <a:path extrusionOk="0" h="29794" w="56378">
                  <a:moveTo>
                    <a:pt x="11941" y="1"/>
                  </a:moveTo>
                  <a:lnTo>
                    <a:pt x="11052" y="40"/>
                  </a:lnTo>
                  <a:lnTo>
                    <a:pt x="10125" y="78"/>
                  </a:lnTo>
                  <a:lnTo>
                    <a:pt x="9197" y="194"/>
                  </a:lnTo>
                  <a:lnTo>
                    <a:pt x="8308" y="310"/>
                  </a:lnTo>
                  <a:lnTo>
                    <a:pt x="7613" y="465"/>
                  </a:lnTo>
                  <a:lnTo>
                    <a:pt x="6879" y="581"/>
                  </a:lnTo>
                  <a:lnTo>
                    <a:pt x="6183" y="774"/>
                  </a:lnTo>
                  <a:lnTo>
                    <a:pt x="5526" y="1006"/>
                  </a:lnTo>
                  <a:lnTo>
                    <a:pt x="4831" y="1276"/>
                  </a:lnTo>
                  <a:lnTo>
                    <a:pt x="4213" y="1585"/>
                  </a:lnTo>
                  <a:lnTo>
                    <a:pt x="3594" y="1972"/>
                  </a:lnTo>
                  <a:lnTo>
                    <a:pt x="3015" y="2397"/>
                  </a:lnTo>
                  <a:lnTo>
                    <a:pt x="2474" y="2822"/>
                  </a:lnTo>
                  <a:lnTo>
                    <a:pt x="2358" y="2938"/>
                  </a:lnTo>
                  <a:lnTo>
                    <a:pt x="2319" y="3015"/>
                  </a:lnTo>
                  <a:lnTo>
                    <a:pt x="2319" y="3131"/>
                  </a:lnTo>
                  <a:lnTo>
                    <a:pt x="2358" y="3247"/>
                  </a:lnTo>
                  <a:lnTo>
                    <a:pt x="2435" y="3324"/>
                  </a:lnTo>
                  <a:lnTo>
                    <a:pt x="2512" y="3363"/>
                  </a:lnTo>
                  <a:lnTo>
                    <a:pt x="2628" y="3401"/>
                  </a:lnTo>
                  <a:lnTo>
                    <a:pt x="2821" y="3440"/>
                  </a:lnTo>
                  <a:lnTo>
                    <a:pt x="3053" y="3440"/>
                  </a:lnTo>
                  <a:lnTo>
                    <a:pt x="3826" y="3401"/>
                  </a:lnTo>
                  <a:lnTo>
                    <a:pt x="4599" y="3324"/>
                  </a:lnTo>
                  <a:lnTo>
                    <a:pt x="6183" y="3208"/>
                  </a:lnTo>
                  <a:lnTo>
                    <a:pt x="6879" y="3131"/>
                  </a:lnTo>
                  <a:lnTo>
                    <a:pt x="8927" y="3131"/>
                  </a:lnTo>
                  <a:lnTo>
                    <a:pt x="9159" y="3054"/>
                  </a:lnTo>
                  <a:lnTo>
                    <a:pt x="9159" y="3092"/>
                  </a:lnTo>
                  <a:lnTo>
                    <a:pt x="9159" y="3131"/>
                  </a:lnTo>
                  <a:lnTo>
                    <a:pt x="9738" y="3247"/>
                  </a:lnTo>
                  <a:lnTo>
                    <a:pt x="10318" y="3363"/>
                  </a:lnTo>
                  <a:lnTo>
                    <a:pt x="11361" y="3633"/>
                  </a:lnTo>
                  <a:lnTo>
                    <a:pt x="11902" y="3826"/>
                  </a:lnTo>
                  <a:lnTo>
                    <a:pt x="12443" y="4058"/>
                  </a:lnTo>
                  <a:lnTo>
                    <a:pt x="13448" y="4561"/>
                  </a:lnTo>
                  <a:lnTo>
                    <a:pt x="14452" y="5140"/>
                  </a:lnTo>
                  <a:lnTo>
                    <a:pt x="15380" y="5758"/>
                  </a:lnTo>
                  <a:lnTo>
                    <a:pt x="16037" y="6222"/>
                  </a:lnTo>
                  <a:lnTo>
                    <a:pt x="15882" y="6261"/>
                  </a:lnTo>
                  <a:lnTo>
                    <a:pt x="15457" y="6377"/>
                  </a:lnTo>
                  <a:lnTo>
                    <a:pt x="15032" y="6570"/>
                  </a:lnTo>
                  <a:lnTo>
                    <a:pt x="14646" y="6802"/>
                  </a:lnTo>
                  <a:lnTo>
                    <a:pt x="14221" y="7111"/>
                  </a:lnTo>
                  <a:lnTo>
                    <a:pt x="13873" y="7420"/>
                  </a:lnTo>
                  <a:lnTo>
                    <a:pt x="13525" y="7768"/>
                  </a:lnTo>
                  <a:lnTo>
                    <a:pt x="13254" y="8116"/>
                  </a:lnTo>
                  <a:lnTo>
                    <a:pt x="13023" y="8463"/>
                  </a:lnTo>
                  <a:lnTo>
                    <a:pt x="12791" y="8850"/>
                  </a:lnTo>
                  <a:lnTo>
                    <a:pt x="12559" y="9197"/>
                  </a:lnTo>
                  <a:lnTo>
                    <a:pt x="12288" y="9507"/>
                  </a:lnTo>
                  <a:lnTo>
                    <a:pt x="11979" y="9816"/>
                  </a:lnTo>
                  <a:lnTo>
                    <a:pt x="11322" y="10357"/>
                  </a:lnTo>
                  <a:lnTo>
                    <a:pt x="10009" y="11284"/>
                  </a:lnTo>
                  <a:lnTo>
                    <a:pt x="9390" y="11786"/>
                  </a:lnTo>
                  <a:lnTo>
                    <a:pt x="9081" y="12057"/>
                  </a:lnTo>
                  <a:lnTo>
                    <a:pt x="8811" y="12366"/>
                  </a:lnTo>
                  <a:lnTo>
                    <a:pt x="8579" y="12675"/>
                  </a:lnTo>
                  <a:lnTo>
                    <a:pt x="8386" y="12984"/>
                  </a:lnTo>
                  <a:lnTo>
                    <a:pt x="8231" y="13293"/>
                  </a:lnTo>
                  <a:lnTo>
                    <a:pt x="8077" y="13641"/>
                  </a:lnTo>
                  <a:lnTo>
                    <a:pt x="7961" y="14105"/>
                  </a:lnTo>
                  <a:lnTo>
                    <a:pt x="7922" y="14530"/>
                  </a:lnTo>
                  <a:lnTo>
                    <a:pt x="7922" y="14994"/>
                  </a:lnTo>
                  <a:lnTo>
                    <a:pt x="7961" y="15419"/>
                  </a:lnTo>
                  <a:lnTo>
                    <a:pt x="8038" y="15882"/>
                  </a:lnTo>
                  <a:lnTo>
                    <a:pt x="8077" y="16076"/>
                  </a:lnTo>
                  <a:lnTo>
                    <a:pt x="8077" y="16307"/>
                  </a:lnTo>
                  <a:lnTo>
                    <a:pt x="8038" y="16539"/>
                  </a:lnTo>
                  <a:lnTo>
                    <a:pt x="7922" y="16732"/>
                  </a:lnTo>
                  <a:lnTo>
                    <a:pt x="7806" y="16926"/>
                  </a:lnTo>
                  <a:lnTo>
                    <a:pt x="7613" y="17080"/>
                  </a:lnTo>
                  <a:lnTo>
                    <a:pt x="6106" y="18124"/>
                  </a:lnTo>
                  <a:lnTo>
                    <a:pt x="5990" y="18201"/>
                  </a:lnTo>
                  <a:lnTo>
                    <a:pt x="5758" y="18394"/>
                  </a:lnTo>
                  <a:lnTo>
                    <a:pt x="5294" y="18626"/>
                  </a:lnTo>
                  <a:lnTo>
                    <a:pt x="5024" y="18742"/>
                  </a:lnTo>
                  <a:lnTo>
                    <a:pt x="4483" y="19012"/>
                  </a:lnTo>
                  <a:lnTo>
                    <a:pt x="4213" y="19167"/>
                  </a:lnTo>
                  <a:lnTo>
                    <a:pt x="4019" y="19360"/>
                  </a:lnTo>
                  <a:lnTo>
                    <a:pt x="3903" y="19553"/>
                  </a:lnTo>
                  <a:lnTo>
                    <a:pt x="3865" y="19785"/>
                  </a:lnTo>
                  <a:lnTo>
                    <a:pt x="3865" y="19862"/>
                  </a:lnTo>
                  <a:lnTo>
                    <a:pt x="3903" y="19978"/>
                  </a:lnTo>
                  <a:lnTo>
                    <a:pt x="3981" y="20056"/>
                  </a:lnTo>
                  <a:lnTo>
                    <a:pt x="4097" y="20094"/>
                  </a:lnTo>
                  <a:lnTo>
                    <a:pt x="4251" y="20133"/>
                  </a:lnTo>
                  <a:lnTo>
                    <a:pt x="4367" y="20171"/>
                  </a:lnTo>
                  <a:lnTo>
                    <a:pt x="4213" y="20365"/>
                  </a:lnTo>
                  <a:lnTo>
                    <a:pt x="3903" y="20790"/>
                  </a:lnTo>
                  <a:lnTo>
                    <a:pt x="3633" y="21292"/>
                  </a:lnTo>
                  <a:lnTo>
                    <a:pt x="3401" y="21794"/>
                  </a:lnTo>
                  <a:lnTo>
                    <a:pt x="3246" y="22297"/>
                  </a:lnTo>
                  <a:lnTo>
                    <a:pt x="3131" y="22799"/>
                  </a:lnTo>
                  <a:lnTo>
                    <a:pt x="3053" y="23301"/>
                  </a:lnTo>
                  <a:lnTo>
                    <a:pt x="3015" y="23611"/>
                  </a:lnTo>
                  <a:lnTo>
                    <a:pt x="2899" y="23920"/>
                  </a:lnTo>
                  <a:lnTo>
                    <a:pt x="2744" y="24151"/>
                  </a:lnTo>
                  <a:lnTo>
                    <a:pt x="2551" y="24383"/>
                  </a:lnTo>
                  <a:lnTo>
                    <a:pt x="2126" y="24808"/>
                  </a:lnTo>
                  <a:lnTo>
                    <a:pt x="1739" y="25272"/>
                  </a:lnTo>
                  <a:lnTo>
                    <a:pt x="1005" y="26238"/>
                  </a:lnTo>
                  <a:lnTo>
                    <a:pt x="696" y="26740"/>
                  </a:lnTo>
                  <a:lnTo>
                    <a:pt x="387" y="27243"/>
                  </a:lnTo>
                  <a:lnTo>
                    <a:pt x="232" y="27591"/>
                  </a:lnTo>
                  <a:lnTo>
                    <a:pt x="117" y="27977"/>
                  </a:lnTo>
                  <a:lnTo>
                    <a:pt x="39" y="28209"/>
                  </a:lnTo>
                  <a:lnTo>
                    <a:pt x="1" y="28441"/>
                  </a:lnTo>
                  <a:lnTo>
                    <a:pt x="1" y="28672"/>
                  </a:lnTo>
                  <a:lnTo>
                    <a:pt x="1" y="28904"/>
                  </a:lnTo>
                  <a:lnTo>
                    <a:pt x="39" y="29098"/>
                  </a:lnTo>
                  <a:lnTo>
                    <a:pt x="155" y="29252"/>
                  </a:lnTo>
                  <a:lnTo>
                    <a:pt x="271" y="29407"/>
                  </a:lnTo>
                  <a:lnTo>
                    <a:pt x="426" y="29523"/>
                  </a:lnTo>
                  <a:lnTo>
                    <a:pt x="580" y="29600"/>
                  </a:lnTo>
                  <a:lnTo>
                    <a:pt x="773" y="29677"/>
                  </a:lnTo>
                  <a:lnTo>
                    <a:pt x="1121" y="29793"/>
                  </a:lnTo>
                  <a:lnTo>
                    <a:pt x="1508" y="29793"/>
                  </a:lnTo>
                  <a:lnTo>
                    <a:pt x="1662" y="29716"/>
                  </a:lnTo>
                  <a:lnTo>
                    <a:pt x="1817" y="29638"/>
                  </a:lnTo>
                  <a:lnTo>
                    <a:pt x="2165" y="29368"/>
                  </a:lnTo>
                  <a:lnTo>
                    <a:pt x="2358" y="29213"/>
                  </a:lnTo>
                  <a:lnTo>
                    <a:pt x="2551" y="29136"/>
                  </a:lnTo>
                  <a:lnTo>
                    <a:pt x="2783" y="29098"/>
                  </a:lnTo>
                  <a:lnTo>
                    <a:pt x="3015" y="29098"/>
                  </a:lnTo>
                  <a:lnTo>
                    <a:pt x="3208" y="29059"/>
                  </a:lnTo>
                  <a:lnTo>
                    <a:pt x="3440" y="28982"/>
                  </a:lnTo>
                  <a:lnTo>
                    <a:pt x="3556" y="28904"/>
                  </a:lnTo>
                  <a:lnTo>
                    <a:pt x="3633" y="28866"/>
                  </a:lnTo>
                  <a:lnTo>
                    <a:pt x="4444" y="28016"/>
                  </a:lnTo>
                  <a:lnTo>
                    <a:pt x="5256" y="27204"/>
                  </a:lnTo>
                  <a:lnTo>
                    <a:pt x="6106" y="26431"/>
                  </a:lnTo>
                  <a:lnTo>
                    <a:pt x="6956" y="25697"/>
                  </a:lnTo>
                  <a:lnTo>
                    <a:pt x="7806" y="25002"/>
                  </a:lnTo>
                  <a:lnTo>
                    <a:pt x="7845" y="24963"/>
                  </a:lnTo>
                  <a:lnTo>
                    <a:pt x="7999" y="24847"/>
                  </a:lnTo>
                  <a:lnTo>
                    <a:pt x="8308" y="24615"/>
                  </a:lnTo>
                  <a:lnTo>
                    <a:pt x="8502" y="24461"/>
                  </a:lnTo>
                  <a:lnTo>
                    <a:pt x="8540" y="24422"/>
                  </a:lnTo>
                  <a:lnTo>
                    <a:pt x="9274" y="23958"/>
                  </a:lnTo>
                  <a:lnTo>
                    <a:pt x="10009" y="23533"/>
                  </a:lnTo>
                  <a:lnTo>
                    <a:pt x="10202" y="23417"/>
                  </a:lnTo>
                  <a:lnTo>
                    <a:pt x="10202" y="23533"/>
                  </a:lnTo>
                  <a:lnTo>
                    <a:pt x="10240" y="23804"/>
                  </a:lnTo>
                  <a:lnTo>
                    <a:pt x="10318" y="24074"/>
                  </a:lnTo>
                  <a:lnTo>
                    <a:pt x="10434" y="24306"/>
                  </a:lnTo>
                  <a:lnTo>
                    <a:pt x="10550" y="24577"/>
                  </a:lnTo>
                  <a:lnTo>
                    <a:pt x="10704" y="24847"/>
                  </a:lnTo>
                  <a:lnTo>
                    <a:pt x="10781" y="25002"/>
                  </a:lnTo>
                  <a:lnTo>
                    <a:pt x="10820" y="25156"/>
                  </a:lnTo>
                  <a:lnTo>
                    <a:pt x="10859" y="25311"/>
                  </a:lnTo>
                  <a:lnTo>
                    <a:pt x="10820" y="25504"/>
                  </a:lnTo>
                  <a:lnTo>
                    <a:pt x="10781" y="25852"/>
                  </a:lnTo>
                  <a:lnTo>
                    <a:pt x="10781" y="26045"/>
                  </a:lnTo>
                  <a:lnTo>
                    <a:pt x="10820" y="26238"/>
                  </a:lnTo>
                  <a:lnTo>
                    <a:pt x="10897" y="26315"/>
                  </a:lnTo>
                  <a:lnTo>
                    <a:pt x="10975" y="26393"/>
                  </a:lnTo>
                  <a:lnTo>
                    <a:pt x="11207" y="26393"/>
                  </a:lnTo>
                  <a:lnTo>
                    <a:pt x="11322" y="26354"/>
                  </a:lnTo>
                  <a:lnTo>
                    <a:pt x="11438" y="26277"/>
                  </a:lnTo>
                  <a:lnTo>
                    <a:pt x="11632" y="26084"/>
                  </a:lnTo>
                  <a:lnTo>
                    <a:pt x="11902" y="25658"/>
                  </a:lnTo>
                  <a:lnTo>
                    <a:pt x="12250" y="25118"/>
                  </a:lnTo>
                  <a:lnTo>
                    <a:pt x="12559" y="24538"/>
                  </a:lnTo>
                  <a:lnTo>
                    <a:pt x="12829" y="23958"/>
                  </a:lnTo>
                  <a:lnTo>
                    <a:pt x="13023" y="23379"/>
                  </a:lnTo>
                  <a:lnTo>
                    <a:pt x="13177" y="22915"/>
                  </a:lnTo>
                  <a:lnTo>
                    <a:pt x="13293" y="22451"/>
                  </a:lnTo>
                  <a:lnTo>
                    <a:pt x="13370" y="21949"/>
                  </a:lnTo>
                  <a:lnTo>
                    <a:pt x="13370" y="21485"/>
                  </a:lnTo>
                  <a:lnTo>
                    <a:pt x="13525" y="21408"/>
                  </a:lnTo>
                  <a:lnTo>
                    <a:pt x="14259" y="20944"/>
                  </a:lnTo>
                  <a:lnTo>
                    <a:pt x="16771" y="19476"/>
                  </a:lnTo>
                  <a:lnTo>
                    <a:pt x="19282" y="18008"/>
                  </a:lnTo>
                  <a:lnTo>
                    <a:pt x="20287" y="17505"/>
                  </a:lnTo>
                  <a:lnTo>
                    <a:pt x="21253" y="17003"/>
                  </a:lnTo>
                  <a:lnTo>
                    <a:pt x="22258" y="16539"/>
                  </a:lnTo>
                  <a:lnTo>
                    <a:pt x="23263" y="16076"/>
                  </a:lnTo>
                  <a:lnTo>
                    <a:pt x="24731" y="15535"/>
                  </a:lnTo>
                  <a:lnTo>
                    <a:pt x="25195" y="15380"/>
                  </a:lnTo>
                  <a:lnTo>
                    <a:pt x="27358" y="14762"/>
                  </a:lnTo>
                  <a:lnTo>
                    <a:pt x="29561" y="14221"/>
                  </a:lnTo>
                  <a:lnTo>
                    <a:pt x="30913" y="13912"/>
                  </a:lnTo>
                  <a:lnTo>
                    <a:pt x="32266" y="13680"/>
                  </a:lnTo>
                  <a:lnTo>
                    <a:pt x="32343" y="13680"/>
                  </a:lnTo>
                  <a:lnTo>
                    <a:pt x="32575" y="13603"/>
                  </a:lnTo>
                  <a:lnTo>
                    <a:pt x="33309" y="13448"/>
                  </a:lnTo>
                  <a:lnTo>
                    <a:pt x="34314" y="13332"/>
                  </a:lnTo>
                  <a:lnTo>
                    <a:pt x="35357" y="13139"/>
                  </a:lnTo>
                  <a:lnTo>
                    <a:pt x="36323" y="12868"/>
                  </a:lnTo>
                  <a:lnTo>
                    <a:pt x="37173" y="12598"/>
                  </a:lnTo>
                  <a:lnTo>
                    <a:pt x="37985" y="12250"/>
                  </a:lnTo>
                  <a:lnTo>
                    <a:pt x="38835" y="11825"/>
                  </a:lnTo>
                  <a:lnTo>
                    <a:pt x="39260" y="11593"/>
                  </a:lnTo>
                  <a:lnTo>
                    <a:pt x="39685" y="11439"/>
                  </a:lnTo>
                  <a:lnTo>
                    <a:pt x="40110" y="11323"/>
                  </a:lnTo>
                  <a:lnTo>
                    <a:pt x="40535" y="11207"/>
                  </a:lnTo>
                  <a:lnTo>
                    <a:pt x="40999" y="11168"/>
                  </a:lnTo>
                  <a:lnTo>
                    <a:pt x="41462" y="11130"/>
                  </a:lnTo>
                  <a:lnTo>
                    <a:pt x="42351" y="11091"/>
                  </a:lnTo>
                  <a:lnTo>
                    <a:pt x="43240" y="11091"/>
                  </a:lnTo>
                  <a:lnTo>
                    <a:pt x="43704" y="11052"/>
                  </a:lnTo>
                  <a:lnTo>
                    <a:pt x="44129" y="10975"/>
                  </a:lnTo>
                  <a:lnTo>
                    <a:pt x="45017" y="10820"/>
                  </a:lnTo>
                  <a:lnTo>
                    <a:pt x="45906" y="10627"/>
                  </a:lnTo>
                  <a:lnTo>
                    <a:pt x="46756" y="10395"/>
                  </a:lnTo>
                  <a:lnTo>
                    <a:pt x="47104" y="10279"/>
                  </a:lnTo>
                  <a:lnTo>
                    <a:pt x="47413" y="10163"/>
                  </a:lnTo>
                  <a:lnTo>
                    <a:pt x="47722" y="9970"/>
                  </a:lnTo>
                  <a:lnTo>
                    <a:pt x="47838" y="9854"/>
                  </a:lnTo>
                  <a:lnTo>
                    <a:pt x="47954" y="9738"/>
                  </a:lnTo>
                  <a:lnTo>
                    <a:pt x="48070" y="9507"/>
                  </a:lnTo>
                  <a:lnTo>
                    <a:pt x="48109" y="9275"/>
                  </a:lnTo>
                  <a:lnTo>
                    <a:pt x="48109" y="9004"/>
                  </a:lnTo>
                  <a:lnTo>
                    <a:pt x="48031" y="8811"/>
                  </a:lnTo>
                  <a:lnTo>
                    <a:pt x="48456" y="8695"/>
                  </a:lnTo>
                  <a:lnTo>
                    <a:pt x="48843" y="8618"/>
                  </a:lnTo>
                  <a:lnTo>
                    <a:pt x="49268" y="8579"/>
                  </a:lnTo>
                  <a:lnTo>
                    <a:pt x="49693" y="8502"/>
                  </a:lnTo>
                  <a:lnTo>
                    <a:pt x="49732" y="8463"/>
                  </a:lnTo>
                  <a:lnTo>
                    <a:pt x="50079" y="8386"/>
                  </a:lnTo>
                  <a:lnTo>
                    <a:pt x="50427" y="8231"/>
                  </a:lnTo>
                  <a:lnTo>
                    <a:pt x="50736" y="8116"/>
                  </a:lnTo>
                  <a:lnTo>
                    <a:pt x="51045" y="7922"/>
                  </a:lnTo>
                  <a:lnTo>
                    <a:pt x="51316" y="7768"/>
                  </a:lnTo>
                  <a:lnTo>
                    <a:pt x="51586" y="7536"/>
                  </a:lnTo>
                  <a:lnTo>
                    <a:pt x="52127" y="7111"/>
                  </a:lnTo>
                  <a:lnTo>
                    <a:pt x="52398" y="6840"/>
                  </a:lnTo>
                  <a:lnTo>
                    <a:pt x="52746" y="6647"/>
                  </a:lnTo>
                  <a:lnTo>
                    <a:pt x="53055" y="6493"/>
                  </a:lnTo>
                  <a:lnTo>
                    <a:pt x="53402" y="6377"/>
                  </a:lnTo>
                  <a:lnTo>
                    <a:pt x="54021" y="6145"/>
                  </a:lnTo>
                  <a:lnTo>
                    <a:pt x="54639" y="5874"/>
                  </a:lnTo>
                  <a:lnTo>
                    <a:pt x="55219" y="5527"/>
                  </a:lnTo>
                  <a:lnTo>
                    <a:pt x="55721" y="5102"/>
                  </a:lnTo>
                  <a:lnTo>
                    <a:pt x="56069" y="4792"/>
                  </a:lnTo>
                  <a:lnTo>
                    <a:pt x="56378" y="4406"/>
                  </a:lnTo>
                  <a:lnTo>
                    <a:pt x="56339" y="4174"/>
                  </a:lnTo>
                  <a:lnTo>
                    <a:pt x="56223" y="3981"/>
                  </a:lnTo>
                  <a:lnTo>
                    <a:pt x="56069" y="3788"/>
                  </a:lnTo>
                  <a:lnTo>
                    <a:pt x="55914" y="3672"/>
                  </a:lnTo>
                  <a:lnTo>
                    <a:pt x="55682" y="3556"/>
                  </a:lnTo>
                  <a:lnTo>
                    <a:pt x="55489" y="3440"/>
                  </a:lnTo>
                  <a:lnTo>
                    <a:pt x="55025" y="3324"/>
                  </a:lnTo>
                  <a:lnTo>
                    <a:pt x="54484" y="3169"/>
                  </a:lnTo>
                  <a:lnTo>
                    <a:pt x="54214" y="3092"/>
                  </a:lnTo>
                  <a:lnTo>
                    <a:pt x="53982" y="2976"/>
                  </a:lnTo>
                  <a:lnTo>
                    <a:pt x="53557" y="2667"/>
                  </a:lnTo>
                  <a:lnTo>
                    <a:pt x="53132" y="2319"/>
                  </a:lnTo>
                  <a:lnTo>
                    <a:pt x="52668" y="2049"/>
                  </a:lnTo>
                  <a:lnTo>
                    <a:pt x="52205" y="1856"/>
                  </a:lnTo>
                  <a:lnTo>
                    <a:pt x="51702" y="1701"/>
                  </a:lnTo>
                  <a:lnTo>
                    <a:pt x="51200" y="1624"/>
                  </a:lnTo>
                  <a:lnTo>
                    <a:pt x="50852" y="1585"/>
                  </a:lnTo>
                  <a:lnTo>
                    <a:pt x="50504" y="1585"/>
                  </a:lnTo>
                  <a:lnTo>
                    <a:pt x="49847" y="1663"/>
                  </a:lnTo>
                  <a:lnTo>
                    <a:pt x="49307" y="1701"/>
                  </a:lnTo>
                  <a:lnTo>
                    <a:pt x="48804" y="1740"/>
                  </a:lnTo>
                  <a:lnTo>
                    <a:pt x="48495" y="1701"/>
                  </a:lnTo>
                  <a:lnTo>
                    <a:pt x="48225" y="1663"/>
                  </a:lnTo>
                  <a:lnTo>
                    <a:pt x="47684" y="1508"/>
                  </a:lnTo>
                  <a:lnTo>
                    <a:pt x="46602" y="1160"/>
                  </a:lnTo>
                  <a:lnTo>
                    <a:pt x="46061" y="1006"/>
                  </a:lnTo>
                  <a:lnTo>
                    <a:pt x="45520" y="890"/>
                  </a:lnTo>
                  <a:lnTo>
                    <a:pt x="44979" y="851"/>
                  </a:lnTo>
                  <a:lnTo>
                    <a:pt x="44399" y="851"/>
                  </a:lnTo>
                  <a:lnTo>
                    <a:pt x="43819" y="890"/>
                  </a:lnTo>
                  <a:lnTo>
                    <a:pt x="43240" y="1006"/>
                  </a:lnTo>
                  <a:lnTo>
                    <a:pt x="42081" y="1237"/>
                  </a:lnTo>
                  <a:lnTo>
                    <a:pt x="41462" y="1315"/>
                  </a:lnTo>
                  <a:lnTo>
                    <a:pt x="40883" y="1392"/>
                  </a:lnTo>
                  <a:lnTo>
                    <a:pt x="40265" y="1469"/>
                  </a:lnTo>
                  <a:lnTo>
                    <a:pt x="39646" y="1469"/>
                  </a:lnTo>
                  <a:lnTo>
                    <a:pt x="38758" y="1392"/>
                  </a:lnTo>
                  <a:lnTo>
                    <a:pt x="38564" y="1353"/>
                  </a:lnTo>
                  <a:lnTo>
                    <a:pt x="37714" y="1083"/>
                  </a:lnTo>
                  <a:lnTo>
                    <a:pt x="36825" y="851"/>
                  </a:lnTo>
                  <a:lnTo>
                    <a:pt x="36014" y="696"/>
                  </a:lnTo>
                  <a:lnTo>
                    <a:pt x="35628" y="658"/>
                  </a:lnTo>
                  <a:lnTo>
                    <a:pt x="34816" y="658"/>
                  </a:lnTo>
                  <a:lnTo>
                    <a:pt x="34430" y="735"/>
                  </a:lnTo>
                  <a:lnTo>
                    <a:pt x="33657" y="967"/>
                  </a:lnTo>
                  <a:lnTo>
                    <a:pt x="33232" y="1044"/>
                  </a:lnTo>
                  <a:lnTo>
                    <a:pt x="32807" y="1083"/>
                  </a:lnTo>
                  <a:lnTo>
                    <a:pt x="32343" y="1044"/>
                  </a:lnTo>
                  <a:lnTo>
                    <a:pt x="31918" y="1006"/>
                  </a:lnTo>
                  <a:lnTo>
                    <a:pt x="31107" y="890"/>
                  </a:lnTo>
                  <a:lnTo>
                    <a:pt x="30720" y="851"/>
                  </a:lnTo>
                  <a:lnTo>
                    <a:pt x="30295" y="812"/>
                  </a:lnTo>
                  <a:lnTo>
                    <a:pt x="29445" y="851"/>
                  </a:lnTo>
                  <a:lnTo>
                    <a:pt x="28595" y="928"/>
                  </a:lnTo>
                  <a:lnTo>
                    <a:pt x="27745" y="1006"/>
                  </a:lnTo>
                  <a:lnTo>
                    <a:pt x="26895" y="1122"/>
                  </a:lnTo>
                  <a:lnTo>
                    <a:pt x="26083" y="1276"/>
                  </a:lnTo>
                  <a:lnTo>
                    <a:pt x="25272" y="1508"/>
                  </a:lnTo>
                  <a:lnTo>
                    <a:pt x="24615" y="1701"/>
                  </a:lnTo>
                  <a:lnTo>
                    <a:pt x="23958" y="1972"/>
                  </a:lnTo>
                  <a:lnTo>
                    <a:pt x="22760" y="1547"/>
                  </a:lnTo>
                  <a:lnTo>
                    <a:pt x="21562" y="1199"/>
                  </a:lnTo>
                  <a:lnTo>
                    <a:pt x="20364" y="928"/>
                  </a:lnTo>
                  <a:lnTo>
                    <a:pt x="19128" y="658"/>
                  </a:lnTo>
                  <a:lnTo>
                    <a:pt x="17698" y="426"/>
                  </a:lnTo>
                  <a:lnTo>
                    <a:pt x="16230" y="233"/>
                  </a:lnTo>
                  <a:lnTo>
                    <a:pt x="14723" y="156"/>
                  </a:lnTo>
                  <a:lnTo>
                    <a:pt x="14336" y="117"/>
                  </a:lnTo>
                  <a:lnTo>
                    <a:pt x="13564" y="78"/>
                  </a:lnTo>
                  <a:lnTo>
                    <a:pt x="12791" y="40"/>
                  </a:lnTo>
                  <a:lnTo>
                    <a:pt x="12018" y="40"/>
                  </a:lnTo>
                  <a:lnTo>
                    <a:pt x="1194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1856200" y="1380900"/>
              <a:ext cx="1409450" cy="744850"/>
            </a:xfrm>
            <a:custGeom>
              <a:rect b="b" l="l" r="r" t="t"/>
              <a:pathLst>
                <a:path extrusionOk="0" fill="none" h="29794" w="56378">
                  <a:moveTo>
                    <a:pt x="1" y="28904"/>
                  </a:moveTo>
                  <a:lnTo>
                    <a:pt x="1" y="28904"/>
                  </a:lnTo>
                  <a:lnTo>
                    <a:pt x="39" y="29098"/>
                  </a:lnTo>
                  <a:lnTo>
                    <a:pt x="155" y="29252"/>
                  </a:lnTo>
                  <a:lnTo>
                    <a:pt x="271" y="29407"/>
                  </a:lnTo>
                  <a:lnTo>
                    <a:pt x="426" y="29523"/>
                  </a:lnTo>
                  <a:lnTo>
                    <a:pt x="580" y="29600"/>
                  </a:lnTo>
                  <a:lnTo>
                    <a:pt x="773" y="29677"/>
                  </a:lnTo>
                  <a:lnTo>
                    <a:pt x="1121" y="29793"/>
                  </a:lnTo>
                  <a:lnTo>
                    <a:pt x="1121" y="29793"/>
                  </a:lnTo>
                  <a:lnTo>
                    <a:pt x="1314" y="29793"/>
                  </a:lnTo>
                  <a:lnTo>
                    <a:pt x="1508" y="29793"/>
                  </a:lnTo>
                  <a:lnTo>
                    <a:pt x="1662" y="29716"/>
                  </a:lnTo>
                  <a:lnTo>
                    <a:pt x="1817" y="29638"/>
                  </a:lnTo>
                  <a:lnTo>
                    <a:pt x="1817" y="29638"/>
                  </a:lnTo>
                  <a:lnTo>
                    <a:pt x="2165" y="29368"/>
                  </a:lnTo>
                  <a:lnTo>
                    <a:pt x="2358" y="29213"/>
                  </a:lnTo>
                  <a:lnTo>
                    <a:pt x="2551" y="29136"/>
                  </a:lnTo>
                  <a:lnTo>
                    <a:pt x="2551" y="29136"/>
                  </a:lnTo>
                  <a:lnTo>
                    <a:pt x="2783" y="29098"/>
                  </a:lnTo>
                  <a:lnTo>
                    <a:pt x="3015" y="29098"/>
                  </a:lnTo>
                  <a:lnTo>
                    <a:pt x="3208" y="29059"/>
                  </a:lnTo>
                  <a:lnTo>
                    <a:pt x="3440" y="28982"/>
                  </a:lnTo>
                  <a:lnTo>
                    <a:pt x="3440" y="28982"/>
                  </a:lnTo>
                  <a:lnTo>
                    <a:pt x="3556" y="28904"/>
                  </a:lnTo>
                  <a:lnTo>
                    <a:pt x="3556" y="28904"/>
                  </a:lnTo>
                  <a:lnTo>
                    <a:pt x="3633" y="28866"/>
                  </a:lnTo>
                  <a:lnTo>
                    <a:pt x="3633" y="28866"/>
                  </a:lnTo>
                  <a:lnTo>
                    <a:pt x="4444" y="28016"/>
                  </a:lnTo>
                  <a:lnTo>
                    <a:pt x="4444" y="28016"/>
                  </a:lnTo>
                  <a:lnTo>
                    <a:pt x="5256" y="27204"/>
                  </a:lnTo>
                  <a:lnTo>
                    <a:pt x="6106" y="26431"/>
                  </a:lnTo>
                  <a:lnTo>
                    <a:pt x="6106" y="26431"/>
                  </a:lnTo>
                  <a:lnTo>
                    <a:pt x="6956" y="25697"/>
                  </a:lnTo>
                  <a:lnTo>
                    <a:pt x="7806" y="25002"/>
                  </a:lnTo>
                  <a:lnTo>
                    <a:pt x="7806" y="25002"/>
                  </a:lnTo>
                  <a:lnTo>
                    <a:pt x="7845" y="24963"/>
                  </a:lnTo>
                  <a:lnTo>
                    <a:pt x="7845" y="24963"/>
                  </a:lnTo>
                  <a:lnTo>
                    <a:pt x="7999" y="24847"/>
                  </a:lnTo>
                  <a:lnTo>
                    <a:pt x="7999" y="24847"/>
                  </a:lnTo>
                  <a:lnTo>
                    <a:pt x="8308" y="24615"/>
                  </a:lnTo>
                  <a:lnTo>
                    <a:pt x="8308" y="24615"/>
                  </a:lnTo>
                  <a:lnTo>
                    <a:pt x="8502" y="24461"/>
                  </a:lnTo>
                  <a:lnTo>
                    <a:pt x="8540" y="24422"/>
                  </a:lnTo>
                  <a:lnTo>
                    <a:pt x="8540" y="24422"/>
                  </a:lnTo>
                  <a:lnTo>
                    <a:pt x="9274" y="23958"/>
                  </a:lnTo>
                  <a:lnTo>
                    <a:pt x="9274" y="23958"/>
                  </a:lnTo>
                  <a:lnTo>
                    <a:pt x="10009" y="23533"/>
                  </a:lnTo>
                  <a:lnTo>
                    <a:pt x="10009" y="23533"/>
                  </a:lnTo>
                  <a:lnTo>
                    <a:pt x="10202" y="23417"/>
                  </a:lnTo>
                  <a:lnTo>
                    <a:pt x="10202" y="23417"/>
                  </a:lnTo>
                  <a:lnTo>
                    <a:pt x="10202" y="23417"/>
                  </a:lnTo>
                  <a:lnTo>
                    <a:pt x="10202" y="23533"/>
                  </a:lnTo>
                  <a:lnTo>
                    <a:pt x="10202" y="23533"/>
                  </a:lnTo>
                  <a:lnTo>
                    <a:pt x="10240" y="23804"/>
                  </a:lnTo>
                  <a:lnTo>
                    <a:pt x="10318" y="24074"/>
                  </a:lnTo>
                  <a:lnTo>
                    <a:pt x="10434" y="24306"/>
                  </a:lnTo>
                  <a:lnTo>
                    <a:pt x="10550" y="24577"/>
                  </a:lnTo>
                  <a:lnTo>
                    <a:pt x="10550" y="24577"/>
                  </a:lnTo>
                  <a:lnTo>
                    <a:pt x="10704" y="24847"/>
                  </a:lnTo>
                  <a:lnTo>
                    <a:pt x="10781" y="25002"/>
                  </a:lnTo>
                  <a:lnTo>
                    <a:pt x="10820" y="25156"/>
                  </a:lnTo>
                  <a:lnTo>
                    <a:pt x="10820" y="25156"/>
                  </a:lnTo>
                  <a:lnTo>
                    <a:pt x="10859" y="25311"/>
                  </a:lnTo>
                  <a:lnTo>
                    <a:pt x="10820" y="25504"/>
                  </a:lnTo>
                  <a:lnTo>
                    <a:pt x="10781" y="25852"/>
                  </a:lnTo>
                  <a:lnTo>
                    <a:pt x="10781" y="25852"/>
                  </a:lnTo>
                  <a:lnTo>
                    <a:pt x="10781" y="26045"/>
                  </a:lnTo>
                  <a:lnTo>
                    <a:pt x="10820" y="26238"/>
                  </a:lnTo>
                  <a:lnTo>
                    <a:pt x="10897" y="26315"/>
                  </a:lnTo>
                  <a:lnTo>
                    <a:pt x="10975" y="26393"/>
                  </a:lnTo>
                  <a:lnTo>
                    <a:pt x="11091" y="26393"/>
                  </a:lnTo>
                  <a:lnTo>
                    <a:pt x="11207" y="26393"/>
                  </a:lnTo>
                  <a:lnTo>
                    <a:pt x="11207" y="26393"/>
                  </a:lnTo>
                  <a:lnTo>
                    <a:pt x="11322" y="26354"/>
                  </a:lnTo>
                  <a:lnTo>
                    <a:pt x="11438" y="26277"/>
                  </a:lnTo>
                  <a:lnTo>
                    <a:pt x="11632" y="26084"/>
                  </a:lnTo>
                  <a:lnTo>
                    <a:pt x="11902" y="25658"/>
                  </a:lnTo>
                  <a:lnTo>
                    <a:pt x="11902" y="25658"/>
                  </a:lnTo>
                  <a:lnTo>
                    <a:pt x="12250" y="25118"/>
                  </a:lnTo>
                  <a:lnTo>
                    <a:pt x="12559" y="24538"/>
                  </a:lnTo>
                  <a:lnTo>
                    <a:pt x="12829" y="23958"/>
                  </a:lnTo>
                  <a:lnTo>
                    <a:pt x="13023" y="23379"/>
                  </a:lnTo>
                  <a:lnTo>
                    <a:pt x="13023" y="23379"/>
                  </a:lnTo>
                  <a:lnTo>
                    <a:pt x="13177" y="22915"/>
                  </a:lnTo>
                  <a:lnTo>
                    <a:pt x="13293" y="22451"/>
                  </a:lnTo>
                  <a:lnTo>
                    <a:pt x="13370" y="21949"/>
                  </a:lnTo>
                  <a:lnTo>
                    <a:pt x="13370" y="21485"/>
                  </a:lnTo>
                  <a:lnTo>
                    <a:pt x="13370" y="21485"/>
                  </a:lnTo>
                  <a:lnTo>
                    <a:pt x="13370" y="21485"/>
                  </a:lnTo>
                  <a:lnTo>
                    <a:pt x="13525" y="21408"/>
                  </a:lnTo>
                  <a:lnTo>
                    <a:pt x="13525" y="21408"/>
                  </a:lnTo>
                  <a:lnTo>
                    <a:pt x="14259" y="20944"/>
                  </a:lnTo>
                  <a:lnTo>
                    <a:pt x="14259" y="20944"/>
                  </a:lnTo>
                  <a:lnTo>
                    <a:pt x="16771" y="19476"/>
                  </a:lnTo>
                  <a:lnTo>
                    <a:pt x="19282" y="18008"/>
                  </a:lnTo>
                  <a:lnTo>
                    <a:pt x="19282" y="18008"/>
                  </a:lnTo>
                  <a:lnTo>
                    <a:pt x="20287" y="17505"/>
                  </a:lnTo>
                  <a:lnTo>
                    <a:pt x="21253" y="17003"/>
                  </a:lnTo>
                  <a:lnTo>
                    <a:pt x="22258" y="16539"/>
                  </a:lnTo>
                  <a:lnTo>
                    <a:pt x="23263" y="16076"/>
                  </a:lnTo>
                  <a:lnTo>
                    <a:pt x="23263" y="16076"/>
                  </a:lnTo>
                  <a:lnTo>
                    <a:pt x="24731" y="15535"/>
                  </a:lnTo>
                  <a:lnTo>
                    <a:pt x="24731" y="15535"/>
                  </a:lnTo>
                  <a:lnTo>
                    <a:pt x="25195" y="15380"/>
                  </a:lnTo>
                  <a:lnTo>
                    <a:pt x="25195" y="15380"/>
                  </a:lnTo>
                  <a:lnTo>
                    <a:pt x="27358" y="14762"/>
                  </a:lnTo>
                  <a:lnTo>
                    <a:pt x="29561" y="14221"/>
                  </a:lnTo>
                  <a:lnTo>
                    <a:pt x="29561" y="14221"/>
                  </a:lnTo>
                  <a:lnTo>
                    <a:pt x="30913" y="13912"/>
                  </a:lnTo>
                  <a:lnTo>
                    <a:pt x="32266" y="13680"/>
                  </a:lnTo>
                  <a:lnTo>
                    <a:pt x="32266" y="13680"/>
                  </a:lnTo>
                  <a:lnTo>
                    <a:pt x="32343" y="13680"/>
                  </a:lnTo>
                  <a:lnTo>
                    <a:pt x="32343" y="13680"/>
                  </a:lnTo>
                  <a:lnTo>
                    <a:pt x="32575" y="13603"/>
                  </a:lnTo>
                  <a:lnTo>
                    <a:pt x="32575" y="13603"/>
                  </a:lnTo>
                  <a:lnTo>
                    <a:pt x="33309" y="13448"/>
                  </a:lnTo>
                  <a:lnTo>
                    <a:pt x="33309" y="13448"/>
                  </a:lnTo>
                  <a:lnTo>
                    <a:pt x="34314" y="13332"/>
                  </a:lnTo>
                  <a:lnTo>
                    <a:pt x="34314" y="13332"/>
                  </a:lnTo>
                  <a:lnTo>
                    <a:pt x="35357" y="13139"/>
                  </a:lnTo>
                  <a:lnTo>
                    <a:pt x="36323" y="12868"/>
                  </a:lnTo>
                  <a:lnTo>
                    <a:pt x="36323" y="12868"/>
                  </a:lnTo>
                  <a:lnTo>
                    <a:pt x="37173" y="12598"/>
                  </a:lnTo>
                  <a:lnTo>
                    <a:pt x="37985" y="12250"/>
                  </a:lnTo>
                  <a:lnTo>
                    <a:pt x="37985" y="12250"/>
                  </a:lnTo>
                  <a:lnTo>
                    <a:pt x="38835" y="11825"/>
                  </a:lnTo>
                  <a:lnTo>
                    <a:pt x="39260" y="11593"/>
                  </a:lnTo>
                  <a:lnTo>
                    <a:pt x="39685" y="11439"/>
                  </a:lnTo>
                  <a:lnTo>
                    <a:pt x="39685" y="11439"/>
                  </a:lnTo>
                  <a:lnTo>
                    <a:pt x="40110" y="11323"/>
                  </a:lnTo>
                  <a:lnTo>
                    <a:pt x="40535" y="11207"/>
                  </a:lnTo>
                  <a:lnTo>
                    <a:pt x="40999" y="11168"/>
                  </a:lnTo>
                  <a:lnTo>
                    <a:pt x="41462" y="11130"/>
                  </a:lnTo>
                  <a:lnTo>
                    <a:pt x="42351" y="11091"/>
                  </a:lnTo>
                  <a:lnTo>
                    <a:pt x="43240" y="11091"/>
                  </a:lnTo>
                  <a:lnTo>
                    <a:pt x="43240" y="11091"/>
                  </a:lnTo>
                  <a:lnTo>
                    <a:pt x="43704" y="11052"/>
                  </a:lnTo>
                  <a:lnTo>
                    <a:pt x="44129" y="10975"/>
                  </a:lnTo>
                  <a:lnTo>
                    <a:pt x="45017" y="10820"/>
                  </a:lnTo>
                  <a:lnTo>
                    <a:pt x="45906" y="10627"/>
                  </a:lnTo>
                  <a:lnTo>
                    <a:pt x="46756" y="10395"/>
                  </a:lnTo>
                  <a:lnTo>
                    <a:pt x="46756" y="10395"/>
                  </a:lnTo>
                  <a:lnTo>
                    <a:pt x="47104" y="10279"/>
                  </a:lnTo>
                  <a:lnTo>
                    <a:pt x="47413" y="10163"/>
                  </a:lnTo>
                  <a:lnTo>
                    <a:pt x="47722" y="9970"/>
                  </a:lnTo>
                  <a:lnTo>
                    <a:pt x="47838" y="9854"/>
                  </a:lnTo>
                  <a:lnTo>
                    <a:pt x="47954" y="9738"/>
                  </a:lnTo>
                  <a:lnTo>
                    <a:pt x="47954" y="9738"/>
                  </a:lnTo>
                  <a:lnTo>
                    <a:pt x="48070" y="9507"/>
                  </a:lnTo>
                  <a:lnTo>
                    <a:pt x="48109" y="9275"/>
                  </a:lnTo>
                  <a:lnTo>
                    <a:pt x="48109" y="9004"/>
                  </a:lnTo>
                  <a:lnTo>
                    <a:pt x="48031" y="8811"/>
                  </a:lnTo>
                  <a:lnTo>
                    <a:pt x="48031" y="8811"/>
                  </a:lnTo>
                  <a:lnTo>
                    <a:pt x="48031" y="8811"/>
                  </a:lnTo>
                  <a:lnTo>
                    <a:pt x="48456" y="8695"/>
                  </a:lnTo>
                  <a:lnTo>
                    <a:pt x="48843" y="8618"/>
                  </a:lnTo>
                  <a:lnTo>
                    <a:pt x="49268" y="8579"/>
                  </a:lnTo>
                  <a:lnTo>
                    <a:pt x="49693" y="8502"/>
                  </a:lnTo>
                  <a:lnTo>
                    <a:pt x="49693" y="8502"/>
                  </a:lnTo>
                  <a:lnTo>
                    <a:pt x="49732" y="8463"/>
                  </a:lnTo>
                  <a:lnTo>
                    <a:pt x="49732" y="8463"/>
                  </a:lnTo>
                  <a:lnTo>
                    <a:pt x="50079" y="8386"/>
                  </a:lnTo>
                  <a:lnTo>
                    <a:pt x="50427" y="8231"/>
                  </a:lnTo>
                  <a:lnTo>
                    <a:pt x="50736" y="8116"/>
                  </a:lnTo>
                  <a:lnTo>
                    <a:pt x="51045" y="7922"/>
                  </a:lnTo>
                  <a:lnTo>
                    <a:pt x="51045" y="7922"/>
                  </a:lnTo>
                  <a:lnTo>
                    <a:pt x="51316" y="7768"/>
                  </a:lnTo>
                  <a:lnTo>
                    <a:pt x="51586" y="7536"/>
                  </a:lnTo>
                  <a:lnTo>
                    <a:pt x="52127" y="7111"/>
                  </a:lnTo>
                  <a:lnTo>
                    <a:pt x="52127" y="7111"/>
                  </a:lnTo>
                  <a:lnTo>
                    <a:pt x="52398" y="6840"/>
                  </a:lnTo>
                  <a:lnTo>
                    <a:pt x="52746" y="6647"/>
                  </a:lnTo>
                  <a:lnTo>
                    <a:pt x="52746" y="6647"/>
                  </a:lnTo>
                  <a:lnTo>
                    <a:pt x="53055" y="6493"/>
                  </a:lnTo>
                  <a:lnTo>
                    <a:pt x="53402" y="6377"/>
                  </a:lnTo>
                  <a:lnTo>
                    <a:pt x="53402" y="6377"/>
                  </a:lnTo>
                  <a:lnTo>
                    <a:pt x="54021" y="6145"/>
                  </a:lnTo>
                  <a:lnTo>
                    <a:pt x="54639" y="5874"/>
                  </a:lnTo>
                  <a:lnTo>
                    <a:pt x="55219" y="5527"/>
                  </a:lnTo>
                  <a:lnTo>
                    <a:pt x="55721" y="5102"/>
                  </a:lnTo>
                  <a:lnTo>
                    <a:pt x="55721" y="5102"/>
                  </a:lnTo>
                  <a:lnTo>
                    <a:pt x="56069" y="4792"/>
                  </a:lnTo>
                  <a:lnTo>
                    <a:pt x="56378" y="4406"/>
                  </a:lnTo>
                  <a:lnTo>
                    <a:pt x="56378" y="4406"/>
                  </a:lnTo>
                  <a:lnTo>
                    <a:pt x="56339" y="4174"/>
                  </a:lnTo>
                  <a:lnTo>
                    <a:pt x="56223" y="3981"/>
                  </a:lnTo>
                  <a:lnTo>
                    <a:pt x="56069" y="3788"/>
                  </a:lnTo>
                  <a:lnTo>
                    <a:pt x="55914" y="3672"/>
                  </a:lnTo>
                  <a:lnTo>
                    <a:pt x="55682" y="3556"/>
                  </a:lnTo>
                  <a:lnTo>
                    <a:pt x="55489" y="3440"/>
                  </a:lnTo>
                  <a:lnTo>
                    <a:pt x="55025" y="3324"/>
                  </a:lnTo>
                  <a:lnTo>
                    <a:pt x="55025" y="3324"/>
                  </a:lnTo>
                  <a:lnTo>
                    <a:pt x="54484" y="3169"/>
                  </a:lnTo>
                  <a:lnTo>
                    <a:pt x="54214" y="3092"/>
                  </a:lnTo>
                  <a:lnTo>
                    <a:pt x="53982" y="2976"/>
                  </a:lnTo>
                  <a:lnTo>
                    <a:pt x="53982" y="2976"/>
                  </a:lnTo>
                  <a:lnTo>
                    <a:pt x="53557" y="2667"/>
                  </a:lnTo>
                  <a:lnTo>
                    <a:pt x="53132" y="2319"/>
                  </a:lnTo>
                  <a:lnTo>
                    <a:pt x="53132" y="2319"/>
                  </a:lnTo>
                  <a:lnTo>
                    <a:pt x="52668" y="2049"/>
                  </a:lnTo>
                  <a:lnTo>
                    <a:pt x="52205" y="1856"/>
                  </a:lnTo>
                  <a:lnTo>
                    <a:pt x="51702" y="1701"/>
                  </a:lnTo>
                  <a:lnTo>
                    <a:pt x="51200" y="1624"/>
                  </a:lnTo>
                  <a:lnTo>
                    <a:pt x="51200" y="1624"/>
                  </a:lnTo>
                  <a:lnTo>
                    <a:pt x="50852" y="1585"/>
                  </a:lnTo>
                  <a:lnTo>
                    <a:pt x="50504" y="1585"/>
                  </a:lnTo>
                  <a:lnTo>
                    <a:pt x="49847" y="1663"/>
                  </a:lnTo>
                  <a:lnTo>
                    <a:pt x="49847" y="1663"/>
                  </a:lnTo>
                  <a:lnTo>
                    <a:pt x="49307" y="1701"/>
                  </a:lnTo>
                  <a:lnTo>
                    <a:pt x="48804" y="1740"/>
                  </a:lnTo>
                  <a:lnTo>
                    <a:pt x="48804" y="1740"/>
                  </a:lnTo>
                  <a:lnTo>
                    <a:pt x="48495" y="1701"/>
                  </a:lnTo>
                  <a:lnTo>
                    <a:pt x="48225" y="1663"/>
                  </a:lnTo>
                  <a:lnTo>
                    <a:pt x="47684" y="1508"/>
                  </a:lnTo>
                  <a:lnTo>
                    <a:pt x="46602" y="1160"/>
                  </a:lnTo>
                  <a:lnTo>
                    <a:pt x="46602" y="1160"/>
                  </a:lnTo>
                  <a:lnTo>
                    <a:pt x="46061" y="1006"/>
                  </a:lnTo>
                  <a:lnTo>
                    <a:pt x="45520" y="890"/>
                  </a:lnTo>
                  <a:lnTo>
                    <a:pt x="44979" y="851"/>
                  </a:lnTo>
                  <a:lnTo>
                    <a:pt x="44399" y="851"/>
                  </a:lnTo>
                  <a:lnTo>
                    <a:pt x="44399" y="851"/>
                  </a:lnTo>
                  <a:lnTo>
                    <a:pt x="43819" y="890"/>
                  </a:lnTo>
                  <a:lnTo>
                    <a:pt x="43240" y="1006"/>
                  </a:lnTo>
                  <a:lnTo>
                    <a:pt x="42081" y="1237"/>
                  </a:lnTo>
                  <a:lnTo>
                    <a:pt x="42081" y="1237"/>
                  </a:lnTo>
                  <a:lnTo>
                    <a:pt x="41462" y="1315"/>
                  </a:lnTo>
                  <a:lnTo>
                    <a:pt x="40883" y="1392"/>
                  </a:lnTo>
                  <a:lnTo>
                    <a:pt x="40265" y="1469"/>
                  </a:lnTo>
                  <a:lnTo>
                    <a:pt x="39646" y="1469"/>
                  </a:lnTo>
                  <a:lnTo>
                    <a:pt x="39646" y="1469"/>
                  </a:lnTo>
                  <a:lnTo>
                    <a:pt x="38758" y="1392"/>
                  </a:lnTo>
                  <a:lnTo>
                    <a:pt x="38758" y="1392"/>
                  </a:lnTo>
                  <a:lnTo>
                    <a:pt x="38564" y="1353"/>
                  </a:lnTo>
                  <a:lnTo>
                    <a:pt x="38564" y="1353"/>
                  </a:lnTo>
                  <a:lnTo>
                    <a:pt x="37714" y="1083"/>
                  </a:lnTo>
                  <a:lnTo>
                    <a:pt x="36825" y="851"/>
                  </a:lnTo>
                  <a:lnTo>
                    <a:pt x="36825" y="851"/>
                  </a:lnTo>
                  <a:lnTo>
                    <a:pt x="36014" y="696"/>
                  </a:lnTo>
                  <a:lnTo>
                    <a:pt x="35628" y="658"/>
                  </a:lnTo>
                  <a:lnTo>
                    <a:pt x="35203" y="658"/>
                  </a:lnTo>
                  <a:lnTo>
                    <a:pt x="35203" y="658"/>
                  </a:lnTo>
                  <a:lnTo>
                    <a:pt x="34816" y="658"/>
                  </a:lnTo>
                  <a:lnTo>
                    <a:pt x="34430" y="735"/>
                  </a:lnTo>
                  <a:lnTo>
                    <a:pt x="33657" y="967"/>
                  </a:lnTo>
                  <a:lnTo>
                    <a:pt x="33657" y="967"/>
                  </a:lnTo>
                  <a:lnTo>
                    <a:pt x="33232" y="1044"/>
                  </a:lnTo>
                  <a:lnTo>
                    <a:pt x="32807" y="1083"/>
                  </a:lnTo>
                  <a:lnTo>
                    <a:pt x="32343" y="1044"/>
                  </a:lnTo>
                  <a:lnTo>
                    <a:pt x="31918" y="1006"/>
                  </a:lnTo>
                  <a:lnTo>
                    <a:pt x="31918" y="1006"/>
                  </a:lnTo>
                  <a:lnTo>
                    <a:pt x="31107" y="890"/>
                  </a:lnTo>
                  <a:lnTo>
                    <a:pt x="30720" y="851"/>
                  </a:lnTo>
                  <a:lnTo>
                    <a:pt x="30295" y="812"/>
                  </a:lnTo>
                  <a:lnTo>
                    <a:pt x="30295" y="812"/>
                  </a:lnTo>
                  <a:lnTo>
                    <a:pt x="29445" y="851"/>
                  </a:lnTo>
                  <a:lnTo>
                    <a:pt x="28595" y="928"/>
                  </a:lnTo>
                  <a:lnTo>
                    <a:pt x="27745" y="1006"/>
                  </a:lnTo>
                  <a:lnTo>
                    <a:pt x="26895" y="1122"/>
                  </a:lnTo>
                  <a:lnTo>
                    <a:pt x="26895" y="1122"/>
                  </a:lnTo>
                  <a:lnTo>
                    <a:pt x="26083" y="1276"/>
                  </a:lnTo>
                  <a:lnTo>
                    <a:pt x="25272" y="1508"/>
                  </a:lnTo>
                  <a:lnTo>
                    <a:pt x="25272" y="1508"/>
                  </a:lnTo>
                  <a:lnTo>
                    <a:pt x="24615" y="1701"/>
                  </a:lnTo>
                  <a:lnTo>
                    <a:pt x="23958" y="1972"/>
                  </a:lnTo>
                  <a:lnTo>
                    <a:pt x="23958" y="1972"/>
                  </a:lnTo>
                  <a:lnTo>
                    <a:pt x="22760" y="1547"/>
                  </a:lnTo>
                  <a:lnTo>
                    <a:pt x="21562" y="1199"/>
                  </a:lnTo>
                  <a:lnTo>
                    <a:pt x="20364" y="928"/>
                  </a:lnTo>
                  <a:lnTo>
                    <a:pt x="19128" y="658"/>
                  </a:lnTo>
                  <a:lnTo>
                    <a:pt x="19128" y="658"/>
                  </a:lnTo>
                  <a:lnTo>
                    <a:pt x="17698" y="426"/>
                  </a:lnTo>
                  <a:lnTo>
                    <a:pt x="16230" y="233"/>
                  </a:lnTo>
                  <a:lnTo>
                    <a:pt x="16230" y="233"/>
                  </a:lnTo>
                  <a:lnTo>
                    <a:pt x="14723" y="156"/>
                  </a:lnTo>
                  <a:lnTo>
                    <a:pt x="14723" y="156"/>
                  </a:lnTo>
                  <a:lnTo>
                    <a:pt x="14336" y="117"/>
                  </a:lnTo>
                  <a:lnTo>
                    <a:pt x="14336" y="117"/>
                  </a:lnTo>
                  <a:lnTo>
                    <a:pt x="13564" y="78"/>
                  </a:lnTo>
                  <a:lnTo>
                    <a:pt x="13564" y="78"/>
                  </a:lnTo>
                  <a:lnTo>
                    <a:pt x="12791" y="40"/>
                  </a:lnTo>
                  <a:lnTo>
                    <a:pt x="12404" y="40"/>
                  </a:lnTo>
                  <a:lnTo>
                    <a:pt x="12018" y="40"/>
                  </a:lnTo>
                  <a:lnTo>
                    <a:pt x="12018" y="40"/>
                  </a:lnTo>
                  <a:lnTo>
                    <a:pt x="11941" y="1"/>
                  </a:lnTo>
                  <a:lnTo>
                    <a:pt x="11941" y="1"/>
                  </a:lnTo>
                  <a:lnTo>
                    <a:pt x="11052" y="40"/>
                  </a:lnTo>
                  <a:lnTo>
                    <a:pt x="10125" y="78"/>
                  </a:lnTo>
                  <a:lnTo>
                    <a:pt x="9197" y="194"/>
                  </a:lnTo>
                  <a:lnTo>
                    <a:pt x="8308" y="310"/>
                  </a:lnTo>
                  <a:lnTo>
                    <a:pt x="8308" y="310"/>
                  </a:lnTo>
                  <a:lnTo>
                    <a:pt x="7613" y="465"/>
                  </a:lnTo>
                  <a:lnTo>
                    <a:pt x="6879" y="581"/>
                  </a:lnTo>
                  <a:lnTo>
                    <a:pt x="6183" y="774"/>
                  </a:lnTo>
                  <a:lnTo>
                    <a:pt x="5526" y="1006"/>
                  </a:lnTo>
                  <a:lnTo>
                    <a:pt x="5526" y="1006"/>
                  </a:lnTo>
                  <a:lnTo>
                    <a:pt x="4831" y="1276"/>
                  </a:lnTo>
                  <a:lnTo>
                    <a:pt x="4213" y="1585"/>
                  </a:lnTo>
                  <a:lnTo>
                    <a:pt x="3594" y="1972"/>
                  </a:lnTo>
                  <a:lnTo>
                    <a:pt x="3015" y="2397"/>
                  </a:lnTo>
                  <a:lnTo>
                    <a:pt x="3015" y="2397"/>
                  </a:lnTo>
                  <a:lnTo>
                    <a:pt x="2474" y="2822"/>
                  </a:lnTo>
                  <a:lnTo>
                    <a:pt x="2474" y="2822"/>
                  </a:lnTo>
                  <a:lnTo>
                    <a:pt x="2358" y="2938"/>
                  </a:lnTo>
                  <a:lnTo>
                    <a:pt x="2319" y="3015"/>
                  </a:lnTo>
                  <a:lnTo>
                    <a:pt x="2319" y="3131"/>
                  </a:lnTo>
                  <a:lnTo>
                    <a:pt x="2319" y="3131"/>
                  </a:lnTo>
                  <a:lnTo>
                    <a:pt x="2358" y="3247"/>
                  </a:lnTo>
                  <a:lnTo>
                    <a:pt x="2435" y="3324"/>
                  </a:lnTo>
                  <a:lnTo>
                    <a:pt x="2512" y="3363"/>
                  </a:lnTo>
                  <a:lnTo>
                    <a:pt x="2628" y="3401"/>
                  </a:lnTo>
                  <a:lnTo>
                    <a:pt x="2821" y="3440"/>
                  </a:lnTo>
                  <a:lnTo>
                    <a:pt x="3053" y="3440"/>
                  </a:lnTo>
                  <a:lnTo>
                    <a:pt x="3053" y="3440"/>
                  </a:lnTo>
                  <a:lnTo>
                    <a:pt x="3826" y="3401"/>
                  </a:lnTo>
                  <a:lnTo>
                    <a:pt x="4599" y="3324"/>
                  </a:lnTo>
                  <a:lnTo>
                    <a:pt x="6183" y="3208"/>
                  </a:lnTo>
                  <a:lnTo>
                    <a:pt x="6183" y="3208"/>
                  </a:lnTo>
                  <a:lnTo>
                    <a:pt x="6879" y="3131"/>
                  </a:lnTo>
                  <a:lnTo>
                    <a:pt x="7536" y="3131"/>
                  </a:lnTo>
                  <a:lnTo>
                    <a:pt x="8231" y="3131"/>
                  </a:lnTo>
                  <a:lnTo>
                    <a:pt x="8927" y="3131"/>
                  </a:lnTo>
                  <a:lnTo>
                    <a:pt x="8927" y="3131"/>
                  </a:lnTo>
                  <a:lnTo>
                    <a:pt x="9159" y="3054"/>
                  </a:lnTo>
                  <a:lnTo>
                    <a:pt x="9159" y="3054"/>
                  </a:lnTo>
                  <a:lnTo>
                    <a:pt x="9159" y="3092"/>
                  </a:lnTo>
                  <a:lnTo>
                    <a:pt x="9159" y="3131"/>
                  </a:lnTo>
                  <a:lnTo>
                    <a:pt x="9159" y="3131"/>
                  </a:lnTo>
                  <a:lnTo>
                    <a:pt x="9738" y="3247"/>
                  </a:lnTo>
                  <a:lnTo>
                    <a:pt x="10318" y="3363"/>
                  </a:lnTo>
                  <a:lnTo>
                    <a:pt x="10318" y="3363"/>
                  </a:lnTo>
                  <a:lnTo>
                    <a:pt x="11361" y="3633"/>
                  </a:lnTo>
                  <a:lnTo>
                    <a:pt x="11361" y="3633"/>
                  </a:lnTo>
                  <a:lnTo>
                    <a:pt x="11902" y="3826"/>
                  </a:lnTo>
                  <a:lnTo>
                    <a:pt x="12443" y="4058"/>
                  </a:lnTo>
                  <a:lnTo>
                    <a:pt x="13448" y="4561"/>
                  </a:lnTo>
                  <a:lnTo>
                    <a:pt x="13448" y="4561"/>
                  </a:lnTo>
                  <a:lnTo>
                    <a:pt x="14452" y="5140"/>
                  </a:lnTo>
                  <a:lnTo>
                    <a:pt x="15380" y="5758"/>
                  </a:lnTo>
                  <a:lnTo>
                    <a:pt x="15380" y="5758"/>
                  </a:lnTo>
                  <a:lnTo>
                    <a:pt x="16037" y="6222"/>
                  </a:lnTo>
                  <a:lnTo>
                    <a:pt x="16037" y="6222"/>
                  </a:lnTo>
                  <a:lnTo>
                    <a:pt x="15882" y="6261"/>
                  </a:lnTo>
                  <a:lnTo>
                    <a:pt x="15882" y="6261"/>
                  </a:lnTo>
                  <a:lnTo>
                    <a:pt x="15457" y="6377"/>
                  </a:lnTo>
                  <a:lnTo>
                    <a:pt x="15032" y="6570"/>
                  </a:lnTo>
                  <a:lnTo>
                    <a:pt x="15032" y="6570"/>
                  </a:lnTo>
                  <a:lnTo>
                    <a:pt x="14646" y="6802"/>
                  </a:lnTo>
                  <a:lnTo>
                    <a:pt x="14221" y="7111"/>
                  </a:lnTo>
                  <a:lnTo>
                    <a:pt x="13873" y="7420"/>
                  </a:lnTo>
                  <a:lnTo>
                    <a:pt x="13525" y="7768"/>
                  </a:lnTo>
                  <a:lnTo>
                    <a:pt x="13525" y="7768"/>
                  </a:lnTo>
                  <a:lnTo>
                    <a:pt x="13254" y="8116"/>
                  </a:lnTo>
                  <a:lnTo>
                    <a:pt x="13023" y="8463"/>
                  </a:lnTo>
                  <a:lnTo>
                    <a:pt x="12791" y="8850"/>
                  </a:lnTo>
                  <a:lnTo>
                    <a:pt x="12559" y="9197"/>
                  </a:lnTo>
                  <a:lnTo>
                    <a:pt x="12559" y="9197"/>
                  </a:lnTo>
                  <a:lnTo>
                    <a:pt x="12288" y="9507"/>
                  </a:lnTo>
                  <a:lnTo>
                    <a:pt x="11979" y="9816"/>
                  </a:lnTo>
                  <a:lnTo>
                    <a:pt x="11322" y="10357"/>
                  </a:lnTo>
                  <a:lnTo>
                    <a:pt x="11322" y="10357"/>
                  </a:lnTo>
                  <a:lnTo>
                    <a:pt x="10009" y="11284"/>
                  </a:lnTo>
                  <a:lnTo>
                    <a:pt x="9390" y="11786"/>
                  </a:lnTo>
                  <a:lnTo>
                    <a:pt x="9081" y="12057"/>
                  </a:lnTo>
                  <a:lnTo>
                    <a:pt x="8811" y="12366"/>
                  </a:lnTo>
                  <a:lnTo>
                    <a:pt x="8811" y="12366"/>
                  </a:lnTo>
                  <a:lnTo>
                    <a:pt x="8579" y="12675"/>
                  </a:lnTo>
                  <a:lnTo>
                    <a:pt x="8386" y="12984"/>
                  </a:lnTo>
                  <a:lnTo>
                    <a:pt x="8231" y="13293"/>
                  </a:lnTo>
                  <a:lnTo>
                    <a:pt x="8077" y="13641"/>
                  </a:lnTo>
                  <a:lnTo>
                    <a:pt x="8077" y="13641"/>
                  </a:lnTo>
                  <a:lnTo>
                    <a:pt x="7961" y="14105"/>
                  </a:lnTo>
                  <a:lnTo>
                    <a:pt x="7922" y="14530"/>
                  </a:lnTo>
                  <a:lnTo>
                    <a:pt x="7922" y="14994"/>
                  </a:lnTo>
                  <a:lnTo>
                    <a:pt x="7961" y="15419"/>
                  </a:lnTo>
                  <a:lnTo>
                    <a:pt x="7961" y="15419"/>
                  </a:lnTo>
                  <a:lnTo>
                    <a:pt x="8038" y="15882"/>
                  </a:lnTo>
                  <a:lnTo>
                    <a:pt x="8077" y="16076"/>
                  </a:lnTo>
                  <a:lnTo>
                    <a:pt x="8077" y="16307"/>
                  </a:lnTo>
                  <a:lnTo>
                    <a:pt x="8077" y="16307"/>
                  </a:lnTo>
                  <a:lnTo>
                    <a:pt x="8038" y="16539"/>
                  </a:lnTo>
                  <a:lnTo>
                    <a:pt x="7922" y="16732"/>
                  </a:lnTo>
                  <a:lnTo>
                    <a:pt x="7806" y="16926"/>
                  </a:lnTo>
                  <a:lnTo>
                    <a:pt x="7613" y="17080"/>
                  </a:lnTo>
                  <a:lnTo>
                    <a:pt x="7613" y="17080"/>
                  </a:lnTo>
                  <a:lnTo>
                    <a:pt x="6106" y="18124"/>
                  </a:lnTo>
                  <a:lnTo>
                    <a:pt x="6106" y="18124"/>
                  </a:lnTo>
                  <a:lnTo>
                    <a:pt x="5990" y="18201"/>
                  </a:lnTo>
                  <a:lnTo>
                    <a:pt x="5990" y="18201"/>
                  </a:lnTo>
                  <a:lnTo>
                    <a:pt x="5758" y="18394"/>
                  </a:lnTo>
                  <a:lnTo>
                    <a:pt x="5758" y="18394"/>
                  </a:lnTo>
                  <a:lnTo>
                    <a:pt x="5758" y="18394"/>
                  </a:lnTo>
                  <a:lnTo>
                    <a:pt x="5294" y="18626"/>
                  </a:lnTo>
                  <a:lnTo>
                    <a:pt x="5294" y="18626"/>
                  </a:lnTo>
                  <a:lnTo>
                    <a:pt x="5024" y="18742"/>
                  </a:lnTo>
                  <a:lnTo>
                    <a:pt x="5024" y="18742"/>
                  </a:lnTo>
                  <a:lnTo>
                    <a:pt x="4483" y="19012"/>
                  </a:lnTo>
                  <a:lnTo>
                    <a:pt x="4213" y="19167"/>
                  </a:lnTo>
                  <a:lnTo>
                    <a:pt x="4019" y="19360"/>
                  </a:lnTo>
                  <a:lnTo>
                    <a:pt x="4019" y="19360"/>
                  </a:lnTo>
                  <a:lnTo>
                    <a:pt x="3903" y="19553"/>
                  </a:lnTo>
                  <a:lnTo>
                    <a:pt x="3865" y="19785"/>
                  </a:lnTo>
                  <a:lnTo>
                    <a:pt x="3865" y="19862"/>
                  </a:lnTo>
                  <a:lnTo>
                    <a:pt x="3903" y="19978"/>
                  </a:lnTo>
                  <a:lnTo>
                    <a:pt x="3981" y="20056"/>
                  </a:lnTo>
                  <a:lnTo>
                    <a:pt x="4097" y="20094"/>
                  </a:lnTo>
                  <a:lnTo>
                    <a:pt x="4097" y="20094"/>
                  </a:lnTo>
                  <a:lnTo>
                    <a:pt x="4251" y="20133"/>
                  </a:lnTo>
                  <a:lnTo>
                    <a:pt x="4367" y="20171"/>
                  </a:lnTo>
                  <a:lnTo>
                    <a:pt x="4367" y="20171"/>
                  </a:lnTo>
                  <a:lnTo>
                    <a:pt x="4367" y="20171"/>
                  </a:lnTo>
                  <a:lnTo>
                    <a:pt x="4213" y="20365"/>
                  </a:lnTo>
                  <a:lnTo>
                    <a:pt x="4213" y="20365"/>
                  </a:lnTo>
                  <a:lnTo>
                    <a:pt x="3903" y="20790"/>
                  </a:lnTo>
                  <a:lnTo>
                    <a:pt x="3633" y="21292"/>
                  </a:lnTo>
                  <a:lnTo>
                    <a:pt x="3633" y="21292"/>
                  </a:lnTo>
                  <a:lnTo>
                    <a:pt x="3401" y="21794"/>
                  </a:lnTo>
                  <a:lnTo>
                    <a:pt x="3246" y="22297"/>
                  </a:lnTo>
                  <a:lnTo>
                    <a:pt x="3131" y="22799"/>
                  </a:lnTo>
                  <a:lnTo>
                    <a:pt x="3053" y="23301"/>
                  </a:lnTo>
                  <a:lnTo>
                    <a:pt x="3053" y="23301"/>
                  </a:lnTo>
                  <a:lnTo>
                    <a:pt x="3015" y="23611"/>
                  </a:lnTo>
                  <a:lnTo>
                    <a:pt x="2899" y="23920"/>
                  </a:lnTo>
                  <a:lnTo>
                    <a:pt x="2899" y="23920"/>
                  </a:lnTo>
                  <a:lnTo>
                    <a:pt x="2744" y="24151"/>
                  </a:lnTo>
                  <a:lnTo>
                    <a:pt x="2551" y="24383"/>
                  </a:lnTo>
                  <a:lnTo>
                    <a:pt x="2551" y="24383"/>
                  </a:lnTo>
                  <a:lnTo>
                    <a:pt x="2126" y="24808"/>
                  </a:lnTo>
                  <a:lnTo>
                    <a:pt x="1739" y="25272"/>
                  </a:lnTo>
                  <a:lnTo>
                    <a:pt x="1739" y="25272"/>
                  </a:lnTo>
                  <a:lnTo>
                    <a:pt x="1005" y="26238"/>
                  </a:lnTo>
                  <a:lnTo>
                    <a:pt x="696" y="26740"/>
                  </a:lnTo>
                  <a:lnTo>
                    <a:pt x="387" y="27243"/>
                  </a:lnTo>
                  <a:lnTo>
                    <a:pt x="387" y="27243"/>
                  </a:lnTo>
                  <a:lnTo>
                    <a:pt x="232" y="27591"/>
                  </a:lnTo>
                  <a:lnTo>
                    <a:pt x="117" y="27977"/>
                  </a:lnTo>
                  <a:lnTo>
                    <a:pt x="117" y="27977"/>
                  </a:lnTo>
                  <a:lnTo>
                    <a:pt x="39" y="28209"/>
                  </a:lnTo>
                  <a:lnTo>
                    <a:pt x="1" y="28441"/>
                  </a:lnTo>
                  <a:lnTo>
                    <a:pt x="1" y="28672"/>
                  </a:lnTo>
                  <a:lnTo>
                    <a:pt x="1" y="289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2527600" y="1712250"/>
              <a:ext cx="266650" cy="396100"/>
            </a:xfrm>
            <a:custGeom>
              <a:rect b="b" l="l" r="r" t="t"/>
              <a:pathLst>
                <a:path extrusionOk="0" h="15844" w="10666">
                  <a:moveTo>
                    <a:pt x="7922" y="1"/>
                  </a:moveTo>
                  <a:lnTo>
                    <a:pt x="7767" y="39"/>
                  </a:lnTo>
                  <a:lnTo>
                    <a:pt x="7574" y="78"/>
                  </a:lnTo>
                  <a:lnTo>
                    <a:pt x="7458" y="78"/>
                  </a:lnTo>
                  <a:lnTo>
                    <a:pt x="6453" y="194"/>
                  </a:lnTo>
                  <a:lnTo>
                    <a:pt x="5719" y="349"/>
                  </a:lnTo>
                  <a:lnTo>
                    <a:pt x="5487" y="426"/>
                  </a:lnTo>
                  <a:lnTo>
                    <a:pt x="5410" y="426"/>
                  </a:lnTo>
                  <a:lnTo>
                    <a:pt x="4057" y="658"/>
                  </a:lnTo>
                  <a:lnTo>
                    <a:pt x="2705" y="967"/>
                  </a:lnTo>
                  <a:lnTo>
                    <a:pt x="2434" y="1005"/>
                  </a:lnTo>
                  <a:lnTo>
                    <a:pt x="2241" y="1083"/>
                  </a:lnTo>
                  <a:lnTo>
                    <a:pt x="2125" y="1083"/>
                  </a:lnTo>
                  <a:lnTo>
                    <a:pt x="1932" y="1160"/>
                  </a:lnTo>
                  <a:lnTo>
                    <a:pt x="1700" y="1199"/>
                  </a:lnTo>
                  <a:lnTo>
                    <a:pt x="1391" y="1276"/>
                  </a:lnTo>
                  <a:lnTo>
                    <a:pt x="1314" y="1276"/>
                  </a:lnTo>
                  <a:lnTo>
                    <a:pt x="1005" y="1353"/>
                  </a:lnTo>
                  <a:lnTo>
                    <a:pt x="696" y="1469"/>
                  </a:lnTo>
                  <a:lnTo>
                    <a:pt x="657" y="1469"/>
                  </a:lnTo>
                  <a:lnTo>
                    <a:pt x="425" y="1546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116" y="2281"/>
                  </a:lnTo>
                  <a:lnTo>
                    <a:pt x="232" y="2628"/>
                  </a:lnTo>
                  <a:lnTo>
                    <a:pt x="387" y="2976"/>
                  </a:lnTo>
                  <a:lnTo>
                    <a:pt x="580" y="3324"/>
                  </a:lnTo>
                  <a:lnTo>
                    <a:pt x="1005" y="3981"/>
                  </a:lnTo>
                  <a:lnTo>
                    <a:pt x="1430" y="4599"/>
                  </a:lnTo>
                  <a:lnTo>
                    <a:pt x="2628" y="6145"/>
                  </a:lnTo>
                  <a:lnTo>
                    <a:pt x="3864" y="7652"/>
                  </a:lnTo>
                  <a:lnTo>
                    <a:pt x="4946" y="9081"/>
                  </a:lnTo>
                  <a:lnTo>
                    <a:pt x="6028" y="10511"/>
                  </a:lnTo>
                  <a:lnTo>
                    <a:pt x="7071" y="11979"/>
                  </a:lnTo>
                  <a:lnTo>
                    <a:pt x="7574" y="12752"/>
                  </a:lnTo>
                  <a:lnTo>
                    <a:pt x="8037" y="13486"/>
                  </a:lnTo>
                  <a:lnTo>
                    <a:pt x="8462" y="14298"/>
                  </a:lnTo>
                  <a:lnTo>
                    <a:pt x="8656" y="14723"/>
                  </a:lnTo>
                  <a:lnTo>
                    <a:pt x="8810" y="15148"/>
                  </a:lnTo>
                  <a:lnTo>
                    <a:pt x="8888" y="15418"/>
                  </a:lnTo>
                  <a:lnTo>
                    <a:pt x="9042" y="15689"/>
                  </a:lnTo>
                  <a:lnTo>
                    <a:pt x="9119" y="15766"/>
                  </a:lnTo>
                  <a:lnTo>
                    <a:pt x="9235" y="15844"/>
                  </a:lnTo>
                  <a:lnTo>
                    <a:pt x="9351" y="15844"/>
                  </a:lnTo>
                  <a:lnTo>
                    <a:pt x="9544" y="15805"/>
                  </a:lnTo>
                  <a:lnTo>
                    <a:pt x="9660" y="15689"/>
                  </a:lnTo>
                  <a:lnTo>
                    <a:pt x="9776" y="15573"/>
                  </a:lnTo>
                  <a:lnTo>
                    <a:pt x="9892" y="15418"/>
                  </a:lnTo>
                  <a:lnTo>
                    <a:pt x="9969" y="15264"/>
                  </a:lnTo>
                  <a:lnTo>
                    <a:pt x="10047" y="14916"/>
                  </a:lnTo>
                  <a:lnTo>
                    <a:pt x="10124" y="14568"/>
                  </a:lnTo>
                  <a:lnTo>
                    <a:pt x="10317" y="13757"/>
                  </a:lnTo>
                  <a:lnTo>
                    <a:pt x="10472" y="12907"/>
                  </a:lnTo>
                  <a:lnTo>
                    <a:pt x="10588" y="12095"/>
                  </a:lnTo>
                  <a:lnTo>
                    <a:pt x="10626" y="11245"/>
                  </a:lnTo>
                  <a:lnTo>
                    <a:pt x="10665" y="10434"/>
                  </a:lnTo>
                  <a:lnTo>
                    <a:pt x="10626" y="9584"/>
                  </a:lnTo>
                  <a:lnTo>
                    <a:pt x="10549" y="8734"/>
                  </a:lnTo>
                  <a:lnTo>
                    <a:pt x="10433" y="7922"/>
                  </a:lnTo>
                  <a:lnTo>
                    <a:pt x="10279" y="7111"/>
                  </a:lnTo>
                  <a:lnTo>
                    <a:pt x="10085" y="6299"/>
                  </a:lnTo>
                  <a:lnTo>
                    <a:pt x="9854" y="5488"/>
                  </a:lnTo>
                  <a:lnTo>
                    <a:pt x="9544" y="4676"/>
                  </a:lnTo>
                  <a:lnTo>
                    <a:pt x="9235" y="3903"/>
                  </a:lnTo>
                  <a:lnTo>
                    <a:pt x="8888" y="3131"/>
                  </a:lnTo>
                  <a:lnTo>
                    <a:pt x="8540" y="2396"/>
                  </a:lnTo>
                  <a:lnTo>
                    <a:pt x="8231" y="1701"/>
                  </a:lnTo>
                  <a:lnTo>
                    <a:pt x="8115" y="1315"/>
                  </a:lnTo>
                  <a:lnTo>
                    <a:pt x="8037" y="928"/>
                  </a:lnTo>
                  <a:lnTo>
                    <a:pt x="7960" y="542"/>
                  </a:lnTo>
                  <a:lnTo>
                    <a:pt x="7960" y="155"/>
                  </a:lnTo>
                  <a:lnTo>
                    <a:pt x="796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2527600" y="1712250"/>
              <a:ext cx="266650" cy="396100"/>
            </a:xfrm>
            <a:custGeom>
              <a:rect b="b" l="l" r="r" t="t"/>
              <a:pathLst>
                <a:path extrusionOk="0" fill="none" h="15844" w="10666">
                  <a:moveTo>
                    <a:pt x="0" y="1662"/>
                  </a:moveTo>
                  <a:lnTo>
                    <a:pt x="0" y="1662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39" y="1894"/>
                  </a:lnTo>
                  <a:lnTo>
                    <a:pt x="116" y="2281"/>
                  </a:lnTo>
                  <a:lnTo>
                    <a:pt x="232" y="2628"/>
                  </a:lnTo>
                  <a:lnTo>
                    <a:pt x="387" y="2976"/>
                  </a:lnTo>
                  <a:lnTo>
                    <a:pt x="580" y="3324"/>
                  </a:lnTo>
                  <a:lnTo>
                    <a:pt x="1005" y="3981"/>
                  </a:lnTo>
                  <a:lnTo>
                    <a:pt x="1430" y="4599"/>
                  </a:lnTo>
                  <a:lnTo>
                    <a:pt x="1430" y="4599"/>
                  </a:lnTo>
                  <a:lnTo>
                    <a:pt x="2628" y="6145"/>
                  </a:lnTo>
                  <a:lnTo>
                    <a:pt x="3864" y="7652"/>
                  </a:lnTo>
                  <a:lnTo>
                    <a:pt x="3864" y="7652"/>
                  </a:lnTo>
                  <a:lnTo>
                    <a:pt x="4946" y="9081"/>
                  </a:lnTo>
                  <a:lnTo>
                    <a:pt x="6028" y="10511"/>
                  </a:lnTo>
                  <a:lnTo>
                    <a:pt x="7071" y="11979"/>
                  </a:lnTo>
                  <a:lnTo>
                    <a:pt x="7574" y="12752"/>
                  </a:lnTo>
                  <a:lnTo>
                    <a:pt x="8037" y="13486"/>
                  </a:lnTo>
                  <a:lnTo>
                    <a:pt x="8037" y="13486"/>
                  </a:lnTo>
                  <a:lnTo>
                    <a:pt x="8462" y="14298"/>
                  </a:lnTo>
                  <a:lnTo>
                    <a:pt x="8656" y="14723"/>
                  </a:lnTo>
                  <a:lnTo>
                    <a:pt x="8810" y="15148"/>
                  </a:lnTo>
                  <a:lnTo>
                    <a:pt x="8810" y="15148"/>
                  </a:lnTo>
                  <a:lnTo>
                    <a:pt x="8888" y="15418"/>
                  </a:lnTo>
                  <a:lnTo>
                    <a:pt x="9042" y="15689"/>
                  </a:lnTo>
                  <a:lnTo>
                    <a:pt x="9119" y="15766"/>
                  </a:lnTo>
                  <a:lnTo>
                    <a:pt x="9235" y="15844"/>
                  </a:lnTo>
                  <a:lnTo>
                    <a:pt x="9351" y="15844"/>
                  </a:lnTo>
                  <a:lnTo>
                    <a:pt x="9544" y="15805"/>
                  </a:lnTo>
                  <a:lnTo>
                    <a:pt x="9544" y="15805"/>
                  </a:lnTo>
                  <a:lnTo>
                    <a:pt x="9660" y="15689"/>
                  </a:lnTo>
                  <a:lnTo>
                    <a:pt x="9776" y="15573"/>
                  </a:lnTo>
                  <a:lnTo>
                    <a:pt x="9892" y="15418"/>
                  </a:lnTo>
                  <a:lnTo>
                    <a:pt x="9969" y="15264"/>
                  </a:lnTo>
                  <a:lnTo>
                    <a:pt x="10047" y="14916"/>
                  </a:lnTo>
                  <a:lnTo>
                    <a:pt x="10124" y="14568"/>
                  </a:lnTo>
                  <a:lnTo>
                    <a:pt x="10124" y="14568"/>
                  </a:lnTo>
                  <a:lnTo>
                    <a:pt x="10317" y="13757"/>
                  </a:lnTo>
                  <a:lnTo>
                    <a:pt x="10472" y="12907"/>
                  </a:lnTo>
                  <a:lnTo>
                    <a:pt x="10472" y="12907"/>
                  </a:lnTo>
                  <a:lnTo>
                    <a:pt x="10588" y="12095"/>
                  </a:lnTo>
                  <a:lnTo>
                    <a:pt x="10626" y="11245"/>
                  </a:lnTo>
                  <a:lnTo>
                    <a:pt x="10665" y="10434"/>
                  </a:lnTo>
                  <a:lnTo>
                    <a:pt x="10626" y="9584"/>
                  </a:lnTo>
                  <a:lnTo>
                    <a:pt x="10549" y="8734"/>
                  </a:lnTo>
                  <a:lnTo>
                    <a:pt x="10433" y="7922"/>
                  </a:lnTo>
                  <a:lnTo>
                    <a:pt x="10279" y="7111"/>
                  </a:lnTo>
                  <a:lnTo>
                    <a:pt x="10085" y="6299"/>
                  </a:lnTo>
                  <a:lnTo>
                    <a:pt x="10085" y="6299"/>
                  </a:lnTo>
                  <a:lnTo>
                    <a:pt x="9854" y="5488"/>
                  </a:lnTo>
                  <a:lnTo>
                    <a:pt x="9544" y="4676"/>
                  </a:lnTo>
                  <a:lnTo>
                    <a:pt x="9235" y="3903"/>
                  </a:lnTo>
                  <a:lnTo>
                    <a:pt x="8888" y="3131"/>
                  </a:lnTo>
                  <a:lnTo>
                    <a:pt x="8888" y="3131"/>
                  </a:lnTo>
                  <a:lnTo>
                    <a:pt x="8540" y="2396"/>
                  </a:lnTo>
                  <a:lnTo>
                    <a:pt x="8231" y="1701"/>
                  </a:lnTo>
                  <a:lnTo>
                    <a:pt x="8115" y="1315"/>
                  </a:lnTo>
                  <a:lnTo>
                    <a:pt x="8037" y="928"/>
                  </a:lnTo>
                  <a:lnTo>
                    <a:pt x="7960" y="542"/>
                  </a:lnTo>
                  <a:lnTo>
                    <a:pt x="7960" y="155"/>
                  </a:lnTo>
                  <a:lnTo>
                    <a:pt x="7960" y="155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22" y="1"/>
                  </a:lnTo>
                  <a:lnTo>
                    <a:pt x="7922" y="1"/>
                  </a:lnTo>
                  <a:lnTo>
                    <a:pt x="7767" y="39"/>
                  </a:lnTo>
                  <a:lnTo>
                    <a:pt x="7767" y="39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458" y="78"/>
                  </a:lnTo>
                  <a:lnTo>
                    <a:pt x="7458" y="78"/>
                  </a:lnTo>
                  <a:lnTo>
                    <a:pt x="6453" y="194"/>
                  </a:lnTo>
                  <a:lnTo>
                    <a:pt x="6453" y="194"/>
                  </a:lnTo>
                  <a:lnTo>
                    <a:pt x="5719" y="349"/>
                  </a:lnTo>
                  <a:lnTo>
                    <a:pt x="5719" y="349"/>
                  </a:lnTo>
                  <a:lnTo>
                    <a:pt x="5487" y="426"/>
                  </a:lnTo>
                  <a:lnTo>
                    <a:pt x="5487" y="426"/>
                  </a:lnTo>
                  <a:lnTo>
                    <a:pt x="5410" y="426"/>
                  </a:lnTo>
                  <a:lnTo>
                    <a:pt x="5410" y="426"/>
                  </a:lnTo>
                  <a:lnTo>
                    <a:pt x="4057" y="658"/>
                  </a:lnTo>
                  <a:lnTo>
                    <a:pt x="2705" y="967"/>
                  </a:lnTo>
                  <a:lnTo>
                    <a:pt x="2705" y="967"/>
                  </a:lnTo>
                  <a:lnTo>
                    <a:pt x="2434" y="1005"/>
                  </a:lnTo>
                  <a:lnTo>
                    <a:pt x="2434" y="1005"/>
                  </a:lnTo>
                  <a:lnTo>
                    <a:pt x="2241" y="1083"/>
                  </a:lnTo>
                  <a:lnTo>
                    <a:pt x="2241" y="1083"/>
                  </a:lnTo>
                  <a:lnTo>
                    <a:pt x="2125" y="1083"/>
                  </a:lnTo>
                  <a:lnTo>
                    <a:pt x="2125" y="1083"/>
                  </a:lnTo>
                  <a:lnTo>
                    <a:pt x="1932" y="1160"/>
                  </a:lnTo>
                  <a:lnTo>
                    <a:pt x="1932" y="1160"/>
                  </a:lnTo>
                  <a:lnTo>
                    <a:pt x="1700" y="1199"/>
                  </a:lnTo>
                  <a:lnTo>
                    <a:pt x="1700" y="1199"/>
                  </a:lnTo>
                  <a:lnTo>
                    <a:pt x="1391" y="1276"/>
                  </a:lnTo>
                  <a:lnTo>
                    <a:pt x="1314" y="1276"/>
                  </a:lnTo>
                  <a:lnTo>
                    <a:pt x="1314" y="1276"/>
                  </a:lnTo>
                  <a:lnTo>
                    <a:pt x="1005" y="1353"/>
                  </a:lnTo>
                  <a:lnTo>
                    <a:pt x="1005" y="1353"/>
                  </a:lnTo>
                  <a:lnTo>
                    <a:pt x="696" y="1469"/>
                  </a:lnTo>
                  <a:lnTo>
                    <a:pt x="657" y="1469"/>
                  </a:lnTo>
                  <a:lnTo>
                    <a:pt x="657" y="1469"/>
                  </a:lnTo>
                  <a:lnTo>
                    <a:pt x="425" y="1546"/>
                  </a:lnTo>
                  <a:lnTo>
                    <a:pt x="425" y="1546"/>
                  </a:lnTo>
                  <a:lnTo>
                    <a:pt x="0" y="16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2903375" y="1455300"/>
              <a:ext cx="229925" cy="145900"/>
            </a:xfrm>
            <a:custGeom>
              <a:rect b="b" l="l" r="r" t="t"/>
              <a:pathLst>
                <a:path extrusionOk="0" h="5836" w="9197">
                  <a:moveTo>
                    <a:pt x="696" y="0"/>
                  </a:moveTo>
                  <a:lnTo>
                    <a:pt x="39" y="39"/>
                  </a:lnTo>
                  <a:lnTo>
                    <a:pt x="0" y="78"/>
                  </a:lnTo>
                  <a:lnTo>
                    <a:pt x="0" y="116"/>
                  </a:lnTo>
                  <a:lnTo>
                    <a:pt x="310" y="657"/>
                  </a:lnTo>
                  <a:lnTo>
                    <a:pt x="696" y="1160"/>
                  </a:lnTo>
                  <a:lnTo>
                    <a:pt x="1082" y="1662"/>
                  </a:lnTo>
                  <a:lnTo>
                    <a:pt x="1507" y="2126"/>
                  </a:lnTo>
                  <a:lnTo>
                    <a:pt x="1778" y="2396"/>
                  </a:lnTo>
                  <a:lnTo>
                    <a:pt x="2087" y="2667"/>
                  </a:lnTo>
                  <a:lnTo>
                    <a:pt x="2358" y="2860"/>
                  </a:lnTo>
                  <a:lnTo>
                    <a:pt x="2667" y="3130"/>
                  </a:lnTo>
                  <a:lnTo>
                    <a:pt x="2860" y="3246"/>
                  </a:lnTo>
                  <a:lnTo>
                    <a:pt x="2976" y="3362"/>
                  </a:lnTo>
                  <a:lnTo>
                    <a:pt x="3246" y="3517"/>
                  </a:lnTo>
                  <a:lnTo>
                    <a:pt x="3749" y="3826"/>
                  </a:lnTo>
                  <a:lnTo>
                    <a:pt x="4058" y="4058"/>
                  </a:lnTo>
                  <a:lnTo>
                    <a:pt x="4367" y="4251"/>
                  </a:lnTo>
                  <a:lnTo>
                    <a:pt x="4676" y="4483"/>
                  </a:lnTo>
                  <a:lnTo>
                    <a:pt x="4792" y="4560"/>
                  </a:lnTo>
                  <a:lnTo>
                    <a:pt x="5024" y="4792"/>
                  </a:lnTo>
                  <a:lnTo>
                    <a:pt x="5256" y="5062"/>
                  </a:lnTo>
                  <a:lnTo>
                    <a:pt x="5565" y="5371"/>
                  </a:lnTo>
                  <a:lnTo>
                    <a:pt x="5835" y="5526"/>
                  </a:lnTo>
                  <a:lnTo>
                    <a:pt x="5990" y="5680"/>
                  </a:lnTo>
                  <a:lnTo>
                    <a:pt x="6144" y="5835"/>
                  </a:lnTo>
                  <a:lnTo>
                    <a:pt x="6299" y="5758"/>
                  </a:lnTo>
                  <a:lnTo>
                    <a:pt x="6685" y="5680"/>
                  </a:lnTo>
                  <a:lnTo>
                    <a:pt x="7033" y="5642"/>
                  </a:lnTo>
                  <a:lnTo>
                    <a:pt x="7420" y="5603"/>
                  </a:lnTo>
                  <a:lnTo>
                    <a:pt x="7806" y="5526"/>
                  </a:lnTo>
                  <a:lnTo>
                    <a:pt x="7845" y="5487"/>
                  </a:lnTo>
                  <a:lnTo>
                    <a:pt x="7883" y="5487"/>
                  </a:lnTo>
                  <a:lnTo>
                    <a:pt x="8231" y="5333"/>
                  </a:lnTo>
                  <a:lnTo>
                    <a:pt x="8540" y="5178"/>
                  </a:lnTo>
                  <a:lnTo>
                    <a:pt x="8849" y="4985"/>
                  </a:lnTo>
                  <a:lnTo>
                    <a:pt x="9004" y="4830"/>
                  </a:lnTo>
                  <a:lnTo>
                    <a:pt x="9120" y="4714"/>
                  </a:lnTo>
                  <a:lnTo>
                    <a:pt x="9197" y="4521"/>
                  </a:lnTo>
                  <a:lnTo>
                    <a:pt x="9197" y="4328"/>
                  </a:lnTo>
                  <a:lnTo>
                    <a:pt x="9158" y="4135"/>
                  </a:lnTo>
                  <a:lnTo>
                    <a:pt x="9081" y="3980"/>
                  </a:lnTo>
                  <a:lnTo>
                    <a:pt x="8965" y="3826"/>
                  </a:lnTo>
                  <a:lnTo>
                    <a:pt x="8811" y="3710"/>
                  </a:lnTo>
                  <a:lnTo>
                    <a:pt x="8579" y="3517"/>
                  </a:lnTo>
                  <a:lnTo>
                    <a:pt x="8308" y="3323"/>
                  </a:lnTo>
                  <a:lnTo>
                    <a:pt x="7922" y="3053"/>
                  </a:lnTo>
                  <a:lnTo>
                    <a:pt x="7845" y="3014"/>
                  </a:lnTo>
                  <a:lnTo>
                    <a:pt x="7535" y="2782"/>
                  </a:lnTo>
                  <a:lnTo>
                    <a:pt x="7110" y="2435"/>
                  </a:lnTo>
                  <a:lnTo>
                    <a:pt x="6647" y="2010"/>
                  </a:lnTo>
                  <a:lnTo>
                    <a:pt x="6569" y="1932"/>
                  </a:lnTo>
                  <a:lnTo>
                    <a:pt x="6067" y="1507"/>
                  </a:lnTo>
                  <a:lnTo>
                    <a:pt x="5719" y="1198"/>
                  </a:lnTo>
                  <a:lnTo>
                    <a:pt x="5603" y="1121"/>
                  </a:lnTo>
                  <a:lnTo>
                    <a:pt x="5217" y="850"/>
                  </a:lnTo>
                  <a:lnTo>
                    <a:pt x="4753" y="657"/>
                  </a:lnTo>
                  <a:lnTo>
                    <a:pt x="4174" y="464"/>
                  </a:lnTo>
                  <a:lnTo>
                    <a:pt x="3710" y="348"/>
                  </a:lnTo>
                  <a:lnTo>
                    <a:pt x="3169" y="232"/>
                  </a:lnTo>
                  <a:lnTo>
                    <a:pt x="3053" y="232"/>
                  </a:lnTo>
                  <a:lnTo>
                    <a:pt x="2705" y="155"/>
                  </a:lnTo>
                  <a:lnTo>
                    <a:pt x="2048" y="78"/>
                  </a:lnTo>
                  <a:lnTo>
                    <a:pt x="1353" y="39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47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3114925" y="1554800"/>
              <a:ext cx="18375" cy="21275"/>
            </a:xfrm>
            <a:custGeom>
              <a:rect b="b" l="l" r="r" t="t"/>
              <a:pathLst>
                <a:path extrusionOk="0" h="851" w="735">
                  <a:moveTo>
                    <a:pt x="619" y="0"/>
                  </a:moveTo>
                  <a:lnTo>
                    <a:pt x="310" y="387"/>
                  </a:lnTo>
                  <a:lnTo>
                    <a:pt x="155" y="580"/>
                  </a:lnTo>
                  <a:lnTo>
                    <a:pt x="1" y="773"/>
                  </a:lnTo>
                  <a:lnTo>
                    <a:pt x="1" y="812"/>
                  </a:lnTo>
                  <a:lnTo>
                    <a:pt x="39" y="850"/>
                  </a:lnTo>
                  <a:lnTo>
                    <a:pt x="349" y="812"/>
                  </a:lnTo>
                  <a:lnTo>
                    <a:pt x="658" y="734"/>
                  </a:lnTo>
                  <a:lnTo>
                    <a:pt x="735" y="541"/>
                  </a:lnTo>
                  <a:lnTo>
                    <a:pt x="735" y="348"/>
                  </a:lnTo>
                  <a:lnTo>
                    <a:pt x="696" y="155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3106250" y="1538375"/>
              <a:ext cx="17400" cy="17400"/>
            </a:xfrm>
            <a:custGeom>
              <a:rect b="b" l="l" r="r" t="t"/>
              <a:pathLst>
                <a:path extrusionOk="0" h="696" w="696">
                  <a:moveTo>
                    <a:pt x="193" y="0"/>
                  </a:moveTo>
                  <a:lnTo>
                    <a:pt x="116" y="232"/>
                  </a:lnTo>
                  <a:lnTo>
                    <a:pt x="39" y="425"/>
                  </a:lnTo>
                  <a:lnTo>
                    <a:pt x="0" y="541"/>
                  </a:lnTo>
                  <a:lnTo>
                    <a:pt x="0" y="657"/>
                  </a:lnTo>
                  <a:lnTo>
                    <a:pt x="39" y="657"/>
                  </a:lnTo>
                  <a:lnTo>
                    <a:pt x="77" y="696"/>
                  </a:lnTo>
                  <a:lnTo>
                    <a:pt x="386" y="541"/>
                  </a:lnTo>
                  <a:lnTo>
                    <a:pt x="696" y="387"/>
                  </a:lnTo>
                  <a:lnTo>
                    <a:pt x="464" y="194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3086925" y="1524850"/>
              <a:ext cx="14500" cy="13550"/>
            </a:xfrm>
            <a:custGeom>
              <a:rect b="b" l="l" r="r" t="t"/>
              <a:pathLst>
                <a:path extrusionOk="0" h="542" w="580">
                  <a:moveTo>
                    <a:pt x="193" y="0"/>
                  </a:moveTo>
                  <a:lnTo>
                    <a:pt x="78" y="194"/>
                  </a:lnTo>
                  <a:lnTo>
                    <a:pt x="39" y="310"/>
                  </a:lnTo>
                  <a:lnTo>
                    <a:pt x="0" y="464"/>
                  </a:lnTo>
                  <a:lnTo>
                    <a:pt x="39" y="541"/>
                  </a:lnTo>
                  <a:lnTo>
                    <a:pt x="116" y="541"/>
                  </a:lnTo>
                  <a:lnTo>
                    <a:pt x="580" y="271"/>
                  </a:lnTo>
                  <a:lnTo>
                    <a:pt x="503" y="2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3058900" y="1503600"/>
              <a:ext cx="22250" cy="19350"/>
            </a:xfrm>
            <a:custGeom>
              <a:rect b="b" l="l" r="r" t="t"/>
              <a:pathLst>
                <a:path extrusionOk="0" h="774" w="890">
                  <a:moveTo>
                    <a:pt x="348" y="0"/>
                  </a:moveTo>
                  <a:lnTo>
                    <a:pt x="232" y="232"/>
                  </a:lnTo>
                  <a:lnTo>
                    <a:pt x="155" y="464"/>
                  </a:lnTo>
                  <a:lnTo>
                    <a:pt x="117" y="580"/>
                  </a:lnTo>
                  <a:lnTo>
                    <a:pt x="39" y="657"/>
                  </a:lnTo>
                  <a:lnTo>
                    <a:pt x="1" y="735"/>
                  </a:lnTo>
                  <a:lnTo>
                    <a:pt x="39" y="773"/>
                  </a:lnTo>
                  <a:lnTo>
                    <a:pt x="78" y="773"/>
                  </a:lnTo>
                  <a:lnTo>
                    <a:pt x="271" y="735"/>
                  </a:lnTo>
                  <a:lnTo>
                    <a:pt x="503" y="696"/>
                  </a:lnTo>
                  <a:lnTo>
                    <a:pt x="889" y="503"/>
                  </a:lnTo>
                  <a:lnTo>
                    <a:pt x="426" y="78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3042475" y="1485250"/>
              <a:ext cx="12600" cy="14500"/>
            </a:xfrm>
            <a:custGeom>
              <a:rect b="b" l="l" r="r" t="t"/>
              <a:pathLst>
                <a:path extrusionOk="0" h="580" w="504">
                  <a:moveTo>
                    <a:pt x="155" y="0"/>
                  </a:moveTo>
                  <a:lnTo>
                    <a:pt x="117" y="77"/>
                  </a:lnTo>
                  <a:lnTo>
                    <a:pt x="39" y="309"/>
                  </a:lnTo>
                  <a:lnTo>
                    <a:pt x="1" y="502"/>
                  </a:lnTo>
                  <a:lnTo>
                    <a:pt x="1" y="580"/>
                  </a:lnTo>
                  <a:lnTo>
                    <a:pt x="78" y="580"/>
                  </a:lnTo>
                  <a:lnTo>
                    <a:pt x="310" y="464"/>
                  </a:lnTo>
                  <a:lnTo>
                    <a:pt x="503" y="30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3019300" y="1471725"/>
              <a:ext cx="14500" cy="16450"/>
            </a:xfrm>
            <a:custGeom>
              <a:rect b="b" l="l" r="r" t="t"/>
              <a:pathLst>
                <a:path extrusionOk="0" h="658" w="580">
                  <a:moveTo>
                    <a:pt x="116" y="0"/>
                  </a:moveTo>
                  <a:lnTo>
                    <a:pt x="39" y="271"/>
                  </a:lnTo>
                  <a:lnTo>
                    <a:pt x="0" y="541"/>
                  </a:lnTo>
                  <a:lnTo>
                    <a:pt x="0" y="618"/>
                  </a:lnTo>
                  <a:lnTo>
                    <a:pt x="39" y="657"/>
                  </a:lnTo>
                  <a:lnTo>
                    <a:pt x="78" y="618"/>
                  </a:lnTo>
                  <a:lnTo>
                    <a:pt x="232" y="541"/>
                  </a:lnTo>
                  <a:lnTo>
                    <a:pt x="348" y="425"/>
                  </a:lnTo>
                  <a:lnTo>
                    <a:pt x="580" y="19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2995150" y="1464000"/>
              <a:ext cx="12575" cy="10650"/>
            </a:xfrm>
            <a:custGeom>
              <a:rect b="b" l="l" r="r" t="t"/>
              <a:pathLst>
                <a:path extrusionOk="0" h="426" w="503">
                  <a:moveTo>
                    <a:pt x="39" y="0"/>
                  </a:moveTo>
                  <a:lnTo>
                    <a:pt x="0" y="309"/>
                  </a:lnTo>
                  <a:lnTo>
                    <a:pt x="39" y="386"/>
                  </a:lnTo>
                  <a:lnTo>
                    <a:pt x="78" y="425"/>
                  </a:lnTo>
                  <a:lnTo>
                    <a:pt x="348" y="309"/>
                  </a:lnTo>
                  <a:lnTo>
                    <a:pt x="425" y="193"/>
                  </a:lnTo>
                  <a:lnTo>
                    <a:pt x="503" y="11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2971000" y="1459150"/>
              <a:ext cx="8725" cy="8725"/>
            </a:xfrm>
            <a:custGeom>
              <a:rect b="b" l="l" r="r" t="t"/>
              <a:pathLst>
                <a:path extrusionOk="0" h="349" w="349">
                  <a:moveTo>
                    <a:pt x="0" y="1"/>
                  </a:moveTo>
                  <a:lnTo>
                    <a:pt x="0" y="271"/>
                  </a:lnTo>
                  <a:lnTo>
                    <a:pt x="39" y="349"/>
                  </a:lnTo>
                  <a:lnTo>
                    <a:pt x="116" y="310"/>
                  </a:lnTo>
                  <a:lnTo>
                    <a:pt x="348" y="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3049250" y="1591500"/>
              <a:ext cx="14500" cy="9700"/>
            </a:xfrm>
            <a:custGeom>
              <a:rect b="b" l="l" r="r" t="t"/>
              <a:pathLst>
                <a:path extrusionOk="0" h="388" w="580">
                  <a:moveTo>
                    <a:pt x="387" y="1"/>
                  </a:moveTo>
                  <a:lnTo>
                    <a:pt x="232" y="39"/>
                  </a:lnTo>
                  <a:lnTo>
                    <a:pt x="0" y="78"/>
                  </a:lnTo>
                  <a:lnTo>
                    <a:pt x="155" y="232"/>
                  </a:lnTo>
                  <a:lnTo>
                    <a:pt x="309" y="387"/>
                  </a:lnTo>
                  <a:lnTo>
                    <a:pt x="464" y="310"/>
                  </a:lnTo>
                  <a:lnTo>
                    <a:pt x="541" y="155"/>
                  </a:lnTo>
                  <a:lnTo>
                    <a:pt x="580" y="78"/>
                  </a:lnTo>
                  <a:lnTo>
                    <a:pt x="541" y="3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3034750" y="1578950"/>
              <a:ext cx="10650" cy="10650"/>
            </a:xfrm>
            <a:custGeom>
              <a:rect b="b" l="l" r="r" t="t"/>
              <a:pathLst>
                <a:path extrusionOk="0" h="426" w="426">
                  <a:moveTo>
                    <a:pt x="348" y="0"/>
                  </a:moveTo>
                  <a:lnTo>
                    <a:pt x="1" y="116"/>
                  </a:lnTo>
                  <a:lnTo>
                    <a:pt x="310" y="425"/>
                  </a:lnTo>
                  <a:lnTo>
                    <a:pt x="426" y="39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3020275" y="1563500"/>
              <a:ext cx="12575" cy="11600"/>
            </a:xfrm>
            <a:custGeom>
              <a:rect b="b" l="l" r="r" t="t"/>
              <a:pathLst>
                <a:path extrusionOk="0" h="464" w="503">
                  <a:moveTo>
                    <a:pt x="464" y="0"/>
                  </a:moveTo>
                  <a:lnTo>
                    <a:pt x="232" y="39"/>
                  </a:lnTo>
                  <a:lnTo>
                    <a:pt x="0" y="155"/>
                  </a:lnTo>
                  <a:lnTo>
                    <a:pt x="116" y="232"/>
                  </a:lnTo>
                  <a:lnTo>
                    <a:pt x="348" y="464"/>
                  </a:lnTo>
                  <a:lnTo>
                    <a:pt x="502" y="77"/>
                  </a:lnTo>
                  <a:lnTo>
                    <a:pt x="502" y="3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3004800" y="1551900"/>
              <a:ext cx="9700" cy="9675"/>
            </a:xfrm>
            <a:custGeom>
              <a:rect b="b" l="l" r="r" t="t"/>
              <a:pathLst>
                <a:path extrusionOk="0" h="387" w="388">
                  <a:moveTo>
                    <a:pt x="310" y="0"/>
                  </a:moveTo>
                  <a:lnTo>
                    <a:pt x="1" y="194"/>
                  </a:lnTo>
                  <a:lnTo>
                    <a:pt x="310" y="387"/>
                  </a:lnTo>
                  <a:lnTo>
                    <a:pt x="387" y="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2984525" y="1539350"/>
              <a:ext cx="14500" cy="11600"/>
            </a:xfrm>
            <a:custGeom>
              <a:rect b="b" l="l" r="r" t="t"/>
              <a:pathLst>
                <a:path extrusionOk="0" h="464" w="580">
                  <a:moveTo>
                    <a:pt x="541" y="0"/>
                  </a:moveTo>
                  <a:lnTo>
                    <a:pt x="271" y="39"/>
                  </a:lnTo>
                  <a:lnTo>
                    <a:pt x="0" y="155"/>
                  </a:lnTo>
                  <a:lnTo>
                    <a:pt x="503" y="464"/>
                  </a:lnTo>
                  <a:lnTo>
                    <a:pt x="580" y="77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2970025" y="1529675"/>
              <a:ext cx="11625" cy="9700"/>
            </a:xfrm>
            <a:custGeom>
              <a:rect b="b" l="l" r="r" t="t"/>
              <a:pathLst>
                <a:path extrusionOk="0" h="388" w="465">
                  <a:moveTo>
                    <a:pt x="387" y="1"/>
                  </a:moveTo>
                  <a:lnTo>
                    <a:pt x="233" y="39"/>
                  </a:lnTo>
                  <a:lnTo>
                    <a:pt x="78" y="117"/>
                  </a:lnTo>
                  <a:lnTo>
                    <a:pt x="1" y="155"/>
                  </a:lnTo>
                  <a:lnTo>
                    <a:pt x="194" y="271"/>
                  </a:lnTo>
                  <a:lnTo>
                    <a:pt x="310" y="387"/>
                  </a:lnTo>
                  <a:lnTo>
                    <a:pt x="464" y="117"/>
                  </a:lnTo>
                  <a:lnTo>
                    <a:pt x="464" y="78"/>
                  </a:lnTo>
                  <a:lnTo>
                    <a:pt x="464" y="39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2955550" y="1517125"/>
              <a:ext cx="9675" cy="9675"/>
            </a:xfrm>
            <a:custGeom>
              <a:rect b="b" l="l" r="r" t="t"/>
              <a:pathLst>
                <a:path extrusionOk="0" h="387" w="387">
                  <a:moveTo>
                    <a:pt x="309" y="0"/>
                  </a:moveTo>
                  <a:lnTo>
                    <a:pt x="0" y="194"/>
                  </a:lnTo>
                  <a:lnTo>
                    <a:pt x="271" y="387"/>
                  </a:lnTo>
                  <a:lnTo>
                    <a:pt x="386" y="78"/>
                  </a:lnTo>
                  <a:lnTo>
                    <a:pt x="386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2941050" y="1506500"/>
              <a:ext cx="7750" cy="8725"/>
            </a:xfrm>
            <a:custGeom>
              <a:rect b="b" l="l" r="r" t="t"/>
              <a:pathLst>
                <a:path extrusionOk="0" h="349" w="310">
                  <a:moveTo>
                    <a:pt x="232" y="0"/>
                  </a:moveTo>
                  <a:lnTo>
                    <a:pt x="78" y="39"/>
                  </a:lnTo>
                  <a:lnTo>
                    <a:pt x="0" y="78"/>
                  </a:lnTo>
                  <a:lnTo>
                    <a:pt x="271" y="348"/>
                  </a:lnTo>
                  <a:lnTo>
                    <a:pt x="310" y="232"/>
                  </a:lnTo>
                  <a:lnTo>
                    <a:pt x="310" y="116"/>
                  </a:lnTo>
                  <a:lnTo>
                    <a:pt x="310" y="3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3056975" y="1363525"/>
              <a:ext cx="37700" cy="35775"/>
            </a:xfrm>
            <a:custGeom>
              <a:rect b="b" l="l" r="r" t="t"/>
              <a:pathLst>
                <a:path extrusionOk="0" h="1431" w="1508">
                  <a:moveTo>
                    <a:pt x="696" y="0"/>
                  </a:moveTo>
                  <a:lnTo>
                    <a:pt x="541" y="78"/>
                  </a:lnTo>
                  <a:lnTo>
                    <a:pt x="387" y="116"/>
                  </a:lnTo>
                  <a:lnTo>
                    <a:pt x="232" y="194"/>
                  </a:lnTo>
                  <a:lnTo>
                    <a:pt x="155" y="310"/>
                  </a:lnTo>
                  <a:lnTo>
                    <a:pt x="78" y="464"/>
                  </a:lnTo>
                  <a:lnTo>
                    <a:pt x="0" y="619"/>
                  </a:lnTo>
                  <a:lnTo>
                    <a:pt x="0" y="696"/>
                  </a:lnTo>
                  <a:lnTo>
                    <a:pt x="39" y="928"/>
                  </a:lnTo>
                  <a:lnTo>
                    <a:pt x="116" y="1160"/>
                  </a:lnTo>
                  <a:lnTo>
                    <a:pt x="271" y="1314"/>
                  </a:lnTo>
                  <a:lnTo>
                    <a:pt x="387" y="1391"/>
                  </a:lnTo>
                  <a:lnTo>
                    <a:pt x="503" y="1430"/>
                  </a:lnTo>
                  <a:lnTo>
                    <a:pt x="928" y="1430"/>
                  </a:lnTo>
                  <a:lnTo>
                    <a:pt x="1198" y="1353"/>
                  </a:lnTo>
                  <a:lnTo>
                    <a:pt x="1276" y="1276"/>
                  </a:lnTo>
                  <a:lnTo>
                    <a:pt x="1391" y="1198"/>
                  </a:lnTo>
                  <a:lnTo>
                    <a:pt x="1430" y="1082"/>
                  </a:lnTo>
                  <a:lnTo>
                    <a:pt x="1469" y="966"/>
                  </a:lnTo>
                  <a:lnTo>
                    <a:pt x="1507" y="657"/>
                  </a:lnTo>
                  <a:lnTo>
                    <a:pt x="1430" y="387"/>
                  </a:lnTo>
                  <a:lnTo>
                    <a:pt x="1353" y="232"/>
                  </a:lnTo>
                  <a:lnTo>
                    <a:pt x="1276" y="155"/>
                  </a:lnTo>
                  <a:lnTo>
                    <a:pt x="1160" y="39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3064700" y="1368350"/>
              <a:ext cx="14525" cy="13550"/>
            </a:xfrm>
            <a:custGeom>
              <a:rect b="b" l="l" r="r" t="t"/>
              <a:pathLst>
                <a:path extrusionOk="0" h="542" w="581">
                  <a:moveTo>
                    <a:pt x="387" y="1"/>
                  </a:moveTo>
                  <a:lnTo>
                    <a:pt x="310" y="39"/>
                  </a:lnTo>
                  <a:lnTo>
                    <a:pt x="194" y="78"/>
                  </a:lnTo>
                  <a:lnTo>
                    <a:pt x="78" y="194"/>
                  </a:lnTo>
                  <a:lnTo>
                    <a:pt x="39" y="271"/>
                  </a:lnTo>
                  <a:lnTo>
                    <a:pt x="0" y="348"/>
                  </a:lnTo>
                  <a:lnTo>
                    <a:pt x="0" y="387"/>
                  </a:lnTo>
                  <a:lnTo>
                    <a:pt x="39" y="426"/>
                  </a:lnTo>
                  <a:lnTo>
                    <a:pt x="116" y="503"/>
                  </a:lnTo>
                  <a:lnTo>
                    <a:pt x="155" y="542"/>
                  </a:lnTo>
                  <a:lnTo>
                    <a:pt x="232" y="542"/>
                  </a:lnTo>
                  <a:lnTo>
                    <a:pt x="310" y="503"/>
                  </a:lnTo>
                  <a:lnTo>
                    <a:pt x="348" y="464"/>
                  </a:lnTo>
                  <a:lnTo>
                    <a:pt x="387" y="348"/>
                  </a:lnTo>
                  <a:lnTo>
                    <a:pt x="503" y="271"/>
                  </a:lnTo>
                  <a:lnTo>
                    <a:pt x="541" y="232"/>
                  </a:lnTo>
                  <a:lnTo>
                    <a:pt x="580" y="194"/>
                  </a:lnTo>
                  <a:lnTo>
                    <a:pt x="580" y="78"/>
                  </a:lnTo>
                  <a:lnTo>
                    <a:pt x="541" y="3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3119775" y="1435975"/>
              <a:ext cx="18375" cy="8725"/>
            </a:xfrm>
            <a:custGeom>
              <a:rect b="b" l="l" r="r" t="t"/>
              <a:pathLst>
                <a:path extrusionOk="0" h="349" w="735">
                  <a:moveTo>
                    <a:pt x="348" y="0"/>
                  </a:moveTo>
                  <a:lnTo>
                    <a:pt x="193" y="78"/>
                  </a:lnTo>
                  <a:lnTo>
                    <a:pt x="39" y="155"/>
                  </a:lnTo>
                  <a:lnTo>
                    <a:pt x="0" y="232"/>
                  </a:lnTo>
                  <a:lnTo>
                    <a:pt x="0" y="310"/>
                  </a:lnTo>
                  <a:lnTo>
                    <a:pt x="39" y="348"/>
                  </a:lnTo>
                  <a:lnTo>
                    <a:pt x="271" y="348"/>
                  </a:lnTo>
                  <a:lnTo>
                    <a:pt x="464" y="310"/>
                  </a:lnTo>
                  <a:lnTo>
                    <a:pt x="502" y="271"/>
                  </a:lnTo>
                  <a:lnTo>
                    <a:pt x="502" y="232"/>
                  </a:lnTo>
                  <a:lnTo>
                    <a:pt x="618" y="232"/>
                  </a:lnTo>
                  <a:lnTo>
                    <a:pt x="734" y="194"/>
                  </a:lnTo>
                  <a:lnTo>
                    <a:pt x="734" y="155"/>
                  </a:lnTo>
                  <a:lnTo>
                    <a:pt x="734" y="116"/>
                  </a:lnTo>
                  <a:lnTo>
                    <a:pt x="657" y="78"/>
                  </a:lnTo>
                  <a:lnTo>
                    <a:pt x="541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580725" y="1313300"/>
              <a:ext cx="29975" cy="158450"/>
            </a:xfrm>
            <a:custGeom>
              <a:rect b="b" l="l" r="r" t="t"/>
              <a:pathLst>
                <a:path extrusionOk="0" h="6338" w="1199">
                  <a:moveTo>
                    <a:pt x="1160" y="0"/>
                  </a:moveTo>
                  <a:lnTo>
                    <a:pt x="889" y="232"/>
                  </a:lnTo>
                  <a:lnTo>
                    <a:pt x="657" y="541"/>
                  </a:lnTo>
                  <a:lnTo>
                    <a:pt x="503" y="850"/>
                  </a:lnTo>
                  <a:lnTo>
                    <a:pt x="387" y="1198"/>
                  </a:lnTo>
                  <a:lnTo>
                    <a:pt x="309" y="1584"/>
                  </a:lnTo>
                  <a:lnTo>
                    <a:pt x="309" y="1932"/>
                  </a:lnTo>
                  <a:lnTo>
                    <a:pt x="387" y="2396"/>
                  </a:lnTo>
                  <a:lnTo>
                    <a:pt x="387" y="2628"/>
                  </a:lnTo>
                  <a:lnTo>
                    <a:pt x="387" y="2860"/>
                  </a:lnTo>
                  <a:lnTo>
                    <a:pt x="348" y="3091"/>
                  </a:lnTo>
                  <a:lnTo>
                    <a:pt x="232" y="3285"/>
                  </a:lnTo>
                  <a:lnTo>
                    <a:pt x="155" y="3516"/>
                  </a:lnTo>
                  <a:lnTo>
                    <a:pt x="78" y="3748"/>
                  </a:lnTo>
                  <a:lnTo>
                    <a:pt x="0" y="4173"/>
                  </a:lnTo>
                  <a:lnTo>
                    <a:pt x="0" y="4637"/>
                  </a:lnTo>
                  <a:lnTo>
                    <a:pt x="78" y="5062"/>
                  </a:lnTo>
                  <a:lnTo>
                    <a:pt x="194" y="5526"/>
                  </a:lnTo>
                  <a:lnTo>
                    <a:pt x="387" y="5951"/>
                  </a:lnTo>
                  <a:lnTo>
                    <a:pt x="580" y="6337"/>
                  </a:lnTo>
                  <a:lnTo>
                    <a:pt x="696" y="6337"/>
                  </a:lnTo>
                  <a:lnTo>
                    <a:pt x="696" y="6299"/>
                  </a:lnTo>
                  <a:lnTo>
                    <a:pt x="425" y="5448"/>
                  </a:lnTo>
                  <a:lnTo>
                    <a:pt x="309" y="5023"/>
                  </a:lnTo>
                  <a:lnTo>
                    <a:pt x="232" y="4598"/>
                  </a:lnTo>
                  <a:lnTo>
                    <a:pt x="271" y="4173"/>
                  </a:lnTo>
                  <a:lnTo>
                    <a:pt x="348" y="3748"/>
                  </a:lnTo>
                  <a:lnTo>
                    <a:pt x="387" y="3555"/>
                  </a:lnTo>
                  <a:lnTo>
                    <a:pt x="503" y="3362"/>
                  </a:lnTo>
                  <a:lnTo>
                    <a:pt x="580" y="3169"/>
                  </a:lnTo>
                  <a:lnTo>
                    <a:pt x="619" y="2975"/>
                  </a:lnTo>
                  <a:lnTo>
                    <a:pt x="657" y="2782"/>
                  </a:lnTo>
                  <a:lnTo>
                    <a:pt x="657" y="2589"/>
                  </a:lnTo>
                  <a:lnTo>
                    <a:pt x="580" y="2203"/>
                  </a:lnTo>
                  <a:lnTo>
                    <a:pt x="580" y="1816"/>
                  </a:lnTo>
                  <a:lnTo>
                    <a:pt x="580" y="1430"/>
                  </a:lnTo>
                  <a:lnTo>
                    <a:pt x="657" y="1043"/>
                  </a:lnTo>
                  <a:lnTo>
                    <a:pt x="773" y="696"/>
                  </a:lnTo>
                  <a:lnTo>
                    <a:pt x="966" y="348"/>
                  </a:lnTo>
                  <a:lnTo>
                    <a:pt x="1198" y="39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555600" y="1317150"/>
              <a:ext cx="29000" cy="165225"/>
            </a:xfrm>
            <a:custGeom>
              <a:rect b="b" l="l" r="r" t="t"/>
              <a:pathLst>
                <a:path extrusionOk="0" h="6609" w="1160">
                  <a:moveTo>
                    <a:pt x="1083" y="1"/>
                  </a:moveTo>
                  <a:lnTo>
                    <a:pt x="812" y="271"/>
                  </a:lnTo>
                  <a:lnTo>
                    <a:pt x="580" y="619"/>
                  </a:lnTo>
                  <a:lnTo>
                    <a:pt x="426" y="1005"/>
                  </a:lnTo>
                  <a:lnTo>
                    <a:pt x="271" y="1392"/>
                  </a:lnTo>
                  <a:lnTo>
                    <a:pt x="194" y="1778"/>
                  </a:lnTo>
                  <a:lnTo>
                    <a:pt x="194" y="2203"/>
                  </a:lnTo>
                  <a:lnTo>
                    <a:pt x="233" y="2590"/>
                  </a:lnTo>
                  <a:lnTo>
                    <a:pt x="271" y="2976"/>
                  </a:lnTo>
                  <a:lnTo>
                    <a:pt x="348" y="3285"/>
                  </a:lnTo>
                  <a:lnTo>
                    <a:pt x="348" y="3401"/>
                  </a:lnTo>
                  <a:lnTo>
                    <a:pt x="271" y="3556"/>
                  </a:lnTo>
                  <a:lnTo>
                    <a:pt x="117" y="3942"/>
                  </a:lnTo>
                  <a:lnTo>
                    <a:pt x="39" y="4367"/>
                  </a:lnTo>
                  <a:lnTo>
                    <a:pt x="1" y="4792"/>
                  </a:lnTo>
                  <a:lnTo>
                    <a:pt x="78" y="5256"/>
                  </a:lnTo>
                  <a:lnTo>
                    <a:pt x="194" y="5719"/>
                  </a:lnTo>
                  <a:lnTo>
                    <a:pt x="387" y="6183"/>
                  </a:lnTo>
                  <a:lnTo>
                    <a:pt x="619" y="6570"/>
                  </a:lnTo>
                  <a:lnTo>
                    <a:pt x="658" y="6608"/>
                  </a:lnTo>
                  <a:lnTo>
                    <a:pt x="696" y="6608"/>
                  </a:lnTo>
                  <a:lnTo>
                    <a:pt x="735" y="6570"/>
                  </a:lnTo>
                  <a:lnTo>
                    <a:pt x="735" y="6531"/>
                  </a:lnTo>
                  <a:lnTo>
                    <a:pt x="426" y="5642"/>
                  </a:lnTo>
                  <a:lnTo>
                    <a:pt x="310" y="5179"/>
                  </a:lnTo>
                  <a:lnTo>
                    <a:pt x="271" y="4947"/>
                  </a:lnTo>
                  <a:lnTo>
                    <a:pt x="271" y="4676"/>
                  </a:lnTo>
                  <a:lnTo>
                    <a:pt x="310" y="4251"/>
                  </a:lnTo>
                  <a:lnTo>
                    <a:pt x="348" y="4019"/>
                  </a:lnTo>
                  <a:lnTo>
                    <a:pt x="464" y="3826"/>
                  </a:lnTo>
                  <a:lnTo>
                    <a:pt x="580" y="3478"/>
                  </a:lnTo>
                  <a:lnTo>
                    <a:pt x="619" y="3324"/>
                  </a:lnTo>
                  <a:lnTo>
                    <a:pt x="619" y="3131"/>
                  </a:lnTo>
                  <a:lnTo>
                    <a:pt x="503" y="2706"/>
                  </a:lnTo>
                  <a:lnTo>
                    <a:pt x="426" y="2280"/>
                  </a:lnTo>
                  <a:lnTo>
                    <a:pt x="426" y="1894"/>
                  </a:lnTo>
                  <a:lnTo>
                    <a:pt x="503" y="1508"/>
                  </a:lnTo>
                  <a:lnTo>
                    <a:pt x="580" y="1121"/>
                  </a:lnTo>
                  <a:lnTo>
                    <a:pt x="735" y="735"/>
                  </a:lnTo>
                  <a:lnTo>
                    <a:pt x="928" y="387"/>
                  </a:lnTo>
                  <a:lnTo>
                    <a:pt x="1160" y="39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2527600" y="1333575"/>
              <a:ext cx="23200" cy="151700"/>
            </a:xfrm>
            <a:custGeom>
              <a:rect b="b" l="l" r="r" t="t"/>
              <a:pathLst>
                <a:path extrusionOk="0" h="6068" w="928">
                  <a:moveTo>
                    <a:pt x="734" y="1"/>
                  </a:moveTo>
                  <a:lnTo>
                    <a:pt x="734" y="39"/>
                  </a:lnTo>
                  <a:lnTo>
                    <a:pt x="657" y="232"/>
                  </a:lnTo>
                  <a:lnTo>
                    <a:pt x="618" y="387"/>
                  </a:lnTo>
                  <a:lnTo>
                    <a:pt x="464" y="735"/>
                  </a:lnTo>
                  <a:lnTo>
                    <a:pt x="271" y="1082"/>
                  </a:lnTo>
                  <a:lnTo>
                    <a:pt x="77" y="1430"/>
                  </a:lnTo>
                  <a:lnTo>
                    <a:pt x="0" y="1778"/>
                  </a:lnTo>
                  <a:lnTo>
                    <a:pt x="0" y="2126"/>
                  </a:lnTo>
                  <a:lnTo>
                    <a:pt x="0" y="2319"/>
                  </a:lnTo>
                  <a:lnTo>
                    <a:pt x="77" y="2512"/>
                  </a:lnTo>
                  <a:lnTo>
                    <a:pt x="116" y="2667"/>
                  </a:lnTo>
                  <a:lnTo>
                    <a:pt x="232" y="2821"/>
                  </a:lnTo>
                  <a:lnTo>
                    <a:pt x="348" y="2976"/>
                  </a:lnTo>
                  <a:lnTo>
                    <a:pt x="464" y="3130"/>
                  </a:lnTo>
                  <a:lnTo>
                    <a:pt x="502" y="3246"/>
                  </a:lnTo>
                  <a:lnTo>
                    <a:pt x="464" y="3362"/>
                  </a:lnTo>
                  <a:lnTo>
                    <a:pt x="425" y="3594"/>
                  </a:lnTo>
                  <a:lnTo>
                    <a:pt x="387" y="4019"/>
                  </a:lnTo>
                  <a:lnTo>
                    <a:pt x="387" y="4483"/>
                  </a:lnTo>
                  <a:lnTo>
                    <a:pt x="425" y="4869"/>
                  </a:lnTo>
                  <a:lnTo>
                    <a:pt x="502" y="5294"/>
                  </a:lnTo>
                  <a:lnTo>
                    <a:pt x="618" y="5681"/>
                  </a:lnTo>
                  <a:lnTo>
                    <a:pt x="773" y="6029"/>
                  </a:lnTo>
                  <a:lnTo>
                    <a:pt x="812" y="6067"/>
                  </a:lnTo>
                  <a:lnTo>
                    <a:pt x="889" y="6067"/>
                  </a:lnTo>
                  <a:lnTo>
                    <a:pt x="927" y="6029"/>
                  </a:lnTo>
                  <a:lnTo>
                    <a:pt x="927" y="5990"/>
                  </a:lnTo>
                  <a:lnTo>
                    <a:pt x="812" y="5565"/>
                  </a:lnTo>
                  <a:lnTo>
                    <a:pt x="696" y="5140"/>
                  </a:lnTo>
                  <a:lnTo>
                    <a:pt x="657" y="4715"/>
                  </a:lnTo>
                  <a:lnTo>
                    <a:pt x="618" y="4290"/>
                  </a:lnTo>
                  <a:lnTo>
                    <a:pt x="657" y="3826"/>
                  </a:lnTo>
                  <a:lnTo>
                    <a:pt x="734" y="3401"/>
                  </a:lnTo>
                  <a:lnTo>
                    <a:pt x="734" y="3246"/>
                  </a:lnTo>
                  <a:lnTo>
                    <a:pt x="734" y="3130"/>
                  </a:lnTo>
                  <a:lnTo>
                    <a:pt x="696" y="2976"/>
                  </a:lnTo>
                  <a:lnTo>
                    <a:pt x="580" y="2860"/>
                  </a:lnTo>
                  <a:lnTo>
                    <a:pt x="348" y="2512"/>
                  </a:lnTo>
                  <a:lnTo>
                    <a:pt x="271" y="2319"/>
                  </a:lnTo>
                  <a:lnTo>
                    <a:pt x="232" y="2126"/>
                  </a:lnTo>
                  <a:lnTo>
                    <a:pt x="193" y="1933"/>
                  </a:lnTo>
                  <a:lnTo>
                    <a:pt x="193" y="1739"/>
                  </a:lnTo>
                  <a:lnTo>
                    <a:pt x="232" y="1546"/>
                  </a:lnTo>
                  <a:lnTo>
                    <a:pt x="309" y="1314"/>
                  </a:lnTo>
                  <a:lnTo>
                    <a:pt x="580" y="696"/>
                  </a:lnTo>
                  <a:lnTo>
                    <a:pt x="696" y="387"/>
                  </a:lnTo>
                  <a:lnTo>
                    <a:pt x="773" y="39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498600" y="1342275"/>
              <a:ext cx="23225" cy="126575"/>
            </a:xfrm>
            <a:custGeom>
              <a:rect b="b" l="l" r="r" t="t"/>
              <a:pathLst>
                <a:path extrusionOk="0" h="5063" w="929">
                  <a:moveTo>
                    <a:pt x="658" y="0"/>
                  </a:moveTo>
                  <a:lnTo>
                    <a:pt x="310" y="619"/>
                  </a:lnTo>
                  <a:lnTo>
                    <a:pt x="155" y="928"/>
                  </a:lnTo>
                  <a:lnTo>
                    <a:pt x="40" y="1275"/>
                  </a:lnTo>
                  <a:lnTo>
                    <a:pt x="1" y="1546"/>
                  </a:lnTo>
                  <a:lnTo>
                    <a:pt x="40" y="1855"/>
                  </a:lnTo>
                  <a:lnTo>
                    <a:pt x="117" y="2126"/>
                  </a:lnTo>
                  <a:lnTo>
                    <a:pt x="194" y="2435"/>
                  </a:lnTo>
                  <a:lnTo>
                    <a:pt x="349" y="2782"/>
                  </a:lnTo>
                  <a:lnTo>
                    <a:pt x="387" y="2976"/>
                  </a:lnTo>
                  <a:lnTo>
                    <a:pt x="387" y="3169"/>
                  </a:lnTo>
                  <a:lnTo>
                    <a:pt x="387" y="3555"/>
                  </a:lnTo>
                  <a:lnTo>
                    <a:pt x="387" y="3903"/>
                  </a:lnTo>
                  <a:lnTo>
                    <a:pt x="387" y="4212"/>
                  </a:lnTo>
                  <a:lnTo>
                    <a:pt x="465" y="4521"/>
                  </a:lnTo>
                  <a:lnTo>
                    <a:pt x="619" y="4792"/>
                  </a:lnTo>
                  <a:lnTo>
                    <a:pt x="812" y="5024"/>
                  </a:lnTo>
                  <a:lnTo>
                    <a:pt x="851" y="5062"/>
                  </a:lnTo>
                  <a:lnTo>
                    <a:pt x="890" y="5024"/>
                  </a:lnTo>
                  <a:lnTo>
                    <a:pt x="928" y="4985"/>
                  </a:lnTo>
                  <a:lnTo>
                    <a:pt x="928" y="4946"/>
                  </a:lnTo>
                  <a:lnTo>
                    <a:pt x="774" y="4637"/>
                  </a:lnTo>
                  <a:lnTo>
                    <a:pt x="658" y="4328"/>
                  </a:lnTo>
                  <a:lnTo>
                    <a:pt x="619" y="4019"/>
                  </a:lnTo>
                  <a:lnTo>
                    <a:pt x="619" y="3671"/>
                  </a:lnTo>
                  <a:lnTo>
                    <a:pt x="658" y="3362"/>
                  </a:lnTo>
                  <a:lnTo>
                    <a:pt x="658" y="3092"/>
                  </a:lnTo>
                  <a:lnTo>
                    <a:pt x="619" y="2821"/>
                  </a:lnTo>
                  <a:lnTo>
                    <a:pt x="503" y="2512"/>
                  </a:lnTo>
                  <a:lnTo>
                    <a:pt x="349" y="2241"/>
                  </a:lnTo>
                  <a:lnTo>
                    <a:pt x="233" y="1932"/>
                  </a:lnTo>
                  <a:lnTo>
                    <a:pt x="194" y="1585"/>
                  </a:lnTo>
                  <a:lnTo>
                    <a:pt x="233" y="1237"/>
                  </a:lnTo>
                  <a:lnTo>
                    <a:pt x="310" y="928"/>
                  </a:lnTo>
                  <a:lnTo>
                    <a:pt x="426" y="619"/>
                  </a:lnTo>
                  <a:lnTo>
                    <a:pt x="696" y="39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2475425" y="1351925"/>
              <a:ext cx="31900" cy="127550"/>
            </a:xfrm>
            <a:custGeom>
              <a:rect b="b" l="l" r="r" t="t"/>
              <a:pathLst>
                <a:path extrusionOk="0" h="5102" w="1276">
                  <a:moveTo>
                    <a:pt x="464" y="1"/>
                  </a:moveTo>
                  <a:lnTo>
                    <a:pt x="426" y="39"/>
                  </a:lnTo>
                  <a:lnTo>
                    <a:pt x="271" y="348"/>
                  </a:lnTo>
                  <a:lnTo>
                    <a:pt x="116" y="696"/>
                  </a:lnTo>
                  <a:lnTo>
                    <a:pt x="39" y="1044"/>
                  </a:lnTo>
                  <a:lnTo>
                    <a:pt x="0" y="1392"/>
                  </a:lnTo>
                  <a:lnTo>
                    <a:pt x="0" y="1778"/>
                  </a:lnTo>
                  <a:lnTo>
                    <a:pt x="39" y="1971"/>
                  </a:lnTo>
                  <a:lnTo>
                    <a:pt x="78" y="2165"/>
                  </a:lnTo>
                  <a:lnTo>
                    <a:pt x="232" y="2474"/>
                  </a:lnTo>
                  <a:lnTo>
                    <a:pt x="310" y="2628"/>
                  </a:lnTo>
                  <a:lnTo>
                    <a:pt x="387" y="2783"/>
                  </a:lnTo>
                  <a:lnTo>
                    <a:pt x="387" y="2976"/>
                  </a:lnTo>
                  <a:lnTo>
                    <a:pt x="387" y="3131"/>
                  </a:lnTo>
                  <a:lnTo>
                    <a:pt x="348" y="3517"/>
                  </a:lnTo>
                  <a:lnTo>
                    <a:pt x="387" y="3826"/>
                  </a:lnTo>
                  <a:lnTo>
                    <a:pt x="464" y="4135"/>
                  </a:lnTo>
                  <a:lnTo>
                    <a:pt x="580" y="4406"/>
                  </a:lnTo>
                  <a:lnTo>
                    <a:pt x="735" y="4676"/>
                  </a:lnTo>
                  <a:lnTo>
                    <a:pt x="928" y="4908"/>
                  </a:lnTo>
                  <a:lnTo>
                    <a:pt x="1198" y="5101"/>
                  </a:lnTo>
                  <a:lnTo>
                    <a:pt x="1237" y="5101"/>
                  </a:lnTo>
                  <a:lnTo>
                    <a:pt x="1276" y="5063"/>
                  </a:lnTo>
                  <a:lnTo>
                    <a:pt x="1276" y="5024"/>
                  </a:lnTo>
                  <a:lnTo>
                    <a:pt x="1276" y="4985"/>
                  </a:lnTo>
                  <a:lnTo>
                    <a:pt x="889" y="4483"/>
                  </a:lnTo>
                  <a:lnTo>
                    <a:pt x="735" y="4213"/>
                  </a:lnTo>
                  <a:lnTo>
                    <a:pt x="619" y="3903"/>
                  </a:lnTo>
                  <a:lnTo>
                    <a:pt x="541" y="3594"/>
                  </a:lnTo>
                  <a:lnTo>
                    <a:pt x="541" y="3285"/>
                  </a:lnTo>
                  <a:lnTo>
                    <a:pt x="619" y="3015"/>
                  </a:lnTo>
                  <a:lnTo>
                    <a:pt x="619" y="2860"/>
                  </a:lnTo>
                  <a:lnTo>
                    <a:pt x="619" y="2744"/>
                  </a:lnTo>
                  <a:lnTo>
                    <a:pt x="580" y="2590"/>
                  </a:lnTo>
                  <a:lnTo>
                    <a:pt x="503" y="2474"/>
                  </a:lnTo>
                  <a:lnTo>
                    <a:pt x="387" y="2203"/>
                  </a:lnTo>
                  <a:lnTo>
                    <a:pt x="310" y="2049"/>
                  </a:lnTo>
                  <a:lnTo>
                    <a:pt x="232" y="1855"/>
                  </a:lnTo>
                  <a:lnTo>
                    <a:pt x="194" y="1469"/>
                  </a:lnTo>
                  <a:lnTo>
                    <a:pt x="194" y="1121"/>
                  </a:lnTo>
                  <a:lnTo>
                    <a:pt x="271" y="735"/>
                  </a:lnTo>
                  <a:lnTo>
                    <a:pt x="348" y="387"/>
                  </a:lnTo>
                  <a:lnTo>
                    <a:pt x="464" y="3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2667675" y="1423425"/>
              <a:ext cx="33825" cy="22225"/>
            </a:xfrm>
            <a:custGeom>
              <a:rect b="b" l="l" r="r" t="t"/>
              <a:pathLst>
                <a:path extrusionOk="0" h="889" w="1353">
                  <a:moveTo>
                    <a:pt x="927" y="0"/>
                  </a:moveTo>
                  <a:lnTo>
                    <a:pt x="734" y="77"/>
                  </a:lnTo>
                  <a:lnTo>
                    <a:pt x="580" y="155"/>
                  </a:lnTo>
                  <a:lnTo>
                    <a:pt x="77" y="155"/>
                  </a:lnTo>
                  <a:lnTo>
                    <a:pt x="0" y="271"/>
                  </a:lnTo>
                  <a:lnTo>
                    <a:pt x="0" y="348"/>
                  </a:lnTo>
                  <a:lnTo>
                    <a:pt x="0" y="425"/>
                  </a:lnTo>
                  <a:lnTo>
                    <a:pt x="77" y="580"/>
                  </a:lnTo>
                  <a:lnTo>
                    <a:pt x="193" y="696"/>
                  </a:lnTo>
                  <a:lnTo>
                    <a:pt x="309" y="773"/>
                  </a:lnTo>
                  <a:lnTo>
                    <a:pt x="425" y="850"/>
                  </a:lnTo>
                  <a:lnTo>
                    <a:pt x="618" y="889"/>
                  </a:lnTo>
                  <a:lnTo>
                    <a:pt x="966" y="889"/>
                  </a:lnTo>
                  <a:lnTo>
                    <a:pt x="1159" y="812"/>
                  </a:lnTo>
                  <a:lnTo>
                    <a:pt x="1275" y="734"/>
                  </a:lnTo>
                  <a:lnTo>
                    <a:pt x="1352" y="580"/>
                  </a:lnTo>
                  <a:lnTo>
                    <a:pt x="1352" y="387"/>
                  </a:lnTo>
                  <a:lnTo>
                    <a:pt x="1314" y="232"/>
                  </a:lnTo>
                  <a:lnTo>
                    <a:pt x="1237" y="116"/>
                  </a:lnTo>
                  <a:lnTo>
                    <a:pt x="1082" y="39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706300" y="1413750"/>
              <a:ext cx="23225" cy="19350"/>
            </a:xfrm>
            <a:custGeom>
              <a:rect b="b" l="l" r="r" t="t"/>
              <a:pathLst>
                <a:path extrusionOk="0" h="774" w="929">
                  <a:moveTo>
                    <a:pt x="194" y="1"/>
                  </a:moveTo>
                  <a:lnTo>
                    <a:pt x="117" y="39"/>
                  </a:lnTo>
                  <a:lnTo>
                    <a:pt x="39" y="117"/>
                  </a:lnTo>
                  <a:lnTo>
                    <a:pt x="1" y="194"/>
                  </a:lnTo>
                  <a:lnTo>
                    <a:pt x="39" y="233"/>
                  </a:lnTo>
                  <a:lnTo>
                    <a:pt x="348" y="580"/>
                  </a:lnTo>
                  <a:lnTo>
                    <a:pt x="426" y="658"/>
                  </a:lnTo>
                  <a:lnTo>
                    <a:pt x="542" y="735"/>
                  </a:lnTo>
                  <a:lnTo>
                    <a:pt x="658" y="774"/>
                  </a:lnTo>
                  <a:lnTo>
                    <a:pt x="774" y="735"/>
                  </a:lnTo>
                  <a:lnTo>
                    <a:pt x="889" y="658"/>
                  </a:lnTo>
                  <a:lnTo>
                    <a:pt x="928" y="503"/>
                  </a:lnTo>
                  <a:lnTo>
                    <a:pt x="928" y="426"/>
                  </a:lnTo>
                  <a:lnTo>
                    <a:pt x="928" y="310"/>
                  </a:lnTo>
                  <a:lnTo>
                    <a:pt x="851" y="233"/>
                  </a:lnTo>
                  <a:lnTo>
                    <a:pt x="812" y="155"/>
                  </a:lnTo>
                  <a:lnTo>
                    <a:pt x="619" y="78"/>
                  </a:lnTo>
                  <a:lnTo>
                    <a:pt x="426" y="3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2084175" y="1693900"/>
              <a:ext cx="39650" cy="42525"/>
            </a:xfrm>
            <a:custGeom>
              <a:rect b="b" l="l" r="r" t="t"/>
              <a:pathLst>
                <a:path extrusionOk="0" h="1701" w="1586">
                  <a:moveTo>
                    <a:pt x="542" y="1"/>
                  </a:moveTo>
                  <a:lnTo>
                    <a:pt x="465" y="39"/>
                  </a:lnTo>
                  <a:lnTo>
                    <a:pt x="271" y="155"/>
                  </a:lnTo>
                  <a:lnTo>
                    <a:pt x="117" y="348"/>
                  </a:lnTo>
                  <a:lnTo>
                    <a:pt x="40" y="580"/>
                  </a:lnTo>
                  <a:lnTo>
                    <a:pt x="1" y="851"/>
                  </a:lnTo>
                  <a:lnTo>
                    <a:pt x="40" y="1121"/>
                  </a:lnTo>
                  <a:lnTo>
                    <a:pt x="117" y="1392"/>
                  </a:lnTo>
                  <a:lnTo>
                    <a:pt x="194" y="1469"/>
                  </a:lnTo>
                  <a:lnTo>
                    <a:pt x="310" y="1585"/>
                  </a:lnTo>
                  <a:lnTo>
                    <a:pt x="387" y="1624"/>
                  </a:lnTo>
                  <a:lnTo>
                    <a:pt x="503" y="1701"/>
                  </a:lnTo>
                  <a:lnTo>
                    <a:pt x="735" y="1701"/>
                  </a:lnTo>
                  <a:lnTo>
                    <a:pt x="890" y="1662"/>
                  </a:lnTo>
                  <a:lnTo>
                    <a:pt x="1006" y="1624"/>
                  </a:lnTo>
                  <a:lnTo>
                    <a:pt x="1237" y="1469"/>
                  </a:lnTo>
                  <a:lnTo>
                    <a:pt x="1392" y="1276"/>
                  </a:lnTo>
                  <a:lnTo>
                    <a:pt x="1547" y="1005"/>
                  </a:lnTo>
                  <a:lnTo>
                    <a:pt x="1585" y="889"/>
                  </a:lnTo>
                  <a:lnTo>
                    <a:pt x="1585" y="735"/>
                  </a:lnTo>
                  <a:lnTo>
                    <a:pt x="1547" y="619"/>
                  </a:lnTo>
                  <a:lnTo>
                    <a:pt x="1508" y="503"/>
                  </a:lnTo>
                  <a:lnTo>
                    <a:pt x="1431" y="426"/>
                  </a:lnTo>
                  <a:lnTo>
                    <a:pt x="1353" y="348"/>
                  </a:lnTo>
                  <a:lnTo>
                    <a:pt x="1237" y="271"/>
                  </a:lnTo>
                  <a:lnTo>
                    <a:pt x="967" y="271"/>
                  </a:lnTo>
                  <a:lnTo>
                    <a:pt x="890" y="232"/>
                  </a:lnTo>
                  <a:lnTo>
                    <a:pt x="851" y="194"/>
                  </a:lnTo>
                  <a:lnTo>
                    <a:pt x="812" y="194"/>
                  </a:lnTo>
                  <a:lnTo>
                    <a:pt x="735" y="78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2109300" y="1681350"/>
              <a:ext cx="19350" cy="11600"/>
            </a:xfrm>
            <a:custGeom>
              <a:rect b="b" l="l" r="r" t="t"/>
              <a:pathLst>
                <a:path extrusionOk="0" h="464" w="774">
                  <a:moveTo>
                    <a:pt x="194" y="0"/>
                  </a:moveTo>
                  <a:lnTo>
                    <a:pt x="116" y="39"/>
                  </a:lnTo>
                  <a:lnTo>
                    <a:pt x="78" y="78"/>
                  </a:lnTo>
                  <a:lnTo>
                    <a:pt x="1" y="193"/>
                  </a:lnTo>
                  <a:lnTo>
                    <a:pt x="1" y="309"/>
                  </a:lnTo>
                  <a:lnTo>
                    <a:pt x="39" y="387"/>
                  </a:lnTo>
                  <a:lnTo>
                    <a:pt x="155" y="425"/>
                  </a:lnTo>
                  <a:lnTo>
                    <a:pt x="271" y="464"/>
                  </a:lnTo>
                  <a:lnTo>
                    <a:pt x="387" y="425"/>
                  </a:lnTo>
                  <a:lnTo>
                    <a:pt x="619" y="425"/>
                  </a:lnTo>
                  <a:lnTo>
                    <a:pt x="696" y="387"/>
                  </a:lnTo>
                  <a:lnTo>
                    <a:pt x="735" y="309"/>
                  </a:lnTo>
                  <a:lnTo>
                    <a:pt x="773" y="232"/>
                  </a:lnTo>
                  <a:lnTo>
                    <a:pt x="735" y="155"/>
                  </a:lnTo>
                  <a:lnTo>
                    <a:pt x="696" y="116"/>
                  </a:lnTo>
                  <a:lnTo>
                    <a:pt x="657" y="78"/>
                  </a:lnTo>
                  <a:lnTo>
                    <a:pt x="503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2190450" y="1167425"/>
              <a:ext cx="232825" cy="214475"/>
            </a:xfrm>
            <a:custGeom>
              <a:rect b="b" l="l" r="r" t="t"/>
              <a:pathLst>
                <a:path extrusionOk="0" h="8579" w="9313">
                  <a:moveTo>
                    <a:pt x="1160" y="0"/>
                  </a:moveTo>
                  <a:lnTo>
                    <a:pt x="1121" y="39"/>
                  </a:lnTo>
                  <a:lnTo>
                    <a:pt x="1082" y="232"/>
                  </a:lnTo>
                  <a:lnTo>
                    <a:pt x="1121" y="387"/>
                  </a:lnTo>
                  <a:lnTo>
                    <a:pt x="1237" y="580"/>
                  </a:lnTo>
                  <a:lnTo>
                    <a:pt x="1314" y="696"/>
                  </a:lnTo>
                  <a:lnTo>
                    <a:pt x="1469" y="928"/>
                  </a:lnTo>
                  <a:lnTo>
                    <a:pt x="1585" y="1160"/>
                  </a:lnTo>
                  <a:lnTo>
                    <a:pt x="1778" y="1623"/>
                  </a:lnTo>
                  <a:lnTo>
                    <a:pt x="1971" y="1971"/>
                  </a:lnTo>
                  <a:lnTo>
                    <a:pt x="2164" y="2280"/>
                  </a:lnTo>
                  <a:lnTo>
                    <a:pt x="2435" y="2551"/>
                  </a:lnTo>
                  <a:lnTo>
                    <a:pt x="2744" y="2744"/>
                  </a:lnTo>
                  <a:lnTo>
                    <a:pt x="2512" y="2821"/>
                  </a:lnTo>
                  <a:lnTo>
                    <a:pt x="2203" y="2860"/>
                  </a:lnTo>
                  <a:lnTo>
                    <a:pt x="2164" y="2860"/>
                  </a:lnTo>
                  <a:lnTo>
                    <a:pt x="2126" y="2937"/>
                  </a:lnTo>
                  <a:lnTo>
                    <a:pt x="1971" y="3864"/>
                  </a:lnTo>
                  <a:lnTo>
                    <a:pt x="1817" y="4753"/>
                  </a:lnTo>
                  <a:lnTo>
                    <a:pt x="1585" y="5681"/>
                  </a:lnTo>
                  <a:lnTo>
                    <a:pt x="1314" y="6569"/>
                  </a:lnTo>
                  <a:lnTo>
                    <a:pt x="1160" y="6994"/>
                  </a:lnTo>
                  <a:lnTo>
                    <a:pt x="966" y="7381"/>
                  </a:lnTo>
                  <a:lnTo>
                    <a:pt x="735" y="7767"/>
                  </a:lnTo>
                  <a:lnTo>
                    <a:pt x="464" y="8115"/>
                  </a:lnTo>
                  <a:lnTo>
                    <a:pt x="232" y="8347"/>
                  </a:lnTo>
                  <a:lnTo>
                    <a:pt x="0" y="8579"/>
                  </a:lnTo>
                  <a:lnTo>
                    <a:pt x="541" y="8192"/>
                  </a:lnTo>
                  <a:lnTo>
                    <a:pt x="1198" y="7767"/>
                  </a:lnTo>
                  <a:lnTo>
                    <a:pt x="1894" y="7419"/>
                  </a:lnTo>
                  <a:lnTo>
                    <a:pt x="2628" y="7033"/>
                  </a:lnTo>
                  <a:lnTo>
                    <a:pt x="4174" y="6337"/>
                  </a:lnTo>
                  <a:lnTo>
                    <a:pt x="5719" y="5681"/>
                  </a:lnTo>
                  <a:lnTo>
                    <a:pt x="7110" y="5140"/>
                  </a:lnTo>
                  <a:lnTo>
                    <a:pt x="8270" y="4715"/>
                  </a:lnTo>
                  <a:lnTo>
                    <a:pt x="9313" y="4367"/>
                  </a:lnTo>
                  <a:lnTo>
                    <a:pt x="8926" y="3942"/>
                  </a:lnTo>
                  <a:lnTo>
                    <a:pt x="8115" y="3246"/>
                  </a:lnTo>
                  <a:lnTo>
                    <a:pt x="7265" y="2551"/>
                  </a:lnTo>
                  <a:lnTo>
                    <a:pt x="6376" y="1971"/>
                  </a:lnTo>
                  <a:lnTo>
                    <a:pt x="5449" y="1391"/>
                  </a:lnTo>
                  <a:lnTo>
                    <a:pt x="4444" y="928"/>
                  </a:lnTo>
                  <a:lnTo>
                    <a:pt x="3439" y="541"/>
                  </a:lnTo>
                  <a:lnTo>
                    <a:pt x="2396" y="232"/>
                  </a:lnTo>
                  <a:lnTo>
                    <a:pt x="1894" y="116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2190450" y="1883250"/>
              <a:ext cx="3875" cy="34800"/>
            </a:xfrm>
            <a:custGeom>
              <a:rect b="b" l="l" r="r" t="t"/>
              <a:pathLst>
                <a:path extrusionOk="0" h="1392" w="155">
                  <a:moveTo>
                    <a:pt x="78" y="0"/>
                  </a:moveTo>
                  <a:lnTo>
                    <a:pt x="39" y="39"/>
                  </a:lnTo>
                  <a:lnTo>
                    <a:pt x="0" y="734"/>
                  </a:lnTo>
                  <a:lnTo>
                    <a:pt x="0" y="1391"/>
                  </a:lnTo>
                  <a:lnTo>
                    <a:pt x="155" y="1314"/>
                  </a:lnTo>
                  <a:lnTo>
                    <a:pt x="155" y="657"/>
                  </a:lnTo>
                  <a:lnTo>
                    <a:pt x="116" y="3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2190450" y="1883250"/>
              <a:ext cx="3875" cy="34800"/>
            </a:xfrm>
            <a:custGeom>
              <a:rect b="b" l="l" r="r" t="t"/>
              <a:pathLst>
                <a:path extrusionOk="0" fill="none" h="1392" w="155">
                  <a:moveTo>
                    <a:pt x="0" y="1391"/>
                  </a:moveTo>
                  <a:lnTo>
                    <a:pt x="0" y="1391"/>
                  </a:lnTo>
                  <a:lnTo>
                    <a:pt x="0" y="734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78" y="0"/>
                  </a:lnTo>
                  <a:lnTo>
                    <a:pt x="116" y="39"/>
                  </a:lnTo>
                  <a:lnTo>
                    <a:pt x="116" y="39"/>
                  </a:lnTo>
                  <a:lnTo>
                    <a:pt x="155" y="657"/>
                  </a:lnTo>
                  <a:lnTo>
                    <a:pt x="155" y="1314"/>
                  </a:lnTo>
                  <a:lnTo>
                    <a:pt x="0" y="13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2106400" y="1878400"/>
              <a:ext cx="30950" cy="90850"/>
            </a:xfrm>
            <a:custGeom>
              <a:rect b="b" l="l" r="r" t="t"/>
              <a:pathLst>
                <a:path extrusionOk="0" h="3634" w="1238">
                  <a:moveTo>
                    <a:pt x="1199" y="1"/>
                  </a:moveTo>
                  <a:lnTo>
                    <a:pt x="735" y="890"/>
                  </a:lnTo>
                  <a:lnTo>
                    <a:pt x="503" y="1353"/>
                  </a:lnTo>
                  <a:lnTo>
                    <a:pt x="310" y="1856"/>
                  </a:lnTo>
                  <a:lnTo>
                    <a:pt x="194" y="2281"/>
                  </a:lnTo>
                  <a:lnTo>
                    <a:pt x="78" y="2744"/>
                  </a:lnTo>
                  <a:lnTo>
                    <a:pt x="1" y="3170"/>
                  </a:lnTo>
                  <a:lnTo>
                    <a:pt x="1" y="3633"/>
                  </a:lnTo>
                  <a:lnTo>
                    <a:pt x="194" y="3517"/>
                  </a:lnTo>
                  <a:lnTo>
                    <a:pt x="271" y="2706"/>
                  </a:lnTo>
                  <a:lnTo>
                    <a:pt x="348" y="2281"/>
                  </a:lnTo>
                  <a:lnTo>
                    <a:pt x="464" y="1894"/>
                  </a:lnTo>
                  <a:lnTo>
                    <a:pt x="619" y="1392"/>
                  </a:lnTo>
                  <a:lnTo>
                    <a:pt x="812" y="928"/>
                  </a:lnTo>
                  <a:lnTo>
                    <a:pt x="1237" y="40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2106400" y="1878400"/>
              <a:ext cx="30950" cy="90850"/>
            </a:xfrm>
            <a:custGeom>
              <a:rect b="b" l="l" r="r" t="t"/>
              <a:pathLst>
                <a:path extrusionOk="0" fill="none" h="3634" w="1238">
                  <a:moveTo>
                    <a:pt x="1" y="3633"/>
                  </a:moveTo>
                  <a:lnTo>
                    <a:pt x="1" y="3633"/>
                  </a:lnTo>
                  <a:lnTo>
                    <a:pt x="194" y="3517"/>
                  </a:lnTo>
                  <a:lnTo>
                    <a:pt x="194" y="3517"/>
                  </a:lnTo>
                  <a:lnTo>
                    <a:pt x="271" y="2706"/>
                  </a:lnTo>
                  <a:lnTo>
                    <a:pt x="348" y="2281"/>
                  </a:lnTo>
                  <a:lnTo>
                    <a:pt x="464" y="1894"/>
                  </a:lnTo>
                  <a:lnTo>
                    <a:pt x="464" y="1894"/>
                  </a:lnTo>
                  <a:lnTo>
                    <a:pt x="619" y="1392"/>
                  </a:lnTo>
                  <a:lnTo>
                    <a:pt x="812" y="928"/>
                  </a:lnTo>
                  <a:lnTo>
                    <a:pt x="1237" y="40"/>
                  </a:lnTo>
                  <a:lnTo>
                    <a:pt x="1237" y="40"/>
                  </a:lnTo>
                  <a:lnTo>
                    <a:pt x="1237" y="1"/>
                  </a:lnTo>
                  <a:lnTo>
                    <a:pt x="1199" y="1"/>
                  </a:lnTo>
                  <a:lnTo>
                    <a:pt x="1199" y="1"/>
                  </a:lnTo>
                  <a:lnTo>
                    <a:pt x="735" y="890"/>
                  </a:lnTo>
                  <a:lnTo>
                    <a:pt x="503" y="1353"/>
                  </a:lnTo>
                  <a:lnTo>
                    <a:pt x="310" y="1856"/>
                  </a:lnTo>
                  <a:lnTo>
                    <a:pt x="310" y="1856"/>
                  </a:lnTo>
                  <a:lnTo>
                    <a:pt x="194" y="2281"/>
                  </a:lnTo>
                  <a:lnTo>
                    <a:pt x="78" y="2744"/>
                  </a:lnTo>
                  <a:lnTo>
                    <a:pt x="1" y="3170"/>
                  </a:lnTo>
                  <a:lnTo>
                    <a:pt x="1" y="36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1961500" y="1863925"/>
              <a:ext cx="148800" cy="35775"/>
            </a:xfrm>
            <a:custGeom>
              <a:rect b="b" l="l" r="r" t="t"/>
              <a:pathLst>
                <a:path extrusionOk="0" h="1431" w="5952">
                  <a:moveTo>
                    <a:pt x="5913" y="0"/>
                  </a:moveTo>
                  <a:lnTo>
                    <a:pt x="5642" y="271"/>
                  </a:lnTo>
                  <a:lnTo>
                    <a:pt x="5294" y="541"/>
                  </a:lnTo>
                  <a:lnTo>
                    <a:pt x="4985" y="773"/>
                  </a:lnTo>
                  <a:lnTo>
                    <a:pt x="4599" y="966"/>
                  </a:lnTo>
                  <a:lnTo>
                    <a:pt x="4251" y="1121"/>
                  </a:lnTo>
                  <a:lnTo>
                    <a:pt x="3865" y="1237"/>
                  </a:lnTo>
                  <a:lnTo>
                    <a:pt x="3478" y="1276"/>
                  </a:lnTo>
                  <a:lnTo>
                    <a:pt x="3053" y="1276"/>
                  </a:lnTo>
                  <a:lnTo>
                    <a:pt x="2628" y="1237"/>
                  </a:lnTo>
                  <a:lnTo>
                    <a:pt x="2242" y="1121"/>
                  </a:lnTo>
                  <a:lnTo>
                    <a:pt x="1855" y="966"/>
                  </a:lnTo>
                  <a:lnTo>
                    <a:pt x="1430" y="889"/>
                  </a:lnTo>
                  <a:lnTo>
                    <a:pt x="1121" y="812"/>
                  </a:lnTo>
                  <a:lnTo>
                    <a:pt x="464" y="812"/>
                  </a:lnTo>
                  <a:lnTo>
                    <a:pt x="155" y="850"/>
                  </a:lnTo>
                  <a:lnTo>
                    <a:pt x="1" y="1044"/>
                  </a:lnTo>
                  <a:lnTo>
                    <a:pt x="426" y="1005"/>
                  </a:lnTo>
                  <a:lnTo>
                    <a:pt x="812" y="966"/>
                  </a:lnTo>
                  <a:lnTo>
                    <a:pt x="1276" y="1005"/>
                  </a:lnTo>
                  <a:lnTo>
                    <a:pt x="1739" y="1082"/>
                  </a:lnTo>
                  <a:lnTo>
                    <a:pt x="2512" y="1314"/>
                  </a:lnTo>
                  <a:lnTo>
                    <a:pt x="2899" y="1430"/>
                  </a:lnTo>
                  <a:lnTo>
                    <a:pt x="3324" y="1430"/>
                  </a:lnTo>
                  <a:lnTo>
                    <a:pt x="3710" y="1391"/>
                  </a:lnTo>
                  <a:lnTo>
                    <a:pt x="4058" y="1314"/>
                  </a:lnTo>
                  <a:lnTo>
                    <a:pt x="4444" y="1198"/>
                  </a:lnTo>
                  <a:lnTo>
                    <a:pt x="4792" y="1044"/>
                  </a:lnTo>
                  <a:lnTo>
                    <a:pt x="5101" y="812"/>
                  </a:lnTo>
                  <a:lnTo>
                    <a:pt x="5410" y="580"/>
                  </a:lnTo>
                  <a:lnTo>
                    <a:pt x="5719" y="348"/>
                  </a:lnTo>
                  <a:lnTo>
                    <a:pt x="5951" y="39"/>
                  </a:lnTo>
                  <a:lnTo>
                    <a:pt x="5951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1961500" y="1863925"/>
              <a:ext cx="148800" cy="35775"/>
            </a:xfrm>
            <a:custGeom>
              <a:rect b="b" l="l" r="r" t="t"/>
              <a:pathLst>
                <a:path extrusionOk="0" fill="none" h="1431" w="5952">
                  <a:moveTo>
                    <a:pt x="1" y="1044"/>
                  </a:moveTo>
                  <a:lnTo>
                    <a:pt x="1" y="1044"/>
                  </a:lnTo>
                  <a:lnTo>
                    <a:pt x="426" y="1005"/>
                  </a:lnTo>
                  <a:lnTo>
                    <a:pt x="812" y="966"/>
                  </a:lnTo>
                  <a:lnTo>
                    <a:pt x="812" y="966"/>
                  </a:lnTo>
                  <a:lnTo>
                    <a:pt x="1276" y="1005"/>
                  </a:lnTo>
                  <a:lnTo>
                    <a:pt x="1739" y="1082"/>
                  </a:lnTo>
                  <a:lnTo>
                    <a:pt x="1739" y="1082"/>
                  </a:lnTo>
                  <a:lnTo>
                    <a:pt x="2512" y="1314"/>
                  </a:lnTo>
                  <a:lnTo>
                    <a:pt x="2899" y="1430"/>
                  </a:lnTo>
                  <a:lnTo>
                    <a:pt x="3324" y="1430"/>
                  </a:lnTo>
                  <a:lnTo>
                    <a:pt x="3324" y="1430"/>
                  </a:lnTo>
                  <a:lnTo>
                    <a:pt x="3710" y="1391"/>
                  </a:lnTo>
                  <a:lnTo>
                    <a:pt x="4058" y="1314"/>
                  </a:lnTo>
                  <a:lnTo>
                    <a:pt x="4444" y="1198"/>
                  </a:lnTo>
                  <a:lnTo>
                    <a:pt x="4792" y="1044"/>
                  </a:lnTo>
                  <a:lnTo>
                    <a:pt x="5101" y="812"/>
                  </a:lnTo>
                  <a:lnTo>
                    <a:pt x="5410" y="580"/>
                  </a:lnTo>
                  <a:lnTo>
                    <a:pt x="5719" y="348"/>
                  </a:lnTo>
                  <a:lnTo>
                    <a:pt x="5951" y="39"/>
                  </a:lnTo>
                  <a:lnTo>
                    <a:pt x="5951" y="39"/>
                  </a:lnTo>
                  <a:lnTo>
                    <a:pt x="5951" y="0"/>
                  </a:lnTo>
                  <a:lnTo>
                    <a:pt x="5913" y="0"/>
                  </a:lnTo>
                  <a:lnTo>
                    <a:pt x="5913" y="0"/>
                  </a:lnTo>
                  <a:lnTo>
                    <a:pt x="5642" y="271"/>
                  </a:lnTo>
                  <a:lnTo>
                    <a:pt x="5294" y="541"/>
                  </a:lnTo>
                  <a:lnTo>
                    <a:pt x="4985" y="773"/>
                  </a:lnTo>
                  <a:lnTo>
                    <a:pt x="4599" y="966"/>
                  </a:lnTo>
                  <a:lnTo>
                    <a:pt x="4251" y="1121"/>
                  </a:lnTo>
                  <a:lnTo>
                    <a:pt x="3865" y="1237"/>
                  </a:lnTo>
                  <a:lnTo>
                    <a:pt x="3478" y="1276"/>
                  </a:lnTo>
                  <a:lnTo>
                    <a:pt x="3053" y="1276"/>
                  </a:lnTo>
                  <a:lnTo>
                    <a:pt x="3053" y="1276"/>
                  </a:lnTo>
                  <a:lnTo>
                    <a:pt x="2628" y="1237"/>
                  </a:lnTo>
                  <a:lnTo>
                    <a:pt x="2242" y="1121"/>
                  </a:lnTo>
                  <a:lnTo>
                    <a:pt x="1855" y="966"/>
                  </a:lnTo>
                  <a:lnTo>
                    <a:pt x="1430" y="889"/>
                  </a:lnTo>
                  <a:lnTo>
                    <a:pt x="1430" y="889"/>
                  </a:lnTo>
                  <a:lnTo>
                    <a:pt x="1121" y="812"/>
                  </a:lnTo>
                  <a:lnTo>
                    <a:pt x="812" y="812"/>
                  </a:lnTo>
                  <a:lnTo>
                    <a:pt x="464" y="812"/>
                  </a:lnTo>
                  <a:lnTo>
                    <a:pt x="155" y="850"/>
                  </a:lnTo>
                  <a:lnTo>
                    <a:pt x="155" y="850"/>
                  </a:lnTo>
                  <a:lnTo>
                    <a:pt x="1" y="104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1988550" y="1812725"/>
              <a:ext cx="108225" cy="33825"/>
            </a:xfrm>
            <a:custGeom>
              <a:rect b="b" l="l" r="r" t="t"/>
              <a:pathLst>
                <a:path extrusionOk="0" h="1353" w="4329">
                  <a:moveTo>
                    <a:pt x="4328" y="0"/>
                  </a:moveTo>
                  <a:lnTo>
                    <a:pt x="3749" y="39"/>
                  </a:lnTo>
                  <a:lnTo>
                    <a:pt x="3169" y="155"/>
                  </a:lnTo>
                  <a:lnTo>
                    <a:pt x="2589" y="271"/>
                  </a:lnTo>
                  <a:lnTo>
                    <a:pt x="2010" y="464"/>
                  </a:lnTo>
                  <a:lnTo>
                    <a:pt x="1430" y="619"/>
                  </a:lnTo>
                  <a:lnTo>
                    <a:pt x="812" y="851"/>
                  </a:lnTo>
                  <a:lnTo>
                    <a:pt x="696" y="928"/>
                  </a:lnTo>
                  <a:lnTo>
                    <a:pt x="464" y="1121"/>
                  </a:lnTo>
                  <a:lnTo>
                    <a:pt x="0" y="1353"/>
                  </a:lnTo>
                  <a:lnTo>
                    <a:pt x="928" y="928"/>
                  </a:lnTo>
                  <a:lnTo>
                    <a:pt x="2010" y="580"/>
                  </a:lnTo>
                  <a:lnTo>
                    <a:pt x="3169" y="271"/>
                  </a:lnTo>
                  <a:lnTo>
                    <a:pt x="4328" y="39"/>
                  </a:lnTo>
                  <a:lnTo>
                    <a:pt x="4328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1988550" y="1812725"/>
              <a:ext cx="108225" cy="33825"/>
            </a:xfrm>
            <a:custGeom>
              <a:rect b="b" l="l" r="r" t="t"/>
              <a:pathLst>
                <a:path extrusionOk="0" fill="none" h="1353" w="4329">
                  <a:moveTo>
                    <a:pt x="0" y="1353"/>
                  </a:moveTo>
                  <a:lnTo>
                    <a:pt x="0" y="1353"/>
                  </a:lnTo>
                  <a:lnTo>
                    <a:pt x="928" y="928"/>
                  </a:lnTo>
                  <a:lnTo>
                    <a:pt x="928" y="928"/>
                  </a:lnTo>
                  <a:lnTo>
                    <a:pt x="2010" y="580"/>
                  </a:lnTo>
                  <a:lnTo>
                    <a:pt x="2010" y="580"/>
                  </a:lnTo>
                  <a:lnTo>
                    <a:pt x="3169" y="271"/>
                  </a:lnTo>
                  <a:lnTo>
                    <a:pt x="4328" y="39"/>
                  </a:lnTo>
                  <a:lnTo>
                    <a:pt x="4328" y="39"/>
                  </a:lnTo>
                  <a:lnTo>
                    <a:pt x="4328" y="0"/>
                  </a:lnTo>
                  <a:lnTo>
                    <a:pt x="4328" y="0"/>
                  </a:lnTo>
                  <a:lnTo>
                    <a:pt x="4328" y="0"/>
                  </a:lnTo>
                  <a:lnTo>
                    <a:pt x="3749" y="39"/>
                  </a:lnTo>
                  <a:lnTo>
                    <a:pt x="3169" y="155"/>
                  </a:lnTo>
                  <a:lnTo>
                    <a:pt x="2589" y="271"/>
                  </a:lnTo>
                  <a:lnTo>
                    <a:pt x="2010" y="464"/>
                  </a:lnTo>
                  <a:lnTo>
                    <a:pt x="2010" y="464"/>
                  </a:lnTo>
                  <a:lnTo>
                    <a:pt x="1430" y="619"/>
                  </a:lnTo>
                  <a:lnTo>
                    <a:pt x="812" y="851"/>
                  </a:lnTo>
                  <a:lnTo>
                    <a:pt x="812" y="851"/>
                  </a:lnTo>
                  <a:lnTo>
                    <a:pt x="696" y="928"/>
                  </a:lnTo>
                  <a:lnTo>
                    <a:pt x="696" y="928"/>
                  </a:lnTo>
                  <a:lnTo>
                    <a:pt x="464" y="1121"/>
                  </a:lnTo>
                  <a:lnTo>
                    <a:pt x="464" y="1121"/>
                  </a:lnTo>
                  <a:lnTo>
                    <a:pt x="464" y="1121"/>
                  </a:lnTo>
                  <a:lnTo>
                    <a:pt x="0" y="135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1970200" y="1995300"/>
              <a:ext cx="34800" cy="54125"/>
            </a:xfrm>
            <a:custGeom>
              <a:rect b="b" l="l" r="r" t="t"/>
              <a:pathLst>
                <a:path extrusionOk="0" h="2165" w="1392">
                  <a:moveTo>
                    <a:pt x="1314" y="1"/>
                  </a:moveTo>
                  <a:lnTo>
                    <a:pt x="1275" y="39"/>
                  </a:lnTo>
                  <a:lnTo>
                    <a:pt x="734" y="1430"/>
                  </a:lnTo>
                  <a:lnTo>
                    <a:pt x="580" y="1778"/>
                  </a:lnTo>
                  <a:lnTo>
                    <a:pt x="541" y="1933"/>
                  </a:lnTo>
                  <a:lnTo>
                    <a:pt x="348" y="1971"/>
                  </a:lnTo>
                  <a:lnTo>
                    <a:pt x="271" y="1855"/>
                  </a:lnTo>
                  <a:lnTo>
                    <a:pt x="232" y="1739"/>
                  </a:lnTo>
                  <a:lnTo>
                    <a:pt x="193" y="1546"/>
                  </a:lnTo>
                  <a:lnTo>
                    <a:pt x="193" y="1353"/>
                  </a:lnTo>
                  <a:lnTo>
                    <a:pt x="155" y="928"/>
                  </a:lnTo>
                  <a:lnTo>
                    <a:pt x="155" y="889"/>
                  </a:lnTo>
                  <a:lnTo>
                    <a:pt x="39" y="889"/>
                  </a:lnTo>
                  <a:lnTo>
                    <a:pt x="0" y="928"/>
                  </a:lnTo>
                  <a:lnTo>
                    <a:pt x="0" y="1160"/>
                  </a:lnTo>
                  <a:lnTo>
                    <a:pt x="0" y="1430"/>
                  </a:lnTo>
                  <a:lnTo>
                    <a:pt x="39" y="1701"/>
                  </a:lnTo>
                  <a:lnTo>
                    <a:pt x="116" y="1933"/>
                  </a:lnTo>
                  <a:lnTo>
                    <a:pt x="193" y="2087"/>
                  </a:lnTo>
                  <a:lnTo>
                    <a:pt x="309" y="2164"/>
                  </a:lnTo>
                  <a:lnTo>
                    <a:pt x="541" y="2164"/>
                  </a:lnTo>
                  <a:lnTo>
                    <a:pt x="580" y="2126"/>
                  </a:lnTo>
                  <a:lnTo>
                    <a:pt x="657" y="2049"/>
                  </a:lnTo>
                  <a:lnTo>
                    <a:pt x="696" y="1971"/>
                  </a:lnTo>
                  <a:lnTo>
                    <a:pt x="773" y="1778"/>
                  </a:lnTo>
                  <a:lnTo>
                    <a:pt x="966" y="1237"/>
                  </a:lnTo>
                  <a:lnTo>
                    <a:pt x="1198" y="657"/>
                  </a:lnTo>
                  <a:lnTo>
                    <a:pt x="1391" y="78"/>
                  </a:lnTo>
                  <a:lnTo>
                    <a:pt x="1353" y="39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970200" y="1995300"/>
              <a:ext cx="34800" cy="54125"/>
            </a:xfrm>
            <a:custGeom>
              <a:rect b="b" l="l" r="r" t="t"/>
              <a:pathLst>
                <a:path extrusionOk="0" fill="none" h="2165" w="1392">
                  <a:moveTo>
                    <a:pt x="0" y="928"/>
                  </a:moveTo>
                  <a:lnTo>
                    <a:pt x="0" y="928"/>
                  </a:lnTo>
                  <a:lnTo>
                    <a:pt x="39" y="889"/>
                  </a:lnTo>
                  <a:lnTo>
                    <a:pt x="78" y="889"/>
                  </a:lnTo>
                  <a:lnTo>
                    <a:pt x="155" y="889"/>
                  </a:lnTo>
                  <a:lnTo>
                    <a:pt x="155" y="928"/>
                  </a:lnTo>
                  <a:lnTo>
                    <a:pt x="155" y="928"/>
                  </a:lnTo>
                  <a:lnTo>
                    <a:pt x="193" y="1353"/>
                  </a:lnTo>
                  <a:lnTo>
                    <a:pt x="193" y="1546"/>
                  </a:lnTo>
                  <a:lnTo>
                    <a:pt x="232" y="1739"/>
                  </a:lnTo>
                  <a:lnTo>
                    <a:pt x="232" y="1739"/>
                  </a:lnTo>
                  <a:lnTo>
                    <a:pt x="271" y="1855"/>
                  </a:lnTo>
                  <a:lnTo>
                    <a:pt x="348" y="1971"/>
                  </a:lnTo>
                  <a:lnTo>
                    <a:pt x="348" y="1971"/>
                  </a:lnTo>
                  <a:lnTo>
                    <a:pt x="541" y="1933"/>
                  </a:lnTo>
                  <a:lnTo>
                    <a:pt x="541" y="1933"/>
                  </a:lnTo>
                  <a:lnTo>
                    <a:pt x="580" y="1778"/>
                  </a:lnTo>
                  <a:lnTo>
                    <a:pt x="580" y="1778"/>
                  </a:lnTo>
                  <a:lnTo>
                    <a:pt x="734" y="1430"/>
                  </a:lnTo>
                  <a:lnTo>
                    <a:pt x="734" y="1430"/>
                  </a:lnTo>
                  <a:lnTo>
                    <a:pt x="1275" y="39"/>
                  </a:lnTo>
                  <a:lnTo>
                    <a:pt x="1275" y="39"/>
                  </a:lnTo>
                  <a:lnTo>
                    <a:pt x="1314" y="1"/>
                  </a:lnTo>
                  <a:lnTo>
                    <a:pt x="1353" y="1"/>
                  </a:lnTo>
                  <a:lnTo>
                    <a:pt x="1353" y="39"/>
                  </a:lnTo>
                  <a:lnTo>
                    <a:pt x="1391" y="78"/>
                  </a:lnTo>
                  <a:lnTo>
                    <a:pt x="1391" y="78"/>
                  </a:lnTo>
                  <a:lnTo>
                    <a:pt x="1198" y="657"/>
                  </a:lnTo>
                  <a:lnTo>
                    <a:pt x="966" y="1237"/>
                  </a:lnTo>
                  <a:lnTo>
                    <a:pt x="966" y="1237"/>
                  </a:lnTo>
                  <a:lnTo>
                    <a:pt x="773" y="1778"/>
                  </a:lnTo>
                  <a:lnTo>
                    <a:pt x="773" y="1778"/>
                  </a:lnTo>
                  <a:lnTo>
                    <a:pt x="696" y="1971"/>
                  </a:lnTo>
                  <a:lnTo>
                    <a:pt x="657" y="2049"/>
                  </a:lnTo>
                  <a:lnTo>
                    <a:pt x="580" y="2126"/>
                  </a:lnTo>
                  <a:lnTo>
                    <a:pt x="580" y="2126"/>
                  </a:lnTo>
                  <a:lnTo>
                    <a:pt x="541" y="2164"/>
                  </a:lnTo>
                  <a:lnTo>
                    <a:pt x="464" y="2164"/>
                  </a:lnTo>
                  <a:lnTo>
                    <a:pt x="309" y="2164"/>
                  </a:lnTo>
                  <a:lnTo>
                    <a:pt x="193" y="2087"/>
                  </a:lnTo>
                  <a:lnTo>
                    <a:pt x="116" y="1933"/>
                  </a:lnTo>
                  <a:lnTo>
                    <a:pt x="116" y="1933"/>
                  </a:lnTo>
                  <a:lnTo>
                    <a:pt x="39" y="1701"/>
                  </a:lnTo>
                  <a:lnTo>
                    <a:pt x="0" y="1430"/>
                  </a:lnTo>
                  <a:lnTo>
                    <a:pt x="0" y="1160"/>
                  </a:lnTo>
                  <a:lnTo>
                    <a:pt x="0" y="92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2245500" y="1532575"/>
              <a:ext cx="60900" cy="31900"/>
            </a:xfrm>
            <a:custGeom>
              <a:rect b="b" l="l" r="r" t="t"/>
              <a:pathLst>
                <a:path extrusionOk="0" h="1276" w="2436">
                  <a:moveTo>
                    <a:pt x="78" y="1"/>
                  </a:moveTo>
                  <a:lnTo>
                    <a:pt x="40" y="39"/>
                  </a:lnTo>
                  <a:lnTo>
                    <a:pt x="1" y="78"/>
                  </a:lnTo>
                  <a:lnTo>
                    <a:pt x="1" y="116"/>
                  </a:lnTo>
                  <a:lnTo>
                    <a:pt x="40" y="155"/>
                  </a:lnTo>
                  <a:lnTo>
                    <a:pt x="387" y="271"/>
                  </a:lnTo>
                  <a:lnTo>
                    <a:pt x="658" y="464"/>
                  </a:lnTo>
                  <a:lnTo>
                    <a:pt x="928" y="696"/>
                  </a:lnTo>
                  <a:lnTo>
                    <a:pt x="1199" y="889"/>
                  </a:lnTo>
                  <a:lnTo>
                    <a:pt x="1469" y="1044"/>
                  </a:lnTo>
                  <a:lnTo>
                    <a:pt x="1778" y="1160"/>
                  </a:lnTo>
                  <a:lnTo>
                    <a:pt x="2088" y="1237"/>
                  </a:lnTo>
                  <a:lnTo>
                    <a:pt x="2435" y="1276"/>
                  </a:lnTo>
                  <a:lnTo>
                    <a:pt x="2435" y="1237"/>
                  </a:lnTo>
                  <a:lnTo>
                    <a:pt x="2049" y="1160"/>
                  </a:lnTo>
                  <a:lnTo>
                    <a:pt x="1701" y="1005"/>
                  </a:lnTo>
                  <a:lnTo>
                    <a:pt x="1353" y="851"/>
                  </a:lnTo>
                  <a:lnTo>
                    <a:pt x="1044" y="619"/>
                  </a:lnTo>
                  <a:lnTo>
                    <a:pt x="619" y="271"/>
                  </a:lnTo>
                  <a:lnTo>
                    <a:pt x="349" y="116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2527600" y="1712250"/>
              <a:ext cx="199025" cy="47375"/>
            </a:xfrm>
            <a:custGeom>
              <a:rect b="b" l="l" r="r" t="t"/>
              <a:pathLst>
                <a:path extrusionOk="0" h="1895" w="7961">
                  <a:moveTo>
                    <a:pt x="7922" y="1"/>
                  </a:moveTo>
                  <a:lnTo>
                    <a:pt x="7574" y="78"/>
                  </a:lnTo>
                  <a:lnTo>
                    <a:pt x="7149" y="155"/>
                  </a:lnTo>
                  <a:lnTo>
                    <a:pt x="5874" y="387"/>
                  </a:lnTo>
                  <a:lnTo>
                    <a:pt x="3401" y="890"/>
                  </a:lnTo>
                  <a:lnTo>
                    <a:pt x="2203" y="1160"/>
                  </a:lnTo>
                  <a:lnTo>
                    <a:pt x="1005" y="1392"/>
                  </a:lnTo>
                  <a:lnTo>
                    <a:pt x="502" y="1508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193" y="1856"/>
                  </a:lnTo>
                  <a:lnTo>
                    <a:pt x="696" y="1662"/>
                  </a:lnTo>
                  <a:lnTo>
                    <a:pt x="1198" y="1546"/>
                  </a:lnTo>
                  <a:lnTo>
                    <a:pt x="3516" y="1044"/>
                  </a:lnTo>
                  <a:lnTo>
                    <a:pt x="5912" y="542"/>
                  </a:lnTo>
                  <a:lnTo>
                    <a:pt x="7110" y="310"/>
                  </a:lnTo>
                  <a:lnTo>
                    <a:pt x="7960" y="155"/>
                  </a:lnTo>
                  <a:lnTo>
                    <a:pt x="7960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2527600" y="1712250"/>
              <a:ext cx="199025" cy="47375"/>
            </a:xfrm>
            <a:custGeom>
              <a:rect b="b" l="l" r="r" t="t"/>
              <a:pathLst>
                <a:path extrusionOk="0" fill="none" h="1895" w="7961">
                  <a:moveTo>
                    <a:pt x="0" y="1662"/>
                  </a:moveTo>
                  <a:lnTo>
                    <a:pt x="0" y="1662"/>
                  </a:lnTo>
                  <a:lnTo>
                    <a:pt x="39" y="1894"/>
                  </a:lnTo>
                  <a:lnTo>
                    <a:pt x="39" y="1894"/>
                  </a:lnTo>
                  <a:lnTo>
                    <a:pt x="193" y="1856"/>
                  </a:lnTo>
                  <a:lnTo>
                    <a:pt x="193" y="1856"/>
                  </a:lnTo>
                  <a:lnTo>
                    <a:pt x="696" y="1662"/>
                  </a:lnTo>
                  <a:lnTo>
                    <a:pt x="1198" y="1546"/>
                  </a:lnTo>
                  <a:lnTo>
                    <a:pt x="1198" y="1546"/>
                  </a:lnTo>
                  <a:lnTo>
                    <a:pt x="3516" y="1044"/>
                  </a:lnTo>
                  <a:lnTo>
                    <a:pt x="3516" y="1044"/>
                  </a:lnTo>
                  <a:lnTo>
                    <a:pt x="5912" y="542"/>
                  </a:lnTo>
                  <a:lnTo>
                    <a:pt x="5912" y="542"/>
                  </a:lnTo>
                  <a:lnTo>
                    <a:pt x="7110" y="310"/>
                  </a:lnTo>
                  <a:lnTo>
                    <a:pt x="7110" y="310"/>
                  </a:lnTo>
                  <a:lnTo>
                    <a:pt x="7960" y="155"/>
                  </a:lnTo>
                  <a:lnTo>
                    <a:pt x="7960" y="155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22" y="1"/>
                  </a:lnTo>
                  <a:lnTo>
                    <a:pt x="7922" y="1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149" y="155"/>
                  </a:lnTo>
                  <a:lnTo>
                    <a:pt x="7149" y="155"/>
                  </a:lnTo>
                  <a:lnTo>
                    <a:pt x="5874" y="387"/>
                  </a:lnTo>
                  <a:lnTo>
                    <a:pt x="5874" y="387"/>
                  </a:lnTo>
                  <a:lnTo>
                    <a:pt x="3401" y="890"/>
                  </a:lnTo>
                  <a:lnTo>
                    <a:pt x="3401" y="890"/>
                  </a:lnTo>
                  <a:lnTo>
                    <a:pt x="2203" y="1160"/>
                  </a:lnTo>
                  <a:lnTo>
                    <a:pt x="1005" y="1392"/>
                  </a:lnTo>
                  <a:lnTo>
                    <a:pt x="1005" y="1392"/>
                  </a:lnTo>
                  <a:lnTo>
                    <a:pt x="502" y="1508"/>
                  </a:lnTo>
                  <a:lnTo>
                    <a:pt x="0" y="16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Google Shape;680;p38"/>
          <p:cNvGrpSpPr/>
          <p:nvPr/>
        </p:nvGrpSpPr>
        <p:grpSpPr>
          <a:xfrm rot="10800000">
            <a:off x="5281130" y="2176633"/>
            <a:ext cx="3292034" cy="2248632"/>
            <a:chOff x="1524850" y="1167425"/>
            <a:chExt cx="1749500" cy="1195000"/>
          </a:xfrm>
        </p:grpSpPr>
        <p:sp>
          <p:nvSpPr>
            <p:cNvPr id="681" name="Google Shape;681;p38"/>
            <p:cNvSpPr/>
            <p:nvPr/>
          </p:nvSpPr>
          <p:spPr>
            <a:xfrm>
              <a:off x="1524850" y="1167425"/>
              <a:ext cx="1749500" cy="1195000"/>
            </a:xfrm>
            <a:custGeom>
              <a:rect b="b" l="l" r="r" t="t"/>
              <a:pathLst>
                <a:path extrusionOk="0" h="47800" w="69980">
                  <a:moveTo>
                    <a:pt x="27784" y="0"/>
                  </a:moveTo>
                  <a:lnTo>
                    <a:pt x="27745" y="39"/>
                  </a:lnTo>
                  <a:lnTo>
                    <a:pt x="27706" y="232"/>
                  </a:lnTo>
                  <a:lnTo>
                    <a:pt x="27745" y="387"/>
                  </a:lnTo>
                  <a:lnTo>
                    <a:pt x="27861" y="580"/>
                  </a:lnTo>
                  <a:lnTo>
                    <a:pt x="27938" y="696"/>
                  </a:lnTo>
                  <a:lnTo>
                    <a:pt x="28093" y="928"/>
                  </a:lnTo>
                  <a:lnTo>
                    <a:pt x="28209" y="1160"/>
                  </a:lnTo>
                  <a:lnTo>
                    <a:pt x="28402" y="1623"/>
                  </a:lnTo>
                  <a:lnTo>
                    <a:pt x="28595" y="1971"/>
                  </a:lnTo>
                  <a:lnTo>
                    <a:pt x="28788" y="2280"/>
                  </a:lnTo>
                  <a:lnTo>
                    <a:pt x="29059" y="2551"/>
                  </a:lnTo>
                  <a:lnTo>
                    <a:pt x="29368" y="2744"/>
                  </a:lnTo>
                  <a:lnTo>
                    <a:pt x="29136" y="2821"/>
                  </a:lnTo>
                  <a:lnTo>
                    <a:pt x="28827" y="2860"/>
                  </a:lnTo>
                  <a:lnTo>
                    <a:pt x="28788" y="2860"/>
                  </a:lnTo>
                  <a:lnTo>
                    <a:pt x="28750" y="2937"/>
                  </a:lnTo>
                  <a:lnTo>
                    <a:pt x="28595" y="3864"/>
                  </a:lnTo>
                  <a:lnTo>
                    <a:pt x="28441" y="4753"/>
                  </a:lnTo>
                  <a:lnTo>
                    <a:pt x="28209" y="5681"/>
                  </a:lnTo>
                  <a:lnTo>
                    <a:pt x="27938" y="6569"/>
                  </a:lnTo>
                  <a:lnTo>
                    <a:pt x="27784" y="6994"/>
                  </a:lnTo>
                  <a:lnTo>
                    <a:pt x="27590" y="7381"/>
                  </a:lnTo>
                  <a:lnTo>
                    <a:pt x="27359" y="7767"/>
                  </a:lnTo>
                  <a:lnTo>
                    <a:pt x="27088" y="8115"/>
                  </a:lnTo>
                  <a:lnTo>
                    <a:pt x="26856" y="8347"/>
                  </a:lnTo>
                  <a:lnTo>
                    <a:pt x="26624" y="8579"/>
                  </a:lnTo>
                  <a:lnTo>
                    <a:pt x="25929" y="8540"/>
                  </a:lnTo>
                  <a:lnTo>
                    <a:pt x="25195" y="8540"/>
                  </a:lnTo>
                  <a:lnTo>
                    <a:pt x="24306" y="8579"/>
                  </a:lnTo>
                  <a:lnTo>
                    <a:pt x="23379" y="8617"/>
                  </a:lnTo>
                  <a:lnTo>
                    <a:pt x="22451" y="8733"/>
                  </a:lnTo>
                  <a:lnTo>
                    <a:pt x="21562" y="8849"/>
                  </a:lnTo>
                  <a:lnTo>
                    <a:pt x="20867" y="9004"/>
                  </a:lnTo>
                  <a:lnTo>
                    <a:pt x="20133" y="9120"/>
                  </a:lnTo>
                  <a:lnTo>
                    <a:pt x="19437" y="9313"/>
                  </a:lnTo>
                  <a:lnTo>
                    <a:pt x="18780" y="9545"/>
                  </a:lnTo>
                  <a:lnTo>
                    <a:pt x="18085" y="9815"/>
                  </a:lnTo>
                  <a:lnTo>
                    <a:pt x="17467" y="10124"/>
                  </a:lnTo>
                  <a:lnTo>
                    <a:pt x="16848" y="10511"/>
                  </a:lnTo>
                  <a:lnTo>
                    <a:pt x="16269" y="10936"/>
                  </a:lnTo>
                  <a:lnTo>
                    <a:pt x="15728" y="11361"/>
                  </a:lnTo>
                  <a:lnTo>
                    <a:pt x="15612" y="11477"/>
                  </a:lnTo>
                  <a:lnTo>
                    <a:pt x="15573" y="11554"/>
                  </a:lnTo>
                  <a:lnTo>
                    <a:pt x="15573" y="11670"/>
                  </a:lnTo>
                  <a:lnTo>
                    <a:pt x="15612" y="11786"/>
                  </a:lnTo>
                  <a:lnTo>
                    <a:pt x="15689" y="11863"/>
                  </a:lnTo>
                  <a:lnTo>
                    <a:pt x="15766" y="11902"/>
                  </a:lnTo>
                  <a:lnTo>
                    <a:pt x="15882" y="11940"/>
                  </a:lnTo>
                  <a:lnTo>
                    <a:pt x="16075" y="11979"/>
                  </a:lnTo>
                  <a:lnTo>
                    <a:pt x="16307" y="11979"/>
                  </a:lnTo>
                  <a:lnTo>
                    <a:pt x="17080" y="11940"/>
                  </a:lnTo>
                  <a:lnTo>
                    <a:pt x="17853" y="11863"/>
                  </a:lnTo>
                  <a:lnTo>
                    <a:pt x="19437" y="11747"/>
                  </a:lnTo>
                  <a:lnTo>
                    <a:pt x="20133" y="11670"/>
                  </a:lnTo>
                  <a:lnTo>
                    <a:pt x="22181" y="11670"/>
                  </a:lnTo>
                  <a:lnTo>
                    <a:pt x="22760" y="11747"/>
                  </a:lnTo>
                  <a:lnTo>
                    <a:pt x="23301" y="11863"/>
                  </a:lnTo>
                  <a:lnTo>
                    <a:pt x="22451" y="12906"/>
                  </a:lnTo>
                  <a:lnTo>
                    <a:pt x="21640" y="13988"/>
                  </a:lnTo>
                  <a:lnTo>
                    <a:pt x="20867" y="15109"/>
                  </a:lnTo>
                  <a:lnTo>
                    <a:pt x="20133" y="16268"/>
                  </a:lnTo>
                  <a:lnTo>
                    <a:pt x="19399" y="17543"/>
                  </a:lnTo>
                  <a:lnTo>
                    <a:pt x="18742" y="18857"/>
                  </a:lnTo>
                  <a:lnTo>
                    <a:pt x="18123" y="20171"/>
                  </a:lnTo>
                  <a:lnTo>
                    <a:pt x="17544" y="21523"/>
                  </a:lnTo>
                  <a:lnTo>
                    <a:pt x="16385" y="24112"/>
                  </a:lnTo>
                  <a:lnTo>
                    <a:pt x="15264" y="26740"/>
                  </a:lnTo>
                  <a:lnTo>
                    <a:pt x="14337" y="29097"/>
                  </a:lnTo>
                  <a:lnTo>
                    <a:pt x="13912" y="30295"/>
                  </a:lnTo>
                  <a:lnTo>
                    <a:pt x="13486" y="31493"/>
                  </a:lnTo>
                  <a:lnTo>
                    <a:pt x="13255" y="32227"/>
                  </a:lnTo>
                  <a:lnTo>
                    <a:pt x="13139" y="32150"/>
                  </a:lnTo>
                  <a:lnTo>
                    <a:pt x="13100" y="32111"/>
                  </a:lnTo>
                  <a:lnTo>
                    <a:pt x="12907" y="31995"/>
                  </a:lnTo>
                  <a:lnTo>
                    <a:pt x="12289" y="31570"/>
                  </a:lnTo>
                  <a:lnTo>
                    <a:pt x="11670" y="31222"/>
                  </a:lnTo>
                  <a:lnTo>
                    <a:pt x="11052" y="30874"/>
                  </a:lnTo>
                  <a:lnTo>
                    <a:pt x="10395" y="30565"/>
                  </a:lnTo>
                  <a:lnTo>
                    <a:pt x="9738" y="30256"/>
                  </a:lnTo>
                  <a:lnTo>
                    <a:pt x="9081" y="29986"/>
                  </a:lnTo>
                  <a:lnTo>
                    <a:pt x="8386" y="29715"/>
                  </a:lnTo>
                  <a:lnTo>
                    <a:pt x="7729" y="29483"/>
                  </a:lnTo>
                  <a:lnTo>
                    <a:pt x="6995" y="29290"/>
                  </a:lnTo>
                  <a:lnTo>
                    <a:pt x="6299" y="29097"/>
                  </a:lnTo>
                  <a:lnTo>
                    <a:pt x="5565" y="28981"/>
                  </a:lnTo>
                  <a:lnTo>
                    <a:pt x="4831" y="28826"/>
                  </a:lnTo>
                  <a:lnTo>
                    <a:pt x="3981" y="28710"/>
                  </a:lnTo>
                  <a:lnTo>
                    <a:pt x="3092" y="28633"/>
                  </a:lnTo>
                  <a:lnTo>
                    <a:pt x="2435" y="28595"/>
                  </a:lnTo>
                  <a:lnTo>
                    <a:pt x="1817" y="28633"/>
                  </a:lnTo>
                  <a:lnTo>
                    <a:pt x="1044" y="28710"/>
                  </a:lnTo>
                  <a:lnTo>
                    <a:pt x="658" y="28788"/>
                  </a:lnTo>
                  <a:lnTo>
                    <a:pt x="310" y="28904"/>
                  </a:lnTo>
                  <a:lnTo>
                    <a:pt x="194" y="28942"/>
                  </a:lnTo>
                  <a:lnTo>
                    <a:pt x="78" y="28981"/>
                  </a:lnTo>
                  <a:lnTo>
                    <a:pt x="39" y="28981"/>
                  </a:lnTo>
                  <a:lnTo>
                    <a:pt x="39" y="29020"/>
                  </a:lnTo>
                  <a:lnTo>
                    <a:pt x="1" y="29136"/>
                  </a:lnTo>
                  <a:lnTo>
                    <a:pt x="39" y="29213"/>
                  </a:lnTo>
                  <a:lnTo>
                    <a:pt x="117" y="29251"/>
                  </a:lnTo>
                  <a:lnTo>
                    <a:pt x="310" y="29290"/>
                  </a:lnTo>
                  <a:lnTo>
                    <a:pt x="1237" y="29676"/>
                  </a:lnTo>
                  <a:lnTo>
                    <a:pt x="2165" y="30024"/>
                  </a:lnTo>
                  <a:lnTo>
                    <a:pt x="3053" y="30449"/>
                  </a:lnTo>
                  <a:lnTo>
                    <a:pt x="3942" y="30913"/>
                  </a:lnTo>
                  <a:lnTo>
                    <a:pt x="4676" y="31338"/>
                  </a:lnTo>
                  <a:lnTo>
                    <a:pt x="5372" y="31763"/>
                  </a:lnTo>
                  <a:lnTo>
                    <a:pt x="6029" y="32227"/>
                  </a:lnTo>
                  <a:lnTo>
                    <a:pt x="6686" y="32690"/>
                  </a:lnTo>
                  <a:lnTo>
                    <a:pt x="7343" y="33193"/>
                  </a:lnTo>
                  <a:lnTo>
                    <a:pt x="7999" y="33695"/>
                  </a:lnTo>
                  <a:lnTo>
                    <a:pt x="9197" y="34777"/>
                  </a:lnTo>
                  <a:lnTo>
                    <a:pt x="9468" y="35086"/>
                  </a:lnTo>
                  <a:lnTo>
                    <a:pt x="9777" y="35357"/>
                  </a:lnTo>
                  <a:lnTo>
                    <a:pt x="9816" y="35395"/>
                  </a:lnTo>
                  <a:lnTo>
                    <a:pt x="10395" y="35936"/>
                  </a:lnTo>
                  <a:lnTo>
                    <a:pt x="11207" y="36864"/>
                  </a:lnTo>
                  <a:lnTo>
                    <a:pt x="11207" y="36902"/>
                  </a:lnTo>
                  <a:lnTo>
                    <a:pt x="12057" y="38023"/>
                  </a:lnTo>
                  <a:lnTo>
                    <a:pt x="12868" y="39182"/>
                  </a:lnTo>
                  <a:lnTo>
                    <a:pt x="13255" y="39800"/>
                  </a:lnTo>
                  <a:lnTo>
                    <a:pt x="13950" y="40921"/>
                  </a:lnTo>
                  <a:lnTo>
                    <a:pt x="14607" y="42080"/>
                  </a:lnTo>
                  <a:lnTo>
                    <a:pt x="15264" y="43239"/>
                  </a:lnTo>
                  <a:lnTo>
                    <a:pt x="16075" y="44824"/>
                  </a:lnTo>
                  <a:lnTo>
                    <a:pt x="16848" y="46408"/>
                  </a:lnTo>
                  <a:lnTo>
                    <a:pt x="16964" y="46717"/>
                  </a:lnTo>
                  <a:lnTo>
                    <a:pt x="17080" y="47026"/>
                  </a:lnTo>
                  <a:lnTo>
                    <a:pt x="17235" y="47374"/>
                  </a:lnTo>
                  <a:lnTo>
                    <a:pt x="17312" y="47567"/>
                  </a:lnTo>
                  <a:lnTo>
                    <a:pt x="17389" y="47722"/>
                  </a:lnTo>
                  <a:lnTo>
                    <a:pt x="17505" y="47799"/>
                  </a:lnTo>
                  <a:lnTo>
                    <a:pt x="17582" y="47799"/>
                  </a:lnTo>
                  <a:lnTo>
                    <a:pt x="17660" y="47760"/>
                  </a:lnTo>
                  <a:lnTo>
                    <a:pt x="17737" y="47644"/>
                  </a:lnTo>
                  <a:lnTo>
                    <a:pt x="17737" y="47606"/>
                  </a:lnTo>
                  <a:lnTo>
                    <a:pt x="17892" y="46910"/>
                  </a:lnTo>
                  <a:lnTo>
                    <a:pt x="17969" y="46176"/>
                  </a:lnTo>
                  <a:lnTo>
                    <a:pt x="18046" y="45481"/>
                  </a:lnTo>
                  <a:lnTo>
                    <a:pt x="18085" y="44746"/>
                  </a:lnTo>
                  <a:lnTo>
                    <a:pt x="18085" y="44090"/>
                  </a:lnTo>
                  <a:lnTo>
                    <a:pt x="18085" y="43471"/>
                  </a:lnTo>
                  <a:lnTo>
                    <a:pt x="17969" y="42196"/>
                  </a:lnTo>
                  <a:lnTo>
                    <a:pt x="17776" y="40921"/>
                  </a:lnTo>
                  <a:lnTo>
                    <a:pt x="17505" y="39684"/>
                  </a:lnTo>
                  <a:lnTo>
                    <a:pt x="17196" y="38603"/>
                  </a:lnTo>
                  <a:lnTo>
                    <a:pt x="16771" y="37521"/>
                  </a:lnTo>
                  <a:lnTo>
                    <a:pt x="16810" y="37443"/>
                  </a:lnTo>
                  <a:lnTo>
                    <a:pt x="16887" y="37405"/>
                  </a:lnTo>
                  <a:lnTo>
                    <a:pt x="17698" y="36555"/>
                  </a:lnTo>
                  <a:lnTo>
                    <a:pt x="18510" y="35743"/>
                  </a:lnTo>
                  <a:lnTo>
                    <a:pt x="19360" y="34970"/>
                  </a:lnTo>
                  <a:lnTo>
                    <a:pt x="20210" y="34236"/>
                  </a:lnTo>
                  <a:lnTo>
                    <a:pt x="21060" y="33541"/>
                  </a:lnTo>
                  <a:lnTo>
                    <a:pt x="21099" y="33502"/>
                  </a:lnTo>
                  <a:lnTo>
                    <a:pt x="21253" y="33386"/>
                  </a:lnTo>
                  <a:lnTo>
                    <a:pt x="21292" y="33386"/>
                  </a:lnTo>
                  <a:lnTo>
                    <a:pt x="21408" y="33270"/>
                  </a:lnTo>
                  <a:lnTo>
                    <a:pt x="21562" y="33154"/>
                  </a:lnTo>
                  <a:lnTo>
                    <a:pt x="21756" y="33000"/>
                  </a:lnTo>
                  <a:lnTo>
                    <a:pt x="21794" y="32961"/>
                  </a:lnTo>
                  <a:lnTo>
                    <a:pt x="22528" y="32497"/>
                  </a:lnTo>
                  <a:lnTo>
                    <a:pt x="23263" y="32072"/>
                  </a:lnTo>
                  <a:lnTo>
                    <a:pt x="23456" y="31956"/>
                  </a:lnTo>
                  <a:lnTo>
                    <a:pt x="24731" y="31183"/>
                  </a:lnTo>
                  <a:lnTo>
                    <a:pt x="26624" y="30024"/>
                  </a:lnTo>
                  <a:lnTo>
                    <a:pt x="26702" y="29986"/>
                  </a:lnTo>
                  <a:lnTo>
                    <a:pt x="26779" y="29947"/>
                  </a:lnTo>
                  <a:lnTo>
                    <a:pt x="26818" y="29908"/>
                  </a:lnTo>
                  <a:lnTo>
                    <a:pt x="27281" y="29638"/>
                  </a:lnTo>
                  <a:lnTo>
                    <a:pt x="29252" y="28440"/>
                  </a:lnTo>
                  <a:lnTo>
                    <a:pt x="29522" y="28285"/>
                  </a:lnTo>
                  <a:lnTo>
                    <a:pt x="31223" y="27319"/>
                  </a:lnTo>
                  <a:lnTo>
                    <a:pt x="31455" y="27165"/>
                  </a:lnTo>
                  <a:lnTo>
                    <a:pt x="32227" y="26740"/>
                  </a:lnTo>
                  <a:lnTo>
                    <a:pt x="32536" y="26547"/>
                  </a:lnTo>
                  <a:lnTo>
                    <a:pt x="33541" y="26044"/>
                  </a:lnTo>
                  <a:lnTo>
                    <a:pt x="34507" y="25542"/>
                  </a:lnTo>
                  <a:lnTo>
                    <a:pt x="35512" y="25078"/>
                  </a:lnTo>
                  <a:lnTo>
                    <a:pt x="36517" y="24615"/>
                  </a:lnTo>
                  <a:lnTo>
                    <a:pt x="37985" y="24074"/>
                  </a:lnTo>
                  <a:lnTo>
                    <a:pt x="38449" y="23919"/>
                  </a:lnTo>
                  <a:lnTo>
                    <a:pt x="40110" y="23455"/>
                  </a:lnTo>
                  <a:lnTo>
                    <a:pt x="40535" y="23339"/>
                  </a:lnTo>
                  <a:lnTo>
                    <a:pt x="40767" y="23262"/>
                  </a:lnTo>
                  <a:lnTo>
                    <a:pt x="40806" y="23262"/>
                  </a:lnTo>
                  <a:lnTo>
                    <a:pt x="41115" y="23146"/>
                  </a:lnTo>
                  <a:lnTo>
                    <a:pt x="41424" y="23069"/>
                  </a:lnTo>
                  <a:lnTo>
                    <a:pt x="41501" y="23069"/>
                  </a:lnTo>
                  <a:lnTo>
                    <a:pt x="41810" y="22992"/>
                  </a:lnTo>
                  <a:lnTo>
                    <a:pt x="42042" y="22953"/>
                  </a:lnTo>
                  <a:lnTo>
                    <a:pt x="42235" y="22876"/>
                  </a:lnTo>
                  <a:lnTo>
                    <a:pt x="42351" y="22876"/>
                  </a:lnTo>
                  <a:lnTo>
                    <a:pt x="42544" y="22798"/>
                  </a:lnTo>
                  <a:lnTo>
                    <a:pt x="42815" y="22760"/>
                  </a:lnTo>
                  <a:lnTo>
                    <a:pt x="44167" y="22451"/>
                  </a:lnTo>
                  <a:lnTo>
                    <a:pt x="45520" y="22219"/>
                  </a:lnTo>
                  <a:lnTo>
                    <a:pt x="45597" y="22219"/>
                  </a:lnTo>
                  <a:lnTo>
                    <a:pt x="45829" y="22142"/>
                  </a:lnTo>
                  <a:lnTo>
                    <a:pt x="46563" y="21987"/>
                  </a:lnTo>
                  <a:lnTo>
                    <a:pt x="47568" y="21871"/>
                  </a:lnTo>
                  <a:lnTo>
                    <a:pt x="47684" y="21871"/>
                  </a:lnTo>
                  <a:lnTo>
                    <a:pt x="47877" y="21832"/>
                  </a:lnTo>
                  <a:lnTo>
                    <a:pt x="48032" y="21794"/>
                  </a:lnTo>
                  <a:lnTo>
                    <a:pt x="48070" y="21794"/>
                  </a:lnTo>
                  <a:lnTo>
                    <a:pt x="48843" y="21639"/>
                  </a:lnTo>
                  <a:lnTo>
                    <a:pt x="49577" y="21407"/>
                  </a:lnTo>
                  <a:lnTo>
                    <a:pt x="50427" y="21137"/>
                  </a:lnTo>
                  <a:lnTo>
                    <a:pt x="51239" y="20789"/>
                  </a:lnTo>
                  <a:lnTo>
                    <a:pt x="52089" y="20364"/>
                  </a:lnTo>
                  <a:lnTo>
                    <a:pt x="52514" y="20132"/>
                  </a:lnTo>
                  <a:lnTo>
                    <a:pt x="52939" y="19978"/>
                  </a:lnTo>
                  <a:lnTo>
                    <a:pt x="53364" y="19862"/>
                  </a:lnTo>
                  <a:lnTo>
                    <a:pt x="53789" y="19746"/>
                  </a:lnTo>
                  <a:lnTo>
                    <a:pt x="54253" y="19707"/>
                  </a:lnTo>
                  <a:lnTo>
                    <a:pt x="54716" y="19669"/>
                  </a:lnTo>
                  <a:lnTo>
                    <a:pt x="55605" y="19630"/>
                  </a:lnTo>
                  <a:lnTo>
                    <a:pt x="56494" y="19630"/>
                  </a:lnTo>
                  <a:lnTo>
                    <a:pt x="56996" y="19591"/>
                  </a:lnTo>
                  <a:lnTo>
                    <a:pt x="57537" y="19514"/>
                  </a:lnTo>
                  <a:lnTo>
                    <a:pt x="58542" y="19321"/>
                  </a:lnTo>
                  <a:lnTo>
                    <a:pt x="60010" y="18934"/>
                  </a:lnTo>
                  <a:lnTo>
                    <a:pt x="60358" y="18818"/>
                  </a:lnTo>
                  <a:lnTo>
                    <a:pt x="60667" y="18702"/>
                  </a:lnTo>
                  <a:lnTo>
                    <a:pt x="60976" y="18509"/>
                  </a:lnTo>
                  <a:lnTo>
                    <a:pt x="61092" y="18393"/>
                  </a:lnTo>
                  <a:lnTo>
                    <a:pt x="61208" y="18277"/>
                  </a:lnTo>
                  <a:lnTo>
                    <a:pt x="61324" y="18046"/>
                  </a:lnTo>
                  <a:lnTo>
                    <a:pt x="61363" y="17814"/>
                  </a:lnTo>
                  <a:lnTo>
                    <a:pt x="61363" y="17543"/>
                  </a:lnTo>
                  <a:lnTo>
                    <a:pt x="61285" y="17350"/>
                  </a:lnTo>
                  <a:lnTo>
                    <a:pt x="61672" y="17234"/>
                  </a:lnTo>
                  <a:lnTo>
                    <a:pt x="62097" y="17157"/>
                  </a:lnTo>
                  <a:lnTo>
                    <a:pt x="62522" y="17118"/>
                  </a:lnTo>
                  <a:lnTo>
                    <a:pt x="62947" y="17041"/>
                  </a:lnTo>
                  <a:lnTo>
                    <a:pt x="63295" y="16925"/>
                  </a:lnTo>
                  <a:lnTo>
                    <a:pt x="63642" y="16809"/>
                  </a:lnTo>
                  <a:lnTo>
                    <a:pt x="63990" y="16655"/>
                  </a:lnTo>
                  <a:lnTo>
                    <a:pt x="64299" y="16461"/>
                  </a:lnTo>
                  <a:lnTo>
                    <a:pt x="64570" y="16307"/>
                  </a:lnTo>
                  <a:lnTo>
                    <a:pt x="64840" y="16075"/>
                  </a:lnTo>
                  <a:lnTo>
                    <a:pt x="65381" y="15650"/>
                  </a:lnTo>
                  <a:lnTo>
                    <a:pt x="65652" y="15379"/>
                  </a:lnTo>
                  <a:lnTo>
                    <a:pt x="66000" y="15186"/>
                  </a:lnTo>
                  <a:lnTo>
                    <a:pt x="66309" y="15032"/>
                  </a:lnTo>
                  <a:lnTo>
                    <a:pt x="66656" y="14916"/>
                  </a:lnTo>
                  <a:lnTo>
                    <a:pt x="67275" y="14684"/>
                  </a:lnTo>
                  <a:lnTo>
                    <a:pt x="67893" y="14413"/>
                  </a:lnTo>
                  <a:lnTo>
                    <a:pt x="68473" y="14066"/>
                  </a:lnTo>
                  <a:lnTo>
                    <a:pt x="68975" y="13641"/>
                  </a:lnTo>
                  <a:lnTo>
                    <a:pt x="69323" y="13331"/>
                  </a:lnTo>
                  <a:lnTo>
                    <a:pt x="69632" y="12945"/>
                  </a:lnTo>
                  <a:lnTo>
                    <a:pt x="69825" y="12636"/>
                  </a:lnTo>
                  <a:lnTo>
                    <a:pt x="69941" y="12249"/>
                  </a:lnTo>
                  <a:lnTo>
                    <a:pt x="69980" y="12095"/>
                  </a:lnTo>
                  <a:lnTo>
                    <a:pt x="69980" y="11902"/>
                  </a:lnTo>
                  <a:lnTo>
                    <a:pt x="69941" y="11708"/>
                  </a:lnTo>
                  <a:lnTo>
                    <a:pt x="69864" y="11515"/>
                  </a:lnTo>
                  <a:lnTo>
                    <a:pt x="69709" y="11245"/>
                  </a:lnTo>
                  <a:lnTo>
                    <a:pt x="69477" y="11013"/>
                  </a:lnTo>
                  <a:lnTo>
                    <a:pt x="69207" y="10858"/>
                  </a:lnTo>
                  <a:lnTo>
                    <a:pt x="68898" y="10704"/>
                  </a:lnTo>
                  <a:lnTo>
                    <a:pt x="67932" y="10124"/>
                  </a:lnTo>
                  <a:lnTo>
                    <a:pt x="66927" y="9583"/>
                  </a:lnTo>
                  <a:lnTo>
                    <a:pt x="64879" y="8463"/>
                  </a:lnTo>
                  <a:lnTo>
                    <a:pt x="63179" y="7574"/>
                  </a:lnTo>
                  <a:lnTo>
                    <a:pt x="61479" y="6647"/>
                  </a:lnTo>
                  <a:lnTo>
                    <a:pt x="60590" y="6260"/>
                  </a:lnTo>
                  <a:lnTo>
                    <a:pt x="59740" y="5835"/>
                  </a:lnTo>
                  <a:lnTo>
                    <a:pt x="58812" y="5487"/>
                  </a:lnTo>
                  <a:lnTo>
                    <a:pt x="57924" y="5178"/>
                  </a:lnTo>
                  <a:lnTo>
                    <a:pt x="56996" y="4869"/>
                  </a:lnTo>
                  <a:lnTo>
                    <a:pt x="56069" y="4676"/>
                  </a:lnTo>
                  <a:lnTo>
                    <a:pt x="55103" y="4483"/>
                  </a:lnTo>
                  <a:lnTo>
                    <a:pt x="54175" y="4367"/>
                  </a:lnTo>
                  <a:lnTo>
                    <a:pt x="53209" y="4367"/>
                  </a:lnTo>
                  <a:lnTo>
                    <a:pt x="52243" y="4405"/>
                  </a:lnTo>
                  <a:lnTo>
                    <a:pt x="51509" y="4444"/>
                  </a:lnTo>
                  <a:lnTo>
                    <a:pt x="51161" y="4405"/>
                  </a:lnTo>
                  <a:lnTo>
                    <a:pt x="50814" y="4367"/>
                  </a:lnTo>
                  <a:lnTo>
                    <a:pt x="50273" y="4174"/>
                  </a:lnTo>
                  <a:lnTo>
                    <a:pt x="49693" y="4019"/>
                  </a:lnTo>
                  <a:lnTo>
                    <a:pt x="48534" y="3787"/>
                  </a:lnTo>
                  <a:lnTo>
                    <a:pt x="47452" y="3594"/>
                  </a:lnTo>
                  <a:lnTo>
                    <a:pt x="46370" y="3439"/>
                  </a:lnTo>
                  <a:lnTo>
                    <a:pt x="45288" y="3362"/>
                  </a:lnTo>
                  <a:lnTo>
                    <a:pt x="44167" y="3323"/>
                  </a:lnTo>
                  <a:lnTo>
                    <a:pt x="42583" y="3323"/>
                  </a:lnTo>
                  <a:lnTo>
                    <a:pt x="41694" y="3362"/>
                  </a:lnTo>
                  <a:lnTo>
                    <a:pt x="40922" y="3401"/>
                  </a:lnTo>
                  <a:lnTo>
                    <a:pt x="40149" y="3478"/>
                  </a:lnTo>
                  <a:lnTo>
                    <a:pt x="38603" y="3748"/>
                  </a:lnTo>
                  <a:lnTo>
                    <a:pt x="37830" y="3903"/>
                  </a:lnTo>
                  <a:lnTo>
                    <a:pt x="37057" y="4058"/>
                  </a:lnTo>
                  <a:lnTo>
                    <a:pt x="36517" y="4212"/>
                  </a:lnTo>
                  <a:lnTo>
                    <a:pt x="35937" y="4367"/>
                  </a:lnTo>
                  <a:lnTo>
                    <a:pt x="35550" y="3942"/>
                  </a:lnTo>
                  <a:lnTo>
                    <a:pt x="34739" y="3246"/>
                  </a:lnTo>
                  <a:lnTo>
                    <a:pt x="33889" y="2551"/>
                  </a:lnTo>
                  <a:lnTo>
                    <a:pt x="33000" y="1971"/>
                  </a:lnTo>
                  <a:lnTo>
                    <a:pt x="32073" y="1391"/>
                  </a:lnTo>
                  <a:lnTo>
                    <a:pt x="31068" y="928"/>
                  </a:lnTo>
                  <a:lnTo>
                    <a:pt x="30063" y="541"/>
                  </a:lnTo>
                  <a:lnTo>
                    <a:pt x="29020" y="232"/>
                  </a:lnTo>
                  <a:lnTo>
                    <a:pt x="28518" y="116"/>
                  </a:lnTo>
                  <a:lnTo>
                    <a:pt x="27977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1524850" y="1167425"/>
              <a:ext cx="1749500" cy="1195000"/>
            </a:xfrm>
            <a:custGeom>
              <a:rect b="b" l="l" r="r" t="t"/>
              <a:pathLst>
                <a:path extrusionOk="0" fill="none" h="47800" w="69980">
                  <a:moveTo>
                    <a:pt x="1" y="29136"/>
                  </a:moveTo>
                  <a:lnTo>
                    <a:pt x="1" y="29136"/>
                  </a:lnTo>
                  <a:lnTo>
                    <a:pt x="39" y="29213"/>
                  </a:lnTo>
                  <a:lnTo>
                    <a:pt x="117" y="29251"/>
                  </a:lnTo>
                  <a:lnTo>
                    <a:pt x="310" y="29290"/>
                  </a:lnTo>
                  <a:lnTo>
                    <a:pt x="310" y="29290"/>
                  </a:lnTo>
                  <a:lnTo>
                    <a:pt x="1237" y="29676"/>
                  </a:lnTo>
                  <a:lnTo>
                    <a:pt x="2165" y="30024"/>
                  </a:lnTo>
                  <a:lnTo>
                    <a:pt x="2165" y="30024"/>
                  </a:lnTo>
                  <a:lnTo>
                    <a:pt x="3053" y="30449"/>
                  </a:lnTo>
                  <a:lnTo>
                    <a:pt x="3942" y="30913"/>
                  </a:lnTo>
                  <a:lnTo>
                    <a:pt x="3942" y="30913"/>
                  </a:lnTo>
                  <a:lnTo>
                    <a:pt x="4676" y="31338"/>
                  </a:lnTo>
                  <a:lnTo>
                    <a:pt x="5372" y="31763"/>
                  </a:lnTo>
                  <a:lnTo>
                    <a:pt x="6029" y="32227"/>
                  </a:lnTo>
                  <a:lnTo>
                    <a:pt x="6686" y="32690"/>
                  </a:lnTo>
                  <a:lnTo>
                    <a:pt x="7343" y="33193"/>
                  </a:lnTo>
                  <a:lnTo>
                    <a:pt x="7999" y="33695"/>
                  </a:lnTo>
                  <a:lnTo>
                    <a:pt x="9197" y="34777"/>
                  </a:lnTo>
                  <a:lnTo>
                    <a:pt x="9197" y="34777"/>
                  </a:lnTo>
                  <a:lnTo>
                    <a:pt x="9468" y="35086"/>
                  </a:lnTo>
                  <a:lnTo>
                    <a:pt x="9777" y="35357"/>
                  </a:lnTo>
                  <a:lnTo>
                    <a:pt x="9816" y="35395"/>
                  </a:lnTo>
                  <a:lnTo>
                    <a:pt x="9816" y="35395"/>
                  </a:lnTo>
                  <a:lnTo>
                    <a:pt x="10395" y="35936"/>
                  </a:lnTo>
                  <a:lnTo>
                    <a:pt x="10395" y="35936"/>
                  </a:lnTo>
                  <a:lnTo>
                    <a:pt x="11207" y="36864"/>
                  </a:lnTo>
                  <a:lnTo>
                    <a:pt x="11207" y="36902"/>
                  </a:lnTo>
                  <a:lnTo>
                    <a:pt x="11207" y="36902"/>
                  </a:lnTo>
                  <a:lnTo>
                    <a:pt x="12057" y="38023"/>
                  </a:lnTo>
                  <a:lnTo>
                    <a:pt x="12868" y="39182"/>
                  </a:lnTo>
                  <a:lnTo>
                    <a:pt x="12868" y="39182"/>
                  </a:lnTo>
                  <a:lnTo>
                    <a:pt x="13255" y="39800"/>
                  </a:lnTo>
                  <a:lnTo>
                    <a:pt x="13255" y="39800"/>
                  </a:lnTo>
                  <a:lnTo>
                    <a:pt x="13950" y="40921"/>
                  </a:lnTo>
                  <a:lnTo>
                    <a:pt x="14607" y="42080"/>
                  </a:lnTo>
                  <a:lnTo>
                    <a:pt x="14607" y="42080"/>
                  </a:lnTo>
                  <a:lnTo>
                    <a:pt x="15264" y="43239"/>
                  </a:lnTo>
                  <a:lnTo>
                    <a:pt x="15264" y="43239"/>
                  </a:lnTo>
                  <a:lnTo>
                    <a:pt x="16075" y="44824"/>
                  </a:lnTo>
                  <a:lnTo>
                    <a:pt x="16848" y="46408"/>
                  </a:lnTo>
                  <a:lnTo>
                    <a:pt x="16848" y="46408"/>
                  </a:lnTo>
                  <a:lnTo>
                    <a:pt x="16964" y="46717"/>
                  </a:lnTo>
                  <a:lnTo>
                    <a:pt x="17080" y="47026"/>
                  </a:lnTo>
                  <a:lnTo>
                    <a:pt x="17080" y="47026"/>
                  </a:lnTo>
                  <a:lnTo>
                    <a:pt x="17235" y="47374"/>
                  </a:lnTo>
                  <a:lnTo>
                    <a:pt x="17312" y="47567"/>
                  </a:lnTo>
                  <a:lnTo>
                    <a:pt x="17389" y="47722"/>
                  </a:lnTo>
                  <a:lnTo>
                    <a:pt x="17389" y="47722"/>
                  </a:lnTo>
                  <a:lnTo>
                    <a:pt x="17505" y="47799"/>
                  </a:lnTo>
                  <a:lnTo>
                    <a:pt x="17582" y="47799"/>
                  </a:lnTo>
                  <a:lnTo>
                    <a:pt x="17660" y="47760"/>
                  </a:lnTo>
                  <a:lnTo>
                    <a:pt x="17737" y="47644"/>
                  </a:lnTo>
                  <a:lnTo>
                    <a:pt x="17737" y="47606"/>
                  </a:lnTo>
                  <a:lnTo>
                    <a:pt x="17737" y="47606"/>
                  </a:lnTo>
                  <a:lnTo>
                    <a:pt x="17892" y="46910"/>
                  </a:lnTo>
                  <a:lnTo>
                    <a:pt x="17969" y="46176"/>
                  </a:lnTo>
                  <a:lnTo>
                    <a:pt x="18046" y="45481"/>
                  </a:lnTo>
                  <a:lnTo>
                    <a:pt x="18085" y="44746"/>
                  </a:lnTo>
                  <a:lnTo>
                    <a:pt x="18085" y="44746"/>
                  </a:lnTo>
                  <a:lnTo>
                    <a:pt x="18085" y="44090"/>
                  </a:lnTo>
                  <a:lnTo>
                    <a:pt x="18085" y="43471"/>
                  </a:lnTo>
                  <a:lnTo>
                    <a:pt x="17969" y="42196"/>
                  </a:lnTo>
                  <a:lnTo>
                    <a:pt x="17776" y="40921"/>
                  </a:lnTo>
                  <a:lnTo>
                    <a:pt x="17505" y="39684"/>
                  </a:lnTo>
                  <a:lnTo>
                    <a:pt x="17505" y="39684"/>
                  </a:lnTo>
                  <a:lnTo>
                    <a:pt x="17196" y="38603"/>
                  </a:lnTo>
                  <a:lnTo>
                    <a:pt x="16771" y="37521"/>
                  </a:lnTo>
                  <a:lnTo>
                    <a:pt x="16771" y="37521"/>
                  </a:lnTo>
                  <a:lnTo>
                    <a:pt x="16810" y="37443"/>
                  </a:lnTo>
                  <a:lnTo>
                    <a:pt x="16810" y="37443"/>
                  </a:lnTo>
                  <a:lnTo>
                    <a:pt x="16887" y="37405"/>
                  </a:lnTo>
                  <a:lnTo>
                    <a:pt x="16887" y="37405"/>
                  </a:lnTo>
                  <a:lnTo>
                    <a:pt x="17698" y="36555"/>
                  </a:lnTo>
                  <a:lnTo>
                    <a:pt x="17698" y="36555"/>
                  </a:lnTo>
                  <a:lnTo>
                    <a:pt x="18510" y="35743"/>
                  </a:lnTo>
                  <a:lnTo>
                    <a:pt x="19360" y="34970"/>
                  </a:lnTo>
                  <a:lnTo>
                    <a:pt x="19360" y="34970"/>
                  </a:lnTo>
                  <a:lnTo>
                    <a:pt x="20210" y="34236"/>
                  </a:lnTo>
                  <a:lnTo>
                    <a:pt x="21060" y="33541"/>
                  </a:lnTo>
                  <a:lnTo>
                    <a:pt x="21060" y="33541"/>
                  </a:lnTo>
                  <a:lnTo>
                    <a:pt x="21099" y="33502"/>
                  </a:lnTo>
                  <a:lnTo>
                    <a:pt x="21099" y="33502"/>
                  </a:lnTo>
                  <a:lnTo>
                    <a:pt x="21253" y="33386"/>
                  </a:lnTo>
                  <a:lnTo>
                    <a:pt x="21292" y="33386"/>
                  </a:lnTo>
                  <a:lnTo>
                    <a:pt x="21292" y="33386"/>
                  </a:lnTo>
                  <a:lnTo>
                    <a:pt x="21408" y="33270"/>
                  </a:lnTo>
                  <a:lnTo>
                    <a:pt x="21408" y="33270"/>
                  </a:lnTo>
                  <a:lnTo>
                    <a:pt x="21562" y="33154"/>
                  </a:lnTo>
                  <a:lnTo>
                    <a:pt x="21562" y="33154"/>
                  </a:lnTo>
                  <a:lnTo>
                    <a:pt x="21756" y="33000"/>
                  </a:lnTo>
                  <a:lnTo>
                    <a:pt x="21794" y="32961"/>
                  </a:lnTo>
                  <a:lnTo>
                    <a:pt x="21794" y="32961"/>
                  </a:lnTo>
                  <a:lnTo>
                    <a:pt x="22528" y="32497"/>
                  </a:lnTo>
                  <a:lnTo>
                    <a:pt x="22528" y="32497"/>
                  </a:lnTo>
                  <a:lnTo>
                    <a:pt x="23263" y="32072"/>
                  </a:lnTo>
                  <a:lnTo>
                    <a:pt x="23263" y="32072"/>
                  </a:lnTo>
                  <a:lnTo>
                    <a:pt x="23456" y="31956"/>
                  </a:lnTo>
                  <a:lnTo>
                    <a:pt x="23456" y="31956"/>
                  </a:lnTo>
                  <a:lnTo>
                    <a:pt x="23456" y="31956"/>
                  </a:lnTo>
                  <a:lnTo>
                    <a:pt x="24731" y="31183"/>
                  </a:lnTo>
                  <a:lnTo>
                    <a:pt x="24731" y="31183"/>
                  </a:lnTo>
                  <a:lnTo>
                    <a:pt x="26624" y="30024"/>
                  </a:lnTo>
                  <a:lnTo>
                    <a:pt x="26624" y="30024"/>
                  </a:lnTo>
                  <a:lnTo>
                    <a:pt x="26624" y="30024"/>
                  </a:lnTo>
                  <a:lnTo>
                    <a:pt x="26702" y="29986"/>
                  </a:lnTo>
                  <a:lnTo>
                    <a:pt x="26702" y="29986"/>
                  </a:lnTo>
                  <a:lnTo>
                    <a:pt x="26779" y="29947"/>
                  </a:lnTo>
                  <a:lnTo>
                    <a:pt x="26779" y="29947"/>
                  </a:lnTo>
                  <a:lnTo>
                    <a:pt x="26818" y="29908"/>
                  </a:lnTo>
                  <a:lnTo>
                    <a:pt x="26818" y="29908"/>
                  </a:lnTo>
                  <a:lnTo>
                    <a:pt x="27281" y="29638"/>
                  </a:lnTo>
                  <a:lnTo>
                    <a:pt x="27281" y="29638"/>
                  </a:lnTo>
                  <a:lnTo>
                    <a:pt x="29252" y="28440"/>
                  </a:lnTo>
                  <a:lnTo>
                    <a:pt x="29252" y="28440"/>
                  </a:lnTo>
                  <a:lnTo>
                    <a:pt x="29522" y="28285"/>
                  </a:lnTo>
                  <a:lnTo>
                    <a:pt x="29522" y="28285"/>
                  </a:lnTo>
                  <a:lnTo>
                    <a:pt x="31223" y="27319"/>
                  </a:lnTo>
                  <a:lnTo>
                    <a:pt x="31223" y="27319"/>
                  </a:lnTo>
                  <a:lnTo>
                    <a:pt x="31455" y="27165"/>
                  </a:lnTo>
                  <a:lnTo>
                    <a:pt x="31455" y="27165"/>
                  </a:lnTo>
                  <a:lnTo>
                    <a:pt x="32227" y="26740"/>
                  </a:lnTo>
                  <a:lnTo>
                    <a:pt x="32227" y="26740"/>
                  </a:lnTo>
                  <a:lnTo>
                    <a:pt x="32536" y="26547"/>
                  </a:lnTo>
                  <a:lnTo>
                    <a:pt x="32536" y="26547"/>
                  </a:lnTo>
                  <a:lnTo>
                    <a:pt x="33541" y="26044"/>
                  </a:lnTo>
                  <a:lnTo>
                    <a:pt x="34507" y="25542"/>
                  </a:lnTo>
                  <a:lnTo>
                    <a:pt x="35512" y="25078"/>
                  </a:lnTo>
                  <a:lnTo>
                    <a:pt x="36517" y="24615"/>
                  </a:lnTo>
                  <a:lnTo>
                    <a:pt x="36517" y="24615"/>
                  </a:lnTo>
                  <a:lnTo>
                    <a:pt x="37985" y="24074"/>
                  </a:lnTo>
                  <a:lnTo>
                    <a:pt x="37985" y="24074"/>
                  </a:lnTo>
                  <a:lnTo>
                    <a:pt x="38449" y="23919"/>
                  </a:lnTo>
                  <a:lnTo>
                    <a:pt x="38449" y="23919"/>
                  </a:lnTo>
                  <a:lnTo>
                    <a:pt x="40110" y="23455"/>
                  </a:lnTo>
                  <a:lnTo>
                    <a:pt x="40110" y="23455"/>
                  </a:lnTo>
                  <a:lnTo>
                    <a:pt x="40535" y="23339"/>
                  </a:lnTo>
                  <a:lnTo>
                    <a:pt x="40535" y="23339"/>
                  </a:lnTo>
                  <a:lnTo>
                    <a:pt x="40767" y="23262"/>
                  </a:lnTo>
                  <a:lnTo>
                    <a:pt x="40806" y="23262"/>
                  </a:lnTo>
                  <a:lnTo>
                    <a:pt x="40806" y="23262"/>
                  </a:lnTo>
                  <a:lnTo>
                    <a:pt x="41115" y="23146"/>
                  </a:lnTo>
                  <a:lnTo>
                    <a:pt x="41115" y="23146"/>
                  </a:lnTo>
                  <a:lnTo>
                    <a:pt x="41424" y="23069"/>
                  </a:lnTo>
                  <a:lnTo>
                    <a:pt x="41501" y="23069"/>
                  </a:lnTo>
                  <a:lnTo>
                    <a:pt x="41501" y="23069"/>
                  </a:lnTo>
                  <a:lnTo>
                    <a:pt x="41810" y="22992"/>
                  </a:lnTo>
                  <a:lnTo>
                    <a:pt x="41810" y="22992"/>
                  </a:lnTo>
                  <a:lnTo>
                    <a:pt x="42042" y="22953"/>
                  </a:lnTo>
                  <a:lnTo>
                    <a:pt x="42042" y="22953"/>
                  </a:lnTo>
                  <a:lnTo>
                    <a:pt x="42235" y="22876"/>
                  </a:lnTo>
                  <a:lnTo>
                    <a:pt x="42235" y="22876"/>
                  </a:lnTo>
                  <a:lnTo>
                    <a:pt x="42351" y="22876"/>
                  </a:lnTo>
                  <a:lnTo>
                    <a:pt x="42351" y="22876"/>
                  </a:lnTo>
                  <a:lnTo>
                    <a:pt x="42544" y="22798"/>
                  </a:lnTo>
                  <a:lnTo>
                    <a:pt x="42544" y="22798"/>
                  </a:lnTo>
                  <a:lnTo>
                    <a:pt x="42815" y="22760"/>
                  </a:lnTo>
                  <a:lnTo>
                    <a:pt x="42815" y="22760"/>
                  </a:lnTo>
                  <a:lnTo>
                    <a:pt x="44167" y="22451"/>
                  </a:lnTo>
                  <a:lnTo>
                    <a:pt x="45520" y="22219"/>
                  </a:lnTo>
                  <a:lnTo>
                    <a:pt x="45520" y="22219"/>
                  </a:lnTo>
                  <a:lnTo>
                    <a:pt x="45597" y="22219"/>
                  </a:lnTo>
                  <a:lnTo>
                    <a:pt x="45597" y="22219"/>
                  </a:lnTo>
                  <a:lnTo>
                    <a:pt x="45829" y="22142"/>
                  </a:lnTo>
                  <a:lnTo>
                    <a:pt x="45829" y="22142"/>
                  </a:lnTo>
                  <a:lnTo>
                    <a:pt x="46563" y="21987"/>
                  </a:lnTo>
                  <a:lnTo>
                    <a:pt x="46563" y="21987"/>
                  </a:lnTo>
                  <a:lnTo>
                    <a:pt x="47568" y="21871"/>
                  </a:lnTo>
                  <a:lnTo>
                    <a:pt x="47568" y="21871"/>
                  </a:lnTo>
                  <a:lnTo>
                    <a:pt x="47684" y="21871"/>
                  </a:lnTo>
                  <a:lnTo>
                    <a:pt x="47684" y="21871"/>
                  </a:lnTo>
                  <a:lnTo>
                    <a:pt x="47877" y="21832"/>
                  </a:lnTo>
                  <a:lnTo>
                    <a:pt x="47877" y="21832"/>
                  </a:lnTo>
                  <a:lnTo>
                    <a:pt x="48032" y="21794"/>
                  </a:lnTo>
                  <a:lnTo>
                    <a:pt x="48032" y="21794"/>
                  </a:lnTo>
                  <a:lnTo>
                    <a:pt x="48070" y="21794"/>
                  </a:lnTo>
                  <a:lnTo>
                    <a:pt x="48070" y="21794"/>
                  </a:lnTo>
                  <a:lnTo>
                    <a:pt x="48843" y="21639"/>
                  </a:lnTo>
                  <a:lnTo>
                    <a:pt x="49577" y="21407"/>
                  </a:lnTo>
                  <a:lnTo>
                    <a:pt x="49577" y="21407"/>
                  </a:lnTo>
                  <a:lnTo>
                    <a:pt x="50427" y="21137"/>
                  </a:lnTo>
                  <a:lnTo>
                    <a:pt x="51239" y="20789"/>
                  </a:lnTo>
                  <a:lnTo>
                    <a:pt x="51239" y="20789"/>
                  </a:lnTo>
                  <a:lnTo>
                    <a:pt x="52089" y="20364"/>
                  </a:lnTo>
                  <a:lnTo>
                    <a:pt x="52514" y="20132"/>
                  </a:lnTo>
                  <a:lnTo>
                    <a:pt x="52939" y="19978"/>
                  </a:lnTo>
                  <a:lnTo>
                    <a:pt x="52939" y="19978"/>
                  </a:lnTo>
                  <a:lnTo>
                    <a:pt x="53364" y="19862"/>
                  </a:lnTo>
                  <a:lnTo>
                    <a:pt x="53789" y="19746"/>
                  </a:lnTo>
                  <a:lnTo>
                    <a:pt x="54253" y="19707"/>
                  </a:lnTo>
                  <a:lnTo>
                    <a:pt x="54716" y="19669"/>
                  </a:lnTo>
                  <a:lnTo>
                    <a:pt x="55605" y="19630"/>
                  </a:lnTo>
                  <a:lnTo>
                    <a:pt x="56494" y="19630"/>
                  </a:lnTo>
                  <a:lnTo>
                    <a:pt x="56494" y="19630"/>
                  </a:lnTo>
                  <a:lnTo>
                    <a:pt x="56996" y="19591"/>
                  </a:lnTo>
                  <a:lnTo>
                    <a:pt x="57537" y="19514"/>
                  </a:lnTo>
                  <a:lnTo>
                    <a:pt x="58542" y="19321"/>
                  </a:lnTo>
                  <a:lnTo>
                    <a:pt x="58542" y="19321"/>
                  </a:lnTo>
                  <a:lnTo>
                    <a:pt x="60010" y="18934"/>
                  </a:lnTo>
                  <a:lnTo>
                    <a:pt x="60010" y="18934"/>
                  </a:lnTo>
                  <a:lnTo>
                    <a:pt x="60358" y="18818"/>
                  </a:lnTo>
                  <a:lnTo>
                    <a:pt x="60667" y="18702"/>
                  </a:lnTo>
                  <a:lnTo>
                    <a:pt x="60976" y="18509"/>
                  </a:lnTo>
                  <a:lnTo>
                    <a:pt x="61092" y="18393"/>
                  </a:lnTo>
                  <a:lnTo>
                    <a:pt x="61208" y="18277"/>
                  </a:lnTo>
                  <a:lnTo>
                    <a:pt x="61208" y="18277"/>
                  </a:lnTo>
                  <a:lnTo>
                    <a:pt x="61324" y="18046"/>
                  </a:lnTo>
                  <a:lnTo>
                    <a:pt x="61363" y="17814"/>
                  </a:lnTo>
                  <a:lnTo>
                    <a:pt x="61363" y="17543"/>
                  </a:lnTo>
                  <a:lnTo>
                    <a:pt x="61285" y="17350"/>
                  </a:lnTo>
                  <a:lnTo>
                    <a:pt x="61285" y="17350"/>
                  </a:lnTo>
                  <a:lnTo>
                    <a:pt x="61672" y="17234"/>
                  </a:lnTo>
                  <a:lnTo>
                    <a:pt x="62097" y="17157"/>
                  </a:lnTo>
                  <a:lnTo>
                    <a:pt x="62522" y="17118"/>
                  </a:lnTo>
                  <a:lnTo>
                    <a:pt x="62947" y="17041"/>
                  </a:lnTo>
                  <a:lnTo>
                    <a:pt x="62947" y="17041"/>
                  </a:lnTo>
                  <a:lnTo>
                    <a:pt x="63295" y="16925"/>
                  </a:lnTo>
                  <a:lnTo>
                    <a:pt x="63642" y="16809"/>
                  </a:lnTo>
                  <a:lnTo>
                    <a:pt x="63990" y="16655"/>
                  </a:lnTo>
                  <a:lnTo>
                    <a:pt x="64299" y="16461"/>
                  </a:lnTo>
                  <a:lnTo>
                    <a:pt x="64299" y="16461"/>
                  </a:lnTo>
                  <a:lnTo>
                    <a:pt x="64570" y="16307"/>
                  </a:lnTo>
                  <a:lnTo>
                    <a:pt x="64840" y="16075"/>
                  </a:lnTo>
                  <a:lnTo>
                    <a:pt x="65381" y="15650"/>
                  </a:lnTo>
                  <a:lnTo>
                    <a:pt x="65381" y="15650"/>
                  </a:lnTo>
                  <a:lnTo>
                    <a:pt x="65652" y="15379"/>
                  </a:lnTo>
                  <a:lnTo>
                    <a:pt x="66000" y="15186"/>
                  </a:lnTo>
                  <a:lnTo>
                    <a:pt x="66000" y="15186"/>
                  </a:lnTo>
                  <a:lnTo>
                    <a:pt x="66309" y="15032"/>
                  </a:lnTo>
                  <a:lnTo>
                    <a:pt x="66656" y="14916"/>
                  </a:lnTo>
                  <a:lnTo>
                    <a:pt x="66656" y="14916"/>
                  </a:lnTo>
                  <a:lnTo>
                    <a:pt x="67275" y="14684"/>
                  </a:lnTo>
                  <a:lnTo>
                    <a:pt x="67893" y="14413"/>
                  </a:lnTo>
                  <a:lnTo>
                    <a:pt x="68473" y="14066"/>
                  </a:lnTo>
                  <a:lnTo>
                    <a:pt x="68975" y="13641"/>
                  </a:lnTo>
                  <a:lnTo>
                    <a:pt x="68975" y="13641"/>
                  </a:lnTo>
                  <a:lnTo>
                    <a:pt x="69323" y="13331"/>
                  </a:lnTo>
                  <a:lnTo>
                    <a:pt x="69632" y="12945"/>
                  </a:lnTo>
                  <a:lnTo>
                    <a:pt x="69632" y="12945"/>
                  </a:lnTo>
                  <a:lnTo>
                    <a:pt x="69825" y="12636"/>
                  </a:lnTo>
                  <a:lnTo>
                    <a:pt x="69941" y="12249"/>
                  </a:lnTo>
                  <a:lnTo>
                    <a:pt x="69980" y="12095"/>
                  </a:lnTo>
                  <a:lnTo>
                    <a:pt x="69980" y="11902"/>
                  </a:lnTo>
                  <a:lnTo>
                    <a:pt x="69941" y="11708"/>
                  </a:lnTo>
                  <a:lnTo>
                    <a:pt x="69864" y="11515"/>
                  </a:lnTo>
                  <a:lnTo>
                    <a:pt x="69864" y="11515"/>
                  </a:lnTo>
                  <a:lnTo>
                    <a:pt x="69709" y="11245"/>
                  </a:lnTo>
                  <a:lnTo>
                    <a:pt x="69477" y="11013"/>
                  </a:lnTo>
                  <a:lnTo>
                    <a:pt x="69207" y="10858"/>
                  </a:lnTo>
                  <a:lnTo>
                    <a:pt x="68898" y="10704"/>
                  </a:lnTo>
                  <a:lnTo>
                    <a:pt x="68898" y="10704"/>
                  </a:lnTo>
                  <a:lnTo>
                    <a:pt x="67932" y="10124"/>
                  </a:lnTo>
                  <a:lnTo>
                    <a:pt x="66927" y="9583"/>
                  </a:lnTo>
                  <a:lnTo>
                    <a:pt x="64879" y="8463"/>
                  </a:lnTo>
                  <a:lnTo>
                    <a:pt x="64879" y="8463"/>
                  </a:lnTo>
                  <a:lnTo>
                    <a:pt x="63179" y="7574"/>
                  </a:lnTo>
                  <a:lnTo>
                    <a:pt x="61479" y="6647"/>
                  </a:lnTo>
                  <a:lnTo>
                    <a:pt x="60590" y="6260"/>
                  </a:lnTo>
                  <a:lnTo>
                    <a:pt x="59740" y="5835"/>
                  </a:lnTo>
                  <a:lnTo>
                    <a:pt x="58812" y="5487"/>
                  </a:lnTo>
                  <a:lnTo>
                    <a:pt x="57924" y="5178"/>
                  </a:lnTo>
                  <a:lnTo>
                    <a:pt x="57924" y="5178"/>
                  </a:lnTo>
                  <a:lnTo>
                    <a:pt x="56996" y="4869"/>
                  </a:lnTo>
                  <a:lnTo>
                    <a:pt x="56069" y="4676"/>
                  </a:lnTo>
                  <a:lnTo>
                    <a:pt x="55103" y="4483"/>
                  </a:lnTo>
                  <a:lnTo>
                    <a:pt x="54175" y="4367"/>
                  </a:lnTo>
                  <a:lnTo>
                    <a:pt x="54175" y="4367"/>
                  </a:lnTo>
                  <a:lnTo>
                    <a:pt x="53209" y="4367"/>
                  </a:lnTo>
                  <a:lnTo>
                    <a:pt x="52243" y="4405"/>
                  </a:lnTo>
                  <a:lnTo>
                    <a:pt x="52243" y="4405"/>
                  </a:lnTo>
                  <a:lnTo>
                    <a:pt x="51509" y="4444"/>
                  </a:lnTo>
                  <a:lnTo>
                    <a:pt x="51161" y="4405"/>
                  </a:lnTo>
                  <a:lnTo>
                    <a:pt x="50814" y="4367"/>
                  </a:lnTo>
                  <a:lnTo>
                    <a:pt x="50814" y="4367"/>
                  </a:lnTo>
                  <a:lnTo>
                    <a:pt x="50273" y="4174"/>
                  </a:lnTo>
                  <a:lnTo>
                    <a:pt x="49693" y="4019"/>
                  </a:lnTo>
                  <a:lnTo>
                    <a:pt x="48534" y="3787"/>
                  </a:lnTo>
                  <a:lnTo>
                    <a:pt x="48534" y="3787"/>
                  </a:lnTo>
                  <a:lnTo>
                    <a:pt x="47452" y="3594"/>
                  </a:lnTo>
                  <a:lnTo>
                    <a:pt x="46370" y="3439"/>
                  </a:lnTo>
                  <a:lnTo>
                    <a:pt x="45288" y="3362"/>
                  </a:lnTo>
                  <a:lnTo>
                    <a:pt x="44167" y="3323"/>
                  </a:lnTo>
                  <a:lnTo>
                    <a:pt x="44167" y="3323"/>
                  </a:lnTo>
                  <a:lnTo>
                    <a:pt x="43433" y="3323"/>
                  </a:lnTo>
                  <a:lnTo>
                    <a:pt x="43433" y="3323"/>
                  </a:lnTo>
                  <a:lnTo>
                    <a:pt x="42583" y="3323"/>
                  </a:lnTo>
                  <a:lnTo>
                    <a:pt x="41694" y="3362"/>
                  </a:lnTo>
                  <a:lnTo>
                    <a:pt x="41694" y="3362"/>
                  </a:lnTo>
                  <a:lnTo>
                    <a:pt x="40922" y="3401"/>
                  </a:lnTo>
                  <a:lnTo>
                    <a:pt x="40149" y="3478"/>
                  </a:lnTo>
                  <a:lnTo>
                    <a:pt x="38603" y="3748"/>
                  </a:lnTo>
                  <a:lnTo>
                    <a:pt x="38603" y="3748"/>
                  </a:lnTo>
                  <a:lnTo>
                    <a:pt x="37830" y="3903"/>
                  </a:lnTo>
                  <a:lnTo>
                    <a:pt x="37057" y="4058"/>
                  </a:lnTo>
                  <a:lnTo>
                    <a:pt x="37057" y="4058"/>
                  </a:lnTo>
                  <a:lnTo>
                    <a:pt x="36517" y="4212"/>
                  </a:lnTo>
                  <a:lnTo>
                    <a:pt x="35937" y="4367"/>
                  </a:lnTo>
                  <a:lnTo>
                    <a:pt x="35937" y="4367"/>
                  </a:lnTo>
                  <a:lnTo>
                    <a:pt x="35550" y="3942"/>
                  </a:lnTo>
                  <a:lnTo>
                    <a:pt x="35550" y="3942"/>
                  </a:lnTo>
                  <a:lnTo>
                    <a:pt x="34739" y="3246"/>
                  </a:lnTo>
                  <a:lnTo>
                    <a:pt x="33889" y="2551"/>
                  </a:lnTo>
                  <a:lnTo>
                    <a:pt x="33000" y="1971"/>
                  </a:lnTo>
                  <a:lnTo>
                    <a:pt x="32073" y="1391"/>
                  </a:lnTo>
                  <a:lnTo>
                    <a:pt x="31068" y="928"/>
                  </a:lnTo>
                  <a:lnTo>
                    <a:pt x="30063" y="541"/>
                  </a:lnTo>
                  <a:lnTo>
                    <a:pt x="29020" y="232"/>
                  </a:lnTo>
                  <a:lnTo>
                    <a:pt x="28518" y="116"/>
                  </a:lnTo>
                  <a:lnTo>
                    <a:pt x="27977" y="0"/>
                  </a:lnTo>
                  <a:lnTo>
                    <a:pt x="27977" y="0"/>
                  </a:lnTo>
                  <a:lnTo>
                    <a:pt x="27938" y="0"/>
                  </a:lnTo>
                  <a:lnTo>
                    <a:pt x="27938" y="0"/>
                  </a:lnTo>
                  <a:lnTo>
                    <a:pt x="27861" y="0"/>
                  </a:lnTo>
                  <a:lnTo>
                    <a:pt x="27861" y="0"/>
                  </a:lnTo>
                  <a:lnTo>
                    <a:pt x="27784" y="0"/>
                  </a:lnTo>
                  <a:lnTo>
                    <a:pt x="27745" y="39"/>
                  </a:lnTo>
                  <a:lnTo>
                    <a:pt x="27745" y="39"/>
                  </a:lnTo>
                  <a:lnTo>
                    <a:pt x="27706" y="232"/>
                  </a:lnTo>
                  <a:lnTo>
                    <a:pt x="27745" y="387"/>
                  </a:lnTo>
                  <a:lnTo>
                    <a:pt x="27861" y="580"/>
                  </a:lnTo>
                  <a:lnTo>
                    <a:pt x="27938" y="696"/>
                  </a:lnTo>
                  <a:lnTo>
                    <a:pt x="27938" y="696"/>
                  </a:lnTo>
                  <a:lnTo>
                    <a:pt x="28093" y="928"/>
                  </a:lnTo>
                  <a:lnTo>
                    <a:pt x="28209" y="1160"/>
                  </a:lnTo>
                  <a:lnTo>
                    <a:pt x="28402" y="1623"/>
                  </a:lnTo>
                  <a:lnTo>
                    <a:pt x="28402" y="1623"/>
                  </a:lnTo>
                  <a:lnTo>
                    <a:pt x="28595" y="1971"/>
                  </a:lnTo>
                  <a:lnTo>
                    <a:pt x="28788" y="2280"/>
                  </a:lnTo>
                  <a:lnTo>
                    <a:pt x="29059" y="2551"/>
                  </a:lnTo>
                  <a:lnTo>
                    <a:pt x="29368" y="2744"/>
                  </a:lnTo>
                  <a:lnTo>
                    <a:pt x="29368" y="2744"/>
                  </a:lnTo>
                  <a:lnTo>
                    <a:pt x="29136" y="2821"/>
                  </a:lnTo>
                  <a:lnTo>
                    <a:pt x="28827" y="2860"/>
                  </a:lnTo>
                  <a:lnTo>
                    <a:pt x="28827" y="2860"/>
                  </a:lnTo>
                  <a:lnTo>
                    <a:pt x="28788" y="2860"/>
                  </a:lnTo>
                  <a:lnTo>
                    <a:pt x="28750" y="2937"/>
                  </a:lnTo>
                  <a:lnTo>
                    <a:pt x="28750" y="2937"/>
                  </a:lnTo>
                  <a:lnTo>
                    <a:pt x="28595" y="3864"/>
                  </a:lnTo>
                  <a:lnTo>
                    <a:pt x="28441" y="4753"/>
                  </a:lnTo>
                  <a:lnTo>
                    <a:pt x="28209" y="5681"/>
                  </a:lnTo>
                  <a:lnTo>
                    <a:pt x="27938" y="6569"/>
                  </a:lnTo>
                  <a:lnTo>
                    <a:pt x="27938" y="6569"/>
                  </a:lnTo>
                  <a:lnTo>
                    <a:pt x="27784" y="6994"/>
                  </a:lnTo>
                  <a:lnTo>
                    <a:pt x="27590" y="7381"/>
                  </a:lnTo>
                  <a:lnTo>
                    <a:pt x="27359" y="7767"/>
                  </a:lnTo>
                  <a:lnTo>
                    <a:pt x="27088" y="8115"/>
                  </a:lnTo>
                  <a:lnTo>
                    <a:pt x="27088" y="8115"/>
                  </a:lnTo>
                  <a:lnTo>
                    <a:pt x="26856" y="8347"/>
                  </a:lnTo>
                  <a:lnTo>
                    <a:pt x="26624" y="8579"/>
                  </a:lnTo>
                  <a:lnTo>
                    <a:pt x="26624" y="8579"/>
                  </a:lnTo>
                  <a:lnTo>
                    <a:pt x="25929" y="8540"/>
                  </a:lnTo>
                  <a:lnTo>
                    <a:pt x="25195" y="8540"/>
                  </a:lnTo>
                  <a:lnTo>
                    <a:pt x="25195" y="8540"/>
                  </a:lnTo>
                  <a:lnTo>
                    <a:pt x="24306" y="8579"/>
                  </a:lnTo>
                  <a:lnTo>
                    <a:pt x="23379" y="8617"/>
                  </a:lnTo>
                  <a:lnTo>
                    <a:pt x="22451" y="8733"/>
                  </a:lnTo>
                  <a:lnTo>
                    <a:pt x="21562" y="8849"/>
                  </a:lnTo>
                  <a:lnTo>
                    <a:pt x="21562" y="8849"/>
                  </a:lnTo>
                  <a:lnTo>
                    <a:pt x="20867" y="9004"/>
                  </a:lnTo>
                  <a:lnTo>
                    <a:pt x="20133" y="9120"/>
                  </a:lnTo>
                  <a:lnTo>
                    <a:pt x="19437" y="9313"/>
                  </a:lnTo>
                  <a:lnTo>
                    <a:pt x="18780" y="9545"/>
                  </a:lnTo>
                  <a:lnTo>
                    <a:pt x="18780" y="9545"/>
                  </a:lnTo>
                  <a:lnTo>
                    <a:pt x="18085" y="9815"/>
                  </a:lnTo>
                  <a:lnTo>
                    <a:pt x="17467" y="10124"/>
                  </a:lnTo>
                  <a:lnTo>
                    <a:pt x="16848" y="10511"/>
                  </a:lnTo>
                  <a:lnTo>
                    <a:pt x="16269" y="10936"/>
                  </a:lnTo>
                  <a:lnTo>
                    <a:pt x="16269" y="10936"/>
                  </a:lnTo>
                  <a:lnTo>
                    <a:pt x="15728" y="11361"/>
                  </a:lnTo>
                  <a:lnTo>
                    <a:pt x="15728" y="11361"/>
                  </a:lnTo>
                  <a:lnTo>
                    <a:pt x="15612" y="11477"/>
                  </a:lnTo>
                  <a:lnTo>
                    <a:pt x="15573" y="11554"/>
                  </a:lnTo>
                  <a:lnTo>
                    <a:pt x="15573" y="11670"/>
                  </a:lnTo>
                  <a:lnTo>
                    <a:pt x="15573" y="11670"/>
                  </a:lnTo>
                  <a:lnTo>
                    <a:pt x="15612" y="11786"/>
                  </a:lnTo>
                  <a:lnTo>
                    <a:pt x="15689" y="11863"/>
                  </a:lnTo>
                  <a:lnTo>
                    <a:pt x="15766" y="11902"/>
                  </a:lnTo>
                  <a:lnTo>
                    <a:pt x="15882" y="11940"/>
                  </a:lnTo>
                  <a:lnTo>
                    <a:pt x="16075" y="11979"/>
                  </a:lnTo>
                  <a:lnTo>
                    <a:pt x="16307" y="11979"/>
                  </a:lnTo>
                  <a:lnTo>
                    <a:pt x="16307" y="11979"/>
                  </a:lnTo>
                  <a:lnTo>
                    <a:pt x="17080" y="11940"/>
                  </a:lnTo>
                  <a:lnTo>
                    <a:pt x="17853" y="11863"/>
                  </a:lnTo>
                  <a:lnTo>
                    <a:pt x="19437" y="11747"/>
                  </a:lnTo>
                  <a:lnTo>
                    <a:pt x="19437" y="11747"/>
                  </a:lnTo>
                  <a:lnTo>
                    <a:pt x="20133" y="11670"/>
                  </a:lnTo>
                  <a:lnTo>
                    <a:pt x="20790" y="11670"/>
                  </a:lnTo>
                  <a:lnTo>
                    <a:pt x="21485" y="11670"/>
                  </a:lnTo>
                  <a:lnTo>
                    <a:pt x="22181" y="11670"/>
                  </a:lnTo>
                  <a:lnTo>
                    <a:pt x="22181" y="11670"/>
                  </a:lnTo>
                  <a:lnTo>
                    <a:pt x="22760" y="11747"/>
                  </a:lnTo>
                  <a:lnTo>
                    <a:pt x="23301" y="11863"/>
                  </a:lnTo>
                  <a:lnTo>
                    <a:pt x="23301" y="11863"/>
                  </a:lnTo>
                  <a:lnTo>
                    <a:pt x="22451" y="12906"/>
                  </a:lnTo>
                  <a:lnTo>
                    <a:pt x="21640" y="13988"/>
                  </a:lnTo>
                  <a:lnTo>
                    <a:pt x="20867" y="15109"/>
                  </a:lnTo>
                  <a:lnTo>
                    <a:pt x="20133" y="16268"/>
                  </a:lnTo>
                  <a:lnTo>
                    <a:pt x="20133" y="16268"/>
                  </a:lnTo>
                  <a:lnTo>
                    <a:pt x="19399" y="17543"/>
                  </a:lnTo>
                  <a:lnTo>
                    <a:pt x="18742" y="18857"/>
                  </a:lnTo>
                  <a:lnTo>
                    <a:pt x="18123" y="20171"/>
                  </a:lnTo>
                  <a:lnTo>
                    <a:pt x="17544" y="21523"/>
                  </a:lnTo>
                  <a:lnTo>
                    <a:pt x="17544" y="21523"/>
                  </a:lnTo>
                  <a:lnTo>
                    <a:pt x="16385" y="24112"/>
                  </a:lnTo>
                  <a:lnTo>
                    <a:pt x="15264" y="26740"/>
                  </a:lnTo>
                  <a:lnTo>
                    <a:pt x="15264" y="26740"/>
                  </a:lnTo>
                  <a:lnTo>
                    <a:pt x="14337" y="29097"/>
                  </a:lnTo>
                  <a:lnTo>
                    <a:pt x="13912" y="30295"/>
                  </a:lnTo>
                  <a:lnTo>
                    <a:pt x="13486" y="31493"/>
                  </a:lnTo>
                  <a:lnTo>
                    <a:pt x="13486" y="31493"/>
                  </a:lnTo>
                  <a:lnTo>
                    <a:pt x="13255" y="32227"/>
                  </a:lnTo>
                  <a:lnTo>
                    <a:pt x="13255" y="32227"/>
                  </a:lnTo>
                  <a:lnTo>
                    <a:pt x="13255" y="32227"/>
                  </a:lnTo>
                  <a:lnTo>
                    <a:pt x="13139" y="32150"/>
                  </a:lnTo>
                  <a:lnTo>
                    <a:pt x="13100" y="32111"/>
                  </a:lnTo>
                  <a:lnTo>
                    <a:pt x="13100" y="32111"/>
                  </a:lnTo>
                  <a:lnTo>
                    <a:pt x="12907" y="31995"/>
                  </a:lnTo>
                  <a:lnTo>
                    <a:pt x="12907" y="31995"/>
                  </a:lnTo>
                  <a:lnTo>
                    <a:pt x="12289" y="31570"/>
                  </a:lnTo>
                  <a:lnTo>
                    <a:pt x="11670" y="31222"/>
                  </a:lnTo>
                  <a:lnTo>
                    <a:pt x="11052" y="30874"/>
                  </a:lnTo>
                  <a:lnTo>
                    <a:pt x="10395" y="30565"/>
                  </a:lnTo>
                  <a:lnTo>
                    <a:pt x="9738" y="30256"/>
                  </a:lnTo>
                  <a:lnTo>
                    <a:pt x="9081" y="29986"/>
                  </a:lnTo>
                  <a:lnTo>
                    <a:pt x="8386" y="29715"/>
                  </a:lnTo>
                  <a:lnTo>
                    <a:pt x="7729" y="29483"/>
                  </a:lnTo>
                  <a:lnTo>
                    <a:pt x="7729" y="29483"/>
                  </a:lnTo>
                  <a:lnTo>
                    <a:pt x="6995" y="29290"/>
                  </a:lnTo>
                  <a:lnTo>
                    <a:pt x="6299" y="29097"/>
                  </a:lnTo>
                  <a:lnTo>
                    <a:pt x="5565" y="28981"/>
                  </a:lnTo>
                  <a:lnTo>
                    <a:pt x="4831" y="28826"/>
                  </a:lnTo>
                  <a:lnTo>
                    <a:pt x="4831" y="28826"/>
                  </a:lnTo>
                  <a:lnTo>
                    <a:pt x="3981" y="28710"/>
                  </a:lnTo>
                  <a:lnTo>
                    <a:pt x="3092" y="28633"/>
                  </a:lnTo>
                  <a:lnTo>
                    <a:pt x="3092" y="28633"/>
                  </a:lnTo>
                  <a:lnTo>
                    <a:pt x="2435" y="28595"/>
                  </a:lnTo>
                  <a:lnTo>
                    <a:pt x="1817" y="28633"/>
                  </a:lnTo>
                  <a:lnTo>
                    <a:pt x="1817" y="28633"/>
                  </a:lnTo>
                  <a:lnTo>
                    <a:pt x="1044" y="28710"/>
                  </a:lnTo>
                  <a:lnTo>
                    <a:pt x="658" y="28788"/>
                  </a:lnTo>
                  <a:lnTo>
                    <a:pt x="310" y="28904"/>
                  </a:lnTo>
                  <a:lnTo>
                    <a:pt x="310" y="28904"/>
                  </a:lnTo>
                  <a:lnTo>
                    <a:pt x="194" y="28942"/>
                  </a:lnTo>
                  <a:lnTo>
                    <a:pt x="194" y="28942"/>
                  </a:lnTo>
                  <a:lnTo>
                    <a:pt x="78" y="28981"/>
                  </a:lnTo>
                  <a:lnTo>
                    <a:pt x="78" y="28981"/>
                  </a:lnTo>
                  <a:lnTo>
                    <a:pt x="39" y="28981"/>
                  </a:lnTo>
                  <a:lnTo>
                    <a:pt x="39" y="29020"/>
                  </a:lnTo>
                  <a:lnTo>
                    <a:pt x="39" y="29020"/>
                  </a:lnTo>
                  <a:lnTo>
                    <a:pt x="1" y="291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2378825" y="1274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1856200" y="1380900"/>
              <a:ext cx="1409450" cy="744850"/>
            </a:xfrm>
            <a:custGeom>
              <a:rect b="b" l="l" r="r" t="t"/>
              <a:pathLst>
                <a:path extrusionOk="0" h="29794" w="56378">
                  <a:moveTo>
                    <a:pt x="11941" y="1"/>
                  </a:moveTo>
                  <a:lnTo>
                    <a:pt x="11052" y="40"/>
                  </a:lnTo>
                  <a:lnTo>
                    <a:pt x="10125" y="78"/>
                  </a:lnTo>
                  <a:lnTo>
                    <a:pt x="9197" y="194"/>
                  </a:lnTo>
                  <a:lnTo>
                    <a:pt x="8308" y="310"/>
                  </a:lnTo>
                  <a:lnTo>
                    <a:pt x="7613" y="465"/>
                  </a:lnTo>
                  <a:lnTo>
                    <a:pt x="6879" y="581"/>
                  </a:lnTo>
                  <a:lnTo>
                    <a:pt x="6183" y="774"/>
                  </a:lnTo>
                  <a:lnTo>
                    <a:pt x="5526" y="1006"/>
                  </a:lnTo>
                  <a:lnTo>
                    <a:pt x="4831" y="1276"/>
                  </a:lnTo>
                  <a:lnTo>
                    <a:pt x="4213" y="1585"/>
                  </a:lnTo>
                  <a:lnTo>
                    <a:pt x="3594" y="1972"/>
                  </a:lnTo>
                  <a:lnTo>
                    <a:pt x="3015" y="2397"/>
                  </a:lnTo>
                  <a:lnTo>
                    <a:pt x="2474" y="2822"/>
                  </a:lnTo>
                  <a:lnTo>
                    <a:pt x="2358" y="2938"/>
                  </a:lnTo>
                  <a:lnTo>
                    <a:pt x="2319" y="3015"/>
                  </a:lnTo>
                  <a:lnTo>
                    <a:pt x="2319" y="3131"/>
                  </a:lnTo>
                  <a:lnTo>
                    <a:pt x="2358" y="3247"/>
                  </a:lnTo>
                  <a:lnTo>
                    <a:pt x="2435" y="3324"/>
                  </a:lnTo>
                  <a:lnTo>
                    <a:pt x="2512" y="3363"/>
                  </a:lnTo>
                  <a:lnTo>
                    <a:pt x="2628" y="3401"/>
                  </a:lnTo>
                  <a:lnTo>
                    <a:pt x="2821" y="3440"/>
                  </a:lnTo>
                  <a:lnTo>
                    <a:pt x="3053" y="3440"/>
                  </a:lnTo>
                  <a:lnTo>
                    <a:pt x="3826" y="3401"/>
                  </a:lnTo>
                  <a:lnTo>
                    <a:pt x="4599" y="3324"/>
                  </a:lnTo>
                  <a:lnTo>
                    <a:pt x="6183" y="3208"/>
                  </a:lnTo>
                  <a:lnTo>
                    <a:pt x="6879" y="3131"/>
                  </a:lnTo>
                  <a:lnTo>
                    <a:pt x="8927" y="3131"/>
                  </a:lnTo>
                  <a:lnTo>
                    <a:pt x="9159" y="3054"/>
                  </a:lnTo>
                  <a:lnTo>
                    <a:pt x="9159" y="3092"/>
                  </a:lnTo>
                  <a:lnTo>
                    <a:pt x="9159" y="3131"/>
                  </a:lnTo>
                  <a:lnTo>
                    <a:pt x="9738" y="3247"/>
                  </a:lnTo>
                  <a:lnTo>
                    <a:pt x="10318" y="3363"/>
                  </a:lnTo>
                  <a:lnTo>
                    <a:pt x="11361" y="3633"/>
                  </a:lnTo>
                  <a:lnTo>
                    <a:pt x="11902" y="3826"/>
                  </a:lnTo>
                  <a:lnTo>
                    <a:pt x="12443" y="4058"/>
                  </a:lnTo>
                  <a:lnTo>
                    <a:pt x="13448" y="4561"/>
                  </a:lnTo>
                  <a:lnTo>
                    <a:pt x="14452" y="5140"/>
                  </a:lnTo>
                  <a:lnTo>
                    <a:pt x="15380" y="5758"/>
                  </a:lnTo>
                  <a:lnTo>
                    <a:pt x="16037" y="6222"/>
                  </a:lnTo>
                  <a:lnTo>
                    <a:pt x="15882" y="6261"/>
                  </a:lnTo>
                  <a:lnTo>
                    <a:pt x="15457" y="6377"/>
                  </a:lnTo>
                  <a:lnTo>
                    <a:pt x="15032" y="6570"/>
                  </a:lnTo>
                  <a:lnTo>
                    <a:pt x="14646" y="6802"/>
                  </a:lnTo>
                  <a:lnTo>
                    <a:pt x="14221" y="7111"/>
                  </a:lnTo>
                  <a:lnTo>
                    <a:pt x="13873" y="7420"/>
                  </a:lnTo>
                  <a:lnTo>
                    <a:pt x="13525" y="7768"/>
                  </a:lnTo>
                  <a:lnTo>
                    <a:pt x="13254" y="8116"/>
                  </a:lnTo>
                  <a:lnTo>
                    <a:pt x="13023" y="8463"/>
                  </a:lnTo>
                  <a:lnTo>
                    <a:pt x="12791" y="8850"/>
                  </a:lnTo>
                  <a:lnTo>
                    <a:pt x="12559" y="9197"/>
                  </a:lnTo>
                  <a:lnTo>
                    <a:pt x="12288" y="9507"/>
                  </a:lnTo>
                  <a:lnTo>
                    <a:pt x="11979" y="9816"/>
                  </a:lnTo>
                  <a:lnTo>
                    <a:pt x="11322" y="10357"/>
                  </a:lnTo>
                  <a:lnTo>
                    <a:pt x="10009" y="11284"/>
                  </a:lnTo>
                  <a:lnTo>
                    <a:pt x="9390" y="11786"/>
                  </a:lnTo>
                  <a:lnTo>
                    <a:pt x="9081" y="12057"/>
                  </a:lnTo>
                  <a:lnTo>
                    <a:pt x="8811" y="12366"/>
                  </a:lnTo>
                  <a:lnTo>
                    <a:pt x="8579" y="12675"/>
                  </a:lnTo>
                  <a:lnTo>
                    <a:pt x="8386" y="12984"/>
                  </a:lnTo>
                  <a:lnTo>
                    <a:pt x="8231" y="13293"/>
                  </a:lnTo>
                  <a:lnTo>
                    <a:pt x="8077" y="13641"/>
                  </a:lnTo>
                  <a:lnTo>
                    <a:pt x="7961" y="14105"/>
                  </a:lnTo>
                  <a:lnTo>
                    <a:pt x="7922" y="14530"/>
                  </a:lnTo>
                  <a:lnTo>
                    <a:pt x="7922" y="14994"/>
                  </a:lnTo>
                  <a:lnTo>
                    <a:pt x="7961" y="15419"/>
                  </a:lnTo>
                  <a:lnTo>
                    <a:pt x="8038" y="15882"/>
                  </a:lnTo>
                  <a:lnTo>
                    <a:pt x="8077" y="16076"/>
                  </a:lnTo>
                  <a:lnTo>
                    <a:pt x="8077" y="16307"/>
                  </a:lnTo>
                  <a:lnTo>
                    <a:pt x="8038" y="16539"/>
                  </a:lnTo>
                  <a:lnTo>
                    <a:pt x="7922" y="16732"/>
                  </a:lnTo>
                  <a:lnTo>
                    <a:pt x="7806" y="16926"/>
                  </a:lnTo>
                  <a:lnTo>
                    <a:pt x="7613" y="17080"/>
                  </a:lnTo>
                  <a:lnTo>
                    <a:pt x="6106" y="18124"/>
                  </a:lnTo>
                  <a:lnTo>
                    <a:pt x="5990" y="18201"/>
                  </a:lnTo>
                  <a:lnTo>
                    <a:pt x="5758" y="18394"/>
                  </a:lnTo>
                  <a:lnTo>
                    <a:pt x="5294" y="18626"/>
                  </a:lnTo>
                  <a:lnTo>
                    <a:pt x="5024" y="18742"/>
                  </a:lnTo>
                  <a:lnTo>
                    <a:pt x="4483" y="19012"/>
                  </a:lnTo>
                  <a:lnTo>
                    <a:pt x="4213" y="19167"/>
                  </a:lnTo>
                  <a:lnTo>
                    <a:pt x="4019" y="19360"/>
                  </a:lnTo>
                  <a:lnTo>
                    <a:pt x="3903" y="19553"/>
                  </a:lnTo>
                  <a:lnTo>
                    <a:pt x="3865" y="19785"/>
                  </a:lnTo>
                  <a:lnTo>
                    <a:pt x="3865" y="19862"/>
                  </a:lnTo>
                  <a:lnTo>
                    <a:pt x="3903" y="19978"/>
                  </a:lnTo>
                  <a:lnTo>
                    <a:pt x="3981" y="20056"/>
                  </a:lnTo>
                  <a:lnTo>
                    <a:pt x="4097" y="20094"/>
                  </a:lnTo>
                  <a:lnTo>
                    <a:pt x="4251" y="20133"/>
                  </a:lnTo>
                  <a:lnTo>
                    <a:pt x="4367" y="20171"/>
                  </a:lnTo>
                  <a:lnTo>
                    <a:pt x="4213" y="20365"/>
                  </a:lnTo>
                  <a:lnTo>
                    <a:pt x="3903" y="20790"/>
                  </a:lnTo>
                  <a:lnTo>
                    <a:pt x="3633" y="21292"/>
                  </a:lnTo>
                  <a:lnTo>
                    <a:pt x="3401" y="21794"/>
                  </a:lnTo>
                  <a:lnTo>
                    <a:pt x="3246" y="22297"/>
                  </a:lnTo>
                  <a:lnTo>
                    <a:pt x="3131" y="22799"/>
                  </a:lnTo>
                  <a:lnTo>
                    <a:pt x="3053" y="23301"/>
                  </a:lnTo>
                  <a:lnTo>
                    <a:pt x="3015" y="23611"/>
                  </a:lnTo>
                  <a:lnTo>
                    <a:pt x="2899" y="23920"/>
                  </a:lnTo>
                  <a:lnTo>
                    <a:pt x="2744" y="24151"/>
                  </a:lnTo>
                  <a:lnTo>
                    <a:pt x="2551" y="24383"/>
                  </a:lnTo>
                  <a:lnTo>
                    <a:pt x="2126" y="24808"/>
                  </a:lnTo>
                  <a:lnTo>
                    <a:pt x="1739" y="25272"/>
                  </a:lnTo>
                  <a:lnTo>
                    <a:pt x="1005" y="26238"/>
                  </a:lnTo>
                  <a:lnTo>
                    <a:pt x="696" y="26740"/>
                  </a:lnTo>
                  <a:lnTo>
                    <a:pt x="387" y="27243"/>
                  </a:lnTo>
                  <a:lnTo>
                    <a:pt x="232" y="27591"/>
                  </a:lnTo>
                  <a:lnTo>
                    <a:pt x="117" y="27977"/>
                  </a:lnTo>
                  <a:lnTo>
                    <a:pt x="39" y="28209"/>
                  </a:lnTo>
                  <a:lnTo>
                    <a:pt x="1" y="28441"/>
                  </a:lnTo>
                  <a:lnTo>
                    <a:pt x="1" y="28672"/>
                  </a:lnTo>
                  <a:lnTo>
                    <a:pt x="1" y="28904"/>
                  </a:lnTo>
                  <a:lnTo>
                    <a:pt x="39" y="29098"/>
                  </a:lnTo>
                  <a:lnTo>
                    <a:pt x="155" y="29252"/>
                  </a:lnTo>
                  <a:lnTo>
                    <a:pt x="271" y="29407"/>
                  </a:lnTo>
                  <a:lnTo>
                    <a:pt x="426" y="29523"/>
                  </a:lnTo>
                  <a:lnTo>
                    <a:pt x="580" y="29600"/>
                  </a:lnTo>
                  <a:lnTo>
                    <a:pt x="773" y="29677"/>
                  </a:lnTo>
                  <a:lnTo>
                    <a:pt x="1121" y="29793"/>
                  </a:lnTo>
                  <a:lnTo>
                    <a:pt x="1508" y="29793"/>
                  </a:lnTo>
                  <a:lnTo>
                    <a:pt x="1662" y="29716"/>
                  </a:lnTo>
                  <a:lnTo>
                    <a:pt x="1817" y="29638"/>
                  </a:lnTo>
                  <a:lnTo>
                    <a:pt x="2165" y="29368"/>
                  </a:lnTo>
                  <a:lnTo>
                    <a:pt x="2358" y="29213"/>
                  </a:lnTo>
                  <a:lnTo>
                    <a:pt x="2551" y="29136"/>
                  </a:lnTo>
                  <a:lnTo>
                    <a:pt x="2783" y="29098"/>
                  </a:lnTo>
                  <a:lnTo>
                    <a:pt x="3015" y="29098"/>
                  </a:lnTo>
                  <a:lnTo>
                    <a:pt x="3208" y="29059"/>
                  </a:lnTo>
                  <a:lnTo>
                    <a:pt x="3440" y="28982"/>
                  </a:lnTo>
                  <a:lnTo>
                    <a:pt x="3556" y="28904"/>
                  </a:lnTo>
                  <a:lnTo>
                    <a:pt x="3633" y="28866"/>
                  </a:lnTo>
                  <a:lnTo>
                    <a:pt x="4444" y="28016"/>
                  </a:lnTo>
                  <a:lnTo>
                    <a:pt x="5256" y="27204"/>
                  </a:lnTo>
                  <a:lnTo>
                    <a:pt x="6106" y="26431"/>
                  </a:lnTo>
                  <a:lnTo>
                    <a:pt x="6956" y="25697"/>
                  </a:lnTo>
                  <a:lnTo>
                    <a:pt x="7806" y="25002"/>
                  </a:lnTo>
                  <a:lnTo>
                    <a:pt x="7845" y="24963"/>
                  </a:lnTo>
                  <a:lnTo>
                    <a:pt x="7999" y="24847"/>
                  </a:lnTo>
                  <a:lnTo>
                    <a:pt x="8308" y="24615"/>
                  </a:lnTo>
                  <a:lnTo>
                    <a:pt x="8502" y="24461"/>
                  </a:lnTo>
                  <a:lnTo>
                    <a:pt x="8540" y="24422"/>
                  </a:lnTo>
                  <a:lnTo>
                    <a:pt x="9274" y="23958"/>
                  </a:lnTo>
                  <a:lnTo>
                    <a:pt x="10009" y="23533"/>
                  </a:lnTo>
                  <a:lnTo>
                    <a:pt x="10202" y="23417"/>
                  </a:lnTo>
                  <a:lnTo>
                    <a:pt x="10202" y="23533"/>
                  </a:lnTo>
                  <a:lnTo>
                    <a:pt x="10240" y="23804"/>
                  </a:lnTo>
                  <a:lnTo>
                    <a:pt x="10318" y="24074"/>
                  </a:lnTo>
                  <a:lnTo>
                    <a:pt x="10434" y="24306"/>
                  </a:lnTo>
                  <a:lnTo>
                    <a:pt x="10550" y="24577"/>
                  </a:lnTo>
                  <a:lnTo>
                    <a:pt x="10704" y="24847"/>
                  </a:lnTo>
                  <a:lnTo>
                    <a:pt x="10781" y="25002"/>
                  </a:lnTo>
                  <a:lnTo>
                    <a:pt x="10820" y="25156"/>
                  </a:lnTo>
                  <a:lnTo>
                    <a:pt x="10859" y="25311"/>
                  </a:lnTo>
                  <a:lnTo>
                    <a:pt x="10820" y="25504"/>
                  </a:lnTo>
                  <a:lnTo>
                    <a:pt x="10781" y="25852"/>
                  </a:lnTo>
                  <a:lnTo>
                    <a:pt x="10781" y="26045"/>
                  </a:lnTo>
                  <a:lnTo>
                    <a:pt x="10820" y="26238"/>
                  </a:lnTo>
                  <a:lnTo>
                    <a:pt x="10897" y="26315"/>
                  </a:lnTo>
                  <a:lnTo>
                    <a:pt x="10975" y="26393"/>
                  </a:lnTo>
                  <a:lnTo>
                    <a:pt x="11207" y="26393"/>
                  </a:lnTo>
                  <a:lnTo>
                    <a:pt x="11322" y="26354"/>
                  </a:lnTo>
                  <a:lnTo>
                    <a:pt x="11438" y="26277"/>
                  </a:lnTo>
                  <a:lnTo>
                    <a:pt x="11632" y="26084"/>
                  </a:lnTo>
                  <a:lnTo>
                    <a:pt x="11902" y="25658"/>
                  </a:lnTo>
                  <a:lnTo>
                    <a:pt x="12250" y="25118"/>
                  </a:lnTo>
                  <a:lnTo>
                    <a:pt x="12559" y="24538"/>
                  </a:lnTo>
                  <a:lnTo>
                    <a:pt x="12829" y="23958"/>
                  </a:lnTo>
                  <a:lnTo>
                    <a:pt x="13023" y="23379"/>
                  </a:lnTo>
                  <a:lnTo>
                    <a:pt x="13177" y="22915"/>
                  </a:lnTo>
                  <a:lnTo>
                    <a:pt x="13293" y="22451"/>
                  </a:lnTo>
                  <a:lnTo>
                    <a:pt x="13370" y="21949"/>
                  </a:lnTo>
                  <a:lnTo>
                    <a:pt x="13370" y="21485"/>
                  </a:lnTo>
                  <a:lnTo>
                    <a:pt x="13525" y="21408"/>
                  </a:lnTo>
                  <a:lnTo>
                    <a:pt x="14259" y="20944"/>
                  </a:lnTo>
                  <a:lnTo>
                    <a:pt x="16771" y="19476"/>
                  </a:lnTo>
                  <a:lnTo>
                    <a:pt x="19282" y="18008"/>
                  </a:lnTo>
                  <a:lnTo>
                    <a:pt x="20287" y="17505"/>
                  </a:lnTo>
                  <a:lnTo>
                    <a:pt x="21253" y="17003"/>
                  </a:lnTo>
                  <a:lnTo>
                    <a:pt x="22258" y="16539"/>
                  </a:lnTo>
                  <a:lnTo>
                    <a:pt x="23263" y="16076"/>
                  </a:lnTo>
                  <a:lnTo>
                    <a:pt x="24731" y="15535"/>
                  </a:lnTo>
                  <a:lnTo>
                    <a:pt x="25195" y="15380"/>
                  </a:lnTo>
                  <a:lnTo>
                    <a:pt x="27358" y="14762"/>
                  </a:lnTo>
                  <a:lnTo>
                    <a:pt x="29561" y="14221"/>
                  </a:lnTo>
                  <a:lnTo>
                    <a:pt x="30913" y="13912"/>
                  </a:lnTo>
                  <a:lnTo>
                    <a:pt x="32266" y="13680"/>
                  </a:lnTo>
                  <a:lnTo>
                    <a:pt x="32343" y="13680"/>
                  </a:lnTo>
                  <a:lnTo>
                    <a:pt x="32575" y="13603"/>
                  </a:lnTo>
                  <a:lnTo>
                    <a:pt x="33309" y="13448"/>
                  </a:lnTo>
                  <a:lnTo>
                    <a:pt x="34314" y="13332"/>
                  </a:lnTo>
                  <a:lnTo>
                    <a:pt x="35357" y="13139"/>
                  </a:lnTo>
                  <a:lnTo>
                    <a:pt x="36323" y="12868"/>
                  </a:lnTo>
                  <a:lnTo>
                    <a:pt x="37173" y="12598"/>
                  </a:lnTo>
                  <a:lnTo>
                    <a:pt x="37985" y="12250"/>
                  </a:lnTo>
                  <a:lnTo>
                    <a:pt x="38835" y="11825"/>
                  </a:lnTo>
                  <a:lnTo>
                    <a:pt x="39260" y="11593"/>
                  </a:lnTo>
                  <a:lnTo>
                    <a:pt x="39685" y="11439"/>
                  </a:lnTo>
                  <a:lnTo>
                    <a:pt x="40110" y="11323"/>
                  </a:lnTo>
                  <a:lnTo>
                    <a:pt x="40535" y="11207"/>
                  </a:lnTo>
                  <a:lnTo>
                    <a:pt x="40999" y="11168"/>
                  </a:lnTo>
                  <a:lnTo>
                    <a:pt x="41462" y="11130"/>
                  </a:lnTo>
                  <a:lnTo>
                    <a:pt x="42351" y="11091"/>
                  </a:lnTo>
                  <a:lnTo>
                    <a:pt x="43240" y="11091"/>
                  </a:lnTo>
                  <a:lnTo>
                    <a:pt x="43704" y="11052"/>
                  </a:lnTo>
                  <a:lnTo>
                    <a:pt x="44129" y="10975"/>
                  </a:lnTo>
                  <a:lnTo>
                    <a:pt x="45017" y="10820"/>
                  </a:lnTo>
                  <a:lnTo>
                    <a:pt x="45906" y="10627"/>
                  </a:lnTo>
                  <a:lnTo>
                    <a:pt x="46756" y="10395"/>
                  </a:lnTo>
                  <a:lnTo>
                    <a:pt x="47104" y="10279"/>
                  </a:lnTo>
                  <a:lnTo>
                    <a:pt x="47413" y="10163"/>
                  </a:lnTo>
                  <a:lnTo>
                    <a:pt x="47722" y="9970"/>
                  </a:lnTo>
                  <a:lnTo>
                    <a:pt x="47838" y="9854"/>
                  </a:lnTo>
                  <a:lnTo>
                    <a:pt x="47954" y="9738"/>
                  </a:lnTo>
                  <a:lnTo>
                    <a:pt x="48070" y="9507"/>
                  </a:lnTo>
                  <a:lnTo>
                    <a:pt x="48109" y="9275"/>
                  </a:lnTo>
                  <a:lnTo>
                    <a:pt x="48109" y="9004"/>
                  </a:lnTo>
                  <a:lnTo>
                    <a:pt x="48031" y="8811"/>
                  </a:lnTo>
                  <a:lnTo>
                    <a:pt x="48456" y="8695"/>
                  </a:lnTo>
                  <a:lnTo>
                    <a:pt x="48843" y="8618"/>
                  </a:lnTo>
                  <a:lnTo>
                    <a:pt x="49268" y="8579"/>
                  </a:lnTo>
                  <a:lnTo>
                    <a:pt x="49693" y="8502"/>
                  </a:lnTo>
                  <a:lnTo>
                    <a:pt x="49732" y="8463"/>
                  </a:lnTo>
                  <a:lnTo>
                    <a:pt x="50079" y="8386"/>
                  </a:lnTo>
                  <a:lnTo>
                    <a:pt x="50427" y="8231"/>
                  </a:lnTo>
                  <a:lnTo>
                    <a:pt x="50736" y="8116"/>
                  </a:lnTo>
                  <a:lnTo>
                    <a:pt x="51045" y="7922"/>
                  </a:lnTo>
                  <a:lnTo>
                    <a:pt x="51316" y="7768"/>
                  </a:lnTo>
                  <a:lnTo>
                    <a:pt x="51586" y="7536"/>
                  </a:lnTo>
                  <a:lnTo>
                    <a:pt x="52127" y="7111"/>
                  </a:lnTo>
                  <a:lnTo>
                    <a:pt x="52398" y="6840"/>
                  </a:lnTo>
                  <a:lnTo>
                    <a:pt x="52746" y="6647"/>
                  </a:lnTo>
                  <a:lnTo>
                    <a:pt x="53055" y="6493"/>
                  </a:lnTo>
                  <a:lnTo>
                    <a:pt x="53402" y="6377"/>
                  </a:lnTo>
                  <a:lnTo>
                    <a:pt x="54021" y="6145"/>
                  </a:lnTo>
                  <a:lnTo>
                    <a:pt x="54639" y="5874"/>
                  </a:lnTo>
                  <a:lnTo>
                    <a:pt x="55219" y="5527"/>
                  </a:lnTo>
                  <a:lnTo>
                    <a:pt x="55721" y="5102"/>
                  </a:lnTo>
                  <a:lnTo>
                    <a:pt x="56069" y="4792"/>
                  </a:lnTo>
                  <a:lnTo>
                    <a:pt x="56378" y="4406"/>
                  </a:lnTo>
                  <a:lnTo>
                    <a:pt x="56339" y="4174"/>
                  </a:lnTo>
                  <a:lnTo>
                    <a:pt x="56223" y="3981"/>
                  </a:lnTo>
                  <a:lnTo>
                    <a:pt x="56069" y="3788"/>
                  </a:lnTo>
                  <a:lnTo>
                    <a:pt x="55914" y="3672"/>
                  </a:lnTo>
                  <a:lnTo>
                    <a:pt x="55682" y="3556"/>
                  </a:lnTo>
                  <a:lnTo>
                    <a:pt x="55489" y="3440"/>
                  </a:lnTo>
                  <a:lnTo>
                    <a:pt x="55025" y="3324"/>
                  </a:lnTo>
                  <a:lnTo>
                    <a:pt x="54484" y="3169"/>
                  </a:lnTo>
                  <a:lnTo>
                    <a:pt x="54214" y="3092"/>
                  </a:lnTo>
                  <a:lnTo>
                    <a:pt x="53982" y="2976"/>
                  </a:lnTo>
                  <a:lnTo>
                    <a:pt x="53557" y="2667"/>
                  </a:lnTo>
                  <a:lnTo>
                    <a:pt x="53132" y="2319"/>
                  </a:lnTo>
                  <a:lnTo>
                    <a:pt x="52668" y="2049"/>
                  </a:lnTo>
                  <a:lnTo>
                    <a:pt x="52205" y="1856"/>
                  </a:lnTo>
                  <a:lnTo>
                    <a:pt x="51702" y="1701"/>
                  </a:lnTo>
                  <a:lnTo>
                    <a:pt x="51200" y="1624"/>
                  </a:lnTo>
                  <a:lnTo>
                    <a:pt x="50852" y="1585"/>
                  </a:lnTo>
                  <a:lnTo>
                    <a:pt x="50504" y="1585"/>
                  </a:lnTo>
                  <a:lnTo>
                    <a:pt x="49847" y="1663"/>
                  </a:lnTo>
                  <a:lnTo>
                    <a:pt x="49307" y="1701"/>
                  </a:lnTo>
                  <a:lnTo>
                    <a:pt x="48804" y="1740"/>
                  </a:lnTo>
                  <a:lnTo>
                    <a:pt x="48495" y="1701"/>
                  </a:lnTo>
                  <a:lnTo>
                    <a:pt x="48225" y="1663"/>
                  </a:lnTo>
                  <a:lnTo>
                    <a:pt x="47684" y="1508"/>
                  </a:lnTo>
                  <a:lnTo>
                    <a:pt x="46602" y="1160"/>
                  </a:lnTo>
                  <a:lnTo>
                    <a:pt x="46061" y="1006"/>
                  </a:lnTo>
                  <a:lnTo>
                    <a:pt x="45520" y="890"/>
                  </a:lnTo>
                  <a:lnTo>
                    <a:pt x="44979" y="851"/>
                  </a:lnTo>
                  <a:lnTo>
                    <a:pt x="44399" y="851"/>
                  </a:lnTo>
                  <a:lnTo>
                    <a:pt x="43819" y="890"/>
                  </a:lnTo>
                  <a:lnTo>
                    <a:pt x="43240" y="1006"/>
                  </a:lnTo>
                  <a:lnTo>
                    <a:pt x="42081" y="1237"/>
                  </a:lnTo>
                  <a:lnTo>
                    <a:pt x="41462" y="1315"/>
                  </a:lnTo>
                  <a:lnTo>
                    <a:pt x="40883" y="1392"/>
                  </a:lnTo>
                  <a:lnTo>
                    <a:pt x="40265" y="1469"/>
                  </a:lnTo>
                  <a:lnTo>
                    <a:pt x="39646" y="1469"/>
                  </a:lnTo>
                  <a:lnTo>
                    <a:pt x="38758" y="1392"/>
                  </a:lnTo>
                  <a:lnTo>
                    <a:pt x="38564" y="1353"/>
                  </a:lnTo>
                  <a:lnTo>
                    <a:pt x="37714" y="1083"/>
                  </a:lnTo>
                  <a:lnTo>
                    <a:pt x="36825" y="851"/>
                  </a:lnTo>
                  <a:lnTo>
                    <a:pt x="36014" y="696"/>
                  </a:lnTo>
                  <a:lnTo>
                    <a:pt x="35628" y="658"/>
                  </a:lnTo>
                  <a:lnTo>
                    <a:pt x="34816" y="658"/>
                  </a:lnTo>
                  <a:lnTo>
                    <a:pt x="34430" y="735"/>
                  </a:lnTo>
                  <a:lnTo>
                    <a:pt x="33657" y="967"/>
                  </a:lnTo>
                  <a:lnTo>
                    <a:pt x="33232" y="1044"/>
                  </a:lnTo>
                  <a:lnTo>
                    <a:pt x="32807" y="1083"/>
                  </a:lnTo>
                  <a:lnTo>
                    <a:pt x="32343" y="1044"/>
                  </a:lnTo>
                  <a:lnTo>
                    <a:pt x="31918" y="1006"/>
                  </a:lnTo>
                  <a:lnTo>
                    <a:pt x="31107" y="890"/>
                  </a:lnTo>
                  <a:lnTo>
                    <a:pt x="30720" y="851"/>
                  </a:lnTo>
                  <a:lnTo>
                    <a:pt x="30295" y="812"/>
                  </a:lnTo>
                  <a:lnTo>
                    <a:pt x="29445" y="851"/>
                  </a:lnTo>
                  <a:lnTo>
                    <a:pt x="28595" y="928"/>
                  </a:lnTo>
                  <a:lnTo>
                    <a:pt x="27745" y="1006"/>
                  </a:lnTo>
                  <a:lnTo>
                    <a:pt x="26895" y="1122"/>
                  </a:lnTo>
                  <a:lnTo>
                    <a:pt x="26083" y="1276"/>
                  </a:lnTo>
                  <a:lnTo>
                    <a:pt x="25272" y="1508"/>
                  </a:lnTo>
                  <a:lnTo>
                    <a:pt x="24615" y="1701"/>
                  </a:lnTo>
                  <a:lnTo>
                    <a:pt x="23958" y="1972"/>
                  </a:lnTo>
                  <a:lnTo>
                    <a:pt x="22760" y="1547"/>
                  </a:lnTo>
                  <a:lnTo>
                    <a:pt x="21562" y="1199"/>
                  </a:lnTo>
                  <a:lnTo>
                    <a:pt x="20364" y="928"/>
                  </a:lnTo>
                  <a:lnTo>
                    <a:pt x="19128" y="658"/>
                  </a:lnTo>
                  <a:lnTo>
                    <a:pt x="17698" y="426"/>
                  </a:lnTo>
                  <a:lnTo>
                    <a:pt x="16230" y="233"/>
                  </a:lnTo>
                  <a:lnTo>
                    <a:pt x="14723" y="156"/>
                  </a:lnTo>
                  <a:lnTo>
                    <a:pt x="14336" y="117"/>
                  </a:lnTo>
                  <a:lnTo>
                    <a:pt x="13564" y="78"/>
                  </a:lnTo>
                  <a:lnTo>
                    <a:pt x="12791" y="40"/>
                  </a:lnTo>
                  <a:lnTo>
                    <a:pt x="12018" y="40"/>
                  </a:lnTo>
                  <a:lnTo>
                    <a:pt x="1194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1856200" y="1380900"/>
              <a:ext cx="1409450" cy="744850"/>
            </a:xfrm>
            <a:custGeom>
              <a:rect b="b" l="l" r="r" t="t"/>
              <a:pathLst>
                <a:path extrusionOk="0" fill="none" h="29794" w="56378">
                  <a:moveTo>
                    <a:pt x="1" y="28904"/>
                  </a:moveTo>
                  <a:lnTo>
                    <a:pt x="1" y="28904"/>
                  </a:lnTo>
                  <a:lnTo>
                    <a:pt x="39" y="29098"/>
                  </a:lnTo>
                  <a:lnTo>
                    <a:pt x="155" y="29252"/>
                  </a:lnTo>
                  <a:lnTo>
                    <a:pt x="271" y="29407"/>
                  </a:lnTo>
                  <a:lnTo>
                    <a:pt x="426" y="29523"/>
                  </a:lnTo>
                  <a:lnTo>
                    <a:pt x="580" y="29600"/>
                  </a:lnTo>
                  <a:lnTo>
                    <a:pt x="773" y="29677"/>
                  </a:lnTo>
                  <a:lnTo>
                    <a:pt x="1121" y="29793"/>
                  </a:lnTo>
                  <a:lnTo>
                    <a:pt x="1121" y="29793"/>
                  </a:lnTo>
                  <a:lnTo>
                    <a:pt x="1314" y="29793"/>
                  </a:lnTo>
                  <a:lnTo>
                    <a:pt x="1508" y="29793"/>
                  </a:lnTo>
                  <a:lnTo>
                    <a:pt x="1662" y="29716"/>
                  </a:lnTo>
                  <a:lnTo>
                    <a:pt x="1817" y="29638"/>
                  </a:lnTo>
                  <a:lnTo>
                    <a:pt x="1817" y="29638"/>
                  </a:lnTo>
                  <a:lnTo>
                    <a:pt x="2165" y="29368"/>
                  </a:lnTo>
                  <a:lnTo>
                    <a:pt x="2358" y="29213"/>
                  </a:lnTo>
                  <a:lnTo>
                    <a:pt x="2551" y="29136"/>
                  </a:lnTo>
                  <a:lnTo>
                    <a:pt x="2551" y="29136"/>
                  </a:lnTo>
                  <a:lnTo>
                    <a:pt x="2783" y="29098"/>
                  </a:lnTo>
                  <a:lnTo>
                    <a:pt x="3015" y="29098"/>
                  </a:lnTo>
                  <a:lnTo>
                    <a:pt x="3208" y="29059"/>
                  </a:lnTo>
                  <a:lnTo>
                    <a:pt x="3440" y="28982"/>
                  </a:lnTo>
                  <a:lnTo>
                    <a:pt x="3440" y="28982"/>
                  </a:lnTo>
                  <a:lnTo>
                    <a:pt x="3556" y="28904"/>
                  </a:lnTo>
                  <a:lnTo>
                    <a:pt x="3556" y="28904"/>
                  </a:lnTo>
                  <a:lnTo>
                    <a:pt x="3633" y="28866"/>
                  </a:lnTo>
                  <a:lnTo>
                    <a:pt x="3633" y="28866"/>
                  </a:lnTo>
                  <a:lnTo>
                    <a:pt x="4444" y="28016"/>
                  </a:lnTo>
                  <a:lnTo>
                    <a:pt x="4444" y="28016"/>
                  </a:lnTo>
                  <a:lnTo>
                    <a:pt x="5256" y="27204"/>
                  </a:lnTo>
                  <a:lnTo>
                    <a:pt x="6106" y="26431"/>
                  </a:lnTo>
                  <a:lnTo>
                    <a:pt x="6106" y="26431"/>
                  </a:lnTo>
                  <a:lnTo>
                    <a:pt x="6956" y="25697"/>
                  </a:lnTo>
                  <a:lnTo>
                    <a:pt x="7806" y="25002"/>
                  </a:lnTo>
                  <a:lnTo>
                    <a:pt x="7806" y="25002"/>
                  </a:lnTo>
                  <a:lnTo>
                    <a:pt x="7845" y="24963"/>
                  </a:lnTo>
                  <a:lnTo>
                    <a:pt x="7845" y="24963"/>
                  </a:lnTo>
                  <a:lnTo>
                    <a:pt x="7999" y="24847"/>
                  </a:lnTo>
                  <a:lnTo>
                    <a:pt x="7999" y="24847"/>
                  </a:lnTo>
                  <a:lnTo>
                    <a:pt x="8308" y="24615"/>
                  </a:lnTo>
                  <a:lnTo>
                    <a:pt x="8308" y="24615"/>
                  </a:lnTo>
                  <a:lnTo>
                    <a:pt x="8502" y="24461"/>
                  </a:lnTo>
                  <a:lnTo>
                    <a:pt x="8540" y="24422"/>
                  </a:lnTo>
                  <a:lnTo>
                    <a:pt x="8540" y="24422"/>
                  </a:lnTo>
                  <a:lnTo>
                    <a:pt x="9274" y="23958"/>
                  </a:lnTo>
                  <a:lnTo>
                    <a:pt x="9274" y="23958"/>
                  </a:lnTo>
                  <a:lnTo>
                    <a:pt x="10009" y="23533"/>
                  </a:lnTo>
                  <a:lnTo>
                    <a:pt x="10009" y="23533"/>
                  </a:lnTo>
                  <a:lnTo>
                    <a:pt x="10202" y="23417"/>
                  </a:lnTo>
                  <a:lnTo>
                    <a:pt x="10202" y="23417"/>
                  </a:lnTo>
                  <a:lnTo>
                    <a:pt x="10202" y="23417"/>
                  </a:lnTo>
                  <a:lnTo>
                    <a:pt x="10202" y="23533"/>
                  </a:lnTo>
                  <a:lnTo>
                    <a:pt x="10202" y="23533"/>
                  </a:lnTo>
                  <a:lnTo>
                    <a:pt x="10240" y="23804"/>
                  </a:lnTo>
                  <a:lnTo>
                    <a:pt x="10318" y="24074"/>
                  </a:lnTo>
                  <a:lnTo>
                    <a:pt x="10434" y="24306"/>
                  </a:lnTo>
                  <a:lnTo>
                    <a:pt x="10550" y="24577"/>
                  </a:lnTo>
                  <a:lnTo>
                    <a:pt x="10550" y="24577"/>
                  </a:lnTo>
                  <a:lnTo>
                    <a:pt x="10704" y="24847"/>
                  </a:lnTo>
                  <a:lnTo>
                    <a:pt x="10781" y="25002"/>
                  </a:lnTo>
                  <a:lnTo>
                    <a:pt x="10820" y="25156"/>
                  </a:lnTo>
                  <a:lnTo>
                    <a:pt x="10820" y="25156"/>
                  </a:lnTo>
                  <a:lnTo>
                    <a:pt x="10859" y="25311"/>
                  </a:lnTo>
                  <a:lnTo>
                    <a:pt x="10820" y="25504"/>
                  </a:lnTo>
                  <a:lnTo>
                    <a:pt x="10781" y="25852"/>
                  </a:lnTo>
                  <a:lnTo>
                    <a:pt x="10781" y="25852"/>
                  </a:lnTo>
                  <a:lnTo>
                    <a:pt x="10781" y="26045"/>
                  </a:lnTo>
                  <a:lnTo>
                    <a:pt x="10820" y="26238"/>
                  </a:lnTo>
                  <a:lnTo>
                    <a:pt x="10897" y="26315"/>
                  </a:lnTo>
                  <a:lnTo>
                    <a:pt x="10975" y="26393"/>
                  </a:lnTo>
                  <a:lnTo>
                    <a:pt x="11091" y="26393"/>
                  </a:lnTo>
                  <a:lnTo>
                    <a:pt x="11207" y="26393"/>
                  </a:lnTo>
                  <a:lnTo>
                    <a:pt x="11207" y="26393"/>
                  </a:lnTo>
                  <a:lnTo>
                    <a:pt x="11322" y="26354"/>
                  </a:lnTo>
                  <a:lnTo>
                    <a:pt x="11438" y="26277"/>
                  </a:lnTo>
                  <a:lnTo>
                    <a:pt x="11632" y="26084"/>
                  </a:lnTo>
                  <a:lnTo>
                    <a:pt x="11902" y="25658"/>
                  </a:lnTo>
                  <a:lnTo>
                    <a:pt x="11902" y="25658"/>
                  </a:lnTo>
                  <a:lnTo>
                    <a:pt x="12250" y="25118"/>
                  </a:lnTo>
                  <a:lnTo>
                    <a:pt x="12559" y="24538"/>
                  </a:lnTo>
                  <a:lnTo>
                    <a:pt x="12829" y="23958"/>
                  </a:lnTo>
                  <a:lnTo>
                    <a:pt x="13023" y="23379"/>
                  </a:lnTo>
                  <a:lnTo>
                    <a:pt x="13023" y="23379"/>
                  </a:lnTo>
                  <a:lnTo>
                    <a:pt x="13177" y="22915"/>
                  </a:lnTo>
                  <a:lnTo>
                    <a:pt x="13293" y="22451"/>
                  </a:lnTo>
                  <a:lnTo>
                    <a:pt x="13370" y="21949"/>
                  </a:lnTo>
                  <a:lnTo>
                    <a:pt x="13370" y="21485"/>
                  </a:lnTo>
                  <a:lnTo>
                    <a:pt x="13370" y="21485"/>
                  </a:lnTo>
                  <a:lnTo>
                    <a:pt x="13370" y="21485"/>
                  </a:lnTo>
                  <a:lnTo>
                    <a:pt x="13525" y="21408"/>
                  </a:lnTo>
                  <a:lnTo>
                    <a:pt x="13525" y="21408"/>
                  </a:lnTo>
                  <a:lnTo>
                    <a:pt x="14259" y="20944"/>
                  </a:lnTo>
                  <a:lnTo>
                    <a:pt x="14259" y="20944"/>
                  </a:lnTo>
                  <a:lnTo>
                    <a:pt x="16771" y="19476"/>
                  </a:lnTo>
                  <a:lnTo>
                    <a:pt x="19282" y="18008"/>
                  </a:lnTo>
                  <a:lnTo>
                    <a:pt x="19282" y="18008"/>
                  </a:lnTo>
                  <a:lnTo>
                    <a:pt x="20287" y="17505"/>
                  </a:lnTo>
                  <a:lnTo>
                    <a:pt x="21253" y="17003"/>
                  </a:lnTo>
                  <a:lnTo>
                    <a:pt x="22258" y="16539"/>
                  </a:lnTo>
                  <a:lnTo>
                    <a:pt x="23263" y="16076"/>
                  </a:lnTo>
                  <a:lnTo>
                    <a:pt x="23263" y="16076"/>
                  </a:lnTo>
                  <a:lnTo>
                    <a:pt x="24731" y="15535"/>
                  </a:lnTo>
                  <a:lnTo>
                    <a:pt x="24731" y="15535"/>
                  </a:lnTo>
                  <a:lnTo>
                    <a:pt x="25195" y="15380"/>
                  </a:lnTo>
                  <a:lnTo>
                    <a:pt x="25195" y="15380"/>
                  </a:lnTo>
                  <a:lnTo>
                    <a:pt x="27358" y="14762"/>
                  </a:lnTo>
                  <a:lnTo>
                    <a:pt x="29561" y="14221"/>
                  </a:lnTo>
                  <a:lnTo>
                    <a:pt x="29561" y="14221"/>
                  </a:lnTo>
                  <a:lnTo>
                    <a:pt x="30913" y="13912"/>
                  </a:lnTo>
                  <a:lnTo>
                    <a:pt x="32266" y="13680"/>
                  </a:lnTo>
                  <a:lnTo>
                    <a:pt x="32266" y="13680"/>
                  </a:lnTo>
                  <a:lnTo>
                    <a:pt x="32343" y="13680"/>
                  </a:lnTo>
                  <a:lnTo>
                    <a:pt x="32343" y="13680"/>
                  </a:lnTo>
                  <a:lnTo>
                    <a:pt x="32575" y="13603"/>
                  </a:lnTo>
                  <a:lnTo>
                    <a:pt x="32575" y="13603"/>
                  </a:lnTo>
                  <a:lnTo>
                    <a:pt x="33309" y="13448"/>
                  </a:lnTo>
                  <a:lnTo>
                    <a:pt x="33309" y="13448"/>
                  </a:lnTo>
                  <a:lnTo>
                    <a:pt x="34314" y="13332"/>
                  </a:lnTo>
                  <a:lnTo>
                    <a:pt x="34314" y="13332"/>
                  </a:lnTo>
                  <a:lnTo>
                    <a:pt x="35357" y="13139"/>
                  </a:lnTo>
                  <a:lnTo>
                    <a:pt x="36323" y="12868"/>
                  </a:lnTo>
                  <a:lnTo>
                    <a:pt x="36323" y="12868"/>
                  </a:lnTo>
                  <a:lnTo>
                    <a:pt x="37173" y="12598"/>
                  </a:lnTo>
                  <a:lnTo>
                    <a:pt x="37985" y="12250"/>
                  </a:lnTo>
                  <a:lnTo>
                    <a:pt x="37985" y="12250"/>
                  </a:lnTo>
                  <a:lnTo>
                    <a:pt x="38835" y="11825"/>
                  </a:lnTo>
                  <a:lnTo>
                    <a:pt x="39260" y="11593"/>
                  </a:lnTo>
                  <a:lnTo>
                    <a:pt x="39685" y="11439"/>
                  </a:lnTo>
                  <a:lnTo>
                    <a:pt x="39685" y="11439"/>
                  </a:lnTo>
                  <a:lnTo>
                    <a:pt x="40110" y="11323"/>
                  </a:lnTo>
                  <a:lnTo>
                    <a:pt x="40535" y="11207"/>
                  </a:lnTo>
                  <a:lnTo>
                    <a:pt x="40999" y="11168"/>
                  </a:lnTo>
                  <a:lnTo>
                    <a:pt x="41462" y="11130"/>
                  </a:lnTo>
                  <a:lnTo>
                    <a:pt x="42351" y="11091"/>
                  </a:lnTo>
                  <a:lnTo>
                    <a:pt x="43240" y="11091"/>
                  </a:lnTo>
                  <a:lnTo>
                    <a:pt x="43240" y="11091"/>
                  </a:lnTo>
                  <a:lnTo>
                    <a:pt x="43704" y="11052"/>
                  </a:lnTo>
                  <a:lnTo>
                    <a:pt x="44129" y="10975"/>
                  </a:lnTo>
                  <a:lnTo>
                    <a:pt x="45017" y="10820"/>
                  </a:lnTo>
                  <a:lnTo>
                    <a:pt x="45906" y="10627"/>
                  </a:lnTo>
                  <a:lnTo>
                    <a:pt x="46756" y="10395"/>
                  </a:lnTo>
                  <a:lnTo>
                    <a:pt x="46756" y="10395"/>
                  </a:lnTo>
                  <a:lnTo>
                    <a:pt x="47104" y="10279"/>
                  </a:lnTo>
                  <a:lnTo>
                    <a:pt x="47413" y="10163"/>
                  </a:lnTo>
                  <a:lnTo>
                    <a:pt x="47722" y="9970"/>
                  </a:lnTo>
                  <a:lnTo>
                    <a:pt x="47838" y="9854"/>
                  </a:lnTo>
                  <a:lnTo>
                    <a:pt x="47954" y="9738"/>
                  </a:lnTo>
                  <a:lnTo>
                    <a:pt x="47954" y="9738"/>
                  </a:lnTo>
                  <a:lnTo>
                    <a:pt x="48070" y="9507"/>
                  </a:lnTo>
                  <a:lnTo>
                    <a:pt x="48109" y="9275"/>
                  </a:lnTo>
                  <a:lnTo>
                    <a:pt x="48109" y="9004"/>
                  </a:lnTo>
                  <a:lnTo>
                    <a:pt x="48031" y="8811"/>
                  </a:lnTo>
                  <a:lnTo>
                    <a:pt x="48031" y="8811"/>
                  </a:lnTo>
                  <a:lnTo>
                    <a:pt x="48031" y="8811"/>
                  </a:lnTo>
                  <a:lnTo>
                    <a:pt x="48456" y="8695"/>
                  </a:lnTo>
                  <a:lnTo>
                    <a:pt x="48843" y="8618"/>
                  </a:lnTo>
                  <a:lnTo>
                    <a:pt x="49268" y="8579"/>
                  </a:lnTo>
                  <a:lnTo>
                    <a:pt x="49693" y="8502"/>
                  </a:lnTo>
                  <a:lnTo>
                    <a:pt x="49693" y="8502"/>
                  </a:lnTo>
                  <a:lnTo>
                    <a:pt x="49732" y="8463"/>
                  </a:lnTo>
                  <a:lnTo>
                    <a:pt x="49732" y="8463"/>
                  </a:lnTo>
                  <a:lnTo>
                    <a:pt x="50079" y="8386"/>
                  </a:lnTo>
                  <a:lnTo>
                    <a:pt x="50427" y="8231"/>
                  </a:lnTo>
                  <a:lnTo>
                    <a:pt x="50736" y="8116"/>
                  </a:lnTo>
                  <a:lnTo>
                    <a:pt x="51045" y="7922"/>
                  </a:lnTo>
                  <a:lnTo>
                    <a:pt x="51045" y="7922"/>
                  </a:lnTo>
                  <a:lnTo>
                    <a:pt x="51316" y="7768"/>
                  </a:lnTo>
                  <a:lnTo>
                    <a:pt x="51586" y="7536"/>
                  </a:lnTo>
                  <a:lnTo>
                    <a:pt x="52127" y="7111"/>
                  </a:lnTo>
                  <a:lnTo>
                    <a:pt x="52127" y="7111"/>
                  </a:lnTo>
                  <a:lnTo>
                    <a:pt x="52398" y="6840"/>
                  </a:lnTo>
                  <a:lnTo>
                    <a:pt x="52746" y="6647"/>
                  </a:lnTo>
                  <a:lnTo>
                    <a:pt x="52746" y="6647"/>
                  </a:lnTo>
                  <a:lnTo>
                    <a:pt x="53055" y="6493"/>
                  </a:lnTo>
                  <a:lnTo>
                    <a:pt x="53402" y="6377"/>
                  </a:lnTo>
                  <a:lnTo>
                    <a:pt x="53402" y="6377"/>
                  </a:lnTo>
                  <a:lnTo>
                    <a:pt x="54021" y="6145"/>
                  </a:lnTo>
                  <a:lnTo>
                    <a:pt x="54639" y="5874"/>
                  </a:lnTo>
                  <a:lnTo>
                    <a:pt x="55219" y="5527"/>
                  </a:lnTo>
                  <a:lnTo>
                    <a:pt x="55721" y="5102"/>
                  </a:lnTo>
                  <a:lnTo>
                    <a:pt x="55721" y="5102"/>
                  </a:lnTo>
                  <a:lnTo>
                    <a:pt x="56069" y="4792"/>
                  </a:lnTo>
                  <a:lnTo>
                    <a:pt x="56378" y="4406"/>
                  </a:lnTo>
                  <a:lnTo>
                    <a:pt x="56378" y="4406"/>
                  </a:lnTo>
                  <a:lnTo>
                    <a:pt x="56339" y="4174"/>
                  </a:lnTo>
                  <a:lnTo>
                    <a:pt x="56223" y="3981"/>
                  </a:lnTo>
                  <a:lnTo>
                    <a:pt x="56069" y="3788"/>
                  </a:lnTo>
                  <a:lnTo>
                    <a:pt x="55914" y="3672"/>
                  </a:lnTo>
                  <a:lnTo>
                    <a:pt x="55682" y="3556"/>
                  </a:lnTo>
                  <a:lnTo>
                    <a:pt x="55489" y="3440"/>
                  </a:lnTo>
                  <a:lnTo>
                    <a:pt x="55025" y="3324"/>
                  </a:lnTo>
                  <a:lnTo>
                    <a:pt x="55025" y="3324"/>
                  </a:lnTo>
                  <a:lnTo>
                    <a:pt x="54484" y="3169"/>
                  </a:lnTo>
                  <a:lnTo>
                    <a:pt x="54214" y="3092"/>
                  </a:lnTo>
                  <a:lnTo>
                    <a:pt x="53982" y="2976"/>
                  </a:lnTo>
                  <a:lnTo>
                    <a:pt x="53982" y="2976"/>
                  </a:lnTo>
                  <a:lnTo>
                    <a:pt x="53557" y="2667"/>
                  </a:lnTo>
                  <a:lnTo>
                    <a:pt x="53132" y="2319"/>
                  </a:lnTo>
                  <a:lnTo>
                    <a:pt x="53132" y="2319"/>
                  </a:lnTo>
                  <a:lnTo>
                    <a:pt x="52668" y="2049"/>
                  </a:lnTo>
                  <a:lnTo>
                    <a:pt x="52205" y="1856"/>
                  </a:lnTo>
                  <a:lnTo>
                    <a:pt x="51702" y="1701"/>
                  </a:lnTo>
                  <a:lnTo>
                    <a:pt x="51200" y="1624"/>
                  </a:lnTo>
                  <a:lnTo>
                    <a:pt x="51200" y="1624"/>
                  </a:lnTo>
                  <a:lnTo>
                    <a:pt x="50852" y="1585"/>
                  </a:lnTo>
                  <a:lnTo>
                    <a:pt x="50504" y="1585"/>
                  </a:lnTo>
                  <a:lnTo>
                    <a:pt x="49847" y="1663"/>
                  </a:lnTo>
                  <a:lnTo>
                    <a:pt x="49847" y="1663"/>
                  </a:lnTo>
                  <a:lnTo>
                    <a:pt x="49307" y="1701"/>
                  </a:lnTo>
                  <a:lnTo>
                    <a:pt x="48804" y="1740"/>
                  </a:lnTo>
                  <a:lnTo>
                    <a:pt x="48804" y="1740"/>
                  </a:lnTo>
                  <a:lnTo>
                    <a:pt x="48495" y="1701"/>
                  </a:lnTo>
                  <a:lnTo>
                    <a:pt x="48225" y="1663"/>
                  </a:lnTo>
                  <a:lnTo>
                    <a:pt x="47684" y="1508"/>
                  </a:lnTo>
                  <a:lnTo>
                    <a:pt x="46602" y="1160"/>
                  </a:lnTo>
                  <a:lnTo>
                    <a:pt x="46602" y="1160"/>
                  </a:lnTo>
                  <a:lnTo>
                    <a:pt x="46061" y="1006"/>
                  </a:lnTo>
                  <a:lnTo>
                    <a:pt x="45520" y="890"/>
                  </a:lnTo>
                  <a:lnTo>
                    <a:pt x="44979" y="851"/>
                  </a:lnTo>
                  <a:lnTo>
                    <a:pt x="44399" y="851"/>
                  </a:lnTo>
                  <a:lnTo>
                    <a:pt x="44399" y="851"/>
                  </a:lnTo>
                  <a:lnTo>
                    <a:pt x="43819" y="890"/>
                  </a:lnTo>
                  <a:lnTo>
                    <a:pt x="43240" y="1006"/>
                  </a:lnTo>
                  <a:lnTo>
                    <a:pt x="42081" y="1237"/>
                  </a:lnTo>
                  <a:lnTo>
                    <a:pt x="42081" y="1237"/>
                  </a:lnTo>
                  <a:lnTo>
                    <a:pt x="41462" y="1315"/>
                  </a:lnTo>
                  <a:lnTo>
                    <a:pt x="40883" y="1392"/>
                  </a:lnTo>
                  <a:lnTo>
                    <a:pt x="40265" y="1469"/>
                  </a:lnTo>
                  <a:lnTo>
                    <a:pt x="39646" y="1469"/>
                  </a:lnTo>
                  <a:lnTo>
                    <a:pt x="39646" y="1469"/>
                  </a:lnTo>
                  <a:lnTo>
                    <a:pt x="38758" y="1392"/>
                  </a:lnTo>
                  <a:lnTo>
                    <a:pt x="38758" y="1392"/>
                  </a:lnTo>
                  <a:lnTo>
                    <a:pt x="38564" y="1353"/>
                  </a:lnTo>
                  <a:lnTo>
                    <a:pt x="38564" y="1353"/>
                  </a:lnTo>
                  <a:lnTo>
                    <a:pt x="37714" y="1083"/>
                  </a:lnTo>
                  <a:lnTo>
                    <a:pt x="36825" y="851"/>
                  </a:lnTo>
                  <a:lnTo>
                    <a:pt x="36825" y="851"/>
                  </a:lnTo>
                  <a:lnTo>
                    <a:pt x="36014" y="696"/>
                  </a:lnTo>
                  <a:lnTo>
                    <a:pt x="35628" y="658"/>
                  </a:lnTo>
                  <a:lnTo>
                    <a:pt x="35203" y="658"/>
                  </a:lnTo>
                  <a:lnTo>
                    <a:pt x="35203" y="658"/>
                  </a:lnTo>
                  <a:lnTo>
                    <a:pt x="34816" y="658"/>
                  </a:lnTo>
                  <a:lnTo>
                    <a:pt x="34430" y="735"/>
                  </a:lnTo>
                  <a:lnTo>
                    <a:pt x="33657" y="967"/>
                  </a:lnTo>
                  <a:lnTo>
                    <a:pt x="33657" y="967"/>
                  </a:lnTo>
                  <a:lnTo>
                    <a:pt x="33232" y="1044"/>
                  </a:lnTo>
                  <a:lnTo>
                    <a:pt x="32807" y="1083"/>
                  </a:lnTo>
                  <a:lnTo>
                    <a:pt x="32343" y="1044"/>
                  </a:lnTo>
                  <a:lnTo>
                    <a:pt x="31918" y="1006"/>
                  </a:lnTo>
                  <a:lnTo>
                    <a:pt x="31918" y="1006"/>
                  </a:lnTo>
                  <a:lnTo>
                    <a:pt x="31107" y="890"/>
                  </a:lnTo>
                  <a:lnTo>
                    <a:pt x="30720" y="851"/>
                  </a:lnTo>
                  <a:lnTo>
                    <a:pt x="30295" y="812"/>
                  </a:lnTo>
                  <a:lnTo>
                    <a:pt x="30295" y="812"/>
                  </a:lnTo>
                  <a:lnTo>
                    <a:pt x="29445" y="851"/>
                  </a:lnTo>
                  <a:lnTo>
                    <a:pt x="28595" y="928"/>
                  </a:lnTo>
                  <a:lnTo>
                    <a:pt x="27745" y="1006"/>
                  </a:lnTo>
                  <a:lnTo>
                    <a:pt x="26895" y="1122"/>
                  </a:lnTo>
                  <a:lnTo>
                    <a:pt x="26895" y="1122"/>
                  </a:lnTo>
                  <a:lnTo>
                    <a:pt x="26083" y="1276"/>
                  </a:lnTo>
                  <a:lnTo>
                    <a:pt x="25272" y="1508"/>
                  </a:lnTo>
                  <a:lnTo>
                    <a:pt x="25272" y="1508"/>
                  </a:lnTo>
                  <a:lnTo>
                    <a:pt x="24615" y="1701"/>
                  </a:lnTo>
                  <a:lnTo>
                    <a:pt x="23958" y="1972"/>
                  </a:lnTo>
                  <a:lnTo>
                    <a:pt x="23958" y="1972"/>
                  </a:lnTo>
                  <a:lnTo>
                    <a:pt x="22760" y="1547"/>
                  </a:lnTo>
                  <a:lnTo>
                    <a:pt x="21562" y="1199"/>
                  </a:lnTo>
                  <a:lnTo>
                    <a:pt x="20364" y="928"/>
                  </a:lnTo>
                  <a:lnTo>
                    <a:pt x="19128" y="658"/>
                  </a:lnTo>
                  <a:lnTo>
                    <a:pt x="19128" y="658"/>
                  </a:lnTo>
                  <a:lnTo>
                    <a:pt x="17698" y="426"/>
                  </a:lnTo>
                  <a:lnTo>
                    <a:pt x="16230" y="233"/>
                  </a:lnTo>
                  <a:lnTo>
                    <a:pt x="16230" y="233"/>
                  </a:lnTo>
                  <a:lnTo>
                    <a:pt x="14723" y="156"/>
                  </a:lnTo>
                  <a:lnTo>
                    <a:pt x="14723" y="156"/>
                  </a:lnTo>
                  <a:lnTo>
                    <a:pt x="14336" y="117"/>
                  </a:lnTo>
                  <a:lnTo>
                    <a:pt x="14336" y="117"/>
                  </a:lnTo>
                  <a:lnTo>
                    <a:pt x="13564" y="78"/>
                  </a:lnTo>
                  <a:lnTo>
                    <a:pt x="13564" y="78"/>
                  </a:lnTo>
                  <a:lnTo>
                    <a:pt x="12791" y="40"/>
                  </a:lnTo>
                  <a:lnTo>
                    <a:pt x="12404" y="40"/>
                  </a:lnTo>
                  <a:lnTo>
                    <a:pt x="12018" y="40"/>
                  </a:lnTo>
                  <a:lnTo>
                    <a:pt x="12018" y="40"/>
                  </a:lnTo>
                  <a:lnTo>
                    <a:pt x="11941" y="1"/>
                  </a:lnTo>
                  <a:lnTo>
                    <a:pt x="11941" y="1"/>
                  </a:lnTo>
                  <a:lnTo>
                    <a:pt x="11052" y="40"/>
                  </a:lnTo>
                  <a:lnTo>
                    <a:pt x="10125" y="78"/>
                  </a:lnTo>
                  <a:lnTo>
                    <a:pt x="9197" y="194"/>
                  </a:lnTo>
                  <a:lnTo>
                    <a:pt x="8308" y="310"/>
                  </a:lnTo>
                  <a:lnTo>
                    <a:pt x="8308" y="310"/>
                  </a:lnTo>
                  <a:lnTo>
                    <a:pt x="7613" y="465"/>
                  </a:lnTo>
                  <a:lnTo>
                    <a:pt x="6879" y="581"/>
                  </a:lnTo>
                  <a:lnTo>
                    <a:pt x="6183" y="774"/>
                  </a:lnTo>
                  <a:lnTo>
                    <a:pt x="5526" y="1006"/>
                  </a:lnTo>
                  <a:lnTo>
                    <a:pt x="5526" y="1006"/>
                  </a:lnTo>
                  <a:lnTo>
                    <a:pt x="4831" y="1276"/>
                  </a:lnTo>
                  <a:lnTo>
                    <a:pt x="4213" y="1585"/>
                  </a:lnTo>
                  <a:lnTo>
                    <a:pt x="3594" y="1972"/>
                  </a:lnTo>
                  <a:lnTo>
                    <a:pt x="3015" y="2397"/>
                  </a:lnTo>
                  <a:lnTo>
                    <a:pt x="3015" y="2397"/>
                  </a:lnTo>
                  <a:lnTo>
                    <a:pt x="2474" y="2822"/>
                  </a:lnTo>
                  <a:lnTo>
                    <a:pt x="2474" y="2822"/>
                  </a:lnTo>
                  <a:lnTo>
                    <a:pt x="2358" y="2938"/>
                  </a:lnTo>
                  <a:lnTo>
                    <a:pt x="2319" y="3015"/>
                  </a:lnTo>
                  <a:lnTo>
                    <a:pt x="2319" y="3131"/>
                  </a:lnTo>
                  <a:lnTo>
                    <a:pt x="2319" y="3131"/>
                  </a:lnTo>
                  <a:lnTo>
                    <a:pt x="2358" y="3247"/>
                  </a:lnTo>
                  <a:lnTo>
                    <a:pt x="2435" y="3324"/>
                  </a:lnTo>
                  <a:lnTo>
                    <a:pt x="2512" y="3363"/>
                  </a:lnTo>
                  <a:lnTo>
                    <a:pt x="2628" y="3401"/>
                  </a:lnTo>
                  <a:lnTo>
                    <a:pt x="2821" y="3440"/>
                  </a:lnTo>
                  <a:lnTo>
                    <a:pt x="3053" y="3440"/>
                  </a:lnTo>
                  <a:lnTo>
                    <a:pt x="3053" y="3440"/>
                  </a:lnTo>
                  <a:lnTo>
                    <a:pt x="3826" y="3401"/>
                  </a:lnTo>
                  <a:lnTo>
                    <a:pt x="4599" y="3324"/>
                  </a:lnTo>
                  <a:lnTo>
                    <a:pt x="6183" y="3208"/>
                  </a:lnTo>
                  <a:lnTo>
                    <a:pt x="6183" y="3208"/>
                  </a:lnTo>
                  <a:lnTo>
                    <a:pt x="6879" y="3131"/>
                  </a:lnTo>
                  <a:lnTo>
                    <a:pt x="7536" y="3131"/>
                  </a:lnTo>
                  <a:lnTo>
                    <a:pt x="8231" y="3131"/>
                  </a:lnTo>
                  <a:lnTo>
                    <a:pt x="8927" y="3131"/>
                  </a:lnTo>
                  <a:lnTo>
                    <a:pt x="8927" y="3131"/>
                  </a:lnTo>
                  <a:lnTo>
                    <a:pt x="9159" y="3054"/>
                  </a:lnTo>
                  <a:lnTo>
                    <a:pt x="9159" y="3054"/>
                  </a:lnTo>
                  <a:lnTo>
                    <a:pt x="9159" y="3092"/>
                  </a:lnTo>
                  <a:lnTo>
                    <a:pt x="9159" y="3131"/>
                  </a:lnTo>
                  <a:lnTo>
                    <a:pt x="9159" y="3131"/>
                  </a:lnTo>
                  <a:lnTo>
                    <a:pt x="9738" y="3247"/>
                  </a:lnTo>
                  <a:lnTo>
                    <a:pt x="10318" y="3363"/>
                  </a:lnTo>
                  <a:lnTo>
                    <a:pt x="10318" y="3363"/>
                  </a:lnTo>
                  <a:lnTo>
                    <a:pt x="11361" y="3633"/>
                  </a:lnTo>
                  <a:lnTo>
                    <a:pt x="11361" y="3633"/>
                  </a:lnTo>
                  <a:lnTo>
                    <a:pt x="11902" y="3826"/>
                  </a:lnTo>
                  <a:lnTo>
                    <a:pt x="12443" y="4058"/>
                  </a:lnTo>
                  <a:lnTo>
                    <a:pt x="13448" y="4561"/>
                  </a:lnTo>
                  <a:lnTo>
                    <a:pt x="13448" y="4561"/>
                  </a:lnTo>
                  <a:lnTo>
                    <a:pt x="14452" y="5140"/>
                  </a:lnTo>
                  <a:lnTo>
                    <a:pt x="15380" y="5758"/>
                  </a:lnTo>
                  <a:lnTo>
                    <a:pt x="15380" y="5758"/>
                  </a:lnTo>
                  <a:lnTo>
                    <a:pt x="16037" y="6222"/>
                  </a:lnTo>
                  <a:lnTo>
                    <a:pt x="16037" y="6222"/>
                  </a:lnTo>
                  <a:lnTo>
                    <a:pt x="15882" y="6261"/>
                  </a:lnTo>
                  <a:lnTo>
                    <a:pt x="15882" y="6261"/>
                  </a:lnTo>
                  <a:lnTo>
                    <a:pt x="15457" y="6377"/>
                  </a:lnTo>
                  <a:lnTo>
                    <a:pt x="15032" y="6570"/>
                  </a:lnTo>
                  <a:lnTo>
                    <a:pt x="15032" y="6570"/>
                  </a:lnTo>
                  <a:lnTo>
                    <a:pt x="14646" y="6802"/>
                  </a:lnTo>
                  <a:lnTo>
                    <a:pt x="14221" y="7111"/>
                  </a:lnTo>
                  <a:lnTo>
                    <a:pt x="13873" y="7420"/>
                  </a:lnTo>
                  <a:lnTo>
                    <a:pt x="13525" y="7768"/>
                  </a:lnTo>
                  <a:lnTo>
                    <a:pt x="13525" y="7768"/>
                  </a:lnTo>
                  <a:lnTo>
                    <a:pt x="13254" y="8116"/>
                  </a:lnTo>
                  <a:lnTo>
                    <a:pt x="13023" y="8463"/>
                  </a:lnTo>
                  <a:lnTo>
                    <a:pt x="12791" y="8850"/>
                  </a:lnTo>
                  <a:lnTo>
                    <a:pt x="12559" y="9197"/>
                  </a:lnTo>
                  <a:lnTo>
                    <a:pt x="12559" y="9197"/>
                  </a:lnTo>
                  <a:lnTo>
                    <a:pt x="12288" y="9507"/>
                  </a:lnTo>
                  <a:lnTo>
                    <a:pt x="11979" y="9816"/>
                  </a:lnTo>
                  <a:lnTo>
                    <a:pt x="11322" y="10357"/>
                  </a:lnTo>
                  <a:lnTo>
                    <a:pt x="11322" y="10357"/>
                  </a:lnTo>
                  <a:lnTo>
                    <a:pt x="10009" y="11284"/>
                  </a:lnTo>
                  <a:lnTo>
                    <a:pt x="9390" y="11786"/>
                  </a:lnTo>
                  <a:lnTo>
                    <a:pt x="9081" y="12057"/>
                  </a:lnTo>
                  <a:lnTo>
                    <a:pt x="8811" y="12366"/>
                  </a:lnTo>
                  <a:lnTo>
                    <a:pt x="8811" y="12366"/>
                  </a:lnTo>
                  <a:lnTo>
                    <a:pt x="8579" y="12675"/>
                  </a:lnTo>
                  <a:lnTo>
                    <a:pt x="8386" y="12984"/>
                  </a:lnTo>
                  <a:lnTo>
                    <a:pt x="8231" y="13293"/>
                  </a:lnTo>
                  <a:lnTo>
                    <a:pt x="8077" y="13641"/>
                  </a:lnTo>
                  <a:lnTo>
                    <a:pt x="8077" y="13641"/>
                  </a:lnTo>
                  <a:lnTo>
                    <a:pt x="7961" y="14105"/>
                  </a:lnTo>
                  <a:lnTo>
                    <a:pt x="7922" y="14530"/>
                  </a:lnTo>
                  <a:lnTo>
                    <a:pt x="7922" y="14994"/>
                  </a:lnTo>
                  <a:lnTo>
                    <a:pt x="7961" y="15419"/>
                  </a:lnTo>
                  <a:lnTo>
                    <a:pt x="7961" y="15419"/>
                  </a:lnTo>
                  <a:lnTo>
                    <a:pt x="8038" y="15882"/>
                  </a:lnTo>
                  <a:lnTo>
                    <a:pt x="8077" y="16076"/>
                  </a:lnTo>
                  <a:lnTo>
                    <a:pt x="8077" y="16307"/>
                  </a:lnTo>
                  <a:lnTo>
                    <a:pt x="8077" y="16307"/>
                  </a:lnTo>
                  <a:lnTo>
                    <a:pt x="8038" y="16539"/>
                  </a:lnTo>
                  <a:lnTo>
                    <a:pt x="7922" y="16732"/>
                  </a:lnTo>
                  <a:lnTo>
                    <a:pt x="7806" y="16926"/>
                  </a:lnTo>
                  <a:lnTo>
                    <a:pt x="7613" y="17080"/>
                  </a:lnTo>
                  <a:lnTo>
                    <a:pt x="7613" y="17080"/>
                  </a:lnTo>
                  <a:lnTo>
                    <a:pt x="6106" y="18124"/>
                  </a:lnTo>
                  <a:lnTo>
                    <a:pt x="6106" y="18124"/>
                  </a:lnTo>
                  <a:lnTo>
                    <a:pt x="5990" y="18201"/>
                  </a:lnTo>
                  <a:lnTo>
                    <a:pt x="5990" y="18201"/>
                  </a:lnTo>
                  <a:lnTo>
                    <a:pt x="5758" y="18394"/>
                  </a:lnTo>
                  <a:lnTo>
                    <a:pt x="5758" y="18394"/>
                  </a:lnTo>
                  <a:lnTo>
                    <a:pt x="5758" y="18394"/>
                  </a:lnTo>
                  <a:lnTo>
                    <a:pt x="5294" y="18626"/>
                  </a:lnTo>
                  <a:lnTo>
                    <a:pt x="5294" y="18626"/>
                  </a:lnTo>
                  <a:lnTo>
                    <a:pt x="5024" y="18742"/>
                  </a:lnTo>
                  <a:lnTo>
                    <a:pt x="5024" y="18742"/>
                  </a:lnTo>
                  <a:lnTo>
                    <a:pt x="4483" y="19012"/>
                  </a:lnTo>
                  <a:lnTo>
                    <a:pt x="4213" y="19167"/>
                  </a:lnTo>
                  <a:lnTo>
                    <a:pt x="4019" y="19360"/>
                  </a:lnTo>
                  <a:lnTo>
                    <a:pt x="4019" y="19360"/>
                  </a:lnTo>
                  <a:lnTo>
                    <a:pt x="3903" y="19553"/>
                  </a:lnTo>
                  <a:lnTo>
                    <a:pt x="3865" y="19785"/>
                  </a:lnTo>
                  <a:lnTo>
                    <a:pt x="3865" y="19862"/>
                  </a:lnTo>
                  <a:lnTo>
                    <a:pt x="3903" y="19978"/>
                  </a:lnTo>
                  <a:lnTo>
                    <a:pt x="3981" y="20056"/>
                  </a:lnTo>
                  <a:lnTo>
                    <a:pt x="4097" y="20094"/>
                  </a:lnTo>
                  <a:lnTo>
                    <a:pt x="4097" y="20094"/>
                  </a:lnTo>
                  <a:lnTo>
                    <a:pt x="4251" y="20133"/>
                  </a:lnTo>
                  <a:lnTo>
                    <a:pt x="4367" y="20171"/>
                  </a:lnTo>
                  <a:lnTo>
                    <a:pt x="4367" y="20171"/>
                  </a:lnTo>
                  <a:lnTo>
                    <a:pt x="4367" y="20171"/>
                  </a:lnTo>
                  <a:lnTo>
                    <a:pt x="4213" y="20365"/>
                  </a:lnTo>
                  <a:lnTo>
                    <a:pt x="4213" y="20365"/>
                  </a:lnTo>
                  <a:lnTo>
                    <a:pt x="3903" y="20790"/>
                  </a:lnTo>
                  <a:lnTo>
                    <a:pt x="3633" y="21292"/>
                  </a:lnTo>
                  <a:lnTo>
                    <a:pt x="3633" y="21292"/>
                  </a:lnTo>
                  <a:lnTo>
                    <a:pt x="3401" y="21794"/>
                  </a:lnTo>
                  <a:lnTo>
                    <a:pt x="3246" y="22297"/>
                  </a:lnTo>
                  <a:lnTo>
                    <a:pt x="3131" y="22799"/>
                  </a:lnTo>
                  <a:lnTo>
                    <a:pt x="3053" y="23301"/>
                  </a:lnTo>
                  <a:lnTo>
                    <a:pt x="3053" y="23301"/>
                  </a:lnTo>
                  <a:lnTo>
                    <a:pt x="3015" y="23611"/>
                  </a:lnTo>
                  <a:lnTo>
                    <a:pt x="2899" y="23920"/>
                  </a:lnTo>
                  <a:lnTo>
                    <a:pt x="2899" y="23920"/>
                  </a:lnTo>
                  <a:lnTo>
                    <a:pt x="2744" y="24151"/>
                  </a:lnTo>
                  <a:lnTo>
                    <a:pt x="2551" y="24383"/>
                  </a:lnTo>
                  <a:lnTo>
                    <a:pt x="2551" y="24383"/>
                  </a:lnTo>
                  <a:lnTo>
                    <a:pt x="2126" y="24808"/>
                  </a:lnTo>
                  <a:lnTo>
                    <a:pt x="1739" y="25272"/>
                  </a:lnTo>
                  <a:lnTo>
                    <a:pt x="1739" y="25272"/>
                  </a:lnTo>
                  <a:lnTo>
                    <a:pt x="1005" y="26238"/>
                  </a:lnTo>
                  <a:lnTo>
                    <a:pt x="696" y="26740"/>
                  </a:lnTo>
                  <a:lnTo>
                    <a:pt x="387" y="27243"/>
                  </a:lnTo>
                  <a:lnTo>
                    <a:pt x="387" y="27243"/>
                  </a:lnTo>
                  <a:lnTo>
                    <a:pt x="232" y="27591"/>
                  </a:lnTo>
                  <a:lnTo>
                    <a:pt x="117" y="27977"/>
                  </a:lnTo>
                  <a:lnTo>
                    <a:pt x="117" y="27977"/>
                  </a:lnTo>
                  <a:lnTo>
                    <a:pt x="39" y="28209"/>
                  </a:lnTo>
                  <a:lnTo>
                    <a:pt x="1" y="28441"/>
                  </a:lnTo>
                  <a:lnTo>
                    <a:pt x="1" y="28672"/>
                  </a:lnTo>
                  <a:lnTo>
                    <a:pt x="1" y="289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2527600" y="1712250"/>
              <a:ext cx="266650" cy="396100"/>
            </a:xfrm>
            <a:custGeom>
              <a:rect b="b" l="l" r="r" t="t"/>
              <a:pathLst>
                <a:path extrusionOk="0" h="15844" w="10666">
                  <a:moveTo>
                    <a:pt x="7922" y="1"/>
                  </a:moveTo>
                  <a:lnTo>
                    <a:pt x="7767" y="39"/>
                  </a:lnTo>
                  <a:lnTo>
                    <a:pt x="7574" y="78"/>
                  </a:lnTo>
                  <a:lnTo>
                    <a:pt x="7458" y="78"/>
                  </a:lnTo>
                  <a:lnTo>
                    <a:pt x="6453" y="194"/>
                  </a:lnTo>
                  <a:lnTo>
                    <a:pt x="5719" y="349"/>
                  </a:lnTo>
                  <a:lnTo>
                    <a:pt x="5487" y="426"/>
                  </a:lnTo>
                  <a:lnTo>
                    <a:pt x="5410" y="426"/>
                  </a:lnTo>
                  <a:lnTo>
                    <a:pt x="4057" y="658"/>
                  </a:lnTo>
                  <a:lnTo>
                    <a:pt x="2705" y="967"/>
                  </a:lnTo>
                  <a:lnTo>
                    <a:pt x="2434" y="1005"/>
                  </a:lnTo>
                  <a:lnTo>
                    <a:pt x="2241" y="1083"/>
                  </a:lnTo>
                  <a:lnTo>
                    <a:pt x="2125" y="1083"/>
                  </a:lnTo>
                  <a:lnTo>
                    <a:pt x="1932" y="1160"/>
                  </a:lnTo>
                  <a:lnTo>
                    <a:pt x="1700" y="1199"/>
                  </a:lnTo>
                  <a:lnTo>
                    <a:pt x="1391" y="1276"/>
                  </a:lnTo>
                  <a:lnTo>
                    <a:pt x="1314" y="1276"/>
                  </a:lnTo>
                  <a:lnTo>
                    <a:pt x="1005" y="1353"/>
                  </a:lnTo>
                  <a:lnTo>
                    <a:pt x="696" y="1469"/>
                  </a:lnTo>
                  <a:lnTo>
                    <a:pt x="657" y="1469"/>
                  </a:lnTo>
                  <a:lnTo>
                    <a:pt x="425" y="1546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116" y="2281"/>
                  </a:lnTo>
                  <a:lnTo>
                    <a:pt x="232" y="2628"/>
                  </a:lnTo>
                  <a:lnTo>
                    <a:pt x="387" y="2976"/>
                  </a:lnTo>
                  <a:lnTo>
                    <a:pt x="580" y="3324"/>
                  </a:lnTo>
                  <a:lnTo>
                    <a:pt x="1005" y="3981"/>
                  </a:lnTo>
                  <a:lnTo>
                    <a:pt x="1430" y="4599"/>
                  </a:lnTo>
                  <a:lnTo>
                    <a:pt x="2628" y="6145"/>
                  </a:lnTo>
                  <a:lnTo>
                    <a:pt x="3864" y="7652"/>
                  </a:lnTo>
                  <a:lnTo>
                    <a:pt x="4946" y="9081"/>
                  </a:lnTo>
                  <a:lnTo>
                    <a:pt x="6028" y="10511"/>
                  </a:lnTo>
                  <a:lnTo>
                    <a:pt x="7071" y="11979"/>
                  </a:lnTo>
                  <a:lnTo>
                    <a:pt x="7574" y="12752"/>
                  </a:lnTo>
                  <a:lnTo>
                    <a:pt x="8037" y="13486"/>
                  </a:lnTo>
                  <a:lnTo>
                    <a:pt x="8462" y="14298"/>
                  </a:lnTo>
                  <a:lnTo>
                    <a:pt x="8656" y="14723"/>
                  </a:lnTo>
                  <a:lnTo>
                    <a:pt x="8810" y="15148"/>
                  </a:lnTo>
                  <a:lnTo>
                    <a:pt x="8888" y="15418"/>
                  </a:lnTo>
                  <a:lnTo>
                    <a:pt x="9042" y="15689"/>
                  </a:lnTo>
                  <a:lnTo>
                    <a:pt x="9119" y="15766"/>
                  </a:lnTo>
                  <a:lnTo>
                    <a:pt x="9235" y="15844"/>
                  </a:lnTo>
                  <a:lnTo>
                    <a:pt x="9351" y="15844"/>
                  </a:lnTo>
                  <a:lnTo>
                    <a:pt x="9544" y="15805"/>
                  </a:lnTo>
                  <a:lnTo>
                    <a:pt x="9660" y="15689"/>
                  </a:lnTo>
                  <a:lnTo>
                    <a:pt x="9776" y="15573"/>
                  </a:lnTo>
                  <a:lnTo>
                    <a:pt x="9892" y="15418"/>
                  </a:lnTo>
                  <a:lnTo>
                    <a:pt x="9969" y="15264"/>
                  </a:lnTo>
                  <a:lnTo>
                    <a:pt x="10047" y="14916"/>
                  </a:lnTo>
                  <a:lnTo>
                    <a:pt x="10124" y="14568"/>
                  </a:lnTo>
                  <a:lnTo>
                    <a:pt x="10317" y="13757"/>
                  </a:lnTo>
                  <a:lnTo>
                    <a:pt x="10472" y="12907"/>
                  </a:lnTo>
                  <a:lnTo>
                    <a:pt x="10588" y="12095"/>
                  </a:lnTo>
                  <a:lnTo>
                    <a:pt x="10626" y="11245"/>
                  </a:lnTo>
                  <a:lnTo>
                    <a:pt x="10665" y="10434"/>
                  </a:lnTo>
                  <a:lnTo>
                    <a:pt x="10626" y="9584"/>
                  </a:lnTo>
                  <a:lnTo>
                    <a:pt x="10549" y="8734"/>
                  </a:lnTo>
                  <a:lnTo>
                    <a:pt x="10433" y="7922"/>
                  </a:lnTo>
                  <a:lnTo>
                    <a:pt x="10279" y="7111"/>
                  </a:lnTo>
                  <a:lnTo>
                    <a:pt x="10085" y="6299"/>
                  </a:lnTo>
                  <a:lnTo>
                    <a:pt x="9854" y="5488"/>
                  </a:lnTo>
                  <a:lnTo>
                    <a:pt x="9544" y="4676"/>
                  </a:lnTo>
                  <a:lnTo>
                    <a:pt x="9235" y="3903"/>
                  </a:lnTo>
                  <a:lnTo>
                    <a:pt x="8888" y="3131"/>
                  </a:lnTo>
                  <a:lnTo>
                    <a:pt x="8540" y="2396"/>
                  </a:lnTo>
                  <a:lnTo>
                    <a:pt x="8231" y="1701"/>
                  </a:lnTo>
                  <a:lnTo>
                    <a:pt x="8115" y="1315"/>
                  </a:lnTo>
                  <a:lnTo>
                    <a:pt x="8037" y="928"/>
                  </a:lnTo>
                  <a:lnTo>
                    <a:pt x="7960" y="542"/>
                  </a:lnTo>
                  <a:lnTo>
                    <a:pt x="7960" y="155"/>
                  </a:lnTo>
                  <a:lnTo>
                    <a:pt x="796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2527600" y="1712250"/>
              <a:ext cx="266650" cy="396100"/>
            </a:xfrm>
            <a:custGeom>
              <a:rect b="b" l="l" r="r" t="t"/>
              <a:pathLst>
                <a:path extrusionOk="0" fill="none" h="15844" w="10666">
                  <a:moveTo>
                    <a:pt x="0" y="1662"/>
                  </a:moveTo>
                  <a:lnTo>
                    <a:pt x="0" y="1662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39" y="1894"/>
                  </a:lnTo>
                  <a:lnTo>
                    <a:pt x="116" y="2281"/>
                  </a:lnTo>
                  <a:lnTo>
                    <a:pt x="232" y="2628"/>
                  </a:lnTo>
                  <a:lnTo>
                    <a:pt x="387" y="2976"/>
                  </a:lnTo>
                  <a:lnTo>
                    <a:pt x="580" y="3324"/>
                  </a:lnTo>
                  <a:lnTo>
                    <a:pt x="1005" y="3981"/>
                  </a:lnTo>
                  <a:lnTo>
                    <a:pt x="1430" y="4599"/>
                  </a:lnTo>
                  <a:lnTo>
                    <a:pt x="1430" y="4599"/>
                  </a:lnTo>
                  <a:lnTo>
                    <a:pt x="2628" y="6145"/>
                  </a:lnTo>
                  <a:lnTo>
                    <a:pt x="3864" y="7652"/>
                  </a:lnTo>
                  <a:lnTo>
                    <a:pt x="3864" y="7652"/>
                  </a:lnTo>
                  <a:lnTo>
                    <a:pt x="4946" y="9081"/>
                  </a:lnTo>
                  <a:lnTo>
                    <a:pt x="6028" y="10511"/>
                  </a:lnTo>
                  <a:lnTo>
                    <a:pt x="7071" y="11979"/>
                  </a:lnTo>
                  <a:lnTo>
                    <a:pt x="7574" y="12752"/>
                  </a:lnTo>
                  <a:lnTo>
                    <a:pt x="8037" y="13486"/>
                  </a:lnTo>
                  <a:lnTo>
                    <a:pt x="8037" y="13486"/>
                  </a:lnTo>
                  <a:lnTo>
                    <a:pt x="8462" y="14298"/>
                  </a:lnTo>
                  <a:lnTo>
                    <a:pt x="8656" y="14723"/>
                  </a:lnTo>
                  <a:lnTo>
                    <a:pt x="8810" y="15148"/>
                  </a:lnTo>
                  <a:lnTo>
                    <a:pt x="8810" y="15148"/>
                  </a:lnTo>
                  <a:lnTo>
                    <a:pt x="8888" y="15418"/>
                  </a:lnTo>
                  <a:lnTo>
                    <a:pt x="9042" y="15689"/>
                  </a:lnTo>
                  <a:lnTo>
                    <a:pt x="9119" y="15766"/>
                  </a:lnTo>
                  <a:lnTo>
                    <a:pt x="9235" y="15844"/>
                  </a:lnTo>
                  <a:lnTo>
                    <a:pt x="9351" y="15844"/>
                  </a:lnTo>
                  <a:lnTo>
                    <a:pt x="9544" y="15805"/>
                  </a:lnTo>
                  <a:lnTo>
                    <a:pt x="9544" y="15805"/>
                  </a:lnTo>
                  <a:lnTo>
                    <a:pt x="9660" y="15689"/>
                  </a:lnTo>
                  <a:lnTo>
                    <a:pt x="9776" y="15573"/>
                  </a:lnTo>
                  <a:lnTo>
                    <a:pt x="9892" y="15418"/>
                  </a:lnTo>
                  <a:lnTo>
                    <a:pt x="9969" y="15264"/>
                  </a:lnTo>
                  <a:lnTo>
                    <a:pt x="10047" y="14916"/>
                  </a:lnTo>
                  <a:lnTo>
                    <a:pt x="10124" y="14568"/>
                  </a:lnTo>
                  <a:lnTo>
                    <a:pt x="10124" y="14568"/>
                  </a:lnTo>
                  <a:lnTo>
                    <a:pt x="10317" y="13757"/>
                  </a:lnTo>
                  <a:lnTo>
                    <a:pt x="10472" y="12907"/>
                  </a:lnTo>
                  <a:lnTo>
                    <a:pt x="10472" y="12907"/>
                  </a:lnTo>
                  <a:lnTo>
                    <a:pt x="10588" y="12095"/>
                  </a:lnTo>
                  <a:lnTo>
                    <a:pt x="10626" y="11245"/>
                  </a:lnTo>
                  <a:lnTo>
                    <a:pt x="10665" y="10434"/>
                  </a:lnTo>
                  <a:lnTo>
                    <a:pt x="10626" y="9584"/>
                  </a:lnTo>
                  <a:lnTo>
                    <a:pt x="10549" y="8734"/>
                  </a:lnTo>
                  <a:lnTo>
                    <a:pt x="10433" y="7922"/>
                  </a:lnTo>
                  <a:lnTo>
                    <a:pt x="10279" y="7111"/>
                  </a:lnTo>
                  <a:lnTo>
                    <a:pt x="10085" y="6299"/>
                  </a:lnTo>
                  <a:lnTo>
                    <a:pt x="10085" y="6299"/>
                  </a:lnTo>
                  <a:lnTo>
                    <a:pt x="9854" y="5488"/>
                  </a:lnTo>
                  <a:lnTo>
                    <a:pt x="9544" y="4676"/>
                  </a:lnTo>
                  <a:lnTo>
                    <a:pt x="9235" y="3903"/>
                  </a:lnTo>
                  <a:lnTo>
                    <a:pt x="8888" y="3131"/>
                  </a:lnTo>
                  <a:lnTo>
                    <a:pt x="8888" y="3131"/>
                  </a:lnTo>
                  <a:lnTo>
                    <a:pt x="8540" y="2396"/>
                  </a:lnTo>
                  <a:lnTo>
                    <a:pt x="8231" y="1701"/>
                  </a:lnTo>
                  <a:lnTo>
                    <a:pt x="8115" y="1315"/>
                  </a:lnTo>
                  <a:lnTo>
                    <a:pt x="8037" y="928"/>
                  </a:lnTo>
                  <a:lnTo>
                    <a:pt x="7960" y="542"/>
                  </a:lnTo>
                  <a:lnTo>
                    <a:pt x="7960" y="155"/>
                  </a:lnTo>
                  <a:lnTo>
                    <a:pt x="7960" y="155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22" y="1"/>
                  </a:lnTo>
                  <a:lnTo>
                    <a:pt x="7922" y="1"/>
                  </a:lnTo>
                  <a:lnTo>
                    <a:pt x="7767" y="39"/>
                  </a:lnTo>
                  <a:lnTo>
                    <a:pt x="7767" y="39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458" y="78"/>
                  </a:lnTo>
                  <a:lnTo>
                    <a:pt x="7458" y="78"/>
                  </a:lnTo>
                  <a:lnTo>
                    <a:pt x="6453" y="194"/>
                  </a:lnTo>
                  <a:lnTo>
                    <a:pt x="6453" y="194"/>
                  </a:lnTo>
                  <a:lnTo>
                    <a:pt x="5719" y="349"/>
                  </a:lnTo>
                  <a:lnTo>
                    <a:pt x="5719" y="349"/>
                  </a:lnTo>
                  <a:lnTo>
                    <a:pt x="5487" y="426"/>
                  </a:lnTo>
                  <a:lnTo>
                    <a:pt x="5487" y="426"/>
                  </a:lnTo>
                  <a:lnTo>
                    <a:pt x="5410" y="426"/>
                  </a:lnTo>
                  <a:lnTo>
                    <a:pt x="5410" y="426"/>
                  </a:lnTo>
                  <a:lnTo>
                    <a:pt x="4057" y="658"/>
                  </a:lnTo>
                  <a:lnTo>
                    <a:pt x="2705" y="967"/>
                  </a:lnTo>
                  <a:lnTo>
                    <a:pt x="2705" y="967"/>
                  </a:lnTo>
                  <a:lnTo>
                    <a:pt x="2434" y="1005"/>
                  </a:lnTo>
                  <a:lnTo>
                    <a:pt x="2434" y="1005"/>
                  </a:lnTo>
                  <a:lnTo>
                    <a:pt x="2241" y="1083"/>
                  </a:lnTo>
                  <a:lnTo>
                    <a:pt x="2241" y="1083"/>
                  </a:lnTo>
                  <a:lnTo>
                    <a:pt x="2125" y="1083"/>
                  </a:lnTo>
                  <a:lnTo>
                    <a:pt x="2125" y="1083"/>
                  </a:lnTo>
                  <a:lnTo>
                    <a:pt x="1932" y="1160"/>
                  </a:lnTo>
                  <a:lnTo>
                    <a:pt x="1932" y="1160"/>
                  </a:lnTo>
                  <a:lnTo>
                    <a:pt x="1700" y="1199"/>
                  </a:lnTo>
                  <a:lnTo>
                    <a:pt x="1700" y="1199"/>
                  </a:lnTo>
                  <a:lnTo>
                    <a:pt x="1391" y="1276"/>
                  </a:lnTo>
                  <a:lnTo>
                    <a:pt x="1314" y="1276"/>
                  </a:lnTo>
                  <a:lnTo>
                    <a:pt x="1314" y="1276"/>
                  </a:lnTo>
                  <a:lnTo>
                    <a:pt x="1005" y="1353"/>
                  </a:lnTo>
                  <a:lnTo>
                    <a:pt x="1005" y="1353"/>
                  </a:lnTo>
                  <a:lnTo>
                    <a:pt x="696" y="1469"/>
                  </a:lnTo>
                  <a:lnTo>
                    <a:pt x="657" y="1469"/>
                  </a:lnTo>
                  <a:lnTo>
                    <a:pt x="657" y="1469"/>
                  </a:lnTo>
                  <a:lnTo>
                    <a:pt x="425" y="1546"/>
                  </a:lnTo>
                  <a:lnTo>
                    <a:pt x="425" y="1546"/>
                  </a:lnTo>
                  <a:lnTo>
                    <a:pt x="0" y="16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2903375" y="1455300"/>
              <a:ext cx="229925" cy="145900"/>
            </a:xfrm>
            <a:custGeom>
              <a:rect b="b" l="l" r="r" t="t"/>
              <a:pathLst>
                <a:path extrusionOk="0" h="5836" w="9197">
                  <a:moveTo>
                    <a:pt x="696" y="0"/>
                  </a:moveTo>
                  <a:lnTo>
                    <a:pt x="39" y="39"/>
                  </a:lnTo>
                  <a:lnTo>
                    <a:pt x="0" y="78"/>
                  </a:lnTo>
                  <a:lnTo>
                    <a:pt x="0" y="116"/>
                  </a:lnTo>
                  <a:lnTo>
                    <a:pt x="310" y="657"/>
                  </a:lnTo>
                  <a:lnTo>
                    <a:pt x="696" y="1160"/>
                  </a:lnTo>
                  <a:lnTo>
                    <a:pt x="1082" y="1662"/>
                  </a:lnTo>
                  <a:lnTo>
                    <a:pt x="1507" y="2126"/>
                  </a:lnTo>
                  <a:lnTo>
                    <a:pt x="1778" y="2396"/>
                  </a:lnTo>
                  <a:lnTo>
                    <a:pt x="2087" y="2667"/>
                  </a:lnTo>
                  <a:lnTo>
                    <a:pt x="2358" y="2860"/>
                  </a:lnTo>
                  <a:lnTo>
                    <a:pt x="2667" y="3130"/>
                  </a:lnTo>
                  <a:lnTo>
                    <a:pt x="2860" y="3246"/>
                  </a:lnTo>
                  <a:lnTo>
                    <a:pt x="2976" y="3362"/>
                  </a:lnTo>
                  <a:lnTo>
                    <a:pt x="3246" y="3517"/>
                  </a:lnTo>
                  <a:lnTo>
                    <a:pt x="3749" y="3826"/>
                  </a:lnTo>
                  <a:lnTo>
                    <a:pt x="4058" y="4058"/>
                  </a:lnTo>
                  <a:lnTo>
                    <a:pt x="4367" y="4251"/>
                  </a:lnTo>
                  <a:lnTo>
                    <a:pt x="4676" y="4483"/>
                  </a:lnTo>
                  <a:lnTo>
                    <a:pt x="4792" y="4560"/>
                  </a:lnTo>
                  <a:lnTo>
                    <a:pt x="5024" y="4792"/>
                  </a:lnTo>
                  <a:lnTo>
                    <a:pt x="5256" y="5062"/>
                  </a:lnTo>
                  <a:lnTo>
                    <a:pt x="5565" y="5371"/>
                  </a:lnTo>
                  <a:lnTo>
                    <a:pt x="5835" y="5526"/>
                  </a:lnTo>
                  <a:lnTo>
                    <a:pt x="5990" y="5680"/>
                  </a:lnTo>
                  <a:lnTo>
                    <a:pt x="6144" y="5835"/>
                  </a:lnTo>
                  <a:lnTo>
                    <a:pt x="6299" y="5758"/>
                  </a:lnTo>
                  <a:lnTo>
                    <a:pt x="6685" y="5680"/>
                  </a:lnTo>
                  <a:lnTo>
                    <a:pt x="7033" y="5642"/>
                  </a:lnTo>
                  <a:lnTo>
                    <a:pt x="7420" y="5603"/>
                  </a:lnTo>
                  <a:lnTo>
                    <a:pt x="7806" y="5526"/>
                  </a:lnTo>
                  <a:lnTo>
                    <a:pt x="7845" y="5487"/>
                  </a:lnTo>
                  <a:lnTo>
                    <a:pt x="7883" y="5487"/>
                  </a:lnTo>
                  <a:lnTo>
                    <a:pt x="8231" y="5333"/>
                  </a:lnTo>
                  <a:lnTo>
                    <a:pt x="8540" y="5178"/>
                  </a:lnTo>
                  <a:lnTo>
                    <a:pt x="8849" y="4985"/>
                  </a:lnTo>
                  <a:lnTo>
                    <a:pt x="9004" y="4830"/>
                  </a:lnTo>
                  <a:lnTo>
                    <a:pt x="9120" y="4714"/>
                  </a:lnTo>
                  <a:lnTo>
                    <a:pt x="9197" y="4521"/>
                  </a:lnTo>
                  <a:lnTo>
                    <a:pt x="9197" y="4328"/>
                  </a:lnTo>
                  <a:lnTo>
                    <a:pt x="9158" y="4135"/>
                  </a:lnTo>
                  <a:lnTo>
                    <a:pt x="9081" y="3980"/>
                  </a:lnTo>
                  <a:lnTo>
                    <a:pt x="8965" y="3826"/>
                  </a:lnTo>
                  <a:lnTo>
                    <a:pt x="8811" y="3710"/>
                  </a:lnTo>
                  <a:lnTo>
                    <a:pt x="8579" y="3517"/>
                  </a:lnTo>
                  <a:lnTo>
                    <a:pt x="8308" y="3323"/>
                  </a:lnTo>
                  <a:lnTo>
                    <a:pt x="7922" y="3053"/>
                  </a:lnTo>
                  <a:lnTo>
                    <a:pt x="7845" y="3014"/>
                  </a:lnTo>
                  <a:lnTo>
                    <a:pt x="7535" y="2782"/>
                  </a:lnTo>
                  <a:lnTo>
                    <a:pt x="7110" y="2435"/>
                  </a:lnTo>
                  <a:lnTo>
                    <a:pt x="6647" y="2010"/>
                  </a:lnTo>
                  <a:lnTo>
                    <a:pt x="6569" y="1932"/>
                  </a:lnTo>
                  <a:lnTo>
                    <a:pt x="6067" y="1507"/>
                  </a:lnTo>
                  <a:lnTo>
                    <a:pt x="5719" y="1198"/>
                  </a:lnTo>
                  <a:lnTo>
                    <a:pt x="5603" y="1121"/>
                  </a:lnTo>
                  <a:lnTo>
                    <a:pt x="5217" y="850"/>
                  </a:lnTo>
                  <a:lnTo>
                    <a:pt x="4753" y="657"/>
                  </a:lnTo>
                  <a:lnTo>
                    <a:pt x="4174" y="464"/>
                  </a:lnTo>
                  <a:lnTo>
                    <a:pt x="3710" y="348"/>
                  </a:lnTo>
                  <a:lnTo>
                    <a:pt x="3169" y="232"/>
                  </a:lnTo>
                  <a:lnTo>
                    <a:pt x="3053" y="232"/>
                  </a:lnTo>
                  <a:lnTo>
                    <a:pt x="2705" y="155"/>
                  </a:lnTo>
                  <a:lnTo>
                    <a:pt x="2048" y="78"/>
                  </a:lnTo>
                  <a:lnTo>
                    <a:pt x="1353" y="39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47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3114925" y="1554800"/>
              <a:ext cx="18375" cy="21275"/>
            </a:xfrm>
            <a:custGeom>
              <a:rect b="b" l="l" r="r" t="t"/>
              <a:pathLst>
                <a:path extrusionOk="0" h="851" w="735">
                  <a:moveTo>
                    <a:pt x="619" y="0"/>
                  </a:moveTo>
                  <a:lnTo>
                    <a:pt x="310" y="387"/>
                  </a:lnTo>
                  <a:lnTo>
                    <a:pt x="155" y="580"/>
                  </a:lnTo>
                  <a:lnTo>
                    <a:pt x="1" y="773"/>
                  </a:lnTo>
                  <a:lnTo>
                    <a:pt x="1" y="812"/>
                  </a:lnTo>
                  <a:lnTo>
                    <a:pt x="39" y="850"/>
                  </a:lnTo>
                  <a:lnTo>
                    <a:pt x="349" y="812"/>
                  </a:lnTo>
                  <a:lnTo>
                    <a:pt x="658" y="734"/>
                  </a:lnTo>
                  <a:lnTo>
                    <a:pt x="735" y="541"/>
                  </a:lnTo>
                  <a:lnTo>
                    <a:pt x="735" y="348"/>
                  </a:lnTo>
                  <a:lnTo>
                    <a:pt x="696" y="155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3106250" y="1538375"/>
              <a:ext cx="17400" cy="17400"/>
            </a:xfrm>
            <a:custGeom>
              <a:rect b="b" l="l" r="r" t="t"/>
              <a:pathLst>
                <a:path extrusionOk="0" h="696" w="696">
                  <a:moveTo>
                    <a:pt x="193" y="0"/>
                  </a:moveTo>
                  <a:lnTo>
                    <a:pt x="116" y="232"/>
                  </a:lnTo>
                  <a:lnTo>
                    <a:pt x="39" y="425"/>
                  </a:lnTo>
                  <a:lnTo>
                    <a:pt x="0" y="541"/>
                  </a:lnTo>
                  <a:lnTo>
                    <a:pt x="0" y="657"/>
                  </a:lnTo>
                  <a:lnTo>
                    <a:pt x="39" y="657"/>
                  </a:lnTo>
                  <a:lnTo>
                    <a:pt x="77" y="696"/>
                  </a:lnTo>
                  <a:lnTo>
                    <a:pt x="386" y="541"/>
                  </a:lnTo>
                  <a:lnTo>
                    <a:pt x="696" y="387"/>
                  </a:lnTo>
                  <a:lnTo>
                    <a:pt x="464" y="194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3086925" y="1524850"/>
              <a:ext cx="14500" cy="13550"/>
            </a:xfrm>
            <a:custGeom>
              <a:rect b="b" l="l" r="r" t="t"/>
              <a:pathLst>
                <a:path extrusionOk="0" h="542" w="580">
                  <a:moveTo>
                    <a:pt x="193" y="0"/>
                  </a:moveTo>
                  <a:lnTo>
                    <a:pt x="78" y="194"/>
                  </a:lnTo>
                  <a:lnTo>
                    <a:pt x="39" y="310"/>
                  </a:lnTo>
                  <a:lnTo>
                    <a:pt x="0" y="464"/>
                  </a:lnTo>
                  <a:lnTo>
                    <a:pt x="39" y="541"/>
                  </a:lnTo>
                  <a:lnTo>
                    <a:pt x="116" y="541"/>
                  </a:lnTo>
                  <a:lnTo>
                    <a:pt x="580" y="271"/>
                  </a:lnTo>
                  <a:lnTo>
                    <a:pt x="503" y="2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3058900" y="1503600"/>
              <a:ext cx="22250" cy="19350"/>
            </a:xfrm>
            <a:custGeom>
              <a:rect b="b" l="l" r="r" t="t"/>
              <a:pathLst>
                <a:path extrusionOk="0" h="774" w="890">
                  <a:moveTo>
                    <a:pt x="348" y="0"/>
                  </a:moveTo>
                  <a:lnTo>
                    <a:pt x="232" y="232"/>
                  </a:lnTo>
                  <a:lnTo>
                    <a:pt x="155" y="464"/>
                  </a:lnTo>
                  <a:lnTo>
                    <a:pt x="117" y="580"/>
                  </a:lnTo>
                  <a:lnTo>
                    <a:pt x="39" y="657"/>
                  </a:lnTo>
                  <a:lnTo>
                    <a:pt x="1" y="735"/>
                  </a:lnTo>
                  <a:lnTo>
                    <a:pt x="39" y="773"/>
                  </a:lnTo>
                  <a:lnTo>
                    <a:pt x="78" y="773"/>
                  </a:lnTo>
                  <a:lnTo>
                    <a:pt x="271" y="735"/>
                  </a:lnTo>
                  <a:lnTo>
                    <a:pt x="503" y="696"/>
                  </a:lnTo>
                  <a:lnTo>
                    <a:pt x="889" y="503"/>
                  </a:lnTo>
                  <a:lnTo>
                    <a:pt x="426" y="78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3042475" y="1485250"/>
              <a:ext cx="12600" cy="14500"/>
            </a:xfrm>
            <a:custGeom>
              <a:rect b="b" l="l" r="r" t="t"/>
              <a:pathLst>
                <a:path extrusionOk="0" h="580" w="504">
                  <a:moveTo>
                    <a:pt x="155" y="0"/>
                  </a:moveTo>
                  <a:lnTo>
                    <a:pt x="117" y="77"/>
                  </a:lnTo>
                  <a:lnTo>
                    <a:pt x="39" y="309"/>
                  </a:lnTo>
                  <a:lnTo>
                    <a:pt x="1" y="502"/>
                  </a:lnTo>
                  <a:lnTo>
                    <a:pt x="1" y="580"/>
                  </a:lnTo>
                  <a:lnTo>
                    <a:pt x="78" y="580"/>
                  </a:lnTo>
                  <a:lnTo>
                    <a:pt x="310" y="464"/>
                  </a:lnTo>
                  <a:lnTo>
                    <a:pt x="503" y="30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3019300" y="1471725"/>
              <a:ext cx="14500" cy="16450"/>
            </a:xfrm>
            <a:custGeom>
              <a:rect b="b" l="l" r="r" t="t"/>
              <a:pathLst>
                <a:path extrusionOk="0" h="658" w="580">
                  <a:moveTo>
                    <a:pt x="116" y="0"/>
                  </a:moveTo>
                  <a:lnTo>
                    <a:pt x="39" y="271"/>
                  </a:lnTo>
                  <a:lnTo>
                    <a:pt x="0" y="541"/>
                  </a:lnTo>
                  <a:lnTo>
                    <a:pt x="0" y="618"/>
                  </a:lnTo>
                  <a:lnTo>
                    <a:pt x="39" y="657"/>
                  </a:lnTo>
                  <a:lnTo>
                    <a:pt x="78" y="618"/>
                  </a:lnTo>
                  <a:lnTo>
                    <a:pt x="232" y="541"/>
                  </a:lnTo>
                  <a:lnTo>
                    <a:pt x="348" y="425"/>
                  </a:lnTo>
                  <a:lnTo>
                    <a:pt x="580" y="19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2995150" y="1464000"/>
              <a:ext cx="12575" cy="10650"/>
            </a:xfrm>
            <a:custGeom>
              <a:rect b="b" l="l" r="r" t="t"/>
              <a:pathLst>
                <a:path extrusionOk="0" h="426" w="503">
                  <a:moveTo>
                    <a:pt x="39" y="0"/>
                  </a:moveTo>
                  <a:lnTo>
                    <a:pt x="0" y="309"/>
                  </a:lnTo>
                  <a:lnTo>
                    <a:pt x="39" y="386"/>
                  </a:lnTo>
                  <a:lnTo>
                    <a:pt x="78" y="425"/>
                  </a:lnTo>
                  <a:lnTo>
                    <a:pt x="348" y="309"/>
                  </a:lnTo>
                  <a:lnTo>
                    <a:pt x="425" y="193"/>
                  </a:lnTo>
                  <a:lnTo>
                    <a:pt x="503" y="11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2971000" y="1459150"/>
              <a:ext cx="8725" cy="8725"/>
            </a:xfrm>
            <a:custGeom>
              <a:rect b="b" l="l" r="r" t="t"/>
              <a:pathLst>
                <a:path extrusionOk="0" h="349" w="349">
                  <a:moveTo>
                    <a:pt x="0" y="1"/>
                  </a:moveTo>
                  <a:lnTo>
                    <a:pt x="0" y="271"/>
                  </a:lnTo>
                  <a:lnTo>
                    <a:pt x="39" y="349"/>
                  </a:lnTo>
                  <a:lnTo>
                    <a:pt x="116" y="310"/>
                  </a:lnTo>
                  <a:lnTo>
                    <a:pt x="348" y="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3049250" y="1591500"/>
              <a:ext cx="14500" cy="9700"/>
            </a:xfrm>
            <a:custGeom>
              <a:rect b="b" l="l" r="r" t="t"/>
              <a:pathLst>
                <a:path extrusionOk="0" h="388" w="580">
                  <a:moveTo>
                    <a:pt x="387" y="1"/>
                  </a:moveTo>
                  <a:lnTo>
                    <a:pt x="232" y="39"/>
                  </a:lnTo>
                  <a:lnTo>
                    <a:pt x="0" y="78"/>
                  </a:lnTo>
                  <a:lnTo>
                    <a:pt x="155" y="232"/>
                  </a:lnTo>
                  <a:lnTo>
                    <a:pt x="309" y="387"/>
                  </a:lnTo>
                  <a:lnTo>
                    <a:pt x="464" y="310"/>
                  </a:lnTo>
                  <a:lnTo>
                    <a:pt x="541" y="155"/>
                  </a:lnTo>
                  <a:lnTo>
                    <a:pt x="580" y="78"/>
                  </a:lnTo>
                  <a:lnTo>
                    <a:pt x="541" y="3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3034750" y="1578950"/>
              <a:ext cx="10650" cy="10650"/>
            </a:xfrm>
            <a:custGeom>
              <a:rect b="b" l="l" r="r" t="t"/>
              <a:pathLst>
                <a:path extrusionOk="0" h="426" w="426">
                  <a:moveTo>
                    <a:pt x="348" y="0"/>
                  </a:moveTo>
                  <a:lnTo>
                    <a:pt x="1" y="116"/>
                  </a:lnTo>
                  <a:lnTo>
                    <a:pt x="310" y="425"/>
                  </a:lnTo>
                  <a:lnTo>
                    <a:pt x="426" y="39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3020275" y="1563500"/>
              <a:ext cx="12575" cy="11600"/>
            </a:xfrm>
            <a:custGeom>
              <a:rect b="b" l="l" r="r" t="t"/>
              <a:pathLst>
                <a:path extrusionOk="0" h="464" w="503">
                  <a:moveTo>
                    <a:pt x="464" y="0"/>
                  </a:moveTo>
                  <a:lnTo>
                    <a:pt x="232" y="39"/>
                  </a:lnTo>
                  <a:lnTo>
                    <a:pt x="0" y="155"/>
                  </a:lnTo>
                  <a:lnTo>
                    <a:pt x="116" y="232"/>
                  </a:lnTo>
                  <a:lnTo>
                    <a:pt x="348" y="464"/>
                  </a:lnTo>
                  <a:lnTo>
                    <a:pt x="502" y="77"/>
                  </a:lnTo>
                  <a:lnTo>
                    <a:pt x="502" y="3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3004800" y="1551900"/>
              <a:ext cx="9700" cy="9675"/>
            </a:xfrm>
            <a:custGeom>
              <a:rect b="b" l="l" r="r" t="t"/>
              <a:pathLst>
                <a:path extrusionOk="0" h="387" w="388">
                  <a:moveTo>
                    <a:pt x="310" y="0"/>
                  </a:moveTo>
                  <a:lnTo>
                    <a:pt x="1" y="194"/>
                  </a:lnTo>
                  <a:lnTo>
                    <a:pt x="310" y="387"/>
                  </a:lnTo>
                  <a:lnTo>
                    <a:pt x="387" y="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2984525" y="1539350"/>
              <a:ext cx="14500" cy="11600"/>
            </a:xfrm>
            <a:custGeom>
              <a:rect b="b" l="l" r="r" t="t"/>
              <a:pathLst>
                <a:path extrusionOk="0" h="464" w="580">
                  <a:moveTo>
                    <a:pt x="541" y="0"/>
                  </a:moveTo>
                  <a:lnTo>
                    <a:pt x="271" y="39"/>
                  </a:lnTo>
                  <a:lnTo>
                    <a:pt x="0" y="155"/>
                  </a:lnTo>
                  <a:lnTo>
                    <a:pt x="503" y="464"/>
                  </a:lnTo>
                  <a:lnTo>
                    <a:pt x="580" y="77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2970025" y="1529675"/>
              <a:ext cx="11625" cy="9700"/>
            </a:xfrm>
            <a:custGeom>
              <a:rect b="b" l="l" r="r" t="t"/>
              <a:pathLst>
                <a:path extrusionOk="0" h="388" w="465">
                  <a:moveTo>
                    <a:pt x="387" y="1"/>
                  </a:moveTo>
                  <a:lnTo>
                    <a:pt x="233" y="39"/>
                  </a:lnTo>
                  <a:lnTo>
                    <a:pt x="78" y="117"/>
                  </a:lnTo>
                  <a:lnTo>
                    <a:pt x="1" y="155"/>
                  </a:lnTo>
                  <a:lnTo>
                    <a:pt x="194" y="271"/>
                  </a:lnTo>
                  <a:lnTo>
                    <a:pt x="310" y="387"/>
                  </a:lnTo>
                  <a:lnTo>
                    <a:pt x="464" y="117"/>
                  </a:lnTo>
                  <a:lnTo>
                    <a:pt x="464" y="78"/>
                  </a:lnTo>
                  <a:lnTo>
                    <a:pt x="464" y="39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2955550" y="1517125"/>
              <a:ext cx="9675" cy="9675"/>
            </a:xfrm>
            <a:custGeom>
              <a:rect b="b" l="l" r="r" t="t"/>
              <a:pathLst>
                <a:path extrusionOk="0" h="387" w="387">
                  <a:moveTo>
                    <a:pt x="309" y="0"/>
                  </a:moveTo>
                  <a:lnTo>
                    <a:pt x="0" y="194"/>
                  </a:lnTo>
                  <a:lnTo>
                    <a:pt x="271" y="387"/>
                  </a:lnTo>
                  <a:lnTo>
                    <a:pt x="386" y="78"/>
                  </a:lnTo>
                  <a:lnTo>
                    <a:pt x="386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2941050" y="1506500"/>
              <a:ext cx="7750" cy="8725"/>
            </a:xfrm>
            <a:custGeom>
              <a:rect b="b" l="l" r="r" t="t"/>
              <a:pathLst>
                <a:path extrusionOk="0" h="349" w="310">
                  <a:moveTo>
                    <a:pt x="232" y="0"/>
                  </a:moveTo>
                  <a:lnTo>
                    <a:pt x="78" y="39"/>
                  </a:lnTo>
                  <a:lnTo>
                    <a:pt x="0" y="78"/>
                  </a:lnTo>
                  <a:lnTo>
                    <a:pt x="271" y="348"/>
                  </a:lnTo>
                  <a:lnTo>
                    <a:pt x="310" y="232"/>
                  </a:lnTo>
                  <a:lnTo>
                    <a:pt x="310" y="116"/>
                  </a:lnTo>
                  <a:lnTo>
                    <a:pt x="310" y="3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3056975" y="1363525"/>
              <a:ext cx="37700" cy="35775"/>
            </a:xfrm>
            <a:custGeom>
              <a:rect b="b" l="l" r="r" t="t"/>
              <a:pathLst>
                <a:path extrusionOk="0" h="1431" w="1508">
                  <a:moveTo>
                    <a:pt x="696" y="0"/>
                  </a:moveTo>
                  <a:lnTo>
                    <a:pt x="541" y="78"/>
                  </a:lnTo>
                  <a:lnTo>
                    <a:pt x="387" y="116"/>
                  </a:lnTo>
                  <a:lnTo>
                    <a:pt x="232" y="194"/>
                  </a:lnTo>
                  <a:lnTo>
                    <a:pt x="155" y="310"/>
                  </a:lnTo>
                  <a:lnTo>
                    <a:pt x="78" y="464"/>
                  </a:lnTo>
                  <a:lnTo>
                    <a:pt x="0" y="619"/>
                  </a:lnTo>
                  <a:lnTo>
                    <a:pt x="0" y="696"/>
                  </a:lnTo>
                  <a:lnTo>
                    <a:pt x="39" y="928"/>
                  </a:lnTo>
                  <a:lnTo>
                    <a:pt x="116" y="1160"/>
                  </a:lnTo>
                  <a:lnTo>
                    <a:pt x="271" y="1314"/>
                  </a:lnTo>
                  <a:lnTo>
                    <a:pt x="387" y="1391"/>
                  </a:lnTo>
                  <a:lnTo>
                    <a:pt x="503" y="1430"/>
                  </a:lnTo>
                  <a:lnTo>
                    <a:pt x="928" y="1430"/>
                  </a:lnTo>
                  <a:lnTo>
                    <a:pt x="1198" y="1353"/>
                  </a:lnTo>
                  <a:lnTo>
                    <a:pt x="1276" y="1276"/>
                  </a:lnTo>
                  <a:lnTo>
                    <a:pt x="1391" y="1198"/>
                  </a:lnTo>
                  <a:lnTo>
                    <a:pt x="1430" y="1082"/>
                  </a:lnTo>
                  <a:lnTo>
                    <a:pt x="1469" y="966"/>
                  </a:lnTo>
                  <a:lnTo>
                    <a:pt x="1507" y="657"/>
                  </a:lnTo>
                  <a:lnTo>
                    <a:pt x="1430" y="387"/>
                  </a:lnTo>
                  <a:lnTo>
                    <a:pt x="1353" y="232"/>
                  </a:lnTo>
                  <a:lnTo>
                    <a:pt x="1276" y="155"/>
                  </a:lnTo>
                  <a:lnTo>
                    <a:pt x="1160" y="39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3064700" y="1368350"/>
              <a:ext cx="14525" cy="13550"/>
            </a:xfrm>
            <a:custGeom>
              <a:rect b="b" l="l" r="r" t="t"/>
              <a:pathLst>
                <a:path extrusionOk="0" h="542" w="581">
                  <a:moveTo>
                    <a:pt x="387" y="1"/>
                  </a:moveTo>
                  <a:lnTo>
                    <a:pt x="310" y="39"/>
                  </a:lnTo>
                  <a:lnTo>
                    <a:pt x="194" y="78"/>
                  </a:lnTo>
                  <a:lnTo>
                    <a:pt x="78" y="194"/>
                  </a:lnTo>
                  <a:lnTo>
                    <a:pt x="39" y="271"/>
                  </a:lnTo>
                  <a:lnTo>
                    <a:pt x="0" y="348"/>
                  </a:lnTo>
                  <a:lnTo>
                    <a:pt x="0" y="387"/>
                  </a:lnTo>
                  <a:lnTo>
                    <a:pt x="39" y="426"/>
                  </a:lnTo>
                  <a:lnTo>
                    <a:pt x="116" y="503"/>
                  </a:lnTo>
                  <a:lnTo>
                    <a:pt x="155" y="542"/>
                  </a:lnTo>
                  <a:lnTo>
                    <a:pt x="232" y="542"/>
                  </a:lnTo>
                  <a:lnTo>
                    <a:pt x="310" y="503"/>
                  </a:lnTo>
                  <a:lnTo>
                    <a:pt x="348" y="464"/>
                  </a:lnTo>
                  <a:lnTo>
                    <a:pt x="387" y="348"/>
                  </a:lnTo>
                  <a:lnTo>
                    <a:pt x="503" y="271"/>
                  </a:lnTo>
                  <a:lnTo>
                    <a:pt x="541" y="232"/>
                  </a:lnTo>
                  <a:lnTo>
                    <a:pt x="580" y="194"/>
                  </a:lnTo>
                  <a:lnTo>
                    <a:pt x="580" y="78"/>
                  </a:lnTo>
                  <a:lnTo>
                    <a:pt x="541" y="3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3119775" y="1435975"/>
              <a:ext cx="18375" cy="8725"/>
            </a:xfrm>
            <a:custGeom>
              <a:rect b="b" l="l" r="r" t="t"/>
              <a:pathLst>
                <a:path extrusionOk="0" h="349" w="735">
                  <a:moveTo>
                    <a:pt x="348" y="0"/>
                  </a:moveTo>
                  <a:lnTo>
                    <a:pt x="193" y="78"/>
                  </a:lnTo>
                  <a:lnTo>
                    <a:pt x="39" y="155"/>
                  </a:lnTo>
                  <a:lnTo>
                    <a:pt x="0" y="232"/>
                  </a:lnTo>
                  <a:lnTo>
                    <a:pt x="0" y="310"/>
                  </a:lnTo>
                  <a:lnTo>
                    <a:pt x="39" y="348"/>
                  </a:lnTo>
                  <a:lnTo>
                    <a:pt x="271" y="348"/>
                  </a:lnTo>
                  <a:lnTo>
                    <a:pt x="464" y="310"/>
                  </a:lnTo>
                  <a:lnTo>
                    <a:pt x="502" y="271"/>
                  </a:lnTo>
                  <a:lnTo>
                    <a:pt x="502" y="232"/>
                  </a:lnTo>
                  <a:lnTo>
                    <a:pt x="618" y="232"/>
                  </a:lnTo>
                  <a:lnTo>
                    <a:pt x="734" y="194"/>
                  </a:lnTo>
                  <a:lnTo>
                    <a:pt x="734" y="155"/>
                  </a:lnTo>
                  <a:lnTo>
                    <a:pt x="734" y="116"/>
                  </a:lnTo>
                  <a:lnTo>
                    <a:pt x="657" y="78"/>
                  </a:lnTo>
                  <a:lnTo>
                    <a:pt x="541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2580725" y="1313300"/>
              <a:ext cx="29975" cy="158450"/>
            </a:xfrm>
            <a:custGeom>
              <a:rect b="b" l="l" r="r" t="t"/>
              <a:pathLst>
                <a:path extrusionOk="0" h="6338" w="1199">
                  <a:moveTo>
                    <a:pt x="1160" y="0"/>
                  </a:moveTo>
                  <a:lnTo>
                    <a:pt x="889" y="232"/>
                  </a:lnTo>
                  <a:lnTo>
                    <a:pt x="657" y="541"/>
                  </a:lnTo>
                  <a:lnTo>
                    <a:pt x="503" y="850"/>
                  </a:lnTo>
                  <a:lnTo>
                    <a:pt x="387" y="1198"/>
                  </a:lnTo>
                  <a:lnTo>
                    <a:pt x="309" y="1584"/>
                  </a:lnTo>
                  <a:lnTo>
                    <a:pt x="309" y="1932"/>
                  </a:lnTo>
                  <a:lnTo>
                    <a:pt x="387" y="2396"/>
                  </a:lnTo>
                  <a:lnTo>
                    <a:pt x="387" y="2628"/>
                  </a:lnTo>
                  <a:lnTo>
                    <a:pt x="387" y="2860"/>
                  </a:lnTo>
                  <a:lnTo>
                    <a:pt x="348" y="3091"/>
                  </a:lnTo>
                  <a:lnTo>
                    <a:pt x="232" y="3285"/>
                  </a:lnTo>
                  <a:lnTo>
                    <a:pt x="155" y="3516"/>
                  </a:lnTo>
                  <a:lnTo>
                    <a:pt x="78" y="3748"/>
                  </a:lnTo>
                  <a:lnTo>
                    <a:pt x="0" y="4173"/>
                  </a:lnTo>
                  <a:lnTo>
                    <a:pt x="0" y="4637"/>
                  </a:lnTo>
                  <a:lnTo>
                    <a:pt x="78" y="5062"/>
                  </a:lnTo>
                  <a:lnTo>
                    <a:pt x="194" y="5526"/>
                  </a:lnTo>
                  <a:lnTo>
                    <a:pt x="387" y="5951"/>
                  </a:lnTo>
                  <a:lnTo>
                    <a:pt x="580" y="6337"/>
                  </a:lnTo>
                  <a:lnTo>
                    <a:pt x="696" y="6337"/>
                  </a:lnTo>
                  <a:lnTo>
                    <a:pt x="696" y="6299"/>
                  </a:lnTo>
                  <a:lnTo>
                    <a:pt x="425" y="5448"/>
                  </a:lnTo>
                  <a:lnTo>
                    <a:pt x="309" y="5023"/>
                  </a:lnTo>
                  <a:lnTo>
                    <a:pt x="232" y="4598"/>
                  </a:lnTo>
                  <a:lnTo>
                    <a:pt x="271" y="4173"/>
                  </a:lnTo>
                  <a:lnTo>
                    <a:pt x="348" y="3748"/>
                  </a:lnTo>
                  <a:lnTo>
                    <a:pt x="387" y="3555"/>
                  </a:lnTo>
                  <a:lnTo>
                    <a:pt x="503" y="3362"/>
                  </a:lnTo>
                  <a:lnTo>
                    <a:pt x="580" y="3169"/>
                  </a:lnTo>
                  <a:lnTo>
                    <a:pt x="619" y="2975"/>
                  </a:lnTo>
                  <a:lnTo>
                    <a:pt x="657" y="2782"/>
                  </a:lnTo>
                  <a:lnTo>
                    <a:pt x="657" y="2589"/>
                  </a:lnTo>
                  <a:lnTo>
                    <a:pt x="580" y="2203"/>
                  </a:lnTo>
                  <a:lnTo>
                    <a:pt x="580" y="1816"/>
                  </a:lnTo>
                  <a:lnTo>
                    <a:pt x="580" y="1430"/>
                  </a:lnTo>
                  <a:lnTo>
                    <a:pt x="657" y="1043"/>
                  </a:lnTo>
                  <a:lnTo>
                    <a:pt x="773" y="696"/>
                  </a:lnTo>
                  <a:lnTo>
                    <a:pt x="966" y="348"/>
                  </a:lnTo>
                  <a:lnTo>
                    <a:pt x="1198" y="39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2555600" y="1317150"/>
              <a:ext cx="29000" cy="165225"/>
            </a:xfrm>
            <a:custGeom>
              <a:rect b="b" l="l" r="r" t="t"/>
              <a:pathLst>
                <a:path extrusionOk="0" h="6609" w="1160">
                  <a:moveTo>
                    <a:pt x="1083" y="1"/>
                  </a:moveTo>
                  <a:lnTo>
                    <a:pt x="812" y="271"/>
                  </a:lnTo>
                  <a:lnTo>
                    <a:pt x="580" y="619"/>
                  </a:lnTo>
                  <a:lnTo>
                    <a:pt x="426" y="1005"/>
                  </a:lnTo>
                  <a:lnTo>
                    <a:pt x="271" y="1392"/>
                  </a:lnTo>
                  <a:lnTo>
                    <a:pt x="194" y="1778"/>
                  </a:lnTo>
                  <a:lnTo>
                    <a:pt x="194" y="2203"/>
                  </a:lnTo>
                  <a:lnTo>
                    <a:pt x="233" y="2590"/>
                  </a:lnTo>
                  <a:lnTo>
                    <a:pt x="271" y="2976"/>
                  </a:lnTo>
                  <a:lnTo>
                    <a:pt x="348" y="3285"/>
                  </a:lnTo>
                  <a:lnTo>
                    <a:pt x="348" y="3401"/>
                  </a:lnTo>
                  <a:lnTo>
                    <a:pt x="271" y="3556"/>
                  </a:lnTo>
                  <a:lnTo>
                    <a:pt x="117" y="3942"/>
                  </a:lnTo>
                  <a:lnTo>
                    <a:pt x="39" y="4367"/>
                  </a:lnTo>
                  <a:lnTo>
                    <a:pt x="1" y="4792"/>
                  </a:lnTo>
                  <a:lnTo>
                    <a:pt x="78" y="5256"/>
                  </a:lnTo>
                  <a:lnTo>
                    <a:pt x="194" y="5719"/>
                  </a:lnTo>
                  <a:lnTo>
                    <a:pt x="387" y="6183"/>
                  </a:lnTo>
                  <a:lnTo>
                    <a:pt x="619" y="6570"/>
                  </a:lnTo>
                  <a:lnTo>
                    <a:pt x="658" y="6608"/>
                  </a:lnTo>
                  <a:lnTo>
                    <a:pt x="696" y="6608"/>
                  </a:lnTo>
                  <a:lnTo>
                    <a:pt x="735" y="6570"/>
                  </a:lnTo>
                  <a:lnTo>
                    <a:pt x="735" y="6531"/>
                  </a:lnTo>
                  <a:lnTo>
                    <a:pt x="426" y="5642"/>
                  </a:lnTo>
                  <a:lnTo>
                    <a:pt x="310" y="5179"/>
                  </a:lnTo>
                  <a:lnTo>
                    <a:pt x="271" y="4947"/>
                  </a:lnTo>
                  <a:lnTo>
                    <a:pt x="271" y="4676"/>
                  </a:lnTo>
                  <a:lnTo>
                    <a:pt x="310" y="4251"/>
                  </a:lnTo>
                  <a:lnTo>
                    <a:pt x="348" y="4019"/>
                  </a:lnTo>
                  <a:lnTo>
                    <a:pt x="464" y="3826"/>
                  </a:lnTo>
                  <a:lnTo>
                    <a:pt x="580" y="3478"/>
                  </a:lnTo>
                  <a:lnTo>
                    <a:pt x="619" y="3324"/>
                  </a:lnTo>
                  <a:lnTo>
                    <a:pt x="619" y="3131"/>
                  </a:lnTo>
                  <a:lnTo>
                    <a:pt x="503" y="2706"/>
                  </a:lnTo>
                  <a:lnTo>
                    <a:pt x="426" y="2280"/>
                  </a:lnTo>
                  <a:lnTo>
                    <a:pt x="426" y="1894"/>
                  </a:lnTo>
                  <a:lnTo>
                    <a:pt x="503" y="1508"/>
                  </a:lnTo>
                  <a:lnTo>
                    <a:pt x="580" y="1121"/>
                  </a:lnTo>
                  <a:lnTo>
                    <a:pt x="735" y="735"/>
                  </a:lnTo>
                  <a:lnTo>
                    <a:pt x="928" y="387"/>
                  </a:lnTo>
                  <a:lnTo>
                    <a:pt x="1160" y="39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2527600" y="1333575"/>
              <a:ext cx="23200" cy="151700"/>
            </a:xfrm>
            <a:custGeom>
              <a:rect b="b" l="l" r="r" t="t"/>
              <a:pathLst>
                <a:path extrusionOk="0" h="6068" w="928">
                  <a:moveTo>
                    <a:pt x="734" y="1"/>
                  </a:moveTo>
                  <a:lnTo>
                    <a:pt x="734" y="39"/>
                  </a:lnTo>
                  <a:lnTo>
                    <a:pt x="657" y="232"/>
                  </a:lnTo>
                  <a:lnTo>
                    <a:pt x="618" y="387"/>
                  </a:lnTo>
                  <a:lnTo>
                    <a:pt x="464" y="735"/>
                  </a:lnTo>
                  <a:lnTo>
                    <a:pt x="271" y="1082"/>
                  </a:lnTo>
                  <a:lnTo>
                    <a:pt x="77" y="1430"/>
                  </a:lnTo>
                  <a:lnTo>
                    <a:pt x="0" y="1778"/>
                  </a:lnTo>
                  <a:lnTo>
                    <a:pt x="0" y="2126"/>
                  </a:lnTo>
                  <a:lnTo>
                    <a:pt x="0" y="2319"/>
                  </a:lnTo>
                  <a:lnTo>
                    <a:pt x="77" y="2512"/>
                  </a:lnTo>
                  <a:lnTo>
                    <a:pt x="116" y="2667"/>
                  </a:lnTo>
                  <a:lnTo>
                    <a:pt x="232" y="2821"/>
                  </a:lnTo>
                  <a:lnTo>
                    <a:pt x="348" y="2976"/>
                  </a:lnTo>
                  <a:lnTo>
                    <a:pt x="464" y="3130"/>
                  </a:lnTo>
                  <a:lnTo>
                    <a:pt x="502" y="3246"/>
                  </a:lnTo>
                  <a:lnTo>
                    <a:pt x="464" y="3362"/>
                  </a:lnTo>
                  <a:lnTo>
                    <a:pt x="425" y="3594"/>
                  </a:lnTo>
                  <a:lnTo>
                    <a:pt x="387" y="4019"/>
                  </a:lnTo>
                  <a:lnTo>
                    <a:pt x="387" y="4483"/>
                  </a:lnTo>
                  <a:lnTo>
                    <a:pt x="425" y="4869"/>
                  </a:lnTo>
                  <a:lnTo>
                    <a:pt x="502" y="5294"/>
                  </a:lnTo>
                  <a:lnTo>
                    <a:pt x="618" y="5681"/>
                  </a:lnTo>
                  <a:lnTo>
                    <a:pt x="773" y="6029"/>
                  </a:lnTo>
                  <a:lnTo>
                    <a:pt x="812" y="6067"/>
                  </a:lnTo>
                  <a:lnTo>
                    <a:pt x="889" y="6067"/>
                  </a:lnTo>
                  <a:lnTo>
                    <a:pt x="927" y="6029"/>
                  </a:lnTo>
                  <a:lnTo>
                    <a:pt x="927" y="5990"/>
                  </a:lnTo>
                  <a:lnTo>
                    <a:pt x="812" y="5565"/>
                  </a:lnTo>
                  <a:lnTo>
                    <a:pt x="696" y="5140"/>
                  </a:lnTo>
                  <a:lnTo>
                    <a:pt x="657" y="4715"/>
                  </a:lnTo>
                  <a:lnTo>
                    <a:pt x="618" y="4290"/>
                  </a:lnTo>
                  <a:lnTo>
                    <a:pt x="657" y="3826"/>
                  </a:lnTo>
                  <a:lnTo>
                    <a:pt x="734" y="3401"/>
                  </a:lnTo>
                  <a:lnTo>
                    <a:pt x="734" y="3246"/>
                  </a:lnTo>
                  <a:lnTo>
                    <a:pt x="734" y="3130"/>
                  </a:lnTo>
                  <a:lnTo>
                    <a:pt x="696" y="2976"/>
                  </a:lnTo>
                  <a:lnTo>
                    <a:pt x="580" y="2860"/>
                  </a:lnTo>
                  <a:lnTo>
                    <a:pt x="348" y="2512"/>
                  </a:lnTo>
                  <a:lnTo>
                    <a:pt x="271" y="2319"/>
                  </a:lnTo>
                  <a:lnTo>
                    <a:pt x="232" y="2126"/>
                  </a:lnTo>
                  <a:lnTo>
                    <a:pt x="193" y="1933"/>
                  </a:lnTo>
                  <a:lnTo>
                    <a:pt x="193" y="1739"/>
                  </a:lnTo>
                  <a:lnTo>
                    <a:pt x="232" y="1546"/>
                  </a:lnTo>
                  <a:lnTo>
                    <a:pt x="309" y="1314"/>
                  </a:lnTo>
                  <a:lnTo>
                    <a:pt x="580" y="696"/>
                  </a:lnTo>
                  <a:lnTo>
                    <a:pt x="696" y="387"/>
                  </a:lnTo>
                  <a:lnTo>
                    <a:pt x="773" y="39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2498600" y="1342275"/>
              <a:ext cx="23225" cy="126575"/>
            </a:xfrm>
            <a:custGeom>
              <a:rect b="b" l="l" r="r" t="t"/>
              <a:pathLst>
                <a:path extrusionOk="0" h="5063" w="929">
                  <a:moveTo>
                    <a:pt x="658" y="0"/>
                  </a:moveTo>
                  <a:lnTo>
                    <a:pt x="310" y="619"/>
                  </a:lnTo>
                  <a:lnTo>
                    <a:pt x="155" y="928"/>
                  </a:lnTo>
                  <a:lnTo>
                    <a:pt x="40" y="1275"/>
                  </a:lnTo>
                  <a:lnTo>
                    <a:pt x="1" y="1546"/>
                  </a:lnTo>
                  <a:lnTo>
                    <a:pt x="40" y="1855"/>
                  </a:lnTo>
                  <a:lnTo>
                    <a:pt x="117" y="2126"/>
                  </a:lnTo>
                  <a:lnTo>
                    <a:pt x="194" y="2435"/>
                  </a:lnTo>
                  <a:lnTo>
                    <a:pt x="349" y="2782"/>
                  </a:lnTo>
                  <a:lnTo>
                    <a:pt x="387" y="2976"/>
                  </a:lnTo>
                  <a:lnTo>
                    <a:pt x="387" y="3169"/>
                  </a:lnTo>
                  <a:lnTo>
                    <a:pt x="387" y="3555"/>
                  </a:lnTo>
                  <a:lnTo>
                    <a:pt x="387" y="3903"/>
                  </a:lnTo>
                  <a:lnTo>
                    <a:pt x="387" y="4212"/>
                  </a:lnTo>
                  <a:lnTo>
                    <a:pt x="465" y="4521"/>
                  </a:lnTo>
                  <a:lnTo>
                    <a:pt x="619" y="4792"/>
                  </a:lnTo>
                  <a:lnTo>
                    <a:pt x="812" y="5024"/>
                  </a:lnTo>
                  <a:lnTo>
                    <a:pt x="851" y="5062"/>
                  </a:lnTo>
                  <a:lnTo>
                    <a:pt x="890" y="5024"/>
                  </a:lnTo>
                  <a:lnTo>
                    <a:pt x="928" y="4985"/>
                  </a:lnTo>
                  <a:lnTo>
                    <a:pt x="928" y="4946"/>
                  </a:lnTo>
                  <a:lnTo>
                    <a:pt x="774" y="4637"/>
                  </a:lnTo>
                  <a:lnTo>
                    <a:pt x="658" y="4328"/>
                  </a:lnTo>
                  <a:lnTo>
                    <a:pt x="619" y="4019"/>
                  </a:lnTo>
                  <a:lnTo>
                    <a:pt x="619" y="3671"/>
                  </a:lnTo>
                  <a:lnTo>
                    <a:pt x="658" y="3362"/>
                  </a:lnTo>
                  <a:lnTo>
                    <a:pt x="658" y="3092"/>
                  </a:lnTo>
                  <a:lnTo>
                    <a:pt x="619" y="2821"/>
                  </a:lnTo>
                  <a:lnTo>
                    <a:pt x="503" y="2512"/>
                  </a:lnTo>
                  <a:lnTo>
                    <a:pt x="349" y="2241"/>
                  </a:lnTo>
                  <a:lnTo>
                    <a:pt x="233" y="1932"/>
                  </a:lnTo>
                  <a:lnTo>
                    <a:pt x="194" y="1585"/>
                  </a:lnTo>
                  <a:lnTo>
                    <a:pt x="233" y="1237"/>
                  </a:lnTo>
                  <a:lnTo>
                    <a:pt x="310" y="928"/>
                  </a:lnTo>
                  <a:lnTo>
                    <a:pt x="426" y="619"/>
                  </a:lnTo>
                  <a:lnTo>
                    <a:pt x="696" y="39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2475425" y="1351925"/>
              <a:ext cx="31900" cy="127550"/>
            </a:xfrm>
            <a:custGeom>
              <a:rect b="b" l="l" r="r" t="t"/>
              <a:pathLst>
                <a:path extrusionOk="0" h="5102" w="1276">
                  <a:moveTo>
                    <a:pt x="464" y="1"/>
                  </a:moveTo>
                  <a:lnTo>
                    <a:pt x="426" y="39"/>
                  </a:lnTo>
                  <a:lnTo>
                    <a:pt x="271" y="348"/>
                  </a:lnTo>
                  <a:lnTo>
                    <a:pt x="116" y="696"/>
                  </a:lnTo>
                  <a:lnTo>
                    <a:pt x="39" y="1044"/>
                  </a:lnTo>
                  <a:lnTo>
                    <a:pt x="0" y="1392"/>
                  </a:lnTo>
                  <a:lnTo>
                    <a:pt x="0" y="1778"/>
                  </a:lnTo>
                  <a:lnTo>
                    <a:pt x="39" y="1971"/>
                  </a:lnTo>
                  <a:lnTo>
                    <a:pt x="78" y="2165"/>
                  </a:lnTo>
                  <a:lnTo>
                    <a:pt x="232" y="2474"/>
                  </a:lnTo>
                  <a:lnTo>
                    <a:pt x="310" y="2628"/>
                  </a:lnTo>
                  <a:lnTo>
                    <a:pt x="387" y="2783"/>
                  </a:lnTo>
                  <a:lnTo>
                    <a:pt x="387" y="2976"/>
                  </a:lnTo>
                  <a:lnTo>
                    <a:pt x="387" y="3131"/>
                  </a:lnTo>
                  <a:lnTo>
                    <a:pt x="348" y="3517"/>
                  </a:lnTo>
                  <a:lnTo>
                    <a:pt x="387" y="3826"/>
                  </a:lnTo>
                  <a:lnTo>
                    <a:pt x="464" y="4135"/>
                  </a:lnTo>
                  <a:lnTo>
                    <a:pt x="580" y="4406"/>
                  </a:lnTo>
                  <a:lnTo>
                    <a:pt x="735" y="4676"/>
                  </a:lnTo>
                  <a:lnTo>
                    <a:pt x="928" y="4908"/>
                  </a:lnTo>
                  <a:lnTo>
                    <a:pt x="1198" y="5101"/>
                  </a:lnTo>
                  <a:lnTo>
                    <a:pt x="1237" y="5101"/>
                  </a:lnTo>
                  <a:lnTo>
                    <a:pt x="1276" y="5063"/>
                  </a:lnTo>
                  <a:lnTo>
                    <a:pt x="1276" y="5024"/>
                  </a:lnTo>
                  <a:lnTo>
                    <a:pt x="1276" y="4985"/>
                  </a:lnTo>
                  <a:lnTo>
                    <a:pt x="889" y="4483"/>
                  </a:lnTo>
                  <a:lnTo>
                    <a:pt x="735" y="4213"/>
                  </a:lnTo>
                  <a:lnTo>
                    <a:pt x="619" y="3903"/>
                  </a:lnTo>
                  <a:lnTo>
                    <a:pt x="541" y="3594"/>
                  </a:lnTo>
                  <a:lnTo>
                    <a:pt x="541" y="3285"/>
                  </a:lnTo>
                  <a:lnTo>
                    <a:pt x="619" y="3015"/>
                  </a:lnTo>
                  <a:lnTo>
                    <a:pt x="619" y="2860"/>
                  </a:lnTo>
                  <a:lnTo>
                    <a:pt x="619" y="2744"/>
                  </a:lnTo>
                  <a:lnTo>
                    <a:pt x="580" y="2590"/>
                  </a:lnTo>
                  <a:lnTo>
                    <a:pt x="503" y="2474"/>
                  </a:lnTo>
                  <a:lnTo>
                    <a:pt x="387" y="2203"/>
                  </a:lnTo>
                  <a:lnTo>
                    <a:pt x="310" y="2049"/>
                  </a:lnTo>
                  <a:lnTo>
                    <a:pt x="232" y="1855"/>
                  </a:lnTo>
                  <a:lnTo>
                    <a:pt x="194" y="1469"/>
                  </a:lnTo>
                  <a:lnTo>
                    <a:pt x="194" y="1121"/>
                  </a:lnTo>
                  <a:lnTo>
                    <a:pt x="271" y="735"/>
                  </a:lnTo>
                  <a:lnTo>
                    <a:pt x="348" y="387"/>
                  </a:lnTo>
                  <a:lnTo>
                    <a:pt x="464" y="3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2667675" y="1423425"/>
              <a:ext cx="33825" cy="22225"/>
            </a:xfrm>
            <a:custGeom>
              <a:rect b="b" l="l" r="r" t="t"/>
              <a:pathLst>
                <a:path extrusionOk="0" h="889" w="1353">
                  <a:moveTo>
                    <a:pt x="927" y="0"/>
                  </a:moveTo>
                  <a:lnTo>
                    <a:pt x="734" y="77"/>
                  </a:lnTo>
                  <a:lnTo>
                    <a:pt x="580" y="155"/>
                  </a:lnTo>
                  <a:lnTo>
                    <a:pt x="77" y="155"/>
                  </a:lnTo>
                  <a:lnTo>
                    <a:pt x="0" y="271"/>
                  </a:lnTo>
                  <a:lnTo>
                    <a:pt x="0" y="348"/>
                  </a:lnTo>
                  <a:lnTo>
                    <a:pt x="0" y="425"/>
                  </a:lnTo>
                  <a:lnTo>
                    <a:pt x="77" y="580"/>
                  </a:lnTo>
                  <a:lnTo>
                    <a:pt x="193" y="696"/>
                  </a:lnTo>
                  <a:lnTo>
                    <a:pt x="309" y="773"/>
                  </a:lnTo>
                  <a:lnTo>
                    <a:pt x="425" y="850"/>
                  </a:lnTo>
                  <a:lnTo>
                    <a:pt x="618" y="889"/>
                  </a:lnTo>
                  <a:lnTo>
                    <a:pt x="966" y="889"/>
                  </a:lnTo>
                  <a:lnTo>
                    <a:pt x="1159" y="812"/>
                  </a:lnTo>
                  <a:lnTo>
                    <a:pt x="1275" y="734"/>
                  </a:lnTo>
                  <a:lnTo>
                    <a:pt x="1352" y="580"/>
                  </a:lnTo>
                  <a:lnTo>
                    <a:pt x="1352" y="387"/>
                  </a:lnTo>
                  <a:lnTo>
                    <a:pt x="1314" y="232"/>
                  </a:lnTo>
                  <a:lnTo>
                    <a:pt x="1237" y="116"/>
                  </a:lnTo>
                  <a:lnTo>
                    <a:pt x="1082" y="39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2706300" y="1413750"/>
              <a:ext cx="23225" cy="19350"/>
            </a:xfrm>
            <a:custGeom>
              <a:rect b="b" l="l" r="r" t="t"/>
              <a:pathLst>
                <a:path extrusionOk="0" h="774" w="929">
                  <a:moveTo>
                    <a:pt x="194" y="1"/>
                  </a:moveTo>
                  <a:lnTo>
                    <a:pt x="117" y="39"/>
                  </a:lnTo>
                  <a:lnTo>
                    <a:pt x="39" y="117"/>
                  </a:lnTo>
                  <a:lnTo>
                    <a:pt x="1" y="194"/>
                  </a:lnTo>
                  <a:lnTo>
                    <a:pt x="39" y="233"/>
                  </a:lnTo>
                  <a:lnTo>
                    <a:pt x="348" y="580"/>
                  </a:lnTo>
                  <a:lnTo>
                    <a:pt x="426" y="658"/>
                  </a:lnTo>
                  <a:lnTo>
                    <a:pt x="542" y="735"/>
                  </a:lnTo>
                  <a:lnTo>
                    <a:pt x="658" y="774"/>
                  </a:lnTo>
                  <a:lnTo>
                    <a:pt x="774" y="735"/>
                  </a:lnTo>
                  <a:lnTo>
                    <a:pt x="889" y="658"/>
                  </a:lnTo>
                  <a:lnTo>
                    <a:pt x="928" y="503"/>
                  </a:lnTo>
                  <a:lnTo>
                    <a:pt x="928" y="426"/>
                  </a:lnTo>
                  <a:lnTo>
                    <a:pt x="928" y="310"/>
                  </a:lnTo>
                  <a:lnTo>
                    <a:pt x="851" y="233"/>
                  </a:lnTo>
                  <a:lnTo>
                    <a:pt x="812" y="155"/>
                  </a:lnTo>
                  <a:lnTo>
                    <a:pt x="619" y="78"/>
                  </a:lnTo>
                  <a:lnTo>
                    <a:pt x="426" y="3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2084175" y="1693900"/>
              <a:ext cx="39650" cy="42525"/>
            </a:xfrm>
            <a:custGeom>
              <a:rect b="b" l="l" r="r" t="t"/>
              <a:pathLst>
                <a:path extrusionOk="0" h="1701" w="1586">
                  <a:moveTo>
                    <a:pt x="542" y="1"/>
                  </a:moveTo>
                  <a:lnTo>
                    <a:pt x="465" y="39"/>
                  </a:lnTo>
                  <a:lnTo>
                    <a:pt x="271" y="155"/>
                  </a:lnTo>
                  <a:lnTo>
                    <a:pt x="117" y="348"/>
                  </a:lnTo>
                  <a:lnTo>
                    <a:pt x="40" y="580"/>
                  </a:lnTo>
                  <a:lnTo>
                    <a:pt x="1" y="851"/>
                  </a:lnTo>
                  <a:lnTo>
                    <a:pt x="40" y="1121"/>
                  </a:lnTo>
                  <a:lnTo>
                    <a:pt x="117" y="1392"/>
                  </a:lnTo>
                  <a:lnTo>
                    <a:pt x="194" y="1469"/>
                  </a:lnTo>
                  <a:lnTo>
                    <a:pt x="310" y="1585"/>
                  </a:lnTo>
                  <a:lnTo>
                    <a:pt x="387" y="1624"/>
                  </a:lnTo>
                  <a:lnTo>
                    <a:pt x="503" y="1701"/>
                  </a:lnTo>
                  <a:lnTo>
                    <a:pt x="735" y="1701"/>
                  </a:lnTo>
                  <a:lnTo>
                    <a:pt x="890" y="1662"/>
                  </a:lnTo>
                  <a:lnTo>
                    <a:pt x="1006" y="1624"/>
                  </a:lnTo>
                  <a:lnTo>
                    <a:pt x="1237" y="1469"/>
                  </a:lnTo>
                  <a:lnTo>
                    <a:pt x="1392" y="1276"/>
                  </a:lnTo>
                  <a:lnTo>
                    <a:pt x="1547" y="1005"/>
                  </a:lnTo>
                  <a:lnTo>
                    <a:pt x="1585" y="889"/>
                  </a:lnTo>
                  <a:lnTo>
                    <a:pt x="1585" y="735"/>
                  </a:lnTo>
                  <a:lnTo>
                    <a:pt x="1547" y="619"/>
                  </a:lnTo>
                  <a:lnTo>
                    <a:pt x="1508" y="503"/>
                  </a:lnTo>
                  <a:lnTo>
                    <a:pt x="1431" y="426"/>
                  </a:lnTo>
                  <a:lnTo>
                    <a:pt x="1353" y="348"/>
                  </a:lnTo>
                  <a:lnTo>
                    <a:pt x="1237" y="271"/>
                  </a:lnTo>
                  <a:lnTo>
                    <a:pt x="967" y="271"/>
                  </a:lnTo>
                  <a:lnTo>
                    <a:pt x="890" y="232"/>
                  </a:lnTo>
                  <a:lnTo>
                    <a:pt x="851" y="194"/>
                  </a:lnTo>
                  <a:lnTo>
                    <a:pt x="812" y="194"/>
                  </a:lnTo>
                  <a:lnTo>
                    <a:pt x="735" y="78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2109300" y="1681350"/>
              <a:ext cx="19350" cy="11600"/>
            </a:xfrm>
            <a:custGeom>
              <a:rect b="b" l="l" r="r" t="t"/>
              <a:pathLst>
                <a:path extrusionOk="0" h="464" w="774">
                  <a:moveTo>
                    <a:pt x="194" y="0"/>
                  </a:moveTo>
                  <a:lnTo>
                    <a:pt x="116" y="39"/>
                  </a:lnTo>
                  <a:lnTo>
                    <a:pt x="78" y="78"/>
                  </a:lnTo>
                  <a:lnTo>
                    <a:pt x="1" y="193"/>
                  </a:lnTo>
                  <a:lnTo>
                    <a:pt x="1" y="309"/>
                  </a:lnTo>
                  <a:lnTo>
                    <a:pt x="39" y="387"/>
                  </a:lnTo>
                  <a:lnTo>
                    <a:pt x="155" y="425"/>
                  </a:lnTo>
                  <a:lnTo>
                    <a:pt x="271" y="464"/>
                  </a:lnTo>
                  <a:lnTo>
                    <a:pt x="387" y="425"/>
                  </a:lnTo>
                  <a:lnTo>
                    <a:pt x="619" y="425"/>
                  </a:lnTo>
                  <a:lnTo>
                    <a:pt x="696" y="387"/>
                  </a:lnTo>
                  <a:lnTo>
                    <a:pt x="735" y="309"/>
                  </a:lnTo>
                  <a:lnTo>
                    <a:pt x="773" y="232"/>
                  </a:lnTo>
                  <a:lnTo>
                    <a:pt x="735" y="155"/>
                  </a:lnTo>
                  <a:lnTo>
                    <a:pt x="696" y="116"/>
                  </a:lnTo>
                  <a:lnTo>
                    <a:pt x="657" y="78"/>
                  </a:lnTo>
                  <a:lnTo>
                    <a:pt x="503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2190450" y="1167425"/>
              <a:ext cx="232825" cy="214475"/>
            </a:xfrm>
            <a:custGeom>
              <a:rect b="b" l="l" r="r" t="t"/>
              <a:pathLst>
                <a:path extrusionOk="0" h="8579" w="9313">
                  <a:moveTo>
                    <a:pt x="1160" y="0"/>
                  </a:moveTo>
                  <a:lnTo>
                    <a:pt x="1121" y="39"/>
                  </a:lnTo>
                  <a:lnTo>
                    <a:pt x="1082" y="232"/>
                  </a:lnTo>
                  <a:lnTo>
                    <a:pt x="1121" y="387"/>
                  </a:lnTo>
                  <a:lnTo>
                    <a:pt x="1237" y="580"/>
                  </a:lnTo>
                  <a:lnTo>
                    <a:pt x="1314" y="696"/>
                  </a:lnTo>
                  <a:lnTo>
                    <a:pt x="1469" y="928"/>
                  </a:lnTo>
                  <a:lnTo>
                    <a:pt x="1585" y="1160"/>
                  </a:lnTo>
                  <a:lnTo>
                    <a:pt x="1778" y="1623"/>
                  </a:lnTo>
                  <a:lnTo>
                    <a:pt x="1971" y="1971"/>
                  </a:lnTo>
                  <a:lnTo>
                    <a:pt x="2164" y="2280"/>
                  </a:lnTo>
                  <a:lnTo>
                    <a:pt x="2435" y="2551"/>
                  </a:lnTo>
                  <a:lnTo>
                    <a:pt x="2744" y="2744"/>
                  </a:lnTo>
                  <a:lnTo>
                    <a:pt x="2512" y="2821"/>
                  </a:lnTo>
                  <a:lnTo>
                    <a:pt x="2203" y="2860"/>
                  </a:lnTo>
                  <a:lnTo>
                    <a:pt x="2164" y="2860"/>
                  </a:lnTo>
                  <a:lnTo>
                    <a:pt x="2126" y="2937"/>
                  </a:lnTo>
                  <a:lnTo>
                    <a:pt x="1971" y="3864"/>
                  </a:lnTo>
                  <a:lnTo>
                    <a:pt x="1817" y="4753"/>
                  </a:lnTo>
                  <a:lnTo>
                    <a:pt x="1585" y="5681"/>
                  </a:lnTo>
                  <a:lnTo>
                    <a:pt x="1314" y="6569"/>
                  </a:lnTo>
                  <a:lnTo>
                    <a:pt x="1160" y="6994"/>
                  </a:lnTo>
                  <a:lnTo>
                    <a:pt x="966" y="7381"/>
                  </a:lnTo>
                  <a:lnTo>
                    <a:pt x="735" y="7767"/>
                  </a:lnTo>
                  <a:lnTo>
                    <a:pt x="464" y="8115"/>
                  </a:lnTo>
                  <a:lnTo>
                    <a:pt x="232" y="8347"/>
                  </a:lnTo>
                  <a:lnTo>
                    <a:pt x="0" y="8579"/>
                  </a:lnTo>
                  <a:lnTo>
                    <a:pt x="541" y="8192"/>
                  </a:lnTo>
                  <a:lnTo>
                    <a:pt x="1198" y="7767"/>
                  </a:lnTo>
                  <a:lnTo>
                    <a:pt x="1894" y="7419"/>
                  </a:lnTo>
                  <a:lnTo>
                    <a:pt x="2628" y="7033"/>
                  </a:lnTo>
                  <a:lnTo>
                    <a:pt x="4174" y="6337"/>
                  </a:lnTo>
                  <a:lnTo>
                    <a:pt x="5719" y="5681"/>
                  </a:lnTo>
                  <a:lnTo>
                    <a:pt x="7110" y="5140"/>
                  </a:lnTo>
                  <a:lnTo>
                    <a:pt x="8270" y="4715"/>
                  </a:lnTo>
                  <a:lnTo>
                    <a:pt x="9313" y="4367"/>
                  </a:lnTo>
                  <a:lnTo>
                    <a:pt x="8926" y="3942"/>
                  </a:lnTo>
                  <a:lnTo>
                    <a:pt x="8115" y="3246"/>
                  </a:lnTo>
                  <a:lnTo>
                    <a:pt x="7265" y="2551"/>
                  </a:lnTo>
                  <a:lnTo>
                    <a:pt x="6376" y="1971"/>
                  </a:lnTo>
                  <a:lnTo>
                    <a:pt x="5449" y="1391"/>
                  </a:lnTo>
                  <a:lnTo>
                    <a:pt x="4444" y="928"/>
                  </a:lnTo>
                  <a:lnTo>
                    <a:pt x="3439" y="541"/>
                  </a:lnTo>
                  <a:lnTo>
                    <a:pt x="2396" y="232"/>
                  </a:lnTo>
                  <a:lnTo>
                    <a:pt x="1894" y="116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2190450" y="1883250"/>
              <a:ext cx="3875" cy="34800"/>
            </a:xfrm>
            <a:custGeom>
              <a:rect b="b" l="l" r="r" t="t"/>
              <a:pathLst>
                <a:path extrusionOk="0" h="1392" w="155">
                  <a:moveTo>
                    <a:pt x="78" y="0"/>
                  </a:moveTo>
                  <a:lnTo>
                    <a:pt x="39" y="39"/>
                  </a:lnTo>
                  <a:lnTo>
                    <a:pt x="0" y="734"/>
                  </a:lnTo>
                  <a:lnTo>
                    <a:pt x="0" y="1391"/>
                  </a:lnTo>
                  <a:lnTo>
                    <a:pt x="155" y="1314"/>
                  </a:lnTo>
                  <a:lnTo>
                    <a:pt x="155" y="657"/>
                  </a:lnTo>
                  <a:lnTo>
                    <a:pt x="116" y="3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2190450" y="1883250"/>
              <a:ext cx="3875" cy="34800"/>
            </a:xfrm>
            <a:custGeom>
              <a:rect b="b" l="l" r="r" t="t"/>
              <a:pathLst>
                <a:path extrusionOk="0" fill="none" h="1392" w="155">
                  <a:moveTo>
                    <a:pt x="0" y="1391"/>
                  </a:moveTo>
                  <a:lnTo>
                    <a:pt x="0" y="1391"/>
                  </a:lnTo>
                  <a:lnTo>
                    <a:pt x="0" y="734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78" y="0"/>
                  </a:lnTo>
                  <a:lnTo>
                    <a:pt x="116" y="39"/>
                  </a:lnTo>
                  <a:lnTo>
                    <a:pt x="116" y="39"/>
                  </a:lnTo>
                  <a:lnTo>
                    <a:pt x="155" y="657"/>
                  </a:lnTo>
                  <a:lnTo>
                    <a:pt x="155" y="1314"/>
                  </a:lnTo>
                  <a:lnTo>
                    <a:pt x="0" y="13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2106400" y="1878400"/>
              <a:ext cx="30950" cy="90850"/>
            </a:xfrm>
            <a:custGeom>
              <a:rect b="b" l="l" r="r" t="t"/>
              <a:pathLst>
                <a:path extrusionOk="0" h="3634" w="1238">
                  <a:moveTo>
                    <a:pt x="1199" y="1"/>
                  </a:moveTo>
                  <a:lnTo>
                    <a:pt x="735" y="890"/>
                  </a:lnTo>
                  <a:lnTo>
                    <a:pt x="503" y="1353"/>
                  </a:lnTo>
                  <a:lnTo>
                    <a:pt x="310" y="1856"/>
                  </a:lnTo>
                  <a:lnTo>
                    <a:pt x="194" y="2281"/>
                  </a:lnTo>
                  <a:lnTo>
                    <a:pt x="78" y="2744"/>
                  </a:lnTo>
                  <a:lnTo>
                    <a:pt x="1" y="3170"/>
                  </a:lnTo>
                  <a:lnTo>
                    <a:pt x="1" y="3633"/>
                  </a:lnTo>
                  <a:lnTo>
                    <a:pt x="194" y="3517"/>
                  </a:lnTo>
                  <a:lnTo>
                    <a:pt x="271" y="2706"/>
                  </a:lnTo>
                  <a:lnTo>
                    <a:pt x="348" y="2281"/>
                  </a:lnTo>
                  <a:lnTo>
                    <a:pt x="464" y="1894"/>
                  </a:lnTo>
                  <a:lnTo>
                    <a:pt x="619" y="1392"/>
                  </a:lnTo>
                  <a:lnTo>
                    <a:pt x="812" y="928"/>
                  </a:lnTo>
                  <a:lnTo>
                    <a:pt x="1237" y="40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2106400" y="1878400"/>
              <a:ext cx="30950" cy="90850"/>
            </a:xfrm>
            <a:custGeom>
              <a:rect b="b" l="l" r="r" t="t"/>
              <a:pathLst>
                <a:path extrusionOk="0" fill="none" h="3634" w="1238">
                  <a:moveTo>
                    <a:pt x="1" y="3633"/>
                  </a:moveTo>
                  <a:lnTo>
                    <a:pt x="1" y="3633"/>
                  </a:lnTo>
                  <a:lnTo>
                    <a:pt x="194" y="3517"/>
                  </a:lnTo>
                  <a:lnTo>
                    <a:pt x="194" y="3517"/>
                  </a:lnTo>
                  <a:lnTo>
                    <a:pt x="271" y="2706"/>
                  </a:lnTo>
                  <a:lnTo>
                    <a:pt x="348" y="2281"/>
                  </a:lnTo>
                  <a:lnTo>
                    <a:pt x="464" y="1894"/>
                  </a:lnTo>
                  <a:lnTo>
                    <a:pt x="464" y="1894"/>
                  </a:lnTo>
                  <a:lnTo>
                    <a:pt x="619" y="1392"/>
                  </a:lnTo>
                  <a:lnTo>
                    <a:pt x="812" y="928"/>
                  </a:lnTo>
                  <a:lnTo>
                    <a:pt x="1237" y="40"/>
                  </a:lnTo>
                  <a:lnTo>
                    <a:pt x="1237" y="40"/>
                  </a:lnTo>
                  <a:lnTo>
                    <a:pt x="1237" y="1"/>
                  </a:lnTo>
                  <a:lnTo>
                    <a:pt x="1199" y="1"/>
                  </a:lnTo>
                  <a:lnTo>
                    <a:pt x="1199" y="1"/>
                  </a:lnTo>
                  <a:lnTo>
                    <a:pt x="735" y="890"/>
                  </a:lnTo>
                  <a:lnTo>
                    <a:pt x="503" y="1353"/>
                  </a:lnTo>
                  <a:lnTo>
                    <a:pt x="310" y="1856"/>
                  </a:lnTo>
                  <a:lnTo>
                    <a:pt x="310" y="1856"/>
                  </a:lnTo>
                  <a:lnTo>
                    <a:pt x="194" y="2281"/>
                  </a:lnTo>
                  <a:lnTo>
                    <a:pt x="78" y="2744"/>
                  </a:lnTo>
                  <a:lnTo>
                    <a:pt x="1" y="3170"/>
                  </a:lnTo>
                  <a:lnTo>
                    <a:pt x="1" y="36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1961500" y="1863925"/>
              <a:ext cx="148800" cy="35775"/>
            </a:xfrm>
            <a:custGeom>
              <a:rect b="b" l="l" r="r" t="t"/>
              <a:pathLst>
                <a:path extrusionOk="0" h="1431" w="5952">
                  <a:moveTo>
                    <a:pt x="5913" y="0"/>
                  </a:moveTo>
                  <a:lnTo>
                    <a:pt x="5642" y="271"/>
                  </a:lnTo>
                  <a:lnTo>
                    <a:pt x="5294" y="541"/>
                  </a:lnTo>
                  <a:lnTo>
                    <a:pt x="4985" y="773"/>
                  </a:lnTo>
                  <a:lnTo>
                    <a:pt x="4599" y="966"/>
                  </a:lnTo>
                  <a:lnTo>
                    <a:pt x="4251" y="1121"/>
                  </a:lnTo>
                  <a:lnTo>
                    <a:pt x="3865" y="1237"/>
                  </a:lnTo>
                  <a:lnTo>
                    <a:pt x="3478" y="1276"/>
                  </a:lnTo>
                  <a:lnTo>
                    <a:pt x="3053" y="1276"/>
                  </a:lnTo>
                  <a:lnTo>
                    <a:pt x="2628" y="1237"/>
                  </a:lnTo>
                  <a:lnTo>
                    <a:pt x="2242" y="1121"/>
                  </a:lnTo>
                  <a:lnTo>
                    <a:pt x="1855" y="966"/>
                  </a:lnTo>
                  <a:lnTo>
                    <a:pt x="1430" y="889"/>
                  </a:lnTo>
                  <a:lnTo>
                    <a:pt x="1121" y="812"/>
                  </a:lnTo>
                  <a:lnTo>
                    <a:pt x="464" y="812"/>
                  </a:lnTo>
                  <a:lnTo>
                    <a:pt x="155" y="850"/>
                  </a:lnTo>
                  <a:lnTo>
                    <a:pt x="1" y="1044"/>
                  </a:lnTo>
                  <a:lnTo>
                    <a:pt x="426" y="1005"/>
                  </a:lnTo>
                  <a:lnTo>
                    <a:pt x="812" y="966"/>
                  </a:lnTo>
                  <a:lnTo>
                    <a:pt x="1276" y="1005"/>
                  </a:lnTo>
                  <a:lnTo>
                    <a:pt x="1739" y="1082"/>
                  </a:lnTo>
                  <a:lnTo>
                    <a:pt x="2512" y="1314"/>
                  </a:lnTo>
                  <a:lnTo>
                    <a:pt x="2899" y="1430"/>
                  </a:lnTo>
                  <a:lnTo>
                    <a:pt x="3324" y="1430"/>
                  </a:lnTo>
                  <a:lnTo>
                    <a:pt x="3710" y="1391"/>
                  </a:lnTo>
                  <a:lnTo>
                    <a:pt x="4058" y="1314"/>
                  </a:lnTo>
                  <a:lnTo>
                    <a:pt x="4444" y="1198"/>
                  </a:lnTo>
                  <a:lnTo>
                    <a:pt x="4792" y="1044"/>
                  </a:lnTo>
                  <a:lnTo>
                    <a:pt x="5101" y="812"/>
                  </a:lnTo>
                  <a:lnTo>
                    <a:pt x="5410" y="580"/>
                  </a:lnTo>
                  <a:lnTo>
                    <a:pt x="5719" y="348"/>
                  </a:lnTo>
                  <a:lnTo>
                    <a:pt x="5951" y="39"/>
                  </a:lnTo>
                  <a:lnTo>
                    <a:pt x="5951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1961500" y="1863925"/>
              <a:ext cx="148800" cy="35775"/>
            </a:xfrm>
            <a:custGeom>
              <a:rect b="b" l="l" r="r" t="t"/>
              <a:pathLst>
                <a:path extrusionOk="0" fill="none" h="1431" w="5952">
                  <a:moveTo>
                    <a:pt x="1" y="1044"/>
                  </a:moveTo>
                  <a:lnTo>
                    <a:pt x="1" y="1044"/>
                  </a:lnTo>
                  <a:lnTo>
                    <a:pt x="426" y="1005"/>
                  </a:lnTo>
                  <a:lnTo>
                    <a:pt x="812" y="966"/>
                  </a:lnTo>
                  <a:lnTo>
                    <a:pt x="812" y="966"/>
                  </a:lnTo>
                  <a:lnTo>
                    <a:pt x="1276" y="1005"/>
                  </a:lnTo>
                  <a:lnTo>
                    <a:pt x="1739" y="1082"/>
                  </a:lnTo>
                  <a:lnTo>
                    <a:pt x="1739" y="1082"/>
                  </a:lnTo>
                  <a:lnTo>
                    <a:pt x="2512" y="1314"/>
                  </a:lnTo>
                  <a:lnTo>
                    <a:pt x="2899" y="1430"/>
                  </a:lnTo>
                  <a:lnTo>
                    <a:pt x="3324" y="1430"/>
                  </a:lnTo>
                  <a:lnTo>
                    <a:pt x="3324" y="1430"/>
                  </a:lnTo>
                  <a:lnTo>
                    <a:pt x="3710" y="1391"/>
                  </a:lnTo>
                  <a:lnTo>
                    <a:pt x="4058" y="1314"/>
                  </a:lnTo>
                  <a:lnTo>
                    <a:pt x="4444" y="1198"/>
                  </a:lnTo>
                  <a:lnTo>
                    <a:pt x="4792" y="1044"/>
                  </a:lnTo>
                  <a:lnTo>
                    <a:pt x="5101" y="812"/>
                  </a:lnTo>
                  <a:lnTo>
                    <a:pt x="5410" y="580"/>
                  </a:lnTo>
                  <a:lnTo>
                    <a:pt x="5719" y="348"/>
                  </a:lnTo>
                  <a:lnTo>
                    <a:pt x="5951" y="39"/>
                  </a:lnTo>
                  <a:lnTo>
                    <a:pt x="5951" y="39"/>
                  </a:lnTo>
                  <a:lnTo>
                    <a:pt x="5951" y="0"/>
                  </a:lnTo>
                  <a:lnTo>
                    <a:pt x="5913" y="0"/>
                  </a:lnTo>
                  <a:lnTo>
                    <a:pt x="5913" y="0"/>
                  </a:lnTo>
                  <a:lnTo>
                    <a:pt x="5642" y="271"/>
                  </a:lnTo>
                  <a:lnTo>
                    <a:pt x="5294" y="541"/>
                  </a:lnTo>
                  <a:lnTo>
                    <a:pt x="4985" y="773"/>
                  </a:lnTo>
                  <a:lnTo>
                    <a:pt x="4599" y="966"/>
                  </a:lnTo>
                  <a:lnTo>
                    <a:pt x="4251" y="1121"/>
                  </a:lnTo>
                  <a:lnTo>
                    <a:pt x="3865" y="1237"/>
                  </a:lnTo>
                  <a:lnTo>
                    <a:pt x="3478" y="1276"/>
                  </a:lnTo>
                  <a:lnTo>
                    <a:pt x="3053" y="1276"/>
                  </a:lnTo>
                  <a:lnTo>
                    <a:pt x="3053" y="1276"/>
                  </a:lnTo>
                  <a:lnTo>
                    <a:pt x="2628" y="1237"/>
                  </a:lnTo>
                  <a:lnTo>
                    <a:pt x="2242" y="1121"/>
                  </a:lnTo>
                  <a:lnTo>
                    <a:pt x="1855" y="966"/>
                  </a:lnTo>
                  <a:lnTo>
                    <a:pt x="1430" y="889"/>
                  </a:lnTo>
                  <a:lnTo>
                    <a:pt x="1430" y="889"/>
                  </a:lnTo>
                  <a:lnTo>
                    <a:pt x="1121" y="812"/>
                  </a:lnTo>
                  <a:lnTo>
                    <a:pt x="812" y="812"/>
                  </a:lnTo>
                  <a:lnTo>
                    <a:pt x="464" y="812"/>
                  </a:lnTo>
                  <a:lnTo>
                    <a:pt x="155" y="850"/>
                  </a:lnTo>
                  <a:lnTo>
                    <a:pt x="155" y="850"/>
                  </a:lnTo>
                  <a:lnTo>
                    <a:pt x="1" y="104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1988550" y="1812725"/>
              <a:ext cx="108225" cy="33825"/>
            </a:xfrm>
            <a:custGeom>
              <a:rect b="b" l="l" r="r" t="t"/>
              <a:pathLst>
                <a:path extrusionOk="0" h="1353" w="4329">
                  <a:moveTo>
                    <a:pt x="4328" y="0"/>
                  </a:moveTo>
                  <a:lnTo>
                    <a:pt x="3749" y="39"/>
                  </a:lnTo>
                  <a:lnTo>
                    <a:pt x="3169" y="155"/>
                  </a:lnTo>
                  <a:lnTo>
                    <a:pt x="2589" y="271"/>
                  </a:lnTo>
                  <a:lnTo>
                    <a:pt x="2010" y="464"/>
                  </a:lnTo>
                  <a:lnTo>
                    <a:pt x="1430" y="619"/>
                  </a:lnTo>
                  <a:lnTo>
                    <a:pt x="812" y="851"/>
                  </a:lnTo>
                  <a:lnTo>
                    <a:pt x="696" y="928"/>
                  </a:lnTo>
                  <a:lnTo>
                    <a:pt x="464" y="1121"/>
                  </a:lnTo>
                  <a:lnTo>
                    <a:pt x="0" y="1353"/>
                  </a:lnTo>
                  <a:lnTo>
                    <a:pt x="928" y="928"/>
                  </a:lnTo>
                  <a:lnTo>
                    <a:pt x="2010" y="580"/>
                  </a:lnTo>
                  <a:lnTo>
                    <a:pt x="3169" y="271"/>
                  </a:lnTo>
                  <a:lnTo>
                    <a:pt x="4328" y="39"/>
                  </a:lnTo>
                  <a:lnTo>
                    <a:pt x="4328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1988550" y="1812725"/>
              <a:ext cx="108225" cy="33825"/>
            </a:xfrm>
            <a:custGeom>
              <a:rect b="b" l="l" r="r" t="t"/>
              <a:pathLst>
                <a:path extrusionOk="0" fill="none" h="1353" w="4329">
                  <a:moveTo>
                    <a:pt x="0" y="1353"/>
                  </a:moveTo>
                  <a:lnTo>
                    <a:pt x="0" y="1353"/>
                  </a:lnTo>
                  <a:lnTo>
                    <a:pt x="928" y="928"/>
                  </a:lnTo>
                  <a:lnTo>
                    <a:pt x="928" y="928"/>
                  </a:lnTo>
                  <a:lnTo>
                    <a:pt x="2010" y="580"/>
                  </a:lnTo>
                  <a:lnTo>
                    <a:pt x="2010" y="580"/>
                  </a:lnTo>
                  <a:lnTo>
                    <a:pt x="3169" y="271"/>
                  </a:lnTo>
                  <a:lnTo>
                    <a:pt x="4328" y="39"/>
                  </a:lnTo>
                  <a:lnTo>
                    <a:pt x="4328" y="39"/>
                  </a:lnTo>
                  <a:lnTo>
                    <a:pt x="4328" y="0"/>
                  </a:lnTo>
                  <a:lnTo>
                    <a:pt x="4328" y="0"/>
                  </a:lnTo>
                  <a:lnTo>
                    <a:pt x="4328" y="0"/>
                  </a:lnTo>
                  <a:lnTo>
                    <a:pt x="3749" y="39"/>
                  </a:lnTo>
                  <a:lnTo>
                    <a:pt x="3169" y="155"/>
                  </a:lnTo>
                  <a:lnTo>
                    <a:pt x="2589" y="271"/>
                  </a:lnTo>
                  <a:lnTo>
                    <a:pt x="2010" y="464"/>
                  </a:lnTo>
                  <a:lnTo>
                    <a:pt x="2010" y="464"/>
                  </a:lnTo>
                  <a:lnTo>
                    <a:pt x="1430" y="619"/>
                  </a:lnTo>
                  <a:lnTo>
                    <a:pt x="812" y="851"/>
                  </a:lnTo>
                  <a:lnTo>
                    <a:pt x="812" y="851"/>
                  </a:lnTo>
                  <a:lnTo>
                    <a:pt x="696" y="928"/>
                  </a:lnTo>
                  <a:lnTo>
                    <a:pt x="696" y="928"/>
                  </a:lnTo>
                  <a:lnTo>
                    <a:pt x="464" y="1121"/>
                  </a:lnTo>
                  <a:lnTo>
                    <a:pt x="464" y="1121"/>
                  </a:lnTo>
                  <a:lnTo>
                    <a:pt x="464" y="1121"/>
                  </a:lnTo>
                  <a:lnTo>
                    <a:pt x="0" y="135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1970200" y="1995300"/>
              <a:ext cx="34800" cy="54125"/>
            </a:xfrm>
            <a:custGeom>
              <a:rect b="b" l="l" r="r" t="t"/>
              <a:pathLst>
                <a:path extrusionOk="0" h="2165" w="1392">
                  <a:moveTo>
                    <a:pt x="1314" y="1"/>
                  </a:moveTo>
                  <a:lnTo>
                    <a:pt x="1275" y="39"/>
                  </a:lnTo>
                  <a:lnTo>
                    <a:pt x="734" y="1430"/>
                  </a:lnTo>
                  <a:lnTo>
                    <a:pt x="580" y="1778"/>
                  </a:lnTo>
                  <a:lnTo>
                    <a:pt x="541" y="1933"/>
                  </a:lnTo>
                  <a:lnTo>
                    <a:pt x="348" y="1971"/>
                  </a:lnTo>
                  <a:lnTo>
                    <a:pt x="271" y="1855"/>
                  </a:lnTo>
                  <a:lnTo>
                    <a:pt x="232" y="1739"/>
                  </a:lnTo>
                  <a:lnTo>
                    <a:pt x="193" y="1546"/>
                  </a:lnTo>
                  <a:lnTo>
                    <a:pt x="193" y="1353"/>
                  </a:lnTo>
                  <a:lnTo>
                    <a:pt x="155" y="928"/>
                  </a:lnTo>
                  <a:lnTo>
                    <a:pt x="155" y="889"/>
                  </a:lnTo>
                  <a:lnTo>
                    <a:pt x="39" y="889"/>
                  </a:lnTo>
                  <a:lnTo>
                    <a:pt x="0" y="928"/>
                  </a:lnTo>
                  <a:lnTo>
                    <a:pt x="0" y="1160"/>
                  </a:lnTo>
                  <a:lnTo>
                    <a:pt x="0" y="1430"/>
                  </a:lnTo>
                  <a:lnTo>
                    <a:pt x="39" y="1701"/>
                  </a:lnTo>
                  <a:lnTo>
                    <a:pt x="116" y="1933"/>
                  </a:lnTo>
                  <a:lnTo>
                    <a:pt x="193" y="2087"/>
                  </a:lnTo>
                  <a:lnTo>
                    <a:pt x="309" y="2164"/>
                  </a:lnTo>
                  <a:lnTo>
                    <a:pt x="541" y="2164"/>
                  </a:lnTo>
                  <a:lnTo>
                    <a:pt x="580" y="2126"/>
                  </a:lnTo>
                  <a:lnTo>
                    <a:pt x="657" y="2049"/>
                  </a:lnTo>
                  <a:lnTo>
                    <a:pt x="696" y="1971"/>
                  </a:lnTo>
                  <a:lnTo>
                    <a:pt x="773" y="1778"/>
                  </a:lnTo>
                  <a:lnTo>
                    <a:pt x="966" y="1237"/>
                  </a:lnTo>
                  <a:lnTo>
                    <a:pt x="1198" y="657"/>
                  </a:lnTo>
                  <a:lnTo>
                    <a:pt x="1391" y="78"/>
                  </a:lnTo>
                  <a:lnTo>
                    <a:pt x="1353" y="39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1970200" y="1995300"/>
              <a:ext cx="34800" cy="54125"/>
            </a:xfrm>
            <a:custGeom>
              <a:rect b="b" l="l" r="r" t="t"/>
              <a:pathLst>
                <a:path extrusionOk="0" fill="none" h="2165" w="1392">
                  <a:moveTo>
                    <a:pt x="0" y="928"/>
                  </a:moveTo>
                  <a:lnTo>
                    <a:pt x="0" y="928"/>
                  </a:lnTo>
                  <a:lnTo>
                    <a:pt x="39" y="889"/>
                  </a:lnTo>
                  <a:lnTo>
                    <a:pt x="78" y="889"/>
                  </a:lnTo>
                  <a:lnTo>
                    <a:pt x="155" y="889"/>
                  </a:lnTo>
                  <a:lnTo>
                    <a:pt x="155" y="928"/>
                  </a:lnTo>
                  <a:lnTo>
                    <a:pt x="155" y="928"/>
                  </a:lnTo>
                  <a:lnTo>
                    <a:pt x="193" y="1353"/>
                  </a:lnTo>
                  <a:lnTo>
                    <a:pt x="193" y="1546"/>
                  </a:lnTo>
                  <a:lnTo>
                    <a:pt x="232" y="1739"/>
                  </a:lnTo>
                  <a:lnTo>
                    <a:pt x="232" y="1739"/>
                  </a:lnTo>
                  <a:lnTo>
                    <a:pt x="271" y="1855"/>
                  </a:lnTo>
                  <a:lnTo>
                    <a:pt x="348" y="1971"/>
                  </a:lnTo>
                  <a:lnTo>
                    <a:pt x="348" y="1971"/>
                  </a:lnTo>
                  <a:lnTo>
                    <a:pt x="541" y="1933"/>
                  </a:lnTo>
                  <a:lnTo>
                    <a:pt x="541" y="1933"/>
                  </a:lnTo>
                  <a:lnTo>
                    <a:pt x="580" y="1778"/>
                  </a:lnTo>
                  <a:lnTo>
                    <a:pt x="580" y="1778"/>
                  </a:lnTo>
                  <a:lnTo>
                    <a:pt x="734" y="1430"/>
                  </a:lnTo>
                  <a:lnTo>
                    <a:pt x="734" y="1430"/>
                  </a:lnTo>
                  <a:lnTo>
                    <a:pt x="1275" y="39"/>
                  </a:lnTo>
                  <a:lnTo>
                    <a:pt x="1275" y="39"/>
                  </a:lnTo>
                  <a:lnTo>
                    <a:pt x="1314" y="1"/>
                  </a:lnTo>
                  <a:lnTo>
                    <a:pt x="1353" y="1"/>
                  </a:lnTo>
                  <a:lnTo>
                    <a:pt x="1353" y="39"/>
                  </a:lnTo>
                  <a:lnTo>
                    <a:pt x="1391" y="78"/>
                  </a:lnTo>
                  <a:lnTo>
                    <a:pt x="1391" y="78"/>
                  </a:lnTo>
                  <a:lnTo>
                    <a:pt x="1198" y="657"/>
                  </a:lnTo>
                  <a:lnTo>
                    <a:pt x="966" y="1237"/>
                  </a:lnTo>
                  <a:lnTo>
                    <a:pt x="966" y="1237"/>
                  </a:lnTo>
                  <a:lnTo>
                    <a:pt x="773" y="1778"/>
                  </a:lnTo>
                  <a:lnTo>
                    <a:pt x="773" y="1778"/>
                  </a:lnTo>
                  <a:lnTo>
                    <a:pt x="696" y="1971"/>
                  </a:lnTo>
                  <a:lnTo>
                    <a:pt x="657" y="2049"/>
                  </a:lnTo>
                  <a:lnTo>
                    <a:pt x="580" y="2126"/>
                  </a:lnTo>
                  <a:lnTo>
                    <a:pt x="580" y="2126"/>
                  </a:lnTo>
                  <a:lnTo>
                    <a:pt x="541" y="2164"/>
                  </a:lnTo>
                  <a:lnTo>
                    <a:pt x="464" y="2164"/>
                  </a:lnTo>
                  <a:lnTo>
                    <a:pt x="309" y="2164"/>
                  </a:lnTo>
                  <a:lnTo>
                    <a:pt x="193" y="2087"/>
                  </a:lnTo>
                  <a:lnTo>
                    <a:pt x="116" y="1933"/>
                  </a:lnTo>
                  <a:lnTo>
                    <a:pt x="116" y="1933"/>
                  </a:lnTo>
                  <a:lnTo>
                    <a:pt x="39" y="1701"/>
                  </a:lnTo>
                  <a:lnTo>
                    <a:pt x="0" y="1430"/>
                  </a:lnTo>
                  <a:lnTo>
                    <a:pt x="0" y="1160"/>
                  </a:lnTo>
                  <a:lnTo>
                    <a:pt x="0" y="92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2245500" y="1532575"/>
              <a:ext cx="60900" cy="31900"/>
            </a:xfrm>
            <a:custGeom>
              <a:rect b="b" l="l" r="r" t="t"/>
              <a:pathLst>
                <a:path extrusionOk="0" h="1276" w="2436">
                  <a:moveTo>
                    <a:pt x="78" y="1"/>
                  </a:moveTo>
                  <a:lnTo>
                    <a:pt x="40" y="39"/>
                  </a:lnTo>
                  <a:lnTo>
                    <a:pt x="1" y="78"/>
                  </a:lnTo>
                  <a:lnTo>
                    <a:pt x="1" y="116"/>
                  </a:lnTo>
                  <a:lnTo>
                    <a:pt x="40" y="155"/>
                  </a:lnTo>
                  <a:lnTo>
                    <a:pt x="387" y="271"/>
                  </a:lnTo>
                  <a:lnTo>
                    <a:pt x="658" y="464"/>
                  </a:lnTo>
                  <a:lnTo>
                    <a:pt x="928" y="696"/>
                  </a:lnTo>
                  <a:lnTo>
                    <a:pt x="1199" y="889"/>
                  </a:lnTo>
                  <a:lnTo>
                    <a:pt x="1469" y="1044"/>
                  </a:lnTo>
                  <a:lnTo>
                    <a:pt x="1778" y="1160"/>
                  </a:lnTo>
                  <a:lnTo>
                    <a:pt x="2088" y="1237"/>
                  </a:lnTo>
                  <a:lnTo>
                    <a:pt x="2435" y="1276"/>
                  </a:lnTo>
                  <a:lnTo>
                    <a:pt x="2435" y="1237"/>
                  </a:lnTo>
                  <a:lnTo>
                    <a:pt x="2049" y="1160"/>
                  </a:lnTo>
                  <a:lnTo>
                    <a:pt x="1701" y="1005"/>
                  </a:lnTo>
                  <a:lnTo>
                    <a:pt x="1353" y="851"/>
                  </a:lnTo>
                  <a:lnTo>
                    <a:pt x="1044" y="619"/>
                  </a:lnTo>
                  <a:lnTo>
                    <a:pt x="619" y="271"/>
                  </a:lnTo>
                  <a:lnTo>
                    <a:pt x="349" y="116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2527600" y="1712250"/>
              <a:ext cx="199025" cy="47375"/>
            </a:xfrm>
            <a:custGeom>
              <a:rect b="b" l="l" r="r" t="t"/>
              <a:pathLst>
                <a:path extrusionOk="0" h="1895" w="7961">
                  <a:moveTo>
                    <a:pt x="7922" y="1"/>
                  </a:moveTo>
                  <a:lnTo>
                    <a:pt x="7574" y="78"/>
                  </a:lnTo>
                  <a:lnTo>
                    <a:pt x="7149" y="155"/>
                  </a:lnTo>
                  <a:lnTo>
                    <a:pt x="5874" y="387"/>
                  </a:lnTo>
                  <a:lnTo>
                    <a:pt x="3401" y="890"/>
                  </a:lnTo>
                  <a:lnTo>
                    <a:pt x="2203" y="1160"/>
                  </a:lnTo>
                  <a:lnTo>
                    <a:pt x="1005" y="1392"/>
                  </a:lnTo>
                  <a:lnTo>
                    <a:pt x="502" y="1508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193" y="1856"/>
                  </a:lnTo>
                  <a:lnTo>
                    <a:pt x="696" y="1662"/>
                  </a:lnTo>
                  <a:lnTo>
                    <a:pt x="1198" y="1546"/>
                  </a:lnTo>
                  <a:lnTo>
                    <a:pt x="3516" y="1044"/>
                  </a:lnTo>
                  <a:lnTo>
                    <a:pt x="5912" y="542"/>
                  </a:lnTo>
                  <a:lnTo>
                    <a:pt x="7110" y="310"/>
                  </a:lnTo>
                  <a:lnTo>
                    <a:pt x="7960" y="155"/>
                  </a:lnTo>
                  <a:lnTo>
                    <a:pt x="7960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2527600" y="1712250"/>
              <a:ext cx="199025" cy="47375"/>
            </a:xfrm>
            <a:custGeom>
              <a:rect b="b" l="l" r="r" t="t"/>
              <a:pathLst>
                <a:path extrusionOk="0" fill="none" h="1895" w="7961">
                  <a:moveTo>
                    <a:pt x="0" y="1662"/>
                  </a:moveTo>
                  <a:lnTo>
                    <a:pt x="0" y="1662"/>
                  </a:lnTo>
                  <a:lnTo>
                    <a:pt x="39" y="1894"/>
                  </a:lnTo>
                  <a:lnTo>
                    <a:pt x="39" y="1894"/>
                  </a:lnTo>
                  <a:lnTo>
                    <a:pt x="193" y="1856"/>
                  </a:lnTo>
                  <a:lnTo>
                    <a:pt x="193" y="1856"/>
                  </a:lnTo>
                  <a:lnTo>
                    <a:pt x="696" y="1662"/>
                  </a:lnTo>
                  <a:lnTo>
                    <a:pt x="1198" y="1546"/>
                  </a:lnTo>
                  <a:lnTo>
                    <a:pt x="1198" y="1546"/>
                  </a:lnTo>
                  <a:lnTo>
                    <a:pt x="3516" y="1044"/>
                  </a:lnTo>
                  <a:lnTo>
                    <a:pt x="3516" y="1044"/>
                  </a:lnTo>
                  <a:lnTo>
                    <a:pt x="5912" y="542"/>
                  </a:lnTo>
                  <a:lnTo>
                    <a:pt x="5912" y="542"/>
                  </a:lnTo>
                  <a:lnTo>
                    <a:pt x="7110" y="310"/>
                  </a:lnTo>
                  <a:lnTo>
                    <a:pt x="7110" y="310"/>
                  </a:lnTo>
                  <a:lnTo>
                    <a:pt x="7960" y="155"/>
                  </a:lnTo>
                  <a:lnTo>
                    <a:pt x="7960" y="155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22" y="1"/>
                  </a:lnTo>
                  <a:lnTo>
                    <a:pt x="7922" y="1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149" y="155"/>
                  </a:lnTo>
                  <a:lnTo>
                    <a:pt x="7149" y="155"/>
                  </a:lnTo>
                  <a:lnTo>
                    <a:pt x="5874" y="387"/>
                  </a:lnTo>
                  <a:lnTo>
                    <a:pt x="5874" y="387"/>
                  </a:lnTo>
                  <a:lnTo>
                    <a:pt x="3401" y="890"/>
                  </a:lnTo>
                  <a:lnTo>
                    <a:pt x="3401" y="890"/>
                  </a:lnTo>
                  <a:lnTo>
                    <a:pt x="2203" y="1160"/>
                  </a:lnTo>
                  <a:lnTo>
                    <a:pt x="1005" y="1392"/>
                  </a:lnTo>
                  <a:lnTo>
                    <a:pt x="1005" y="1392"/>
                  </a:lnTo>
                  <a:lnTo>
                    <a:pt x="502" y="1508"/>
                  </a:lnTo>
                  <a:lnTo>
                    <a:pt x="0" y="16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9"/>
          <p:cNvSpPr txBox="1"/>
          <p:nvPr>
            <p:ph type="title"/>
          </p:nvPr>
        </p:nvSpPr>
        <p:spPr>
          <a:xfrm>
            <a:off x="720000" y="445025"/>
            <a:ext cx="7704000" cy="12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Cuantos ataques</a:t>
            </a:r>
            <a:r>
              <a:rPr b="1" lang="en"/>
              <a:t> y cuántos letales</a:t>
            </a:r>
            <a:endParaRPr b="1"/>
          </a:p>
        </p:txBody>
      </p:sp>
      <p:sp>
        <p:nvSpPr>
          <p:cNvPr id="736" name="Google Shape;736;p39"/>
          <p:cNvSpPr txBox="1"/>
          <p:nvPr>
            <p:ph idx="1" type="body"/>
          </p:nvPr>
        </p:nvSpPr>
        <p:spPr>
          <a:xfrm>
            <a:off x="587625" y="1726625"/>
            <a:ext cx="24471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Ataques totales</a:t>
            </a:r>
            <a:r>
              <a:rPr lang="en">
                <a:solidFill>
                  <a:schemeClr val="dk1"/>
                </a:solidFill>
              </a:rPr>
              <a:t> analizados: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7" name="Google Shape;737;p39"/>
          <p:cNvSpPr txBox="1"/>
          <p:nvPr>
            <p:ph idx="1" type="body"/>
          </p:nvPr>
        </p:nvSpPr>
        <p:spPr>
          <a:xfrm>
            <a:off x="720000" y="1998250"/>
            <a:ext cx="2886000" cy="10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b="1" lang="en" sz="4600">
                <a:solidFill>
                  <a:schemeClr val="dk1"/>
                </a:solidFill>
              </a:rPr>
              <a:t>5043</a:t>
            </a:r>
            <a:endParaRPr sz="4600">
              <a:solidFill>
                <a:schemeClr val="dk1"/>
              </a:solidFill>
            </a:endParaRPr>
          </a:p>
        </p:txBody>
      </p:sp>
      <p:pic>
        <p:nvPicPr>
          <p:cNvPr id="738" name="Google Shape;7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450" y="2874550"/>
            <a:ext cx="5720301" cy="20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0"/>
          <p:cNvSpPr/>
          <p:nvPr/>
        </p:nvSpPr>
        <p:spPr>
          <a:xfrm>
            <a:off x="5129949" y="1214576"/>
            <a:ext cx="2610017" cy="2513311"/>
          </a:xfrm>
          <a:custGeom>
            <a:rect b="b" l="l" r="r" t="t"/>
            <a:pathLst>
              <a:path extrusionOk="0" h="57228" w="59430">
                <a:moveTo>
                  <a:pt x="27938" y="0"/>
                </a:moveTo>
                <a:lnTo>
                  <a:pt x="26933" y="78"/>
                </a:lnTo>
                <a:lnTo>
                  <a:pt x="25928" y="194"/>
                </a:lnTo>
                <a:lnTo>
                  <a:pt x="24924" y="348"/>
                </a:lnTo>
                <a:lnTo>
                  <a:pt x="23919" y="541"/>
                </a:lnTo>
                <a:lnTo>
                  <a:pt x="23107" y="619"/>
                </a:lnTo>
                <a:lnTo>
                  <a:pt x="22257" y="773"/>
                </a:lnTo>
                <a:lnTo>
                  <a:pt x="21407" y="928"/>
                </a:lnTo>
                <a:lnTo>
                  <a:pt x="20596" y="1121"/>
                </a:lnTo>
                <a:lnTo>
                  <a:pt x="19784" y="1392"/>
                </a:lnTo>
                <a:lnTo>
                  <a:pt x="18973" y="1701"/>
                </a:lnTo>
                <a:lnTo>
                  <a:pt x="18161" y="2010"/>
                </a:lnTo>
                <a:lnTo>
                  <a:pt x="17389" y="2396"/>
                </a:lnTo>
                <a:lnTo>
                  <a:pt x="16423" y="2937"/>
                </a:lnTo>
                <a:lnTo>
                  <a:pt x="15495" y="3555"/>
                </a:lnTo>
                <a:lnTo>
                  <a:pt x="14645" y="4212"/>
                </a:lnTo>
                <a:lnTo>
                  <a:pt x="13795" y="4946"/>
                </a:lnTo>
                <a:lnTo>
                  <a:pt x="13061" y="5758"/>
                </a:lnTo>
                <a:lnTo>
                  <a:pt x="12713" y="6183"/>
                </a:lnTo>
                <a:lnTo>
                  <a:pt x="12365" y="6608"/>
                </a:lnTo>
                <a:lnTo>
                  <a:pt x="12056" y="7072"/>
                </a:lnTo>
                <a:lnTo>
                  <a:pt x="11747" y="7535"/>
                </a:lnTo>
                <a:lnTo>
                  <a:pt x="11477" y="7999"/>
                </a:lnTo>
                <a:lnTo>
                  <a:pt x="11245" y="8501"/>
                </a:lnTo>
                <a:lnTo>
                  <a:pt x="10974" y="9120"/>
                </a:lnTo>
                <a:lnTo>
                  <a:pt x="10781" y="9738"/>
                </a:lnTo>
                <a:lnTo>
                  <a:pt x="10626" y="10356"/>
                </a:lnTo>
                <a:lnTo>
                  <a:pt x="10472" y="11013"/>
                </a:lnTo>
                <a:lnTo>
                  <a:pt x="10279" y="12327"/>
                </a:lnTo>
                <a:lnTo>
                  <a:pt x="10085" y="13641"/>
                </a:lnTo>
                <a:lnTo>
                  <a:pt x="9854" y="14954"/>
                </a:lnTo>
                <a:lnTo>
                  <a:pt x="9738" y="15573"/>
                </a:lnTo>
                <a:lnTo>
                  <a:pt x="9583" y="16191"/>
                </a:lnTo>
                <a:lnTo>
                  <a:pt x="9351" y="16809"/>
                </a:lnTo>
                <a:lnTo>
                  <a:pt x="9119" y="17427"/>
                </a:lnTo>
                <a:lnTo>
                  <a:pt x="8810" y="18007"/>
                </a:lnTo>
                <a:lnTo>
                  <a:pt x="8463" y="18548"/>
                </a:lnTo>
                <a:lnTo>
                  <a:pt x="8038" y="19089"/>
                </a:lnTo>
                <a:lnTo>
                  <a:pt x="7612" y="19591"/>
                </a:lnTo>
                <a:lnTo>
                  <a:pt x="7110" y="20055"/>
                </a:lnTo>
                <a:lnTo>
                  <a:pt x="6646" y="20480"/>
                </a:lnTo>
                <a:lnTo>
                  <a:pt x="5642" y="21369"/>
                </a:lnTo>
                <a:lnTo>
                  <a:pt x="4637" y="22219"/>
                </a:lnTo>
                <a:lnTo>
                  <a:pt x="3864" y="22953"/>
                </a:lnTo>
                <a:lnTo>
                  <a:pt x="3130" y="23726"/>
                </a:lnTo>
                <a:lnTo>
                  <a:pt x="2512" y="24537"/>
                </a:lnTo>
                <a:lnTo>
                  <a:pt x="2203" y="25001"/>
                </a:lnTo>
                <a:lnTo>
                  <a:pt x="1932" y="25426"/>
                </a:lnTo>
                <a:lnTo>
                  <a:pt x="1430" y="26354"/>
                </a:lnTo>
                <a:lnTo>
                  <a:pt x="1043" y="27281"/>
                </a:lnTo>
                <a:lnTo>
                  <a:pt x="696" y="28208"/>
                </a:lnTo>
                <a:lnTo>
                  <a:pt x="425" y="29213"/>
                </a:lnTo>
                <a:lnTo>
                  <a:pt x="232" y="30179"/>
                </a:lnTo>
                <a:lnTo>
                  <a:pt x="77" y="31184"/>
                </a:lnTo>
                <a:lnTo>
                  <a:pt x="0" y="32227"/>
                </a:lnTo>
                <a:lnTo>
                  <a:pt x="0" y="33232"/>
                </a:lnTo>
                <a:lnTo>
                  <a:pt x="77" y="34236"/>
                </a:lnTo>
                <a:lnTo>
                  <a:pt x="232" y="35280"/>
                </a:lnTo>
                <a:lnTo>
                  <a:pt x="425" y="36284"/>
                </a:lnTo>
                <a:lnTo>
                  <a:pt x="696" y="37289"/>
                </a:lnTo>
                <a:lnTo>
                  <a:pt x="1043" y="38255"/>
                </a:lnTo>
                <a:lnTo>
                  <a:pt x="1469" y="39182"/>
                </a:lnTo>
                <a:lnTo>
                  <a:pt x="1932" y="40071"/>
                </a:lnTo>
                <a:lnTo>
                  <a:pt x="2512" y="40960"/>
                </a:lnTo>
                <a:lnTo>
                  <a:pt x="2860" y="41462"/>
                </a:lnTo>
                <a:lnTo>
                  <a:pt x="3246" y="41926"/>
                </a:lnTo>
                <a:lnTo>
                  <a:pt x="3632" y="42351"/>
                </a:lnTo>
                <a:lnTo>
                  <a:pt x="4057" y="42776"/>
                </a:lnTo>
                <a:lnTo>
                  <a:pt x="4483" y="43162"/>
                </a:lnTo>
                <a:lnTo>
                  <a:pt x="4946" y="43549"/>
                </a:lnTo>
                <a:lnTo>
                  <a:pt x="5874" y="44283"/>
                </a:lnTo>
                <a:lnTo>
                  <a:pt x="6878" y="44940"/>
                </a:lnTo>
                <a:lnTo>
                  <a:pt x="7883" y="45558"/>
                </a:lnTo>
                <a:lnTo>
                  <a:pt x="8926" y="46138"/>
                </a:lnTo>
                <a:lnTo>
                  <a:pt x="9970" y="46679"/>
                </a:lnTo>
                <a:lnTo>
                  <a:pt x="12327" y="47876"/>
                </a:lnTo>
                <a:lnTo>
                  <a:pt x="13486" y="48533"/>
                </a:lnTo>
                <a:lnTo>
                  <a:pt x="14606" y="49229"/>
                </a:lnTo>
                <a:lnTo>
                  <a:pt x="15804" y="50079"/>
                </a:lnTo>
                <a:lnTo>
                  <a:pt x="17002" y="50968"/>
                </a:lnTo>
                <a:lnTo>
                  <a:pt x="18200" y="51818"/>
                </a:lnTo>
                <a:lnTo>
                  <a:pt x="18818" y="52243"/>
                </a:lnTo>
                <a:lnTo>
                  <a:pt x="19437" y="52629"/>
                </a:lnTo>
                <a:lnTo>
                  <a:pt x="20055" y="52977"/>
                </a:lnTo>
                <a:lnTo>
                  <a:pt x="20673" y="53325"/>
                </a:lnTo>
                <a:lnTo>
                  <a:pt x="21910" y="53904"/>
                </a:lnTo>
                <a:lnTo>
                  <a:pt x="23185" y="54445"/>
                </a:lnTo>
                <a:lnTo>
                  <a:pt x="24499" y="54909"/>
                </a:lnTo>
                <a:lnTo>
                  <a:pt x="25812" y="55296"/>
                </a:lnTo>
                <a:lnTo>
                  <a:pt x="27165" y="55605"/>
                </a:lnTo>
                <a:lnTo>
                  <a:pt x="28517" y="55914"/>
                </a:lnTo>
                <a:lnTo>
                  <a:pt x="29870" y="56146"/>
                </a:lnTo>
                <a:lnTo>
                  <a:pt x="32613" y="56609"/>
                </a:lnTo>
                <a:lnTo>
                  <a:pt x="34043" y="56803"/>
                </a:lnTo>
                <a:lnTo>
                  <a:pt x="35434" y="56996"/>
                </a:lnTo>
                <a:lnTo>
                  <a:pt x="36864" y="57112"/>
                </a:lnTo>
                <a:lnTo>
                  <a:pt x="38255" y="57189"/>
                </a:lnTo>
                <a:lnTo>
                  <a:pt x="39646" y="57228"/>
                </a:lnTo>
                <a:lnTo>
                  <a:pt x="41037" y="57189"/>
                </a:lnTo>
                <a:lnTo>
                  <a:pt x="41694" y="57112"/>
                </a:lnTo>
                <a:lnTo>
                  <a:pt x="42351" y="57034"/>
                </a:lnTo>
                <a:lnTo>
                  <a:pt x="42969" y="56918"/>
                </a:lnTo>
                <a:lnTo>
                  <a:pt x="43587" y="56764"/>
                </a:lnTo>
                <a:lnTo>
                  <a:pt x="44205" y="56571"/>
                </a:lnTo>
                <a:lnTo>
                  <a:pt x="44824" y="56377"/>
                </a:lnTo>
                <a:lnTo>
                  <a:pt x="45403" y="56146"/>
                </a:lnTo>
                <a:lnTo>
                  <a:pt x="45983" y="55875"/>
                </a:lnTo>
                <a:lnTo>
                  <a:pt x="46524" y="55605"/>
                </a:lnTo>
                <a:lnTo>
                  <a:pt x="47104" y="55296"/>
                </a:lnTo>
                <a:lnTo>
                  <a:pt x="48185" y="54639"/>
                </a:lnTo>
                <a:lnTo>
                  <a:pt x="49229" y="53904"/>
                </a:lnTo>
                <a:lnTo>
                  <a:pt x="50233" y="53093"/>
                </a:lnTo>
                <a:lnTo>
                  <a:pt x="52243" y="51393"/>
                </a:lnTo>
                <a:lnTo>
                  <a:pt x="53209" y="50465"/>
                </a:lnTo>
                <a:lnTo>
                  <a:pt x="54175" y="49577"/>
                </a:lnTo>
                <a:lnTo>
                  <a:pt x="55102" y="48611"/>
                </a:lnTo>
                <a:lnTo>
                  <a:pt x="55991" y="47606"/>
                </a:lnTo>
                <a:lnTo>
                  <a:pt x="56802" y="46601"/>
                </a:lnTo>
                <a:lnTo>
                  <a:pt x="57537" y="45519"/>
                </a:lnTo>
                <a:lnTo>
                  <a:pt x="57884" y="44978"/>
                </a:lnTo>
                <a:lnTo>
                  <a:pt x="58194" y="44399"/>
                </a:lnTo>
                <a:lnTo>
                  <a:pt x="58464" y="43819"/>
                </a:lnTo>
                <a:lnTo>
                  <a:pt x="58696" y="43240"/>
                </a:lnTo>
                <a:lnTo>
                  <a:pt x="58889" y="42660"/>
                </a:lnTo>
                <a:lnTo>
                  <a:pt x="59082" y="42042"/>
                </a:lnTo>
                <a:lnTo>
                  <a:pt x="59198" y="41423"/>
                </a:lnTo>
                <a:lnTo>
                  <a:pt x="59314" y="40844"/>
                </a:lnTo>
                <a:lnTo>
                  <a:pt x="59391" y="40226"/>
                </a:lnTo>
                <a:lnTo>
                  <a:pt x="59430" y="39569"/>
                </a:lnTo>
                <a:lnTo>
                  <a:pt x="59430" y="38950"/>
                </a:lnTo>
                <a:lnTo>
                  <a:pt x="59391" y="38332"/>
                </a:lnTo>
                <a:lnTo>
                  <a:pt x="59353" y="37714"/>
                </a:lnTo>
                <a:lnTo>
                  <a:pt x="59275" y="37057"/>
                </a:lnTo>
                <a:lnTo>
                  <a:pt x="59160" y="36439"/>
                </a:lnTo>
                <a:lnTo>
                  <a:pt x="59005" y="35821"/>
                </a:lnTo>
                <a:lnTo>
                  <a:pt x="58850" y="35164"/>
                </a:lnTo>
                <a:lnTo>
                  <a:pt x="58657" y="34545"/>
                </a:lnTo>
                <a:lnTo>
                  <a:pt x="58425" y="33927"/>
                </a:lnTo>
                <a:lnTo>
                  <a:pt x="58155" y="33309"/>
                </a:lnTo>
                <a:lnTo>
                  <a:pt x="57614" y="32111"/>
                </a:lnTo>
                <a:lnTo>
                  <a:pt x="57034" y="30952"/>
                </a:lnTo>
                <a:lnTo>
                  <a:pt x="56725" y="30295"/>
                </a:lnTo>
                <a:lnTo>
                  <a:pt x="56455" y="29638"/>
                </a:lnTo>
                <a:lnTo>
                  <a:pt x="56184" y="28942"/>
                </a:lnTo>
                <a:lnTo>
                  <a:pt x="55991" y="28247"/>
                </a:lnTo>
                <a:lnTo>
                  <a:pt x="55914" y="27822"/>
                </a:lnTo>
                <a:lnTo>
                  <a:pt x="55875" y="27397"/>
                </a:lnTo>
                <a:lnTo>
                  <a:pt x="55836" y="26972"/>
                </a:lnTo>
                <a:lnTo>
                  <a:pt x="55875" y="26547"/>
                </a:lnTo>
                <a:lnTo>
                  <a:pt x="55914" y="25697"/>
                </a:lnTo>
                <a:lnTo>
                  <a:pt x="56030" y="24847"/>
                </a:lnTo>
                <a:lnTo>
                  <a:pt x="56223" y="23494"/>
                </a:lnTo>
                <a:lnTo>
                  <a:pt x="56416" y="22142"/>
                </a:lnTo>
                <a:lnTo>
                  <a:pt x="56455" y="21446"/>
                </a:lnTo>
                <a:lnTo>
                  <a:pt x="56493" y="20789"/>
                </a:lnTo>
                <a:lnTo>
                  <a:pt x="56455" y="20094"/>
                </a:lnTo>
                <a:lnTo>
                  <a:pt x="56416" y="19398"/>
                </a:lnTo>
                <a:lnTo>
                  <a:pt x="56339" y="18780"/>
                </a:lnTo>
                <a:lnTo>
                  <a:pt x="56223" y="18162"/>
                </a:lnTo>
                <a:lnTo>
                  <a:pt x="56107" y="17582"/>
                </a:lnTo>
                <a:lnTo>
                  <a:pt x="55952" y="16964"/>
                </a:lnTo>
                <a:lnTo>
                  <a:pt x="55605" y="15766"/>
                </a:lnTo>
                <a:lnTo>
                  <a:pt x="55180" y="14607"/>
                </a:lnTo>
                <a:lnTo>
                  <a:pt x="54909" y="14027"/>
                </a:lnTo>
                <a:lnTo>
                  <a:pt x="54600" y="13447"/>
                </a:lnTo>
                <a:lnTo>
                  <a:pt x="53982" y="12288"/>
                </a:lnTo>
                <a:lnTo>
                  <a:pt x="53286" y="11245"/>
                </a:lnTo>
                <a:lnTo>
                  <a:pt x="52552" y="10202"/>
                </a:lnTo>
                <a:lnTo>
                  <a:pt x="51702" y="9236"/>
                </a:lnTo>
                <a:lnTo>
                  <a:pt x="50852" y="8347"/>
                </a:lnTo>
                <a:lnTo>
                  <a:pt x="49886" y="7458"/>
                </a:lnTo>
                <a:lnTo>
                  <a:pt x="48920" y="6647"/>
                </a:lnTo>
                <a:lnTo>
                  <a:pt x="47915" y="5874"/>
                </a:lnTo>
                <a:lnTo>
                  <a:pt x="46833" y="5178"/>
                </a:lnTo>
                <a:lnTo>
                  <a:pt x="45751" y="4521"/>
                </a:lnTo>
                <a:lnTo>
                  <a:pt x="44631" y="3903"/>
                </a:lnTo>
                <a:lnTo>
                  <a:pt x="43471" y="3324"/>
                </a:lnTo>
                <a:lnTo>
                  <a:pt x="42273" y="2783"/>
                </a:lnTo>
                <a:lnTo>
                  <a:pt x="41114" y="2319"/>
                </a:lnTo>
                <a:lnTo>
                  <a:pt x="39878" y="1894"/>
                </a:lnTo>
                <a:lnTo>
                  <a:pt x="38950" y="1585"/>
                </a:lnTo>
                <a:lnTo>
                  <a:pt x="37984" y="1276"/>
                </a:lnTo>
                <a:lnTo>
                  <a:pt x="37018" y="1005"/>
                </a:lnTo>
                <a:lnTo>
                  <a:pt x="36014" y="773"/>
                </a:lnTo>
                <a:lnTo>
                  <a:pt x="35009" y="580"/>
                </a:lnTo>
                <a:lnTo>
                  <a:pt x="34004" y="387"/>
                </a:lnTo>
                <a:lnTo>
                  <a:pt x="33000" y="232"/>
                </a:lnTo>
                <a:lnTo>
                  <a:pt x="31995" y="116"/>
                </a:lnTo>
                <a:lnTo>
                  <a:pt x="30990" y="39"/>
                </a:lnTo>
                <a:lnTo>
                  <a:pt x="29986" y="0"/>
                </a:lnTo>
                <a:close/>
              </a:path>
            </a:pathLst>
          </a:custGeom>
          <a:solidFill>
            <a:srgbClr val="FF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0"/>
          <p:cNvSpPr/>
          <p:nvPr/>
        </p:nvSpPr>
        <p:spPr>
          <a:xfrm rot="5400000">
            <a:off x="5977008" y="2030333"/>
            <a:ext cx="1104100" cy="1034231"/>
          </a:xfrm>
          <a:custGeom>
            <a:rect b="b" l="l" r="r" t="t"/>
            <a:pathLst>
              <a:path extrusionOk="0" h="44052" w="47028">
                <a:moveTo>
                  <a:pt x="33928" y="1"/>
                </a:moveTo>
                <a:lnTo>
                  <a:pt x="32962" y="39"/>
                </a:lnTo>
                <a:lnTo>
                  <a:pt x="32034" y="117"/>
                </a:lnTo>
                <a:lnTo>
                  <a:pt x="31068" y="232"/>
                </a:lnTo>
                <a:lnTo>
                  <a:pt x="30141" y="348"/>
                </a:lnTo>
                <a:lnTo>
                  <a:pt x="28054" y="619"/>
                </a:lnTo>
                <a:lnTo>
                  <a:pt x="27011" y="735"/>
                </a:lnTo>
                <a:lnTo>
                  <a:pt x="25968" y="812"/>
                </a:lnTo>
                <a:lnTo>
                  <a:pt x="22065" y="812"/>
                </a:lnTo>
                <a:lnTo>
                  <a:pt x="21292" y="851"/>
                </a:lnTo>
                <a:lnTo>
                  <a:pt x="20210" y="967"/>
                </a:lnTo>
                <a:lnTo>
                  <a:pt x="19128" y="1160"/>
                </a:lnTo>
                <a:lnTo>
                  <a:pt x="18046" y="1392"/>
                </a:lnTo>
                <a:lnTo>
                  <a:pt x="17003" y="1701"/>
                </a:lnTo>
                <a:lnTo>
                  <a:pt x="15998" y="2087"/>
                </a:lnTo>
                <a:lnTo>
                  <a:pt x="14955" y="2474"/>
                </a:lnTo>
                <a:lnTo>
                  <a:pt x="13950" y="2899"/>
                </a:lnTo>
                <a:lnTo>
                  <a:pt x="12984" y="3362"/>
                </a:lnTo>
                <a:lnTo>
                  <a:pt x="10975" y="4367"/>
                </a:lnTo>
                <a:lnTo>
                  <a:pt x="9970" y="4869"/>
                </a:lnTo>
                <a:lnTo>
                  <a:pt x="9004" y="5410"/>
                </a:lnTo>
                <a:lnTo>
                  <a:pt x="8038" y="5951"/>
                </a:lnTo>
                <a:lnTo>
                  <a:pt x="7072" y="6570"/>
                </a:lnTo>
                <a:lnTo>
                  <a:pt x="6184" y="7188"/>
                </a:lnTo>
                <a:lnTo>
                  <a:pt x="5295" y="7845"/>
                </a:lnTo>
                <a:lnTo>
                  <a:pt x="4908" y="8193"/>
                </a:lnTo>
                <a:lnTo>
                  <a:pt x="4522" y="8540"/>
                </a:lnTo>
                <a:lnTo>
                  <a:pt x="4174" y="8927"/>
                </a:lnTo>
                <a:lnTo>
                  <a:pt x="3826" y="9313"/>
                </a:lnTo>
                <a:lnTo>
                  <a:pt x="3517" y="9700"/>
                </a:lnTo>
                <a:lnTo>
                  <a:pt x="3247" y="10086"/>
                </a:lnTo>
                <a:lnTo>
                  <a:pt x="2706" y="10936"/>
                </a:lnTo>
                <a:lnTo>
                  <a:pt x="2242" y="11825"/>
                </a:lnTo>
                <a:lnTo>
                  <a:pt x="1856" y="12752"/>
                </a:lnTo>
                <a:lnTo>
                  <a:pt x="1547" y="13718"/>
                </a:lnTo>
                <a:lnTo>
                  <a:pt x="1237" y="14723"/>
                </a:lnTo>
                <a:lnTo>
                  <a:pt x="774" y="16732"/>
                </a:lnTo>
                <a:lnTo>
                  <a:pt x="542" y="17775"/>
                </a:lnTo>
                <a:lnTo>
                  <a:pt x="349" y="18780"/>
                </a:lnTo>
                <a:lnTo>
                  <a:pt x="194" y="19823"/>
                </a:lnTo>
                <a:lnTo>
                  <a:pt x="78" y="20867"/>
                </a:lnTo>
                <a:lnTo>
                  <a:pt x="1" y="21910"/>
                </a:lnTo>
                <a:lnTo>
                  <a:pt x="40" y="22953"/>
                </a:lnTo>
                <a:lnTo>
                  <a:pt x="40" y="23456"/>
                </a:lnTo>
                <a:lnTo>
                  <a:pt x="117" y="23958"/>
                </a:lnTo>
                <a:lnTo>
                  <a:pt x="233" y="24460"/>
                </a:lnTo>
                <a:lnTo>
                  <a:pt x="349" y="24963"/>
                </a:lnTo>
                <a:lnTo>
                  <a:pt x="465" y="25426"/>
                </a:lnTo>
                <a:lnTo>
                  <a:pt x="658" y="25890"/>
                </a:lnTo>
                <a:lnTo>
                  <a:pt x="851" y="26354"/>
                </a:lnTo>
                <a:lnTo>
                  <a:pt x="1044" y="26779"/>
                </a:lnTo>
                <a:lnTo>
                  <a:pt x="1276" y="27204"/>
                </a:lnTo>
                <a:lnTo>
                  <a:pt x="1547" y="27629"/>
                </a:lnTo>
                <a:lnTo>
                  <a:pt x="1817" y="28054"/>
                </a:lnTo>
                <a:lnTo>
                  <a:pt x="2126" y="28440"/>
                </a:lnTo>
                <a:lnTo>
                  <a:pt x="2435" y="28827"/>
                </a:lnTo>
                <a:lnTo>
                  <a:pt x="2783" y="29175"/>
                </a:lnTo>
                <a:lnTo>
                  <a:pt x="3556" y="29870"/>
                </a:lnTo>
                <a:lnTo>
                  <a:pt x="3942" y="30218"/>
                </a:lnTo>
                <a:lnTo>
                  <a:pt x="4367" y="30527"/>
                </a:lnTo>
                <a:lnTo>
                  <a:pt x="5218" y="31107"/>
                </a:lnTo>
                <a:lnTo>
                  <a:pt x="6145" y="31609"/>
                </a:lnTo>
                <a:lnTo>
                  <a:pt x="7034" y="32111"/>
                </a:lnTo>
                <a:lnTo>
                  <a:pt x="7536" y="32382"/>
                </a:lnTo>
                <a:lnTo>
                  <a:pt x="8038" y="32691"/>
                </a:lnTo>
                <a:lnTo>
                  <a:pt x="8502" y="33000"/>
                </a:lnTo>
                <a:lnTo>
                  <a:pt x="8966" y="33348"/>
                </a:lnTo>
                <a:lnTo>
                  <a:pt x="9198" y="33618"/>
                </a:lnTo>
                <a:lnTo>
                  <a:pt x="9429" y="33850"/>
                </a:lnTo>
                <a:lnTo>
                  <a:pt x="9816" y="34391"/>
                </a:lnTo>
                <a:lnTo>
                  <a:pt x="10164" y="34971"/>
                </a:lnTo>
                <a:lnTo>
                  <a:pt x="10511" y="35550"/>
                </a:lnTo>
                <a:lnTo>
                  <a:pt x="10975" y="36555"/>
                </a:lnTo>
                <a:lnTo>
                  <a:pt x="11516" y="37482"/>
                </a:lnTo>
                <a:lnTo>
                  <a:pt x="11786" y="37946"/>
                </a:lnTo>
                <a:lnTo>
                  <a:pt x="12096" y="38410"/>
                </a:lnTo>
                <a:lnTo>
                  <a:pt x="12405" y="38835"/>
                </a:lnTo>
                <a:lnTo>
                  <a:pt x="12753" y="39260"/>
                </a:lnTo>
                <a:lnTo>
                  <a:pt x="13448" y="39955"/>
                </a:lnTo>
                <a:lnTo>
                  <a:pt x="14182" y="40612"/>
                </a:lnTo>
                <a:lnTo>
                  <a:pt x="14955" y="41230"/>
                </a:lnTo>
                <a:lnTo>
                  <a:pt x="15766" y="41771"/>
                </a:lnTo>
                <a:lnTo>
                  <a:pt x="16771" y="42312"/>
                </a:lnTo>
                <a:lnTo>
                  <a:pt x="17776" y="42815"/>
                </a:lnTo>
                <a:lnTo>
                  <a:pt x="18858" y="43201"/>
                </a:lnTo>
                <a:lnTo>
                  <a:pt x="19940" y="43510"/>
                </a:lnTo>
                <a:lnTo>
                  <a:pt x="21022" y="43742"/>
                </a:lnTo>
                <a:lnTo>
                  <a:pt x="22142" y="43897"/>
                </a:lnTo>
                <a:lnTo>
                  <a:pt x="23263" y="44013"/>
                </a:lnTo>
                <a:lnTo>
                  <a:pt x="24383" y="44051"/>
                </a:lnTo>
                <a:lnTo>
                  <a:pt x="25272" y="44013"/>
                </a:lnTo>
                <a:lnTo>
                  <a:pt x="26161" y="43974"/>
                </a:lnTo>
                <a:lnTo>
                  <a:pt x="27050" y="43858"/>
                </a:lnTo>
                <a:lnTo>
                  <a:pt x="27938" y="43742"/>
                </a:lnTo>
                <a:lnTo>
                  <a:pt x="28827" y="43588"/>
                </a:lnTo>
                <a:lnTo>
                  <a:pt x="29716" y="43394"/>
                </a:lnTo>
                <a:lnTo>
                  <a:pt x="30605" y="43201"/>
                </a:lnTo>
                <a:lnTo>
                  <a:pt x="31455" y="42931"/>
                </a:lnTo>
                <a:lnTo>
                  <a:pt x="32962" y="42467"/>
                </a:lnTo>
                <a:lnTo>
                  <a:pt x="34469" y="41887"/>
                </a:lnTo>
                <a:lnTo>
                  <a:pt x="35203" y="41540"/>
                </a:lnTo>
                <a:lnTo>
                  <a:pt x="35937" y="41192"/>
                </a:lnTo>
                <a:lnTo>
                  <a:pt x="36633" y="40844"/>
                </a:lnTo>
                <a:lnTo>
                  <a:pt x="37328" y="40458"/>
                </a:lnTo>
                <a:lnTo>
                  <a:pt x="38024" y="40033"/>
                </a:lnTo>
                <a:lnTo>
                  <a:pt x="38719" y="39608"/>
                </a:lnTo>
                <a:lnTo>
                  <a:pt x="39376" y="39144"/>
                </a:lnTo>
                <a:lnTo>
                  <a:pt x="39994" y="38642"/>
                </a:lnTo>
                <a:lnTo>
                  <a:pt x="40651" y="38139"/>
                </a:lnTo>
                <a:lnTo>
                  <a:pt x="41231" y="37637"/>
                </a:lnTo>
                <a:lnTo>
                  <a:pt x="41811" y="37057"/>
                </a:lnTo>
                <a:lnTo>
                  <a:pt x="42351" y="36478"/>
                </a:lnTo>
                <a:lnTo>
                  <a:pt x="42854" y="36053"/>
                </a:lnTo>
                <a:lnTo>
                  <a:pt x="43318" y="35550"/>
                </a:lnTo>
                <a:lnTo>
                  <a:pt x="43781" y="35087"/>
                </a:lnTo>
                <a:lnTo>
                  <a:pt x="44206" y="34546"/>
                </a:lnTo>
                <a:lnTo>
                  <a:pt x="44631" y="34005"/>
                </a:lnTo>
                <a:lnTo>
                  <a:pt x="45018" y="33464"/>
                </a:lnTo>
                <a:lnTo>
                  <a:pt x="45365" y="32884"/>
                </a:lnTo>
                <a:lnTo>
                  <a:pt x="45713" y="32266"/>
                </a:lnTo>
                <a:lnTo>
                  <a:pt x="46100" y="31493"/>
                </a:lnTo>
                <a:lnTo>
                  <a:pt x="46409" y="30643"/>
                </a:lnTo>
                <a:lnTo>
                  <a:pt x="46641" y="29831"/>
                </a:lnTo>
                <a:lnTo>
                  <a:pt x="46834" y="28981"/>
                </a:lnTo>
                <a:lnTo>
                  <a:pt x="46950" y="28131"/>
                </a:lnTo>
                <a:lnTo>
                  <a:pt x="47027" y="27242"/>
                </a:lnTo>
                <a:lnTo>
                  <a:pt x="46988" y="26392"/>
                </a:lnTo>
                <a:lnTo>
                  <a:pt x="46872" y="25504"/>
                </a:lnTo>
                <a:lnTo>
                  <a:pt x="46757" y="25001"/>
                </a:lnTo>
                <a:lnTo>
                  <a:pt x="46602" y="24499"/>
                </a:lnTo>
                <a:lnTo>
                  <a:pt x="46409" y="24035"/>
                </a:lnTo>
                <a:lnTo>
                  <a:pt x="46216" y="23533"/>
                </a:lnTo>
                <a:lnTo>
                  <a:pt x="45752" y="22606"/>
                </a:lnTo>
                <a:lnTo>
                  <a:pt x="45250" y="21678"/>
                </a:lnTo>
                <a:lnTo>
                  <a:pt x="44786" y="20751"/>
                </a:lnTo>
                <a:lnTo>
                  <a:pt x="44593" y="20248"/>
                </a:lnTo>
                <a:lnTo>
                  <a:pt x="44399" y="19785"/>
                </a:lnTo>
                <a:lnTo>
                  <a:pt x="44245" y="19282"/>
                </a:lnTo>
                <a:lnTo>
                  <a:pt x="44129" y="18780"/>
                </a:lnTo>
                <a:lnTo>
                  <a:pt x="44052" y="18278"/>
                </a:lnTo>
                <a:lnTo>
                  <a:pt x="44052" y="17737"/>
                </a:lnTo>
                <a:lnTo>
                  <a:pt x="44052" y="17234"/>
                </a:lnTo>
                <a:lnTo>
                  <a:pt x="44129" y="16694"/>
                </a:lnTo>
                <a:lnTo>
                  <a:pt x="44206" y="16191"/>
                </a:lnTo>
                <a:lnTo>
                  <a:pt x="44322" y="15689"/>
                </a:lnTo>
                <a:lnTo>
                  <a:pt x="44825" y="13641"/>
                </a:lnTo>
                <a:lnTo>
                  <a:pt x="44979" y="12829"/>
                </a:lnTo>
                <a:lnTo>
                  <a:pt x="45095" y="11979"/>
                </a:lnTo>
                <a:lnTo>
                  <a:pt x="45134" y="11168"/>
                </a:lnTo>
                <a:lnTo>
                  <a:pt x="45095" y="10318"/>
                </a:lnTo>
                <a:lnTo>
                  <a:pt x="44979" y="9506"/>
                </a:lnTo>
                <a:lnTo>
                  <a:pt x="44825" y="8733"/>
                </a:lnTo>
                <a:lnTo>
                  <a:pt x="44593" y="7961"/>
                </a:lnTo>
                <a:lnTo>
                  <a:pt x="44322" y="7226"/>
                </a:lnTo>
                <a:lnTo>
                  <a:pt x="44013" y="6492"/>
                </a:lnTo>
                <a:lnTo>
                  <a:pt x="43627" y="5758"/>
                </a:lnTo>
                <a:lnTo>
                  <a:pt x="43202" y="5063"/>
                </a:lnTo>
                <a:lnTo>
                  <a:pt x="42738" y="4444"/>
                </a:lnTo>
                <a:lnTo>
                  <a:pt x="42236" y="3787"/>
                </a:lnTo>
                <a:lnTo>
                  <a:pt x="41656" y="3208"/>
                </a:lnTo>
                <a:lnTo>
                  <a:pt x="41076" y="2667"/>
                </a:lnTo>
                <a:lnTo>
                  <a:pt x="40419" y="2126"/>
                </a:lnTo>
                <a:lnTo>
                  <a:pt x="39763" y="1662"/>
                </a:lnTo>
                <a:lnTo>
                  <a:pt x="39067" y="1237"/>
                </a:lnTo>
                <a:lnTo>
                  <a:pt x="38333" y="889"/>
                </a:lnTo>
                <a:lnTo>
                  <a:pt x="37599" y="580"/>
                </a:lnTo>
                <a:lnTo>
                  <a:pt x="37135" y="426"/>
                </a:lnTo>
                <a:lnTo>
                  <a:pt x="36671" y="310"/>
                </a:lnTo>
                <a:lnTo>
                  <a:pt x="35783" y="117"/>
                </a:lnTo>
                <a:lnTo>
                  <a:pt x="34855" y="39"/>
                </a:lnTo>
                <a:lnTo>
                  <a:pt x="33928" y="1"/>
                </a:lnTo>
                <a:close/>
              </a:path>
            </a:pathLst>
          </a:custGeom>
          <a:solidFill>
            <a:srgbClr val="FFA2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0"/>
          <p:cNvSpPr txBox="1"/>
          <p:nvPr>
            <p:ph type="title"/>
          </p:nvPr>
        </p:nvSpPr>
        <p:spPr>
          <a:xfrm>
            <a:off x="720000" y="2061225"/>
            <a:ext cx="4227600" cy="14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Letalidad por </a:t>
            </a:r>
            <a:r>
              <a:rPr b="1" lang="en" sz="4000"/>
              <a:t>especies</a:t>
            </a:r>
            <a:endParaRPr b="1" sz="4000"/>
          </a:p>
        </p:txBody>
      </p:sp>
      <p:sp>
        <p:nvSpPr>
          <p:cNvPr id="746" name="Google Shape;746;p40"/>
          <p:cNvSpPr txBox="1"/>
          <p:nvPr>
            <p:ph idx="2" type="title"/>
          </p:nvPr>
        </p:nvSpPr>
        <p:spPr>
          <a:xfrm>
            <a:off x="720000" y="674750"/>
            <a:ext cx="1056900" cy="10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47" name="Google Shape;747;p40"/>
          <p:cNvSpPr txBox="1"/>
          <p:nvPr>
            <p:ph idx="1" type="subTitle"/>
          </p:nvPr>
        </p:nvSpPr>
        <p:spPr>
          <a:xfrm>
            <a:off x="720000" y="3548750"/>
            <a:ext cx="2556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% de letalidad</a:t>
            </a:r>
            <a:endParaRPr/>
          </a:p>
        </p:txBody>
      </p:sp>
      <p:grpSp>
        <p:nvGrpSpPr>
          <p:cNvPr id="748" name="Google Shape;748;p40"/>
          <p:cNvGrpSpPr/>
          <p:nvPr/>
        </p:nvGrpSpPr>
        <p:grpSpPr>
          <a:xfrm>
            <a:off x="4590880" y="718233"/>
            <a:ext cx="3292034" cy="2248632"/>
            <a:chOff x="1524850" y="1167425"/>
            <a:chExt cx="1749500" cy="1195000"/>
          </a:xfrm>
        </p:grpSpPr>
        <p:sp>
          <p:nvSpPr>
            <p:cNvPr id="749" name="Google Shape;749;p40"/>
            <p:cNvSpPr/>
            <p:nvPr/>
          </p:nvSpPr>
          <p:spPr>
            <a:xfrm>
              <a:off x="1524850" y="1167425"/>
              <a:ext cx="1749500" cy="1195000"/>
            </a:xfrm>
            <a:custGeom>
              <a:rect b="b" l="l" r="r" t="t"/>
              <a:pathLst>
                <a:path extrusionOk="0" h="47800" w="69980">
                  <a:moveTo>
                    <a:pt x="27784" y="0"/>
                  </a:moveTo>
                  <a:lnTo>
                    <a:pt x="27745" y="39"/>
                  </a:lnTo>
                  <a:lnTo>
                    <a:pt x="27706" y="232"/>
                  </a:lnTo>
                  <a:lnTo>
                    <a:pt x="27745" y="387"/>
                  </a:lnTo>
                  <a:lnTo>
                    <a:pt x="27861" y="580"/>
                  </a:lnTo>
                  <a:lnTo>
                    <a:pt x="27938" y="696"/>
                  </a:lnTo>
                  <a:lnTo>
                    <a:pt x="28093" y="928"/>
                  </a:lnTo>
                  <a:lnTo>
                    <a:pt x="28209" y="1160"/>
                  </a:lnTo>
                  <a:lnTo>
                    <a:pt x="28402" y="1623"/>
                  </a:lnTo>
                  <a:lnTo>
                    <a:pt x="28595" y="1971"/>
                  </a:lnTo>
                  <a:lnTo>
                    <a:pt x="28788" y="2280"/>
                  </a:lnTo>
                  <a:lnTo>
                    <a:pt x="29059" y="2551"/>
                  </a:lnTo>
                  <a:lnTo>
                    <a:pt x="29368" y="2744"/>
                  </a:lnTo>
                  <a:lnTo>
                    <a:pt x="29136" y="2821"/>
                  </a:lnTo>
                  <a:lnTo>
                    <a:pt x="28827" y="2860"/>
                  </a:lnTo>
                  <a:lnTo>
                    <a:pt x="28788" y="2860"/>
                  </a:lnTo>
                  <a:lnTo>
                    <a:pt x="28750" y="2937"/>
                  </a:lnTo>
                  <a:lnTo>
                    <a:pt x="28595" y="3864"/>
                  </a:lnTo>
                  <a:lnTo>
                    <a:pt x="28441" y="4753"/>
                  </a:lnTo>
                  <a:lnTo>
                    <a:pt x="28209" y="5681"/>
                  </a:lnTo>
                  <a:lnTo>
                    <a:pt x="27938" y="6569"/>
                  </a:lnTo>
                  <a:lnTo>
                    <a:pt x="27784" y="6994"/>
                  </a:lnTo>
                  <a:lnTo>
                    <a:pt x="27590" y="7381"/>
                  </a:lnTo>
                  <a:lnTo>
                    <a:pt x="27359" y="7767"/>
                  </a:lnTo>
                  <a:lnTo>
                    <a:pt x="27088" y="8115"/>
                  </a:lnTo>
                  <a:lnTo>
                    <a:pt x="26856" y="8347"/>
                  </a:lnTo>
                  <a:lnTo>
                    <a:pt x="26624" y="8579"/>
                  </a:lnTo>
                  <a:lnTo>
                    <a:pt x="25929" y="8540"/>
                  </a:lnTo>
                  <a:lnTo>
                    <a:pt x="25195" y="8540"/>
                  </a:lnTo>
                  <a:lnTo>
                    <a:pt x="24306" y="8579"/>
                  </a:lnTo>
                  <a:lnTo>
                    <a:pt x="23379" y="8617"/>
                  </a:lnTo>
                  <a:lnTo>
                    <a:pt x="22451" y="8733"/>
                  </a:lnTo>
                  <a:lnTo>
                    <a:pt x="21562" y="8849"/>
                  </a:lnTo>
                  <a:lnTo>
                    <a:pt x="20867" y="9004"/>
                  </a:lnTo>
                  <a:lnTo>
                    <a:pt x="20133" y="9120"/>
                  </a:lnTo>
                  <a:lnTo>
                    <a:pt x="19437" y="9313"/>
                  </a:lnTo>
                  <a:lnTo>
                    <a:pt x="18780" y="9545"/>
                  </a:lnTo>
                  <a:lnTo>
                    <a:pt x="18085" y="9815"/>
                  </a:lnTo>
                  <a:lnTo>
                    <a:pt x="17467" y="10124"/>
                  </a:lnTo>
                  <a:lnTo>
                    <a:pt x="16848" y="10511"/>
                  </a:lnTo>
                  <a:lnTo>
                    <a:pt x="16269" y="10936"/>
                  </a:lnTo>
                  <a:lnTo>
                    <a:pt x="15728" y="11361"/>
                  </a:lnTo>
                  <a:lnTo>
                    <a:pt x="15612" y="11477"/>
                  </a:lnTo>
                  <a:lnTo>
                    <a:pt x="15573" y="11554"/>
                  </a:lnTo>
                  <a:lnTo>
                    <a:pt x="15573" y="11670"/>
                  </a:lnTo>
                  <a:lnTo>
                    <a:pt x="15612" y="11786"/>
                  </a:lnTo>
                  <a:lnTo>
                    <a:pt x="15689" y="11863"/>
                  </a:lnTo>
                  <a:lnTo>
                    <a:pt x="15766" y="11902"/>
                  </a:lnTo>
                  <a:lnTo>
                    <a:pt x="15882" y="11940"/>
                  </a:lnTo>
                  <a:lnTo>
                    <a:pt x="16075" y="11979"/>
                  </a:lnTo>
                  <a:lnTo>
                    <a:pt x="16307" y="11979"/>
                  </a:lnTo>
                  <a:lnTo>
                    <a:pt x="17080" y="11940"/>
                  </a:lnTo>
                  <a:lnTo>
                    <a:pt x="17853" y="11863"/>
                  </a:lnTo>
                  <a:lnTo>
                    <a:pt x="19437" y="11747"/>
                  </a:lnTo>
                  <a:lnTo>
                    <a:pt x="20133" y="11670"/>
                  </a:lnTo>
                  <a:lnTo>
                    <a:pt x="22181" y="11670"/>
                  </a:lnTo>
                  <a:lnTo>
                    <a:pt x="22760" y="11747"/>
                  </a:lnTo>
                  <a:lnTo>
                    <a:pt x="23301" y="11863"/>
                  </a:lnTo>
                  <a:lnTo>
                    <a:pt x="22451" y="12906"/>
                  </a:lnTo>
                  <a:lnTo>
                    <a:pt x="21640" y="13988"/>
                  </a:lnTo>
                  <a:lnTo>
                    <a:pt x="20867" y="15109"/>
                  </a:lnTo>
                  <a:lnTo>
                    <a:pt x="20133" y="16268"/>
                  </a:lnTo>
                  <a:lnTo>
                    <a:pt x="19399" y="17543"/>
                  </a:lnTo>
                  <a:lnTo>
                    <a:pt x="18742" y="18857"/>
                  </a:lnTo>
                  <a:lnTo>
                    <a:pt x="18123" y="20171"/>
                  </a:lnTo>
                  <a:lnTo>
                    <a:pt x="17544" y="21523"/>
                  </a:lnTo>
                  <a:lnTo>
                    <a:pt x="16385" y="24112"/>
                  </a:lnTo>
                  <a:lnTo>
                    <a:pt x="15264" y="26740"/>
                  </a:lnTo>
                  <a:lnTo>
                    <a:pt x="14337" y="29097"/>
                  </a:lnTo>
                  <a:lnTo>
                    <a:pt x="13912" y="30295"/>
                  </a:lnTo>
                  <a:lnTo>
                    <a:pt x="13486" y="31493"/>
                  </a:lnTo>
                  <a:lnTo>
                    <a:pt x="13255" y="32227"/>
                  </a:lnTo>
                  <a:lnTo>
                    <a:pt x="13139" y="32150"/>
                  </a:lnTo>
                  <a:lnTo>
                    <a:pt x="13100" y="32111"/>
                  </a:lnTo>
                  <a:lnTo>
                    <a:pt x="12907" y="31995"/>
                  </a:lnTo>
                  <a:lnTo>
                    <a:pt x="12289" y="31570"/>
                  </a:lnTo>
                  <a:lnTo>
                    <a:pt x="11670" y="31222"/>
                  </a:lnTo>
                  <a:lnTo>
                    <a:pt x="11052" y="30874"/>
                  </a:lnTo>
                  <a:lnTo>
                    <a:pt x="10395" y="30565"/>
                  </a:lnTo>
                  <a:lnTo>
                    <a:pt x="9738" y="30256"/>
                  </a:lnTo>
                  <a:lnTo>
                    <a:pt x="9081" y="29986"/>
                  </a:lnTo>
                  <a:lnTo>
                    <a:pt x="8386" y="29715"/>
                  </a:lnTo>
                  <a:lnTo>
                    <a:pt x="7729" y="29483"/>
                  </a:lnTo>
                  <a:lnTo>
                    <a:pt x="6995" y="29290"/>
                  </a:lnTo>
                  <a:lnTo>
                    <a:pt x="6299" y="29097"/>
                  </a:lnTo>
                  <a:lnTo>
                    <a:pt x="5565" y="28981"/>
                  </a:lnTo>
                  <a:lnTo>
                    <a:pt x="4831" y="28826"/>
                  </a:lnTo>
                  <a:lnTo>
                    <a:pt x="3981" y="28710"/>
                  </a:lnTo>
                  <a:lnTo>
                    <a:pt x="3092" y="28633"/>
                  </a:lnTo>
                  <a:lnTo>
                    <a:pt x="2435" y="28595"/>
                  </a:lnTo>
                  <a:lnTo>
                    <a:pt x="1817" y="28633"/>
                  </a:lnTo>
                  <a:lnTo>
                    <a:pt x="1044" y="28710"/>
                  </a:lnTo>
                  <a:lnTo>
                    <a:pt x="658" y="28788"/>
                  </a:lnTo>
                  <a:lnTo>
                    <a:pt x="310" y="28904"/>
                  </a:lnTo>
                  <a:lnTo>
                    <a:pt x="194" y="28942"/>
                  </a:lnTo>
                  <a:lnTo>
                    <a:pt x="78" y="28981"/>
                  </a:lnTo>
                  <a:lnTo>
                    <a:pt x="39" y="28981"/>
                  </a:lnTo>
                  <a:lnTo>
                    <a:pt x="39" y="29020"/>
                  </a:lnTo>
                  <a:lnTo>
                    <a:pt x="1" y="29136"/>
                  </a:lnTo>
                  <a:lnTo>
                    <a:pt x="39" y="29213"/>
                  </a:lnTo>
                  <a:lnTo>
                    <a:pt x="117" y="29251"/>
                  </a:lnTo>
                  <a:lnTo>
                    <a:pt x="310" y="29290"/>
                  </a:lnTo>
                  <a:lnTo>
                    <a:pt x="1237" y="29676"/>
                  </a:lnTo>
                  <a:lnTo>
                    <a:pt x="2165" y="30024"/>
                  </a:lnTo>
                  <a:lnTo>
                    <a:pt x="3053" y="30449"/>
                  </a:lnTo>
                  <a:lnTo>
                    <a:pt x="3942" y="30913"/>
                  </a:lnTo>
                  <a:lnTo>
                    <a:pt x="4676" y="31338"/>
                  </a:lnTo>
                  <a:lnTo>
                    <a:pt x="5372" y="31763"/>
                  </a:lnTo>
                  <a:lnTo>
                    <a:pt x="6029" y="32227"/>
                  </a:lnTo>
                  <a:lnTo>
                    <a:pt x="6686" y="32690"/>
                  </a:lnTo>
                  <a:lnTo>
                    <a:pt x="7343" y="33193"/>
                  </a:lnTo>
                  <a:lnTo>
                    <a:pt x="7999" y="33695"/>
                  </a:lnTo>
                  <a:lnTo>
                    <a:pt x="9197" y="34777"/>
                  </a:lnTo>
                  <a:lnTo>
                    <a:pt x="9468" y="35086"/>
                  </a:lnTo>
                  <a:lnTo>
                    <a:pt x="9777" y="35357"/>
                  </a:lnTo>
                  <a:lnTo>
                    <a:pt x="9816" y="35395"/>
                  </a:lnTo>
                  <a:lnTo>
                    <a:pt x="10395" y="35936"/>
                  </a:lnTo>
                  <a:lnTo>
                    <a:pt x="11207" y="36864"/>
                  </a:lnTo>
                  <a:lnTo>
                    <a:pt x="11207" y="36902"/>
                  </a:lnTo>
                  <a:lnTo>
                    <a:pt x="12057" y="38023"/>
                  </a:lnTo>
                  <a:lnTo>
                    <a:pt x="12868" y="39182"/>
                  </a:lnTo>
                  <a:lnTo>
                    <a:pt x="13255" y="39800"/>
                  </a:lnTo>
                  <a:lnTo>
                    <a:pt x="13950" y="40921"/>
                  </a:lnTo>
                  <a:lnTo>
                    <a:pt x="14607" y="42080"/>
                  </a:lnTo>
                  <a:lnTo>
                    <a:pt x="15264" y="43239"/>
                  </a:lnTo>
                  <a:lnTo>
                    <a:pt x="16075" y="44824"/>
                  </a:lnTo>
                  <a:lnTo>
                    <a:pt x="16848" y="46408"/>
                  </a:lnTo>
                  <a:lnTo>
                    <a:pt x="16964" y="46717"/>
                  </a:lnTo>
                  <a:lnTo>
                    <a:pt x="17080" y="47026"/>
                  </a:lnTo>
                  <a:lnTo>
                    <a:pt x="17235" y="47374"/>
                  </a:lnTo>
                  <a:lnTo>
                    <a:pt x="17312" y="47567"/>
                  </a:lnTo>
                  <a:lnTo>
                    <a:pt x="17389" y="47722"/>
                  </a:lnTo>
                  <a:lnTo>
                    <a:pt x="17505" y="47799"/>
                  </a:lnTo>
                  <a:lnTo>
                    <a:pt x="17582" y="47799"/>
                  </a:lnTo>
                  <a:lnTo>
                    <a:pt x="17660" y="47760"/>
                  </a:lnTo>
                  <a:lnTo>
                    <a:pt x="17737" y="47644"/>
                  </a:lnTo>
                  <a:lnTo>
                    <a:pt x="17737" y="47606"/>
                  </a:lnTo>
                  <a:lnTo>
                    <a:pt x="17892" y="46910"/>
                  </a:lnTo>
                  <a:lnTo>
                    <a:pt x="17969" y="46176"/>
                  </a:lnTo>
                  <a:lnTo>
                    <a:pt x="18046" y="45481"/>
                  </a:lnTo>
                  <a:lnTo>
                    <a:pt x="18085" y="44746"/>
                  </a:lnTo>
                  <a:lnTo>
                    <a:pt x="18085" y="44090"/>
                  </a:lnTo>
                  <a:lnTo>
                    <a:pt x="18085" y="43471"/>
                  </a:lnTo>
                  <a:lnTo>
                    <a:pt x="17969" y="42196"/>
                  </a:lnTo>
                  <a:lnTo>
                    <a:pt x="17776" y="40921"/>
                  </a:lnTo>
                  <a:lnTo>
                    <a:pt x="17505" y="39684"/>
                  </a:lnTo>
                  <a:lnTo>
                    <a:pt x="17196" y="38603"/>
                  </a:lnTo>
                  <a:lnTo>
                    <a:pt x="16771" y="37521"/>
                  </a:lnTo>
                  <a:lnTo>
                    <a:pt x="16810" y="37443"/>
                  </a:lnTo>
                  <a:lnTo>
                    <a:pt x="16887" y="37405"/>
                  </a:lnTo>
                  <a:lnTo>
                    <a:pt x="17698" y="36555"/>
                  </a:lnTo>
                  <a:lnTo>
                    <a:pt x="18510" y="35743"/>
                  </a:lnTo>
                  <a:lnTo>
                    <a:pt x="19360" y="34970"/>
                  </a:lnTo>
                  <a:lnTo>
                    <a:pt x="20210" y="34236"/>
                  </a:lnTo>
                  <a:lnTo>
                    <a:pt x="21060" y="33541"/>
                  </a:lnTo>
                  <a:lnTo>
                    <a:pt x="21099" y="33502"/>
                  </a:lnTo>
                  <a:lnTo>
                    <a:pt x="21253" y="33386"/>
                  </a:lnTo>
                  <a:lnTo>
                    <a:pt x="21292" y="33386"/>
                  </a:lnTo>
                  <a:lnTo>
                    <a:pt x="21408" y="33270"/>
                  </a:lnTo>
                  <a:lnTo>
                    <a:pt x="21562" y="33154"/>
                  </a:lnTo>
                  <a:lnTo>
                    <a:pt x="21756" y="33000"/>
                  </a:lnTo>
                  <a:lnTo>
                    <a:pt x="21794" y="32961"/>
                  </a:lnTo>
                  <a:lnTo>
                    <a:pt x="22528" y="32497"/>
                  </a:lnTo>
                  <a:lnTo>
                    <a:pt x="23263" y="32072"/>
                  </a:lnTo>
                  <a:lnTo>
                    <a:pt x="23456" y="31956"/>
                  </a:lnTo>
                  <a:lnTo>
                    <a:pt x="24731" y="31183"/>
                  </a:lnTo>
                  <a:lnTo>
                    <a:pt x="26624" y="30024"/>
                  </a:lnTo>
                  <a:lnTo>
                    <a:pt x="26702" y="29986"/>
                  </a:lnTo>
                  <a:lnTo>
                    <a:pt x="26779" y="29947"/>
                  </a:lnTo>
                  <a:lnTo>
                    <a:pt x="26818" y="29908"/>
                  </a:lnTo>
                  <a:lnTo>
                    <a:pt x="27281" y="29638"/>
                  </a:lnTo>
                  <a:lnTo>
                    <a:pt x="29252" y="28440"/>
                  </a:lnTo>
                  <a:lnTo>
                    <a:pt x="29522" y="28285"/>
                  </a:lnTo>
                  <a:lnTo>
                    <a:pt x="31223" y="27319"/>
                  </a:lnTo>
                  <a:lnTo>
                    <a:pt x="31455" y="27165"/>
                  </a:lnTo>
                  <a:lnTo>
                    <a:pt x="32227" y="26740"/>
                  </a:lnTo>
                  <a:lnTo>
                    <a:pt x="32536" y="26547"/>
                  </a:lnTo>
                  <a:lnTo>
                    <a:pt x="33541" y="26044"/>
                  </a:lnTo>
                  <a:lnTo>
                    <a:pt x="34507" y="25542"/>
                  </a:lnTo>
                  <a:lnTo>
                    <a:pt x="35512" y="25078"/>
                  </a:lnTo>
                  <a:lnTo>
                    <a:pt x="36517" y="24615"/>
                  </a:lnTo>
                  <a:lnTo>
                    <a:pt x="37985" y="24074"/>
                  </a:lnTo>
                  <a:lnTo>
                    <a:pt x="38449" y="23919"/>
                  </a:lnTo>
                  <a:lnTo>
                    <a:pt x="40110" y="23455"/>
                  </a:lnTo>
                  <a:lnTo>
                    <a:pt x="40535" y="23339"/>
                  </a:lnTo>
                  <a:lnTo>
                    <a:pt x="40767" y="23262"/>
                  </a:lnTo>
                  <a:lnTo>
                    <a:pt x="40806" y="23262"/>
                  </a:lnTo>
                  <a:lnTo>
                    <a:pt x="41115" y="23146"/>
                  </a:lnTo>
                  <a:lnTo>
                    <a:pt x="41424" y="23069"/>
                  </a:lnTo>
                  <a:lnTo>
                    <a:pt x="41501" y="23069"/>
                  </a:lnTo>
                  <a:lnTo>
                    <a:pt x="41810" y="22992"/>
                  </a:lnTo>
                  <a:lnTo>
                    <a:pt x="42042" y="22953"/>
                  </a:lnTo>
                  <a:lnTo>
                    <a:pt x="42235" y="22876"/>
                  </a:lnTo>
                  <a:lnTo>
                    <a:pt x="42351" y="22876"/>
                  </a:lnTo>
                  <a:lnTo>
                    <a:pt x="42544" y="22798"/>
                  </a:lnTo>
                  <a:lnTo>
                    <a:pt x="42815" y="22760"/>
                  </a:lnTo>
                  <a:lnTo>
                    <a:pt x="44167" y="22451"/>
                  </a:lnTo>
                  <a:lnTo>
                    <a:pt x="45520" y="22219"/>
                  </a:lnTo>
                  <a:lnTo>
                    <a:pt x="45597" y="22219"/>
                  </a:lnTo>
                  <a:lnTo>
                    <a:pt x="45829" y="22142"/>
                  </a:lnTo>
                  <a:lnTo>
                    <a:pt x="46563" y="21987"/>
                  </a:lnTo>
                  <a:lnTo>
                    <a:pt x="47568" y="21871"/>
                  </a:lnTo>
                  <a:lnTo>
                    <a:pt x="47684" y="21871"/>
                  </a:lnTo>
                  <a:lnTo>
                    <a:pt x="47877" y="21832"/>
                  </a:lnTo>
                  <a:lnTo>
                    <a:pt x="48032" y="21794"/>
                  </a:lnTo>
                  <a:lnTo>
                    <a:pt x="48070" y="21794"/>
                  </a:lnTo>
                  <a:lnTo>
                    <a:pt x="48843" y="21639"/>
                  </a:lnTo>
                  <a:lnTo>
                    <a:pt x="49577" y="21407"/>
                  </a:lnTo>
                  <a:lnTo>
                    <a:pt x="50427" y="21137"/>
                  </a:lnTo>
                  <a:lnTo>
                    <a:pt x="51239" y="20789"/>
                  </a:lnTo>
                  <a:lnTo>
                    <a:pt x="52089" y="20364"/>
                  </a:lnTo>
                  <a:lnTo>
                    <a:pt x="52514" y="20132"/>
                  </a:lnTo>
                  <a:lnTo>
                    <a:pt x="52939" y="19978"/>
                  </a:lnTo>
                  <a:lnTo>
                    <a:pt x="53364" y="19862"/>
                  </a:lnTo>
                  <a:lnTo>
                    <a:pt x="53789" y="19746"/>
                  </a:lnTo>
                  <a:lnTo>
                    <a:pt x="54253" y="19707"/>
                  </a:lnTo>
                  <a:lnTo>
                    <a:pt x="54716" y="19669"/>
                  </a:lnTo>
                  <a:lnTo>
                    <a:pt x="55605" y="19630"/>
                  </a:lnTo>
                  <a:lnTo>
                    <a:pt x="56494" y="19630"/>
                  </a:lnTo>
                  <a:lnTo>
                    <a:pt x="56996" y="19591"/>
                  </a:lnTo>
                  <a:lnTo>
                    <a:pt x="57537" y="19514"/>
                  </a:lnTo>
                  <a:lnTo>
                    <a:pt x="58542" y="19321"/>
                  </a:lnTo>
                  <a:lnTo>
                    <a:pt x="60010" y="18934"/>
                  </a:lnTo>
                  <a:lnTo>
                    <a:pt x="60358" y="18818"/>
                  </a:lnTo>
                  <a:lnTo>
                    <a:pt x="60667" y="18702"/>
                  </a:lnTo>
                  <a:lnTo>
                    <a:pt x="60976" y="18509"/>
                  </a:lnTo>
                  <a:lnTo>
                    <a:pt x="61092" y="18393"/>
                  </a:lnTo>
                  <a:lnTo>
                    <a:pt x="61208" y="18277"/>
                  </a:lnTo>
                  <a:lnTo>
                    <a:pt x="61324" y="18046"/>
                  </a:lnTo>
                  <a:lnTo>
                    <a:pt x="61363" y="17814"/>
                  </a:lnTo>
                  <a:lnTo>
                    <a:pt x="61363" y="17543"/>
                  </a:lnTo>
                  <a:lnTo>
                    <a:pt x="61285" y="17350"/>
                  </a:lnTo>
                  <a:lnTo>
                    <a:pt x="61672" y="17234"/>
                  </a:lnTo>
                  <a:lnTo>
                    <a:pt x="62097" y="17157"/>
                  </a:lnTo>
                  <a:lnTo>
                    <a:pt x="62522" y="17118"/>
                  </a:lnTo>
                  <a:lnTo>
                    <a:pt x="62947" y="17041"/>
                  </a:lnTo>
                  <a:lnTo>
                    <a:pt x="63295" y="16925"/>
                  </a:lnTo>
                  <a:lnTo>
                    <a:pt x="63642" y="16809"/>
                  </a:lnTo>
                  <a:lnTo>
                    <a:pt x="63990" y="16655"/>
                  </a:lnTo>
                  <a:lnTo>
                    <a:pt x="64299" y="16461"/>
                  </a:lnTo>
                  <a:lnTo>
                    <a:pt x="64570" y="16307"/>
                  </a:lnTo>
                  <a:lnTo>
                    <a:pt x="64840" y="16075"/>
                  </a:lnTo>
                  <a:lnTo>
                    <a:pt x="65381" y="15650"/>
                  </a:lnTo>
                  <a:lnTo>
                    <a:pt x="65652" y="15379"/>
                  </a:lnTo>
                  <a:lnTo>
                    <a:pt x="66000" y="15186"/>
                  </a:lnTo>
                  <a:lnTo>
                    <a:pt x="66309" y="15032"/>
                  </a:lnTo>
                  <a:lnTo>
                    <a:pt x="66656" y="14916"/>
                  </a:lnTo>
                  <a:lnTo>
                    <a:pt x="67275" y="14684"/>
                  </a:lnTo>
                  <a:lnTo>
                    <a:pt x="67893" y="14413"/>
                  </a:lnTo>
                  <a:lnTo>
                    <a:pt x="68473" y="14066"/>
                  </a:lnTo>
                  <a:lnTo>
                    <a:pt x="68975" y="13641"/>
                  </a:lnTo>
                  <a:lnTo>
                    <a:pt x="69323" y="13331"/>
                  </a:lnTo>
                  <a:lnTo>
                    <a:pt x="69632" y="12945"/>
                  </a:lnTo>
                  <a:lnTo>
                    <a:pt x="69825" y="12636"/>
                  </a:lnTo>
                  <a:lnTo>
                    <a:pt x="69941" y="12249"/>
                  </a:lnTo>
                  <a:lnTo>
                    <a:pt x="69980" y="12095"/>
                  </a:lnTo>
                  <a:lnTo>
                    <a:pt x="69980" y="11902"/>
                  </a:lnTo>
                  <a:lnTo>
                    <a:pt x="69941" y="11708"/>
                  </a:lnTo>
                  <a:lnTo>
                    <a:pt x="69864" y="11515"/>
                  </a:lnTo>
                  <a:lnTo>
                    <a:pt x="69709" y="11245"/>
                  </a:lnTo>
                  <a:lnTo>
                    <a:pt x="69477" y="11013"/>
                  </a:lnTo>
                  <a:lnTo>
                    <a:pt x="69207" y="10858"/>
                  </a:lnTo>
                  <a:lnTo>
                    <a:pt x="68898" y="10704"/>
                  </a:lnTo>
                  <a:lnTo>
                    <a:pt x="67932" y="10124"/>
                  </a:lnTo>
                  <a:lnTo>
                    <a:pt x="66927" y="9583"/>
                  </a:lnTo>
                  <a:lnTo>
                    <a:pt x="64879" y="8463"/>
                  </a:lnTo>
                  <a:lnTo>
                    <a:pt x="63179" y="7574"/>
                  </a:lnTo>
                  <a:lnTo>
                    <a:pt x="61479" y="6647"/>
                  </a:lnTo>
                  <a:lnTo>
                    <a:pt x="60590" y="6260"/>
                  </a:lnTo>
                  <a:lnTo>
                    <a:pt x="59740" y="5835"/>
                  </a:lnTo>
                  <a:lnTo>
                    <a:pt x="58812" y="5487"/>
                  </a:lnTo>
                  <a:lnTo>
                    <a:pt x="57924" y="5178"/>
                  </a:lnTo>
                  <a:lnTo>
                    <a:pt x="56996" y="4869"/>
                  </a:lnTo>
                  <a:lnTo>
                    <a:pt x="56069" y="4676"/>
                  </a:lnTo>
                  <a:lnTo>
                    <a:pt x="55103" y="4483"/>
                  </a:lnTo>
                  <a:lnTo>
                    <a:pt x="54175" y="4367"/>
                  </a:lnTo>
                  <a:lnTo>
                    <a:pt x="53209" y="4367"/>
                  </a:lnTo>
                  <a:lnTo>
                    <a:pt x="52243" y="4405"/>
                  </a:lnTo>
                  <a:lnTo>
                    <a:pt x="51509" y="4444"/>
                  </a:lnTo>
                  <a:lnTo>
                    <a:pt x="51161" y="4405"/>
                  </a:lnTo>
                  <a:lnTo>
                    <a:pt x="50814" y="4367"/>
                  </a:lnTo>
                  <a:lnTo>
                    <a:pt x="50273" y="4174"/>
                  </a:lnTo>
                  <a:lnTo>
                    <a:pt x="49693" y="4019"/>
                  </a:lnTo>
                  <a:lnTo>
                    <a:pt x="48534" y="3787"/>
                  </a:lnTo>
                  <a:lnTo>
                    <a:pt x="47452" y="3594"/>
                  </a:lnTo>
                  <a:lnTo>
                    <a:pt x="46370" y="3439"/>
                  </a:lnTo>
                  <a:lnTo>
                    <a:pt x="45288" y="3362"/>
                  </a:lnTo>
                  <a:lnTo>
                    <a:pt x="44167" y="3323"/>
                  </a:lnTo>
                  <a:lnTo>
                    <a:pt x="42583" y="3323"/>
                  </a:lnTo>
                  <a:lnTo>
                    <a:pt x="41694" y="3362"/>
                  </a:lnTo>
                  <a:lnTo>
                    <a:pt x="40922" y="3401"/>
                  </a:lnTo>
                  <a:lnTo>
                    <a:pt x="40149" y="3478"/>
                  </a:lnTo>
                  <a:lnTo>
                    <a:pt x="38603" y="3748"/>
                  </a:lnTo>
                  <a:lnTo>
                    <a:pt x="37830" y="3903"/>
                  </a:lnTo>
                  <a:lnTo>
                    <a:pt x="37057" y="4058"/>
                  </a:lnTo>
                  <a:lnTo>
                    <a:pt x="36517" y="4212"/>
                  </a:lnTo>
                  <a:lnTo>
                    <a:pt x="35937" y="4367"/>
                  </a:lnTo>
                  <a:lnTo>
                    <a:pt x="35550" y="3942"/>
                  </a:lnTo>
                  <a:lnTo>
                    <a:pt x="34739" y="3246"/>
                  </a:lnTo>
                  <a:lnTo>
                    <a:pt x="33889" y="2551"/>
                  </a:lnTo>
                  <a:lnTo>
                    <a:pt x="33000" y="1971"/>
                  </a:lnTo>
                  <a:lnTo>
                    <a:pt x="32073" y="1391"/>
                  </a:lnTo>
                  <a:lnTo>
                    <a:pt x="31068" y="928"/>
                  </a:lnTo>
                  <a:lnTo>
                    <a:pt x="30063" y="541"/>
                  </a:lnTo>
                  <a:lnTo>
                    <a:pt x="29020" y="232"/>
                  </a:lnTo>
                  <a:lnTo>
                    <a:pt x="28518" y="116"/>
                  </a:lnTo>
                  <a:lnTo>
                    <a:pt x="27977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1524850" y="1167425"/>
              <a:ext cx="1749500" cy="1195000"/>
            </a:xfrm>
            <a:custGeom>
              <a:rect b="b" l="l" r="r" t="t"/>
              <a:pathLst>
                <a:path extrusionOk="0" fill="none" h="47800" w="69980">
                  <a:moveTo>
                    <a:pt x="1" y="29136"/>
                  </a:moveTo>
                  <a:lnTo>
                    <a:pt x="1" y="29136"/>
                  </a:lnTo>
                  <a:lnTo>
                    <a:pt x="39" y="29213"/>
                  </a:lnTo>
                  <a:lnTo>
                    <a:pt x="117" y="29251"/>
                  </a:lnTo>
                  <a:lnTo>
                    <a:pt x="310" y="29290"/>
                  </a:lnTo>
                  <a:lnTo>
                    <a:pt x="310" y="29290"/>
                  </a:lnTo>
                  <a:lnTo>
                    <a:pt x="1237" y="29676"/>
                  </a:lnTo>
                  <a:lnTo>
                    <a:pt x="2165" y="30024"/>
                  </a:lnTo>
                  <a:lnTo>
                    <a:pt x="2165" y="30024"/>
                  </a:lnTo>
                  <a:lnTo>
                    <a:pt x="3053" y="30449"/>
                  </a:lnTo>
                  <a:lnTo>
                    <a:pt x="3942" y="30913"/>
                  </a:lnTo>
                  <a:lnTo>
                    <a:pt x="3942" y="30913"/>
                  </a:lnTo>
                  <a:lnTo>
                    <a:pt x="4676" y="31338"/>
                  </a:lnTo>
                  <a:lnTo>
                    <a:pt x="5372" y="31763"/>
                  </a:lnTo>
                  <a:lnTo>
                    <a:pt x="6029" y="32227"/>
                  </a:lnTo>
                  <a:lnTo>
                    <a:pt x="6686" y="32690"/>
                  </a:lnTo>
                  <a:lnTo>
                    <a:pt x="7343" y="33193"/>
                  </a:lnTo>
                  <a:lnTo>
                    <a:pt x="7999" y="33695"/>
                  </a:lnTo>
                  <a:lnTo>
                    <a:pt x="9197" y="34777"/>
                  </a:lnTo>
                  <a:lnTo>
                    <a:pt x="9197" y="34777"/>
                  </a:lnTo>
                  <a:lnTo>
                    <a:pt x="9468" y="35086"/>
                  </a:lnTo>
                  <a:lnTo>
                    <a:pt x="9777" y="35357"/>
                  </a:lnTo>
                  <a:lnTo>
                    <a:pt x="9816" y="35395"/>
                  </a:lnTo>
                  <a:lnTo>
                    <a:pt x="9816" y="35395"/>
                  </a:lnTo>
                  <a:lnTo>
                    <a:pt x="10395" y="35936"/>
                  </a:lnTo>
                  <a:lnTo>
                    <a:pt x="10395" y="35936"/>
                  </a:lnTo>
                  <a:lnTo>
                    <a:pt x="11207" y="36864"/>
                  </a:lnTo>
                  <a:lnTo>
                    <a:pt x="11207" y="36902"/>
                  </a:lnTo>
                  <a:lnTo>
                    <a:pt x="11207" y="36902"/>
                  </a:lnTo>
                  <a:lnTo>
                    <a:pt x="12057" y="38023"/>
                  </a:lnTo>
                  <a:lnTo>
                    <a:pt x="12868" y="39182"/>
                  </a:lnTo>
                  <a:lnTo>
                    <a:pt x="12868" y="39182"/>
                  </a:lnTo>
                  <a:lnTo>
                    <a:pt x="13255" y="39800"/>
                  </a:lnTo>
                  <a:lnTo>
                    <a:pt x="13255" y="39800"/>
                  </a:lnTo>
                  <a:lnTo>
                    <a:pt x="13950" y="40921"/>
                  </a:lnTo>
                  <a:lnTo>
                    <a:pt x="14607" y="42080"/>
                  </a:lnTo>
                  <a:lnTo>
                    <a:pt x="14607" y="42080"/>
                  </a:lnTo>
                  <a:lnTo>
                    <a:pt x="15264" y="43239"/>
                  </a:lnTo>
                  <a:lnTo>
                    <a:pt x="15264" y="43239"/>
                  </a:lnTo>
                  <a:lnTo>
                    <a:pt x="16075" y="44824"/>
                  </a:lnTo>
                  <a:lnTo>
                    <a:pt x="16848" y="46408"/>
                  </a:lnTo>
                  <a:lnTo>
                    <a:pt x="16848" y="46408"/>
                  </a:lnTo>
                  <a:lnTo>
                    <a:pt x="16964" y="46717"/>
                  </a:lnTo>
                  <a:lnTo>
                    <a:pt x="17080" y="47026"/>
                  </a:lnTo>
                  <a:lnTo>
                    <a:pt x="17080" y="47026"/>
                  </a:lnTo>
                  <a:lnTo>
                    <a:pt x="17235" y="47374"/>
                  </a:lnTo>
                  <a:lnTo>
                    <a:pt x="17312" y="47567"/>
                  </a:lnTo>
                  <a:lnTo>
                    <a:pt x="17389" y="47722"/>
                  </a:lnTo>
                  <a:lnTo>
                    <a:pt x="17389" y="47722"/>
                  </a:lnTo>
                  <a:lnTo>
                    <a:pt x="17505" y="47799"/>
                  </a:lnTo>
                  <a:lnTo>
                    <a:pt x="17582" y="47799"/>
                  </a:lnTo>
                  <a:lnTo>
                    <a:pt x="17660" y="47760"/>
                  </a:lnTo>
                  <a:lnTo>
                    <a:pt x="17737" y="47644"/>
                  </a:lnTo>
                  <a:lnTo>
                    <a:pt x="17737" y="47606"/>
                  </a:lnTo>
                  <a:lnTo>
                    <a:pt x="17737" y="47606"/>
                  </a:lnTo>
                  <a:lnTo>
                    <a:pt x="17892" y="46910"/>
                  </a:lnTo>
                  <a:lnTo>
                    <a:pt x="17969" y="46176"/>
                  </a:lnTo>
                  <a:lnTo>
                    <a:pt x="18046" y="45481"/>
                  </a:lnTo>
                  <a:lnTo>
                    <a:pt x="18085" y="44746"/>
                  </a:lnTo>
                  <a:lnTo>
                    <a:pt x="18085" y="44746"/>
                  </a:lnTo>
                  <a:lnTo>
                    <a:pt x="18085" y="44090"/>
                  </a:lnTo>
                  <a:lnTo>
                    <a:pt x="18085" y="43471"/>
                  </a:lnTo>
                  <a:lnTo>
                    <a:pt x="17969" y="42196"/>
                  </a:lnTo>
                  <a:lnTo>
                    <a:pt x="17776" y="40921"/>
                  </a:lnTo>
                  <a:lnTo>
                    <a:pt x="17505" y="39684"/>
                  </a:lnTo>
                  <a:lnTo>
                    <a:pt x="17505" y="39684"/>
                  </a:lnTo>
                  <a:lnTo>
                    <a:pt x="17196" y="38603"/>
                  </a:lnTo>
                  <a:lnTo>
                    <a:pt x="16771" y="37521"/>
                  </a:lnTo>
                  <a:lnTo>
                    <a:pt x="16771" y="37521"/>
                  </a:lnTo>
                  <a:lnTo>
                    <a:pt x="16810" y="37443"/>
                  </a:lnTo>
                  <a:lnTo>
                    <a:pt x="16810" y="37443"/>
                  </a:lnTo>
                  <a:lnTo>
                    <a:pt x="16887" y="37405"/>
                  </a:lnTo>
                  <a:lnTo>
                    <a:pt x="16887" y="37405"/>
                  </a:lnTo>
                  <a:lnTo>
                    <a:pt x="17698" y="36555"/>
                  </a:lnTo>
                  <a:lnTo>
                    <a:pt x="17698" y="36555"/>
                  </a:lnTo>
                  <a:lnTo>
                    <a:pt x="18510" y="35743"/>
                  </a:lnTo>
                  <a:lnTo>
                    <a:pt x="19360" y="34970"/>
                  </a:lnTo>
                  <a:lnTo>
                    <a:pt x="19360" y="34970"/>
                  </a:lnTo>
                  <a:lnTo>
                    <a:pt x="20210" y="34236"/>
                  </a:lnTo>
                  <a:lnTo>
                    <a:pt x="21060" y="33541"/>
                  </a:lnTo>
                  <a:lnTo>
                    <a:pt x="21060" y="33541"/>
                  </a:lnTo>
                  <a:lnTo>
                    <a:pt x="21099" y="33502"/>
                  </a:lnTo>
                  <a:lnTo>
                    <a:pt x="21099" y="33502"/>
                  </a:lnTo>
                  <a:lnTo>
                    <a:pt x="21253" y="33386"/>
                  </a:lnTo>
                  <a:lnTo>
                    <a:pt x="21292" y="33386"/>
                  </a:lnTo>
                  <a:lnTo>
                    <a:pt x="21292" y="33386"/>
                  </a:lnTo>
                  <a:lnTo>
                    <a:pt x="21408" y="33270"/>
                  </a:lnTo>
                  <a:lnTo>
                    <a:pt x="21408" y="33270"/>
                  </a:lnTo>
                  <a:lnTo>
                    <a:pt x="21562" y="33154"/>
                  </a:lnTo>
                  <a:lnTo>
                    <a:pt x="21562" y="33154"/>
                  </a:lnTo>
                  <a:lnTo>
                    <a:pt x="21756" y="33000"/>
                  </a:lnTo>
                  <a:lnTo>
                    <a:pt x="21794" y="32961"/>
                  </a:lnTo>
                  <a:lnTo>
                    <a:pt x="21794" y="32961"/>
                  </a:lnTo>
                  <a:lnTo>
                    <a:pt x="22528" y="32497"/>
                  </a:lnTo>
                  <a:lnTo>
                    <a:pt x="22528" y="32497"/>
                  </a:lnTo>
                  <a:lnTo>
                    <a:pt x="23263" y="32072"/>
                  </a:lnTo>
                  <a:lnTo>
                    <a:pt x="23263" y="32072"/>
                  </a:lnTo>
                  <a:lnTo>
                    <a:pt x="23456" y="31956"/>
                  </a:lnTo>
                  <a:lnTo>
                    <a:pt x="23456" y="31956"/>
                  </a:lnTo>
                  <a:lnTo>
                    <a:pt x="23456" y="31956"/>
                  </a:lnTo>
                  <a:lnTo>
                    <a:pt x="24731" y="31183"/>
                  </a:lnTo>
                  <a:lnTo>
                    <a:pt x="24731" y="31183"/>
                  </a:lnTo>
                  <a:lnTo>
                    <a:pt x="26624" y="30024"/>
                  </a:lnTo>
                  <a:lnTo>
                    <a:pt x="26624" y="30024"/>
                  </a:lnTo>
                  <a:lnTo>
                    <a:pt x="26624" y="30024"/>
                  </a:lnTo>
                  <a:lnTo>
                    <a:pt x="26702" y="29986"/>
                  </a:lnTo>
                  <a:lnTo>
                    <a:pt x="26702" y="29986"/>
                  </a:lnTo>
                  <a:lnTo>
                    <a:pt x="26779" y="29947"/>
                  </a:lnTo>
                  <a:lnTo>
                    <a:pt x="26779" y="29947"/>
                  </a:lnTo>
                  <a:lnTo>
                    <a:pt x="26818" y="29908"/>
                  </a:lnTo>
                  <a:lnTo>
                    <a:pt x="26818" y="29908"/>
                  </a:lnTo>
                  <a:lnTo>
                    <a:pt x="27281" y="29638"/>
                  </a:lnTo>
                  <a:lnTo>
                    <a:pt x="27281" y="29638"/>
                  </a:lnTo>
                  <a:lnTo>
                    <a:pt x="29252" y="28440"/>
                  </a:lnTo>
                  <a:lnTo>
                    <a:pt x="29252" y="28440"/>
                  </a:lnTo>
                  <a:lnTo>
                    <a:pt x="29522" y="28285"/>
                  </a:lnTo>
                  <a:lnTo>
                    <a:pt x="29522" y="28285"/>
                  </a:lnTo>
                  <a:lnTo>
                    <a:pt x="31223" y="27319"/>
                  </a:lnTo>
                  <a:lnTo>
                    <a:pt x="31223" y="27319"/>
                  </a:lnTo>
                  <a:lnTo>
                    <a:pt x="31455" y="27165"/>
                  </a:lnTo>
                  <a:lnTo>
                    <a:pt x="31455" y="27165"/>
                  </a:lnTo>
                  <a:lnTo>
                    <a:pt x="32227" y="26740"/>
                  </a:lnTo>
                  <a:lnTo>
                    <a:pt x="32227" y="26740"/>
                  </a:lnTo>
                  <a:lnTo>
                    <a:pt x="32536" y="26547"/>
                  </a:lnTo>
                  <a:lnTo>
                    <a:pt x="32536" y="26547"/>
                  </a:lnTo>
                  <a:lnTo>
                    <a:pt x="33541" y="26044"/>
                  </a:lnTo>
                  <a:lnTo>
                    <a:pt x="34507" y="25542"/>
                  </a:lnTo>
                  <a:lnTo>
                    <a:pt x="35512" y="25078"/>
                  </a:lnTo>
                  <a:lnTo>
                    <a:pt x="36517" y="24615"/>
                  </a:lnTo>
                  <a:lnTo>
                    <a:pt x="36517" y="24615"/>
                  </a:lnTo>
                  <a:lnTo>
                    <a:pt x="37985" y="24074"/>
                  </a:lnTo>
                  <a:lnTo>
                    <a:pt x="37985" y="24074"/>
                  </a:lnTo>
                  <a:lnTo>
                    <a:pt x="38449" y="23919"/>
                  </a:lnTo>
                  <a:lnTo>
                    <a:pt x="38449" y="23919"/>
                  </a:lnTo>
                  <a:lnTo>
                    <a:pt x="40110" y="23455"/>
                  </a:lnTo>
                  <a:lnTo>
                    <a:pt x="40110" y="23455"/>
                  </a:lnTo>
                  <a:lnTo>
                    <a:pt x="40535" y="23339"/>
                  </a:lnTo>
                  <a:lnTo>
                    <a:pt x="40535" y="23339"/>
                  </a:lnTo>
                  <a:lnTo>
                    <a:pt x="40767" y="23262"/>
                  </a:lnTo>
                  <a:lnTo>
                    <a:pt x="40806" y="23262"/>
                  </a:lnTo>
                  <a:lnTo>
                    <a:pt x="40806" y="23262"/>
                  </a:lnTo>
                  <a:lnTo>
                    <a:pt x="41115" y="23146"/>
                  </a:lnTo>
                  <a:lnTo>
                    <a:pt x="41115" y="23146"/>
                  </a:lnTo>
                  <a:lnTo>
                    <a:pt x="41424" y="23069"/>
                  </a:lnTo>
                  <a:lnTo>
                    <a:pt x="41501" y="23069"/>
                  </a:lnTo>
                  <a:lnTo>
                    <a:pt x="41501" y="23069"/>
                  </a:lnTo>
                  <a:lnTo>
                    <a:pt x="41810" y="22992"/>
                  </a:lnTo>
                  <a:lnTo>
                    <a:pt x="41810" y="22992"/>
                  </a:lnTo>
                  <a:lnTo>
                    <a:pt x="42042" y="22953"/>
                  </a:lnTo>
                  <a:lnTo>
                    <a:pt x="42042" y="22953"/>
                  </a:lnTo>
                  <a:lnTo>
                    <a:pt x="42235" y="22876"/>
                  </a:lnTo>
                  <a:lnTo>
                    <a:pt x="42235" y="22876"/>
                  </a:lnTo>
                  <a:lnTo>
                    <a:pt x="42351" y="22876"/>
                  </a:lnTo>
                  <a:lnTo>
                    <a:pt x="42351" y="22876"/>
                  </a:lnTo>
                  <a:lnTo>
                    <a:pt x="42544" y="22798"/>
                  </a:lnTo>
                  <a:lnTo>
                    <a:pt x="42544" y="22798"/>
                  </a:lnTo>
                  <a:lnTo>
                    <a:pt x="42815" y="22760"/>
                  </a:lnTo>
                  <a:lnTo>
                    <a:pt x="42815" y="22760"/>
                  </a:lnTo>
                  <a:lnTo>
                    <a:pt x="44167" y="22451"/>
                  </a:lnTo>
                  <a:lnTo>
                    <a:pt x="45520" y="22219"/>
                  </a:lnTo>
                  <a:lnTo>
                    <a:pt x="45520" y="22219"/>
                  </a:lnTo>
                  <a:lnTo>
                    <a:pt x="45597" y="22219"/>
                  </a:lnTo>
                  <a:lnTo>
                    <a:pt x="45597" y="22219"/>
                  </a:lnTo>
                  <a:lnTo>
                    <a:pt x="45829" y="22142"/>
                  </a:lnTo>
                  <a:lnTo>
                    <a:pt x="45829" y="22142"/>
                  </a:lnTo>
                  <a:lnTo>
                    <a:pt x="46563" y="21987"/>
                  </a:lnTo>
                  <a:lnTo>
                    <a:pt x="46563" y="21987"/>
                  </a:lnTo>
                  <a:lnTo>
                    <a:pt x="47568" y="21871"/>
                  </a:lnTo>
                  <a:lnTo>
                    <a:pt x="47568" y="21871"/>
                  </a:lnTo>
                  <a:lnTo>
                    <a:pt x="47684" y="21871"/>
                  </a:lnTo>
                  <a:lnTo>
                    <a:pt x="47684" y="21871"/>
                  </a:lnTo>
                  <a:lnTo>
                    <a:pt x="47877" y="21832"/>
                  </a:lnTo>
                  <a:lnTo>
                    <a:pt x="47877" y="21832"/>
                  </a:lnTo>
                  <a:lnTo>
                    <a:pt x="48032" y="21794"/>
                  </a:lnTo>
                  <a:lnTo>
                    <a:pt x="48032" y="21794"/>
                  </a:lnTo>
                  <a:lnTo>
                    <a:pt x="48070" y="21794"/>
                  </a:lnTo>
                  <a:lnTo>
                    <a:pt x="48070" y="21794"/>
                  </a:lnTo>
                  <a:lnTo>
                    <a:pt x="48843" y="21639"/>
                  </a:lnTo>
                  <a:lnTo>
                    <a:pt x="49577" y="21407"/>
                  </a:lnTo>
                  <a:lnTo>
                    <a:pt x="49577" y="21407"/>
                  </a:lnTo>
                  <a:lnTo>
                    <a:pt x="50427" y="21137"/>
                  </a:lnTo>
                  <a:lnTo>
                    <a:pt x="51239" y="20789"/>
                  </a:lnTo>
                  <a:lnTo>
                    <a:pt x="51239" y="20789"/>
                  </a:lnTo>
                  <a:lnTo>
                    <a:pt x="52089" y="20364"/>
                  </a:lnTo>
                  <a:lnTo>
                    <a:pt x="52514" y="20132"/>
                  </a:lnTo>
                  <a:lnTo>
                    <a:pt x="52939" y="19978"/>
                  </a:lnTo>
                  <a:lnTo>
                    <a:pt x="52939" y="19978"/>
                  </a:lnTo>
                  <a:lnTo>
                    <a:pt x="53364" y="19862"/>
                  </a:lnTo>
                  <a:lnTo>
                    <a:pt x="53789" y="19746"/>
                  </a:lnTo>
                  <a:lnTo>
                    <a:pt x="54253" y="19707"/>
                  </a:lnTo>
                  <a:lnTo>
                    <a:pt x="54716" y="19669"/>
                  </a:lnTo>
                  <a:lnTo>
                    <a:pt x="55605" y="19630"/>
                  </a:lnTo>
                  <a:lnTo>
                    <a:pt x="56494" y="19630"/>
                  </a:lnTo>
                  <a:lnTo>
                    <a:pt x="56494" y="19630"/>
                  </a:lnTo>
                  <a:lnTo>
                    <a:pt x="56996" y="19591"/>
                  </a:lnTo>
                  <a:lnTo>
                    <a:pt x="57537" y="19514"/>
                  </a:lnTo>
                  <a:lnTo>
                    <a:pt x="58542" y="19321"/>
                  </a:lnTo>
                  <a:lnTo>
                    <a:pt x="58542" y="19321"/>
                  </a:lnTo>
                  <a:lnTo>
                    <a:pt x="60010" y="18934"/>
                  </a:lnTo>
                  <a:lnTo>
                    <a:pt x="60010" y="18934"/>
                  </a:lnTo>
                  <a:lnTo>
                    <a:pt x="60358" y="18818"/>
                  </a:lnTo>
                  <a:lnTo>
                    <a:pt x="60667" y="18702"/>
                  </a:lnTo>
                  <a:lnTo>
                    <a:pt x="60976" y="18509"/>
                  </a:lnTo>
                  <a:lnTo>
                    <a:pt x="61092" y="18393"/>
                  </a:lnTo>
                  <a:lnTo>
                    <a:pt x="61208" y="18277"/>
                  </a:lnTo>
                  <a:lnTo>
                    <a:pt x="61208" y="18277"/>
                  </a:lnTo>
                  <a:lnTo>
                    <a:pt x="61324" y="18046"/>
                  </a:lnTo>
                  <a:lnTo>
                    <a:pt x="61363" y="17814"/>
                  </a:lnTo>
                  <a:lnTo>
                    <a:pt x="61363" y="17543"/>
                  </a:lnTo>
                  <a:lnTo>
                    <a:pt x="61285" y="17350"/>
                  </a:lnTo>
                  <a:lnTo>
                    <a:pt x="61285" y="17350"/>
                  </a:lnTo>
                  <a:lnTo>
                    <a:pt x="61672" y="17234"/>
                  </a:lnTo>
                  <a:lnTo>
                    <a:pt x="62097" y="17157"/>
                  </a:lnTo>
                  <a:lnTo>
                    <a:pt x="62522" y="17118"/>
                  </a:lnTo>
                  <a:lnTo>
                    <a:pt x="62947" y="17041"/>
                  </a:lnTo>
                  <a:lnTo>
                    <a:pt x="62947" y="17041"/>
                  </a:lnTo>
                  <a:lnTo>
                    <a:pt x="63295" y="16925"/>
                  </a:lnTo>
                  <a:lnTo>
                    <a:pt x="63642" y="16809"/>
                  </a:lnTo>
                  <a:lnTo>
                    <a:pt x="63990" y="16655"/>
                  </a:lnTo>
                  <a:lnTo>
                    <a:pt x="64299" y="16461"/>
                  </a:lnTo>
                  <a:lnTo>
                    <a:pt x="64299" y="16461"/>
                  </a:lnTo>
                  <a:lnTo>
                    <a:pt x="64570" y="16307"/>
                  </a:lnTo>
                  <a:lnTo>
                    <a:pt x="64840" y="16075"/>
                  </a:lnTo>
                  <a:lnTo>
                    <a:pt x="65381" y="15650"/>
                  </a:lnTo>
                  <a:lnTo>
                    <a:pt x="65381" y="15650"/>
                  </a:lnTo>
                  <a:lnTo>
                    <a:pt x="65652" y="15379"/>
                  </a:lnTo>
                  <a:lnTo>
                    <a:pt x="66000" y="15186"/>
                  </a:lnTo>
                  <a:lnTo>
                    <a:pt x="66000" y="15186"/>
                  </a:lnTo>
                  <a:lnTo>
                    <a:pt x="66309" y="15032"/>
                  </a:lnTo>
                  <a:lnTo>
                    <a:pt x="66656" y="14916"/>
                  </a:lnTo>
                  <a:lnTo>
                    <a:pt x="66656" y="14916"/>
                  </a:lnTo>
                  <a:lnTo>
                    <a:pt x="67275" y="14684"/>
                  </a:lnTo>
                  <a:lnTo>
                    <a:pt x="67893" y="14413"/>
                  </a:lnTo>
                  <a:lnTo>
                    <a:pt x="68473" y="14066"/>
                  </a:lnTo>
                  <a:lnTo>
                    <a:pt x="68975" y="13641"/>
                  </a:lnTo>
                  <a:lnTo>
                    <a:pt x="68975" y="13641"/>
                  </a:lnTo>
                  <a:lnTo>
                    <a:pt x="69323" y="13331"/>
                  </a:lnTo>
                  <a:lnTo>
                    <a:pt x="69632" y="12945"/>
                  </a:lnTo>
                  <a:lnTo>
                    <a:pt x="69632" y="12945"/>
                  </a:lnTo>
                  <a:lnTo>
                    <a:pt x="69825" y="12636"/>
                  </a:lnTo>
                  <a:lnTo>
                    <a:pt x="69941" y="12249"/>
                  </a:lnTo>
                  <a:lnTo>
                    <a:pt x="69980" y="12095"/>
                  </a:lnTo>
                  <a:lnTo>
                    <a:pt x="69980" y="11902"/>
                  </a:lnTo>
                  <a:lnTo>
                    <a:pt x="69941" y="11708"/>
                  </a:lnTo>
                  <a:lnTo>
                    <a:pt x="69864" y="11515"/>
                  </a:lnTo>
                  <a:lnTo>
                    <a:pt x="69864" y="11515"/>
                  </a:lnTo>
                  <a:lnTo>
                    <a:pt x="69709" y="11245"/>
                  </a:lnTo>
                  <a:lnTo>
                    <a:pt x="69477" y="11013"/>
                  </a:lnTo>
                  <a:lnTo>
                    <a:pt x="69207" y="10858"/>
                  </a:lnTo>
                  <a:lnTo>
                    <a:pt x="68898" y="10704"/>
                  </a:lnTo>
                  <a:lnTo>
                    <a:pt x="68898" y="10704"/>
                  </a:lnTo>
                  <a:lnTo>
                    <a:pt x="67932" y="10124"/>
                  </a:lnTo>
                  <a:lnTo>
                    <a:pt x="66927" y="9583"/>
                  </a:lnTo>
                  <a:lnTo>
                    <a:pt x="64879" y="8463"/>
                  </a:lnTo>
                  <a:lnTo>
                    <a:pt x="64879" y="8463"/>
                  </a:lnTo>
                  <a:lnTo>
                    <a:pt x="63179" y="7574"/>
                  </a:lnTo>
                  <a:lnTo>
                    <a:pt x="61479" y="6647"/>
                  </a:lnTo>
                  <a:lnTo>
                    <a:pt x="60590" y="6260"/>
                  </a:lnTo>
                  <a:lnTo>
                    <a:pt x="59740" y="5835"/>
                  </a:lnTo>
                  <a:lnTo>
                    <a:pt x="58812" y="5487"/>
                  </a:lnTo>
                  <a:lnTo>
                    <a:pt x="57924" y="5178"/>
                  </a:lnTo>
                  <a:lnTo>
                    <a:pt x="57924" y="5178"/>
                  </a:lnTo>
                  <a:lnTo>
                    <a:pt x="56996" y="4869"/>
                  </a:lnTo>
                  <a:lnTo>
                    <a:pt x="56069" y="4676"/>
                  </a:lnTo>
                  <a:lnTo>
                    <a:pt x="55103" y="4483"/>
                  </a:lnTo>
                  <a:lnTo>
                    <a:pt x="54175" y="4367"/>
                  </a:lnTo>
                  <a:lnTo>
                    <a:pt x="54175" y="4367"/>
                  </a:lnTo>
                  <a:lnTo>
                    <a:pt x="53209" y="4367"/>
                  </a:lnTo>
                  <a:lnTo>
                    <a:pt x="52243" y="4405"/>
                  </a:lnTo>
                  <a:lnTo>
                    <a:pt x="52243" y="4405"/>
                  </a:lnTo>
                  <a:lnTo>
                    <a:pt x="51509" y="4444"/>
                  </a:lnTo>
                  <a:lnTo>
                    <a:pt x="51161" y="4405"/>
                  </a:lnTo>
                  <a:lnTo>
                    <a:pt x="50814" y="4367"/>
                  </a:lnTo>
                  <a:lnTo>
                    <a:pt x="50814" y="4367"/>
                  </a:lnTo>
                  <a:lnTo>
                    <a:pt x="50273" y="4174"/>
                  </a:lnTo>
                  <a:lnTo>
                    <a:pt x="49693" y="4019"/>
                  </a:lnTo>
                  <a:lnTo>
                    <a:pt x="48534" y="3787"/>
                  </a:lnTo>
                  <a:lnTo>
                    <a:pt x="48534" y="3787"/>
                  </a:lnTo>
                  <a:lnTo>
                    <a:pt x="47452" y="3594"/>
                  </a:lnTo>
                  <a:lnTo>
                    <a:pt x="46370" y="3439"/>
                  </a:lnTo>
                  <a:lnTo>
                    <a:pt x="45288" y="3362"/>
                  </a:lnTo>
                  <a:lnTo>
                    <a:pt x="44167" y="3323"/>
                  </a:lnTo>
                  <a:lnTo>
                    <a:pt x="44167" y="3323"/>
                  </a:lnTo>
                  <a:lnTo>
                    <a:pt x="43433" y="3323"/>
                  </a:lnTo>
                  <a:lnTo>
                    <a:pt x="43433" y="3323"/>
                  </a:lnTo>
                  <a:lnTo>
                    <a:pt x="42583" y="3323"/>
                  </a:lnTo>
                  <a:lnTo>
                    <a:pt x="41694" y="3362"/>
                  </a:lnTo>
                  <a:lnTo>
                    <a:pt x="41694" y="3362"/>
                  </a:lnTo>
                  <a:lnTo>
                    <a:pt x="40922" y="3401"/>
                  </a:lnTo>
                  <a:lnTo>
                    <a:pt x="40149" y="3478"/>
                  </a:lnTo>
                  <a:lnTo>
                    <a:pt x="38603" y="3748"/>
                  </a:lnTo>
                  <a:lnTo>
                    <a:pt x="38603" y="3748"/>
                  </a:lnTo>
                  <a:lnTo>
                    <a:pt x="37830" y="3903"/>
                  </a:lnTo>
                  <a:lnTo>
                    <a:pt x="37057" y="4058"/>
                  </a:lnTo>
                  <a:lnTo>
                    <a:pt x="37057" y="4058"/>
                  </a:lnTo>
                  <a:lnTo>
                    <a:pt x="36517" y="4212"/>
                  </a:lnTo>
                  <a:lnTo>
                    <a:pt x="35937" y="4367"/>
                  </a:lnTo>
                  <a:lnTo>
                    <a:pt x="35937" y="4367"/>
                  </a:lnTo>
                  <a:lnTo>
                    <a:pt x="35550" y="3942"/>
                  </a:lnTo>
                  <a:lnTo>
                    <a:pt x="35550" y="3942"/>
                  </a:lnTo>
                  <a:lnTo>
                    <a:pt x="34739" y="3246"/>
                  </a:lnTo>
                  <a:lnTo>
                    <a:pt x="33889" y="2551"/>
                  </a:lnTo>
                  <a:lnTo>
                    <a:pt x="33000" y="1971"/>
                  </a:lnTo>
                  <a:lnTo>
                    <a:pt x="32073" y="1391"/>
                  </a:lnTo>
                  <a:lnTo>
                    <a:pt x="31068" y="928"/>
                  </a:lnTo>
                  <a:lnTo>
                    <a:pt x="30063" y="541"/>
                  </a:lnTo>
                  <a:lnTo>
                    <a:pt x="29020" y="232"/>
                  </a:lnTo>
                  <a:lnTo>
                    <a:pt x="28518" y="116"/>
                  </a:lnTo>
                  <a:lnTo>
                    <a:pt x="27977" y="0"/>
                  </a:lnTo>
                  <a:lnTo>
                    <a:pt x="27977" y="0"/>
                  </a:lnTo>
                  <a:lnTo>
                    <a:pt x="27938" y="0"/>
                  </a:lnTo>
                  <a:lnTo>
                    <a:pt x="27938" y="0"/>
                  </a:lnTo>
                  <a:lnTo>
                    <a:pt x="27861" y="0"/>
                  </a:lnTo>
                  <a:lnTo>
                    <a:pt x="27861" y="0"/>
                  </a:lnTo>
                  <a:lnTo>
                    <a:pt x="27784" y="0"/>
                  </a:lnTo>
                  <a:lnTo>
                    <a:pt x="27745" y="39"/>
                  </a:lnTo>
                  <a:lnTo>
                    <a:pt x="27745" y="39"/>
                  </a:lnTo>
                  <a:lnTo>
                    <a:pt x="27706" y="232"/>
                  </a:lnTo>
                  <a:lnTo>
                    <a:pt x="27745" y="387"/>
                  </a:lnTo>
                  <a:lnTo>
                    <a:pt x="27861" y="580"/>
                  </a:lnTo>
                  <a:lnTo>
                    <a:pt x="27938" y="696"/>
                  </a:lnTo>
                  <a:lnTo>
                    <a:pt x="27938" y="696"/>
                  </a:lnTo>
                  <a:lnTo>
                    <a:pt x="28093" y="928"/>
                  </a:lnTo>
                  <a:lnTo>
                    <a:pt x="28209" y="1160"/>
                  </a:lnTo>
                  <a:lnTo>
                    <a:pt x="28402" y="1623"/>
                  </a:lnTo>
                  <a:lnTo>
                    <a:pt x="28402" y="1623"/>
                  </a:lnTo>
                  <a:lnTo>
                    <a:pt x="28595" y="1971"/>
                  </a:lnTo>
                  <a:lnTo>
                    <a:pt x="28788" y="2280"/>
                  </a:lnTo>
                  <a:lnTo>
                    <a:pt x="29059" y="2551"/>
                  </a:lnTo>
                  <a:lnTo>
                    <a:pt x="29368" y="2744"/>
                  </a:lnTo>
                  <a:lnTo>
                    <a:pt x="29368" y="2744"/>
                  </a:lnTo>
                  <a:lnTo>
                    <a:pt x="29136" y="2821"/>
                  </a:lnTo>
                  <a:lnTo>
                    <a:pt x="28827" y="2860"/>
                  </a:lnTo>
                  <a:lnTo>
                    <a:pt x="28827" y="2860"/>
                  </a:lnTo>
                  <a:lnTo>
                    <a:pt x="28788" y="2860"/>
                  </a:lnTo>
                  <a:lnTo>
                    <a:pt x="28750" y="2937"/>
                  </a:lnTo>
                  <a:lnTo>
                    <a:pt x="28750" y="2937"/>
                  </a:lnTo>
                  <a:lnTo>
                    <a:pt x="28595" y="3864"/>
                  </a:lnTo>
                  <a:lnTo>
                    <a:pt x="28441" y="4753"/>
                  </a:lnTo>
                  <a:lnTo>
                    <a:pt x="28209" y="5681"/>
                  </a:lnTo>
                  <a:lnTo>
                    <a:pt x="27938" y="6569"/>
                  </a:lnTo>
                  <a:lnTo>
                    <a:pt x="27938" y="6569"/>
                  </a:lnTo>
                  <a:lnTo>
                    <a:pt x="27784" y="6994"/>
                  </a:lnTo>
                  <a:lnTo>
                    <a:pt x="27590" y="7381"/>
                  </a:lnTo>
                  <a:lnTo>
                    <a:pt x="27359" y="7767"/>
                  </a:lnTo>
                  <a:lnTo>
                    <a:pt x="27088" y="8115"/>
                  </a:lnTo>
                  <a:lnTo>
                    <a:pt x="27088" y="8115"/>
                  </a:lnTo>
                  <a:lnTo>
                    <a:pt x="26856" y="8347"/>
                  </a:lnTo>
                  <a:lnTo>
                    <a:pt x="26624" y="8579"/>
                  </a:lnTo>
                  <a:lnTo>
                    <a:pt x="26624" y="8579"/>
                  </a:lnTo>
                  <a:lnTo>
                    <a:pt x="25929" y="8540"/>
                  </a:lnTo>
                  <a:lnTo>
                    <a:pt x="25195" y="8540"/>
                  </a:lnTo>
                  <a:lnTo>
                    <a:pt x="25195" y="8540"/>
                  </a:lnTo>
                  <a:lnTo>
                    <a:pt x="24306" y="8579"/>
                  </a:lnTo>
                  <a:lnTo>
                    <a:pt x="23379" y="8617"/>
                  </a:lnTo>
                  <a:lnTo>
                    <a:pt x="22451" y="8733"/>
                  </a:lnTo>
                  <a:lnTo>
                    <a:pt x="21562" y="8849"/>
                  </a:lnTo>
                  <a:lnTo>
                    <a:pt x="21562" y="8849"/>
                  </a:lnTo>
                  <a:lnTo>
                    <a:pt x="20867" y="9004"/>
                  </a:lnTo>
                  <a:lnTo>
                    <a:pt x="20133" y="9120"/>
                  </a:lnTo>
                  <a:lnTo>
                    <a:pt x="19437" y="9313"/>
                  </a:lnTo>
                  <a:lnTo>
                    <a:pt x="18780" y="9545"/>
                  </a:lnTo>
                  <a:lnTo>
                    <a:pt x="18780" y="9545"/>
                  </a:lnTo>
                  <a:lnTo>
                    <a:pt x="18085" y="9815"/>
                  </a:lnTo>
                  <a:lnTo>
                    <a:pt x="17467" y="10124"/>
                  </a:lnTo>
                  <a:lnTo>
                    <a:pt x="16848" y="10511"/>
                  </a:lnTo>
                  <a:lnTo>
                    <a:pt x="16269" y="10936"/>
                  </a:lnTo>
                  <a:lnTo>
                    <a:pt x="16269" y="10936"/>
                  </a:lnTo>
                  <a:lnTo>
                    <a:pt x="15728" y="11361"/>
                  </a:lnTo>
                  <a:lnTo>
                    <a:pt x="15728" y="11361"/>
                  </a:lnTo>
                  <a:lnTo>
                    <a:pt x="15612" y="11477"/>
                  </a:lnTo>
                  <a:lnTo>
                    <a:pt x="15573" y="11554"/>
                  </a:lnTo>
                  <a:lnTo>
                    <a:pt x="15573" y="11670"/>
                  </a:lnTo>
                  <a:lnTo>
                    <a:pt x="15573" y="11670"/>
                  </a:lnTo>
                  <a:lnTo>
                    <a:pt x="15612" y="11786"/>
                  </a:lnTo>
                  <a:lnTo>
                    <a:pt x="15689" y="11863"/>
                  </a:lnTo>
                  <a:lnTo>
                    <a:pt x="15766" y="11902"/>
                  </a:lnTo>
                  <a:lnTo>
                    <a:pt x="15882" y="11940"/>
                  </a:lnTo>
                  <a:lnTo>
                    <a:pt x="16075" y="11979"/>
                  </a:lnTo>
                  <a:lnTo>
                    <a:pt x="16307" y="11979"/>
                  </a:lnTo>
                  <a:lnTo>
                    <a:pt x="16307" y="11979"/>
                  </a:lnTo>
                  <a:lnTo>
                    <a:pt x="17080" y="11940"/>
                  </a:lnTo>
                  <a:lnTo>
                    <a:pt x="17853" y="11863"/>
                  </a:lnTo>
                  <a:lnTo>
                    <a:pt x="19437" y="11747"/>
                  </a:lnTo>
                  <a:lnTo>
                    <a:pt x="19437" y="11747"/>
                  </a:lnTo>
                  <a:lnTo>
                    <a:pt x="20133" y="11670"/>
                  </a:lnTo>
                  <a:lnTo>
                    <a:pt x="20790" y="11670"/>
                  </a:lnTo>
                  <a:lnTo>
                    <a:pt x="21485" y="11670"/>
                  </a:lnTo>
                  <a:lnTo>
                    <a:pt x="22181" y="11670"/>
                  </a:lnTo>
                  <a:lnTo>
                    <a:pt x="22181" y="11670"/>
                  </a:lnTo>
                  <a:lnTo>
                    <a:pt x="22760" y="11747"/>
                  </a:lnTo>
                  <a:lnTo>
                    <a:pt x="23301" y="11863"/>
                  </a:lnTo>
                  <a:lnTo>
                    <a:pt x="23301" y="11863"/>
                  </a:lnTo>
                  <a:lnTo>
                    <a:pt x="22451" y="12906"/>
                  </a:lnTo>
                  <a:lnTo>
                    <a:pt x="21640" y="13988"/>
                  </a:lnTo>
                  <a:lnTo>
                    <a:pt x="20867" y="15109"/>
                  </a:lnTo>
                  <a:lnTo>
                    <a:pt x="20133" y="16268"/>
                  </a:lnTo>
                  <a:lnTo>
                    <a:pt x="20133" y="16268"/>
                  </a:lnTo>
                  <a:lnTo>
                    <a:pt x="19399" y="17543"/>
                  </a:lnTo>
                  <a:lnTo>
                    <a:pt x="18742" y="18857"/>
                  </a:lnTo>
                  <a:lnTo>
                    <a:pt x="18123" y="20171"/>
                  </a:lnTo>
                  <a:lnTo>
                    <a:pt x="17544" y="21523"/>
                  </a:lnTo>
                  <a:lnTo>
                    <a:pt x="17544" y="21523"/>
                  </a:lnTo>
                  <a:lnTo>
                    <a:pt x="16385" y="24112"/>
                  </a:lnTo>
                  <a:lnTo>
                    <a:pt x="15264" y="26740"/>
                  </a:lnTo>
                  <a:lnTo>
                    <a:pt x="15264" y="26740"/>
                  </a:lnTo>
                  <a:lnTo>
                    <a:pt x="14337" y="29097"/>
                  </a:lnTo>
                  <a:lnTo>
                    <a:pt x="13912" y="30295"/>
                  </a:lnTo>
                  <a:lnTo>
                    <a:pt x="13486" y="31493"/>
                  </a:lnTo>
                  <a:lnTo>
                    <a:pt x="13486" y="31493"/>
                  </a:lnTo>
                  <a:lnTo>
                    <a:pt x="13255" y="32227"/>
                  </a:lnTo>
                  <a:lnTo>
                    <a:pt x="13255" y="32227"/>
                  </a:lnTo>
                  <a:lnTo>
                    <a:pt x="13255" y="32227"/>
                  </a:lnTo>
                  <a:lnTo>
                    <a:pt x="13139" y="32150"/>
                  </a:lnTo>
                  <a:lnTo>
                    <a:pt x="13100" y="32111"/>
                  </a:lnTo>
                  <a:lnTo>
                    <a:pt x="13100" y="32111"/>
                  </a:lnTo>
                  <a:lnTo>
                    <a:pt x="12907" y="31995"/>
                  </a:lnTo>
                  <a:lnTo>
                    <a:pt x="12907" y="31995"/>
                  </a:lnTo>
                  <a:lnTo>
                    <a:pt x="12289" y="31570"/>
                  </a:lnTo>
                  <a:lnTo>
                    <a:pt x="11670" y="31222"/>
                  </a:lnTo>
                  <a:lnTo>
                    <a:pt x="11052" y="30874"/>
                  </a:lnTo>
                  <a:lnTo>
                    <a:pt x="10395" y="30565"/>
                  </a:lnTo>
                  <a:lnTo>
                    <a:pt x="9738" y="30256"/>
                  </a:lnTo>
                  <a:lnTo>
                    <a:pt x="9081" y="29986"/>
                  </a:lnTo>
                  <a:lnTo>
                    <a:pt x="8386" y="29715"/>
                  </a:lnTo>
                  <a:lnTo>
                    <a:pt x="7729" y="29483"/>
                  </a:lnTo>
                  <a:lnTo>
                    <a:pt x="7729" y="29483"/>
                  </a:lnTo>
                  <a:lnTo>
                    <a:pt x="6995" y="29290"/>
                  </a:lnTo>
                  <a:lnTo>
                    <a:pt x="6299" y="29097"/>
                  </a:lnTo>
                  <a:lnTo>
                    <a:pt x="5565" y="28981"/>
                  </a:lnTo>
                  <a:lnTo>
                    <a:pt x="4831" y="28826"/>
                  </a:lnTo>
                  <a:lnTo>
                    <a:pt x="4831" y="28826"/>
                  </a:lnTo>
                  <a:lnTo>
                    <a:pt x="3981" y="28710"/>
                  </a:lnTo>
                  <a:lnTo>
                    <a:pt x="3092" y="28633"/>
                  </a:lnTo>
                  <a:lnTo>
                    <a:pt x="3092" y="28633"/>
                  </a:lnTo>
                  <a:lnTo>
                    <a:pt x="2435" y="28595"/>
                  </a:lnTo>
                  <a:lnTo>
                    <a:pt x="1817" y="28633"/>
                  </a:lnTo>
                  <a:lnTo>
                    <a:pt x="1817" y="28633"/>
                  </a:lnTo>
                  <a:lnTo>
                    <a:pt x="1044" y="28710"/>
                  </a:lnTo>
                  <a:lnTo>
                    <a:pt x="658" y="28788"/>
                  </a:lnTo>
                  <a:lnTo>
                    <a:pt x="310" y="28904"/>
                  </a:lnTo>
                  <a:lnTo>
                    <a:pt x="310" y="28904"/>
                  </a:lnTo>
                  <a:lnTo>
                    <a:pt x="194" y="28942"/>
                  </a:lnTo>
                  <a:lnTo>
                    <a:pt x="194" y="28942"/>
                  </a:lnTo>
                  <a:lnTo>
                    <a:pt x="78" y="28981"/>
                  </a:lnTo>
                  <a:lnTo>
                    <a:pt x="78" y="28981"/>
                  </a:lnTo>
                  <a:lnTo>
                    <a:pt x="39" y="28981"/>
                  </a:lnTo>
                  <a:lnTo>
                    <a:pt x="39" y="29020"/>
                  </a:lnTo>
                  <a:lnTo>
                    <a:pt x="39" y="29020"/>
                  </a:lnTo>
                  <a:lnTo>
                    <a:pt x="1" y="291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2378825" y="1274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1856200" y="1380900"/>
              <a:ext cx="1409450" cy="744850"/>
            </a:xfrm>
            <a:custGeom>
              <a:rect b="b" l="l" r="r" t="t"/>
              <a:pathLst>
                <a:path extrusionOk="0" h="29794" w="56378">
                  <a:moveTo>
                    <a:pt x="11941" y="1"/>
                  </a:moveTo>
                  <a:lnTo>
                    <a:pt x="11052" y="40"/>
                  </a:lnTo>
                  <a:lnTo>
                    <a:pt x="10125" y="78"/>
                  </a:lnTo>
                  <a:lnTo>
                    <a:pt x="9197" y="194"/>
                  </a:lnTo>
                  <a:lnTo>
                    <a:pt x="8308" y="310"/>
                  </a:lnTo>
                  <a:lnTo>
                    <a:pt x="7613" y="465"/>
                  </a:lnTo>
                  <a:lnTo>
                    <a:pt x="6879" y="581"/>
                  </a:lnTo>
                  <a:lnTo>
                    <a:pt x="6183" y="774"/>
                  </a:lnTo>
                  <a:lnTo>
                    <a:pt x="5526" y="1006"/>
                  </a:lnTo>
                  <a:lnTo>
                    <a:pt x="4831" y="1276"/>
                  </a:lnTo>
                  <a:lnTo>
                    <a:pt x="4213" y="1585"/>
                  </a:lnTo>
                  <a:lnTo>
                    <a:pt x="3594" y="1972"/>
                  </a:lnTo>
                  <a:lnTo>
                    <a:pt x="3015" y="2397"/>
                  </a:lnTo>
                  <a:lnTo>
                    <a:pt x="2474" y="2822"/>
                  </a:lnTo>
                  <a:lnTo>
                    <a:pt x="2358" y="2938"/>
                  </a:lnTo>
                  <a:lnTo>
                    <a:pt x="2319" y="3015"/>
                  </a:lnTo>
                  <a:lnTo>
                    <a:pt x="2319" y="3131"/>
                  </a:lnTo>
                  <a:lnTo>
                    <a:pt x="2358" y="3247"/>
                  </a:lnTo>
                  <a:lnTo>
                    <a:pt x="2435" y="3324"/>
                  </a:lnTo>
                  <a:lnTo>
                    <a:pt x="2512" y="3363"/>
                  </a:lnTo>
                  <a:lnTo>
                    <a:pt x="2628" y="3401"/>
                  </a:lnTo>
                  <a:lnTo>
                    <a:pt x="2821" y="3440"/>
                  </a:lnTo>
                  <a:lnTo>
                    <a:pt x="3053" y="3440"/>
                  </a:lnTo>
                  <a:lnTo>
                    <a:pt x="3826" y="3401"/>
                  </a:lnTo>
                  <a:lnTo>
                    <a:pt x="4599" y="3324"/>
                  </a:lnTo>
                  <a:lnTo>
                    <a:pt x="6183" y="3208"/>
                  </a:lnTo>
                  <a:lnTo>
                    <a:pt x="6879" y="3131"/>
                  </a:lnTo>
                  <a:lnTo>
                    <a:pt x="8927" y="3131"/>
                  </a:lnTo>
                  <a:lnTo>
                    <a:pt x="9159" y="3054"/>
                  </a:lnTo>
                  <a:lnTo>
                    <a:pt x="9159" y="3092"/>
                  </a:lnTo>
                  <a:lnTo>
                    <a:pt x="9159" y="3131"/>
                  </a:lnTo>
                  <a:lnTo>
                    <a:pt x="9738" y="3247"/>
                  </a:lnTo>
                  <a:lnTo>
                    <a:pt x="10318" y="3363"/>
                  </a:lnTo>
                  <a:lnTo>
                    <a:pt x="11361" y="3633"/>
                  </a:lnTo>
                  <a:lnTo>
                    <a:pt x="11902" y="3826"/>
                  </a:lnTo>
                  <a:lnTo>
                    <a:pt x="12443" y="4058"/>
                  </a:lnTo>
                  <a:lnTo>
                    <a:pt x="13448" y="4561"/>
                  </a:lnTo>
                  <a:lnTo>
                    <a:pt x="14452" y="5140"/>
                  </a:lnTo>
                  <a:lnTo>
                    <a:pt x="15380" y="5758"/>
                  </a:lnTo>
                  <a:lnTo>
                    <a:pt x="16037" y="6222"/>
                  </a:lnTo>
                  <a:lnTo>
                    <a:pt x="15882" y="6261"/>
                  </a:lnTo>
                  <a:lnTo>
                    <a:pt x="15457" y="6377"/>
                  </a:lnTo>
                  <a:lnTo>
                    <a:pt x="15032" y="6570"/>
                  </a:lnTo>
                  <a:lnTo>
                    <a:pt x="14646" y="6802"/>
                  </a:lnTo>
                  <a:lnTo>
                    <a:pt x="14221" y="7111"/>
                  </a:lnTo>
                  <a:lnTo>
                    <a:pt x="13873" y="7420"/>
                  </a:lnTo>
                  <a:lnTo>
                    <a:pt x="13525" y="7768"/>
                  </a:lnTo>
                  <a:lnTo>
                    <a:pt x="13254" y="8116"/>
                  </a:lnTo>
                  <a:lnTo>
                    <a:pt x="13023" y="8463"/>
                  </a:lnTo>
                  <a:lnTo>
                    <a:pt x="12791" y="8850"/>
                  </a:lnTo>
                  <a:lnTo>
                    <a:pt x="12559" y="9197"/>
                  </a:lnTo>
                  <a:lnTo>
                    <a:pt x="12288" y="9507"/>
                  </a:lnTo>
                  <a:lnTo>
                    <a:pt x="11979" y="9816"/>
                  </a:lnTo>
                  <a:lnTo>
                    <a:pt x="11322" y="10357"/>
                  </a:lnTo>
                  <a:lnTo>
                    <a:pt x="10009" y="11284"/>
                  </a:lnTo>
                  <a:lnTo>
                    <a:pt x="9390" y="11786"/>
                  </a:lnTo>
                  <a:lnTo>
                    <a:pt x="9081" y="12057"/>
                  </a:lnTo>
                  <a:lnTo>
                    <a:pt x="8811" y="12366"/>
                  </a:lnTo>
                  <a:lnTo>
                    <a:pt x="8579" y="12675"/>
                  </a:lnTo>
                  <a:lnTo>
                    <a:pt x="8386" y="12984"/>
                  </a:lnTo>
                  <a:lnTo>
                    <a:pt x="8231" y="13293"/>
                  </a:lnTo>
                  <a:lnTo>
                    <a:pt x="8077" y="13641"/>
                  </a:lnTo>
                  <a:lnTo>
                    <a:pt x="7961" y="14105"/>
                  </a:lnTo>
                  <a:lnTo>
                    <a:pt x="7922" y="14530"/>
                  </a:lnTo>
                  <a:lnTo>
                    <a:pt x="7922" y="14994"/>
                  </a:lnTo>
                  <a:lnTo>
                    <a:pt x="7961" y="15419"/>
                  </a:lnTo>
                  <a:lnTo>
                    <a:pt x="8038" y="15882"/>
                  </a:lnTo>
                  <a:lnTo>
                    <a:pt x="8077" y="16076"/>
                  </a:lnTo>
                  <a:lnTo>
                    <a:pt x="8077" y="16307"/>
                  </a:lnTo>
                  <a:lnTo>
                    <a:pt x="8038" y="16539"/>
                  </a:lnTo>
                  <a:lnTo>
                    <a:pt x="7922" y="16732"/>
                  </a:lnTo>
                  <a:lnTo>
                    <a:pt x="7806" y="16926"/>
                  </a:lnTo>
                  <a:lnTo>
                    <a:pt x="7613" y="17080"/>
                  </a:lnTo>
                  <a:lnTo>
                    <a:pt x="6106" y="18124"/>
                  </a:lnTo>
                  <a:lnTo>
                    <a:pt x="5990" y="18201"/>
                  </a:lnTo>
                  <a:lnTo>
                    <a:pt x="5758" y="18394"/>
                  </a:lnTo>
                  <a:lnTo>
                    <a:pt x="5294" y="18626"/>
                  </a:lnTo>
                  <a:lnTo>
                    <a:pt x="5024" y="18742"/>
                  </a:lnTo>
                  <a:lnTo>
                    <a:pt x="4483" y="19012"/>
                  </a:lnTo>
                  <a:lnTo>
                    <a:pt x="4213" y="19167"/>
                  </a:lnTo>
                  <a:lnTo>
                    <a:pt x="4019" y="19360"/>
                  </a:lnTo>
                  <a:lnTo>
                    <a:pt x="3903" y="19553"/>
                  </a:lnTo>
                  <a:lnTo>
                    <a:pt x="3865" y="19785"/>
                  </a:lnTo>
                  <a:lnTo>
                    <a:pt x="3865" y="19862"/>
                  </a:lnTo>
                  <a:lnTo>
                    <a:pt x="3903" y="19978"/>
                  </a:lnTo>
                  <a:lnTo>
                    <a:pt x="3981" y="20056"/>
                  </a:lnTo>
                  <a:lnTo>
                    <a:pt x="4097" y="20094"/>
                  </a:lnTo>
                  <a:lnTo>
                    <a:pt x="4251" y="20133"/>
                  </a:lnTo>
                  <a:lnTo>
                    <a:pt x="4367" y="20171"/>
                  </a:lnTo>
                  <a:lnTo>
                    <a:pt x="4213" y="20365"/>
                  </a:lnTo>
                  <a:lnTo>
                    <a:pt x="3903" y="20790"/>
                  </a:lnTo>
                  <a:lnTo>
                    <a:pt x="3633" y="21292"/>
                  </a:lnTo>
                  <a:lnTo>
                    <a:pt x="3401" y="21794"/>
                  </a:lnTo>
                  <a:lnTo>
                    <a:pt x="3246" y="22297"/>
                  </a:lnTo>
                  <a:lnTo>
                    <a:pt x="3131" y="22799"/>
                  </a:lnTo>
                  <a:lnTo>
                    <a:pt x="3053" y="23301"/>
                  </a:lnTo>
                  <a:lnTo>
                    <a:pt x="3015" y="23611"/>
                  </a:lnTo>
                  <a:lnTo>
                    <a:pt x="2899" y="23920"/>
                  </a:lnTo>
                  <a:lnTo>
                    <a:pt x="2744" y="24151"/>
                  </a:lnTo>
                  <a:lnTo>
                    <a:pt x="2551" y="24383"/>
                  </a:lnTo>
                  <a:lnTo>
                    <a:pt x="2126" y="24808"/>
                  </a:lnTo>
                  <a:lnTo>
                    <a:pt x="1739" y="25272"/>
                  </a:lnTo>
                  <a:lnTo>
                    <a:pt x="1005" y="26238"/>
                  </a:lnTo>
                  <a:lnTo>
                    <a:pt x="696" y="26740"/>
                  </a:lnTo>
                  <a:lnTo>
                    <a:pt x="387" y="27243"/>
                  </a:lnTo>
                  <a:lnTo>
                    <a:pt x="232" y="27591"/>
                  </a:lnTo>
                  <a:lnTo>
                    <a:pt x="117" y="27977"/>
                  </a:lnTo>
                  <a:lnTo>
                    <a:pt x="39" y="28209"/>
                  </a:lnTo>
                  <a:lnTo>
                    <a:pt x="1" y="28441"/>
                  </a:lnTo>
                  <a:lnTo>
                    <a:pt x="1" y="28672"/>
                  </a:lnTo>
                  <a:lnTo>
                    <a:pt x="1" y="28904"/>
                  </a:lnTo>
                  <a:lnTo>
                    <a:pt x="39" y="29098"/>
                  </a:lnTo>
                  <a:lnTo>
                    <a:pt x="155" y="29252"/>
                  </a:lnTo>
                  <a:lnTo>
                    <a:pt x="271" y="29407"/>
                  </a:lnTo>
                  <a:lnTo>
                    <a:pt x="426" y="29523"/>
                  </a:lnTo>
                  <a:lnTo>
                    <a:pt x="580" y="29600"/>
                  </a:lnTo>
                  <a:lnTo>
                    <a:pt x="773" y="29677"/>
                  </a:lnTo>
                  <a:lnTo>
                    <a:pt x="1121" y="29793"/>
                  </a:lnTo>
                  <a:lnTo>
                    <a:pt x="1508" y="29793"/>
                  </a:lnTo>
                  <a:lnTo>
                    <a:pt x="1662" y="29716"/>
                  </a:lnTo>
                  <a:lnTo>
                    <a:pt x="1817" y="29638"/>
                  </a:lnTo>
                  <a:lnTo>
                    <a:pt x="2165" y="29368"/>
                  </a:lnTo>
                  <a:lnTo>
                    <a:pt x="2358" y="29213"/>
                  </a:lnTo>
                  <a:lnTo>
                    <a:pt x="2551" y="29136"/>
                  </a:lnTo>
                  <a:lnTo>
                    <a:pt x="2783" y="29098"/>
                  </a:lnTo>
                  <a:lnTo>
                    <a:pt x="3015" y="29098"/>
                  </a:lnTo>
                  <a:lnTo>
                    <a:pt x="3208" y="29059"/>
                  </a:lnTo>
                  <a:lnTo>
                    <a:pt x="3440" y="28982"/>
                  </a:lnTo>
                  <a:lnTo>
                    <a:pt x="3556" y="28904"/>
                  </a:lnTo>
                  <a:lnTo>
                    <a:pt x="3633" y="28866"/>
                  </a:lnTo>
                  <a:lnTo>
                    <a:pt x="4444" y="28016"/>
                  </a:lnTo>
                  <a:lnTo>
                    <a:pt x="5256" y="27204"/>
                  </a:lnTo>
                  <a:lnTo>
                    <a:pt x="6106" y="26431"/>
                  </a:lnTo>
                  <a:lnTo>
                    <a:pt x="6956" y="25697"/>
                  </a:lnTo>
                  <a:lnTo>
                    <a:pt x="7806" y="25002"/>
                  </a:lnTo>
                  <a:lnTo>
                    <a:pt x="7845" y="24963"/>
                  </a:lnTo>
                  <a:lnTo>
                    <a:pt x="7999" y="24847"/>
                  </a:lnTo>
                  <a:lnTo>
                    <a:pt x="8308" y="24615"/>
                  </a:lnTo>
                  <a:lnTo>
                    <a:pt x="8502" y="24461"/>
                  </a:lnTo>
                  <a:lnTo>
                    <a:pt x="8540" y="24422"/>
                  </a:lnTo>
                  <a:lnTo>
                    <a:pt x="9274" y="23958"/>
                  </a:lnTo>
                  <a:lnTo>
                    <a:pt x="10009" y="23533"/>
                  </a:lnTo>
                  <a:lnTo>
                    <a:pt x="10202" y="23417"/>
                  </a:lnTo>
                  <a:lnTo>
                    <a:pt x="10202" y="23533"/>
                  </a:lnTo>
                  <a:lnTo>
                    <a:pt x="10240" y="23804"/>
                  </a:lnTo>
                  <a:lnTo>
                    <a:pt x="10318" y="24074"/>
                  </a:lnTo>
                  <a:lnTo>
                    <a:pt x="10434" y="24306"/>
                  </a:lnTo>
                  <a:lnTo>
                    <a:pt x="10550" y="24577"/>
                  </a:lnTo>
                  <a:lnTo>
                    <a:pt x="10704" y="24847"/>
                  </a:lnTo>
                  <a:lnTo>
                    <a:pt x="10781" y="25002"/>
                  </a:lnTo>
                  <a:lnTo>
                    <a:pt x="10820" y="25156"/>
                  </a:lnTo>
                  <a:lnTo>
                    <a:pt x="10859" y="25311"/>
                  </a:lnTo>
                  <a:lnTo>
                    <a:pt x="10820" y="25504"/>
                  </a:lnTo>
                  <a:lnTo>
                    <a:pt x="10781" y="25852"/>
                  </a:lnTo>
                  <a:lnTo>
                    <a:pt x="10781" y="26045"/>
                  </a:lnTo>
                  <a:lnTo>
                    <a:pt x="10820" y="26238"/>
                  </a:lnTo>
                  <a:lnTo>
                    <a:pt x="10897" y="26315"/>
                  </a:lnTo>
                  <a:lnTo>
                    <a:pt x="10975" y="26393"/>
                  </a:lnTo>
                  <a:lnTo>
                    <a:pt x="11207" y="26393"/>
                  </a:lnTo>
                  <a:lnTo>
                    <a:pt x="11322" y="26354"/>
                  </a:lnTo>
                  <a:lnTo>
                    <a:pt x="11438" y="26277"/>
                  </a:lnTo>
                  <a:lnTo>
                    <a:pt x="11632" y="26084"/>
                  </a:lnTo>
                  <a:lnTo>
                    <a:pt x="11902" y="25658"/>
                  </a:lnTo>
                  <a:lnTo>
                    <a:pt x="12250" y="25118"/>
                  </a:lnTo>
                  <a:lnTo>
                    <a:pt x="12559" y="24538"/>
                  </a:lnTo>
                  <a:lnTo>
                    <a:pt x="12829" y="23958"/>
                  </a:lnTo>
                  <a:lnTo>
                    <a:pt x="13023" y="23379"/>
                  </a:lnTo>
                  <a:lnTo>
                    <a:pt x="13177" y="22915"/>
                  </a:lnTo>
                  <a:lnTo>
                    <a:pt x="13293" y="22451"/>
                  </a:lnTo>
                  <a:lnTo>
                    <a:pt x="13370" y="21949"/>
                  </a:lnTo>
                  <a:lnTo>
                    <a:pt x="13370" y="21485"/>
                  </a:lnTo>
                  <a:lnTo>
                    <a:pt x="13525" y="21408"/>
                  </a:lnTo>
                  <a:lnTo>
                    <a:pt x="14259" y="20944"/>
                  </a:lnTo>
                  <a:lnTo>
                    <a:pt x="16771" y="19476"/>
                  </a:lnTo>
                  <a:lnTo>
                    <a:pt x="19282" y="18008"/>
                  </a:lnTo>
                  <a:lnTo>
                    <a:pt x="20287" y="17505"/>
                  </a:lnTo>
                  <a:lnTo>
                    <a:pt x="21253" y="17003"/>
                  </a:lnTo>
                  <a:lnTo>
                    <a:pt x="22258" y="16539"/>
                  </a:lnTo>
                  <a:lnTo>
                    <a:pt x="23263" y="16076"/>
                  </a:lnTo>
                  <a:lnTo>
                    <a:pt x="24731" y="15535"/>
                  </a:lnTo>
                  <a:lnTo>
                    <a:pt x="25195" y="15380"/>
                  </a:lnTo>
                  <a:lnTo>
                    <a:pt x="27358" y="14762"/>
                  </a:lnTo>
                  <a:lnTo>
                    <a:pt x="29561" y="14221"/>
                  </a:lnTo>
                  <a:lnTo>
                    <a:pt x="30913" y="13912"/>
                  </a:lnTo>
                  <a:lnTo>
                    <a:pt x="32266" y="13680"/>
                  </a:lnTo>
                  <a:lnTo>
                    <a:pt x="32343" y="13680"/>
                  </a:lnTo>
                  <a:lnTo>
                    <a:pt x="32575" y="13603"/>
                  </a:lnTo>
                  <a:lnTo>
                    <a:pt x="33309" y="13448"/>
                  </a:lnTo>
                  <a:lnTo>
                    <a:pt x="34314" y="13332"/>
                  </a:lnTo>
                  <a:lnTo>
                    <a:pt x="35357" y="13139"/>
                  </a:lnTo>
                  <a:lnTo>
                    <a:pt x="36323" y="12868"/>
                  </a:lnTo>
                  <a:lnTo>
                    <a:pt x="37173" y="12598"/>
                  </a:lnTo>
                  <a:lnTo>
                    <a:pt x="37985" y="12250"/>
                  </a:lnTo>
                  <a:lnTo>
                    <a:pt x="38835" y="11825"/>
                  </a:lnTo>
                  <a:lnTo>
                    <a:pt x="39260" y="11593"/>
                  </a:lnTo>
                  <a:lnTo>
                    <a:pt x="39685" y="11439"/>
                  </a:lnTo>
                  <a:lnTo>
                    <a:pt x="40110" y="11323"/>
                  </a:lnTo>
                  <a:lnTo>
                    <a:pt x="40535" y="11207"/>
                  </a:lnTo>
                  <a:lnTo>
                    <a:pt x="40999" y="11168"/>
                  </a:lnTo>
                  <a:lnTo>
                    <a:pt x="41462" y="11130"/>
                  </a:lnTo>
                  <a:lnTo>
                    <a:pt x="42351" y="11091"/>
                  </a:lnTo>
                  <a:lnTo>
                    <a:pt x="43240" y="11091"/>
                  </a:lnTo>
                  <a:lnTo>
                    <a:pt x="43704" y="11052"/>
                  </a:lnTo>
                  <a:lnTo>
                    <a:pt x="44129" y="10975"/>
                  </a:lnTo>
                  <a:lnTo>
                    <a:pt x="45017" y="10820"/>
                  </a:lnTo>
                  <a:lnTo>
                    <a:pt x="45906" y="10627"/>
                  </a:lnTo>
                  <a:lnTo>
                    <a:pt x="46756" y="10395"/>
                  </a:lnTo>
                  <a:lnTo>
                    <a:pt x="47104" y="10279"/>
                  </a:lnTo>
                  <a:lnTo>
                    <a:pt x="47413" y="10163"/>
                  </a:lnTo>
                  <a:lnTo>
                    <a:pt x="47722" y="9970"/>
                  </a:lnTo>
                  <a:lnTo>
                    <a:pt x="47838" y="9854"/>
                  </a:lnTo>
                  <a:lnTo>
                    <a:pt x="47954" y="9738"/>
                  </a:lnTo>
                  <a:lnTo>
                    <a:pt x="48070" y="9507"/>
                  </a:lnTo>
                  <a:lnTo>
                    <a:pt x="48109" y="9275"/>
                  </a:lnTo>
                  <a:lnTo>
                    <a:pt x="48109" y="9004"/>
                  </a:lnTo>
                  <a:lnTo>
                    <a:pt x="48031" y="8811"/>
                  </a:lnTo>
                  <a:lnTo>
                    <a:pt x="48456" y="8695"/>
                  </a:lnTo>
                  <a:lnTo>
                    <a:pt x="48843" y="8618"/>
                  </a:lnTo>
                  <a:lnTo>
                    <a:pt x="49268" y="8579"/>
                  </a:lnTo>
                  <a:lnTo>
                    <a:pt x="49693" y="8502"/>
                  </a:lnTo>
                  <a:lnTo>
                    <a:pt x="49732" y="8463"/>
                  </a:lnTo>
                  <a:lnTo>
                    <a:pt x="50079" y="8386"/>
                  </a:lnTo>
                  <a:lnTo>
                    <a:pt x="50427" y="8231"/>
                  </a:lnTo>
                  <a:lnTo>
                    <a:pt x="50736" y="8116"/>
                  </a:lnTo>
                  <a:lnTo>
                    <a:pt x="51045" y="7922"/>
                  </a:lnTo>
                  <a:lnTo>
                    <a:pt x="51316" y="7768"/>
                  </a:lnTo>
                  <a:lnTo>
                    <a:pt x="51586" y="7536"/>
                  </a:lnTo>
                  <a:lnTo>
                    <a:pt x="52127" y="7111"/>
                  </a:lnTo>
                  <a:lnTo>
                    <a:pt x="52398" y="6840"/>
                  </a:lnTo>
                  <a:lnTo>
                    <a:pt x="52746" y="6647"/>
                  </a:lnTo>
                  <a:lnTo>
                    <a:pt x="53055" y="6493"/>
                  </a:lnTo>
                  <a:lnTo>
                    <a:pt x="53402" y="6377"/>
                  </a:lnTo>
                  <a:lnTo>
                    <a:pt x="54021" y="6145"/>
                  </a:lnTo>
                  <a:lnTo>
                    <a:pt x="54639" y="5874"/>
                  </a:lnTo>
                  <a:lnTo>
                    <a:pt x="55219" y="5527"/>
                  </a:lnTo>
                  <a:lnTo>
                    <a:pt x="55721" y="5102"/>
                  </a:lnTo>
                  <a:lnTo>
                    <a:pt x="56069" y="4792"/>
                  </a:lnTo>
                  <a:lnTo>
                    <a:pt x="56378" y="4406"/>
                  </a:lnTo>
                  <a:lnTo>
                    <a:pt x="56339" y="4174"/>
                  </a:lnTo>
                  <a:lnTo>
                    <a:pt x="56223" y="3981"/>
                  </a:lnTo>
                  <a:lnTo>
                    <a:pt x="56069" y="3788"/>
                  </a:lnTo>
                  <a:lnTo>
                    <a:pt x="55914" y="3672"/>
                  </a:lnTo>
                  <a:lnTo>
                    <a:pt x="55682" y="3556"/>
                  </a:lnTo>
                  <a:lnTo>
                    <a:pt x="55489" y="3440"/>
                  </a:lnTo>
                  <a:lnTo>
                    <a:pt x="55025" y="3324"/>
                  </a:lnTo>
                  <a:lnTo>
                    <a:pt x="54484" y="3169"/>
                  </a:lnTo>
                  <a:lnTo>
                    <a:pt x="54214" y="3092"/>
                  </a:lnTo>
                  <a:lnTo>
                    <a:pt x="53982" y="2976"/>
                  </a:lnTo>
                  <a:lnTo>
                    <a:pt x="53557" y="2667"/>
                  </a:lnTo>
                  <a:lnTo>
                    <a:pt x="53132" y="2319"/>
                  </a:lnTo>
                  <a:lnTo>
                    <a:pt x="52668" y="2049"/>
                  </a:lnTo>
                  <a:lnTo>
                    <a:pt x="52205" y="1856"/>
                  </a:lnTo>
                  <a:lnTo>
                    <a:pt x="51702" y="1701"/>
                  </a:lnTo>
                  <a:lnTo>
                    <a:pt x="51200" y="1624"/>
                  </a:lnTo>
                  <a:lnTo>
                    <a:pt x="50852" y="1585"/>
                  </a:lnTo>
                  <a:lnTo>
                    <a:pt x="50504" y="1585"/>
                  </a:lnTo>
                  <a:lnTo>
                    <a:pt x="49847" y="1663"/>
                  </a:lnTo>
                  <a:lnTo>
                    <a:pt x="49307" y="1701"/>
                  </a:lnTo>
                  <a:lnTo>
                    <a:pt x="48804" y="1740"/>
                  </a:lnTo>
                  <a:lnTo>
                    <a:pt x="48495" y="1701"/>
                  </a:lnTo>
                  <a:lnTo>
                    <a:pt x="48225" y="1663"/>
                  </a:lnTo>
                  <a:lnTo>
                    <a:pt x="47684" y="1508"/>
                  </a:lnTo>
                  <a:lnTo>
                    <a:pt x="46602" y="1160"/>
                  </a:lnTo>
                  <a:lnTo>
                    <a:pt x="46061" y="1006"/>
                  </a:lnTo>
                  <a:lnTo>
                    <a:pt x="45520" y="890"/>
                  </a:lnTo>
                  <a:lnTo>
                    <a:pt x="44979" y="851"/>
                  </a:lnTo>
                  <a:lnTo>
                    <a:pt x="44399" y="851"/>
                  </a:lnTo>
                  <a:lnTo>
                    <a:pt x="43819" y="890"/>
                  </a:lnTo>
                  <a:lnTo>
                    <a:pt x="43240" y="1006"/>
                  </a:lnTo>
                  <a:lnTo>
                    <a:pt x="42081" y="1237"/>
                  </a:lnTo>
                  <a:lnTo>
                    <a:pt x="41462" y="1315"/>
                  </a:lnTo>
                  <a:lnTo>
                    <a:pt x="40883" y="1392"/>
                  </a:lnTo>
                  <a:lnTo>
                    <a:pt x="40265" y="1469"/>
                  </a:lnTo>
                  <a:lnTo>
                    <a:pt x="39646" y="1469"/>
                  </a:lnTo>
                  <a:lnTo>
                    <a:pt x="38758" y="1392"/>
                  </a:lnTo>
                  <a:lnTo>
                    <a:pt x="38564" y="1353"/>
                  </a:lnTo>
                  <a:lnTo>
                    <a:pt x="37714" y="1083"/>
                  </a:lnTo>
                  <a:lnTo>
                    <a:pt x="36825" y="851"/>
                  </a:lnTo>
                  <a:lnTo>
                    <a:pt x="36014" y="696"/>
                  </a:lnTo>
                  <a:lnTo>
                    <a:pt x="35628" y="658"/>
                  </a:lnTo>
                  <a:lnTo>
                    <a:pt x="34816" y="658"/>
                  </a:lnTo>
                  <a:lnTo>
                    <a:pt x="34430" y="735"/>
                  </a:lnTo>
                  <a:lnTo>
                    <a:pt x="33657" y="967"/>
                  </a:lnTo>
                  <a:lnTo>
                    <a:pt x="33232" y="1044"/>
                  </a:lnTo>
                  <a:lnTo>
                    <a:pt x="32807" y="1083"/>
                  </a:lnTo>
                  <a:lnTo>
                    <a:pt x="32343" y="1044"/>
                  </a:lnTo>
                  <a:lnTo>
                    <a:pt x="31918" y="1006"/>
                  </a:lnTo>
                  <a:lnTo>
                    <a:pt x="31107" y="890"/>
                  </a:lnTo>
                  <a:lnTo>
                    <a:pt x="30720" y="851"/>
                  </a:lnTo>
                  <a:lnTo>
                    <a:pt x="30295" y="812"/>
                  </a:lnTo>
                  <a:lnTo>
                    <a:pt x="29445" y="851"/>
                  </a:lnTo>
                  <a:lnTo>
                    <a:pt x="28595" y="928"/>
                  </a:lnTo>
                  <a:lnTo>
                    <a:pt x="27745" y="1006"/>
                  </a:lnTo>
                  <a:lnTo>
                    <a:pt x="26895" y="1122"/>
                  </a:lnTo>
                  <a:lnTo>
                    <a:pt x="26083" y="1276"/>
                  </a:lnTo>
                  <a:lnTo>
                    <a:pt x="25272" y="1508"/>
                  </a:lnTo>
                  <a:lnTo>
                    <a:pt x="24615" y="1701"/>
                  </a:lnTo>
                  <a:lnTo>
                    <a:pt x="23958" y="1972"/>
                  </a:lnTo>
                  <a:lnTo>
                    <a:pt x="22760" y="1547"/>
                  </a:lnTo>
                  <a:lnTo>
                    <a:pt x="21562" y="1199"/>
                  </a:lnTo>
                  <a:lnTo>
                    <a:pt x="20364" y="928"/>
                  </a:lnTo>
                  <a:lnTo>
                    <a:pt x="19128" y="658"/>
                  </a:lnTo>
                  <a:lnTo>
                    <a:pt x="17698" y="426"/>
                  </a:lnTo>
                  <a:lnTo>
                    <a:pt x="16230" y="233"/>
                  </a:lnTo>
                  <a:lnTo>
                    <a:pt x="14723" y="156"/>
                  </a:lnTo>
                  <a:lnTo>
                    <a:pt x="14336" y="117"/>
                  </a:lnTo>
                  <a:lnTo>
                    <a:pt x="13564" y="78"/>
                  </a:lnTo>
                  <a:lnTo>
                    <a:pt x="12791" y="40"/>
                  </a:lnTo>
                  <a:lnTo>
                    <a:pt x="12018" y="40"/>
                  </a:lnTo>
                  <a:lnTo>
                    <a:pt x="1194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1856200" y="1380900"/>
              <a:ext cx="1409450" cy="744850"/>
            </a:xfrm>
            <a:custGeom>
              <a:rect b="b" l="l" r="r" t="t"/>
              <a:pathLst>
                <a:path extrusionOk="0" fill="none" h="29794" w="56378">
                  <a:moveTo>
                    <a:pt x="1" y="28904"/>
                  </a:moveTo>
                  <a:lnTo>
                    <a:pt x="1" y="28904"/>
                  </a:lnTo>
                  <a:lnTo>
                    <a:pt x="39" y="29098"/>
                  </a:lnTo>
                  <a:lnTo>
                    <a:pt x="155" y="29252"/>
                  </a:lnTo>
                  <a:lnTo>
                    <a:pt x="271" y="29407"/>
                  </a:lnTo>
                  <a:lnTo>
                    <a:pt x="426" y="29523"/>
                  </a:lnTo>
                  <a:lnTo>
                    <a:pt x="580" y="29600"/>
                  </a:lnTo>
                  <a:lnTo>
                    <a:pt x="773" y="29677"/>
                  </a:lnTo>
                  <a:lnTo>
                    <a:pt x="1121" y="29793"/>
                  </a:lnTo>
                  <a:lnTo>
                    <a:pt x="1121" y="29793"/>
                  </a:lnTo>
                  <a:lnTo>
                    <a:pt x="1314" y="29793"/>
                  </a:lnTo>
                  <a:lnTo>
                    <a:pt x="1508" y="29793"/>
                  </a:lnTo>
                  <a:lnTo>
                    <a:pt x="1662" y="29716"/>
                  </a:lnTo>
                  <a:lnTo>
                    <a:pt x="1817" y="29638"/>
                  </a:lnTo>
                  <a:lnTo>
                    <a:pt x="1817" y="29638"/>
                  </a:lnTo>
                  <a:lnTo>
                    <a:pt x="2165" y="29368"/>
                  </a:lnTo>
                  <a:lnTo>
                    <a:pt x="2358" y="29213"/>
                  </a:lnTo>
                  <a:lnTo>
                    <a:pt x="2551" y="29136"/>
                  </a:lnTo>
                  <a:lnTo>
                    <a:pt x="2551" y="29136"/>
                  </a:lnTo>
                  <a:lnTo>
                    <a:pt x="2783" y="29098"/>
                  </a:lnTo>
                  <a:lnTo>
                    <a:pt x="3015" y="29098"/>
                  </a:lnTo>
                  <a:lnTo>
                    <a:pt x="3208" y="29059"/>
                  </a:lnTo>
                  <a:lnTo>
                    <a:pt x="3440" y="28982"/>
                  </a:lnTo>
                  <a:lnTo>
                    <a:pt x="3440" y="28982"/>
                  </a:lnTo>
                  <a:lnTo>
                    <a:pt x="3556" y="28904"/>
                  </a:lnTo>
                  <a:lnTo>
                    <a:pt x="3556" y="28904"/>
                  </a:lnTo>
                  <a:lnTo>
                    <a:pt x="3633" y="28866"/>
                  </a:lnTo>
                  <a:lnTo>
                    <a:pt x="3633" y="28866"/>
                  </a:lnTo>
                  <a:lnTo>
                    <a:pt x="4444" y="28016"/>
                  </a:lnTo>
                  <a:lnTo>
                    <a:pt x="4444" y="28016"/>
                  </a:lnTo>
                  <a:lnTo>
                    <a:pt x="5256" y="27204"/>
                  </a:lnTo>
                  <a:lnTo>
                    <a:pt x="6106" y="26431"/>
                  </a:lnTo>
                  <a:lnTo>
                    <a:pt x="6106" y="26431"/>
                  </a:lnTo>
                  <a:lnTo>
                    <a:pt x="6956" y="25697"/>
                  </a:lnTo>
                  <a:lnTo>
                    <a:pt x="7806" y="25002"/>
                  </a:lnTo>
                  <a:lnTo>
                    <a:pt x="7806" y="25002"/>
                  </a:lnTo>
                  <a:lnTo>
                    <a:pt x="7845" y="24963"/>
                  </a:lnTo>
                  <a:lnTo>
                    <a:pt x="7845" y="24963"/>
                  </a:lnTo>
                  <a:lnTo>
                    <a:pt x="7999" y="24847"/>
                  </a:lnTo>
                  <a:lnTo>
                    <a:pt x="7999" y="24847"/>
                  </a:lnTo>
                  <a:lnTo>
                    <a:pt x="8308" y="24615"/>
                  </a:lnTo>
                  <a:lnTo>
                    <a:pt x="8308" y="24615"/>
                  </a:lnTo>
                  <a:lnTo>
                    <a:pt x="8502" y="24461"/>
                  </a:lnTo>
                  <a:lnTo>
                    <a:pt x="8540" y="24422"/>
                  </a:lnTo>
                  <a:lnTo>
                    <a:pt x="8540" y="24422"/>
                  </a:lnTo>
                  <a:lnTo>
                    <a:pt x="9274" y="23958"/>
                  </a:lnTo>
                  <a:lnTo>
                    <a:pt x="9274" y="23958"/>
                  </a:lnTo>
                  <a:lnTo>
                    <a:pt x="10009" y="23533"/>
                  </a:lnTo>
                  <a:lnTo>
                    <a:pt x="10009" y="23533"/>
                  </a:lnTo>
                  <a:lnTo>
                    <a:pt x="10202" y="23417"/>
                  </a:lnTo>
                  <a:lnTo>
                    <a:pt x="10202" y="23417"/>
                  </a:lnTo>
                  <a:lnTo>
                    <a:pt x="10202" y="23417"/>
                  </a:lnTo>
                  <a:lnTo>
                    <a:pt x="10202" y="23533"/>
                  </a:lnTo>
                  <a:lnTo>
                    <a:pt x="10202" y="23533"/>
                  </a:lnTo>
                  <a:lnTo>
                    <a:pt x="10240" y="23804"/>
                  </a:lnTo>
                  <a:lnTo>
                    <a:pt x="10318" y="24074"/>
                  </a:lnTo>
                  <a:lnTo>
                    <a:pt x="10434" y="24306"/>
                  </a:lnTo>
                  <a:lnTo>
                    <a:pt x="10550" y="24577"/>
                  </a:lnTo>
                  <a:lnTo>
                    <a:pt x="10550" y="24577"/>
                  </a:lnTo>
                  <a:lnTo>
                    <a:pt x="10704" y="24847"/>
                  </a:lnTo>
                  <a:lnTo>
                    <a:pt x="10781" y="25002"/>
                  </a:lnTo>
                  <a:lnTo>
                    <a:pt x="10820" y="25156"/>
                  </a:lnTo>
                  <a:lnTo>
                    <a:pt x="10820" y="25156"/>
                  </a:lnTo>
                  <a:lnTo>
                    <a:pt x="10859" y="25311"/>
                  </a:lnTo>
                  <a:lnTo>
                    <a:pt x="10820" y="25504"/>
                  </a:lnTo>
                  <a:lnTo>
                    <a:pt x="10781" y="25852"/>
                  </a:lnTo>
                  <a:lnTo>
                    <a:pt x="10781" y="25852"/>
                  </a:lnTo>
                  <a:lnTo>
                    <a:pt x="10781" y="26045"/>
                  </a:lnTo>
                  <a:lnTo>
                    <a:pt x="10820" y="26238"/>
                  </a:lnTo>
                  <a:lnTo>
                    <a:pt x="10897" y="26315"/>
                  </a:lnTo>
                  <a:lnTo>
                    <a:pt x="10975" y="26393"/>
                  </a:lnTo>
                  <a:lnTo>
                    <a:pt x="11091" y="26393"/>
                  </a:lnTo>
                  <a:lnTo>
                    <a:pt x="11207" y="26393"/>
                  </a:lnTo>
                  <a:lnTo>
                    <a:pt x="11207" y="26393"/>
                  </a:lnTo>
                  <a:lnTo>
                    <a:pt x="11322" y="26354"/>
                  </a:lnTo>
                  <a:lnTo>
                    <a:pt x="11438" y="26277"/>
                  </a:lnTo>
                  <a:lnTo>
                    <a:pt x="11632" y="26084"/>
                  </a:lnTo>
                  <a:lnTo>
                    <a:pt x="11902" y="25658"/>
                  </a:lnTo>
                  <a:lnTo>
                    <a:pt x="11902" y="25658"/>
                  </a:lnTo>
                  <a:lnTo>
                    <a:pt x="12250" y="25118"/>
                  </a:lnTo>
                  <a:lnTo>
                    <a:pt x="12559" y="24538"/>
                  </a:lnTo>
                  <a:lnTo>
                    <a:pt x="12829" y="23958"/>
                  </a:lnTo>
                  <a:lnTo>
                    <a:pt x="13023" y="23379"/>
                  </a:lnTo>
                  <a:lnTo>
                    <a:pt x="13023" y="23379"/>
                  </a:lnTo>
                  <a:lnTo>
                    <a:pt x="13177" y="22915"/>
                  </a:lnTo>
                  <a:lnTo>
                    <a:pt x="13293" y="22451"/>
                  </a:lnTo>
                  <a:lnTo>
                    <a:pt x="13370" y="21949"/>
                  </a:lnTo>
                  <a:lnTo>
                    <a:pt x="13370" y="21485"/>
                  </a:lnTo>
                  <a:lnTo>
                    <a:pt x="13370" y="21485"/>
                  </a:lnTo>
                  <a:lnTo>
                    <a:pt x="13370" y="21485"/>
                  </a:lnTo>
                  <a:lnTo>
                    <a:pt x="13525" y="21408"/>
                  </a:lnTo>
                  <a:lnTo>
                    <a:pt x="13525" y="21408"/>
                  </a:lnTo>
                  <a:lnTo>
                    <a:pt x="14259" y="20944"/>
                  </a:lnTo>
                  <a:lnTo>
                    <a:pt x="14259" y="20944"/>
                  </a:lnTo>
                  <a:lnTo>
                    <a:pt x="16771" y="19476"/>
                  </a:lnTo>
                  <a:lnTo>
                    <a:pt x="19282" y="18008"/>
                  </a:lnTo>
                  <a:lnTo>
                    <a:pt x="19282" y="18008"/>
                  </a:lnTo>
                  <a:lnTo>
                    <a:pt x="20287" y="17505"/>
                  </a:lnTo>
                  <a:lnTo>
                    <a:pt x="21253" y="17003"/>
                  </a:lnTo>
                  <a:lnTo>
                    <a:pt x="22258" y="16539"/>
                  </a:lnTo>
                  <a:lnTo>
                    <a:pt x="23263" y="16076"/>
                  </a:lnTo>
                  <a:lnTo>
                    <a:pt x="23263" y="16076"/>
                  </a:lnTo>
                  <a:lnTo>
                    <a:pt x="24731" y="15535"/>
                  </a:lnTo>
                  <a:lnTo>
                    <a:pt x="24731" y="15535"/>
                  </a:lnTo>
                  <a:lnTo>
                    <a:pt x="25195" y="15380"/>
                  </a:lnTo>
                  <a:lnTo>
                    <a:pt x="25195" y="15380"/>
                  </a:lnTo>
                  <a:lnTo>
                    <a:pt x="27358" y="14762"/>
                  </a:lnTo>
                  <a:lnTo>
                    <a:pt x="29561" y="14221"/>
                  </a:lnTo>
                  <a:lnTo>
                    <a:pt x="29561" y="14221"/>
                  </a:lnTo>
                  <a:lnTo>
                    <a:pt x="30913" y="13912"/>
                  </a:lnTo>
                  <a:lnTo>
                    <a:pt x="32266" y="13680"/>
                  </a:lnTo>
                  <a:lnTo>
                    <a:pt x="32266" y="13680"/>
                  </a:lnTo>
                  <a:lnTo>
                    <a:pt x="32343" y="13680"/>
                  </a:lnTo>
                  <a:lnTo>
                    <a:pt x="32343" y="13680"/>
                  </a:lnTo>
                  <a:lnTo>
                    <a:pt x="32575" y="13603"/>
                  </a:lnTo>
                  <a:lnTo>
                    <a:pt x="32575" y="13603"/>
                  </a:lnTo>
                  <a:lnTo>
                    <a:pt x="33309" y="13448"/>
                  </a:lnTo>
                  <a:lnTo>
                    <a:pt x="33309" y="13448"/>
                  </a:lnTo>
                  <a:lnTo>
                    <a:pt x="34314" y="13332"/>
                  </a:lnTo>
                  <a:lnTo>
                    <a:pt x="34314" y="13332"/>
                  </a:lnTo>
                  <a:lnTo>
                    <a:pt x="35357" y="13139"/>
                  </a:lnTo>
                  <a:lnTo>
                    <a:pt x="36323" y="12868"/>
                  </a:lnTo>
                  <a:lnTo>
                    <a:pt x="36323" y="12868"/>
                  </a:lnTo>
                  <a:lnTo>
                    <a:pt x="37173" y="12598"/>
                  </a:lnTo>
                  <a:lnTo>
                    <a:pt x="37985" y="12250"/>
                  </a:lnTo>
                  <a:lnTo>
                    <a:pt x="37985" y="12250"/>
                  </a:lnTo>
                  <a:lnTo>
                    <a:pt x="38835" y="11825"/>
                  </a:lnTo>
                  <a:lnTo>
                    <a:pt x="39260" y="11593"/>
                  </a:lnTo>
                  <a:lnTo>
                    <a:pt x="39685" y="11439"/>
                  </a:lnTo>
                  <a:lnTo>
                    <a:pt x="39685" y="11439"/>
                  </a:lnTo>
                  <a:lnTo>
                    <a:pt x="40110" y="11323"/>
                  </a:lnTo>
                  <a:lnTo>
                    <a:pt x="40535" y="11207"/>
                  </a:lnTo>
                  <a:lnTo>
                    <a:pt x="40999" y="11168"/>
                  </a:lnTo>
                  <a:lnTo>
                    <a:pt x="41462" y="11130"/>
                  </a:lnTo>
                  <a:lnTo>
                    <a:pt x="42351" y="11091"/>
                  </a:lnTo>
                  <a:lnTo>
                    <a:pt x="43240" y="11091"/>
                  </a:lnTo>
                  <a:lnTo>
                    <a:pt x="43240" y="11091"/>
                  </a:lnTo>
                  <a:lnTo>
                    <a:pt x="43704" y="11052"/>
                  </a:lnTo>
                  <a:lnTo>
                    <a:pt x="44129" y="10975"/>
                  </a:lnTo>
                  <a:lnTo>
                    <a:pt x="45017" y="10820"/>
                  </a:lnTo>
                  <a:lnTo>
                    <a:pt x="45906" y="10627"/>
                  </a:lnTo>
                  <a:lnTo>
                    <a:pt x="46756" y="10395"/>
                  </a:lnTo>
                  <a:lnTo>
                    <a:pt x="46756" y="10395"/>
                  </a:lnTo>
                  <a:lnTo>
                    <a:pt x="47104" y="10279"/>
                  </a:lnTo>
                  <a:lnTo>
                    <a:pt x="47413" y="10163"/>
                  </a:lnTo>
                  <a:lnTo>
                    <a:pt x="47722" y="9970"/>
                  </a:lnTo>
                  <a:lnTo>
                    <a:pt x="47838" y="9854"/>
                  </a:lnTo>
                  <a:lnTo>
                    <a:pt x="47954" y="9738"/>
                  </a:lnTo>
                  <a:lnTo>
                    <a:pt x="47954" y="9738"/>
                  </a:lnTo>
                  <a:lnTo>
                    <a:pt x="48070" y="9507"/>
                  </a:lnTo>
                  <a:lnTo>
                    <a:pt x="48109" y="9275"/>
                  </a:lnTo>
                  <a:lnTo>
                    <a:pt x="48109" y="9004"/>
                  </a:lnTo>
                  <a:lnTo>
                    <a:pt x="48031" y="8811"/>
                  </a:lnTo>
                  <a:lnTo>
                    <a:pt x="48031" y="8811"/>
                  </a:lnTo>
                  <a:lnTo>
                    <a:pt x="48031" y="8811"/>
                  </a:lnTo>
                  <a:lnTo>
                    <a:pt x="48456" y="8695"/>
                  </a:lnTo>
                  <a:lnTo>
                    <a:pt x="48843" y="8618"/>
                  </a:lnTo>
                  <a:lnTo>
                    <a:pt x="49268" y="8579"/>
                  </a:lnTo>
                  <a:lnTo>
                    <a:pt x="49693" y="8502"/>
                  </a:lnTo>
                  <a:lnTo>
                    <a:pt x="49693" y="8502"/>
                  </a:lnTo>
                  <a:lnTo>
                    <a:pt x="49732" y="8463"/>
                  </a:lnTo>
                  <a:lnTo>
                    <a:pt x="49732" y="8463"/>
                  </a:lnTo>
                  <a:lnTo>
                    <a:pt x="50079" y="8386"/>
                  </a:lnTo>
                  <a:lnTo>
                    <a:pt x="50427" y="8231"/>
                  </a:lnTo>
                  <a:lnTo>
                    <a:pt x="50736" y="8116"/>
                  </a:lnTo>
                  <a:lnTo>
                    <a:pt x="51045" y="7922"/>
                  </a:lnTo>
                  <a:lnTo>
                    <a:pt x="51045" y="7922"/>
                  </a:lnTo>
                  <a:lnTo>
                    <a:pt x="51316" y="7768"/>
                  </a:lnTo>
                  <a:lnTo>
                    <a:pt x="51586" y="7536"/>
                  </a:lnTo>
                  <a:lnTo>
                    <a:pt x="52127" y="7111"/>
                  </a:lnTo>
                  <a:lnTo>
                    <a:pt x="52127" y="7111"/>
                  </a:lnTo>
                  <a:lnTo>
                    <a:pt x="52398" y="6840"/>
                  </a:lnTo>
                  <a:lnTo>
                    <a:pt x="52746" y="6647"/>
                  </a:lnTo>
                  <a:lnTo>
                    <a:pt x="52746" y="6647"/>
                  </a:lnTo>
                  <a:lnTo>
                    <a:pt x="53055" y="6493"/>
                  </a:lnTo>
                  <a:lnTo>
                    <a:pt x="53402" y="6377"/>
                  </a:lnTo>
                  <a:lnTo>
                    <a:pt x="53402" y="6377"/>
                  </a:lnTo>
                  <a:lnTo>
                    <a:pt x="54021" y="6145"/>
                  </a:lnTo>
                  <a:lnTo>
                    <a:pt x="54639" y="5874"/>
                  </a:lnTo>
                  <a:lnTo>
                    <a:pt x="55219" y="5527"/>
                  </a:lnTo>
                  <a:lnTo>
                    <a:pt x="55721" y="5102"/>
                  </a:lnTo>
                  <a:lnTo>
                    <a:pt x="55721" y="5102"/>
                  </a:lnTo>
                  <a:lnTo>
                    <a:pt x="56069" y="4792"/>
                  </a:lnTo>
                  <a:lnTo>
                    <a:pt x="56378" y="4406"/>
                  </a:lnTo>
                  <a:lnTo>
                    <a:pt x="56378" y="4406"/>
                  </a:lnTo>
                  <a:lnTo>
                    <a:pt x="56339" y="4174"/>
                  </a:lnTo>
                  <a:lnTo>
                    <a:pt x="56223" y="3981"/>
                  </a:lnTo>
                  <a:lnTo>
                    <a:pt x="56069" y="3788"/>
                  </a:lnTo>
                  <a:lnTo>
                    <a:pt x="55914" y="3672"/>
                  </a:lnTo>
                  <a:lnTo>
                    <a:pt x="55682" y="3556"/>
                  </a:lnTo>
                  <a:lnTo>
                    <a:pt x="55489" y="3440"/>
                  </a:lnTo>
                  <a:lnTo>
                    <a:pt x="55025" y="3324"/>
                  </a:lnTo>
                  <a:lnTo>
                    <a:pt x="55025" y="3324"/>
                  </a:lnTo>
                  <a:lnTo>
                    <a:pt x="54484" y="3169"/>
                  </a:lnTo>
                  <a:lnTo>
                    <a:pt x="54214" y="3092"/>
                  </a:lnTo>
                  <a:lnTo>
                    <a:pt x="53982" y="2976"/>
                  </a:lnTo>
                  <a:lnTo>
                    <a:pt x="53982" y="2976"/>
                  </a:lnTo>
                  <a:lnTo>
                    <a:pt x="53557" y="2667"/>
                  </a:lnTo>
                  <a:lnTo>
                    <a:pt x="53132" y="2319"/>
                  </a:lnTo>
                  <a:lnTo>
                    <a:pt x="53132" y="2319"/>
                  </a:lnTo>
                  <a:lnTo>
                    <a:pt x="52668" y="2049"/>
                  </a:lnTo>
                  <a:lnTo>
                    <a:pt x="52205" y="1856"/>
                  </a:lnTo>
                  <a:lnTo>
                    <a:pt x="51702" y="1701"/>
                  </a:lnTo>
                  <a:lnTo>
                    <a:pt x="51200" y="1624"/>
                  </a:lnTo>
                  <a:lnTo>
                    <a:pt x="51200" y="1624"/>
                  </a:lnTo>
                  <a:lnTo>
                    <a:pt x="50852" y="1585"/>
                  </a:lnTo>
                  <a:lnTo>
                    <a:pt x="50504" y="1585"/>
                  </a:lnTo>
                  <a:lnTo>
                    <a:pt x="49847" y="1663"/>
                  </a:lnTo>
                  <a:lnTo>
                    <a:pt x="49847" y="1663"/>
                  </a:lnTo>
                  <a:lnTo>
                    <a:pt x="49307" y="1701"/>
                  </a:lnTo>
                  <a:lnTo>
                    <a:pt x="48804" y="1740"/>
                  </a:lnTo>
                  <a:lnTo>
                    <a:pt x="48804" y="1740"/>
                  </a:lnTo>
                  <a:lnTo>
                    <a:pt x="48495" y="1701"/>
                  </a:lnTo>
                  <a:lnTo>
                    <a:pt x="48225" y="1663"/>
                  </a:lnTo>
                  <a:lnTo>
                    <a:pt x="47684" y="1508"/>
                  </a:lnTo>
                  <a:lnTo>
                    <a:pt x="46602" y="1160"/>
                  </a:lnTo>
                  <a:lnTo>
                    <a:pt x="46602" y="1160"/>
                  </a:lnTo>
                  <a:lnTo>
                    <a:pt x="46061" y="1006"/>
                  </a:lnTo>
                  <a:lnTo>
                    <a:pt x="45520" y="890"/>
                  </a:lnTo>
                  <a:lnTo>
                    <a:pt x="44979" y="851"/>
                  </a:lnTo>
                  <a:lnTo>
                    <a:pt x="44399" y="851"/>
                  </a:lnTo>
                  <a:lnTo>
                    <a:pt x="44399" y="851"/>
                  </a:lnTo>
                  <a:lnTo>
                    <a:pt x="43819" y="890"/>
                  </a:lnTo>
                  <a:lnTo>
                    <a:pt x="43240" y="1006"/>
                  </a:lnTo>
                  <a:lnTo>
                    <a:pt x="42081" y="1237"/>
                  </a:lnTo>
                  <a:lnTo>
                    <a:pt x="42081" y="1237"/>
                  </a:lnTo>
                  <a:lnTo>
                    <a:pt x="41462" y="1315"/>
                  </a:lnTo>
                  <a:lnTo>
                    <a:pt x="40883" y="1392"/>
                  </a:lnTo>
                  <a:lnTo>
                    <a:pt x="40265" y="1469"/>
                  </a:lnTo>
                  <a:lnTo>
                    <a:pt x="39646" y="1469"/>
                  </a:lnTo>
                  <a:lnTo>
                    <a:pt x="39646" y="1469"/>
                  </a:lnTo>
                  <a:lnTo>
                    <a:pt x="38758" y="1392"/>
                  </a:lnTo>
                  <a:lnTo>
                    <a:pt x="38758" y="1392"/>
                  </a:lnTo>
                  <a:lnTo>
                    <a:pt x="38564" y="1353"/>
                  </a:lnTo>
                  <a:lnTo>
                    <a:pt x="38564" y="1353"/>
                  </a:lnTo>
                  <a:lnTo>
                    <a:pt x="37714" y="1083"/>
                  </a:lnTo>
                  <a:lnTo>
                    <a:pt x="36825" y="851"/>
                  </a:lnTo>
                  <a:lnTo>
                    <a:pt x="36825" y="851"/>
                  </a:lnTo>
                  <a:lnTo>
                    <a:pt x="36014" y="696"/>
                  </a:lnTo>
                  <a:lnTo>
                    <a:pt x="35628" y="658"/>
                  </a:lnTo>
                  <a:lnTo>
                    <a:pt x="35203" y="658"/>
                  </a:lnTo>
                  <a:lnTo>
                    <a:pt x="35203" y="658"/>
                  </a:lnTo>
                  <a:lnTo>
                    <a:pt x="34816" y="658"/>
                  </a:lnTo>
                  <a:lnTo>
                    <a:pt x="34430" y="735"/>
                  </a:lnTo>
                  <a:lnTo>
                    <a:pt x="33657" y="967"/>
                  </a:lnTo>
                  <a:lnTo>
                    <a:pt x="33657" y="967"/>
                  </a:lnTo>
                  <a:lnTo>
                    <a:pt x="33232" y="1044"/>
                  </a:lnTo>
                  <a:lnTo>
                    <a:pt x="32807" y="1083"/>
                  </a:lnTo>
                  <a:lnTo>
                    <a:pt x="32343" y="1044"/>
                  </a:lnTo>
                  <a:lnTo>
                    <a:pt x="31918" y="1006"/>
                  </a:lnTo>
                  <a:lnTo>
                    <a:pt x="31918" y="1006"/>
                  </a:lnTo>
                  <a:lnTo>
                    <a:pt x="31107" y="890"/>
                  </a:lnTo>
                  <a:lnTo>
                    <a:pt x="30720" y="851"/>
                  </a:lnTo>
                  <a:lnTo>
                    <a:pt x="30295" y="812"/>
                  </a:lnTo>
                  <a:lnTo>
                    <a:pt x="30295" y="812"/>
                  </a:lnTo>
                  <a:lnTo>
                    <a:pt x="29445" y="851"/>
                  </a:lnTo>
                  <a:lnTo>
                    <a:pt x="28595" y="928"/>
                  </a:lnTo>
                  <a:lnTo>
                    <a:pt x="27745" y="1006"/>
                  </a:lnTo>
                  <a:lnTo>
                    <a:pt x="26895" y="1122"/>
                  </a:lnTo>
                  <a:lnTo>
                    <a:pt x="26895" y="1122"/>
                  </a:lnTo>
                  <a:lnTo>
                    <a:pt x="26083" y="1276"/>
                  </a:lnTo>
                  <a:lnTo>
                    <a:pt x="25272" y="1508"/>
                  </a:lnTo>
                  <a:lnTo>
                    <a:pt x="25272" y="1508"/>
                  </a:lnTo>
                  <a:lnTo>
                    <a:pt x="24615" y="1701"/>
                  </a:lnTo>
                  <a:lnTo>
                    <a:pt x="23958" y="1972"/>
                  </a:lnTo>
                  <a:lnTo>
                    <a:pt x="23958" y="1972"/>
                  </a:lnTo>
                  <a:lnTo>
                    <a:pt x="22760" y="1547"/>
                  </a:lnTo>
                  <a:lnTo>
                    <a:pt x="21562" y="1199"/>
                  </a:lnTo>
                  <a:lnTo>
                    <a:pt x="20364" y="928"/>
                  </a:lnTo>
                  <a:lnTo>
                    <a:pt x="19128" y="658"/>
                  </a:lnTo>
                  <a:lnTo>
                    <a:pt x="19128" y="658"/>
                  </a:lnTo>
                  <a:lnTo>
                    <a:pt x="17698" y="426"/>
                  </a:lnTo>
                  <a:lnTo>
                    <a:pt x="16230" y="233"/>
                  </a:lnTo>
                  <a:lnTo>
                    <a:pt x="16230" y="233"/>
                  </a:lnTo>
                  <a:lnTo>
                    <a:pt x="14723" y="156"/>
                  </a:lnTo>
                  <a:lnTo>
                    <a:pt x="14723" y="156"/>
                  </a:lnTo>
                  <a:lnTo>
                    <a:pt x="14336" y="117"/>
                  </a:lnTo>
                  <a:lnTo>
                    <a:pt x="14336" y="117"/>
                  </a:lnTo>
                  <a:lnTo>
                    <a:pt x="13564" y="78"/>
                  </a:lnTo>
                  <a:lnTo>
                    <a:pt x="13564" y="78"/>
                  </a:lnTo>
                  <a:lnTo>
                    <a:pt x="12791" y="40"/>
                  </a:lnTo>
                  <a:lnTo>
                    <a:pt x="12404" y="40"/>
                  </a:lnTo>
                  <a:lnTo>
                    <a:pt x="12018" y="40"/>
                  </a:lnTo>
                  <a:lnTo>
                    <a:pt x="12018" y="40"/>
                  </a:lnTo>
                  <a:lnTo>
                    <a:pt x="11941" y="1"/>
                  </a:lnTo>
                  <a:lnTo>
                    <a:pt x="11941" y="1"/>
                  </a:lnTo>
                  <a:lnTo>
                    <a:pt x="11052" y="40"/>
                  </a:lnTo>
                  <a:lnTo>
                    <a:pt x="10125" y="78"/>
                  </a:lnTo>
                  <a:lnTo>
                    <a:pt x="9197" y="194"/>
                  </a:lnTo>
                  <a:lnTo>
                    <a:pt x="8308" y="310"/>
                  </a:lnTo>
                  <a:lnTo>
                    <a:pt x="8308" y="310"/>
                  </a:lnTo>
                  <a:lnTo>
                    <a:pt x="7613" y="465"/>
                  </a:lnTo>
                  <a:lnTo>
                    <a:pt x="6879" y="581"/>
                  </a:lnTo>
                  <a:lnTo>
                    <a:pt x="6183" y="774"/>
                  </a:lnTo>
                  <a:lnTo>
                    <a:pt x="5526" y="1006"/>
                  </a:lnTo>
                  <a:lnTo>
                    <a:pt x="5526" y="1006"/>
                  </a:lnTo>
                  <a:lnTo>
                    <a:pt x="4831" y="1276"/>
                  </a:lnTo>
                  <a:lnTo>
                    <a:pt x="4213" y="1585"/>
                  </a:lnTo>
                  <a:lnTo>
                    <a:pt x="3594" y="1972"/>
                  </a:lnTo>
                  <a:lnTo>
                    <a:pt x="3015" y="2397"/>
                  </a:lnTo>
                  <a:lnTo>
                    <a:pt x="3015" y="2397"/>
                  </a:lnTo>
                  <a:lnTo>
                    <a:pt x="2474" y="2822"/>
                  </a:lnTo>
                  <a:lnTo>
                    <a:pt x="2474" y="2822"/>
                  </a:lnTo>
                  <a:lnTo>
                    <a:pt x="2358" y="2938"/>
                  </a:lnTo>
                  <a:lnTo>
                    <a:pt x="2319" y="3015"/>
                  </a:lnTo>
                  <a:lnTo>
                    <a:pt x="2319" y="3131"/>
                  </a:lnTo>
                  <a:lnTo>
                    <a:pt x="2319" y="3131"/>
                  </a:lnTo>
                  <a:lnTo>
                    <a:pt x="2358" y="3247"/>
                  </a:lnTo>
                  <a:lnTo>
                    <a:pt x="2435" y="3324"/>
                  </a:lnTo>
                  <a:lnTo>
                    <a:pt x="2512" y="3363"/>
                  </a:lnTo>
                  <a:lnTo>
                    <a:pt x="2628" y="3401"/>
                  </a:lnTo>
                  <a:lnTo>
                    <a:pt x="2821" y="3440"/>
                  </a:lnTo>
                  <a:lnTo>
                    <a:pt x="3053" y="3440"/>
                  </a:lnTo>
                  <a:lnTo>
                    <a:pt x="3053" y="3440"/>
                  </a:lnTo>
                  <a:lnTo>
                    <a:pt x="3826" y="3401"/>
                  </a:lnTo>
                  <a:lnTo>
                    <a:pt x="4599" y="3324"/>
                  </a:lnTo>
                  <a:lnTo>
                    <a:pt x="6183" y="3208"/>
                  </a:lnTo>
                  <a:lnTo>
                    <a:pt x="6183" y="3208"/>
                  </a:lnTo>
                  <a:lnTo>
                    <a:pt x="6879" y="3131"/>
                  </a:lnTo>
                  <a:lnTo>
                    <a:pt x="7536" y="3131"/>
                  </a:lnTo>
                  <a:lnTo>
                    <a:pt x="8231" y="3131"/>
                  </a:lnTo>
                  <a:lnTo>
                    <a:pt x="8927" y="3131"/>
                  </a:lnTo>
                  <a:lnTo>
                    <a:pt x="8927" y="3131"/>
                  </a:lnTo>
                  <a:lnTo>
                    <a:pt x="9159" y="3054"/>
                  </a:lnTo>
                  <a:lnTo>
                    <a:pt x="9159" y="3054"/>
                  </a:lnTo>
                  <a:lnTo>
                    <a:pt x="9159" y="3092"/>
                  </a:lnTo>
                  <a:lnTo>
                    <a:pt x="9159" y="3131"/>
                  </a:lnTo>
                  <a:lnTo>
                    <a:pt x="9159" y="3131"/>
                  </a:lnTo>
                  <a:lnTo>
                    <a:pt x="9738" y="3247"/>
                  </a:lnTo>
                  <a:lnTo>
                    <a:pt x="10318" y="3363"/>
                  </a:lnTo>
                  <a:lnTo>
                    <a:pt x="10318" y="3363"/>
                  </a:lnTo>
                  <a:lnTo>
                    <a:pt x="11361" y="3633"/>
                  </a:lnTo>
                  <a:lnTo>
                    <a:pt x="11361" y="3633"/>
                  </a:lnTo>
                  <a:lnTo>
                    <a:pt x="11902" y="3826"/>
                  </a:lnTo>
                  <a:lnTo>
                    <a:pt x="12443" y="4058"/>
                  </a:lnTo>
                  <a:lnTo>
                    <a:pt x="13448" y="4561"/>
                  </a:lnTo>
                  <a:lnTo>
                    <a:pt x="13448" y="4561"/>
                  </a:lnTo>
                  <a:lnTo>
                    <a:pt x="14452" y="5140"/>
                  </a:lnTo>
                  <a:lnTo>
                    <a:pt x="15380" y="5758"/>
                  </a:lnTo>
                  <a:lnTo>
                    <a:pt x="15380" y="5758"/>
                  </a:lnTo>
                  <a:lnTo>
                    <a:pt x="16037" y="6222"/>
                  </a:lnTo>
                  <a:lnTo>
                    <a:pt x="16037" y="6222"/>
                  </a:lnTo>
                  <a:lnTo>
                    <a:pt x="15882" y="6261"/>
                  </a:lnTo>
                  <a:lnTo>
                    <a:pt x="15882" y="6261"/>
                  </a:lnTo>
                  <a:lnTo>
                    <a:pt x="15457" y="6377"/>
                  </a:lnTo>
                  <a:lnTo>
                    <a:pt x="15032" y="6570"/>
                  </a:lnTo>
                  <a:lnTo>
                    <a:pt x="15032" y="6570"/>
                  </a:lnTo>
                  <a:lnTo>
                    <a:pt x="14646" y="6802"/>
                  </a:lnTo>
                  <a:lnTo>
                    <a:pt x="14221" y="7111"/>
                  </a:lnTo>
                  <a:lnTo>
                    <a:pt x="13873" y="7420"/>
                  </a:lnTo>
                  <a:lnTo>
                    <a:pt x="13525" y="7768"/>
                  </a:lnTo>
                  <a:lnTo>
                    <a:pt x="13525" y="7768"/>
                  </a:lnTo>
                  <a:lnTo>
                    <a:pt x="13254" y="8116"/>
                  </a:lnTo>
                  <a:lnTo>
                    <a:pt x="13023" y="8463"/>
                  </a:lnTo>
                  <a:lnTo>
                    <a:pt x="12791" y="8850"/>
                  </a:lnTo>
                  <a:lnTo>
                    <a:pt x="12559" y="9197"/>
                  </a:lnTo>
                  <a:lnTo>
                    <a:pt x="12559" y="9197"/>
                  </a:lnTo>
                  <a:lnTo>
                    <a:pt x="12288" y="9507"/>
                  </a:lnTo>
                  <a:lnTo>
                    <a:pt x="11979" y="9816"/>
                  </a:lnTo>
                  <a:lnTo>
                    <a:pt x="11322" y="10357"/>
                  </a:lnTo>
                  <a:lnTo>
                    <a:pt x="11322" y="10357"/>
                  </a:lnTo>
                  <a:lnTo>
                    <a:pt x="10009" y="11284"/>
                  </a:lnTo>
                  <a:lnTo>
                    <a:pt x="9390" y="11786"/>
                  </a:lnTo>
                  <a:lnTo>
                    <a:pt x="9081" y="12057"/>
                  </a:lnTo>
                  <a:lnTo>
                    <a:pt x="8811" y="12366"/>
                  </a:lnTo>
                  <a:lnTo>
                    <a:pt x="8811" y="12366"/>
                  </a:lnTo>
                  <a:lnTo>
                    <a:pt x="8579" y="12675"/>
                  </a:lnTo>
                  <a:lnTo>
                    <a:pt x="8386" y="12984"/>
                  </a:lnTo>
                  <a:lnTo>
                    <a:pt x="8231" y="13293"/>
                  </a:lnTo>
                  <a:lnTo>
                    <a:pt x="8077" y="13641"/>
                  </a:lnTo>
                  <a:lnTo>
                    <a:pt x="8077" y="13641"/>
                  </a:lnTo>
                  <a:lnTo>
                    <a:pt x="7961" y="14105"/>
                  </a:lnTo>
                  <a:lnTo>
                    <a:pt x="7922" y="14530"/>
                  </a:lnTo>
                  <a:lnTo>
                    <a:pt x="7922" y="14994"/>
                  </a:lnTo>
                  <a:lnTo>
                    <a:pt x="7961" y="15419"/>
                  </a:lnTo>
                  <a:lnTo>
                    <a:pt x="7961" y="15419"/>
                  </a:lnTo>
                  <a:lnTo>
                    <a:pt x="8038" y="15882"/>
                  </a:lnTo>
                  <a:lnTo>
                    <a:pt x="8077" y="16076"/>
                  </a:lnTo>
                  <a:lnTo>
                    <a:pt x="8077" y="16307"/>
                  </a:lnTo>
                  <a:lnTo>
                    <a:pt x="8077" y="16307"/>
                  </a:lnTo>
                  <a:lnTo>
                    <a:pt x="8038" y="16539"/>
                  </a:lnTo>
                  <a:lnTo>
                    <a:pt x="7922" y="16732"/>
                  </a:lnTo>
                  <a:lnTo>
                    <a:pt x="7806" y="16926"/>
                  </a:lnTo>
                  <a:lnTo>
                    <a:pt x="7613" y="17080"/>
                  </a:lnTo>
                  <a:lnTo>
                    <a:pt x="7613" y="17080"/>
                  </a:lnTo>
                  <a:lnTo>
                    <a:pt x="6106" y="18124"/>
                  </a:lnTo>
                  <a:lnTo>
                    <a:pt x="6106" y="18124"/>
                  </a:lnTo>
                  <a:lnTo>
                    <a:pt x="5990" y="18201"/>
                  </a:lnTo>
                  <a:lnTo>
                    <a:pt x="5990" y="18201"/>
                  </a:lnTo>
                  <a:lnTo>
                    <a:pt x="5758" y="18394"/>
                  </a:lnTo>
                  <a:lnTo>
                    <a:pt x="5758" y="18394"/>
                  </a:lnTo>
                  <a:lnTo>
                    <a:pt x="5758" y="18394"/>
                  </a:lnTo>
                  <a:lnTo>
                    <a:pt x="5294" y="18626"/>
                  </a:lnTo>
                  <a:lnTo>
                    <a:pt x="5294" y="18626"/>
                  </a:lnTo>
                  <a:lnTo>
                    <a:pt x="5024" y="18742"/>
                  </a:lnTo>
                  <a:lnTo>
                    <a:pt x="5024" y="18742"/>
                  </a:lnTo>
                  <a:lnTo>
                    <a:pt x="4483" y="19012"/>
                  </a:lnTo>
                  <a:lnTo>
                    <a:pt x="4213" y="19167"/>
                  </a:lnTo>
                  <a:lnTo>
                    <a:pt x="4019" y="19360"/>
                  </a:lnTo>
                  <a:lnTo>
                    <a:pt x="4019" y="19360"/>
                  </a:lnTo>
                  <a:lnTo>
                    <a:pt x="3903" y="19553"/>
                  </a:lnTo>
                  <a:lnTo>
                    <a:pt x="3865" y="19785"/>
                  </a:lnTo>
                  <a:lnTo>
                    <a:pt x="3865" y="19862"/>
                  </a:lnTo>
                  <a:lnTo>
                    <a:pt x="3903" y="19978"/>
                  </a:lnTo>
                  <a:lnTo>
                    <a:pt x="3981" y="20056"/>
                  </a:lnTo>
                  <a:lnTo>
                    <a:pt x="4097" y="20094"/>
                  </a:lnTo>
                  <a:lnTo>
                    <a:pt x="4097" y="20094"/>
                  </a:lnTo>
                  <a:lnTo>
                    <a:pt x="4251" y="20133"/>
                  </a:lnTo>
                  <a:lnTo>
                    <a:pt x="4367" y="20171"/>
                  </a:lnTo>
                  <a:lnTo>
                    <a:pt x="4367" y="20171"/>
                  </a:lnTo>
                  <a:lnTo>
                    <a:pt x="4367" y="20171"/>
                  </a:lnTo>
                  <a:lnTo>
                    <a:pt x="4213" y="20365"/>
                  </a:lnTo>
                  <a:lnTo>
                    <a:pt x="4213" y="20365"/>
                  </a:lnTo>
                  <a:lnTo>
                    <a:pt x="3903" y="20790"/>
                  </a:lnTo>
                  <a:lnTo>
                    <a:pt x="3633" y="21292"/>
                  </a:lnTo>
                  <a:lnTo>
                    <a:pt x="3633" y="21292"/>
                  </a:lnTo>
                  <a:lnTo>
                    <a:pt x="3401" y="21794"/>
                  </a:lnTo>
                  <a:lnTo>
                    <a:pt x="3246" y="22297"/>
                  </a:lnTo>
                  <a:lnTo>
                    <a:pt x="3131" y="22799"/>
                  </a:lnTo>
                  <a:lnTo>
                    <a:pt x="3053" y="23301"/>
                  </a:lnTo>
                  <a:lnTo>
                    <a:pt x="3053" y="23301"/>
                  </a:lnTo>
                  <a:lnTo>
                    <a:pt x="3015" y="23611"/>
                  </a:lnTo>
                  <a:lnTo>
                    <a:pt x="2899" y="23920"/>
                  </a:lnTo>
                  <a:lnTo>
                    <a:pt x="2899" y="23920"/>
                  </a:lnTo>
                  <a:lnTo>
                    <a:pt x="2744" y="24151"/>
                  </a:lnTo>
                  <a:lnTo>
                    <a:pt x="2551" y="24383"/>
                  </a:lnTo>
                  <a:lnTo>
                    <a:pt x="2551" y="24383"/>
                  </a:lnTo>
                  <a:lnTo>
                    <a:pt x="2126" y="24808"/>
                  </a:lnTo>
                  <a:lnTo>
                    <a:pt x="1739" y="25272"/>
                  </a:lnTo>
                  <a:lnTo>
                    <a:pt x="1739" y="25272"/>
                  </a:lnTo>
                  <a:lnTo>
                    <a:pt x="1005" y="26238"/>
                  </a:lnTo>
                  <a:lnTo>
                    <a:pt x="696" y="26740"/>
                  </a:lnTo>
                  <a:lnTo>
                    <a:pt x="387" y="27243"/>
                  </a:lnTo>
                  <a:lnTo>
                    <a:pt x="387" y="27243"/>
                  </a:lnTo>
                  <a:lnTo>
                    <a:pt x="232" y="27591"/>
                  </a:lnTo>
                  <a:lnTo>
                    <a:pt x="117" y="27977"/>
                  </a:lnTo>
                  <a:lnTo>
                    <a:pt x="117" y="27977"/>
                  </a:lnTo>
                  <a:lnTo>
                    <a:pt x="39" y="28209"/>
                  </a:lnTo>
                  <a:lnTo>
                    <a:pt x="1" y="28441"/>
                  </a:lnTo>
                  <a:lnTo>
                    <a:pt x="1" y="28672"/>
                  </a:lnTo>
                  <a:lnTo>
                    <a:pt x="1" y="289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2527600" y="1712250"/>
              <a:ext cx="266650" cy="396100"/>
            </a:xfrm>
            <a:custGeom>
              <a:rect b="b" l="l" r="r" t="t"/>
              <a:pathLst>
                <a:path extrusionOk="0" h="15844" w="10666">
                  <a:moveTo>
                    <a:pt x="7922" y="1"/>
                  </a:moveTo>
                  <a:lnTo>
                    <a:pt x="7767" y="39"/>
                  </a:lnTo>
                  <a:lnTo>
                    <a:pt x="7574" y="78"/>
                  </a:lnTo>
                  <a:lnTo>
                    <a:pt x="7458" y="78"/>
                  </a:lnTo>
                  <a:lnTo>
                    <a:pt x="6453" y="194"/>
                  </a:lnTo>
                  <a:lnTo>
                    <a:pt x="5719" y="349"/>
                  </a:lnTo>
                  <a:lnTo>
                    <a:pt x="5487" y="426"/>
                  </a:lnTo>
                  <a:lnTo>
                    <a:pt x="5410" y="426"/>
                  </a:lnTo>
                  <a:lnTo>
                    <a:pt x="4057" y="658"/>
                  </a:lnTo>
                  <a:lnTo>
                    <a:pt x="2705" y="967"/>
                  </a:lnTo>
                  <a:lnTo>
                    <a:pt x="2434" y="1005"/>
                  </a:lnTo>
                  <a:lnTo>
                    <a:pt x="2241" y="1083"/>
                  </a:lnTo>
                  <a:lnTo>
                    <a:pt x="2125" y="1083"/>
                  </a:lnTo>
                  <a:lnTo>
                    <a:pt x="1932" y="1160"/>
                  </a:lnTo>
                  <a:lnTo>
                    <a:pt x="1700" y="1199"/>
                  </a:lnTo>
                  <a:lnTo>
                    <a:pt x="1391" y="1276"/>
                  </a:lnTo>
                  <a:lnTo>
                    <a:pt x="1314" y="1276"/>
                  </a:lnTo>
                  <a:lnTo>
                    <a:pt x="1005" y="1353"/>
                  </a:lnTo>
                  <a:lnTo>
                    <a:pt x="696" y="1469"/>
                  </a:lnTo>
                  <a:lnTo>
                    <a:pt x="657" y="1469"/>
                  </a:lnTo>
                  <a:lnTo>
                    <a:pt x="425" y="1546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116" y="2281"/>
                  </a:lnTo>
                  <a:lnTo>
                    <a:pt x="232" y="2628"/>
                  </a:lnTo>
                  <a:lnTo>
                    <a:pt x="387" y="2976"/>
                  </a:lnTo>
                  <a:lnTo>
                    <a:pt x="580" y="3324"/>
                  </a:lnTo>
                  <a:lnTo>
                    <a:pt x="1005" y="3981"/>
                  </a:lnTo>
                  <a:lnTo>
                    <a:pt x="1430" y="4599"/>
                  </a:lnTo>
                  <a:lnTo>
                    <a:pt x="2628" y="6145"/>
                  </a:lnTo>
                  <a:lnTo>
                    <a:pt x="3864" y="7652"/>
                  </a:lnTo>
                  <a:lnTo>
                    <a:pt x="4946" y="9081"/>
                  </a:lnTo>
                  <a:lnTo>
                    <a:pt x="6028" y="10511"/>
                  </a:lnTo>
                  <a:lnTo>
                    <a:pt x="7071" y="11979"/>
                  </a:lnTo>
                  <a:lnTo>
                    <a:pt x="7574" y="12752"/>
                  </a:lnTo>
                  <a:lnTo>
                    <a:pt x="8037" y="13486"/>
                  </a:lnTo>
                  <a:lnTo>
                    <a:pt x="8462" y="14298"/>
                  </a:lnTo>
                  <a:lnTo>
                    <a:pt x="8656" y="14723"/>
                  </a:lnTo>
                  <a:lnTo>
                    <a:pt x="8810" y="15148"/>
                  </a:lnTo>
                  <a:lnTo>
                    <a:pt x="8888" y="15418"/>
                  </a:lnTo>
                  <a:lnTo>
                    <a:pt x="9042" y="15689"/>
                  </a:lnTo>
                  <a:lnTo>
                    <a:pt x="9119" y="15766"/>
                  </a:lnTo>
                  <a:lnTo>
                    <a:pt x="9235" y="15844"/>
                  </a:lnTo>
                  <a:lnTo>
                    <a:pt x="9351" y="15844"/>
                  </a:lnTo>
                  <a:lnTo>
                    <a:pt x="9544" y="15805"/>
                  </a:lnTo>
                  <a:lnTo>
                    <a:pt x="9660" y="15689"/>
                  </a:lnTo>
                  <a:lnTo>
                    <a:pt x="9776" y="15573"/>
                  </a:lnTo>
                  <a:lnTo>
                    <a:pt x="9892" y="15418"/>
                  </a:lnTo>
                  <a:lnTo>
                    <a:pt x="9969" y="15264"/>
                  </a:lnTo>
                  <a:lnTo>
                    <a:pt x="10047" y="14916"/>
                  </a:lnTo>
                  <a:lnTo>
                    <a:pt x="10124" y="14568"/>
                  </a:lnTo>
                  <a:lnTo>
                    <a:pt x="10317" y="13757"/>
                  </a:lnTo>
                  <a:lnTo>
                    <a:pt x="10472" y="12907"/>
                  </a:lnTo>
                  <a:lnTo>
                    <a:pt x="10588" y="12095"/>
                  </a:lnTo>
                  <a:lnTo>
                    <a:pt x="10626" y="11245"/>
                  </a:lnTo>
                  <a:lnTo>
                    <a:pt x="10665" y="10434"/>
                  </a:lnTo>
                  <a:lnTo>
                    <a:pt x="10626" y="9584"/>
                  </a:lnTo>
                  <a:lnTo>
                    <a:pt x="10549" y="8734"/>
                  </a:lnTo>
                  <a:lnTo>
                    <a:pt x="10433" y="7922"/>
                  </a:lnTo>
                  <a:lnTo>
                    <a:pt x="10279" y="7111"/>
                  </a:lnTo>
                  <a:lnTo>
                    <a:pt x="10085" y="6299"/>
                  </a:lnTo>
                  <a:lnTo>
                    <a:pt x="9854" y="5488"/>
                  </a:lnTo>
                  <a:lnTo>
                    <a:pt x="9544" y="4676"/>
                  </a:lnTo>
                  <a:lnTo>
                    <a:pt x="9235" y="3903"/>
                  </a:lnTo>
                  <a:lnTo>
                    <a:pt x="8888" y="3131"/>
                  </a:lnTo>
                  <a:lnTo>
                    <a:pt x="8540" y="2396"/>
                  </a:lnTo>
                  <a:lnTo>
                    <a:pt x="8231" y="1701"/>
                  </a:lnTo>
                  <a:lnTo>
                    <a:pt x="8115" y="1315"/>
                  </a:lnTo>
                  <a:lnTo>
                    <a:pt x="8037" y="928"/>
                  </a:lnTo>
                  <a:lnTo>
                    <a:pt x="7960" y="542"/>
                  </a:lnTo>
                  <a:lnTo>
                    <a:pt x="7960" y="155"/>
                  </a:lnTo>
                  <a:lnTo>
                    <a:pt x="796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2527600" y="1712250"/>
              <a:ext cx="266650" cy="396100"/>
            </a:xfrm>
            <a:custGeom>
              <a:rect b="b" l="l" r="r" t="t"/>
              <a:pathLst>
                <a:path extrusionOk="0" fill="none" h="15844" w="10666">
                  <a:moveTo>
                    <a:pt x="0" y="1662"/>
                  </a:moveTo>
                  <a:lnTo>
                    <a:pt x="0" y="1662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39" y="1894"/>
                  </a:lnTo>
                  <a:lnTo>
                    <a:pt x="116" y="2281"/>
                  </a:lnTo>
                  <a:lnTo>
                    <a:pt x="232" y="2628"/>
                  </a:lnTo>
                  <a:lnTo>
                    <a:pt x="387" y="2976"/>
                  </a:lnTo>
                  <a:lnTo>
                    <a:pt x="580" y="3324"/>
                  </a:lnTo>
                  <a:lnTo>
                    <a:pt x="1005" y="3981"/>
                  </a:lnTo>
                  <a:lnTo>
                    <a:pt x="1430" y="4599"/>
                  </a:lnTo>
                  <a:lnTo>
                    <a:pt x="1430" y="4599"/>
                  </a:lnTo>
                  <a:lnTo>
                    <a:pt x="2628" y="6145"/>
                  </a:lnTo>
                  <a:lnTo>
                    <a:pt x="3864" y="7652"/>
                  </a:lnTo>
                  <a:lnTo>
                    <a:pt x="3864" y="7652"/>
                  </a:lnTo>
                  <a:lnTo>
                    <a:pt x="4946" y="9081"/>
                  </a:lnTo>
                  <a:lnTo>
                    <a:pt x="6028" y="10511"/>
                  </a:lnTo>
                  <a:lnTo>
                    <a:pt x="7071" y="11979"/>
                  </a:lnTo>
                  <a:lnTo>
                    <a:pt x="7574" y="12752"/>
                  </a:lnTo>
                  <a:lnTo>
                    <a:pt x="8037" y="13486"/>
                  </a:lnTo>
                  <a:lnTo>
                    <a:pt x="8037" y="13486"/>
                  </a:lnTo>
                  <a:lnTo>
                    <a:pt x="8462" y="14298"/>
                  </a:lnTo>
                  <a:lnTo>
                    <a:pt x="8656" y="14723"/>
                  </a:lnTo>
                  <a:lnTo>
                    <a:pt x="8810" y="15148"/>
                  </a:lnTo>
                  <a:lnTo>
                    <a:pt x="8810" y="15148"/>
                  </a:lnTo>
                  <a:lnTo>
                    <a:pt x="8888" y="15418"/>
                  </a:lnTo>
                  <a:lnTo>
                    <a:pt x="9042" y="15689"/>
                  </a:lnTo>
                  <a:lnTo>
                    <a:pt x="9119" y="15766"/>
                  </a:lnTo>
                  <a:lnTo>
                    <a:pt x="9235" y="15844"/>
                  </a:lnTo>
                  <a:lnTo>
                    <a:pt x="9351" y="15844"/>
                  </a:lnTo>
                  <a:lnTo>
                    <a:pt x="9544" y="15805"/>
                  </a:lnTo>
                  <a:lnTo>
                    <a:pt x="9544" y="15805"/>
                  </a:lnTo>
                  <a:lnTo>
                    <a:pt x="9660" y="15689"/>
                  </a:lnTo>
                  <a:lnTo>
                    <a:pt x="9776" y="15573"/>
                  </a:lnTo>
                  <a:lnTo>
                    <a:pt x="9892" y="15418"/>
                  </a:lnTo>
                  <a:lnTo>
                    <a:pt x="9969" y="15264"/>
                  </a:lnTo>
                  <a:lnTo>
                    <a:pt x="10047" y="14916"/>
                  </a:lnTo>
                  <a:lnTo>
                    <a:pt x="10124" y="14568"/>
                  </a:lnTo>
                  <a:lnTo>
                    <a:pt x="10124" y="14568"/>
                  </a:lnTo>
                  <a:lnTo>
                    <a:pt x="10317" y="13757"/>
                  </a:lnTo>
                  <a:lnTo>
                    <a:pt x="10472" y="12907"/>
                  </a:lnTo>
                  <a:lnTo>
                    <a:pt x="10472" y="12907"/>
                  </a:lnTo>
                  <a:lnTo>
                    <a:pt x="10588" y="12095"/>
                  </a:lnTo>
                  <a:lnTo>
                    <a:pt x="10626" y="11245"/>
                  </a:lnTo>
                  <a:lnTo>
                    <a:pt x="10665" y="10434"/>
                  </a:lnTo>
                  <a:lnTo>
                    <a:pt x="10626" y="9584"/>
                  </a:lnTo>
                  <a:lnTo>
                    <a:pt x="10549" y="8734"/>
                  </a:lnTo>
                  <a:lnTo>
                    <a:pt x="10433" y="7922"/>
                  </a:lnTo>
                  <a:lnTo>
                    <a:pt x="10279" y="7111"/>
                  </a:lnTo>
                  <a:lnTo>
                    <a:pt x="10085" y="6299"/>
                  </a:lnTo>
                  <a:lnTo>
                    <a:pt x="10085" y="6299"/>
                  </a:lnTo>
                  <a:lnTo>
                    <a:pt x="9854" y="5488"/>
                  </a:lnTo>
                  <a:lnTo>
                    <a:pt x="9544" y="4676"/>
                  </a:lnTo>
                  <a:lnTo>
                    <a:pt x="9235" y="3903"/>
                  </a:lnTo>
                  <a:lnTo>
                    <a:pt x="8888" y="3131"/>
                  </a:lnTo>
                  <a:lnTo>
                    <a:pt x="8888" y="3131"/>
                  </a:lnTo>
                  <a:lnTo>
                    <a:pt x="8540" y="2396"/>
                  </a:lnTo>
                  <a:lnTo>
                    <a:pt x="8231" y="1701"/>
                  </a:lnTo>
                  <a:lnTo>
                    <a:pt x="8115" y="1315"/>
                  </a:lnTo>
                  <a:lnTo>
                    <a:pt x="8037" y="928"/>
                  </a:lnTo>
                  <a:lnTo>
                    <a:pt x="7960" y="542"/>
                  </a:lnTo>
                  <a:lnTo>
                    <a:pt x="7960" y="155"/>
                  </a:lnTo>
                  <a:lnTo>
                    <a:pt x="7960" y="155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22" y="1"/>
                  </a:lnTo>
                  <a:lnTo>
                    <a:pt x="7922" y="1"/>
                  </a:lnTo>
                  <a:lnTo>
                    <a:pt x="7767" y="39"/>
                  </a:lnTo>
                  <a:lnTo>
                    <a:pt x="7767" y="39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458" y="78"/>
                  </a:lnTo>
                  <a:lnTo>
                    <a:pt x="7458" y="78"/>
                  </a:lnTo>
                  <a:lnTo>
                    <a:pt x="6453" y="194"/>
                  </a:lnTo>
                  <a:lnTo>
                    <a:pt x="6453" y="194"/>
                  </a:lnTo>
                  <a:lnTo>
                    <a:pt x="5719" y="349"/>
                  </a:lnTo>
                  <a:lnTo>
                    <a:pt x="5719" y="349"/>
                  </a:lnTo>
                  <a:lnTo>
                    <a:pt x="5487" y="426"/>
                  </a:lnTo>
                  <a:lnTo>
                    <a:pt x="5487" y="426"/>
                  </a:lnTo>
                  <a:lnTo>
                    <a:pt x="5410" y="426"/>
                  </a:lnTo>
                  <a:lnTo>
                    <a:pt x="5410" y="426"/>
                  </a:lnTo>
                  <a:lnTo>
                    <a:pt x="4057" y="658"/>
                  </a:lnTo>
                  <a:lnTo>
                    <a:pt x="2705" y="967"/>
                  </a:lnTo>
                  <a:lnTo>
                    <a:pt x="2705" y="967"/>
                  </a:lnTo>
                  <a:lnTo>
                    <a:pt x="2434" y="1005"/>
                  </a:lnTo>
                  <a:lnTo>
                    <a:pt x="2434" y="1005"/>
                  </a:lnTo>
                  <a:lnTo>
                    <a:pt x="2241" y="1083"/>
                  </a:lnTo>
                  <a:lnTo>
                    <a:pt x="2241" y="1083"/>
                  </a:lnTo>
                  <a:lnTo>
                    <a:pt x="2125" y="1083"/>
                  </a:lnTo>
                  <a:lnTo>
                    <a:pt x="2125" y="1083"/>
                  </a:lnTo>
                  <a:lnTo>
                    <a:pt x="1932" y="1160"/>
                  </a:lnTo>
                  <a:lnTo>
                    <a:pt x="1932" y="1160"/>
                  </a:lnTo>
                  <a:lnTo>
                    <a:pt x="1700" y="1199"/>
                  </a:lnTo>
                  <a:lnTo>
                    <a:pt x="1700" y="1199"/>
                  </a:lnTo>
                  <a:lnTo>
                    <a:pt x="1391" y="1276"/>
                  </a:lnTo>
                  <a:lnTo>
                    <a:pt x="1314" y="1276"/>
                  </a:lnTo>
                  <a:lnTo>
                    <a:pt x="1314" y="1276"/>
                  </a:lnTo>
                  <a:lnTo>
                    <a:pt x="1005" y="1353"/>
                  </a:lnTo>
                  <a:lnTo>
                    <a:pt x="1005" y="1353"/>
                  </a:lnTo>
                  <a:lnTo>
                    <a:pt x="696" y="1469"/>
                  </a:lnTo>
                  <a:lnTo>
                    <a:pt x="657" y="1469"/>
                  </a:lnTo>
                  <a:lnTo>
                    <a:pt x="657" y="1469"/>
                  </a:lnTo>
                  <a:lnTo>
                    <a:pt x="425" y="1546"/>
                  </a:lnTo>
                  <a:lnTo>
                    <a:pt x="425" y="1546"/>
                  </a:lnTo>
                  <a:lnTo>
                    <a:pt x="0" y="16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2903375" y="1455300"/>
              <a:ext cx="229925" cy="145900"/>
            </a:xfrm>
            <a:custGeom>
              <a:rect b="b" l="l" r="r" t="t"/>
              <a:pathLst>
                <a:path extrusionOk="0" h="5836" w="9197">
                  <a:moveTo>
                    <a:pt x="696" y="0"/>
                  </a:moveTo>
                  <a:lnTo>
                    <a:pt x="39" y="39"/>
                  </a:lnTo>
                  <a:lnTo>
                    <a:pt x="0" y="78"/>
                  </a:lnTo>
                  <a:lnTo>
                    <a:pt x="0" y="116"/>
                  </a:lnTo>
                  <a:lnTo>
                    <a:pt x="310" y="657"/>
                  </a:lnTo>
                  <a:lnTo>
                    <a:pt x="696" y="1160"/>
                  </a:lnTo>
                  <a:lnTo>
                    <a:pt x="1082" y="1662"/>
                  </a:lnTo>
                  <a:lnTo>
                    <a:pt x="1507" y="2126"/>
                  </a:lnTo>
                  <a:lnTo>
                    <a:pt x="1778" y="2396"/>
                  </a:lnTo>
                  <a:lnTo>
                    <a:pt x="2087" y="2667"/>
                  </a:lnTo>
                  <a:lnTo>
                    <a:pt x="2358" y="2860"/>
                  </a:lnTo>
                  <a:lnTo>
                    <a:pt x="2667" y="3130"/>
                  </a:lnTo>
                  <a:lnTo>
                    <a:pt x="2860" y="3246"/>
                  </a:lnTo>
                  <a:lnTo>
                    <a:pt x="2976" y="3362"/>
                  </a:lnTo>
                  <a:lnTo>
                    <a:pt x="3246" y="3517"/>
                  </a:lnTo>
                  <a:lnTo>
                    <a:pt x="3749" y="3826"/>
                  </a:lnTo>
                  <a:lnTo>
                    <a:pt x="4058" y="4058"/>
                  </a:lnTo>
                  <a:lnTo>
                    <a:pt x="4367" y="4251"/>
                  </a:lnTo>
                  <a:lnTo>
                    <a:pt x="4676" y="4483"/>
                  </a:lnTo>
                  <a:lnTo>
                    <a:pt x="4792" y="4560"/>
                  </a:lnTo>
                  <a:lnTo>
                    <a:pt x="5024" y="4792"/>
                  </a:lnTo>
                  <a:lnTo>
                    <a:pt x="5256" y="5062"/>
                  </a:lnTo>
                  <a:lnTo>
                    <a:pt x="5565" y="5371"/>
                  </a:lnTo>
                  <a:lnTo>
                    <a:pt x="5835" y="5526"/>
                  </a:lnTo>
                  <a:lnTo>
                    <a:pt x="5990" y="5680"/>
                  </a:lnTo>
                  <a:lnTo>
                    <a:pt x="6144" y="5835"/>
                  </a:lnTo>
                  <a:lnTo>
                    <a:pt x="6299" y="5758"/>
                  </a:lnTo>
                  <a:lnTo>
                    <a:pt x="6685" y="5680"/>
                  </a:lnTo>
                  <a:lnTo>
                    <a:pt x="7033" y="5642"/>
                  </a:lnTo>
                  <a:lnTo>
                    <a:pt x="7420" y="5603"/>
                  </a:lnTo>
                  <a:lnTo>
                    <a:pt x="7806" y="5526"/>
                  </a:lnTo>
                  <a:lnTo>
                    <a:pt x="7845" y="5487"/>
                  </a:lnTo>
                  <a:lnTo>
                    <a:pt x="7883" y="5487"/>
                  </a:lnTo>
                  <a:lnTo>
                    <a:pt x="8231" y="5333"/>
                  </a:lnTo>
                  <a:lnTo>
                    <a:pt x="8540" y="5178"/>
                  </a:lnTo>
                  <a:lnTo>
                    <a:pt x="8849" y="4985"/>
                  </a:lnTo>
                  <a:lnTo>
                    <a:pt x="9004" y="4830"/>
                  </a:lnTo>
                  <a:lnTo>
                    <a:pt x="9120" y="4714"/>
                  </a:lnTo>
                  <a:lnTo>
                    <a:pt x="9197" y="4521"/>
                  </a:lnTo>
                  <a:lnTo>
                    <a:pt x="9197" y="4328"/>
                  </a:lnTo>
                  <a:lnTo>
                    <a:pt x="9158" y="4135"/>
                  </a:lnTo>
                  <a:lnTo>
                    <a:pt x="9081" y="3980"/>
                  </a:lnTo>
                  <a:lnTo>
                    <a:pt x="8965" y="3826"/>
                  </a:lnTo>
                  <a:lnTo>
                    <a:pt x="8811" y="3710"/>
                  </a:lnTo>
                  <a:lnTo>
                    <a:pt x="8579" y="3517"/>
                  </a:lnTo>
                  <a:lnTo>
                    <a:pt x="8308" y="3323"/>
                  </a:lnTo>
                  <a:lnTo>
                    <a:pt x="7922" y="3053"/>
                  </a:lnTo>
                  <a:lnTo>
                    <a:pt x="7845" y="3014"/>
                  </a:lnTo>
                  <a:lnTo>
                    <a:pt x="7535" y="2782"/>
                  </a:lnTo>
                  <a:lnTo>
                    <a:pt x="7110" y="2435"/>
                  </a:lnTo>
                  <a:lnTo>
                    <a:pt x="6647" y="2010"/>
                  </a:lnTo>
                  <a:lnTo>
                    <a:pt x="6569" y="1932"/>
                  </a:lnTo>
                  <a:lnTo>
                    <a:pt x="6067" y="1507"/>
                  </a:lnTo>
                  <a:lnTo>
                    <a:pt x="5719" y="1198"/>
                  </a:lnTo>
                  <a:lnTo>
                    <a:pt x="5603" y="1121"/>
                  </a:lnTo>
                  <a:lnTo>
                    <a:pt x="5217" y="850"/>
                  </a:lnTo>
                  <a:lnTo>
                    <a:pt x="4753" y="657"/>
                  </a:lnTo>
                  <a:lnTo>
                    <a:pt x="4174" y="464"/>
                  </a:lnTo>
                  <a:lnTo>
                    <a:pt x="3710" y="348"/>
                  </a:lnTo>
                  <a:lnTo>
                    <a:pt x="3169" y="232"/>
                  </a:lnTo>
                  <a:lnTo>
                    <a:pt x="3053" y="232"/>
                  </a:lnTo>
                  <a:lnTo>
                    <a:pt x="2705" y="155"/>
                  </a:lnTo>
                  <a:lnTo>
                    <a:pt x="2048" y="78"/>
                  </a:lnTo>
                  <a:lnTo>
                    <a:pt x="1353" y="39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47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3114925" y="1554800"/>
              <a:ext cx="18375" cy="21275"/>
            </a:xfrm>
            <a:custGeom>
              <a:rect b="b" l="l" r="r" t="t"/>
              <a:pathLst>
                <a:path extrusionOk="0" h="851" w="735">
                  <a:moveTo>
                    <a:pt x="619" y="0"/>
                  </a:moveTo>
                  <a:lnTo>
                    <a:pt x="310" y="387"/>
                  </a:lnTo>
                  <a:lnTo>
                    <a:pt x="155" y="580"/>
                  </a:lnTo>
                  <a:lnTo>
                    <a:pt x="1" y="773"/>
                  </a:lnTo>
                  <a:lnTo>
                    <a:pt x="1" y="812"/>
                  </a:lnTo>
                  <a:lnTo>
                    <a:pt x="39" y="850"/>
                  </a:lnTo>
                  <a:lnTo>
                    <a:pt x="349" y="812"/>
                  </a:lnTo>
                  <a:lnTo>
                    <a:pt x="658" y="734"/>
                  </a:lnTo>
                  <a:lnTo>
                    <a:pt x="735" y="541"/>
                  </a:lnTo>
                  <a:lnTo>
                    <a:pt x="735" y="348"/>
                  </a:lnTo>
                  <a:lnTo>
                    <a:pt x="696" y="155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3106250" y="1538375"/>
              <a:ext cx="17400" cy="17400"/>
            </a:xfrm>
            <a:custGeom>
              <a:rect b="b" l="l" r="r" t="t"/>
              <a:pathLst>
                <a:path extrusionOk="0" h="696" w="696">
                  <a:moveTo>
                    <a:pt x="193" y="0"/>
                  </a:moveTo>
                  <a:lnTo>
                    <a:pt x="116" y="232"/>
                  </a:lnTo>
                  <a:lnTo>
                    <a:pt x="39" y="425"/>
                  </a:lnTo>
                  <a:lnTo>
                    <a:pt x="0" y="541"/>
                  </a:lnTo>
                  <a:lnTo>
                    <a:pt x="0" y="657"/>
                  </a:lnTo>
                  <a:lnTo>
                    <a:pt x="39" y="657"/>
                  </a:lnTo>
                  <a:lnTo>
                    <a:pt x="77" y="696"/>
                  </a:lnTo>
                  <a:lnTo>
                    <a:pt x="386" y="541"/>
                  </a:lnTo>
                  <a:lnTo>
                    <a:pt x="696" y="387"/>
                  </a:lnTo>
                  <a:lnTo>
                    <a:pt x="464" y="194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3086925" y="1524850"/>
              <a:ext cx="14500" cy="13550"/>
            </a:xfrm>
            <a:custGeom>
              <a:rect b="b" l="l" r="r" t="t"/>
              <a:pathLst>
                <a:path extrusionOk="0" h="542" w="580">
                  <a:moveTo>
                    <a:pt x="193" y="0"/>
                  </a:moveTo>
                  <a:lnTo>
                    <a:pt x="78" y="194"/>
                  </a:lnTo>
                  <a:lnTo>
                    <a:pt x="39" y="310"/>
                  </a:lnTo>
                  <a:lnTo>
                    <a:pt x="0" y="464"/>
                  </a:lnTo>
                  <a:lnTo>
                    <a:pt x="39" y="541"/>
                  </a:lnTo>
                  <a:lnTo>
                    <a:pt x="116" y="541"/>
                  </a:lnTo>
                  <a:lnTo>
                    <a:pt x="580" y="271"/>
                  </a:lnTo>
                  <a:lnTo>
                    <a:pt x="503" y="2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3058900" y="1503600"/>
              <a:ext cx="22250" cy="19350"/>
            </a:xfrm>
            <a:custGeom>
              <a:rect b="b" l="l" r="r" t="t"/>
              <a:pathLst>
                <a:path extrusionOk="0" h="774" w="890">
                  <a:moveTo>
                    <a:pt x="348" y="0"/>
                  </a:moveTo>
                  <a:lnTo>
                    <a:pt x="232" y="232"/>
                  </a:lnTo>
                  <a:lnTo>
                    <a:pt x="155" y="464"/>
                  </a:lnTo>
                  <a:lnTo>
                    <a:pt x="117" y="580"/>
                  </a:lnTo>
                  <a:lnTo>
                    <a:pt x="39" y="657"/>
                  </a:lnTo>
                  <a:lnTo>
                    <a:pt x="1" y="735"/>
                  </a:lnTo>
                  <a:lnTo>
                    <a:pt x="39" y="773"/>
                  </a:lnTo>
                  <a:lnTo>
                    <a:pt x="78" y="773"/>
                  </a:lnTo>
                  <a:lnTo>
                    <a:pt x="271" y="735"/>
                  </a:lnTo>
                  <a:lnTo>
                    <a:pt x="503" y="696"/>
                  </a:lnTo>
                  <a:lnTo>
                    <a:pt x="889" y="503"/>
                  </a:lnTo>
                  <a:lnTo>
                    <a:pt x="426" y="78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3042475" y="1485250"/>
              <a:ext cx="12600" cy="14500"/>
            </a:xfrm>
            <a:custGeom>
              <a:rect b="b" l="l" r="r" t="t"/>
              <a:pathLst>
                <a:path extrusionOk="0" h="580" w="504">
                  <a:moveTo>
                    <a:pt x="155" y="0"/>
                  </a:moveTo>
                  <a:lnTo>
                    <a:pt x="117" y="77"/>
                  </a:lnTo>
                  <a:lnTo>
                    <a:pt x="39" y="309"/>
                  </a:lnTo>
                  <a:lnTo>
                    <a:pt x="1" y="502"/>
                  </a:lnTo>
                  <a:lnTo>
                    <a:pt x="1" y="580"/>
                  </a:lnTo>
                  <a:lnTo>
                    <a:pt x="78" y="580"/>
                  </a:lnTo>
                  <a:lnTo>
                    <a:pt x="310" y="464"/>
                  </a:lnTo>
                  <a:lnTo>
                    <a:pt x="503" y="30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3019300" y="1471725"/>
              <a:ext cx="14500" cy="16450"/>
            </a:xfrm>
            <a:custGeom>
              <a:rect b="b" l="l" r="r" t="t"/>
              <a:pathLst>
                <a:path extrusionOk="0" h="658" w="580">
                  <a:moveTo>
                    <a:pt x="116" y="0"/>
                  </a:moveTo>
                  <a:lnTo>
                    <a:pt x="39" y="271"/>
                  </a:lnTo>
                  <a:lnTo>
                    <a:pt x="0" y="541"/>
                  </a:lnTo>
                  <a:lnTo>
                    <a:pt x="0" y="618"/>
                  </a:lnTo>
                  <a:lnTo>
                    <a:pt x="39" y="657"/>
                  </a:lnTo>
                  <a:lnTo>
                    <a:pt x="78" y="618"/>
                  </a:lnTo>
                  <a:lnTo>
                    <a:pt x="232" y="541"/>
                  </a:lnTo>
                  <a:lnTo>
                    <a:pt x="348" y="425"/>
                  </a:lnTo>
                  <a:lnTo>
                    <a:pt x="580" y="19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2995150" y="1464000"/>
              <a:ext cx="12575" cy="10650"/>
            </a:xfrm>
            <a:custGeom>
              <a:rect b="b" l="l" r="r" t="t"/>
              <a:pathLst>
                <a:path extrusionOk="0" h="426" w="503">
                  <a:moveTo>
                    <a:pt x="39" y="0"/>
                  </a:moveTo>
                  <a:lnTo>
                    <a:pt x="0" y="309"/>
                  </a:lnTo>
                  <a:lnTo>
                    <a:pt x="39" y="386"/>
                  </a:lnTo>
                  <a:lnTo>
                    <a:pt x="78" y="425"/>
                  </a:lnTo>
                  <a:lnTo>
                    <a:pt x="348" y="309"/>
                  </a:lnTo>
                  <a:lnTo>
                    <a:pt x="425" y="193"/>
                  </a:lnTo>
                  <a:lnTo>
                    <a:pt x="503" y="11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2971000" y="1459150"/>
              <a:ext cx="8725" cy="8725"/>
            </a:xfrm>
            <a:custGeom>
              <a:rect b="b" l="l" r="r" t="t"/>
              <a:pathLst>
                <a:path extrusionOk="0" h="349" w="349">
                  <a:moveTo>
                    <a:pt x="0" y="1"/>
                  </a:moveTo>
                  <a:lnTo>
                    <a:pt x="0" y="271"/>
                  </a:lnTo>
                  <a:lnTo>
                    <a:pt x="39" y="349"/>
                  </a:lnTo>
                  <a:lnTo>
                    <a:pt x="116" y="310"/>
                  </a:lnTo>
                  <a:lnTo>
                    <a:pt x="348" y="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3049250" y="1591500"/>
              <a:ext cx="14500" cy="9700"/>
            </a:xfrm>
            <a:custGeom>
              <a:rect b="b" l="l" r="r" t="t"/>
              <a:pathLst>
                <a:path extrusionOk="0" h="388" w="580">
                  <a:moveTo>
                    <a:pt x="387" y="1"/>
                  </a:moveTo>
                  <a:lnTo>
                    <a:pt x="232" y="39"/>
                  </a:lnTo>
                  <a:lnTo>
                    <a:pt x="0" y="78"/>
                  </a:lnTo>
                  <a:lnTo>
                    <a:pt x="155" y="232"/>
                  </a:lnTo>
                  <a:lnTo>
                    <a:pt x="309" y="387"/>
                  </a:lnTo>
                  <a:lnTo>
                    <a:pt x="464" y="310"/>
                  </a:lnTo>
                  <a:lnTo>
                    <a:pt x="541" y="155"/>
                  </a:lnTo>
                  <a:lnTo>
                    <a:pt x="580" y="78"/>
                  </a:lnTo>
                  <a:lnTo>
                    <a:pt x="541" y="3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3034750" y="1578950"/>
              <a:ext cx="10650" cy="10650"/>
            </a:xfrm>
            <a:custGeom>
              <a:rect b="b" l="l" r="r" t="t"/>
              <a:pathLst>
                <a:path extrusionOk="0" h="426" w="426">
                  <a:moveTo>
                    <a:pt x="348" y="0"/>
                  </a:moveTo>
                  <a:lnTo>
                    <a:pt x="1" y="116"/>
                  </a:lnTo>
                  <a:lnTo>
                    <a:pt x="310" y="425"/>
                  </a:lnTo>
                  <a:lnTo>
                    <a:pt x="426" y="39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3020275" y="1563500"/>
              <a:ext cx="12575" cy="11600"/>
            </a:xfrm>
            <a:custGeom>
              <a:rect b="b" l="l" r="r" t="t"/>
              <a:pathLst>
                <a:path extrusionOk="0" h="464" w="503">
                  <a:moveTo>
                    <a:pt x="464" y="0"/>
                  </a:moveTo>
                  <a:lnTo>
                    <a:pt x="232" y="39"/>
                  </a:lnTo>
                  <a:lnTo>
                    <a:pt x="0" y="155"/>
                  </a:lnTo>
                  <a:lnTo>
                    <a:pt x="116" y="232"/>
                  </a:lnTo>
                  <a:lnTo>
                    <a:pt x="348" y="464"/>
                  </a:lnTo>
                  <a:lnTo>
                    <a:pt x="502" y="77"/>
                  </a:lnTo>
                  <a:lnTo>
                    <a:pt x="502" y="3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3004800" y="1551900"/>
              <a:ext cx="9700" cy="9675"/>
            </a:xfrm>
            <a:custGeom>
              <a:rect b="b" l="l" r="r" t="t"/>
              <a:pathLst>
                <a:path extrusionOk="0" h="387" w="388">
                  <a:moveTo>
                    <a:pt x="310" y="0"/>
                  </a:moveTo>
                  <a:lnTo>
                    <a:pt x="1" y="194"/>
                  </a:lnTo>
                  <a:lnTo>
                    <a:pt x="310" y="387"/>
                  </a:lnTo>
                  <a:lnTo>
                    <a:pt x="387" y="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2984525" y="1539350"/>
              <a:ext cx="14500" cy="11600"/>
            </a:xfrm>
            <a:custGeom>
              <a:rect b="b" l="l" r="r" t="t"/>
              <a:pathLst>
                <a:path extrusionOk="0" h="464" w="580">
                  <a:moveTo>
                    <a:pt x="541" y="0"/>
                  </a:moveTo>
                  <a:lnTo>
                    <a:pt x="271" y="39"/>
                  </a:lnTo>
                  <a:lnTo>
                    <a:pt x="0" y="155"/>
                  </a:lnTo>
                  <a:lnTo>
                    <a:pt x="503" y="464"/>
                  </a:lnTo>
                  <a:lnTo>
                    <a:pt x="580" y="77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2970025" y="1529675"/>
              <a:ext cx="11625" cy="9700"/>
            </a:xfrm>
            <a:custGeom>
              <a:rect b="b" l="l" r="r" t="t"/>
              <a:pathLst>
                <a:path extrusionOk="0" h="388" w="465">
                  <a:moveTo>
                    <a:pt x="387" y="1"/>
                  </a:moveTo>
                  <a:lnTo>
                    <a:pt x="233" y="39"/>
                  </a:lnTo>
                  <a:lnTo>
                    <a:pt x="78" y="117"/>
                  </a:lnTo>
                  <a:lnTo>
                    <a:pt x="1" y="155"/>
                  </a:lnTo>
                  <a:lnTo>
                    <a:pt x="194" y="271"/>
                  </a:lnTo>
                  <a:lnTo>
                    <a:pt x="310" y="387"/>
                  </a:lnTo>
                  <a:lnTo>
                    <a:pt x="464" y="117"/>
                  </a:lnTo>
                  <a:lnTo>
                    <a:pt x="464" y="78"/>
                  </a:lnTo>
                  <a:lnTo>
                    <a:pt x="464" y="39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2955550" y="1517125"/>
              <a:ext cx="9675" cy="9675"/>
            </a:xfrm>
            <a:custGeom>
              <a:rect b="b" l="l" r="r" t="t"/>
              <a:pathLst>
                <a:path extrusionOk="0" h="387" w="387">
                  <a:moveTo>
                    <a:pt x="309" y="0"/>
                  </a:moveTo>
                  <a:lnTo>
                    <a:pt x="0" y="194"/>
                  </a:lnTo>
                  <a:lnTo>
                    <a:pt x="271" y="387"/>
                  </a:lnTo>
                  <a:lnTo>
                    <a:pt x="386" y="78"/>
                  </a:lnTo>
                  <a:lnTo>
                    <a:pt x="386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2941050" y="1506500"/>
              <a:ext cx="7750" cy="8725"/>
            </a:xfrm>
            <a:custGeom>
              <a:rect b="b" l="l" r="r" t="t"/>
              <a:pathLst>
                <a:path extrusionOk="0" h="349" w="310">
                  <a:moveTo>
                    <a:pt x="232" y="0"/>
                  </a:moveTo>
                  <a:lnTo>
                    <a:pt x="78" y="39"/>
                  </a:lnTo>
                  <a:lnTo>
                    <a:pt x="0" y="78"/>
                  </a:lnTo>
                  <a:lnTo>
                    <a:pt x="271" y="348"/>
                  </a:lnTo>
                  <a:lnTo>
                    <a:pt x="310" y="232"/>
                  </a:lnTo>
                  <a:lnTo>
                    <a:pt x="310" y="116"/>
                  </a:lnTo>
                  <a:lnTo>
                    <a:pt x="310" y="3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3056975" y="1363525"/>
              <a:ext cx="37700" cy="35775"/>
            </a:xfrm>
            <a:custGeom>
              <a:rect b="b" l="l" r="r" t="t"/>
              <a:pathLst>
                <a:path extrusionOk="0" h="1431" w="1508">
                  <a:moveTo>
                    <a:pt x="696" y="0"/>
                  </a:moveTo>
                  <a:lnTo>
                    <a:pt x="541" y="78"/>
                  </a:lnTo>
                  <a:lnTo>
                    <a:pt x="387" y="116"/>
                  </a:lnTo>
                  <a:lnTo>
                    <a:pt x="232" y="194"/>
                  </a:lnTo>
                  <a:lnTo>
                    <a:pt x="155" y="310"/>
                  </a:lnTo>
                  <a:lnTo>
                    <a:pt x="78" y="464"/>
                  </a:lnTo>
                  <a:lnTo>
                    <a:pt x="0" y="619"/>
                  </a:lnTo>
                  <a:lnTo>
                    <a:pt x="0" y="696"/>
                  </a:lnTo>
                  <a:lnTo>
                    <a:pt x="39" y="928"/>
                  </a:lnTo>
                  <a:lnTo>
                    <a:pt x="116" y="1160"/>
                  </a:lnTo>
                  <a:lnTo>
                    <a:pt x="271" y="1314"/>
                  </a:lnTo>
                  <a:lnTo>
                    <a:pt x="387" y="1391"/>
                  </a:lnTo>
                  <a:lnTo>
                    <a:pt x="503" y="1430"/>
                  </a:lnTo>
                  <a:lnTo>
                    <a:pt x="928" y="1430"/>
                  </a:lnTo>
                  <a:lnTo>
                    <a:pt x="1198" y="1353"/>
                  </a:lnTo>
                  <a:lnTo>
                    <a:pt x="1276" y="1276"/>
                  </a:lnTo>
                  <a:lnTo>
                    <a:pt x="1391" y="1198"/>
                  </a:lnTo>
                  <a:lnTo>
                    <a:pt x="1430" y="1082"/>
                  </a:lnTo>
                  <a:lnTo>
                    <a:pt x="1469" y="966"/>
                  </a:lnTo>
                  <a:lnTo>
                    <a:pt x="1507" y="657"/>
                  </a:lnTo>
                  <a:lnTo>
                    <a:pt x="1430" y="387"/>
                  </a:lnTo>
                  <a:lnTo>
                    <a:pt x="1353" y="232"/>
                  </a:lnTo>
                  <a:lnTo>
                    <a:pt x="1276" y="155"/>
                  </a:lnTo>
                  <a:lnTo>
                    <a:pt x="1160" y="39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3064700" y="1368350"/>
              <a:ext cx="14525" cy="13550"/>
            </a:xfrm>
            <a:custGeom>
              <a:rect b="b" l="l" r="r" t="t"/>
              <a:pathLst>
                <a:path extrusionOk="0" h="542" w="581">
                  <a:moveTo>
                    <a:pt x="387" y="1"/>
                  </a:moveTo>
                  <a:lnTo>
                    <a:pt x="310" y="39"/>
                  </a:lnTo>
                  <a:lnTo>
                    <a:pt x="194" y="78"/>
                  </a:lnTo>
                  <a:lnTo>
                    <a:pt x="78" y="194"/>
                  </a:lnTo>
                  <a:lnTo>
                    <a:pt x="39" y="271"/>
                  </a:lnTo>
                  <a:lnTo>
                    <a:pt x="0" y="348"/>
                  </a:lnTo>
                  <a:lnTo>
                    <a:pt x="0" y="387"/>
                  </a:lnTo>
                  <a:lnTo>
                    <a:pt x="39" y="426"/>
                  </a:lnTo>
                  <a:lnTo>
                    <a:pt x="116" y="503"/>
                  </a:lnTo>
                  <a:lnTo>
                    <a:pt x="155" y="542"/>
                  </a:lnTo>
                  <a:lnTo>
                    <a:pt x="232" y="542"/>
                  </a:lnTo>
                  <a:lnTo>
                    <a:pt x="310" y="503"/>
                  </a:lnTo>
                  <a:lnTo>
                    <a:pt x="348" y="464"/>
                  </a:lnTo>
                  <a:lnTo>
                    <a:pt x="387" y="348"/>
                  </a:lnTo>
                  <a:lnTo>
                    <a:pt x="503" y="271"/>
                  </a:lnTo>
                  <a:lnTo>
                    <a:pt x="541" y="232"/>
                  </a:lnTo>
                  <a:lnTo>
                    <a:pt x="580" y="194"/>
                  </a:lnTo>
                  <a:lnTo>
                    <a:pt x="580" y="78"/>
                  </a:lnTo>
                  <a:lnTo>
                    <a:pt x="541" y="3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3119775" y="1435975"/>
              <a:ext cx="18375" cy="8725"/>
            </a:xfrm>
            <a:custGeom>
              <a:rect b="b" l="l" r="r" t="t"/>
              <a:pathLst>
                <a:path extrusionOk="0" h="349" w="735">
                  <a:moveTo>
                    <a:pt x="348" y="0"/>
                  </a:moveTo>
                  <a:lnTo>
                    <a:pt x="193" y="78"/>
                  </a:lnTo>
                  <a:lnTo>
                    <a:pt x="39" y="155"/>
                  </a:lnTo>
                  <a:lnTo>
                    <a:pt x="0" y="232"/>
                  </a:lnTo>
                  <a:lnTo>
                    <a:pt x="0" y="310"/>
                  </a:lnTo>
                  <a:lnTo>
                    <a:pt x="39" y="348"/>
                  </a:lnTo>
                  <a:lnTo>
                    <a:pt x="271" y="348"/>
                  </a:lnTo>
                  <a:lnTo>
                    <a:pt x="464" y="310"/>
                  </a:lnTo>
                  <a:lnTo>
                    <a:pt x="502" y="271"/>
                  </a:lnTo>
                  <a:lnTo>
                    <a:pt x="502" y="232"/>
                  </a:lnTo>
                  <a:lnTo>
                    <a:pt x="618" y="232"/>
                  </a:lnTo>
                  <a:lnTo>
                    <a:pt x="734" y="194"/>
                  </a:lnTo>
                  <a:lnTo>
                    <a:pt x="734" y="155"/>
                  </a:lnTo>
                  <a:lnTo>
                    <a:pt x="734" y="116"/>
                  </a:lnTo>
                  <a:lnTo>
                    <a:pt x="657" y="78"/>
                  </a:lnTo>
                  <a:lnTo>
                    <a:pt x="541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2580725" y="1313300"/>
              <a:ext cx="29975" cy="158450"/>
            </a:xfrm>
            <a:custGeom>
              <a:rect b="b" l="l" r="r" t="t"/>
              <a:pathLst>
                <a:path extrusionOk="0" h="6338" w="1199">
                  <a:moveTo>
                    <a:pt x="1160" y="0"/>
                  </a:moveTo>
                  <a:lnTo>
                    <a:pt x="889" y="232"/>
                  </a:lnTo>
                  <a:lnTo>
                    <a:pt x="657" y="541"/>
                  </a:lnTo>
                  <a:lnTo>
                    <a:pt x="503" y="850"/>
                  </a:lnTo>
                  <a:lnTo>
                    <a:pt x="387" y="1198"/>
                  </a:lnTo>
                  <a:lnTo>
                    <a:pt x="309" y="1584"/>
                  </a:lnTo>
                  <a:lnTo>
                    <a:pt x="309" y="1932"/>
                  </a:lnTo>
                  <a:lnTo>
                    <a:pt x="387" y="2396"/>
                  </a:lnTo>
                  <a:lnTo>
                    <a:pt x="387" y="2628"/>
                  </a:lnTo>
                  <a:lnTo>
                    <a:pt x="387" y="2860"/>
                  </a:lnTo>
                  <a:lnTo>
                    <a:pt x="348" y="3091"/>
                  </a:lnTo>
                  <a:lnTo>
                    <a:pt x="232" y="3285"/>
                  </a:lnTo>
                  <a:lnTo>
                    <a:pt x="155" y="3516"/>
                  </a:lnTo>
                  <a:lnTo>
                    <a:pt x="78" y="3748"/>
                  </a:lnTo>
                  <a:lnTo>
                    <a:pt x="0" y="4173"/>
                  </a:lnTo>
                  <a:lnTo>
                    <a:pt x="0" y="4637"/>
                  </a:lnTo>
                  <a:lnTo>
                    <a:pt x="78" y="5062"/>
                  </a:lnTo>
                  <a:lnTo>
                    <a:pt x="194" y="5526"/>
                  </a:lnTo>
                  <a:lnTo>
                    <a:pt x="387" y="5951"/>
                  </a:lnTo>
                  <a:lnTo>
                    <a:pt x="580" y="6337"/>
                  </a:lnTo>
                  <a:lnTo>
                    <a:pt x="696" y="6337"/>
                  </a:lnTo>
                  <a:lnTo>
                    <a:pt x="696" y="6299"/>
                  </a:lnTo>
                  <a:lnTo>
                    <a:pt x="425" y="5448"/>
                  </a:lnTo>
                  <a:lnTo>
                    <a:pt x="309" y="5023"/>
                  </a:lnTo>
                  <a:lnTo>
                    <a:pt x="232" y="4598"/>
                  </a:lnTo>
                  <a:lnTo>
                    <a:pt x="271" y="4173"/>
                  </a:lnTo>
                  <a:lnTo>
                    <a:pt x="348" y="3748"/>
                  </a:lnTo>
                  <a:lnTo>
                    <a:pt x="387" y="3555"/>
                  </a:lnTo>
                  <a:lnTo>
                    <a:pt x="503" y="3362"/>
                  </a:lnTo>
                  <a:lnTo>
                    <a:pt x="580" y="3169"/>
                  </a:lnTo>
                  <a:lnTo>
                    <a:pt x="619" y="2975"/>
                  </a:lnTo>
                  <a:lnTo>
                    <a:pt x="657" y="2782"/>
                  </a:lnTo>
                  <a:lnTo>
                    <a:pt x="657" y="2589"/>
                  </a:lnTo>
                  <a:lnTo>
                    <a:pt x="580" y="2203"/>
                  </a:lnTo>
                  <a:lnTo>
                    <a:pt x="580" y="1816"/>
                  </a:lnTo>
                  <a:lnTo>
                    <a:pt x="580" y="1430"/>
                  </a:lnTo>
                  <a:lnTo>
                    <a:pt x="657" y="1043"/>
                  </a:lnTo>
                  <a:lnTo>
                    <a:pt x="773" y="696"/>
                  </a:lnTo>
                  <a:lnTo>
                    <a:pt x="966" y="348"/>
                  </a:lnTo>
                  <a:lnTo>
                    <a:pt x="1198" y="39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2555600" y="1317150"/>
              <a:ext cx="29000" cy="165225"/>
            </a:xfrm>
            <a:custGeom>
              <a:rect b="b" l="l" r="r" t="t"/>
              <a:pathLst>
                <a:path extrusionOk="0" h="6609" w="1160">
                  <a:moveTo>
                    <a:pt x="1083" y="1"/>
                  </a:moveTo>
                  <a:lnTo>
                    <a:pt x="812" y="271"/>
                  </a:lnTo>
                  <a:lnTo>
                    <a:pt x="580" y="619"/>
                  </a:lnTo>
                  <a:lnTo>
                    <a:pt x="426" y="1005"/>
                  </a:lnTo>
                  <a:lnTo>
                    <a:pt x="271" y="1392"/>
                  </a:lnTo>
                  <a:lnTo>
                    <a:pt x="194" y="1778"/>
                  </a:lnTo>
                  <a:lnTo>
                    <a:pt x="194" y="2203"/>
                  </a:lnTo>
                  <a:lnTo>
                    <a:pt x="233" y="2590"/>
                  </a:lnTo>
                  <a:lnTo>
                    <a:pt x="271" y="2976"/>
                  </a:lnTo>
                  <a:lnTo>
                    <a:pt x="348" y="3285"/>
                  </a:lnTo>
                  <a:lnTo>
                    <a:pt x="348" y="3401"/>
                  </a:lnTo>
                  <a:lnTo>
                    <a:pt x="271" y="3556"/>
                  </a:lnTo>
                  <a:lnTo>
                    <a:pt x="117" y="3942"/>
                  </a:lnTo>
                  <a:lnTo>
                    <a:pt x="39" y="4367"/>
                  </a:lnTo>
                  <a:lnTo>
                    <a:pt x="1" y="4792"/>
                  </a:lnTo>
                  <a:lnTo>
                    <a:pt x="78" y="5256"/>
                  </a:lnTo>
                  <a:lnTo>
                    <a:pt x="194" y="5719"/>
                  </a:lnTo>
                  <a:lnTo>
                    <a:pt x="387" y="6183"/>
                  </a:lnTo>
                  <a:lnTo>
                    <a:pt x="619" y="6570"/>
                  </a:lnTo>
                  <a:lnTo>
                    <a:pt x="658" y="6608"/>
                  </a:lnTo>
                  <a:lnTo>
                    <a:pt x="696" y="6608"/>
                  </a:lnTo>
                  <a:lnTo>
                    <a:pt x="735" y="6570"/>
                  </a:lnTo>
                  <a:lnTo>
                    <a:pt x="735" y="6531"/>
                  </a:lnTo>
                  <a:lnTo>
                    <a:pt x="426" y="5642"/>
                  </a:lnTo>
                  <a:lnTo>
                    <a:pt x="310" y="5179"/>
                  </a:lnTo>
                  <a:lnTo>
                    <a:pt x="271" y="4947"/>
                  </a:lnTo>
                  <a:lnTo>
                    <a:pt x="271" y="4676"/>
                  </a:lnTo>
                  <a:lnTo>
                    <a:pt x="310" y="4251"/>
                  </a:lnTo>
                  <a:lnTo>
                    <a:pt x="348" y="4019"/>
                  </a:lnTo>
                  <a:lnTo>
                    <a:pt x="464" y="3826"/>
                  </a:lnTo>
                  <a:lnTo>
                    <a:pt x="580" y="3478"/>
                  </a:lnTo>
                  <a:lnTo>
                    <a:pt x="619" y="3324"/>
                  </a:lnTo>
                  <a:lnTo>
                    <a:pt x="619" y="3131"/>
                  </a:lnTo>
                  <a:lnTo>
                    <a:pt x="503" y="2706"/>
                  </a:lnTo>
                  <a:lnTo>
                    <a:pt x="426" y="2280"/>
                  </a:lnTo>
                  <a:lnTo>
                    <a:pt x="426" y="1894"/>
                  </a:lnTo>
                  <a:lnTo>
                    <a:pt x="503" y="1508"/>
                  </a:lnTo>
                  <a:lnTo>
                    <a:pt x="580" y="1121"/>
                  </a:lnTo>
                  <a:lnTo>
                    <a:pt x="735" y="735"/>
                  </a:lnTo>
                  <a:lnTo>
                    <a:pt x="928" y="387"/>
                  </a:lnTo>
                  <a:lnTo>
                    <a:pt x="1160" y="39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2527600" y="1333575"/>
              <a:ext cx="23200" cy="151700"/>
            </a:xfrm>
            <a:custGeom>
              <a:rect b="b" l="l" r="r" t="t"/>
              <a:pathLst>
                <a:path extrusionOk="0" h="6068" w="928">
                  <a:moveTo>
                    <a:pt x="734" y="1"/>
                  </a:moveTo>
                  <a:lnTo>
                    <a:pt x="734" y="39"/>
                  </a:lnTo>
                  <a:lnTo>
                    <a:pt x="657" y="232"/>
                  </a:lnTo>
                  <a:lnTo>
                    <a:pt x="618" y="387"/>
                  </a:lnTo>
                  <a:lnTo>
                    <a:pt x="464" y="735"/>
                  </a:lnTo>
                  <a:lnTo>
                    <a:pt x="271" y="1082"/>
                  </a:lnTo>
                  <a:lnTo>
                    <a:pt x="77" y="1430"/>
                  </a:lnTo>
                  <a:lnTo>
                    <a:pt x="0" y="1778"/>
                  </a:lnTo>
                  <a:lnTo>
                    <a:pt x="0" y="2126"/>
                  </a:lnTo>
                  <a:lnTo>
                    <a:pt x="0" y="2319"/>
                  </a:lnTo>
                  <a:lnTo>
                    <a:pt x="77" y="2512"/>
                  </a:lnTo>
                  <a:lnTo>
                    <a:pt x="116" y="2667"/>
                  </a:lnTo>
                  <a:lnTo>
                    <a:pt x="232" y="2821"/>
                  </a:lnTo>
                  <a:lnTo>
                    <a:pt x="348" y="2976"/>
                  </a:lnTo>
                  <a:lnTo>
                    <a:pt x="464" y="3130"/>
                  </a:lnTo>
                  <a:lnTo>
                    <a:pt x="502" y="3246"/>
                  </a:lnTo>
                  <a:lnTo>
                    <a:pt x="464" y="3362"/>
                  </a:lnTo>
                  <a:lnTo>
                    <a:pt x="425" y="3594"/>
                  </a:lnTo>
                  <a:lnTo>
                    <a:pt x="387" y="4019"/>
                  </a:lnTo>
                  <a:lnTo>
                    <a:pt x="387" y="4483"/>
                  </a:lnTo>
                  <a:lnTo>
                    <a:pt x="425" y="4869"/>
                  </a:lnTo>
                  <a:lnTo>
                    <a:pt x="502" y="5294"/>
                  </a:lnTo>
                  <a:lnTo>
                    <a:pt x="618" y="5681"/>
                  </a:lnTo>
                  <a:lnTo>
                    <a:pt x="773" y="6029"/>
                  </a:lnTo>
                  <a:lnTo>
                    <a:pt x="812" y="6067"/>
                  </a:lnTo>
                  <a:lnTo>
                    <a:pt x="889" y="6067"/>
                  </a:lnTo>
                  <a:lnTo>
                    <a:pt x="927" y="6029"/>
                  </a:lnTo>
                  <a:lnTo>
                    <a:pt x="927" y="5990"/>
                  </a:lnTo>
                  <a:lnTo>
                    <a:pt x="812" y="5565"/>
                  </a:lnTo>
                  <a:lnTo>
                    <a:pt x="696" y="5140"/>
                  </a:lnTo>
                  <a:lnTo>
                    <a:pt x="657" y="4715"/>
                  </a:lnTo>
                  <a:lnTo>
                    <a:pt x="618" y="4290"/>
                  </a:lnTo>
                  <a:lnTo>
                    <a:pt x="657" y="3826"/>
                  </a:lnTo>
                  <a:lnTo>
                    <a:pt x="734" y="3401"/>
                  </a:lnTo>
                  <a:lnTo>
                    <a:pt x="734" y="3246"/>
                  </a:lnTo>
                  <a:lnTo>
                    <a:pt x="734" y="3130"/>
                  </a:lnTo>
                  <a:lnTo>
                    <a:pt x="696" y="2976"/>
                  </a:lnTo>
                  <a:lnTo>
                    <a:pt x="580" y="2860"/>
                  </a:lnTo>
                  <a:lnTo>
                    <a:pt x="348" y="2512"/>
                  </a:lnTo>
                  <a:lnTo>
                    <a:pt x="271" y="2319"/>
                  </a:lnTo>
                  <a:lnTo>
                    <a:pt x="232" y="2126"/>
                  </a:lnTo>
                  <a:lnTo>
                    <a:pt x="193" y="1933"/>
                  </a:lnTo>
                  <a:lnTo>
                    <a:pt x="193" y="1739"/>
                  </a:lnTo>
                  <a:lnTo>
                    <a:pt x="232" y="1546"/>
                  </a:lnTo>
                  <a:lnTo>
                    <a:pt x="309" y="1314"/>
                  </a:lnTo>
                  <a:lnTo>
                    <a:pt x="580" y="696"/>
                  </a:lnTo>
                  <a:lnTo>
                    <a:pt x="696" y="387"/>
                  </a:lnTo>
                  <a:lnTo>
                    <a:pt x="773" y="39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2498600" y="1342275"/>
              <a:ext cx="23225" cy="126575"/>
            </a:xfrm>
            <a:custGeom>
              <a:rect b="b" l="l" r="r" t="t"/>
              <a:pathLst>
                <a:path extrusionOk="0" h="5063" w="929">
                  <a:moveTo>
                    <a:pt x="658" y="0"/>
                  </a:moveTo>
                  <a:lnTo>
                    <a:pt x="310" y="619"/>
                  </a:lnTo>
                  <a:lnTo>
                    <a:pt x="155" y="928"/>
                  </a:lnTo>
                  <a:lnTo>
                    <a:pt x="40" y="1275"/>
                  </a:lnTo>
                  <a:lnTo>
                    <a:pt x="1" y="1546"/>
                  </a:lnTo>
                  <a:lnTo>
                    <a:pt x="40" y="1855"/>
                  </a:lnTo>
                  <a:lnTo>
                    <a:pt x="117" y="2126"/>
                  </a:lnTo>
                  <a:lnTo>
                    <a:pt x="194" y="2435"/>
                  </a:lnTo>
                  <a:lnTo>
                    <a:pt x="349" y="2782"/>
                  </a:lnTo>
                  <a:lnTo>
                    <a:pt x="387" y="2976"/>
                  </a:lnTo>
                  <a:lnTo>
                    <a:pt x="387" y="3169"/>
                  </a:lnTo>
                  <a:lnTo>
                    <a:pt x="387" y="3555"/>
                  </a:lnTo>
                  <a:lnTo>
                    <a:pt x="387" y="3903"/>
                  </a:lnTo>
                  <a:lnTo>
                    <a:pt x="387" y="4212"/>
                  </a:lnTo>
                  <a:lnTo>
                    <a:pt x="465" y="4521"/>
                  </a:lnTo>
                  <a:lnTo>
                    <a:pt x="619" y="4792"/>
                  </a:lnTo>
                  <a:lnTo>
                    <a:pt x="812" y="5024"/>
                  </a:lnTo>
                  <a:lnTo>
                    <a:pt x="851" y="5062"/>
                  </a:lnTo>
                  <a:lnTo>
                    <a:pt x="890" y="5024"/>
                  </a:lnTo>
                  <a:lnTo>
                    <a:pt x="928" y="4985"/>
                  </a:lnTo>
                  <a:lnTo>
                    <a:pt x="928" y="4946"/>
                  </a:lnTo>
                  <a:lnTo>
                    <a:pt x="774" y="4637"/>
                  </a:lnTo>
                  <a:lnTo>
                    <a:pt x="658" y="4328"/>
                  </a:lnTo>
                  <a:lnTo>
                    <a:pt x="619" y="4019"/>
                  </a:lnTo>
                  <a:lnTo>
                    <a:pt x="619" y="3671"/>
                  </a:lnTo>
                  <a:lnTo>
                    <a:pt x="658" y="3362"/>
                  </a:lnTo>
                  <a:lnTo>
                    <a:pt x="658" y="3092"/>
                  </a:lnTo>
                  <a:lnTo>
                    <a:pt x="619" y="2821"/>
                  </a:lnTo>
                  <a:lnTo>
                    <a:pt x="503" y="2512"/>
                  </a:lnTo>
                  <a:lnTo>
                    <a:pt x="349" y="2241"/>
                  </a:lnTo>
                  <a:lnTo>
                    <a:pt x="233" y="1932"/>
                  </a:lnTo>
                  <a:lnTo>
                    <a:pt x="194" y="1585"/>
                  </a:lnTo>
                  <a:lnTo>
                    <a:pt x="233" y="1237"/>
                  </a:lnTo>
                  <a:lnTo>
                    <a:pt x="310" y="928"/>
                  </a:lnTo>
                  <a:lnTo>
                    <a:pt x="426" y="619"/>
                  </a:lnTo>
                  <a:lnTo>
                    <a:pt x="696" y="39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2475425" y="1351925"/>
              <a:ext cx="31900" cy="127550"/>
            </a:xfrm>
            <a:custGeom>
              <a:rect b="b" l="l" r="r" t="t"/>
              <a:pathLst>
                <a:path extrusionOk="0" h="5102" w="1276">
                  <a:moveTo>
                    <a:pt x="464" y="1"/>
                  </a:moveTo>
                  <a:lnTo>
                    <a:pt x="426" y="39"/>
                  </a:lnTo>
                  <a:lnTo>
                    <a:pt x="271" y="348"/>
                  </a:lnTo>
                  <a:lnTo>
                    <a:pt x="116" y="696"/>
                  </a:lnTo>
                  <a:lnTo>
                    <a:pt x="39" y="1044"/>
                  </a:lnTo>
                  <a:lnTo>
                    <a:pt x="0" y="1392"/>
                  </a:lnTo>
                  <a:lnTo>
                    <a:pt x="0" y="1778"/>
                  </a:lnTo>
                  <a:lnTo>
                    <a:pt x="39" y="1971"/>
                  </a:lnTo>
                  <a:lnTo>
                    <a:pt x="78" y="2165"/>
                  </a:lnTo>
                  <a:lnTo>
                    <a:pt x="232" y="2474"/>
                  </a:lnTo>
                  <a:lnTo>
                    <a:pt x="310" y="2628"/>
                  </a:lnTo>
                  <a:lnTo>
                    <a:pt x="387" y="2783"/>
                  </a:lnTo>
                  <a:lnTo>
                    <a:pt x="387" y="2976"/>
                  </a:lnTo>
                  <a:lnTo>
                    <a:pt x="387" y="3131"/>
                  </a:lnTo>
                  <a:lnTo>
                    <a:pt x="348" y="3517"/>
                  </a:lnTo>
                  <a:lnTo>
                    <a:pt x="387" y="3826"/>
                  </a:lnTo>
                  <a:lnTo>
                    <a:pt x="464" y="4135"/>
                  </a:lnTo>
                  <a:lnTo>
                    <a:pt x="580" y="4406"/>
                  </a:lnTo>
                  <a:lnTo>
                    <a:pt x="735" y="4676"/>
                  </a:lnTo>
                  <a:lnTo>
                    <a:pt x="928" y="4908"/>
                  </a:lnTo>
                  <a:lnTo>
                    <a:pt x="1198" y="5101"/>
                  </a:lnTo>
                  <a:lnTo>
                    <a:pt x="1237" y="5101"/>
                  </a:lnTo>
                  <a:lnTo>
                    <a:pt x="1276" y="5063"/>
                  </a:lnTo>
                  <a:lnTo>
                    <a:pt x="1276" y="5024"/>
                  </a:lnTo>
                  <a:lnTo>
                    <a:pt x="1276" y="4985"/>
                  </a:lnTo>
                  <a:lnTo>
                    <a:pt x="889" y="4483"/>
                  </a:lnTo>
                  <a:lnTo>
                    <a:pt x="735" y="4213"/>
                  </a:lnTo>
                  <a:lnTo>
                    <a:pt x="619" y="3903"/>
                  </a:lnTo>
                  <a:lnTo>
                    <a:pt x="541" y="3594"/>
                  </a:lnTo>
                  <a:lnTo>
                    <a:pt x="541" y="3285"/>
                  </a:lnTo>
                  <a:lnTo>
                    <a:pt x="619" y="3015"/>
                  </a:lnTo>
                  <a:lnTo>
                    <a:pt x="619" y="2860"/>
                  </a:lnTo>
                  <a:lnTo>
                    <a:pt x="619" y="2744"/>
                  </a:lnTo>
                  <a:lnTo>
                    <a:pt x="580" y="2590"/>
                  </a:lnTo>
                  <a:lnTo>
                    <a:pt x="503" y="2474"/>
                  </a:lnTo>
                  <a:lnTo>
                    <a:pt x="387" y="2203"/>
                  </a:lnTo>
                  <a:lnTo>
                    <a:pt x="310" y="2049"/>
                  </a:lnTo>
                  <a:lnTo>
                    <a:pt x="232" y="1855"/>
                  </a:lnTo>
                  <a:lnTo>
                    <a:pt x="194" y="1469"/>
                  </a:lnTo>
                  <a:lnTo>
                    <a:pt x="194" y="1121"/>
                  </a:lnTo>
                  <a:lnTo>
                    <a:pt x="271" y="735"/>
                  </a:lnTo>
                  <a:lnTo>
                    <a:pt x="348" y="387"/>
                  </a:lnTo>
                  <a:lnTo>
                    <a:pt x="464" y="3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2667675" y="1423425"/>
              <a:ext cx="33825" cy="22225"/>
            </a:xfrm>
            <a:custGeom>
              <a:rect b="b" l="l" r="r" t="t"/>
              <a:pathLst>
                <a:path extrusionOk="0" h="889" w="1353">
                  <a:moveTo>
                    <a:pt x="927" y="0"/>
                  </a:moveTo>
                  <a:lnTo>
                    <a:pt x="734" y="77"/>
                  </a:lnTo>
                  <a:lnTo>
                    <a:pt x="580" y="155"/>
                  </a:lnTo>
                  <a:lnTo>
                    <a:pt x="77" y="155"/>
                  </a:lnTo>
                  <a:lnTo>
                    <a:pt x="0" y="271"/>
                  </a:lnTo>
                  <a:lnTo>
                    <a:pt x="0" y="348"/>
                  </a:lnTo>
                  <a:lnTo>
                    <a:pt x="0" y="425"/>
                  </a:lnTo>
                  <a:lnTo>
                    <a:pt x="77" y="580"/>
                  </a:lnTo>
                  <a:lnTo>
                    <a:pt x="193" y="696"/>
                  </a:lnTo>
                  <a:lnTo>
                    <a:pt x="309" y="773"/>
                  </a:lnTo>
                  <a:lnTo>
                    <a:pt x="425" y="850"/>
                  </a:lnTo>
                  <a:lnTo>
                    <a:pt x="618" y="889"/>
                  </a:lnTo>
                  <a:lnTo>
                    <a:pt x="966" y="889"/>
                  </a:lnTo>
                  <a:lnTo>
                    <a:pt x="1159" y="812"/>
                  </a:lnTo>
                  <a:lnTo>
                    <a:pt x="1275" y="734"/>
                  </a:lnTo>
                  <a:lnTo>
                    <a:pt x="1352" y="580"/>
                  </a:lnTo>
                  <a:lnTo>
                    <a:pt x="1352" y="387"/>
                  </a:lnTo>
                  <a:lnTo>
                    <a:pt x="1314" y="232"/>
                  </a:lnTo>
                  <a:lnTo>
                    <a:pt x="1237" y="116"/>
                  </a:lnTo>
                  <a:lnTo>
                    <a:pt x="1082" y="39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2706300" y="1413750"/>
              <a:ext cx="23225" cy="19350"/>
            </a:xfrm>
            <a:custGeom>
              <a:rect b="b" l="l" r="r" t="t"/>
              <a:pathLst>
                <a:path extrusionOk="0" h="774" w="929">
                  <a:moveTo>
                    <a:pt x="194" y="1"/>
                  </a:moveTo>
                  <a:lnTo>
                    <a:pt x="117" y="39"/>
                  </a:lnTo>
                  <a:lnTo>
                    <a:pt x="39" y="117"/>
                  </a:lnTo>
                  <a:lnTo>
                    <a:pt x="1" y="194"/>
                  </a:lnTo>
                  <a:lnTo>
                    <a:pt x="39" y="233"/>
                  </a:lnTo>
                  <a:lnTo>
                    <a:pt x="348" y="580"/>
                  </a:lnTo>
                  <a:lnTo>
                    <a:pt x="426" y="658"/>
                  </a:lnTo>
                  <a:lnTo>
                    <a:pt x="542" y="735"/>
                  </a:lnTo>
                  <a:lnTo>
                    <a:pt x="658" y="774"/>
                  </a:lnTo>
                  <a:lnTo>
                    <a:pt x="774" y="735"/>
                  </a:lnTo>
                  <a:lnTo>
                    <a:pt x="889" y="658"/>
                  </a:lnTo>
                  <a:lnTo>
                    <a:pt x="928" y="503"/>
                  </a:lnTo>
                  <a:lnTo>
                    <a:pt x="928" y="426"/>
                  </a:lnTo>
                  <a:lnTo>
                    <a:pt x="928" y="310"/>
                  </a:lnTo>
                  <a:lnTo>
                    <a:pt x="851" y="233"/>
                  </a:lnTo>
                  <a:lnTo>
                    <a:pt x="812" y="155"/>
                  </a:lnTo>
                  <a:lnTo>
                    <a:pt x="619" y="78"/>
                  </a:lnTo>
                  <a:lnTo>
                    <a:pt x="426" y="3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2084175" y="1693900"/>
              <a:ext cx="39650" cy="42525"/>
            </a:xfrm>
            <a:custGeom>
              <a:rect b="b" l="l" r="r" t="t"/>
              <a:pathLst>
                <a:path extrusionOk="0" h="1701" w="1586">
                  <a:moveTo>
                    <a:pt x="542" y="1"/>
                  </a:moveTo>
                  <a:lnTo>
                    <a:pt x="465" y="39"/>
                  </a:lnTo>
                  <a:lnTo>
                    <a:pt x="271" y="155"/>
                  </a:lnTo>
                  <a:lnTo>
                    <a:pt x="117" y="348"/>
                  </a:lnTo>
                  <a:lnTo>
                    <a:pt x="40" y="580"/>
                  </a:lnTo>
                  <a:lnTo>
                    <a:pt x="1" y="851"/>
                  </a:lnTo>
                  <a:lnTo>
                    <a:pt x="40" y="1121"/>
                  </a:lnTo>
                  <a:lnTo>
                    <a:pt x="117" y="1392"/>
                  </a:lnTo>
                  <a:lnTo>
                    <a:pt x="194" y="1469"/>
                  </a:lnTo>
                  <a:lnTo>
                    <a:pt x="310" y="1585"/>
                  </a:lnTo>
                  <a:lnTo>
                    <a:pt x="387" y="1624"/>
                  </a:lnTo>
                  <a:lnTo>
                    <a:pt x="503" y="1701"/>
                  </a:lnTo>
                  <a:lnTo>
                    <a:pt x="735" y="1701"/>
                  </a:lnTo>
                  <a:lnTo>
                    <a:pt x="890" y="1662"/>
                  </a:lnTo>
                  <a:lnTo>
                    <a:pt x="1006" y="1624"/>
                  </a:lnTo>
                  <a:lnTo>
                    <a:pt x="1237" y="1469"/>
                  </a:lnTo>
                  <a:lnTo>
                    <a:pt x="1392" y="1276"/>
                  </a:lnTo>
                  <a:lnTo>
                    <a:pt x="1547" y="1005"/>
                  </a:lnTo>
                  <a:lnTo>
                    <a:pt x="1585" y="889"/>
                  </a:lnTo>
                  <a:lnTo>
                    <a:pt x="1585" y="735"/>
                  </a:lnTo>
                  <a:lnTo>
                    <a:pt x="1547" y="619"/>
                  </a:lnTo>
                  <a:lnTo>
                    <a:pt x="1508" y="503"/>
                  </a:lnTo>
                  <a:lnTo>
                    <a:pt x="1431" y="426"/>
                  </a:lnTo>
                  <a:lnTo>
                    <a:pt x="1353" y="348"/>
                  </a:lnTo>
                  <a:lnTo>
                    <a:pt x="1237" y="271"/>
                  </a:lnTo>
                  <a:lnTo>
                    <a:pt x="967" y="271"/>
                  </a:lnTo>
                  <a:lnTo>
                    <a:pt x="890" y="232"/>
                  </a:lnTo>
                  <a:lnTo>
                    <a:pt x="851" y="194"/>
                  </a:lnTo>
                  <a:lnTo>
                    <a:pt x="812" y="194"/>
                  </a:lnTo>
                  <a:lnTo>
                    <a:pt x="735" y="78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2109300" y="1681350"/>
              <a:ext cx="19350" cy="11600"/>
            </a:xfrm>
            <a:custGeom>
              <a:rect b="b" l="l" r="r" t="t"/>
              <a:pathLst>
                <a:path extrusionOk="0" h="464" w="774">
                  <a:moveTo>
                    <a:pt x="194" y="0"/>
                  </a:moveTo>
                  <a:lnTo>
                    <a:pt x="116" y="39"/>
                  </a:lnTo>
                  <a:lnTo>
                    <a:pt x="78" y="78"/>
                  </a:lnTo>
                  <a:lnTo>
                    <a:pt x="1" y="193"/>
                  </a:lnTo>
                  <a:lnTo>
                    <a:pt x="1" y="309"/>
                  </a:lnTo>
                  <a:lnTo>
                    <a:pt x="39" y="387"/>
                  </a:lnTo>
                  <a:lnTo>
                    <a:pt x="155" y="425"/>
                  </a:lnTo>
                  <a:lnTo>
                    <a:pt x="271" y="464"/>
                  </a:lnTo>
                  <a:lnTo>
                    <a:pt x="387" y="425"/>
                  </a:lnTo>
                  <a:lnTo>
                    <a:pt x="619" y="425"/>
                  </a:lnTo>
                  <a:lnTo>
                    <a:pt x="696" y="387"/>
                  </a:lnTo>
                  <a:lnTo>
                    <a:pt x="735" y="309"/>
                  </a:lnTo>
                  <a:lnTo>
                    <a:pt x="773" y="232"/>
                  </a:lnTo>
                  <a:lnTo>
                    <a:pt x="735" y="155"/>
                  </a:lnTo>
                  <a:lnTo>
                    <a:pt x="696" y="116"/>
                  </a:lnTo>
                  <a:lnTo>
                    <a:pt x="657" y="78"/>
                  </a:lnTo>
                  <a:lnTo>
                    <a:pt x="503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2190450" y="1167425"/>
              <a:ext cx="232825" cy="214475"/>
            </a:xfrm>
            <a:custGeom>
              <a:rect b="b" l="l" r="r" t="t"/>
              <a:pathLst>
                <a:path extrusionOk="0" h="8579" w="9313">
                  <a:moveTo>
                    <a:pt x="1160" y="0"/>
                  </a:moveTo>
                  <a:lnTo>
                    <a:pt x="1121" y="39"/>
                  </a:lnTo>
                  <a:lnTo>
                    <a:pt x="1082" y="232"/>
                  </a:lnTo>
                  <a:lnTo>
                    <a:pt x="1121" y="387"/>
                  </a:lnTo>
                  <a:lnTo>
                    <a:pt x="1237" y="580"/>
                  </a:lnTo>
                  <a:lnTo>
                    <a:pt x="1314" y="696"/>
                  </a:lnTo>
                  <a:lnTo>
                    <a:pt x="1469" y="928"/>
                  </a:lnTo>
                  <a:lnTo>
                    <a:pt x="1585" y="1160"/>
                  </a:lnTo>
                  <a:lnTo>
                    <a:pt x="1778" y="1623"/>
                  </a:lnTo>
                  <a:lnTo>
                    <a:pt x="1971" y="1971"/>
                  </a:lnTo>
                  <a:lnTo>
                    <a:pt x="2164" y="2280"/>
                  </a:lnTo>
                  <a:lnTo>
                    <a:pt x="2435" y="2551"/>
                  </a:lnTo>
                  <a:lnTo>
                    <a:pt x="2744" y="2744"/>
                  </a:lnTo>
                  <a:lnTo>
                    <a:pt x="2512" y="2821"/>
                  </a:lnTo>
                  <a:lnTo>
                    <a:pt x="2203" y="2860"/>
                  </a:lnTo>
                  <a:lnTo>
                    <a:pt x="2164" y="2860"/>
                  </a:lnTo>
                  <a:lnTo>
                    <a:pt x="2126" y="2937"/>
                  </a:lnTo>
                  <a:lnTo>
                    <a:pt x="1971" y="3864"/>
                  </a:lnTo>
                  <a:lnTo>
                    <a:pt x="1817" y="4753"/>
                  </a:lnTo>
                  <a:lnTo>
                    <a:pt x="1585" y="5681"/>
                  </a:lnTo>
                  <a:lnTo>
                    <a:pt x="1314" y="6569"/>
                  </a:lnTo>
                  <a:lnTo>
                    <a:pt x="1160" y="6994"/>
                  </a:lnTo>
                  <a:lnTo>
                    <a:pt x="966" y="7381"/>
                  </a:lnTo>
                  <a:lnTo>
                    <a:pt x="735" y="7767"/>
                  </a:lnTo>
                  <a:lnTo>
                    <a:pt x="464" y="8115"/>
                  </a:lnTo>
                  <a:lnTo>
                    <a:pt x="232" y="8347"/>
                  </a:lnTo>
                  <a:lnTo>
                    <a:pt x="0" y="8579"/>
                  </a:lnTo>
                  <a:lnTo>
                    <a:pt x="541" y="8192"/>
                  </a:lnTo>
                  <a:lnTo>
                    <a:pt x="1198" y="7767"/>
                  </a:lnTo>
                  <a:lnTo>
                    <a:pt x="1894" y="7419"/>
                  </a:lnTo>
                  <a:lnTo>
                    <a:pt x="2628" y="7033"/>
                  </a:lnTo>
                  <a:lnTo>
                    <a:pt x="4174" y="6337"/>
                  </a:lnTo>
                  <a:lnTo>
                    <a:pt x="5719" y="5681"/>
                  </a:lnTo>
                  <a:lnTo>
                    <a:pt x="7110" y="5140"/>
                  </a:lnTo>
                  <a:lnTo>
                    <a:pt x="8270" y="4715"/>
                  </a:lnTo>
                  <a:lnTo>
                    <a:pt x="9313" y="4367"/>
                  </a:lnTo>
                  <a:lnTo>
                    <a:pt x="8926" y="3942"/>
                  </a:lnTo>
                  <a:lnTo>
                    <a:pt x="8115" y="3246"/>
                  </a:lnTo>
                  <a:lnTo>
                    <a:pt x="7265" y="2551"/>
                  </a:lnTo>
                  <a:lnTo>
                    <a:pt x="6376" y="1971"/>
                  </a:lnTo>
                  <a:lnTo>
                    <a:pt x="5449" y="1391"/>
                  </a:lnTo>
                  <a:lnTo>
                    <a:pt x="4444" y="928"/>
                  </a:lnTo>
                  <a:lnTo>
                    <a:pt x="3439" y="541"/>
                  </a:lnTo>
                  <a:lnTo>
                    <a:pt x="2396" y="232"/>
                  </a:lnTo>
                  <a:lnTo>
                    <a:pt x="1894" y="116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2190450" y="1883250"/>
              <a:ext cx="3875" cy="34800"/>
            </a:xfrm>
            <a:custGeom>
              <a:rect b="b" l="l" r="r" t="t"/>
              <a:pathLst>
                <a:path extrusionOk="0" h="1392" w="155">
                  <a:moveTo>
                    <a:pt x="78" y="0"/>
                  </a:moveTo>
                  <a:lnTo>
                    <a:pt x="39" y="39"/>
                  </a:lnTo>
                  <a:lnTo>
                    <a:pt x="0" y="734"/>
                  </a:lnTo>
                  <a:lnTo>
                    <a:pt x="0" y="1391"/>
                  </a:lnTo>
                  <a:lnTo>
                    <a:pt x="155" y="1314"/>
                  </a:lnTo>
                  <a:lnTo>
                    <a:pt x="155" y="657"/>
                  </a:lnTo>
                  <a:lnTo>
                    <a:pt x="116" y="3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2190450" y="1883250"/>
              <a:ext cx="3875" cy="34800"/>
            </a:xfrm>
            <a:custGeom>
              <a:rect b="b" l="l" r="r" t="t"/>
              <a:pathLst>
                <a:path extrusionOk="0" fill="none" h="1392" w="155">
                  <a:moveTo>
                    <a:pt x="0" y="1391"/>
                  </a:moveTo>
                  <a:lnTo>
                    <a:pt x="0" y="1391"/>
                  </a:lnTo>
                  <a:lnTo>
                    <a:pt x="0" y="734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78" y="0"/>
                  </a:lnTo>
                  <a:lnTo>
                    <a:pt x="116" y="39"/>
                  </a:lnTo>
                  <a:lnTo>
                    <a:pt x="116" y="39"/>
                  </a:lnTo>
                  <a:lnTo>
                    <a:pt x="155" y="657"/>
                  </a:lnTo>
                  <a:lnTo>
                    <a:pt x="155" y="1314"/>
                  </a:lnTo>
                  <a:lnTo>
                    <a:pt x="0" y="13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2106400" y="1878400"/>
              <a:ext cx="30950" cy="90850"/>
            </a:xfrm>
            <a:custGeom>
              <a:rect b="b" l="l" r="r" t="t"/>
              <a:pathLst>
                <a:path extrusionOk="0" h="3634" w="1238">
                  <a:moveTo>
                    <a:pt x="1199" y="1"/>
                  </a:moveTo>
                  <a:lnTo>
                    <a:pt x="735" y="890"/>
                  </a:lnTo>
                  <a:lnTo>
                    <a:pt x="503" y="1353"/>
                  </a:lnTo>
                  <a:lnTo>
                    <a:pt x="310" y="1856"/>
                  </a:lnTo>
                  <a:lnTo>
                    <a:pt x="194" y="2281"/>
                  </a:lnTo>
                  <a:lnTo>
                    <a:pt x="78" y="2744"/>
                  </a:lnTo>
                  <a:lnTo>
                    <a:pt x="1" y="3170"/>
                  </a:lnTo>
                  <a:lnTo>
                    <a:pt x="1" y="3633"/>
                  </a:lnTo>
                  <a:lnTo>
                    <a:pt x="194" y="3517"/>
                  </a:lnTo>
                  <a:lnTo>
                    <a:pt x="271" y="2706"/>
                  </a:lnTo>
                  <a:lnTo>
                    <a:pt x="348" y="2281"/>
                  </a:lnTo>
                  <a:lnTo>
                    <a:pt x="464" y="1894"/>
                  </a:lnTo>
                  <a:lnTo>
                    <a:pt x="619" y="1392"/>
                  </a:lnTo>
                  <a:lnTo>
                    <a:pt x="812" y="928"/>
                  </a:lnTo>
                  <a:lnTo>
                    <a:pt x="1237" y="40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2106400" y="1878400"/>
              <a:ext cx="30950" cy="90850"/>
            </a:xfrm>
            <a:custGeom>
              <a:rect b="b" l="l" r="r" t="t"/>
              <a:pathLst>
                <a:path extrusionOk="0" fill="none" h="3634" w="1238">
                  <a:moveTo>
                    <a:pt x="1" y="3633"/>
                  </a:moveTo>
                  <a:lnTo>
                    <a:pt x="1" y="3633"/>
                  </a:lnTo>
                  <a:lnTo>
                    <a:pt x="194" y="3517"/>
                  </a:lnTo>
                  <a:lnTo>
                    <a:pt x="194" y="3517"/>
                  </a:lnTo>
                  <a:lnTo>
                    <a:pt x="271" y="2706"/>
                  </a:lnTo>
                  <a:lnTo>
                    <a:pt x="348" y="2281"/>
                  </a:lnTo>
                  <a:lnTo>
                    <a:pt x="464" y="1894"/>
                  </a:lnTo>
                  <a:lnTo>
                    <a:pt x="464" y="1894"/>
                  </a:lnTo>
                  <a:lnTo>
                    <a:pt x="619" y="1392"/>
                  </a:lnTo>
                  <a:lnTo>
                    <a:pt x="812" y="928"/>
                  </a:lnTo>
                  <a:lnTo>
                    <a:pt x="1237" y="40"/>
                  </a:lnTo>
                  <a:lnTo>
                    <a:pt x="1237" y="40"/>
                  </a:lnTo>
                  <a:lnTo>
                    <a:pt x="1237" y="1"/>
                  </a:lnTo>
                  <a:lnTo>
                    <a:pt x="1199" y="1"/>
                  </a:lnTo>
                  <a:lnTo>
                    <a:pt x="1199" y="1"/>
                  </a:lnTo>
                  <a:lnTo>
                    <a:pt x="735" y="890"/>
                  </a:lnTo>
                  <a:lnTo>
                    <a:pt x="503" y="1353"/>
                  </a:lnTo>
                  <a:lnTo>
                    <a:pt x="310" y="1856"/>
                  </a:lnTo>
                  <a:lnTo>
                    <a:pt x="310" y="1856"/>
                  </a:lnTo>
                  <a:lnTo>
                    <a:pt x="194" y="2281"/>
                  </a:lnTo>
                  <a:lnTo>
                    <a:pt x="78" y="2744"/>
                  </a:lnTo>
                  <a:lnTo>
                    <a:pt x="1" y="3170"/>
                  </a:lnTo>
                  <a:lnTo>
                    <a:pt x="1" y="36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1961500" y="1863925"/>
              <a:ext cx="148800" cy="35775"/>
            </a:xfrm>
            <a:custGeom>
              <a:rect b="b" l="l" r="r" t="t"/>
              <a:pathLst>
                <a:path extrusionOk="0" h="1431" w="5952">
                  <a:moveTo>
                    <a:pt x="5913" y="0"/>
                  </a:moveTo>
                  <a:lnTo>
                    <a:pt x="5642" y="271"/>
                  </a:lnTo>
                  <a:lnTo>
                    <a:pt x="5294" y="541"/>
                  </a:lnTo>
                  <a:lnTo>
                    <a:pt x="4985" y="773"/>
                  </a:lnTo>
                  <a:lnTo>
                    <a:pt x="4599" y="966"/>
                  </a:lnTo>
                  <a:lnTo>
                    <a:pt x="4251" y="1121"/>
                  </a:lnTo>
                  <a:lnTo>
                    <a:pt x="3865" y="1237"/>
                  </a:lnTo>
                  <a:lnTo>
                    <a:pt x="3478" y="1276"/>
                  </a:lnTo>
                  <a:lnTo>
                    <a:pt x="3053" y="1276"/>
                  </a:lnTo>
                  <a:lnTo>
                    <a:pt x="2628" y="1237"/>
                  </a:lnTo>
                  <a:lnTo>
                    <a:pt x="2242" y="1121"/>
                  </a:lnTo>
                  <a:lnTo>
                    <a:pt x="1855" y="966"/>
                  </a:lnTo>
                  <a:lnTo>
                    <a:pt x="1430" y="889"/>
                  </a:lnTo>
                  <a:lnTo>
                    <a:pt x="1121" y="812"/>
                  </a:lnTo>
                  <a:lnTo>
                    <a:pt x="464" y="812"/>
                  </a:lnTo>
                  <a:lnTo>
                    <a:pt x="155" y="850"/>
                  </a:lnTo>
                  <a:lnTo>
                    <a:pt x="1" y="1044"/>
                  </a:lnTo>
                  <a:lnTo>
                    <a:pt x="426" y="1005"/>
                  </a:lnTo>
                  <a:lnTo>
                    <a:pt x="812" y="966"/>
                  </a:lnTo>
                  <a:lnTo>
                    <a:pt x="1276" y="1005"/>
                  </a:lnTo>
                  <a:lnTo>
                    <a:pt x="1739" y="1082"/>
                  </a:lnTo>
                  <a:lnTo>
                    <a:pt x="2512" y="1314"/>
                  </a:lnTo>
                  <a:lnTo>
                    <a:pt x="2899" y="1430"/>
                  </a:lnTo>
                  <a:lnTo>
                    <a:pt x="3324" y="1430"/>
                  </a:lnTo>
                  <a:lnTo>
                    <a:pt x="3710" y="1391"/>
                  </a:lnTo>
                  <a:lnTo>
                    <a:pt x="4058" y="1314"/>
                  </a:lnTo>
                  <a:lnTo>
                    <a:pt x="4444" y="1198"/>
                  </a:lnTo>
                  <a:lnTo>
                    <a:pt x="4792" y="1044"/>
                  </a:lnTo>
                  <a:lnTo>
                    <a:pt x="5101" y="812"/>
                  </a:lnTo>
                  <a:lnTo>
                    <a:pt x="5410" y="580"/>
                  </a:lnTo>
                  <a:lnTo>
                    <a:pt x="5719" y="348"/>
                  </a:lnTo>
                  <a:lnTo>
                    <a:pt x="5951" y="39"/>
                  </a:lnTo>
                  <a:lnTo>
                    <a:pt x="5951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1961500" y="1863925"/>
              <a:ext cx="148800" cy="35775"/>
            </a:xfrm>
            <a:custGeom>
              <a:rect b="b" l="l" r="r" t="t"/>
              <a:pathLst>
                <a:path extrusionOk="0" fill="none" h="1431" w="5952">
                  <a:moveTo>
                    <a:pt x="1" y="1044"/>
                  </a:moveTo>
                  <a:lnTo>
                    <a:pt x="1" y="1044"/>
                  </a:lnTo>
                  <a:lnTo>
                    <a:pt x="426" y="1005"/>
                  </a:lnTo>
                  <a:lnTo>
                    <a:pt x="812" y="966"/>
                  </a:lnTo>
                  <a:lnTo>
                    <a:pt x="812" y="966"/>
                  </a:lnTo>
                  <a:lnTo>
                    <a:pt x="1276" y="1005"/>
                  </a:lnTo>
                  <a:lnTo>
                    <a:pt x="1739" y="1082"/>
                  </a:lnTo>
                  <a:lnTo>
                    <a:pt x="1739" y="1082"/>
                  </a:lnTo>
                  <a:lnTo>
                    <a:pt x="2512" y="1314"/>
                  </a:lnTo>
                  <a:lnTo>
                    <a:pt x="2899" y="1430"/>
                  </a:lnTo>
                  <a:lnTo>
                    <a:pt x="3324" y="1430"/>
                  </a:lnTo>
                  <a:lnTo>
                    <a:pt x="3324" y="1430"/>
                  </a:lnTo>
                  <a:lnTo>
                    <a:pt x="3710" y="1391"/>
                  </a:lnTo>
                  <a:lnTo>
                    <a:pt x="4058" y="1314"/>
                  </a:lnTo>
                  <a:lnTo>
                    <a:pt x="4444" y="1198"/>
                  </a:lnTo>
                  <a:lnTo>
                    <a:pt x="4792" y="1044"/>
                  </a:lnTo>
                  <a:lnTo>
                    <a:pt x="5101" y="812"/>
                  </a:lnTo>
                  <a:lnTo>
                    <a:pt x="5410" y="580"/>
                  </a:lnTo>
                  <a:lnTo>
                    <a:pt x="5719" y="348"/>
                  </a:lnTo>
                  <a:lnTo>
                    <a:pt x="5951" y="39"/>
                  </a:lnTo>
                  <a:lnTo>
                    <a:pt x="5951" y="39"/>
                  </a:lnTo>
                  <a:lnTo>
                    <a:pt x="5951" y="0"/>
                  </a:lnTo>
                  <a:lnTo>
                    <a:pt x="5913" y="0"/>
                  </a:lnTo>
                  <a:lnTo>
                    <a:pt x="5913" y="0"/>
                  </a:lnTo>
                  <a:lnTo>
                    <a:pt x="5642" y="271"/>
                  </a:lnTo>
                  <a:lnTo>
                    <a:pt x="5294" y="541"/>
                  </a:lnTo>
                  <a:lnTo>
                    <a:pt x="4985" y="773"/>
                  </a:lnTo>
                  <a:lnTo>
                    <a:pt x="4599" y="966"/>
                  </a:lnTo>
                  <a:lnTo>
                    <a:pt x="4251" y="1121"/>
                  </a:lnTo>
                  <a:lnTo>
                    <a:pt x="3865" y="1237"/>
                  </a:lnTo>
                  <a:lnTo>
                    <a:pt x="3478" y="1276"/>
                  </a:lnTo>
                  <a:lnTo>
                    <a:pt x="3053" y="1276"/>
                  </a:lnTo>
                  <a:lnTo>
                    <a:pt x="3053" y="1276"/>
                  </a:lnTo>
                  <a:lnTo>
                    <a:pt x="2628" y="1237"/>
                  </a:lnTo>
                  <a:lnTo>
                    <a:pt x="2242" y="1121"/>
                  </a:lnTo>
                  <a:lnTo>
                    <a:pt x="1855" y="966"/>
                  </a:lnTo>
                  <a:lnTo>
                    <a:pt x="1430" y="889"/>
                  </a:lnTo>
                  <a:lnTo>
                    <a:pt x="1430" y="889"/>
                  </a:lnTo>
                  <a:lnTo>
                    <a:pt x="1121" y="812"/>
                  </a:lnTo>
                  <a:lnTo>
                    <a:pt x="812" y="812"/>
                  </a:lnTo>
                  <a:lnTo>
                    <a:pt x="464" y="812"/>
                  </a:lnTo>
                  <a:lnTo>
                    <a:pt x="155" y="850"/>
                  </a:lnTo>
                  <a:lnTo>
                    <a:pt x="155" y="850"/>
                  </a:lnTo>
                  <a:lnTo>
                    <a:pt x="1" y="104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1988550" y="1812725"/>
              <a:ext cx="108225" cy="33825"/>
            </a:xfrm>
            <a:custGeom>
              <a:rect b="b" l="l" r="r" t="t"/>
              <a:pathLst>
                <a:path extrusionOk="0" h="1353" w="4329">
                  <a:moveTo>
                    <a:pt x="4328" y="0"/>
                  </a:moveTo>
                  <a:lnTo>
                    <a:pt x="3749" y="39"/>
                  </a:lnTo>
                  <a:lnTo>
                    <a:pt x="3169" y="155"/>
                  </a:lnTo>
                  <a:lnTo>
                    <a:pt x="2589" y="271"/>
                  </a:lnTo>
                  <a:lnTo>
                    <a:pt x="2010" y="464"/>
                  </a:lnTo>
                  <a:lnTo>
                    <a:pt x="1430" y="619"/>
                  </a:lnTo>
                  <a:lnTo>
                    <a:pt x="812" y="851"/>
                  </a:lnTo>
                  <a:lnTo>
                    <a:pt x="696" y="928"/>
                  </a:lnTo>
                  <a:lnTo>
                    <a:pt x="464" y="1121"/>
                  </a:lnTo>
                  <a:lnTo>
                    <a:pt x="0" y="1353"/>
                  </a:lnTo>
                  <a:lnTo>
                    <a:pt x="928" y="928"/>
                  </a:lnTo>
                  <a:lnTo>
                    <a:pt x="2010" y="580"/>
                  </a:lnTo>
                  <a:lnTo>
                    <a:pt x="3169" y="271"/>
                  </a:lnTo>
                  <a:lnTo>
                    <a:pt x="4328" y="39"/>
                  </a:lnTo>
                  <a:lnTo>
                    <a:pt x="4328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1988550" y="1812725"/>
              <a:ext cx="108225" cy="33825"/>
            </a:xfrm>
            <a:custGeom>
              <a:rect b="b" l="l" r="r" t="t"/>
              <a:pathLst>
                <a:path extrusionOk="0" fill="none" h="1353" w="4329">
                  <a:moveTo>
                    <a:pt x="0" y="1353"/>
                  </a:moveTo>
                  <a:lnTo>
                    <a:pt x="0" y="1353"/>
                  </a:lnTo>
                  <a:lnTo>
                    <a:pt x="928" y="928"/>
                  </a:lnTo>
                  <a:lnTo>
                    <a:pt x="928" y="928"/>
                  </a:lnTo>
                  <a:lnTo>
                    <a:pt x="2010" y="580"/>
                  </a:lnTo>
                  <a:lnTo>
                    <a:pt x="2010" y="580"/>
                  </a:lnTo>
                  <a:lnTo>
                    <a:pt x="3169" y="271"/>
                  </a:lnTo>
                  <a:lnTo>
                    <a:pt x="4328" y="39"/>
                  </a:lnTo>
                  <a:lnTo>
                    <a:pt x="4328" y="39"/>
                  </a:lnTo>
                  <a:lnTo>
                    <a:pt x="4328" y="0"/>
                  </a:lnTo>
                  <a:lnTo>
                    <a:pt x="4328" y="0"/>
                  </a:lnTo>
                  <a:lnTo>
                    <a:pt x="4328" y="0"/>
                  </a:lnTo>
                  <a:lnTo>
                    <a:pt x="3749" y="39"/>
                  </a:lnTo>
                  <a:lnTo>
                    <a:pt x="3169" y="155"/>
                  </a:lnTo>
                  <a:lnTo>
                    <a:pt x="2589" y="271"/>
                  </a:lnTo>
                  <a:lnTo>
                    <a:pt x="2010" y="464"/>
                  </a:lnTo>
                  <a:lnTo>
                    <a:pt x="2010" y="464"/>
                  </a:lnTo>
                  <a:lnTo>
                    <a:pt x="1430" y="619"/>
                  </a:lnTo>
                  <a:lnTo>
                    <a:pt x="812" y="851"/>
                  </a:lnTo>
                  <a:lnTo>
                    <a:pt x="812" y="851"/>
                  </a:lnTo>
                  <a:lnTo>
                    <a:pt x="696" y="928"/>
                  </a:lnTo>
                  <a:lnTo>
                    <a:pt x="696" y="928"/>
                  </a:lnTo>
                  <a:lnTo>
                    <a:pt x="464" y="1121"/>
                  </a:lnTo>
                  <a:lnTo>
                    <a:pt x="464" y="1121"/>
                  </a:lnTo>
                  <a:lnTo>
                    <a:pt x="464" y="1121"/>
                  </a:lnTo>
                  <a:lnTo>
                    <a:pt x="0" y="135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1970200" y="1995300"/>
              <a:ext cx="34800" cy="54125"/>
            </a:xfrm>
            <a:custGeom>
              <a:rect b="b" l="l" r="r" t="t"/>
              <a:pathLst>
                <a:path extrusionOk="0" h="2165" w="1392">
                  <a:moveTo>
                    <a:pt x="1314" y="1"/>
                  </a:moveTo>
                  <a:lnTo>
                    <a:pt x="1275" y="39"/>
                  </a:lnTo>
                  <a:lnTo>
                    <a:pt x="734" y="1430"/>
                  </a:lnTo>
                  <a:lnTo>
                    <a:pt x="580" y="1778"/>
                  </a:lnTo>
                  <a:lnTo>
                    <a:pt x="541" y="1933"/>
                  </a:lnTo>
                  <a:lnTo>
                    <a:pt x="348" y="1971"/>
                  </a:lnTo>
                  <a:lnTo>
                    <a:pt x="271" y="1855"/>
                  </a:lnTo>
                  <a:lnTo>
                    <a:pt x="232" y="1739"/>
                  </a:lnTo>
                  <a:lnTo>
                    <a:pt x="193" y="1546"/>
                  </a:lnTo>
                  <a:lnTo>
                    <a:pt x="193" y="1353"/>
                  </a:lnTo>
                  <a:lnTo>
                    <a:pt x="155" y="928"/>
                  </a:lnTo>
                  <a:lnTo>
                    <a:pt x="155" y="889"/>
                  </a:lnTo>
                  <a:lnTo>
                    <a:pt x="39" y="889"/>
                  </a:lnTo>
                  <a:lnTo>
                    <a:pt x="0" y="928"/>
                  </a:lnTo>
                  <a:lnTo>
                    <a:pt x="0" y="1160"/>
                  </a:lnTo>
                  <a:lnTo>
                    <a:pt x="0" y="1430"/>
                  </a:lnTo>
                  <a:lnTo>
                    <a:pt x="39" y="1701"/>
                  </a:lnTo>
                  <a:lnTo>
                    <a:pt x="116" y="1933"/>
                  </a:lnTo>
                  <a:lnTo>
                    <a:pt x="193" y="2087"/>
                  </a:lnTo>
                  <a:lnTo>
                    <a:pt x="309" y="2164"/>
                  </a:lnTo>
                  <a:lnTo>
                    <a:pt x="541" y="2164"/>
                  </a:lnTo>
                  <a:lnTo>
                    <a:pt x="580" y="2126"/>
                  </a:lnTo>
                  <a:lnTo>
                    <a:pt x="657" y="2049"/>
                  </a:lnTo>
                  <a:lnTo>
                    <a:pt x="696" y="1971"/>
                  </a:lnTo>
                  <a:lnTo>
                    <a:pt x="773" y="1778"/>
                  </a:lnTo>
                  <a:lnTo>
                    <a:pt x="966" y="1237"/>
                  </a:lnTo>
                  <a:lnTo>
                    <a:pt x="1198" y="657"/>
                  </a:lnTo>
                  <a:lnTo>
                    <a:pt x="1391" y="78"/>
                  </a:lnTo>
                  <a:lnTo>
                    <a:pt x="1353" y="39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1970200" y="1995300"/>
              <a:ext cx="34800" cy="54125"/>
            </a:xfrm>
            <a:custGeom>
              <a:rect b="b" l="l" r="r" t="t"/>
              <a:pathLst>
                <a:path extrusionOk="0" fill="none" h="2165" w="1392">
                  <a:moveTo>
                    <a:pt x="0" y="928"/>
                  </a:moveTo>
                  <a:lnTo>
                    <a:pt x="0" y="928"/>
                  </a:lnTo>
                  <a:lnTo>
                    <a:pt x="39" y="889"/>
                  </a:lnTo>
                  <a:lnTo>
                    <a:pt x="78" y="889"/>
                  </a:lnTo>
                  <a:lnTo>
                    <a:pt x="155" y="889"/>
                  </a:lnTo>
                  <a:lnTo>
                    <a:pt x="155" y="928"/>
                  </a:lnTo>
                  <a:lnTo>
                    <a:pt x="155" y="928"/>
                  </a:lnTo>
                  <a:lnTo>
                    <a:pt x="193" y="1353"/>
                  </a:lnTo>
                  <a:lnTo>
                    <a:pt x="193" y="1546"/>
                  </a:lnTo>
                  <a:lnTo>
                    <a:pt x="232" y="1739"/>
                  </a:lnTo>
                  <a:lnTo>
                    <a:pt x="232" y="1739"/>
                  </a:lnTo>
                  <a:lnTo>
                    <a:pt x="271" y="1855"/>
                  </a:lnTo>
                  <a:lnTo>
                    <a:pt x="348" y="1971"/>
                  </a:lnTo>
                  <a:lnTo>
                    <a:pt x="348" y="1971"/>
                  </a:lnTo>
                  <a:lnTo>
                    <a:pt x="541" y="1933"/>
                  </a:lnTo>
                  <a:lnTo>
                    <a:pt x="541" y="1933"/>
                  </a:lnTo>
                  <a:lnTo>
                    <a:pt x="580" y="1778"/>
                  </a:lnTo>
                  <a:lnTo>
                    <a:pt x="580" y="1778"/>
                  </a:lnTo>
                  <a:lnTo>
                    <a:pt x="734" y="1430"/>
                  </a:lnTo>
                  <a:lnTo>
                    <a:pt x="734" y="1430"/>
                  </a:lnTo>
                  <a:lnTo>
                    <a:pt x="1275" y="39"/>
                  </a:lnTo>
                  <a:lnTo>
                    <a:pt x="1275" y="39"/>
                  </a:lnTo>
                  <a:lnTo>
                    <a:pt x="1314" y="1"/>
                  </a:lnTo>
                  <a:lnTo>
                    <a:pt x="1353" y="1"/>
                  </a:lnTo>
                  <a:lnTo>
                    <a:pt x="1353" y="39"/>
                  </a:lnTo>
                  <a:lnTo>
                    <a:pt x="1391" y="78"/>
                  </a:lnTo>
                  <a:lnTo>
                    <a:pt x="1391" y="78"/>
                  </a:lnTo>
                  <a:lnTo>
                    <a:pt x="1198" y="657"/>
                  </a:lnTo>
                  <a:lnTo>
                    <a:pt x="966" y="1237"/>
                  </a:lnTo>
                  <a:lnTo>
                    <a:pt x="966" y="1237"/>
                  </a:lnTo>
                  <a:lnTo>
                    <a:pt x="773" y="1778"/>
                  </a:lnTo>
                  <a:lnTo>
                    <a:pt x="773" y="1778"/>
                  </a:lnTo>
                  <a:lnTo>
                    <a:pt x="696" y="1971"/>
                  </a:lnTo>
                  <a:lnTo>
                    <a:pt x="657" y="2049"/>
                  </a:lnTo>
                  <a:lnTo>
                    <a:pt x="580" y="2126"/>
                  </a:lnTo>
                  <a:lnTo>
                    <a:pt x="580" y="2126"/>
                  </a:lnTo>
                  <a:lnTo>
                    <a:pt x="541" y="2164"/>
                  </a:lnTo>
                  <a:lnTo>
                    <a:pt x="464" y="2164"/>
                  </a:lnTo>
                  <a:lnTo>
                    <a:pt x="309" y="2164"/>
                  </a:lnTo>
                  <a:lnTo>
                    <a:pt x="193" y="2087"/>
                  </a:lnTo>
                  <a:lnTo>
                    <a:pt x="116" y="1933"/>
                  </a:lnTo>
                  <a:lnTo>
                    <a:pt x="116" y="1933"/>
                  </a:lnTo>
                  <a:lnTo>
                    <a:pt x="39" y="1701"/>
                  </a:lnTo>
                  <a:lnTo>
                    <a:pt x="0" y="1430"/>
                  </a:lnTo>
                  <a:lnTo>
                    <a:pt x="0" y="1160"/>
                  </a:lnTo>
                  <a:lnTo>
                    <a:pt x="0" y="92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2245500" y="1532575"/>
              <a:ext cx="60900" cy="31900"/>
            </a:xfrm>
            <a:custGeom>
              <a:rect b="b" l="l" r="r" t="t"/>
              <a:pathLst>
                <a:path extrusionOk="0" h="1276" w="2436">
                  <a:moveTo>
                    <a:pt x="78" y="1"/>
                  </a:moveTo>
                  <a:lnTo>
                    <a:pt x="40" y="39"/>
                  </a:lnTo>
                  <a:lnTo>
                    <a:pt x="1" y="78"/>
                  </a:lnTo>
                  <a:lnTo>
                    <a:pt x="1" y="116"/>
                  </a:lnTo>
                  <a:lnTo>
                    <a:pt x="40" y="155"/>
                  </a:lnTo>
                  <a:lnTo>
                    <a:pt x="387" y="271"/>
                  </a:lnTo>
                  <a:lnTo>
                    <a:pt x="658" y="464"/>
                  </a:lnTo>
                  <a:lnTo>
                    <a:pt x="928" y="696"/>
                  </a:lnTo>
                  <a:lnTo>
                    <a:pt x="1199" y="889"/>
                  </a:lnTo>
                  <a:lnTo>
                    <a:pt x="1469" y="1044"/>
                  </a:lnTo>
                  <a:lnTo>
                    <a:pt x="1778" y="1160"/>
                  </a:lnTo>
                  <a:lnTo>
                    <a:pt x="2088" y="1237"/>
                  </a:lnTo>
                  <a:lnTo>
                    <a:pt x="2435" y="1276"/>
                  </a:lnTo>
                  <a:lnTo>
                    <a:pt x="2435" y="1237"/>
                  </a:lnTo>
                  <a:lnTo>
                    <a:pt x="2049" y="1160"/>
                  </a:lnTo>
                  <a:lnTo>
                    <a:pt x="1701" y="1005"/>
                  </a:lnTo>
                  <a:lnTo>
                    <a:pt x="1353" y="851"/>
                  </a:lnTo>
                  <a:lnTo>
                    <a:pt x="1044" y="619"/>
                  </a:lnTo>
                  <a:lnTo>
                    <a:pt x="619" y="271"/>
                  </a:lnTo>
                  <a:lnTo>
                    <a:pt x="349" y="116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2527600" y="1712250"/>
              <a:ext cx="199025" cy="47375"/>
            </a:xfrm>
            <a:custGeom>
              <a:rect b="b" l="l" r="r" t="t"/>
              <a:pathLst>
                <a:path extrusionOk="0" h="1895" w="7961">
                  <a:moveTo>
                    <a:pt x="7922" y="1"/>
                  </a:moveTo>
                  <a:lnTo>
                    <a:pt x="7574" y="78"/>
                  </a:lnTo>
                  <a:lnTo>
                    <a:pt x="7149" y="155"/>
                  </a:lnTo>
                  <a:lnTo>
                    <a:pt x="5874" y="387"/>
                  </a:lnTo>
                  <a:lnTo>
                    <a:pt x="3401" y="890"/>
                  </a:lnTo>
                  <a:lnTo>
                    <a:pt x="2203" y="1160"/>
                  </a:lnTo>
                  <a:lnTo>
                    <a:pt x="1005" y="1392"/>
                  </a:lnTo>
                  <a:lnTo>
                    <a:pt x="502" y="1508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193" y="1856"/>
                  </a:lnTo>
                  <a:lnTo>
                    <a:pt x="696" y="1662"/>
                  </a:lnTo>
                  <a:lnTo>
                    <a:pt x="1198" y="1546"/>
                  </a:lnTo>
                  <a:lnTo>
                    <a:pt x="3516" y="1044"/>
                  </a:lnTo>
                  <a:lnTo>
                    <a:pt x="5912" y="542"/>
                  </a:lnTo>
                  <a:lnTo>
                    <a:pt x="7110" y="310"/>
                  </a:lnTo>
                  <a:lnTo>
                    <a:pt x="7960" y="155"/>
                  </a:lnTo>
                  <a:lnTo>
                    <a:pt x="7960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2527600" y="1712250"/>
              <a:ext cx="199025" cy="47375"/>
            </a:xfrm>
            <a:custGeom>
              <a:rect b="b" l="l" r="r" t="t"/>
              <a:pathLst>
                <a:path extrusionOk="0" fill="none" h="1895" w="7961">
                  <a:moveTo>
                    <a:pt x="0" y="1662"/>
                  </a:moveTo>
                  <a:lnTo>
                    <a:pt x="0" y="1662"/>
                  </a:lnTo>
                  <a:lnTo>
                    <a:pt x="39" y="1894"/>
                  </a:lnTo>
                  <a:lnTo>
                    <a:pt x="39" y="1894"/>
                  </a:lnTo>
                  <a:lnTo>
                    <a:pt x="193" y="1856"/>
                  </a:lnTo>
                  <a:lnTo>
                    <a:pt x="193" y="1856"/>
                  </a:lnTo>
                  <a:lnTo>
                    <a:pt x="696" y="1662"/>
                  </a:lnTo>
                  <a:lnTo>
                    <a:pt x="1198" y="1546"/>
                  </a:lnTo>
                  <a:lnTo>
                    <a:pt x="1198" y="1546"/>
                  </a:lnTo>
                  <a:lnTo>
                    <a:pt x="3516" y="1044"/>
                  </a:lnTo>
                  <a:lnTo>
                    <a:pt x="3516" y="1044"/>
                  </a:lnTo>
                  <a:lnTo>
                    <a:pt x="5912" y="542"/>
                  </a:lnTo>
                  <a:lnTo>
                    <a:pt x="5912" y="542"/>
                  </a:lnTo>
                  <a:lnTo>
                    <a:pt x="7110" y="310"/>
                  </a:lnTo>
                  <a:lnTo>
                    <a:pt x="7110" y="310"/>
                  </a:lnTo>
                  <a:lnTo>
                    <a:pt x="7960" y="155"/>
                  </a:lnTo>
                  <a:lnTo>
                    <a:pt x="7960" y="155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22" y="1"/>
                  </a:lnTo>
                  <a:lnTo>
                    <a:pt x="7922" y="1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149" y="155"/>
                  </a:lnTo>
                  <a:lnTo>
                    <a:pt x="7149" y="155"/>
                  </a:lnTo>
                  <a:lnTo>
                    <a:pt x="5874" y="387"/>
                  </a:lnTo>
                  <a:lnTo>
                    <a:pt x="5874" y="387"/>
                  </a:lnTo>
                  <a:lnTo>
                    <a:pt x="3401" y="890"/>
                  </a:lnTo>
                  <a:lnTo>
                    <a:pt x="3401" y="890"/>
                  </a:lnTo>
                  <a:lnTo>
                    <a:pt x="2203" y="1160"/>
                  </a:lnTo>
                  <a:lnTo>
                    <a:pt x="1005" y="1392"/>
                  </a:lnTo>
                  <a:lnTo>
                    <a:pt x="1005" y="1392"/>
                  </a:lnTo>
                  <a:lnTo>
                    <a:pt x="502" y="1508"/>
                  </a:lnTo>
                  <a:lnTo>
                    <a:pt x="0" y="16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40"/>
          <p:cNvGrpSpPr/>
          <p:nvPr/>
        </p:nvGrpSpPr>
        <p:grpSpPr>
          <a:xfrm rot="10800000">
            <a:off x="5281130" y="2176633"/>
            <a:ext cx="3292034" cy="2248632"/>
            <a:chOff x="1524850" y="1167425"/>
            <a:chExt cx="1749500" cy="1195000"/>
          </a:xfrm>
        </p:grpSpPr>
        <p:sp>
          <p:nvSpPr>
            <p:cNvPr id="800" name="Google Shape;800;p40"/>
            <p:cNvSpPr/>
            <p:nvPr/>
          </p:nvSpPr>
          <p:spPr>
            <a:xfrm>
              <a:off x="1524850" y="1167425"/>
              <a:ext cx="1749500" cy="1195000"/>
            </a:xfrm>
            <a:custGeom>
              <a:rect b="b" l="l" r="r" t="t"/>
              <a:pathLst>
                <a:path extrusionOk="0" h="47800" w="69980">
                  <a:moveTo>
                    <a:pt x="27784" y="0"/>
                  </a:moveTo>
                  <a:lnTo>
                    <a:pt x="27745" y="39"/>
                  </a:lnTo>
                  <a:lnTo>
                    <a:pt x="27706" y="232"/>
                  </a:lnTo>
                  <a:lnTo>
                    <a:pt x="27745" y="387"/>
                  </a:lnTo>
                  <a:lnTo>
                    <a:pt x="27861" y="580"/>
                  </a:lnTo>
                  <a:lnTo>
                    <a:pt x="27938" y="696"/>
                  </a:lnTo>
                  <a:lnTo>
                    <a:pt x="28093" y="928"/>
                  </a:lnTo>
                  <a:lnTo>
                    <a:pt x="28209" y="1160"/>
                  </a:lnTo>
                  <a:lnTo>
                    <a:pt x="28402" y="1623"/>
                  </a:lnTo>
                  <a:lnTo>
                    <a:pt x="28595" y="1971"/>
                  </a:lnTo>
                  <a:lnTo>
                    <a:pt x="28788" y="2280"/>
                  </a:lnTo>
                  <a:lnTo>
                    <a:pt x="29059" y="2551"/>
                  </a:lnTo>
                  <a:lnTo>
                    <a:pt x="29368" y="2744"/>
                  </a:lnTo>
                  <a:lnTo>
                    <a:pt x="29136" y="2821"/>
                  </a:lnTo>
                  <a:lnTo>
                    <a:pt x="28827" y="2860"/>
                  </a:lnTo>
                  <a:lnTo>
                    <a:pt x="28788" y="2860"/>
                  </a:lnTo>
                  <a:lnTo>
                    <a:pt x="28750" y="2937"/>
                  </a:lnTo>
                  <a:lnTo>
                    <a:pt x="28595" y="3864"/>
                  </a:lnTo>
                  <a:lnTo>
                    <a:pt x="28441" y="4753"/>
                  </a:lnTo>
                  <a:lnTo>
                    <a:pt x="28209" y="5681"/>
                  </a:lnTo>
                  <a:lnTo>
                    <a:pt x="27938" y="6569"/>
                  </a:lnTo>
                  <a:lnTo>
                    <a:pt x="27784" y="6994"/>
                  </a:lnTo>
                  <a:lnTo>
                    <a:pt x="27590" y="7381"/>
                  </a:lnTo>
                  <a:lnTo>
                    <a:pt x="27359" y="7767"/>
                  </a:lnTo>
                  <a:lnTo>
                    <a:pt x="27088" y="8115"/>
                  </a:lnTo>
                  <a:lnTo>
                    <a:pt x="26856" y="8347"/>
                  </a:lnTo>
                  <a:lnTo>
                    <a:pt x="26624" y="8579"/>
                  </a:lnTo>
                  <a:lnTo>
                    <a:pt x="25929" y="8540"/>
                  </a:lnTo>
                  <a:lnTo>
                    <a:pt x="25195" y="8540"/>
                  </a:lnTo>
                  <a:lnTo>
                    <a:pt x="24306" y="8579"/>
                  </a:lnTo>
                  <a:lnTo>
                    <a:pt x="23379" y="8617"/>
                  </a:lnTo>
                  <a:lnTo>
                    <a:pt x="22451" y="8733"/>
                  </a:lnTo>
                  <a:lnTo>
                    <a:pt x="21562" y="8849"/>
                  </a:lnTo>
                  <a:lnTo>
                    <a:pt x="20867" y="9004"/>
                  </a:lnTo>
                  <a:lnTo>
                    <a:pt x="20133" y="9120"/>
                  </a:lnTo>
                  <a:lnTo>
                    <a:pt x="19437" y="9313"/>
                  </a:lnTo>
                  <a:lnTo>
                    <a:pt x="18780" y="9545"/>
                  </a:lnTo>
                  <a:lnTo>
                    <a:pt x="18085" y="9815"/>
                  </a:lnTo>
                  <a:lnTo>
                    <a:pt x="17467" y="10124"/>
                  </a:lnTo>
                  <a:lnTo>
                    <a:pt x="16848" y="10511"/>
                  </a:lnTo>
                  <a:lnTo>
                    <a:pt x="16269" y="10936"/>
                  </a:lnTo>
                  <a:lnTo>
                    <a:pt x="15728" y="11361"/>
                  </a:lnTo>
                  <a:lnTo>
                    <a:pt x="15612" y="11477"/>
                  </a:lnTo>
                  <a:lnTo>
                    <a:pt x="15573" y="11554"/>
                  </a:lnTo>
                  <a:lnTo>
                    <a:pt x="15573" y="11670"/>
                  </a:lnTo>
                  <a:lnTo>
                    <a:pt x="15612" y="11786"/>
                  </a:lnTo>
                  <a:lnTo>
                    <a:pt x="15689" y="11863"/>
                  </a:lnTo>
                  <a:lnTo>
                    <a:pt x="15766" y="11902"/>
                  </a:lnTo>
                  <a:lnTo>
                    <a:pt x="15882" y="11940"/>
                  </a:lnTo>
                  <a:lnTo>
                    <a:pt x="16075" y="11979"/>
                  </a:lnTo>
                  <a:lnTo>
                    <a:pt x="16307" y="11979"/>
                  </a:lnTo>
                  <a:lnTo>
                    <a:pt x="17080" y="11940"/>
                  </a:lnTo>
                  <a:lnTo>
                    <a:pt x="17853" y="11863"/>
                  </a:lnTo>
                  <a:lnTo>
                    <a:pt x="19437" y="11747"/>
                  </a:lnTo>
                  <a:lnTo>
                    <a:pt x="20133" y="11670"/>
                  </a:lnTo>
                  <a:lnTo>
                    <a:pt x="22181" y="11670"/>
                  </a:lnTo>
                  <a:lnTo>
                    <a:pt x="22760" y="11747"/>
                  </a:lnTo>
                  <a:lnTo>
                    <a:pt x="23301" y="11863"/>
                  </a:lnTo>
                  <a:lnTo>
                    <a:pt x="22451" y="12906"/>
                  </a:lnTo>
                  <a:lnTo>
                    <a:pt x="21640" y="13988"/>
                  </a:lnTo>
                  <a:lnTo>
                    <a:pt x="20867" y="15109"/>
                  </a:lnTo>
                  <a:lnTo>
                    <a:pt x="20133" y="16268"/>
                  </a:lnTo>
                  <a:lnTo>
                    <a:pt x="19399" y="17543"/>
                  </a:lnTo>
                  <a:lnTo>
                    <a:pt x="18742" y="18857"/>
                  </a:lnTo>
                  <a:lnTo>
                    <a:pt x="18123" y="20171"/>
                  </a:lnTo>
                  <a:lnTo>
                    <a:pt x="17544" y="21523"/>
                  </a:lnTo>
                  <a:lnTo>
                    <a:pt x="16385" y="24112"/>
                  </a:lnTo>
                  <a:lnTo>
                    <a:pt x="15264" y="26740"/>
                  </a:lnTo>
                  <a:lnTo>
                    <a:pt x="14337" y="29097"/>
                  </a:lnTo>
                  <a:lnTo>
                    <a:pt x="13912" y="30295"/>
                  </a:lnTo>
                  <a:lnTo>
                    <a:pt x="13486" y="31493"/>
                  </a:lnTo>
                  <a:lnTo>
                    <a:pt x="13255" y="32227"/>
                  </a:lnTo>
                  <a:lnTo>
                    <a:pt x="13139" y="32150"/>
                  </a:lnTo>
                  <a:lnTo>
                    <a:pt x="13100" y="32111"/>
                  </a:lnTo>
                  <a:lnTo>
                    <a:pt x="12907" y="31995"/>
                  </a:lnTo>
                  <a:lnTo>
                    <a:pt x="12289" y="31570"/>
                  </a:lnTo>
                  <a:lnTo>
                    <a:pt x="11670" y="31222"/>
                  </a:lnTo>
                  <a:lnTo>
                    <a:pt x="11052" y="30874"/>
                  </a:lnTo>
                  <a:lnTo>
                    <a:pt x="10395" y="30565"/>
                  </a:lnTo>
                  <a:lnTo>
                    <a:pt x="9738" y="30256"/>
                  </a:lnTo>
                  <a:lnTo>
                    <a:pt x="9081" y="29986"/>
                  </a:lnTo>
                  <a:lnTo>
                    <a:pt x="8386" y="29715"/>
                  </a:lnTo>
                  <a:lnTo>
                    <a:pt x="7729" y="29483"/>
                  </a:lnTo>
                  <a:lnTo>
                    <a:pt x="6995" y="29290"/>
                  </a:lnTo>
                  <a:lnTo>
                    <a:pt x="6299" y="29097"/>
                  </a:lnTo>
                  <a:lnTo>
                    <a:pt x="5565" y="28981"/>
                  </a:lnTo>
                  <a:lnTo>
                    <a:pt x="4831" y="28826"/>
                  </a:lnTo>
                  <a:lnTo>
                    <a:pt x="3981" y="28710"/>
                  </a:lnTo>
                  <a:lnTo>
                    <a:pt x="3092" y="28633"/>
                  </a:lnTo>
                  <a:lnTo>
                    <a:pt x="2435" y="28595"/>
                  </a:lnTo>
                  <a:lnTo>
                    <a:pt x="1817" y="28633"/>
                  </a:lnTo>
                  <a:lnTo>
                    <a:pt x="1044" y="28710"/>
                  </a:lnTo>
                  <a:lnTo>
                    <a:pt x="658" y="28788"/>
                  </a:lnTo>
                  <a:lnTo>
                    <a:pt x="310" y="28904"/>
                  </a:lnTo>
                  <a:lnTo>
                    <a:pt x="194" y="28942"/>
                  </a:lnTo>
                  <a:lnTo>
                    <a:pt x="78" y="28981"/>
                  </a:lnTo>
                  <a:lnTo>
                    <a:pt x="39" y="28981"/>
                  </a:lnTo>
                  <a:lnTo>
                    <a:pt x="39" y="29020"/>
                  </a:lnTo>
                  <a:lnTo>
                    <a:pt x="1" y="29136"/>
                  </a:lnTo>
                  <a:lnTo>
                    <a:pt x="39" y="29213"/>
                  </a:lnTo>
                  <a:lnTo>
                    <a:pt x="117" y="29251"/>
                  </a:lnTo>
                  <a:lnTo>
                    <a:pt x="310" y="29290"/>
                  </a:lnTo>
                  <a:lnTo>
                    <a:pt x="1237" y="29676"/>
                  </a:lnTo>
                  <a:lnTo>
                    <a:pt x="2165" y="30024"/>
                  </a:lnTo>
                  <a:lnTo>
                    <a:pt x="3053" y="30449"/>
                  </a:lnTo>
                  <a:lnTo>
                    <a:pt x="3942" y="30913"/>
                  </a:lnTo>
                  <a:lnTo>
                    <a:pt x="4676" y="31338"/>
                  </a:lnTo>
                  <a:lnTo>
                    <a:pt x="5372" y="31763"/>
                  </a:lnTo>
                  <a:lnTo>
                    <a:pt x="6029" y="32227"/>
                  </a:lnTo>
                  <a:lnTo>
                    <a:pt x="6686" y="32690"/>
                  </a:lnTo>
                  <a:lnTo>
                    <a:pt x="7343" y="33193"/>
                  </a:lnTo>
                  <a:lnTo>
                    <a:pt x="7999" y="33695"/>
                  </a:lnTo>
                  <a:lnTo>
                    <a:pt x="9197" y="34777"/>
                  </a:lnTo>
                  <a:lnTo>
                    <a:pt x="9468" y="35086"/>
                  </a:lnTo>
                  <a:lnTo>
                    <a:pt x="9777" y="35357"/>
                  </a:lnTo>
                  <a:lnTo>
                    <a:pt x="9816" y="35395"/>
                  </a:lnTo>
                  <a:lnTo>
                    <a:pt x="10395" y="35936"/>
                  </a:lnTo>
                  <a:lnTo>
                    <a:pt x="11207" y="36864"/>
                  </a:lnTo>
                  <a:lnTo>
                    <a:pt x="11207" y="36902"/>
                  </a:lnTo>
                  <a:lnTo>
                    <a:pt x="12057" y="38023"/>
                  </a:lnTo>
                  <a:lnTo>
                    <a:pt x="12868" y="39182"/>
                  </a:lnTo>
                  <a:lnTo>
                    <a:pt x="13255" y="39800"/>
                  </a:lnTo>
                  <a:lnTo>
                    <a:pt x="13950" y="40921"/>
                  </a:lnTo>
                  <a:lnTo>
                    <a:pt x="14607" y="42080"/>
                  </a:lnTo>
                  <a:lnTo>
                    <a:pt x="15264" y="43239"/>
                  </a:lnTo>
                  <a:lnTo>
                    <a:pt x="16075" y="44824"/>
                  </a:lnTo>
                  <a:lnTo>
                    <a:pt x="16848" y="46408"/>
                  </a:lnTo>
                  <a:lnTo>
                    <a:pt x="16964" y="46717"/>
                  </a:lnTo>
                  <a:lnTo>
                    <a:pt x="17080" y="47026"/>
                  </a:lnTo>
                  <a:lnTo>
                    <a:pt x="17235" y="47374"/>
                  </a:lnTo>
                  <a:lnTo>
                    <a:pt x="17312" y="47567"/>
                  </a:lnTo>
                  <a:lnTo>
                    <a:pt x="17389" y="47722"/>
                  </a:lnTo>
                  <a:lnTo>
                    <a:pt x="17505" y="47799"/>
                  </a:lnTo>
                  <a:lnTo>
                    <a:pt x="17582" y="47799"/>
                  </a:lnTo>
                  <a:lnTo>
                    <a:pt x="17660" y="47760"/>
                  </a:lnTo>
                  <a:lnTo>
                    <a:pt x="17737" y="47644"/>
                  </a:lnTo>
                  <a:lnTo>
                    <a:pt x="17737" y="47606"/>
                  </a:lnTo>
                  <a:lnTo>
                    <a:pt x="17892" y="46910"/>
                  </a:lnTo>
                  <a:lnTo>
                    <a:pt x="17969" y="46176"/>
                  </a:lnTo>
                  <a:lnTo>
                    <a:pt x="18046" y="45481"/>
                  </a:lnTo>
                  <a:lnTo>
                    <a:pt x="18085" y="44746"/>
                  </a:lnTo>
                  <a:lnTo>
                    <a:pt x="18085" y="44090"/>
                  </a:lnTo>
                  <a:lnTo>
                    <a:pt x="18085" y="43471"/>
                  </a:lnTo>
                  <a:lnTo>
                    <a:pt x="17969" y="42196"/>
                  </a:lnTo>
                  <a:lnTo>
                    <a:pt x="17776" y="40921"/>
                  </a:lnTo>
                  <a:lnTo>
                    <a:pt x="17505" y="39684"/>
                  </a:lnTo>
                  <a:lnTo>
                    <a:pt x="17196" y="38603"/>
                  </a:lnTo>
                  <a:lnTo>
                    <a:pt x="16771" y="37521"/>
                  </a:lnTo>
                  <a:lnTo>
                    <a:pt x="16810" y="37443"/>
                  </a:lnTo>
                  <a:lnTo>
                    <a:pt x="16887" y="37405"/>
                  </a:lnTo>
                  <a:lnTo>
                    <a:pt x="17698" y="36555"/>
                  </a:lnTo>
                  <a:lnTo>
                    <a:pt x="18510" y="35743"/>
                  </a:lnTo>
                  <a:lnTo>
                    <a:pt x="19360" y="34970"/>
                  </a:lnTo>
                  <a:lnTo>
                    <a:pt x="20210" y="34236"/>
                  </a:lnTo>
                  <a:lnTo>
                    <a:pt x="21060" y="33541"/>
                  </a:lnTo>
                  <a:lnTo>
                    <a:pt x="21099" y="33502"/>
                  </a:lnTo>
                  <a:lnTo>
                    <a:pt x="21253" y="33386"/>
                  </a:lnTo>
                  <a:lnTo>
                    <a:pt x="21292" y="33386"/>
                  </a:lnTo>
                  <a:lnTo>
                    <a:pt x="21408" y="33270"/>
                  </a:lnTo>
                  <a:lnTo>
                    <a:pt x="21562" y="33154"/>
                  </a:lnTo>
                  <a:lnTo>
                    <a:pt x="21756" y="33000"/>
                  </a:lnTo>
                  <a:lnTo>
                    <a:pt x="21794" y="32961"/>
                  </a:lnTo>
                  <a:lnTo>
                    <a:pt x="22528" y="32497"/>
                  </a:lnTo>
                  <a:lnTo>
                    <a:pt x="23263" y="32072"/>
                  </a:lnTo>
                  <a:lnTo>
                    <a:pt x="23456" y="31956"/>
                  </a:lnTo>
                  <a:lnTo>
                    <a:pt x="24731" y="31183"/>
                  </a:lnTo>
                  <a:lnTo>
                    <a:pt x="26624" y="30024"/>
                  </a:lnTo>
                  <a:lnTo>
                    <a:pt x="26702" y="29986"/>
                  </a:lnTo>
                  <a:lnTo>
                    <a:pt x="26779" y="29947"/>
                  </a:lnTo>
                  <a:lnTo>
                    <a:pt x="26818" y="29908"/>
                  </a:lnTo>
                  <a:lnTo>
                    <a:pt x="27281" y="29638"/>
                  </a:lnTo>
                  <a:lnTo>
                    <a:pt x="29252" y="28440"/>
                  </a:lnTo>
                  <a:lnTo>
                    <a:pt x="29522" y="28285"/>
                  </a:lnTo>
                  <a:lnTo>
                    <a:pt x="31223" y="27319"/>
                  </a:lnTo>
                  <a:lnTo>
                    <a:pt x="31455" y="27165"/>
                  </a:lnTo>
                  <a:lnTo>
                    <a:pt x="32227" y="26740"/>
                  </a:lnTo>
                  <a:lnTo>
                    <a:pt x="32536" y="26547"/>
                  </a:lnTo>
                  <a:lnTo>
                    <a:pt x="33541" y="26044"/>
                  </a:lnTo>
                  <a:lnTo>
                    <a:pt x="34507" y="25542"/>
                  </a:lnTo>
                  <a:lnTo>
                    <a:pt x="35512" y="25078"/>
                  </a:lnTo>
                  <a:lnTo>
                    <a:pt x="36517" y="24615"/>
                  </a:lnTo>
                  <a:lnTo>
                    <a:pt x="37985" y="24074"/>
                  </a:lnTo>
                  <a:lnTo>
                    <a:pt x="38449" y="23919"/>
                  </a:lnTo>
                  <a:lnTo>
                    <a:pt x="40110" y="23455"/>
                  </a:lnTo>
                  <a:lnTo>
                    <a:pt x="40535" y="23339"/>
                  </a:lnTo>
                  <a:lnTo>
                    <a:pt x="40767" y="23262"/>
                  </a:lnTo>
                  <a:lnTo>
                    <a:pt x="40806" y="23262"/>
                  </a:lnTo>
                  <a:lnTo>
                    <a:pt x="41115" y="23146"/>
                  </a:lnTo>
                  <a:lnTo>
                    <a:pt x="41424" y="23069"/>
                  </a:lnTo>
                  <a:lnTo>
                    <a:pt x="41501" y="23069"/>
                  </a:lnTo>
                  <a:lnTo>
                    <a:pt x="41810" y="22992"/>
                  </a:lnTo>
                  <a:lnTo>
                    <a:pt x="42042" y="22953"/>
                  </a:lnTo>
                  <a:lnTo>
                    <a:pt x="42235" y="22876"/>
                  </a:lnTo>
                  <a:lnTo>
                    <a:pt x="42351" y="22876"/>
                  </a:lnTo>
                  <a:lnTo>
                    <a:pt x="42544" y="22798"/>
                  </a:lnTo>
                  <a:lnTo>
                    <a:pt x="42815" y="22760"/>
                  </a:lnTo>
                  <a:lnTo>
                    <a:pt x="44167" y="22451"/>
                  </a:lnTo>
                  <a:lnTo>
                    <a:pt x="45520" y="22219"/>
                  </a:lnTo>
                  <a:lnTo>
                    <a:pt x="45597" y="22219"/>
                  </a:lnTo>
                  <a:lnTo>
                    <a:pt x="45829" y="22142"/>
                  </a:lnTo>
                  <a:lnTo>
                    <a:pt x="46563" y="21987"/>
                  </a:lnTo>
                  <a:lnTo>
                    <a:pt x="47568" y="21871"/>
                  </a:lnTo>
                  <a:lnTo>
                    <a:pt x="47684" y="21871"/>
                  </a:lnTo>
                  <a:lnTo>
                    <a:pt x="47877" y="21832"/>
                  </a:lnTo>
                  <a:lnTo>
                    <a:pt x="48032" y="21794"/>
                  </a:lnTo>
                  <a:lnTo>
                    <a:pt x="48070" y="21794"/>
                  </a:lnTo>
                  <a:lnTo>
                    <a:pt x="48843" y="21639"/>
                  </a:lnTo>
                  <a:lnTo>
                    <a:pt x="49577" y="21407"/>
                  </a:lnTo>
                  <a:lnTo>
                    <a:pt x="50427" y="21137"/>
                  </a:lnTo>
                  <a:lnTo>
                    <a:pt x="51239" y="20789"/>
                  </a:lnTo>
                  <a:lnTo>
                    <a:pt x="52089" y="20364"/>
                  </a:lnTo>
                  <a:lnTo>
                    <a:pt x="52514" y="20132"/>
                  </a:lnTo>
                  <a:lnTo>
                    <a:pt x="52939" y="19978"/>
                  </a:lnTo>
                  <a:lnTo>
                    <a:pt x="53364" y="19862"/>
                  </a:lnTo>
                  <a:lnTo>
                    <a:pt x="53789" y="19746"/>
                  </a:lnTo>
                  <a:lnTo>
                    <a:pt x="54253" y="19707"/>
                  </a:lnTo>
                  <a:lnTo>
                    <a:pt x="54716" y="19669"/>
                  </a:lnTo>
                  <a:lnTo>
                    <a:pt x="55605" y="19630"/>
                  </a:lnTo>
                  <a:lnTo>
                    <a:pt x="56494" y="19630"/>
                  </a:lnTo>
                  <a:lnTo>
                    <a:pt x="56996" y="19591"/>
                  </a:lnTo>
                  <a:lnTo>
                    <a:pt x="57537" y="19514"/>
                  </a:lnTo>
                  <a:lnTo>
                    <a:pt x="58542" y="19321"/>
                  </a:lnTo>
                  <a:lnTo>
                    <a:pt x="60010" y="18934"/>
                  </a:lnTo>
                  <a:lnTo>
                    <a:pt x="60358" y="18818"/>
                  </a:lnTo>
                  <a:lnTo>
                    <a:pt x="60667" y="18702"/>
                  </a:lnTo>
                  <a:lnTo>
                    <a:pt x="60976" y="18509"/>
                  </a:lnTo>
                  <a:lnTo>
                    <a:pt x="61092" y="18393"/>
                  </a:lnTo>
                  <a:lnTo>
                    <a:pt x="61208" y="18277"/>
                  </a:lnTo>
                  <a:lnTo>
                    <a:pt x="61324" y="18046"/>
                  </a:lnTo>
                  <a:lnTo>
                    <a:pt x="61363" y="17814"/>
                  </a:lnTo>
                  <a:lnTo>
                    <a:pt x="61363" y="17543"/>
                  </a:lnTo>
                  <a:lnTo>
                    <a:pt x="61285" y="17350"/>
                  </a:lnTo>
                  <a:lnTo>
                    <a:pt x="61672" y="17234"/>
                  </a:lnTo>
                  <a:lnTo>
                    <a:pt x="62097" y="17157"/>
                  </a:lnTo>
                  <a:lnTo>
                    <a:pt x="62522" y="17118"/>
                  </a:lnTo>
                  <a:lnTo>
                    <a:pt x="62947" y="17041"/>
                  </a:lnTo>
                  <a:lnTo>
                    <a:pt x="63295" y="16925"/>
                  </a:lnTo>
                  <a:lnTo>
                    <a:pt x="63642" y="16809"/>
                  </a:lnTo>
                  <a:lnTo>
                    <a:pt x="63990" y="16655"/>
                  </a:lnTo>
                  <a:lnTo>
                    <a:pt x="64299" y="16461"/>
                  </a:lnTo>
                  <a:lnTo>
                    <a:pt x="64570" y="16307"/>
                  </a:lnTo>
                  <a:lnTo>
                    <a:pt x="64840" y="16075"/>
                  </a:lnTo>
                  <a:lnTo>
                    <a:pt x="65381" y="15650"/>
                  </a:lnTo>
                  <a:lnTo>
                    <a:pt x="65652" y="15379"/>
                  </a:lnTo>
                  <a:lnTo>
                    <a:pt x="66000" y="15186"/>
                  </a:lnTo>
                  <a:lnTo>
                    <a:pt x="66309" y="15032"/>
                  </a:lnTo>
                  <a:lnTo>
                    <a:pt x="66656" y="14916"/>
                  </a:lnTo>
                  <a:lnTo>
                    <a:pt x="67275" y="14684"/>
                  </a:lnTo>
                  <a:lnTo>
                    <a:pt x="67893" y="14413"/>
                  </a:lnTo>
                  <a:lnTo>
                    <a:pt x="68473" y="14066"/>
                  </a:lnTo>
                  <a:lnTo>
                    <a:pt x="68975" y="13641"/>
                  </a:lnTo>
                  <a:lnTo>
                    <a:pt x="69323" y="13331"/>
                  </a:lnTo>
                  <a:lnTo>
                    <a:pt x="69632" y="12945"/>
                  </a:lnTo>
                  <a:lnTo>
                    <a:pt x="69825" y="12636"/>
                  </a:lnTo>
                  <a:lnTo>
                    <a:pt x="69941" y="12249"/>
                  </a:lnTo>
                  <a:lnTo>
                    <a:pt x="69980" y="12095"/>
                  </a:lnTo>
                  <a:lnTo>
                    <a:pt x="69980" y="11902"/>
                  </a:lnTo>
                  <a:lnTo>
                    <a:pt x="69941" y="11708"/>
                  </a:lnTo>
                  <a:lnTo>
                    <a:pt x="69864" y="11515"/>
                  </a:lnTo>
                  <a:lnTo>
                    <a:pt x="69709" y="11245"/>
                  </a:lnTo>
                  <a:lnTo>
                    <a:pt x="69477" y="11013"/>
                  </a:lnTo>
                  <a:lnTo>
                    <a:pt x="69207" y="10858"/>
                  </a:lnTo>
                  <a:lnTo>
                    <a:pt x="68898" y="10704"/>
                  </a:lnTo>
                  <a:lnTo>
                    <a:pt x="67932" y="10124"/>
                  </a:lnTo>
                  <a:lnTo>
                    <a:pt x="66927" y="9583"/>
                  </a:lnTo>
                  <a:lnTo>
                    <a:pt x="64879" y="8463"/>
                  </a:lnTo>
                  <a:lnTo>
                    <a:pt x="63179" y="7574"/>
                  </a:lnTo>
                  <a:lnTo>
                    <a:pt x="61479" y="6647"/>
                  </a:lnTo>
                  <a:lnTo>
                    <a:pt x="60590" y="6260"/>
                  </a:lnTo>
                  <a:lnTo>
                    <a:pt x="59740" y="5835"/>
                  </a:lnTo>
                  <a:lnTo>
                    <a:pt x="58812" y="5487"/>
                  </a:lnTo>
                  <a:lnTo>
                    <a:pt x="57924" y="5178"/>
                  </a:lnTo>
                  <a:lnTo>
                    <a:pt x="56996" y="4869"/>
                  </a:lnTo>
                  <a:lnTo>
                    <a:pt x="56069" y="4676"/>
                  </a:lnTo>
                  <a:lnTo>
                    <a:pt x="55103" y="4483"/>
                  </a:lnTo>
                  <a:lnTo>
                    <a:pt x="54175" y="4367"/>
                  </a:lnTo>
                  <a:lnTo>
                    <a:pt x="53209" y="4367"/>
                  </a:lnTo>
                  <a:lnTo>
                    <a:pt x="52243" y="4405"/>
                  </a:lnTo>
                  <a:lnTo>
                    <a:pt x="51509" y="4444"/>
                  </a:lnTo>
                  <a:lnTo>
                    <a:pt x="51161" y="4405"/>
                  </a:lnTo>
                  <a:lnTo>
                    <a:pt x="50814" y="4367"/>
                  </a:lnTo>
                  <a:lnTo>
                    <a:pt x="50273" y="4174"/>
                  </a:lnTo>
                  <a:lnTo>
                    <a:pt x="49693" y="4019"/>
                  </a:lnTo>
                  <a:lnTo>
                    <a:pt x="48534" y="3787"/>
                  </a:lnTo>
                  <a:lnTo>
                    <a:pt x="47452" y="3594"/>
                  </a:lnTo>
                  <a:lnTo>
                    <a:pt x="46370" y="3439"/>
                  </a:lnTo>
                  <a:lnTo>
                    <a:pt x="45288" y="3362"/>
                  </a:lnTo>
                  <a:lnTo>
                    <a:pt x="44167" y="3323"/>
                  </a:lnTo>
                  <a:lnTo>
                    <a:pt x="42583" y="3323"/>
                  </a:lnTo>
                  <a:lnTo>
                    <a:pt x="41694" y="3362"/>
                  </a:lnTo>
                  <a:lnTo>
                    <a:pt x="40922" y="3401"/>
                  </a:lnTo>
                  <a:lnTo>
                    <a:pt x="40149" y="3478"/>
                  </a:lnTo>
                  <a:lnTo>
                    <a:pt x="38603" y="3748"/>
                  </a:lnTo>
                  <a:lnTo>
                    <a:pt x="37830" y="3903"/>
                  </a:lnTo>
                  <a:lnTo>
                    <a:pt x="37057" y="4058"/>
                  </a:lnTo>
                  <a:lnTo>
                    <a:pt x="36517" y="4212"/>
                  </a:lnTo>
                  <a:lnTo>
                    <a:pt x="35937" y="4367"/>
                  </a:lnTo>
                  <a:lnTo>
                    <a:pt x="35550" y="3942"/>
                  </a:lnTo>
                  <a:lnTo>
                    <a:pt x="34739" y="3246"/>
                  </a:lnTo>
                  <a:lnTo>
                    <a:pt x="33889" y="2551"/>
                  </a:lnTo>
                  <a:lnTo>
                    <a:pt x="33000" y="1971"/>
                  </a:lnTo>
                  <a:lnTo>
                    <a:pt x="32073" y="1391"/>
                  </a:lnTo>
                  <a:lnTo>
                    <a:pt x="31068" y="928"/>
                  </a:lnTo>
                  <a:lnTo>
                    <a:pt x="30063" y="541"/>
                  </a:lnTo>
                  <a:lnTo>
                    <a:pt x="29020" y="232"/>
                  </a:lnTo>
                  <a:lnTo>
                    <a:pt x="28518" y="116"/>
                  </a:lnTo>
                  <a:lnTo>
                    <a:pt x="27977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1524850" y="1167425"/>
              <a:ext cx="1749500" cy="1195000"/>
            </a:xfrm>
            <a:custGeom>
              <a:rect b="b" l="l" r="r" t="t"/>
              <a:pathLst>
                <a:path extrusionOk="0" fill="none" h="47800" w="69980">
                  <a:moveTo>
                    <a:pt x="1" y="29136"/>
                  </a:moveTo>
                  <a:lnTo>
                    <a:pt x="1" y="29136"/>
                  </a:lnTo>
                  <a:lnTo>
                    <a:pt x="39" y="29213"/>
                  </a:lnTo>
                  <a:lnTo>
                    <a:pt x="117" y="29251"/>
                  </a:lnTo>
                  <a:lnTo>
                    <a:pt x="310" y="29290"/>
                  </a:lnTo>
                  <a:lnTo>
                    <a:pt x="310" y="29290"/>
                  </a:lnTo>
                  <a:lnTo>
                    <a:pt x="1237" y="29676"/>
                  </a:lnTo>
                  <a:lnTo>
                    <a:pt x="2165" y="30024"/>
                  </a:lnTo>
                  <a:lnTo>
                    <a:pt x="2165" y="30024"/>
                  </a:lnTo>
                  <a:lnTo>
                    <a:pt x="3053" y="30449"/>
                  </a:lnTo>
                  <a:lnTo>
                    <a:pt x="3942" y="30913"/>
                  </a:lnTo>
                  <a:lnTo>
                    <a:pt x="3942" y="30913"/>
                  </a:lnTo>
                  <a:lnTo>
                    <a:pt x="4676" y="31338"/>
                  </a:lnTo>
                  <a:lnTo>
                    <a:pt x="5372" y="31763"/>
                  </a:lnTo>
                  <a:lnTo>
                    <a:pt x="6029" y="32227"/>
                  </a:lnTo>
                  <a:lnTo>
                    <a:pt x="6686" y="32690"/>
                  </a:lnTo>
                  <a:lnTo>
                    <a:pt x="7343" y="33193"/>
                  </a:lnTo>
                  <a:lnTo>
                    <a:pt x="7999" y="33695"/>
                  </a:lnTo>
                  <a:lnTo>
                    <a:pt x="9197" y="34777"/>
                  </a:lnTo>
                  <a:lnTo>
                    <a:pt x="9197" y="34777"/>
                  </a:lnTo>
                  <a:lnTo>
                    <a:pt x="9468" y="35086"/>
                  </a:lnTo>
                  <a:lnTo>
                    <a:pt x="9777" y="35357"/>
                  </a:lnTo>
                  <a:lnTo>
                    <a:pt x="9816" y="35395"/>
                  </a:lnTo>
                  <a:lnTo>
                    <a:pt x="9816" y="35395"/>
                  </a:lnTo>
                  <a:lnTo>
                    <a:pt x="10395" y="35936"/>
                  </a:lnTo>
                  <a:lnTo>
                    <a:pt x="10395" y="35936"/>
                  </a:lnTo>
                  <a:lnTo>
                    <a:pt x="11207" y="36864"/>
                  </a:lnTo>
                  <a:lnTo>
                    <a:pt x="11207" y="36902"/>
                  </a:lnTo>
                  <a:lnTo>
                    <a:pt x="11207" y="36902"/>
                  </a:lnTo>
                  <a:lnTo>
                    <a:pt x="12057" y="38023"/>
                  </a:lnTo>
                  <a:lnTo>
                    <a:pt x="12868" y="39182"/>
                  </a:lnTo>
                  <a:lnTo>
                    <a:pt x="12868" y="39182"/>
                  </a:lnTo>
                  <a:lnTo>
                    <a:pt x="13255" y="39800"/>
                  </a:lnTo>
                  <a:lnTo>
                    <a:pt x="13255" y="39800"/>
                  </a:lnTo>
                  <a:lnTo>
                    <a:pt x="13950" y="40921"/>
                  </a:lnTo>
                  <a:lnTo>
                    <a:pt x="14607" y="42080"/>
                  </a:lnTo>
                  <a:lnTo>
                    <a:pt x="14607" y="42080"/>
                  </a:lnTo>
                  <a:lnTo>
                    <a:pt x="15264" y="43239"/>
                  </a:lnTo>
                  <a:lnTo>
                    <a:pt x="15264" y="43239"/>
                  </a:lnTo>
                  <a:lnTo>
                    <a:pt x="16075" y="44824"/>
                  </a:lnTo>
                  <a:lnTo>
                    <a:pt x="16848" y="46408"/>
                  </a:lnTo>
                  <a:lnTo>
                    <a:pt x="16848" y="46408"/>
                  </a:lnTo>
                  <a:lnTo>
                    <a:pt x="16964" y="46717"/>
                  </a:lnTo>
                  <a:lnTo>
                    <a:pt x="17080" y="47026"/>
                  </a:lnTo>
                  <a:lnTo>
                    <a:pt x="17080" y="47026"/>
                  </a:lnTo>
                  <a:lnTo>
                    <a:pt x="17235" y="47374"/>
                  </a:lnTo>
                  <a:lnTo>
                    <a:pt x="17312" y="47567"/>
                  </a:lnTo>
                  <a:lnTo>
                    <a:pt x="17389" y="47722"/>
                  </a:lnTo>
                  <a:lnTo>
                    <a:pt x="17389" y="47722"/>
                  </a:lnTo>
                  <a:lnTo>
                    <a:pt x="17505" y="47799"/>
                  </a:lnTo>
                  <a:lnTo>
                    <a:pt x="17582" y="47799"/>
                  </a:lnTo>
                  <a:lnTo>
                    <a:pt x="17660" y="47760"/>
                  </a:lnTo>
                  <a:lnTo>
                    <a:pt x="17737" y="47644"/>
                  </a:lnTo>
                  <a:lnTo>
                    <a:pt x="17737" y="47606"/>
                  </a:lnTo>
                  <a:lnTo>
                    <a:pt x="17737" y="47606"/>
                  </a:lnTo>
                  <a:lnTo>
                    <a:pt x="17892" y="46910"/>
                  </a:lnTo>
                  <a:lnTo>
                    <a:pt x="17969" y="46176"/>
                  </a:lnTo>
                  <a:lnTo>
                    <a:pt x="18046" y="45481"/>
                  </a:lnTo>
                  <a:lnTo>
                    <a:pt x="18085" y="44746"/>
                  </a:lnTo>
                  <a:lnTo>
                    <a:pt x="18085" y="44746"/>
                  </a:lnTo>
                  <a:lnTo>
                    <a:pt x="18085" y="44090"/>
                  </a:lnTo>
                  <a:lnTo>
                    <a:pt x="18085" y="43471"/>
                  </a:lnTo>
                  <a:lnTo>
                    <a:pt x="17969" y="42196"/>
                  </a:lnTo>
                  <a:lnTo>
                    <a:pt x="17776" y="40921"/>
                  </a:lnTo>
                  <a:lnTo>
                    <a:pt x="17505" y="39684"/>
                  </a:lnTo>
                  <a:lnTo>
                    <a:pt x="17505" y="39684"/>
                  </a:lnTo>
                  <a:lnTo>
                    <a:pt x="17196" y="38603"/>
                  </a:lnTo>
                  <a:lnTo>
                    <a:pt x="16771" y="37521"/>
                  </a:lnTo>
                  <a:lnTo>
                    <a:pt x="16771" y="37521"/>
                  </a:lnTo>
                  <a:lnTo>
                    <a:pt x="16810" y="37443"/>
                  </a:lnTo>
                  <a:lnTo>
                    <a:pt x="16810" y="37443"/>
                  </a:lnTo>
                  <a:lnTo>
                    <a:pt x="16887" y="37405"/>
                  </a:lnTo>
                  <a:lnTo>
                    <a:pt x="16887" y="37405"/>
                  </a:lnTo>
                  <a:lnTo>
                    <a:pt x="17698" y="36555"/>
                  </a:lnTo>
                  <a:lnTo>
                    <a:pt x="17698" y="36555"/>
                  </a:lnTo>
                  <a:lnTo>
                    <a:pt x="18510" y="35743"/>
                  </a:lnTo>
                  <a:lnTo>
                    <a:pt x="19360" y="34970"/>
                  </a:lnTo>
                  <a:lnTo>
                    <a:pt x="19360" y="34970"/>
                  </a:lnTo>
                  <a:lnTo>
                    <a:pt x="20210" y="34236"/>
                  </a:lnTo>
                  <a:lnTo>
                    <a:pt x="21060" y="33541"/>
                  </a:lnTo>
                  <a:lnTo>
                    <a:pt x="21060" y="33541"/>
                  </a:lnTo>
                  <a:lnTo>
                    <a:pt x="21099" y="33502"/>
                  </a:lnTo>
                  <a:lnTo>
                    <a:pt x="21099" y="33502"/>
                  </a:lnTo>
                  <a:lnTo>
                    <a:pt x="21253" y="33386"/>
                  </a:lnTo>
                  <a:lnTo>
                    <a:pt x="21292" y="33386"/>
                  </a:lnTo>
                  <a:lnTo>
                    <a:pt x="21292" y="33386"/>
                  </a:lnTo>
                  <a:lnTo>
                    <a:pt x="21408" y="33270"/>
                  </a:lnTo>
                  <a:lnTo>
                    <a:pt x="21408" y="33270"/>
                  </a:lnTo>
                  <a:lnTo>
                    <a:pt x="21562" y="33154"/>
                  </a:lnTo>
                  <a:lnTo>
                    <a:pt x="21562" y="33154"/>
                  </a:lnTo>
                  <a:lnTo>
                    <a:pt x="21756" y="33000"/>
                  </a:lnTo>
                  <a:lnTo>
                    <a:pt x="21794" y="32961"/>
                  </a:lnTo>
                  <a:lnTo>
                    <a:pt x="21794" y="32961"/>
                  </a:lnTo>
                  <a:lnTo>
                    <a:pt x="22528" y="32497"/>
                  </a:lnTo>
                  <a:lnTo>
                    <a:pt x="22528" y="32497"/>
                  </a:lnTo>
                  <a:lnTo>
                    <a:pt x="23263" y="32072"/>
                  </a:lnTo>
                  <a:lnTo>
                    <a:pt x="23263" y="32072"/>
                  </a:lnTo>
                  <a:lnTo>
                    <a:pt x="23456" y="31956"/>
                  </a:lnTo>
                  <a:lnTo>
                    <a:pt x="23456" y="31956"/>
                  </a:lnTo>
                  <a:lnTo>
                    <a:pt x="23456" y="31956"/>
                  </a:lnTo>
                  <a:lnTo>
                    <a:pt x="24731" y="31183"/>
                  </a:lnTo>
                  <a:lnTo>
                    <a:pt x="24731" y="31183"/>
                  </a:lnTo>
                  <a:lnTo>
                    <a:pt x="26624" y="30024"/>
                  </a:lnTo>
                  <a:lnTo>
                    <a:pt x="26624" y="30024"/>
                  </a:lnTo>
                  <a:lnTo>
                    <a:pt x="26624" y="30024"/>
                  </a:lnTo>
                  <a:lnTo>
                    <a:pt x="26702" y="29986"/>
                  </a:lnTo>
                  <a:lnTo>
                    <a:pt x="26702" y="29986"/>
                  </a:lnTo>
                  <a:lnTo>
                    <a:pt x="26779" y="29947"/>
                  </a:lnTo>
                  <a:lnTo>
                    <a:pt x="26779" y="29947"/>
                  </a:lnTo>
                  <a:lnTo>
                    <a:pt x="26818" y="29908"/>
                  </a:lnTo>
                  <a:lnTo>
                    <a:pt x="26818" y="29908"/>
                  </a:lnTo>
                  <a:lnTo>
                    <a:pt x="27281" y="29638"/>
                  </a:lnTo>
                  <a:lnTo>
                    <a:pt x="27281" y="29638"/>
                  </a:lnTo>
                  <a:lnTo>
                    <a:pt x="29252" y="28440"/>
                  </a:lnTo>
                  <a:lnTo>
                    <a:pt x="29252" y="28440"/>
                  </a:lnTo>
                  <a:lnTo>
                    <a:pt x="29522" y="28285"/>
                  </a:lnTo>
                  <a:lnTo>
                    <a:pt x="29522" y="28285"/>
                  </a:lnTo>
                  <a:lnTo>
                    <a:pt x="31223" y="27319"/>
                  </a:lnTo>
                  <a:lnTo>
                    <a:pt x="31223" y="27319"/>
                  </a:lnTo>
                  <a:lnTo>
                    <a:pt x="31455" y="27165"/>
                  </a:lnTo>
                  <a:lnTo>
                    <a:pt x="31455" y="27165"/>
                  </a:lnTo>
                  <a:lnTo>
                    <a:pt x="32227" y="26740"/>
                  </a:lnTo>
                  <a:lnTo>
                    <a:pt x="32227" y="26740"/>
                  </a:lnTo>
                  <a:lnTo>
                    <a:pt x="32536" y="26547"/>
                  </a:lnTo>
                  <a:lnTo>
                    <a:pt x="32536" y="26547"/>
                  </a:lnTo>
                  <a:lnTo>
                    <a:pt x="33541" y="26044"/>
                  </a:lnTo>
                  <a:lnTo>
                    <a:pt x="34507" y="25542"/>
                  </a:lnTo>
                  <a:lnTo>
                    <a:pt x="35512" y="25078"/>
                  </a:lnTo>
                  <a:lnTo>
                    <a:pt x="36517" y="24615"/>
                  </a:lnTo>
                  <a:lnTo>
                    <a:pt x="36517" y="24615"/>
                  </a:lnTo>
                  <a:lnTo>
                    <a:pt x="37985" y="24074"/>
                  </a:lnTo>
                  <a:lnTo>
                    <a:pt x="37985" y="24074"/>
                  </a:lnTo>
                  <a:lnTo>
                    <a:pt x="38449" y="23919"/>
                  </a:lnTo>
                  <a:lnTo>
                    <a:pt x="38449" y="23919"/>
                  </a:lnTo>
                  <a:lnTo>
                    <a:pt x="40110" y="23455"/>
                  </a:lnTo>
                  <a:lnTo>
                    <a:pt x="40110" y="23455"/>
                  </a:lnTo>
                  <a:lnTo>
                    <a:pt x="40535" y="23339"/>
                  </a:lnTo>
                  <a:lnTo>
                    <a:pt x="40535" y="23339"/>
                  </a:lnTo>
                  <a:lnTo>
                    <a:pt x="40767" y="23262"/>
                  </a:lnTo>
                  <a:lnTo>
                    <a:pt x="40806" y="23262"/>
                  </a:lnTo>
                  <a:lnTo>
                    <a:pt x="40806" y="23262"/>
                  </a:lnTo>
                  <a:lnTo>
                    <a:pt x="41115" y="23146"/>
                  </a:lnTo>
                  <a:lnTo>
                    <a:pt x="41115" y="23146"/>
                  </a:lnTo>
                  <a:lnTo>
                    <a:pt x="41424" y="23069"/>
                  </a:lnTo>
                  <a:lnTo>
                    <a:pt x="41501" y="23069"/>
                  </a:lnTo>
                  <a:lnTo>
                    <a:pt x="41501" y="23069"/>
                  </a:lnTo>
                  <a:lnTo>
                    <a:pt x="41810" y="22992"/>
                  </a:lnTo>
                  <a:lnTo>
                    <a:pt x="41810" y="22992"/>
                  </a:lnTo>
                  <a:lnTo>
                    <a:pt x="42042" y="22953"/>
                  </a:lnTo>
                  <a:lnTo>
                    <a:pt x="42042" y="22953"/>
                  </a:lnTo>
                  <a:lnTo>
                    <a:pt x="42235" y="22876"/>
                  </a:lnTo>
                  <a:lnTo>
                    <a:pt x="42235" y="22876"/>
                  </a:lnTo>
                  <a:lnTo>
                    <a:pt x="42351" y="22876"/>
                  </a:lnTo>
                  <a:lnTo>
                    <a:pt x="42351" y="22876"/>
                  </a:lnTo>
                  <a:lnTo>
                    <a:pt x="42544" y="22798"/>
                  </a:lnTo>
                  <a:lnTo>
                    <a:pt x="42544" y="22798"/>
                  </a:lnTo>
                  <a:lnTo>
                    <a:pt x="42815" y="22760"/>
                  </a:lnTo>
                  <a:lnTo>
                    <a:pt x="42815" y="22760"/>
                  </a:lnTo>
                  <a:lnTo>
                    <a:pt x="44167" y="22451"/>
                  </a:lnTo>
                  <a:lnTo>
                    <a:pt x="45520" y="22219"/>
                  </a:lnTo>
                  <a:lnTo>
                    <a:pt x="45520" y="22219"/>
                  </a:lnTo>
                  <a:lnTo>
                    <a:pt x="45597" y="22219"/>
                  </a:lnTo>
                  <a:lnTo>
                    <a:pt x="45597" y="22219"/>
                  </a:lnTo>
                  <a:lnTo>
                    <a:pt x="45829" y="22142"/>
                  </a:lnTo>
                  <a:lnTo>
                    <a:pt x="45829" y="22142"/>
                  </a:lnTo>
                  <a:lnTo>
                    <a:pt x="46563" y="21987"/>
                  </a:lnTo>
                  <a:lnTo>
                    <a:pt x="46563" y="21987"/>
                  </a:lnTo>
                  <a:lnTo>
                    <a:pt x="47568" y="21871"/>
                  </a:lnTo>
                  <a:lnTo>
                    <a:pt x="47568" y="21871"/>
                  </a:lnTo>
                  <a:lnTo>
                    <a:pt x="47684" y="21871"/>
                  </a:lnTo>
                  <a:lnTo>
                    <a:pt x="47684" y="21871"/>
                  </a:lnTo>
                  <a:lnTo>
                    <a:pt x="47877" y="21832"/>
                  </a:lnTo>
                  <a:lnTo>
                    <a:pt x="47877" y="21832"/>
                  </a:lnTo>
                  <a:lnTo>
                    <a:pt x="48032" y="21794"/>
                  </a:lnTo>
                  <a:lnTo>
                    <a:pt x="48032" y="21794"/>
                  </a:lnTo>
                  <a:lnTo>
                    <a:pt x="48070" y="21794"/>
                  </a:lnTo>
                  <a:lnTo>
                    <a:pt x="48070" y="21794"/>
                  </a:lnTo>
                  <a:lnTo>
                    <a:pt x="48843" y="21639"/>
                  </a:lnTo>
                  <a:lnTo>
                    <a:pt x="49577" y="21407"/>
                  </a:lnTo>
                  <a:lnTo>
                    <a:pt x="49577" y="21407"/>
                  </a:lnTo>
                  <a:lnTo>
                    <a:pt x="50427" y="21137"/>
                  </a:lnTo>
                  <a:lnTo>
                    <a:pt x="51239" y="20789"/>
                  </a:lnTo>
                  <a:lnTo>
                    <a:pt x="51239" y="20789"/>
                  </a:lnTo>
                  <a:lnTo>
                    <a:pt x="52089" y="20364"/>
                  </a:lnTo>
                  <a:lnTo>
                    <a:pt x="52514" y="20132"/>
                  </a:lnTo>
                  <a:lnTo>
                    <a:pt x="52939" y="19978"/>
                  </a:lnTo>
                  <a:lnTo>
                    <a:pt x="52939" y="19978"/>
                  </a:lnTo>
                  <a:lnTo>
                    <a:pt x="53364" y="19862"/>
                  </a:lnTo>
                  <a:lnTo>
                    <a:pt x="53789" y="19746"/>
                  </a:lnTo>
                  <a:lnTo>
                    <a:pt x="54253" y="19707"/>
                  </a:lnTo>
                  <a:lnTo>
                    <a:pt x="54716" y="19669"/>
                  </a:lnTo>
                  <a:lnTo>
                    <a:pt x="55605" y="19630"/>
                  </a:lnTo>
                  <a:lnTo>
                    <a:pt x="56494" y="19630"/>
                  </a:lnTo>
                  <a:lnTo>
                    <a:pt x="56494" y="19630"/>
                  </a:lnTo>
                  <a:lnTo>
                    <a:pt x="56996" y="19591"/>
                  </a:lnTo>
                  <a:lnTo>
                    <a:pt x="57537" y="19514"/>
                  </a:lnTo>
                  <a:lnTo>
                    <a:pt x="58542" y="19321"/>
                  </a:lnTo>
                  <a:lnTo>
                    <a:pt x="58542" y="19321"/>
                  </a:lnTo>
                  <a:lnTo>
                    <a:pt x="60010" y="18934"/>
                  </a:lnTo>
                  <a:lnTo>
                    <a:pt x="60010" y="18934"/>
                  </a:lnTo>
                  <a:lnTo>
                    <a:pt x="60358" y="18818"/>
                  </a:lnTo>
                  <a:lnTo>
                    <a:pt x="60667" y="18702"/>
                  </a:lnTo>
                  <a:lnTo>
                    <a:pt x="60976" y="18509"/>
                  </a:lnTo>
                  <a:lnTo>
                    <a:pt x="61092" y="18393"/>
                  </a:lnTo>
                  <a:lnTo>
                    <a:pt x="61208" y="18277"/>
                  </a:lnTo>
                  <a:lnTo>
                    <a:pt x="61208" y="18277"/>
                  </a:lnTo>
                  <a:lnTo>
                    <a:pt x="61324" y="18046"/>
                  </a:lnTo>
                  <a:lnTo>
                    <a:pt x="61363" y="17814"/>
                  </a:lnTo>
                  <a:lnTo>
                    <a:pt x="61363" y="17543"/>
                  </a:lnTo>
                  <a:lnTo>
                    <a:pt x="61285" y="17350"/>
                  </a:lnTo>
                  <a:lnTo>
                    <a:pt x="61285" y="17350"/>
                  </a:lnTo>
                  <a:lnTo>
                    <a:pt x="61672" y="17234"/>
                  </a:lnTo>
                  <a:lnTo>
                    <a:pt x="62097" y="17157"/>
                  </a:lnTo>
                  <a:lnTo>
                    <a:pt x="62522" y="17118"/>
                  </a:lnTo>
                  <a:lnTo>
                    <a:pt x="62947" y="17041"/>
                  </a:lnTo>
                  <a:lnTo>
                    <a:pt x="62947" y="17041"/>
                  </a:lnTo>
                  <a:lnTo>
                    <a:pt x="63295" y="16925"/>
                  </a:lnTo>
                  <a:lnTo>
                    <a:pt x="63642" y="16809"/>
                  </a:lnTo>
                  <a:lnTo>
                    <a:pt x="63990" y="16655"/>
                  </a:lnTo>
                  <a:lnTo>
                    <a:pt x="64299" y="16461"/>
                  </a:lnTo>
                  <a:lnTo>
                    <a:pt x="64299" y="16461"/>
                  </a:lnTo>
                  <a:lnTo>
                    <a:pt x="64570" y="16307"/>
                  </a:lnTo>
                  <a:lnTo>
                    <a:pt x="64840" y="16075"/>
                  </a:lnTo>
                  <a:lnTo>
                    <a:pt x="65381" y="15650"/>
                  </a:lnTo>
                  <a:lnTo>
                    <a:pt x="65381" y="15650"/>
                  </a:lnTo>
                  <a:lnTo>
                    <a:pt x="65652" y="15379"/>
                  </a:lnTo>
                  <a:lnTo>
                    <a:pt x="66000" y="15186"/>
                  </a:lnTo>
                  <a:lnTo>
                    <a:pt x="66000" y="15186"/>
                  </a:lnTo>
                  <a:lnTo>
                    <a:pt x="66309" y="15032"/>
                  </a:lnTo>
                  <a:lnTo>
                    <a:pt x="66656" y="14916"/>
                  </a:lnTo>
                  <a:lnTo>
                    <a:pt x="66656" y="14916"/>
                  </a:lnTo>
                  <a:lnTo>
                    <a:pt x="67275" y="14684"/>
                  </a:lnTo>
                  <a:lnTo>
                    <a:pt x="67893" y="14413"/>
                  </a:lnTo>
                  <a:lnTo>
                    <a:pt x="68473" y="14066"/>
                  </a:lnTo>
                  <a:lnTo>
                    <a:pt x="68975" y="13641"/>
                  </a:lnTo>
                  <a:lnTo>
                    <a:pt x="68975" y="13641"/>
                  </a:lnTo>
                  <a:lnTo>
                    <a:pt x="69323" y="13331"/>
                  </a:lnTo>
                  <a:lnTo>
                    <a:pt x="69632" y="12945"/>
                  </a:lnTo>
                  <a:lnTo>
                    <a:pt x="69632" y="12945"/>
                  </a:lnTo>
                  <a:lnTo>
                    <a:pt x="69825" y="12636"/>
                  </a:lnTo>
                  <a:lnTo>
                    <a:pt x="69941" y="12249"/>
                  </a:lnTo>
                  <a:lnTo>
                    <a:pt x="69980" y="12095"/>
                  </a:lnTo>
                  <a:lnTo>
                    <a:pt x="69980" y="11902"/>
                  </a:lnTo>
                  <a:lnTo>
                    <a:pt x="69941" y="11708"/>
                  </a:lnTo>
                  <a:lnTo>
                    <a:pt x="69864" y="11515"/>
                  </a:lnTo>
                  <a:lnTo>
                    <a:pt x="69864" y="11515"/>
                  </a:lnTo>
                  <a:lnTo>
                    <a:pt x="69709" y="11245"/>
                  </a:lnTo>
                  <a:lnTo>
                    <a:pt x="69477" y="11013"/>
                  </a:lnTo>
                  <a:lnTo>
                    <a:pt x="69207" y="10858"/>
                  </a:lnTo>
                  <a:lnTo>
                    <a:pt x="68898" y="10704"/>
                  </a:lnTo>
                  <a:lnTo>
                    <a:pt x="68898" y="10704"/>
                  </a:lnTo>
                  <a:lnTo>
                    <a:pt x="67932" y="10124"/>
                  </a:lnTo>
                  <a:lnTo>
                    <a:pt x="66927" y="9583"/>
                  </a:lnTo>
                  <a:lnTo>
                    <a:pt x="64879" y="8463"/>
                  </a:lnTo>
                  <a:lnTo>
                    <a:pt x="64879" y="8463"/>
                  </a:lnTo>
                  <a:lnTo>
                    <a:pt x="63179" y="7574"/>
                  </a:lnTo>
                  <a:lnTo>
                    <a:pt x="61479" y="6647"/>
                  </a:lnTo>
                  <a:lnTo>
                    <a:pt x="60590" y="6260"/>
                  </a:lnTo>
                  <a:lnTo>
                    <a:pt x="59740" y="5835"/>
                  </a:lnTo>
                  <a:lnTo>
                    <a:pt x="58812" y="5487"/>
                  </a:lnTo>
                  <a:lnTo>
                    <a:pt x="57924" y="5178"/>
                  </a:lnTo>
                  <a:lnTo>
                    <a:pt x="57924" y="5178"/>
                  </a:lnTo>
                  <a:lnTo>
                    <a:pt x="56996" y="4869"/>
                  </a:lnTo>
                  <a:lnTo>
                    <a:pt x="56069" y="4676"/>
                  </a:lnTo>
                  <a:lnTo>
                    <a:pt x="55103" y="4483"/>
                  </a:lnTo>
                  <a:lnTo>
                    <a:pt x="54175" y="4367"/>
                  </a:lnTo>
                  <a:lnTo>
                    <a:pt x="54175" y="4367"/>
                  </a:lnTo>
                  <a:lnTo>
                    <a:pt x="53209" y="4367"/>
                  </a:lnTo>
                  <a:lnTo>
                    <a:pt x="52243" y="4405"/>
                  </a:lnTo>
                  <a:lnTo>
                    <a:pt x="52243" y="4405"/>
                  </a:lnTo>
                  <a:lnTo>
                    <a:pt x="51509" y="4444"/>
                  </a:lnTo>
                  <a:lnTo>
                    <a:pt x="51161" y="4405"/>
                  </a:lnTo>
                  <a:lnTo>
                    <a:pt x="50814" y="4367"/>
                  </a:lnTo>
                  <a:lnTo>
                    <a:pt x="50814" y="4367"/>
                  </a:lnTo>
                  <a:lnTo>
                    <a:pt x="50273" y="4174"/>
                  </a:lnTo>
                  <a:lnTo>
                    <a:pt x="49693" y="4019"/>
                  </a:lnTo>
                  <a:lnTo>
                    <a:pt x="48534" y="3787"/>
                  </a:lnTo>
                  <a:lnTo>
                    <a:pt x="48534" y="3787"/>
                  </a:lnTo>
                  <a:lnTo>
                    <a:pt x="47452" y="3594"/>
                  </a:lnTo>
                  <a:lnTo>
                    <a:pt x="46370" y="3439"/>
                  </a:lnTo>
                  <a:lnTo>
                    <a:pt x="45288" y="3362"/>
                  </a:lnTo>
                  <a:lnTo>
                    <a:pt x="44167" y="3323"/>
                  </a:lnTo>
                  <a:lnTo>
                    <a:pt x="44167" y="3323"/>
                  </a:lnTo>
                  <a:lnTo>
                    <a:pt x="43433" y="3323"/>
                  </a:lnTo>
                  <a:lnTo>
                    <a:pt x="43433" y="3323"/>
                  </a:lnTo>
                  <a:lnTo>
                    <a:pt x="42583" y="3323"/>
                  </a:lnTo>
                  <a:lnTo>
                    <a:pt x="41694" y="3362"/>
                  </a:lnTo>
                  <a:lnTo>
                    <a:pt x="41694" y="3362"/>
                  </a:lnTo>
                  <a:lnTo>
                    <a:pt x="40922" y="3401"/>
                  </a:lnTo>
                  <a:lnTo>
                    <a:pt x="40149" y="3478"/>
                  </a:lnTo>
                  <a:lnTo>
                    <a:pt x="38603" y="3748"/>
                  </a:lnTo>
                  <a:lnTo>
                    <a:pt x="38603" y="3748"/>
                  </a:lnTo>
                  <a:lnTo>
                    <a:pt x="37830" y="3903"/>
                  </a:lnTo>
                  <a:lnTo>
                    <a:pt x="37057" y="4058"/>
                  </a:lnTo>
                  <a:lnTo>
                    <a:pt x="37057" y="4058"/>
                  </a:lnTo>
                  <a:lnTo>
                    <a:pt x="36517" y="4212"/>
                  </a:lnTo>
                  <a:lnTo>
                    <a:pt x="35937" y="4367"/>
                  </a:lnTo>
                  <a:lnTo>
                    <a:pt x="35937" y="4367"/>
                  </a:lnTo>
                  <a:lnTo>
                    <a:pt x="35550" y="3942"/>
                  </a:lnTo>
                  <a:lnTo>
                    <a:pt x="35550" y="3942"/>
                  </a:lnTo>
                  <a:lnTo>
                    <a:pt x="34739" y="3246"/>
                  </a:lnTo>
                  <a:lnTo>
                    <a:pt x="33889" y="2551"/>
                  </a:lnTo>
                  <a:lnTo>
                    <a:pt x="33000" y="1971"/>
                  </a:lnTo>
                  <a:lnTo>
                    <a:pt x="32073" y="1391"/>
                  </a:lnTo>
                  <a:lnTo>
                    <a:pt x="31068" y="928"/>
                  </a:lnTo>
                  <a:lnTo>
                    <a:pt x="30063" y="541"/>
                  </a:lnTo>
                  <a:lnTo>
                    <a:pt x="29020" y="232"/>
                  </a:lnTo>
                  <a:lnTo>
                    <a:pt x="28518" y="116"/>
                  </a:lnTo>
                  <a:lnTo>
                    <a:pt x="27977" y="0"/>
                  </a:lnTo>
                  <a:lnTo>
                    <a:pt x="27977" y="0"/>
                  </a:lnTo>
                  <a:lnTo>
                    <a:pt x="27938" y="0"/>
                  </a:lnTo>
                  <a:lnTo>
                    <a:pt x="27938" y="0"/>
                  </a:lnTo>
                  <a:lnTo>
                    <a:pt x="27861" y="0"/>
                  </a:lnTo>
                  <a:lnTo>
                    <a:pt x="27861" y="0"/>
                  </a:lnTo>
                  <a:lnTo>
                    <a:pt x="27784" y="0"/>
                  </a:lnTo>
                  <a:lnTo>
                    <a:pt x="27745" y="39"/>
                  </a:lnTo>
                  <a:lnTo>
                    <a:pt x="27745" y="39"/>
                  </a:lnTo>
                  <a:lnTo>
                    <a:pt x="27706" y="232"/>
                  </a:lnTo>
                  <a:lnTo>
                    <a:pt x="27745" y="387"/>
                  </a:lnTo>
                  <a:lnTo>
                    <a:pt x="27861" y="580"/>
                  </a:lnTo>
                  <a:lnTo>
                    <a:pt x="27938" y="696"/>
                  </a:lnTo>
                  <a:lnTo>
                    <a:pt x="27938" y="696"/>
                  </a:lnTo>
                  <a:lnTo>
                    <a:pt x="28093" y="928"/>
                  </a:lnTo>
                  <a:lnTo>
                    <a:pt x="28209" y="1160"/>
                  </a:lnTo>
                  <a:lnTo>
                    <a:pt x="28402" y="1623"/>
                  </a:lnTo>
                  <a:lnTo>
                    <a:pt x="28402" y="1623"/>
                  </a:lnTo>
                  <a:lnTo>
                    <a:pt x="28595" y="1971"/>
                  </a:lnTo>
                  <a:lnTo>
                    <a:pt x="28788" y="2280"/>
                  </a:lnTo>
                  <a:lnTo>
                    <a:pt x="29059" y="2551"/>
                  </a:lnTo>
                  <a:lnTo>
                    <a:pt x="29368" y="2744"/>
                  </a:lnTo>
                  <a:lnTo>
                    <a:pt x="29368" y="2744"/>
                  </a:lnTo>
                  <a:lnTo>
                    <a:pt x="29136" y="2821"/>
                  </a:lnTo>
                  <a:lnTo>
                    <a:pt x="28827" y="2860"/>
                  </a:lnTo>
                  <a:lnTo>
                    <a:pt x="28827" y="2860"/>
                  </a:lnTo>
                  <a:lnTo>
                    <a:pt x="28788" y="2860"/>
                  </a:lnTo>
                  <a:lnTo>
                    <a:pt x="28750" y="2937"/>
                  </a:lnTo>
                  <a:lnTo>
                    <a:pt x="28750" y="2937"/>
                  </a:lnTo>
                  <a:lnTo>
                    <a:pt x="28595" y="3864"/>
                  </a:lnTo>
                  <a:lnTo>
                    <a:pt x="28441" y="4753"/>
                  </a:lnTo>
                  <a:lnTo>
                    <a:pt x="28209" y="5681"/>
                  </a:lnTo>
                  <a:lnTo>
                    <a:pt x="27938" y="6569"/>
                  </a:lnTo>
                  <a:lnTo>
                    <a:pt x="27938" y="6569"/>
                  </a:lnTo>
                  <a:lnTo>
                    <a:pt x="27784" y="6994"/>
                  </a:lnTo>
                  <a:lnTo>
                    <a:pt x="27590" y="7381"/>
                  </a:lnTo>
                  <a:lnTo>
                    <a:pt x="27359" y="7767"/>
                  </a:lnTo>
                  <a:lnTo>
                    <a:pt x="27088" y="8115"/>
                  </a:lnTo>
                  <a:lnTo>
                    <a:pt x="27088" y="8115"/>
                  </a:lnTo>
                  <a:lnTo>
                    <a:pt x="26856" y="8347"/>
                  </a:lnTo>
                  <a:lnTo>
                    <a:pt x="26624" y="8579"/>
                  </a:lnTo>
                  <a:lnTo>
                    <a:pt x="26624" y="8579"/>
                  </a:lnTo>
                  <a:lnTo>
                    <a:pt x="25929" y="8540"/>
                  </a:lnTo>
                  <a:lnTo>
                    <a:pt x="25195" y="8540"/>
                  </a:lnTo>
                  <a:lnTo>
                    <a:pt x="25195" y="8540"/>
                  </a:lnTo>
                  <a:lnTo>
                    <a:pt x="24306" y="8579"/>
                  </a:lnTo>
                  <a:lnTo>
                    <a:pt x="23379" y="8617"/>
                  </a:lnTo>
                  <a:lnTo>
                    <a:pt x="22451" y="8733"/>
                  </a:lnTo>
                  <a:lnTo>
                    <a:pt x="21562" y="8849"/>
                  </a:lnTo>
                  <a:lnTo>
                    <a:pt x="21562" y="8849"/>
                  </a:lnTo>
                  <a:lnTo>
                    <a:pt x="20867" y="9004"/>
                  </a:lnTo>
                  <a:lnTo>
                    <a:pt x="20133" y="9120"/>
                  </a:lnTo>
                  <a:lnTo>
                    <a:pt x="19437" y="9313"/>
                  </a:lnTo>
                  <a:lnTo>
                    <a:pt x="18780" y="9545"/>
                  </a:lnTo>
                  <a:lnTo>
                    <a:pt x="18780" y="9545"/>
                  </a:lnTo>
                  <a:lnTo>
                    <a:pt x="18085" y="9815"/>
                  </a:lnTo>
                  <a:lnTo>
                    <a:pt x="17467" y="10124"/>
                  </a:lnTo>
                  <a:lnTo>
                    <a:pt x="16848" y="10511"/>
                  </a:lnTo>
                  <a:lnTo>
                    <a:pt x="16269" y="10936"/>
                  </a:lnTo>
                  <a:lnTo>
                    <a:pt x="16269" y="10936"/>
                  </a:lnTo>
                  <a:lnTo>
                    <a:pt x="15728" y="11361"/>
                  </a:lnTo>
                  <a:lnTo>
                    <a:pt x="15728" y="11361"/>
                  </a:lnTo>
                  <a:lnTo>
                    <a:pt x="15612" y="11477"/>
                  </a:lnTo>
                  <a:lnTo>
                    <a:pt x="15573" y="11554"/>
                  </a:lnTo>
                  <a:lnTo>
                    <a:pt x="15573" y="11670"/>
                  </a:lnTo>
                  <a:lnTo>
                    <a:pt x="15573" y="11670"/>
                  </a:lnTo>
                  <a:lnTo>
                    <a:pt x="15612" y="11786"/>
                  </a:lnTo>
                  <a:lnTo>
                    <a:pt x="15689" y="11863"/>
                  </a:lnTo>
                  <a:lnTo>
                    <a:pt x="15766" y="11902"/>
                  </a:lnTo>
                  <a:lnTo>
                    <a:pt x="15882" y="11940"/>
                  </a:lnTo>
                  <a:lnTo>
                    <a:pt x="16075" y="11979"/>
                  </a:lnTo>
                  <a:lnTo>
                    <a:pt x="16307" y="11979"/>
                  </a:lnTo>
                  <a:lnTo>
                    <a:pt x="16307" y="11979"/>
                  </a:lnTo>
                  <a:lnTo>
                    <a:pt x="17080" y="11940"/>
                  </a:lnTo>
                  <a:lnTo>
                    <a:pt x="17853" y="11863"/>
                  </a:lnTo>
                  <a:lnTo>
                    <a:pt x="19437" y="11747"/>
                  </a:lnTo>
                  <a:lnTo>
                    <a:pt x="19437" y="11747"/>
                  </a:lnTo>
                  <a:lnTo>
                    <a:pt x="20133" y="11670"/>
                  </a:lnTo>
                  <a:lnTo>
                    <a:pt x="20790" y="11670"/>
                  </a:lnTo>
                  <a:lnTo>
                    <a:pt x="21485" y="11670"/>
                  </a:lnTo>
                  <a:lnTo>
                    <a:pt x="22181" y="11670"/>
                  </a:lnTo>
                  <a:lnTo>
                    <a:pt x="22181" y="11670"/>
                  </a:lnTo>
                  <a:lnTo>
                    <a:pt x="22760" y="11747"/>
                  </a:lnTo>
                  <a:lnTo>
                    <a:pt x="23301" y="11863"/>
                  </a:lnTo>
                  <a:lnTo>
                    <a:pt x="23301" y="11863"/>
                  </a:lnTo>
                  <a:lnTo>
                    <a:pt x="22451" y="12906"/>
                  </a:lnTo>
                  <a:lnTo>
                    <a:pt x="21640" y="13988"/>
                  </a:lnTo>
                  <a:lnTo>
                    <a:pt x="20867" y="15109"/>
                  </a:lnTo>
                  <a:lnTo>
                    <a:pt x="20133" y="16268"/>
                  </a:lnTo>
                  <a:lnTo>
                    <a:pt x="20133" y="16268"/>
                  </a:lnTo>
                  <a:lnTo>
                    <a:pt x="19399" y="17543"/>
                  </a:lnTo>
                  <a:lnTo>
                    <a:pt x="18742" y="18857"/>
                  </a:lnTo>
                  <a:lnTo>
                    <a:pt x="18123" y="20171"/>
                  </a:lnTo>
                  <a:lnTo>
                    <a:pt x="17544" y="21523"/>
                  </a:lnTo>
                  <a:lnTo>
                    <a:pt x="17544" y="21523"/>
                  </a:lnTo>
                  <a:lnTo>
                    <a:pt x="16385" y="24112"/>
                  </a:lnTo>
                  <a:lnTo>
                    <a:pt x="15264" y="26740"/>
                  </a:lnTo>
                  <a:lnTo>
                    <a:pt x="15264" y="26740"/>
                  </a:lnTo>
                  <a:lnTo>
                    <a:pt x="14337" y="29097"/>
                  </a:lnTo>
                  <a:lnTo>
                    <a:pt x="13912" y="30295"/>
                  </a:lnTo>
                  <a:lnTo>
                    <a:pt x="13486" y="31493"/>
                  </a:lnTo>
                  <a:lnTo>
                    <a:pt x="13486" y="31493"/>
                  </a:lnTo>
                  <a:lnTo>
                    <a:pt x="13255" y="32227"/>
                  </a:lnTo>
                  <a:lnTo>
                    <a:pt x="13255" y="32227"/>
                  </a:lnTo>
                  <a:lnTo>
                    <a:pt x="13255" y="32227"/>
                  </a:lnTo>
                  <a:lnTo>
                    <a:pt x="13139" y="32150"/>
                  </a:lnTo>
                  <a:lnTo>
                    <a:pt x="13100" y="32111"/>
                  </a:lnTo>
                  <a:lnTo>
                    <a:pt x="13100" y="32111"/>
                  </a:lnTo>
                  <a:lnTo>
                    <a:pt x="12907" y="31995"/>
                  </a:lnTo>
                  <a:lnTo>
                    <a:pt x="12907" y="31995"/>
                  </a:lnTo>
                  <a:lnTo>
                    <a:pt x="12289" y="31570"/>
                  </a:lnTo>
                  <a:lnTo>
                    <a:pt x="11670" y="31222"/>
                  </a:lnTo>
                  <a:lnTo>
                    <a:pt x="11052" y="30874"/>
                  </a:lnTo>
                  <a:lnTo>
                    <a:pt x="10395" y="30565"/>
                  </a:lnTo>
                  <a:lnTo>
                    <a:pt x="9738" y="30256"/>
                  </a:lnTo>
                  <a:lnTo>
                    <a:pt x="9081" y="29986"/>
                  </a:lnTo>
                  <a:lnTo>
                    <a:pt x="8386" y="29715"/>
                  </a:lnTo>
                  <a:lnTo>
                    <a:pt x="7729" y="29483"/>
                  </a:lnTo>
                  <a:lnTo>
                    <a:pt x="7729" y="29483"/>
                  </a:lnTo>
                  <a:lnTo>
                    <a:pt x="6995" y="29290"/>
                  </a:lnTo>
                  <a:lnTo>
                    <a:pt x="6299" y="29097"/>
                  </a:lnTo>
                  <a:lnTo>
                    <a:pt x="5565" y="28981"/>
                  </a:lnTo>
                  <a:lnTo>
                    <a:pt x="4831" y="28826"/>
                  </a:lnTo>
                  <a:lnTo>
                    <a:pt x="4831" y="28826"/>
                  </a:lnTo>
                  <a:lnTo>
                    <a:pt x="3981" y="28710"/>
                  </a:lnTo>
                  <a:lnTo>
                    <a:pt x="3092" y="28633"/>
                  </a:lnTo>
                  <a:lnTo>
                    <a:pt x="3092" y="28633"/>
                  </a:lnTo>
                  <a:lnTo>
                    <a:pt x="2435" y="28595"/>
                  </a:lnTo>
                  <a:lnTo>
                    <a:pt x="1817" y="28633"/>
                  </a:lnTo>
                  <a:lnTo>
                    <a:pt x="1817" y="28633"/>
                  </a:lnTo>
                  <a:lnTo>
                    <a:pt x="1044" y="28710"/>
                  </a:lnTo>
                  <a:lnTo>
                    <a:pt x="658" y="28788"/>
                  </a:lnTo>
                  <a:lnTo>
                    <a:pt x="310" y="28904"/>
                  </a:lnTo>
                  <a:lnTo>
                    <a:pt x="310" y="28904"/>
                  </a:lnTo>
                  <a:lnTo>
                    <a:pt x="194" y="28942"/>
                  </a:lnTo>
                  <a:lnTo>
                    <a:pt x="194" y="28942"/>
                  </a:lnTo>
                  <a:lnTo>
                    <a:pt x="78" y="28981"/>
                  </a:lnTo>
                  <a:lnTo>
                    <a:pt x="78" y="28981"/>
                  </a:lnTo>
                  <a:lnTo>
                    <a:pt x="39" y="28981"/>
                  </a:lnTo>
                  <a:lnTo>
                    <a:pt x="39" y="29020"/>
                  </a:lnTo>
                  <a:lnTo>
                    <a:pt x="39" y="29020"/>
                  </a:lnTo>
                  <a:lnTo>
                    <a:pt x="1" y="291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2378825" y="1274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1856200" y="1380900"/>
              <a:ext cx="1409450" cy="744850"/>
            </a:xfrm>
            <a:custGeom>
              <a:rect b="b" l="l" r="r" t="t"/>
              <a:pathLst>
                <a:path extrusionOk="0" h="29794" w="56378">
                  <a:moveTo>
                    <a:pt x="11941" y="1"/>
                  </a:moveTo>
                  <a:lnTo>
                    <a:pt x="11052" y="40"/>
                  </a:lnTo>
                  <a:lnTo>
                    <a:pt x="10125" y="78"/>
                  </a:lnTo>
                  <a:lnTo>
                    <a:pt x="9197" y="194"/>
                  </a:lnTo>
                  <a:lnTo>
                    <a:pt x="8308" y="310"/>
                  </a:lnTo>
                  <a:lnTo>
                    <a:pt x="7613" y="465"/>
                  </a:lnTo>
                  <a:lnTo>
                    <a:pt x="6879" y="581"/>
                  </a:lnTo>
                  <a:lnTo>
                    <a:pt x="6183" y="774"/>
                  </a:lnTo>
                  <a:lnTo>
                    <a:pt x="5526" y="1006"/>
                  </a:lnTo>
                  <a:lnTo>
                    <a:pt x="4831" y="1276"/>
                  </a:lnTo>
                  <a:lnTo>
                    <a:pt x="4213" y="1585"/>
                  </a:lnTo>
                  <a:lnTo>
                    <a:pt x="3594" y="1972"/>
                  </a:lnTo>
                  <a:lnTo>
                    <a:pt x="3015" y="2397"/>
                  </a:lnTo>
                  <a:lnTo>
                    <a:pt x="2474" y="2822"/>
                  </a:lnTo>
                  <a:lnTo>
                    <a:pt x="2358" y="2938"/>
                  </a:lnTo>
                  <a:lnTo>
                    <a:pt x="2319" y="3015"/>
                  </a:lnTo>
                  <a:lnTo>
                    <a:pt x="2319" y="3131"/>
                  </a:lnTo>
                  <a:lnTo>
                    <a:pt x="2358" y="3247"/>
                  </a:lnTo>
                  <a:lnTo>
                    <a:pt x="2435" y="3324"/>
                  </a:lnTo>
                  <a:lnTo>
                    <a:pt x="2512" y="3363"/>
                  </a:lnTo>
                  <a:lnTo>
                    <a:pt x="2628" y="3401"/>
                  </a:lnTo>
                  <a:lnTo>
                    <a:pt x="2821" y="3440"/>
                  </a:lnTo>
                  <a:lnTo>
                    <a:pt x="3053" y="3440"/>
                  </a:lnTo>
                  <a:lnTo>
                    <a:pt x="3826" y="3401"/>
                  </a:lnTo>
                  <a:lnTo>
                    <a:pt x="4599" y="3324"/>
                  </a:lnTo>
                  <a:lnTo>
                    <a:pt x="6183" y="3208"/>
                  </a:lnTo>
                  <a:lnTo>
                    <a:pt x="6879" y="3131"/>
                  </a:lnTo>
                  <a:lnTo>
                    <a:pt x="8927" y="3131"/>
                  </a:lnTo>
                  <a:lnTo>
                    <a:pt x="9159" y="3054"/>
                  </a:lnTo>
                  <a:lnTo>
                    <a:pt x="9159" y="3092"/>
                  </a:lnTo>
                  <a:lnTo>
                    <a:pt x="9159" y="3131"/>
                  </a:lnTo>
                  <a:lnTo>
                    <a:pt x="9738" y="3247"/>
                  </a:lnTo>
                  <a:lnTo>
                    <a:pt x="10318" y="3363"/>
                  </a:lnTo>
                  <a:lnTo>
                    <a:pt x="11361" y="3633"/>
                  </a:lnTo>
                  <a:lnTo>
                    <a:pt x="11902" y="3826"/>
                  </a:lnTo>
                  <a:lnTo>
                    <a:pt x="12443" y="4058"/>
                  </a:lnTo>
                  <a:lnTo>
                    <a:pt x="13448" y="4561"/>
                  </a:lnTo>
                  <a:lnTo>
                    <a:pt x="14452" y="5140"/>
                  </a:lnTo>
                  <a:lnTo>
                    <a:pt x="15380" y="5758"/>
                  </a:lnTo>
                  <a:lnTo>
                    <a:pt x="16037" y="6222"/>
                  </a:lnTo>
                  <a:lnTo>
                    <a:pt x="15882" y="6261"/>
                  </a:lnTo>
                  <a:lnTo>
                    <a:pt x="15457" y="6377"/>
                  </a:lnTo>
                  <a:lnTo>
                    <a:pt x="15032" y="6570"/>
                  </a:lnTo>
                  <a:lnTo>
                    <a:pt x="14646" y="6802"/>
                  </a:lnTo>
                  <a:lnTo>
                    <a:pt x="14221" y="7111"/>
                  </a:lnTo>
                  <a:lnTo>
                    <a:pt x="13873" y="7420"/>
                  </a:lnTo>
                  <a:lnTo>
                    <a:pt x="13525" y="7768"/>
                  </a:lnTo>
                  <a:lnTo>
                    <a:pt x="13254" y="8116"/>
                  </a:lnTo>
                  <a:lnTo>
                    <a:pt x="13023" y="8463"/>
                  </a:lnTo>
                  <a:lnTo>
                    <a:pt x="12791" y="8850"/>
                  </a:lnTo>
                  <a:lnTo>
                    <a:pt x="12559" y="9197"/>
                  </a:lnTo>
                  <a:lnTo>
                    <a:pt x="12288" y="9507"/>
                  </a:lnTo>
                  <a:lnTo>
                    <a:pt x="11979" y="9816"/>
                  </a:lnTo>
                  <a:lnTo>
                    <a:pt x="11322" y="10357"/>
                  </a:lnTo>
                  <a:lnTo>
                    <a:pt x="10009" y="11284"/>
                  </a:lnTo>
                  <a:lnTo>
                    <a:pt x="9390" y="11786"/>
                  </a:lnTo>
                  <a:lnTo>
                    <a:pt x="9081" y="12057"/>
                  </a:lnTo>
                  <a:lnTo>
                    <a:pt x="8811" y="12366"/>
                  </a:lnTo>
                  <a:lnTo>
                    <a:pt x="8579" y="12675"/>
                  </a:lnTo>
                  <a:lnTo>
                    <a:pt x="8386" y="12984"/>
                  </a:lnTo>
                  <a:lnTo>
                    <a:pt x="8231" y="13293"/>
                  </a:lnTo>
                  <a:lnTo>
                    <a:pt x="8077" y="13641"/>
                  </a:lnTo>
                  <a:lnTo>
                    <a:pt x="7961" y="14105"/>
                  </a:lnTo>
                  <a:lnTo>
                    <a:pt x="7922" y="14530"/>
                  </a:lnTo>
                  <a:lnTo>
                    <a:pt x="7922" y="14994"/>
                  </a:lnTo>
                  <a:lnTo>
                    <a:pt x="7961" y="15419"/>
                  </a:lnTo>
                  <a:lnTo>
                    <a:pt x="8038" y="15882"/>
                  </a:lnTo>
                  <a:lnTo>
                    <a:pt x="8077" y="16076"/>
                  </a:lnTo>
                  <a:lnTo>
                    <a:pt x="8077" y="16307"/>
                  </a:lnTo>
                  <a:lnTo>
                    <a:pt x="8038" y="16539"/>
                  </a:lnTo>
                  <a:lnTo>
                    <a:pt x="7922" y="16732"/>
                  </a:lnTo>
                  <a:lnTo>
                    <a:pt x="7806" y="16926"/>
                  </a:lnTo>
                  <a:lnTo>
                    <a:pt x="7613" y="17080"/>
                  </a:lnTo>
                  <a:lnTo>
                    <a:pt x="6106" y="18124"/>
                  </a:lnTo>
                  <a:lnTo>
                    <a:pt x="5990" y="18201"/>
                  </a:lnTo>
                  <a:lnTo>
                    <a:pt x="5758" y="18394"/>
                  </a:lnTo>
                  <a:lnTo>
                    <a:pt x="5294" y="18626"/>
                  </a:lnTo>
                  <a:lnTo>
                    <a:pt x="5024" y="18742"/>
                  </a:lnTo>
                  <a:lnTo>
                    <a:pt x="4483" y="19012"/>
                  </a:lnTo>
                  <a:lnTo>
                    <a:pt x="4213" y="19167"/>
                  </a:lnTo>
                  <a:lnTo>
                    <a:pt x="4019" y="19360"/>
                  </a:lnTo>
                  <a:lnTo>
                    <a:pt x="3903" y="19553"/>
                  </a:lnTo>
                  <a:lnTo>
                    <a:pt x="3865" y="19785"/>
                  </a:lnTo>
                  <a:lnTo>
                    <a:pt x="3865" y="19862"/>
                  </a:lnTo>
                  <a:lnTo>
                    <a:pt x="3903" y="19978"/>
                  </a:lnTo>
                  <a:lnTo>
                    <a:pt x="3981" y="20056"/>
                  </a:lnTo>
                  <a:lnTo>
                    <a:pt x="4097" y="20094"/>
                  </a:lnTo>
                  <a:lnTo>
                    <a:pt x="4251" y="20133"/>
                  </a:lnTo>
                  <a:lnTo>
                    <a:pt x="4367" y="20171"/>
                  </a:lnTo>
                  <a:lnTo>
                    <a:pt x="4213" y="20365"/>
                  </a:lnTo>
                  <a:lnTo>
                    <a:pt x="3903" y="20790"/>
                  </a:lnTo>
                  <a:lnTo>
                    <a:pt x="3633" y="21292"/>
                  </a:lnTo>
                  <a:lnTo>
                    <a:pt x="3401" y="21794"/>
                  </a:lnTo>
                  <a:lnTo>
                    <a:pt x="3246" y="22297"/>
                  </a:lnTo>
                  <a:lnTo>
                    <a:pt x="3131" y="22799"/>
                  </a:lnTo>
                  <a:lnTo>
                    <a:pt x="3053" y="23301"/>
                  </a:lnTo>
                  <a:lnTo>
                    <a:pt x="3015" y="23611"/>
                  </a:lnTo>
                  <a:lnTo>
                    <a:pt x="2899" y="23920"/>
                  </a:lnTo>
                  <a:lnTo>
                    <a:pt x="2744" y="24151"/>
                  </a:lnTo>
                  <a:lnTo>
                    <a:pt x="2551" y="24383"/>
                  </a:lnTo>
                  <a:lnTo>
                    <a:pt x="2126" y="24808"/>
                  </a:lnTo>
                  <a:lnTo>
                    <a:pt x="1739" y="25272"/>
                  </a:lnTo>
                  <a:lnTo>
                    <a:pt x="1005" y="26238"/>
                  </a:lnTo>
                  <a:lnTo>
                    <a:pt x="696" y="26740"/>
                  </a:lnTo>
                  <a:lnTo>
                    <a:pt x="387" y="27243"/>
                  </a:lnTo>
                  <a:lnTo>
                    <a:pt x="232" y="27591"/>
                  </a:lnTo>
                  <a:lnTo>
                    <a:pt x="117" y="27977"/>
                  </a:lnTo>
                  <a:lnTo>
                    <a:pt x="39" y="28209"/>
                  </a:lnTo>
                  <a:lnTo>
                    <a:pt x="1" y="28441"/>
                  </a:lnTo>
                  <a:lnTo>
                    <a:pt x="1" y="28672"/>
                  </a:lnTo>
                  <a:lnTo>
                    <a:pt x="1" y="28904"/>
                  </a:lnTo>
                  <a:lnTo>
                    <a:pt x="39" y="29098"/>
                  </a:lnTo>
                  <a:lnTo>
                    <a:pt x="155" y="29252"/>
                  </a:lnTo>
                  <a:lnTo>
                    <a:pt x="271" y="29407"/>
                  </a:lnTo>
                  <a:lnTo>
                    <a:pt x="426" y="29523"/>
                  </a:lnTo>
                  <a:lnTo>
                    <a:pt x="580" y="29600"/>
                  </a:lnTo>
                  <a:lnTo>
                    <a:pt x="773" y="29677"/>
                  </a:lnTo>
                  <a:lnTo>
                    <a:pt x="1121" y="29793"/>
                  </a:lnTo>
                  <a:lnTo>
                    <a:pt x="1508" y="29793"/>
                  </a:lnTo>
                  <a:lnTo>
                    <a:pt x="1662" y="29716"/>
                  </a:lnTo>
                  <a:lnTo>
                    <a:pt x="1817" y="29638"/>
                  </a:lnTo>
                  <a:lnTo>
                    <a:pt x="2165" y="29368"/>
                  </a:lnTo>
                  <a:lnTo>
                    <a:pt x="2358" y="29213"/>
                  </a:lnTo>
                  <a:lnTo>
                    <a:pt x="2551" y="29136"/>
                  </a:lnTo>
                  <a:lnTo>
                    <a:pt x="2783" y="29098"/>
                  </a:lnTo>
                  <a:lnTo>
                    <a:pt x="3015" y="29098"/>
                  </a:lnTo>
                  <a:lnTo>
                    <a:pt x="3208" y="29059"/>
                  </a:lnTo>
                  <a:lnTo>
                    <a:pt x="3440" y="28982"/>
                  </a:lnTo>
                  <a:lnTo>
                    <a:pt x="3556" y="28904"/>
                  </a:lnTo>
                  <a:lnTo>
                    <a:pt x="3633" y="28866"/>
                  </a:lnTo>
                  <a:lnTo>
                    <a:pt x="4444" y="28016"/>
                  </a:lnTo>
                  <a:lnTo>
                    <a:pt x="5256" y="27204"/>
                  </a:lnTo>
                  <a:lnTo>
                    <a:pt x="6106" y="26431"/>
                  </a:lnTo>
                  <a:lnTo>
                    <a:pt x="6956" y="25697"/>
                  </a:lnTo>
                  <a:lnTo>
                    <a:pt x="7806" y="25002"/>
                  </a:lnTo>
                  <a:lnTo>
                    <a:pt x="7845" y="24963"/>
                  </a:lnTo>
                  <a:lnTo>
                    <a:pt x="7999" y="24847"/>
                  </a:lnTo>
                  <a:lnTo>
                    <a:pt x="8308" y="24615"/>
                  </a:lnTo>
                  <a:lnTo>
                    <a:pt x="8502" y="24461"/>
                  </a:lnTo>
                  <a:lnTo>
                    <a:pt x="8540" y="24422"/>
                  </a:lnTo>
                  <a:lnTo>
                    <a:pt x="9274" y="23958"/>
                  </a:lnTo>
                  <a:lnTo>
                    <a:pt x="10009" y="23533"/>
                  </a:lnTo>
                  <a:lnTo>
                    <a:pt x="10202" y="23417"/>
                  </a:lnTo>
                  <a:lnTo>
                    <a:pt x="10202" y="23533"/>
                  </a:lnTo>
                  <a:lnTo>
                    <a:pt x="10240" y="23804"/>
                  </a:lnTo>
                  <a:lnTo>
                    <a:pt x="10318" y="24074"/>
                  </a:lnTo>
                  <a:lnTo>
                    <a:pt x="10434" y="24306"/>
                  </a:lnTo>
                  <a:lnTo>
                    <a:pt x="10550" y="24577"/>
                  </a:lnTo>
                  <a:lnTo>
                    <a:pt x="10704" y="24847"/>
                  </a:lnTo>
                  <a:lnTo>
                    <a:pt x="10781" y="25002"/>
                  </a:lnTo>
                  <a:lnTo>
                    <a:pt x="10820" y="25156"/>
                  </a:lnTo>
                  <a:lnTo>
                    <a:pt x="10859" y="25311"/>
                  </a:lnTo>
                  <a:lnTo>
                    <a:pt x="10820" y="25504"/>
                  </a:lnTo>
                  <a:lnTo>
                    <a:pt x="10781" y="25852"/>
                  </a:lnTo>
                  <a:lnTo>
                    <a:pt x="10781" y="26045"/>
                  </a:lnTo>
                  <a:lnTo>
                    <a:pt x="10820" y="26238"/>
                  </a:lnTo>
                  <a:lnTo>
                    <a:pt x="10897" y="26315"/>
                  </a:lnTo>
                  <a:lnTo>
                    <a:pt x="10975" y="26393"/>
                  </a:lnTo>
                  <a:lnTo>
                    <a:pt x="11207" y="26393"/>
                  </a:lnTo>
                  <a:lnTo>
                    <a:pt x="11322" y="26354"/>
                  </a:lnTo>
                  <a:lnTo>
                    <a:pt x="11438" y="26277"/>
                  </a:lnTo>
                  <a:lnTo>
                    <a:pt x="11632" y="26084"/>
                  </a:lnTo>
                  <a:lnTo>
                    <a:pt x="11902" y="25658"/>
                  </a:lnTo>
                  <a:lnTo>
                    <a:pt x="12250" y="25118"/>
                  </a:lnTo>
                  <a:lnTo>
                    <a:pt x="12559" y="24538"/>
                  </a:lnTo>
                  <a:lnTo>
                    <a:pt x="12829" y="23958"/>
                  </a:lnTo>
                  <a:lnTo>
                    <a:pt x="13023" y="23379"/>
                  </a:lnTo>
                  <a:lnTo>
                    <a:pt x="13177" y="22915"/>
                  </a:lnTo>
                  <a:lnTo>
                    <a:pt x="13293" y="22451"/>
                  </a:lnTo>
                  <a:lnTo>
                    <a:pt x="13370" y="21949"/>
                  </a:lnTo>
                  <a:lnTo>
                    <a:pt x="13370" y="21485"/>
                  </a:lnTo>
                  <a:lnTo>
                    <a:pt x="13525" y="21408"/>
                  </a:lnTo>
                  <a:lnTo>
                    <a:pt x="14259" y="20944"/>
                  </a:lnTo>
                  <a:lnTo>
                    <a:pt x="16771" y="19476"/>
                  </a:lnTo>
                  <a:lnTo>
                    <a:pt x="19282" y="18008"/>
                  </a:lnTo>
                  <a:lnTo>
                    <a:pt x="20287" y="17505"/>
                  </a:lnTo>
                  <a:lnTo>
                    <a:pt x="21253" y="17003"/>
                  </a:lnTo>
                  <a:lnTo>
                    <a:pt x="22258" y="16539"/>
                  </a:lnTo>
                  <a:lnTo>
                    <a:pt x="23263" y="16076"/>
                  </a:lnTo>
                  <a:lnTo>
                    <a:pt x="24731" y="15535"/>
                  </a:lnTo>
                  <a:lnTo>
                    <a:pt x="25195" y="15380"/>
                  </a:lnTo>
                  <a:lnTo>
                    <a:pt x="27358" y="14762"/>
                  </a:lnTo>
                  <a:lnTo>
                    <a:pt x="29561" y="14221"/>
                  </a:lnTo>
                  <a:lnTo>
                    <a:pt x="30913" y="13912"/>
                  </a:lnTo>
                  <a:lnTo>
                    <a:pt x="32266" y="13680"/>
                  </a:lnTo>
                  <a:lnTo>
                    <a:pt x="32343" y="13680"/>
                  </a:lnTo>
                  <a:lnTo>
                    <a:pt x="32575" y="13603"/>
                  </a:lnTo>
                  <a:lnTo>
                    <a:pt x="33309" y="13448"/>
                  </a:lnTo>
                  <a:lnTo>
                    <a:pt x="34314" y="13332"/>
                  </a:lnTo>
                  <a:lnTo>
                    <a:pt x="35357" y="13139"/>
                  </a:lnTo>
                  <a:lnTo>
                    <a:pt x="36323" y="12868"/>
                  </a:lnTo>
                  <a:lnTo>
                    <a:pt x="37173" y="12598"/>
                  </a:lnTo>
                  <a:lnTo>
                    <a:pt x="37985" y="12250"/>
                  </a:lnTo>
                  <a:lnTo>
                    <a:pt x="38835" y="11825"/>
                  </a:lnTo>
                  <a:lnTo>
                    <a:pt x="39260" y="11593"/>
                  </a:lnTo>
                  <a:lnTo>
                    <a:pt x="39685" y="11439"/>
                  </a:lnTo>
                  <a:lnTo>
                    <a:pt x="40110" y="11323"/>
                  </a:lnTo>
                  <a:lnTo>
                    <a:pt x="40535" y="11207"/>
                  </a:lnTo>
                  <a:lnTo>
                    <a:pt x="40999" y="11168"/>
                  </a:lnTo>
                  <a:lnTo>
                    <a:pt x="41462" y="11130"/>
                  </a:lnTo>
                  <a:lnTo>
                    <a:pt x="42351" y="11091"/>
                  </a:lnTo>
                  <a:lnTo>
                    <a:pt x="43240" y="11091"/>
                  </a:lnTo>
                  <a:lnTo>
                    <a:pt x="43704" y="11052"/>
                  </a:lnTo>
                  <a:lnTo>
                    <a:pt x="44129" y="10975"/>
                  </a:lnTo>
                  <a:lnTo>
                    <a:pt x="45017" y="10820"/>
                  </a:lnTo>
                  <a:lnTo>
                    <a:pt x="45906" y="10627"/>
                  </a:lnTo>
                  <a:lnTo>
                    <a:pt x="46756" y="10395"/>
                  </a:lnTo>
                  <a:lnTo>
                    <a:pt x="47104" y="10279"/>
                  </a:lnTo>
                  <a:lnTo>
                    <a:pt x="47413" y="10163"/>
                  </a:lnTo>
                  <a:lnTo>
                    <a:pt x="47722" y="9970"/>
                  </a:lnTo>
                  <a:lnTo>
                    <a:pt x="47838" y="9854"/>
                  </a:lnTo>
                  <a:lnTo>
                    <a:pt x="47954" y="9738"/>
                  </a:lnTo>
                  <a:lnTo>
                    <a:pt x="48070" y="9507"/>
                  </a:lnTo>
                  <a:lnTo>
                    <a:pt x="48109" y="9275"/>
                  </a:lnTo>
                  <a:lnTo>
                    <a:pt x="48109" y="9004"/>
                  </a:lnTo>
                  <a:lnTo>
                    <a:pt x="48031" y="8811"/>
                  </a:lnTo>
                  <a:lnTo>
                    <a:pt x="48456" y="8695"/>
                  </a:lnTo>
                  <a:lnTo>
                    <a:pt x="48843" y="8618"/>
                  </a:lnTo>
                  <a:lnTo>
                    <a:pt x="49268" y="8579"/>
                  </a:lnTo>
                  <a:lnTo>
                    <a:pt x="49693" y="8502"/>
                  </a:lnTo>
                  <a:lnTo>
                    <a:pt x="49732" y="8463"/>
                  </a:lnTo>
                  <a:lnTo>
                    <a:pt x="50079" y="8386"/>
                  </a:lnTo>
                  <a:lnTo>
                    <a:pt x="50427" y="8231"/>
                  </a:lnTo>
                  <a:lnTo>
                    <a:pt x="50736" y="8116"/>
                  </a:lnTo>
                  <a:lnTo>
                    <a:pt x="51045" y="7922"/>
                  </a:lnTo>
                  <a:lnTo>
                    <a:pt x="51316" y="7768"/>
                  </a:lnTo>
                  <a:lnTo>
                    <a:pt x="51586" y="7536"/>
                  </a:lnTo>
                  <a:lnTo>
                    <a:pt x="52127" y="7111"/>
                  </a:lnTo>
                  <a:lnTo>
                    <a:pt x="52398" y="6840"/>
                  </a:lnTo>
                  <a:lnTo>
                    <a:pt x="52746" y="6647"/>
                  </a:lnTo>
                  <a:lnTo>
                    <a:pt x="53055" y="6493"/>
                  </a:lnTo>
                  <a:lnTo>
                    <a:pt x="53402" y="6377"/>
                  </a:lnTo>
                  <a:lnTo>
                    <a:pt x="54021" y="6145"/>
                  </a:lnTo>
                  <a:lnTo>
                    <a:pt x="54639" y="5874"/>
                  </a:lnTo>
                  <a:lnTo>
                    <a:pt x="55219" y="5527"/>
                  </a:lnTo>
                  <a:lnTo>
                    <a:pt x="55721" y="5102"/>
                  </a:lnTo>
                  <a:lnTo>
                    <a:pt x="56069" y="4792"/>
                  </a:lnTo>
                  <a:lnTo>
                    <a:pt x="56378" y="4406"/>
                  </a:lnTo>
                  <a:lnTo>
                    <a:pt x="56339" y="4174"/>
                  </a:lnTo>
                  <a:lnTo>
                    <a:pt x="56223" y="3981"/>
                  </a:lnTo>
                  <a:lnTo>
                    <a:pt x="56069" y="3788"/>
                  </a:lnTo>
                  <a:lnTo>
                    <a:pt x="55914" y="3672"/>
                  </a:lnTo>
                  <a:lnTo>
                    <a:pt x="55682" y="3556"/>
                  </a:lnTo>
                  <a:lnTo>
                    <a:pt x="55489" y="3440"/>
                  </a:lnTo>
                  <a:lnTo>
                    <a:pt x="55025" y="3324"/>
                  </a:lnTo>
                  <a:lnTo>
                    <a:pt x="54484" y="3169"/>
                  </a:lnTo>
                  <a:lnTo>
                    <a:pt x="54214" y="3092"/>
                  </a:lnTo>
                  <a:lnTo>
                    <a:pt x="53982" y="2976"/>
                  </a:lnTo>
                  <a:lnTo>
                    <a:pt x="53557" y="2667"/>
                  </a:lnTo>
                  <a:lnTo>
                    <a:pt x="53132" y="2319"/>
                  </a:lnTo>
                  <a:lnTo>
                    <a:pt x="52668" y="2049"/>
                  </a:lnTo>
                  <a:lnTo>
                    <a:pt x="52205" y="1856"/>
                  </a:lnTo>
                  <a:lnTo>
                    <a:pt x="51702" y="1701"/>
                  </a:lnTo>
                  <a:lnTo>
                    <a:pt x="51200" y="1624"/>
                  </a:lnTo>
                  <a:lnTo>
                    <a:pt x="50852" y="1585"/>
                  </a:lnTo>
                  <a:lnTo>
                    <a:pt x="50504" y="1585"/>
                  </a:lnTo>
                  <a:lnTo>
                    <a:pt x="49847" y="1663"/>
                  </a:lnTo>
                  <a:lnTo>
                    <a:pt x="49307" y="1701"/>
                  </a:lnTo>
                  <a:lnTo>
                    <a:pt x="48804" y="1740"/>
                  </a:lnTo>
                  <a:lnTo>
                    <a:pt x="48495" y="1701"/>
                  </a:lnTo>
                  <a:lnTo>
                    <a:pt x="48225" y="1663"/>
                  </a:lnTo>
                  <a:lnTo>
                    <a:pt x="47684" y="1508"/>
                  </a:lnTo>
                  <a:lnTo>
                    <a:pt x="46602" y="1160"/>
                  </a:lnTo>
                  <a:lnTo>
                    <a:pt x="46061" y="1006"/>
                  </a:lnTo>
                  <a:lnTo>
                    <a:pt x="45520" y="890"/>
                  </a:lnTo>
                  <a:lnTo>
                    <a:pt x="44979" y="851"/>
                  </a:lnTo>
                  <a:lnTo>
                    <a:pt x="44399" y="851"/>
                  </a:lnTo>
                  <a:lnTo>
                    <a:pt x="43819" y="890"/>
                  </a:lnTo>
                  <a:lnTo>
                    <a:pt x="43240" y="1006"/>
                  </a:lnTo>
                  <a:lnTo>
                    <a:pt x="42081" y="1237"/>
                  </a:lnTo>
                  <a:lnTo>
                    <a:pt x="41462" y="1315"/>
                  </a:lnTo>
                  <a:lnTo>
                    <a:pt x="40883" y="1392"/>
                  </a:lnTo>
                  <a:lnTo>
                    <a:pt x="40265" y="1469"/>
                  </a:lnTo>
                  <a:lnTo>
                    <a:pt x="39646" y="1469"/>
                  </a:lnTo>
                  <a:lnTo>
                    <a:pt x="38758" y="1392"/>
                  </a:lnTo>
                  <a:lnTo>
                    <a:pt x="38564" y="1353"/>
                  </a:lnTo>
                  <a:lnTo>
                    <a:pt x="37714" y="1083"/>
                  </a:lnTo>
                  <a:lnTo>
                    <a:pt x="36825" y="851"/>
                  </a:lnTo>
                  <a:lnTo>
                    <a:pt x="36014" y="696"/>
                  </a:lnTo>
                  <a:lnTo>
                    <a:pt x="35628" y="658"/>
                  </a:lnTo>
                  <a:lnTo>
                    <a:pt x="34816" y="658"/>
                  </a:lnTo>
                  <a:lnTo>
                    <a:pt x="34430" y="735"/>
                  </a:lnTo>
                  <a:lnTo>
                    <a:pt x="33657" y="967"/>
                  </a:lnTo>
                  <a:lnTo>
                    <a:pt x="33232" y="1044"/>
                  </a:lnTo>
                  <a:lnTo>
                    <a:pt x="32807" y="1083"/>
                  </a:lnTo>
                  <a:lnTo>
                    <a:pt x="32343" y="1044"/>
                  </a:lnTo>
                  <a:lnTo>
                    <a:pt x="31918" y="1006"/>
                  </a:lnTo>
                  <a:lnTo>
                    <a:pt x="31107" y="890"/>
                  </a:lnTo>
                  <a:lnTo>
                    <a:pt x="30720" y="851"/>
                  </a:lnTo>
                  <a:lnTo>
                    <a:pt x="30295" y="812"/>
                  </a:lnTo>
                  <a:lnTo>
                    <a:pt x="29445" y="851"/>
                  </a:lnTo>
                  <a:lnTo>
                    <a:pt x="28595" y="928"/>
                  </a:lnTo>
                  <a:lnTo>
                    <a:pt x="27745" y="1006"/>
                  </a:lnTo>
                  <a:lnTo>
                    <a:pt x="26895" y="1122"/>
                  </a:lnTo>
                  <a:lnTo>
                    <a:pt x="26083" y="1276"/>
                  </a:lnTo>
                  <a:lnTo>
                    <a:pt x="25272" y="1508"/>
                  </a:lnTo>
                  <a:lnTo>
                    <a:pt x="24615" y="1701"/>
                  </a:lnTo>
                  <a:lnTo>
                    <a:pt x="23958" y="1972"/>
                  </a:lnTo>
                  <a:lnTo>
                    <a:pt x="22760" y="1547"/>
                  </a:lnTo>
                  <a:lnTo>
                    <a:pt x="21562" y="1199"/>
                  </a:lnTo>
                  <a:lnTo>
                    <a:pt x="20364" y="928"/>
                  </a:lnTo>
                  <a:lnTo>
                    <a:pt x="19128" y="658"/>
                  </a:lnTo>
                  <a:lnTo>
                    <a:pt x="17698" y="426"/>
                  </a:lnTo>
                  <a:lnTo>
                    <a:pt x="16230" y="233"/>
                  </a:lnTo>
                  <a:lnTo>
                    <a:pt x="14723" y="156"/>
                  </a:lnTo>
                  <a:lnTo>
                    <a:pt x="14336" y="117"/>
                  </a:lnTo>
                  <a:lnTo>
                    <a:pt x="13564" y="78"/>
                  </a:lnTo>
                  <a:lnTo>
                    <a:pt x="12791" y="40"/>
                  </a:lnTo>
                  <a:lnTo>
                    <a:pt x="12018" y="40"/>
                  </a:lnTo>
                  <a:lnTo>
                    <a:pt x="1194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1856200" y="1380900"/>
              <a:ext cx="1409450" cy="744850"/>
            </a:xfrm>
            <a:custGeom>
              <a:rect b="b" l="l" r="r" t="t"/>
              <a:pathLst>
                <a:path extrusionOk="0" fill="none" h="29794" w="56378">
                  <a:moveTo>
                    <a:pt x="1" y="28904"/>
                  </a:moveTo>
                  <a:lnTo>
                    <a:pt x="1" y="28904"/>
                  </a:lnTo>
                  <a:lnTo>
                    <a:pt x="39" y="29098"/>
                  </a:lnTo>
                  <a:lnTo>
                    <a:pt x="155" y="29252"/>
                  </a:lnTo>
                  <a:lnTo>
                    <a:pt x="271" y="29407"/>
                  </a:lnTo>
                  <a:lnTo>
                    <a:pt x="426" y="29523"/>
                  </a:lnTo>
                  <a:lnTo>
                    <a:pt x="580" y="29600"/>
                  </a:lnTo>
                  <a:lnTo>
                    <a:pt x="773" y="29677"/>
                  </a:lnTo>
                  <a:lnTo>
                    <a:pt x="1121" y="29793"/>
                  </a:lnTo>
                  <a:lnTo>
                    <a:pt x="1121" y="29793"/>
                  </a:lnTo>
                  <a:lnTo>
                    <a:pt x="1314" y="29793"/>
                  </a:lnTo>
                  <a:lnTo>
                    <a:pt x="1508" y="29793"/>
                  </a:lnTo>
                  <a:lnTo>
                    <a:pt x="1662" y="29716"/>
                  </a:lnTo>
                  <a:lnTo>
                    <a:pt x="1817" y="29638"/>
                  </a:lnTo>
                  <a:lnTo>
                    <a:pt x="1817" y="29638"/>
                  </a:lnTo>
                  <a:lnTo>
                    <a:pt x="2165" y="29368"/>
                  </a:lnTo>
                  <a:lnTo>
                    <a:pt x="2358" y="29213"/>
                  </a:lnTo>
                  <a:lnTo>
                    <a:pt x="2551" y="29136"/>
                  </a:lnTo>
                  <a:lnTo>
                    <a:pt x="2551" y="29136"/>
                  </a:lnTo>
                  <a:lnTo>
                    <a:pt x="2783" y="29098"/>
                  </a:lnTo>
                  <a:lnTo>
                    <a:pt x="3015" y="29098"/>
                  </a:lnTo>
                  <a:lnTo>
                    <a:pt x="3208" y="29059"/>
                  </a:lnTo>
                  <a:lnTo>
                    <a:pt x="3440" y="28982"/>
                  </a:lnTo>
                  <a:lnTo>
                    <a:pt x="3440" y="28982"/>
                  </a:lnTo>
                  <a:lnTo>
                    <a:pt x="3556" y="28904"/>
                  </a:lnTo>
                  <a:lnTo>
                    <a:pt x="3556" y="28904"/>
                  </a:lnTo>
                  <a:lnTo>
                    <a:pt x="3633" y="28866"/>
                  </a:lnTo>
                  <a:lnTo>
                    <a:pt x="3633" y="28866"/>
                  </a:lnTo>
                  <a:lnTo>
                    <a:pt x="4444" y="28016"/>
                  </a:lnTo>
                  <a:lnTo>
                    <a:pt x="4444" y="28016"/>
                  </a:lnTo>
                  <a:lnTo>
                    <a:pt x="5256" y="27204"/>
                  </a:lnTo>
                  <a:lnTo>
                    <a:pt x="6106" y="26431"/>
                  </a:lnTo>
                  <a:lnTo>
                    <a:pt x="6106" y="26431"/>
                  </a:lnTo>
                  <a:lnTo>
                    <a:pt x="6956" y="25697"/>
                  </a:lnTo>
                  <a:lnTo>
                    <a:pt x="7806" y="25002"/>
                  </a:lnTo>
                  <a:lnTo>
                    <a:pt x="7806" y="25002"/>
                  </a:lnTo>
                  <a:lnTo>
                    <a:pt x="7845" y="24963"/>
                  </a:lnTo>
                  <a:lnTo>
                    <a:pt x="7845" y="24963"/>
                  </a:lnTo>
                  <a:lnTo>
                    <a:pt x="7999" y="24847"/>
                  </a:lnTo>
                  <a:lnTo>
                    <a:pt x="7999" y="24847"/>
                  </a:lnTo>
                  <a:lnTo>
                    <a:pt x="8308" y="24615"/>
                  </a:lnTo>
                  <a:lnTo>
                    <a:pt x="8308" y="24615"/>
                  </a:lnTo>
                  <a:lnTo>
                    <a:pt x="8502" y="24461"/>
                  </a:lnTo>
                  <a:lnTo>
                    <a:pt x="8540" y="24422"/>
                  </a:lnTo>
                  <a:lnTo>
                    <a:pt x="8540" y="24422"/>
                  </a:lnTo>
                  <a:lnTo>
                    <a:pt x="9274" y="23958"/>
                  </a:lnTo>
                  <a:lnTo>
                    <a:pt x="9274" y="23958"/>
                  </a:lnTo>
                  <a:lnTo>
                    <a:pt x="10009" y="23533"/>
                  </a:lnTo>
                  <a:lnTo>
                    <a:pt x="10009" y="23533"/>
                  </a:lnTo>
                  <a:lnTo>
                    <a:pt x="10202" y="23417"/>
                  </a:lnTo>
                  <a:lnTo>
                    <a:pt x="10202" y="23417"/>
                  </a:lnTo>
                  <a:lnTo>
                    <a:pt x="10202" y="23417"/>
                  </a:lnTo>
                  <a:lnTo>
                    <a:pt x="10202" y="23533"/>
                  </a:lnTo>
                  <a:lnTo>
                    <a:pt x="10202" y="23533"/>
                  </a:lnTo>
                  <a:lnTo>
                    <a:pt x="10240" y="23804"/>
                  </a:lnTo>
                  <a:lnTo>
                    <a:pt x="10318" y="24074"/>
                  </a:lnTo>
                  <a:lnTo>
                    <a:pt x="10434" y="24306"/>
                  </a:lnTo>
                  <a:lnTo>
                    <a:pt x="10550" y="24577"/>
                  </a:lnTo>
                  <a:lnTo>
                    <a:pt x="10550" y="24577"/>
                  </a:lnTo>
                  <a:lnTo>
                    <a:pt x="10704" y="24847"/>
                  </a:lnTo>
                  <a:lnTo>
                    <a:pt x="10781" y="25002"/>
                  </a:lnTo>
                  <a:lnTo>
                    <a:pt x="10820" y="25156"/>
                  </a:lnTo>
                  <a:lnTo>
                    <a:pt x="10820" y="25156"/>
                  </a:lnTo>
                  <a:lnTo>
                    <a:pt x="10859" y="25311"/>
                  </a:lnTo>
                  <a:lnTo>
                    <a:pt x="10820" y="25504"/>
                  </a:lnTo>
                  <a:lnTo>
                    <a:pt x="10781" y="25852"/>
                  </a:lnTo>
                  <a:lnTo>
                    <a:pt x="10781" y="25852"/>
                  </a:lnTo>
                  <a:lnTo>
                    <a:pt x="10781" y="26045"/>
                  </a:lnTo>
                  <a:lnTo>
                    <a:pt x="10820" y="26238"/>
                  </a:lnTo>
                  <a:lnTo>
                    <a:pt x="10897" y="26315"/>
                  </a:lnTo>
                  <a:lnTo>
                    <a:pt x="10975" y="26393"/>
                  </a:lnTo>
                  <a:lnTo>
                    <a:pt x="11091" y="26393"/>
                  </a:lnTo>
                  <a:lnTo>
                    <a:pt x="11207" y="26393"/>
                  </a:lnTo>
                  <a:lnTo>
                    <a:pt x="11207" y="26393"/>
                  </a:lnTo>
                  <a:lnTo>
                    <a:pt x="11322" y="26354"/>
                  </a:lnTo>
                  <a:lnTo>
                    <a:pt x="11438" y="26277"/>
                  </a:lnTo>
                  <a:lnTo>
                    <a:pt x="11632" y="26084"/>
                  </a:lnTo>
                  <a:lnTo>
                    <a:pt x="11902" y="25658"/>
                  </a:lnTo>
                  <a:lnTo>
                    <a:pt x="11902" y="25658"/>
                  </a:lnTo>
                  <a:lnTo>
                    <a:pt x="12250" y="25118"/>
                  </a:lnTo>
                  <a:lnTo>
                    <a:pt x="12559" y="24538"/>
                  </a:lnTo>
                  <a:lnTo>
                    <a:pt x="12829" y="23958"/>
                  </a:lnTo>
                  <a:lnTo>
                    <a:pt x="13023" y="23379"/>
                  </a:lnTo>
                  <a:lnTo>
                    <a:pt x="13023" y="23379"/>
                  </a:lnTo>
                  <a:lnTo>
                    <a:pt x="13177" y="22915"/>
                  </a:lnTo>
                  <a:lnTo>
                    <a:pt x="13293" y="22451"/>
                  </a:lnTo>
                  <a:lnTo>
                    <a:pt x="13370" y="21949"/>
                  </a:lnTo>
                  <a:lnTo>
                    <a:pt x="13370" y="21485"/>
                  </a:lnTo>
                  <a:lnTo>
                    <a:pt x="13370" y="21485"/>
                  </a:lnTo>
                  <a:lnTo>
                    <a:pt x="13370" y="21485"/>
                  </a:lnTo>
                  <a:lnTo>
                    <a:pt x="13525" y="21408"/>
                  </a:lnTo>
                  <a:lnTo>
                    <a:pt x="13525" y="21408"/>
                  </a:lnTo>
                  <a:lnTo>
                    <a:pt x="14259" y="20944"/>
                  </a:lnTo>
                  <a:lnTo>
                    <a:pt x="14259" y="20944"/>
                  </a:lnTo>
                  <a:lnTo>
                    <a:pt x="16771" y="19476"/>
                  </a:lnTo>
                  <a:lnTo>
                    <a:pt x="19282" y="18008"/>
                  </a:lnTo>
                  <a:lnTo>
                    <a:pt x="19282" y="18008"/>
                  </a:lnTo>
                  <a:lnTo>
                    <a:pt x="20287" y="17505"/>
                  </a:lnTo>
                  <a:lnTo>
                    <a:pt x="21253" y="17003"/>
                  </a:lnTo>
                  <a:lnTo>
                    <a:pt x="22258" y="16539"/>
                  </a:lnTo>
                  <a:lnTo>
                    <a:pt x="23263" y="16076"/>
                  </a:lnTo>
                  <a:lnTo>
                    <a:pt x="23263" y="16076"/>
                  </a:lnTo>
                  <a:lnTo>
                    <a:pt x="24731" y="15535"/>
                  </a:lnTo>
                  <a:lnTo>
                    <a:pt x="24731" y="15535"/>
                  </a:lnTo>
                  <a:lnTo>
                    <a:pt x="25195" y="15380"/>
                  </a:lnTo>
                  <a:lnTo>
                    <a:pt x="25195" y="15380"/>
                  </a:lnTo>
                  <a:lnTo>
                    <a:pt x="27358" y="14762"/>
                  </a:lnTo>
                  <a:lnTo>
                    <a:pt x="29561" y="14221"/>
                  </a:lnTo>
                  <a:lnTo>
                    <a:pt x="29561" y="14221"/>
                  </a:lnTo>
                  <a:lnTo>
                    <a:pt x="30913" y="13912"/>
                  </a:lnTo>
                  <a:lnTo>
                    <a:pt x="32266" y="13680"/>
                  </a:lnTo>
                  <a:lnTo>
                    <a:pt x="32266" y="13680"/>
                  </a:lnTo>
                  <a:lnTo>
                    <a:pt x="32343" y="13680"/>
                  </a:lnTo>
                  <a:lnTo>
                    <a:pt x="32343" y="13680"/>
                  </a:lnTo>
                  <a:lnTo>
                    <a:pt x="32575" y="13603"/>
                  </a:lnTo>
                  <a:lnTo>
                    <a:pt x="32575" y="13603"/>
                  </a:lnTo>
                  <a:lnTo>
                    <a:pt x="33309" y="13448"/>
                  </a:lnTo>
                  <a:lnTo>
                    <a:pt x="33309" y="13448"/>
                  </a:lnTo>
                  <a:lnTo>
                    <a:pt x="34314" y="13332"/>
                  </a:lnTo>
                  <a:lnTo>
                    <a:pt x="34314" y="13332"/>
                  </a:lnTo>
                  <a:lnTo>
                    <a:pt x="35357" y="13139"/>
                  </a:lnTo>
                  <a:lnTo>
                    <a:pt x="36323" y="12868"/>
                  </a:lnTo>
                  <a:lnTo>
                    <a:pt x="36323" y="12868"/>
                  </a:lnTo>
                  <a:lnTo>
                    <a:pt x="37173" y="12598"/>
                  </a:lnTo>
                  <a:lnTo>
                    <a:pt x="37985" y="12250"/>
                  </a:lnTo>
                  <a:lnTo>
                    <a:pt x="37985" y="12250"/>
                  </a:lnTo>
                  <a:lnTo>
                    <a:pt x="38835" y="11825"/>
                  </a:lnTo>
                  <a:lnTo>
                    <a:pt x="39260" y="11593"/>
                  </a:lnTo>
                  <a:lnTo>
                    <a:pt x="39685" y="11439"/>
                  </a:lnTo>
                  <a:lnTo>
                    <a:pt x="39685" y="11439"/>
                  </a:lnTo>
                  <a:lnTo>
                    <a:pt x="40110" y="11323"/>
                  </a:lnTo>
                  <a:lnTo>
                    <a:pt x="40535" y="11207"/>
                  </a:lnTo>
                  <a:lnTo>
                    <a:pt x="40999" y="11168"/>
                  </a:lnTo>
                  <a:lnTo>
                    <a:pt x="41462" y="11130"/>
                  </a:lnTo>
                  <a:lnTo>
                    <a:pt x="42351" y="11091"/>
                  </a:lnTo>
                  <a:lnTo>
                    <a:pt x="43240" y="11091"/>
                  </a:lnTo>
                  <a:lnTo>
                    <a:pt x="43240" y="11091"/>
                  </a:lnTo>
                  <a:lnTo>
                    <a:pt x="43704" y="11052"/>
                  </a:lnTo>
                  <a:lnTo>
                    <a:pt x="44129" y="10975"/>
                  </a:lnTo>
                  <a:lnTo>
                    <a:pt x="45017" y="10820"/>
                  </a:lnTo>
                  <a:lnTo>
                    <a:pt x="45906" y="10627"/>
                  </a:lnTo>
                  <a:lnTo>
                    <a:pt x="46756" y="10395"/>
                  </a:lnTo>
                  <a:lnTo>
                    <a:pt x="46756" y="10395"/>
                  </a:lnTo>
                  <a:lnTo>
                    <a:pt x="47104" y="10279"/>
                  </a:lnTo>
                  <a:lnTo>
                    <a:pt x="47413" y="10163"/>
                  </a:lnTo>
                  <a:lnTo>
                    <a:pt x="47722" y="9970"/>
                  </a:lnTo>
                  <a:lnTo>
                    <a:pt x="47838" y="9854"/>
                  </a:lnTo>
                  <a:lnTo>
                    <a:pt x="47954" y="9738"/>
                  </a:lnTo>
                  <a:lnTo>
                    <a:pt x="47954" y="9738"/>
                  </a:lnTo>
                  <a:lnTo>
                    <a:pt x="48070" y="9507"/>
                  </a:lnTo>
                  <a:lnTo>
                    <a:pt x="48109" y="9275"/>
                  </a:lnTo>
                  <a:lnTo>
                    <a:pt x="48109" y="9004"/>
                  </a:lnTo>
                  <a:lnTo>
                    <a:pt x="48031" y="8811"/>
                  </a:lnTo>
                  <a:lnTo>
                    <a:pt x="48031" y="8811"/>
                  </a:lnTo>
                  <a:lnTo>
                    <a:pt x="48031" y="8811"/>
                  </a:lnTo>
                  <a:lnTo>
                    <a:pt x="48456" y="8695"/>
                  </a:lnTo>
                  <a:lnTo>
                    <a:pt x="48843" y="8618"/>
                  </a:lnTo>
                  <a:lnTo>
                    <a:pt x="49268" y="8579"/>
                  </a:lnTo>
                  <a:lnTo>
                    <a:pt x="49693" y="8502"/>
                  </a:lnTo>
                  <a:lnTo>
                    <a:pt x="49693" y="8502"/>
                  </a:lnTo>
                  <a:lnTo>
                    <a:pt x="49732" y="8463"/>
                  </a:lnTo>
                  <a:lnTo>
                    <a:pt x="49732" y="8463"/>
                  </a:lnTo>
                  <a:lnTo>
                    <a:pt x="50079" y="8386"/>
                  </a:lnTo>
                  <a:lnTo>
                    <a:pt x="50427" y="8231"/>
                  </a:lnTo>
                  <a:lnTo>
                    <a:pt x="50736" y="8116"/>
                  </a:lnTo>
                  <a:lnTo>
                    <a:pt x="51045" y="7922"/>
                  </a:lnTo>
                  <a:lnTo>
                    <a:pt x="51045" y="7922"/>
                  </a:lnTo>
                  <a:lnTo>
                    <a:pt x="51316" y="7768"/>
                  </a:lnTo>
                  <a:lnTo>
                    <a:pt x="51586" y="7536"/>
                  </a:lnTo>
                  <a:lnTo>
                    <a:pt x="52127" y="7111"/>
                  </a:lnTo>
                  <a:lnTo>
                    <a:pt x="52127" y="7111"/>
                  </a:lnTo>
                  <a:lnTo>
                    <a:pt x="52398" y="6840"/>
                  </a:lnTo>
                  <a:lnTo>
                    <a:pt x="52746" y="6647"/>
                  </a:lnTo>
                  <a:lnTo>
                    <a:pt x="52746" y="6647"/>
                  </a:lnTo>
                  <a:lnTo>
                    <a:pt x="53055" y="6493"/>
                  </a:lnTo>
                  <a:lnTo>
                    <a:pt x="53402" y="6377"/>
                  </a:lnTo>
                  <a:lnTo>
                    <a:pt x="53402" y="6377"/>
                  </a:lnTo>
                  <a:lnTo>
                    <a:pt x="54021" y="6145"/>
                  </a:lnTo>
                  <a:lnTo>
                    <a:pt x="54639" y="5874"/>
                  </a:lnTo>
                  <a:lnTo>
                    <a:pt x="55219" y="5527"/>
                  </a:lnTo>
                  <a:lnTo>
                    <a:pt x="55721" y="5102"/>
                  </a:lnTo>
                  <a:lnTo>
                    <a:pt x="55721" y="5102"/>
                  </a:lnTo>
                  <a:lnTo>
                    <a:pt x="56069" y="4792"/>
                  </a:lnTo>
                  <a:lnTo>
                    <a:pt x="56378" y="4406"/>
                  </a:lnTo>
                  <a:lnTo>
                    <a:pt x="56378" y="4406"/>
                  </a:lnTo>
                  <a:lnTo>
                    <a:pt x="56339" y="4174"/>
                  </a:lnTo>
                  <a:lnTo>
                    <a:pt x="56223" y="3981"/>
                  </a:lnTo>
                  <a:lnTo>
                    <a:pt x="56069" y="3788"/>
                  </a:lnTo>
                  <a:lnTo>
                    <a:pt x="55914" y="3672"/>
                  </a:lnTo>
                  <a:lnTo>
                    <a:pt x="55682" y="3556"/>
                  </a:lnTo>
                  <a:lnTo>
                    <a:pt x="55489" y="3440"/>
                  </a:lnTo>
                  <a:lnTo>
                    <a:pt x="55025" y="3324"/>
                  </a:lnTo>
                  <a:lnTo>
                    <a:pt x="55025" y="3324"/>
                  </a:lnTo>
                  <a:lnTo>
                    <a:pt x="54484" y="3169"/>
                  </a:lnTo>
                  <a:lnTo>
                    <a:pt x="54214" y="3092"/>
                  </a:lnTo>
                  <a:lnTo>
                    <a:pt x="53982" y="2976"/>
                  </a:lnTo>
                  <a:lnTo>
                    <a:pt x="53982" y="2976"/>
                  </a:lnTo>
                  <a:lnTo>
                    <a:pt x="53557" y="2667"/>
                  </a:lnTo>
                  <a:lnTo>
                    <a:pt x="53132" y="2319"/>
                  </a:lnTo>
                  <a:lnTo>
                    <a:pt x="53132" y="2319"/>
                  </a:lnTo>
                  <a:lnTo>
                    <a:pt x="52668" y="2049"/>
                  </a:lnTo>
                  <a:lnTo>
                    <a:pt x="52205" y="1856"/>
                  </a:lnTo>
                  <a:lnTo>
                    <a:pt x="51702" y="1701"/>
                  </a:lnTo>
                  <a:lnTo>
                    <a:pt x="51200" y="1624"/>
                  </a:lnTo>
                  <a:lnTo>
                    <a:pt x="51200" y="1624"/>
                  </a:lnTo>
                  <a:lnTo>
                    <a:pt x="50852" y="1585"/>
                  </a:lnTo>
                  <a:lnTo>
                    <a:pt x="50504" y="1585"/>
                  </a:lnTo>
                  <a:lnTo>
                    <a:pt x="49847" y="1663"/>
                  </a:lnTo>
                  <a:lnTo>
                    <a:pt x="49847" y="1663"/>
                  </a:lnTo>
                  <a:lnTo>
                    <a:pt x="49307" y="1701"/>
                  </a:lnTo>
                  <a:lnTo>
                    <a:pt x="48804" y="1740"/>
                  </a:lnTo>
                  <a:lnTo>
                    <a:pt x="48804" y="1740"/>
                  </a:lnTo>
                  <a:lnTo>
                    <a:pt x="48495" y="1701"/>
                  </a:lnTo>
                  <a:lnTo>
                    <a:pt x="48225" y="1663"/>
                  </a:lnTo>
                  <a:lnTo>
                    <a:pt x="47684" y="1508"/>
                  </a:lnTo>
                  <a:lnTo>
                    <a:pt x="46602" y="1160"/>
                  </a:lnTo>
                  <a:lnTo>
                    <a:pt x="46602" y="1160"/>
                  </a:lnTo>
                  <a:lnTo>
                    <a:pt x="46061" y="1006"/>
                  </a:lnTo>
                  <a:lnTo>
                    <a:pt x="45520" y="890"/>
                  </a:lnTo>
                  <a:lnTo>
                    <a:pt x="44979" y="851"/>
                  </a:lnTo>
                  <a:lnTo>
                    <a:pt x="44399" y="851"/>
                  </a:lnTo>
                  <a:lnTo>
                    <a:pt x="44399" y="851"/>
                  </a:lnTo>
                  <a:lnTo>
                    <a:pt x="43819" y="890"/>
                  </a:lnTo>
                  <a:lnTo>
                    <a:pt x="43240" y="1006"/>
                  </a:lnTo>
                  <a:lnTo>
                    <a:pt x="42081" y="1237"/>
                  </a:lnTo>
                  <a:lnTo>
                    <a:pt x="42081" y="1237"/>
                  </a:lnTo>
                  <a:lnTo>
                    <a:pt x="41462" y="1315"/>
                  </a:lnTo>
                  <a:lnTo>
                    <a:pt x="40883" y="1392"/>
                  </a:lnTo>
                  <a:lnTo>
                    <a:pt x="40265" y="1469"/>
                  </a:lnTo>
                  <a:lnTo>
                    <a:pt x="39646" y="1469"/>
                  </a:lnTo>
                  <a:lnTo>
                    <a:pt x="39646" y="1469"/>
                  </a:lnTo>
                  <a:lnTo>
                    <a:pt x="38758" y="1392"/>
                  </a:lnTo>
                  <a:lnTo>
                    <a:pt x="38758" y="1392"/>
                  </a:lnTo>
                  <a:lnTo>
                    <a:pt x="38564" y="1353"/>
                  </a:lnTo>
                  <a:lnTo>
                    <a:pt x="38564" y="1353"/>
                  </a:lnTo>
                  <a:lnTo>
                    <a:pt x="37714" y="1083"/>
                  </a:lnTo>
                  <a:lnTo>
                    <a:pt x="36825" y="851"/>
                  </a:lnTo>
                  <a:lnTo>
                    <a:pt x="36825" y="851"/>
                  </a:lnTo>
                  <a:lnTo>
                    <a:pt x="36014" y="696"/>
                  </a:lnTo>
                  <a:lnTo>
                    <a:pt x="35628" y="658"/>
                  </a:lnTo>
                  <a:lnTo>
                    <a:pt x="35203" y="658"/>
                  </a:lnTo>
                  <a:lnTo>
                    <a:pt x="35203" y="658"/>
                  </a:lnTo>
                  <a:lnTo>
                    <a:pt x="34816" y="658"/>
                  </a:lnTo>
                  <a:lnTo>
                    <a:pt x="34430" y="735"/>
                  </a:lnTo>
                  <a:lnTo>
                    <a:pt x="33657" y="967"/>
                  </a:lnTo>
                  <a:lnTo>
                    <a:pt x="33657" y="967"/>
                  </a:lnTo>
                  <a:lnTo>
                    <a:pt x="33232" y="1044"/>
                  </a:lnTo>
                  <a:lnTo>
                    <a:pt x="32807" y="1083"/>
                  </a:lnTo>
                  <a:lnTo>
                    <a:pt x="32343" y="1044"/>
                  </a:lnTo>
                  <a:lnTo>
                    <a:pt x="31918" y="1006"/>
                  </a:lnTo>
                  <a:lnTo>
                    <a:pt x="31918" y="1006"/>
                  </a:lnTo>
                  <a:lnTo>
                    <a:pt x="31107" y="890"/>
                  </a:lnTo>
                  <a:lnTo>
                    <a:pt x="30720" y="851"/>
                  </a:lnTo>
                  <a:lnTo>
                    <a:pt x="30295" y="812"/>
                  </a:lnTo>
                  <a:lnTo>
                    <a:pt x="30295" y="812"/>
                  </a:lnTo>
                  <a:lnTo>
                    <a:pt x="29445" y="851"/>
                  </a:lnTo>
                  <a:lnTo>
                    <a:pt x="28595" y="928"/>
                  </a:lnTo>
                  <a:lnTo>
                    <a:pt x="27745" y="1006"/>
                  </a:lnTo>
                  <a:lnTo>
                    <a:pt x="26895" y="1122"/>
                  </a:lnTo>
                  <a:lnTo>
                    <a:pt x="26895" y="1122"/>
                  </a:lnTo>
                  <a:lnTo>
                    <a:pt x="26083" y="1276"/>
                  </a:lnTo>
                  <a:lnTo>
                    <a:pt x="25272" y="1508"/>
                  </a:lnTo>
                  <a:lnTo>
                    <a:pt x="25272" y="1508"/>
                  </a:lnTo>
                  <a:lnTo>
                    <a:pt x="24615" y="1701"/>
                  </a:lnTo>
                  <a:lnTo>
                    <a:pt x="23958" y="1972"/>
                  </a:lnTo>
                  <a:lnTo>
                    <a:pt x="23958" y="1972"/>
                  </a:lnTo>
                  <a:lnTo>
                    <a:pt x="22760" y="1547"/>
                  </a:lnTo>
                  <a:lnTo>
                    <a:pt x="21562" y="1199"/>
                  </a:lnTo>
                  <a:lnTo>
                    <a:pt x="20364" y="928"/>
                  </a:lnTo>
                  <a:lnTo>
                    <a:pt x="19128" y="658"/>
                  </a:lnTo>
                  <a:lnTo>
                    <a:pt x="19128" y="658"/>
                  </a:lnTo>
                  <a:lnTo>
                    <a:pt x="17698" y="426"/>
                  </a:lnTo>
                  <a:lnTo>
                    <a:pt x="16230" y="233"/>
                  </a:lnTo>
                  <a:lnTo>
                    <a:pt x="16230" y="233"/>
                  </a:lnTo>
                  <a:lnTo>
                    <a:pt x="14723" y="156"/>
                  </a:lnTo>
                  <a:lnTo>
                    <a:pt x="14723" y="156"/>
                  </a:lnTo>
                  <a:lnTo>
                    <a:pt x="14336" y="117"/>
                  </a:lnTo>
                  <a:lnTo>
                    <a:pt x="14336" y="117"/>
                  </a:lnTo>
                  <a:lnTo>
                    <a:pt x="13564" y="78"/>
                  </a:lnTo>
                  <a:lnTo>
                    <a:pt x="13564" y="78"/>
                  </a:lnTo>
                  <a:lnTo>
                    <a:pt x="12791" y="40"/>
                  </a:lnTo>
                  <a:lnTo>
                    <a:pt x="12404" y="40"/>
                  </a:lnTo>
                  <a:lnTo>
                    <a:pt x="12018" y="40"/>
                  </a:lnTo>
                  <a:lnTo>
                    <a:pt x="12018" y="40"/>
                  </a:lnTo>
                  <a:lnTo>
                    <a:pt x="11941" y="1"/>
                  </a:lnTo>
                  <a:lnTo>
                    <a:pt x="11941" y="1"/>
                  </a:lnTo>
                  <a:lnTo>
                    <a:pt x="11052" y="40"/>
                  </a:lnTo>
                  <a:lnTo>
                    <a:pt x="10125" y="78"/>
                  </a:lnTo>
                  <a:lnTo>
                    <a:pt x="9197" y="194"/>
                  </a:lnTo>
                  <a:lnTo>
                    <a:pt x="8308" y="310"/>
                  </a:lnTo>
                  <a:lnTo>
                    <a:pt x="8308" y="310"/>
                  </a:lnTo>
                  <a:lnTo>
                    <a:pt x="7613" y="465"/>
                  </a:lnTo>
                  <a:lnTo>
                    <a:pt x="6879" y="581"/>
                  </a:lnTo>
                  <a:lnTo>
                    <a:pt x="6183" y="774"/>
                  </a:lnTo>
                  <a:lnTo>
                    <a:pt x="5526" y="1006"/>
                  </a:lnTo>
                  <a:lnTo>
                    <a:pt x="5526" y="1006"/>
                  </a:lnTo>
                  <a:lnTo>
                    <a:pt x="4831" y="1276"/>
                  </a:lnTo>
                  <a:lnTo>
                    <a:pt x="4213" y="1585"/>
                  </a:lnTo>
                  <a:lnTo>
                    <a:pt x="3594" y="1972"/>
                  </a:lnTo>
                  <a:lnTo>
                    <a:pt x="3015" y="2397"/>
                  </a:lnTo>
                  <a:lnTo>
                    <a:pt x="3015" y="2397"/>
                  </a:lnTo>
                  <a:lnTo>
                    <a:pt x="2474" y="2822"/>
                  </a:lnTo>
                  <a:lnTo>
                    <a:pt x="2474" y="2822"/>
                  </a:lnTo>
                  <a:lnTo>
                    <a:pt x="2358" y="2938"/>
                  </a:lnTo>
                  <a:lnTo>
                    <a:pt x="2319" y="3015"/>
                  </a:lnTo>
                  <a:lnTo>
                    <a:pt x="2319" y="3131"/>
                  </a:lnTo>
                  <a:lnTo>
                    <a:pt x="2319" y="3131"/>
                  </a:lnTo>
                  <a:lnTo>
                    <a:pt x="2358" y="3247"/>
                  </a:lnTo>
                  <a:lnTo>
                    <a:pt x="2435" y="3324"/>
                  </a:lnTo>
                  <a:lnTo>
                    <a:pt x="2512" y="3363"/>
                  </a:lnTo>
                  <a:lnTo>
                    <a:pt x="2628" y="3401"/>
                  </a:lnTo>
                  <a:lnTo>
                    <a:pt x="2821" y="3440"/>
                  </a:lnTo>
                  <a:lnTo>
                    <a:pt x="3053" y="3440"/>
                  </a:lnTo>
                  <a:lnTo>
                    <a:pt x="3053" y="3440"/>
                  </a:lnTo>
                  <a:lnTo>
                    <a:pt x="3826" y="3401"/>
                  </a:lnTo>
                  <a:lnTo>
                    <a:pt x="4599" y="3324"/>
                  </a:lnTo>
                  <a:lnTo>
                    <a:pt x="6183" y="3208"/>
                  </a:lnTo>
                  <a:lnTo>
                    <a:pt x="6183" y="3208"/>
                  </a:lnTo>
                  <a:lnTo>
                    <a:pt x="6879" y="3131"/>
                  </a:lnTo>
                  <a:lnTo>
                    <a:pt x="7536" y="3131"/>
                  </a:lnTo>
                  <a:lnTo>
                    <a:pt x="8231" y="3131"/>
                  </a:lnTo>
                  <a:lnTo>
                    <a:pt x="8927" y="3131"/>
                  </a:lnTo>
                  <a:lnTo>
                    <a:pt x="8927" y="3131"/>
                  </a:lnTo>
                  <a:lnTo>
                    <a:pt x="9159" y="3054"/>
                  </a:lnTo>
                  <a:lnTo>
                    <a:pt x="9159" y="3054"/>
                  </a:lnTo>
                  <a:lnTo>
                    <a:pt x="9159" y="3092"/>
                  </a:lnTo>
                  <a:lnTo>
                    <a:pt x="9159" y="3131"/>
                  </a:lnTo>
                  <a:lnTo>
                    <a:pt x="9159" y="3131"/>
                  </a:lnTo>
                  <a:lnTo>
                    <a:pt x="9738" y="3247"/>
                  </a:lnTo>
                  <a:lnTo>
                    <a:pt x="10318" y="3363"/>
                  </a:lnTo>
                  <a:lnTo>
                    <a:pt x="10318" y="3363"/>
                  </a:lnTo>
                  <a:lnTo>
                    <a:pt x="11361" y="3633"/>
                  </a:lnTo>
                  <a:lnTo>
                    <a:pt x="11361" y="3633"/>
                  </a:lnTo>
                  <a:lnTo>
                    <a:pt x="11902" y="3826"/>
                  </a:lnTo>
                  <a:lnTo>
                    <a:pt x="12443" y="4058"/>
                  </a:lnTo>
                  <a:lnTo>
                    <a:pt x="13448" y="4561"/>
                  </a:lnTo>
                  <a:lnTo>
                    <a:pt x="13448" y="4561"/>
                  </a:lnTo>
                  <a:lnTo>
                    <a:pt x="14452" y="5140"/>
                  </a:lnTo>
                  <a:lnTo>
                    <a:pt x="15380" y="5758"/>
                  </a:lnTo>
                  <a:lnTo>
                    <a:pt x="15380" y="5758"/>
                  </a:lnTo>
                  <a:lnTo>
                    <a:pt x="16037" y="6222"/>
                  </a:lnTo>
                  <a:lnTo>
                    <a:pt x="16037" y="6222"/>
                  </a:lnTo>
                  <a:lnTo>
                    <a:pt x="15882" y="6261"/>
                  </a:lnTo>
                  <a:lnTo>
                    <a:pt x="15882" y="6261"/>
                  </a:lnTo>
                  <a:lnTo>
                    <a:pt x="15457" y="6377"/>
                  </a:lnTo>
                  <a:lnTo>
                    <a:pt x="15032" y="6570"/>
                  </a:lnTo>
                  <a:lnTo>
                    <a:pt x="15032" y="6570"/>
                  </a:lnTo>
                  <a:lnTo>
                    <a:pt x="14646" y="6802"/>
                  </a:lnTo>
                  <a:lnTo>
                    <a:pt x="14221" y="7111"/>
                  </a:lnTo>
                  <a:lnTo>
                    <a:pt x="13873" y="7420"/>
                  </a:lnTo>
                  <a:lnTo>
                    <a:pt x="13525" y="7768"/>
                  </a:lnTo>
                  <a:lnTo>
                    <a:pt x="13525" y="7768"/>
                  </a:lnTo>
                  <a:lnTo>
                    <a:pt x="13254" y="8116"/>
                  </a:lnTo>
                  <a:lnTo>
                    <a:pt x="13023" y="8463"/>
                  </a:lnTo>
                  <a:lnTo>
                    <a:pt x="12791" y="8850"/>
                  </a:lnTo>
                  <a:lnTo>
                    <a:pt x="12559" y="9197"/>
                  </a:lnTo>
                  <a:lnTo>
                    <a:pt x="12559" y="9197"/>
                  </a:lnTo>
                  <a:lnTo>
                    <a:pt x="12288" y="9507"/>
                  </a:lnTo>
                  <a:lnTo>
                    <a:pt x="11979" y="9816"/>
                  </a:lnTo>
                  <a:lnTo>
                    <a:pt x="11322" y="10357"/>
                  </a:lnTo>
                  <a:lnTo>
                    <a:pt x="11322" y="10357"/>
                  </a:lnTo>
                  <a:lnTo>
                    <a:pt x="10009" y="11284"/>
                  </a:lnTo>
                  <a:lnTo>
                    <a:pt x="9390" y="11786"/>
                  </a:lnTo>
                  <a:lnTo>
                    <a:pt x="9081" y="12057"/>
                  </a:lnTo>
                  <a:lnTo>
                    <a:pt x="8811" y="12366"/>
                  </a:lnTo>
                  <a:lnTo>
                    <a:pt x="8811" y="12366"/>
                  </a:lnTo>
                  <a:lnTo>
                    <a:pt x="8579" y="12675"/>
                  </a:lnTo>
                  <a:lnTo>
                    <a:pt x="8386" y="12984"/>
                  </a:lnTo>
                  <a:lnTo>
                    <a:pt x="8231" y="13293"/>
                  </a:lnTo>
                  <a:lnTo>
                    <a:pt x="8077" y="13641"/>
                  </a:lnTo>
                  <a:lnTo>
                    <a:pt x="8077" y="13641"/>
                  </a:lnTo>
                  <a:lnTo>
                    <a:pt x="7961" y="14105"/>
                  </a:lnTo>
                  <a:lnTo>
                    <a:pt x="7922" y="14530"/>
                  </a:lnTo>
                  <a:lnTo>
                    <a:pt x="7922" y="14994"/>
                  </a:lnTo>
                  <a:lnTo>
                    <a:pt x="7961" y="15419"/>
                  </a:lnTo>
                  <a:lnTo>
                    <a:pt x="7961" y="15419"/>
                  </a:lnTo>
                  <a:lnTo>
                    <a:pt x="8038" y="15882"/>
                  </a:lnTo>
                  <a:lnTo>
                    <a:pt x="8077" y="16076"/>
                  </a:lnTo>
                  <a:lnTo>
                    <a:pt x="8077" y="16307"/>
                  </a:lnTo>
                  <a:lnTo>
                    <a:pt x="8077" y="16307"/>
                  </a:lnTo>
                  <a:lnTo>
                    <a:pt x="8038" y="16539"/>
                  </a:lnTo>
                  <a:lnTo>
                    <a:pt x="7922" y="16732"/>
                  </a:lnTo>
                  <a:lnTo>
                    <a:pt x="7806" y="16926"/>
                  </a:lnTo>
                  <a:lnTo>
                    <a:pt x="7613" y="17080"/>
                  </a:lnTo>
                  <a:lnTo>
                    <a:pt x="7613" y="17080"/>
                  </a:lnTo>
                  <a:lnTo>
                    <a:pt x="6106" y="18124"/>
                  </a:lnTo>
                  <a:lnTo>
                    <a:pt x="6106" y="18124"/>
                  </a:lnTo>
                  <a:lnTo>
                    <a:pt x="5990" y="18201"/>
                  </a:lnTo>
                  <a:lnTo>
                    <a:pt x="5990" y="18201"/>
                  </a:lnTo>
                  <a:lnTo>
                    <a:pt x="5758" y="18394"/>
                  </a:lnTo>
                  <a:lnTo>
                    <a:pt x="5758" y="18394"/>
                  </a:lnTo>
                  <a:lnTo>
                    <a:pt x="5758" y="18394"/>
                  </a:lnTo>
                  <a:lnTo>
                    <a:pt x="5294" y="18626"/>
                  </a:lnTo>
                  <a:lnTo>
                    <a:pt x="5294" y="18626"/>
                  </a:lnTo>
                  <a:lnTo>
                    <a:pt x="5024" y="18742"/>
                  </a:lnTo>
                  <a:lnTo>
                    <a:pt x="5024" y="18742"/>
                  </a:lnTo>
                  <a:lnTo>
                    <a:pt x="4483" y="19012"/>
                  </a:lnTo>
                  <a:lnTo>
                    <a:pt x="4213" y="19167"/>
                  </a:lnTo>
                  <a:lnTo>
                    <a:pt x="4019" y="19360"/>
                  </a:lnTo>
                  <a:lnTo>
                    <a:pt x="4019" y="19360"/>
                  </a:lnTo>
                  <a:lnTo>
                    <a:pt x="3903" y="19553"/>
                  </a:lnTo>
                  <a:lnTo>
                    <a:pt x="3865" y="19785"/>
                  </a:lnTo>
                  <a:lnTo>
                    <a:pt x="3865" y="19862"/>
                  </a:lnTo>
                  <a:lnTo>
                    <a:pt x="3903" y="19978"/>
                  </a:lnTo>
                  <a:lnTo>
                    <a:pt x="3981" y="20056"/>
                  </a:lnTo>
                  <a:lnTo>
                    <a:pt x="4097" y="20094"/>
                  </a:lnTo>
                  <a:lnTo>
                    <a:pt x="4097" y="20094"/>
                  </a:lnTo>
                  <a:lnTo>
                    <a:pt x="4251" y="20133"/>
                  </a:lnTo>
                  <a:lnTo>
                    <a:pt x="4367" y="20171"/>
                  </a:lnTo>
                  <a:lnTo>
                    <a:pt x="4367" y="20171"/>
                  </a:lnTo>
                  <a:lnTo>
                    <a:pt x="4367" y="20171"/>
                  </a:lnTo>
                  <a:lnTo>
                    <a:pt x="4213" y="20365"/>
                  </a:lnTo>
                  <a:lnTo>
                    <a:pt x="4213" y="20365"/>
                  </a:lnTo>
                  <a:lnTo>
                    <a:pt x="3903" y="20790"/>
                  </a:lnTo>
                  <a:lnTo>
                    <a:pt x="3633" y="21292"/>
                  </a:lnTo>
                  <a:lnTo>
                    <a:pt x="3633" y="21292"/>
                  </a:lnTo>
                  <a:lnTo>
                    <a:pt x="3401" y="21794"/>
                  </a:lnTo>
                  <a:lnTo>
                    <a:pt x="3246" y="22297"/>
                  </a:lnTo>
                  <a:lnTo>
                    <a:pt x="3131" y="22799"/>
                  </a:lnTo>
                  <a:lnTo>
                    <a:pt x="3053" y="23301"/>
                  </a:lnTo>
                  <a:lnTo>
                    <a:pt x="3053" y="23301"/>
                  </a:lnTo>
                  <a:lnTo>
                    <a:pt x="3015" y="23611"/>
                  </a:lnTo>
                  <a:lnTo>
                    <a:pt x="2899" y="23920"/>
                  </a:lnTo>
                  <a:lnTo>
                    <a:pt x="2899" y="23920"/>
                  </a:lnTo>
                  <a:lnTo>
                    <a:pt x="2744" y="24151"/>
                  </a:lnTo>
                  <a:lnTo>
                    <a:pt x="2551" y="24383"/>
                  </a:lnTo>
                  <a:lnTo>
                    <a:pt x="2551" y="24383"/>
                  </a:lnTo>
                  <a:lnTo>
                    <a:pt x="2126" y="24808"/>
                  </a:lnTo>
                  <a:lnTo>
                    <a:pt x="1739" y="25272"/>
                  </a:lnTo>
                  <a:lnTo>
                    <a:pt x="1739" y="25272"/>
                  </a:lnTo>
                  <a:lnTo>
                    <a:pt x="1005" y="26238"/>
                  </a:lnTo>
                  <a:lnTo>
                    <a:pt x="696" y="26740"/>
                  </a:lnTo>
                  <a:lnTo>
                    <a:pt x="387" y="27243"/>
                  </a:lnTo>
                  <a:lnTo>
                    <a:pt x="387" y="27243"/>
                  </a:lnTo>
                  <a:lnTo>
                    <a:pt x="232" y="27591"/>
                  </a:lnTo>
                  <a:lnTo>
                    <a:pt x="117" y="27977"/>
                  </a:lnTo>
                  <a:lnTo>
                    <a:pt x="117" y="27977"/>
                  </a:lnTo>
                  <a:lnTo>
                    <a:pt x="39" y="28209"/>
                  </a:lnTo>
                  <a:lnTo>
                    <a:pt x="1" y="28441"/>
                  </a:lnTo>
                  <a:lnTo>
                    <a:pt x="1" y="28672"/>
                  </a:lnTo>
                  <a:lnTo>
                    <a:pt x="1" y="289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2527600" y="1712250"/>
              <a:ext cx="266650" cy="396100"/>
            </a:xfrm>
            <a:custGeom>
              <a:rect b="b" l="l" r="r" t="t"/>
              <a:pathLst>
                <a:path extrusionOk="0" h="15844" w="10666">
                  <a:moveTo>
                    <a:pt x="7922" y="1"/>
                  </a:moveTo>
                  <a:lnTo>
                    <a:pt x="7767" y="39"/>
                  </a:lnTo>
                  <a:lnTo>
                    <a:pt x="7574" y="78"/>
                  </a:lnTo>
                  <a:lnTo>
                    <a:pt x="7458" y="78"/>
                  </a:lnTo>
                  <a:lnTo>
                    <a:pt x="6453" y="194"/>
                  </a:lnTo>
                  <a:lnTo>
                    <a:pt x="5719" y="349"/>
                  </a:lnTo>
                  <a:lnTo>
                    <a:pt x="5487" y="426"/>
                  </a:lnTo>
                  <a:lnTo>
                    <a:pt x="5410" y="426"/>
                  </a:lnTo>
                  <a:lnTo>
                    <a:pt x="4057" y="658"/>
                  </a:lnTo>
                  <a:lnTo>
                    <a:pt x="2705" y="967"/>
                  </a:lnTo>
                  <a:lnTo>
                    <a:pt x="2434" y="1005"/>
                  </a:lnTo>
                  <a:lnTo>
                    <a:pt x="2241" y="1083"/>
                  </a:lnTo>
                  <a:lnTo>
                    <a:pt x="2125" y="1083"/>
                  </a:lnTo>
                  <a:lnTo>
                    <a:pt x="1932" y="1160"/>
                  </a:lnTo>
                  <a:lnTo>
                    <a:pt x="1700" y="1199"/>
                  </a:lnTo>
                  <a:lnTo>
                    <a:pt x="1391" y="1276"/>
                  </a:lnTo>
                  <a:lnTo>
                    <a:pt x="1314" y="1276"/>
                  </a:lnTo>
                  <a:lnTo>
                    <a:pt x="1005" y="1353"/>
                  </a:lnTo>
                  <a:lnTo>
                    <a:pt x="696" y="1469"/>
                  </a:lnTo>
                  <a:lnTo>
                    <a:pt x="657" y="1469"/>
                  </a:lnTo>
                  <a:lnTo>
                    <a:pt x="425" y="1546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116" y="2281"/>
                  </a:lnTo>
                  <a:lnTo>
                    <a:pt x="232" y="2628"/>
                  </a:lnTo>
                  <a:lnTo>
                    <a:pt x="387" y="2976"/>
                  </a:lnTo>
                  <a:lnTo>
                    <a:pt x="580" y="3324"/>
                  </a:lnTo>
                  <a:lnTo>
                    <a:pt x="1005" y="3981"/>
                  </a:lnTo>
                  <a:lnTo>
                    <a:pt x="1430" y="4599"/>
                  </a:lnTo>
                  <a:lnTo>
                    <a:pt x="2628" y="6145"/>
                  </a:lnTo>
                  <a:lnTo>
                    <a:pt x="3864" y="7652"/>
                  </a:lnTo>
                  <a:lnTo>
                    <a:pt x="4946" y="9081"/>
                  </a:lnTo>
                  <a:lnTo>
                    <a:pt x="6028" y="10511"/>
                  </a:lnTo>
                  <a:lnTo>
                    <a:pt x="7071" y="11979"/>
                  </a:lnTo>
                  <a:lnTo>
                    <a:pt x="7574" y="12752"/>
                  </a:lnTo>
                  <a:lnTo>
                    <a:pt x="8037" y="13486"/>
                  </a:lnTo>
                  <a:lnTo>
                    <a:pt x="8462" y="14298"/>
                  </a:lnTo>
                  <a:lnTo>
                    <a:pt x="8656" y="14723"/>
                  </a:lnTo>
                  <a:lnTo>
                    <a:pt x="8810" y="15148"/>
                  </a:lnTo>
                  <a:lnTo>
                    <a:pt x="8888" y="15418"/>
                  </a:lnTo>
                  <a:lnTo>
                    <a:pt x="9042" y="15689"/>
                  </a:lnTo>
                  <a:lnTo>
                    <a:pt x="9119" y="15766"/>
                  </a:lnTo>
                  <a:lnTo>
                    <a:pt x="9235" y="15844"/>
                  </a:lnTo>
                  <a:lnTo>
                    <a:pt x="9351" y="15844"/>
                  </a:lnTo>
                  <a:lnTo>
                    <a:pt x="9544" y="15805"/>
                  </a:lnTo>
                  <a:lnTo>
                    <a:pt x="9660" y="15689"/>
                  </a:lnTo>
                  <a:lnTo>
                    <a:pt x="9776" y="15573"/>
                  </a:lnTo>
                  <a:lnTo>
                    <a:pt x="9892" y="15418"/>
                  </a:lnTo>
                  <a:lnTo>
                    <a:pt x="9969" y="15264"/>
                  </a:lnTo>
                  <a:lnTo>
                    <a:pt x="10047" y="14916"/>
                  </a:lnTo>
                  <a:lnTo>
                    <a:pt x="10124" y="14568"/>
                  </a:lnTo>
                  <a:lnTo>
                    <a:pt x="10317" y="13757"/>
                  </a:lnTo>
                  <a:lnTo>
                    <a:pt x="10472" y="12907"/>
                  </a:lnTo>
                  <a:lnTo>
                    <a:pt x="10588" y="12095"/>
                  </a:lnTo>
                  <a:lnTo>
                    <a:pt x="10626" y="11245"/>
                  </a:lnTo>
                  <a:lnTo>
                    <a:pt x="10665" y="10434"/>
                  </a:lnTo>
                  <a:lnTo>
                    <a:pt x="10626" y="9584"/>
                  </a:lnTo>
                  <a:lnTo>
                    <a:pt x="10549" y="8734"/>
                  </a:lnTo>
                  <a:lnTo>
                    <a:pt x="10433" y="7922"/>
                  </a:lnTo>
                  <a:lnTo>
                    <a:pt x="10279" y="7111"/>
                  </a:lnTo>
                  <a:lnTo>
                    <a:pt x="10085" y="6299"/>
                  </a:lnTo>
                  <a:lnTo>
                    <a:pt x="9854" y="5488"/>
                  </a:lnTo>
                  <a:lnTo>
                    <a:pt x="9544" y="4676"/>
                  </a:lnTo>
                  <a:lnTo>
                    <a:pt x="9235" y="3903"/>
                  </a:lnTo>
                  <a:lnTo>
                    <a:pt x="8888" y="3131"/>
                  </a:lnTo>
                  <a:lnTo>
                    <a:pt x="8540" y="2396"/>
                  </a:lnTo>
                  <a:lnTo>
                    <a:pt x="8231" y="1701"/>
                  </a:lnTo>
                  <a:lnTo>
                    <a:pt x="8115" y="1315"/>
                  </a:lnTo>
                  <a:lnTo>
                    <a:pt x="8037" y="928"/>
                  </a:lnTo>
                  <a:lnTo>
                    <a:pt x="7960" y="542"/>
                  </a:lnTo>
                  <a:lnTo>
                    <a:pt x="7960" y="155"/>
                  </a:lnTo>
                  <a:lnTo>
                    <a:pt x="796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2527600" y="1712250"/>
              <a:ext cx="266650" cy="396100"/>
            </a:xfrm>
            <a:custGeom>
              <a:rect b="b" l="l" r="r" t="t"/>
              <a:pathLst>
                <a:path extrusionOk="0" fill="none" h="15844" w="10666">
                  <a:moveTo>
                    <a:pt x="0" y="1662"/>
                  </a:moveTo>
                  <a:lnTo>
                    <a:pt x="0" y="1662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39" y="1894"/>
                  </a:lnTo>
                  <a:lnTo>
                    <a:pt x="116" y="2281"/>
                  </a:lnTo>
                  <a:lnTo>
                    <a:pt x="232" y="2628"/>
                  </a:lnTo>
                  <a:lnTo>
                    <a:pt x="387" y="2976"/>
                  </a:lnTo>
                  <a:lnTo>
                    <a:pt x="580" y="3324"/>
                  </a:lnTo>
                  <a:lnTo>
                    <a:pt x="1005" y="3981"/>
                  </a:lnTo>
                  <a:lnTo>
                    <a:pt x="1430" y="4599"/>
                  </a:lnTo>
                  <a:lnTo>
                    <a:pt x="1430" y="4599"/>
                  </a:lnTo>
                  <a:lnTo>
                    <a:pt x="2628" y="6145"/>
                  </a:lnTo>
                  <a:lnTo>
                    <a:pt x="3864" y="7652"/>
                  </a:lnTo>
                  <a:lnTo>
                    <a:pt x="3864" y="7652"/>
                  </a:lnTo>
                  <a:lnTo>
                    <a:pt x="4946" y="9081"/>
                  </a:lnTo>
                  <a:lnTo>
                    <a:pt x="6028" y="10511"/>
                  </a:lnTo>
                  <a:lnTo>
                    <a:pt x="7071" y="11979"/>
                  </a:lnTo>
                  <a:lnTo>
                    <a:pt x="7574" y="12752"/>
                  </a:lnTo>
                  <a:lnTo>
                    <a:pt x="8037" y="13486"/>
                  </a:lnTo>
                  <a:lnTo>
                    <a:pt x="8037" y="13486"/>
                  </a:lnTo>
                  <a:lnTo>
                    <a:pt x="8462" y="14298"/>
                  </a:lnTo>
                  <a:lnTo>
                    <a:pt x="8656" y="14723"/>
                  </a:lnTo>
                  <a:lnTo>
                    <a:pt x="8810" y="15148"/>
                  </a:lnTo>
                  <a:lnTo>
                    <a:pt x="8810" y="15148"/>
                  </a:lnTo>
                  <a:lnTo>
                    <a:pt x="8888" y="15418"/>
                  </a:lnTo>
                  <a:lnTo>
                    <a:pt x="9042" y="15689"/>
                  </a:lnTo>
                  <a:lnTo>
                    <a:pt x="9119" y="15766"/>
                  </a:lnTo>
                  <a:lnTo>
                    <a:pt x="9235" y="15844"/>
                  </a:lnTo>
                  <a:lnTo>
                    <a:pt x="9351" y="15844"/>
                  </a:lnTo>
                  <a:lnTo>
                    <a:pt x="9544" y="15805"/>
                  </a:lnTo>
                  <a:lnTo>
                    <a:pt x="9544" y="15805"/>
                  </a:lnTo>
                  <a:lnTo>
                    <a:pt x="9660" y="15689"/>
                  </a:lnTo>
                  <a:lnTo>
                    <a:pt x="9776" y="15573"/>
                  </a:lnTo>
                  <a:lnTo>
                    <a:pt x="9892" y="15418"/>
                  </a:lnTo>
                  <a:lnTo>
                    <a:pt x="9969" y="15264"/>
                  </a:lnTo>
                  <a:lnTo>
                    <a:pt x="10047" y="14916"/>
                  </a:lnTo>
                  <a:lnTo>
                    <a:pt x="10124" y="14568"/>
                  </a:lnTo>
                  <a:lnTo>
                    <a:pt x="10124" y="14568"/>
                  </a:lnTo>
                  <a:lnTo>
                    <a:pt x="10317" y="13757"/>
                  </a:lnTo>
                  <a:lnTo>
                    <a:pt x="10472" y="12907"/>
                  </a:lnTo>
                  <a:lnTo>
                    <a:pt x="10472" y="12907"/>
                  </a:lnTo>
                  <a:lnTo>
                    <a:pt x="10588" y="12095"/>
                  </a:lnTo>
                  <a:lnTo>
                    <a:pt x="10626" y="11245"/>
                  </a:lnTo>
                  <a:lnTo>
                    <a:pt x="10665" y="10434"/>
                  </a:lnTo>
                  <a:lnTo>
                    <a:pt x="10626" y="9584"/>
                  </a:lnTo>
                  <a:lnTo>
                    <a:pt x="10549" y="8734"/>
                  </a:lnTo>
                  <a:lnTo>
                    <a:pt x="10433" y="7922"/>
                  </a:lnTo>
                  <a:lnTo>
                    <a:pt x="10279" y="7111"/>
                  </a:lnTo>
                  <a:lnTo>
                    <a:pt x="10085" y="6299"/>
                  </a:lnTo>
                  <a:lnTo>
                    <a:pt x="10085" y="6299"/>
                  </a:lnTo>
                  <a:lnTo>
                    <a:pt x="9854" y="5488"/>
                  </a:lnTo>
                  <a:lnTo>
                    <a:pt x="9544" y="4676"/>
                  </a:lnTo>
                  <a:lnTo>
                    <a:pt x="9235" y="3903"/>
                  </a:lnTo>
                  <a:lnTo>
                    <a:pt x="8888" y="3131"/>
                  </a:lnTo>
                  <a:lnTo>
                    <a:pt x="8888" y="3131"/>
                  </a:lnTo>
                  <a:lnTo>
                    <a:pt x="8540" y="2396"/>
                  </a:lnTo>
                  <a:lnTo>
                    <a:pt x="8231" y="1701"/>
                  </a:lnTo>
                  <a:lnTo>
                    <a:pt x="8115" y="1315"/>
                  </a:lnTo>
                  <a:lnTo>
                    <a:pt x="8037" y="928"/>
                  </a:lnTo>
                  <a:lnTo>
                    <a:pt x="7960" y="542"/>
                  </a:lnTo>
                  <a:lnTo>
                    <a:pt x="7960" y="155"/>
                  </a:lnTo>
                  <a:lnTo>
                    <a:pt x="7960" y="155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22" y="1"/>
                  </a:lnTo>
                  <a:lnTo>
                    <a:pt x="7922" y="1"/>
                  </a:lnTo>
                  <a:lnTo>
                    <a:pt x="7767" y="39"/>
                  </a:lnTo>
                  <a:lnTo>
                    <a:pt x="7767" y="39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458" y="78"/>
                  </a:lnTo>
                  <a:lnTo>
                    <a:pt x="7458" y="78"/>
                  </a:lnTo>
                  <a:lnTo>
                    <a:pt x="6453" y="194"/>
                  </a:lnTo>
                  <a:lnTo>
                    <a:pt x="6453" y="194"/>
                  </a:lnTo>
                  <a:lnTo>
                    <a:pt x="5719" y="349"/>
                  </a:lnTo>
                  <a:lnTo>
                    <a:pt x="5719" y="349"/>
                  </a:lnTo>
                  <a:lnTo>
                    <a:pt x="5487" y="426"/>
                  </a:lnTo>
                  <a:lnTo>
                    <a:pt x="5487" y="426"/>
                  </a:lnTo>
                  <a:lnTo>
                    <a:pt x="5410" y="426"/>
                  </a:lnTo>
                  <a:lnTo>
                    <a:pt x="5410" y="426"/>
                  </a:lnTo>
                  <a:lnTo>
                    <a:pt x="4057" y="658"/>
                  </a:lnTo>
                  <a:lnTo>
                    <a:pt x="2705" y="967"/>
                  </a:lnTo>
                  <a:lnTo>
                    <a:pt x="2705" y="967"/>
                  </a:lnTo>
                  <a:lnTo>
                    <a:pt x="2434" y="1005"/>
                  </a:lnTo>
                  <a:lnTo>
                    <a:pt x="2434" y="1005"/>
                  </a:lnTo>
                  <a:lnTo>
                    <a:pt x="2241" y="1083"/>
                  </a:lnTo>
                  <a:lnTo>
                    <a:pt x="2241" y="1083"/>
                  </a:lnTo>
                  <a:lnTo>
                    <a:pt x="2125" y="1083"/>
                  </a:lnTo>
                  <a:lnTo>
                    <a:pt x="2125" y="1083"/>
                  </a:lnTo>
                  <a:lnTo>
                    <a:pt x="1932" y="1160"/>
                  </a:lnTo>
                  <a:lnTo>
                    <a:pt x="1932" y="1160"/>
                  </a:lnTo>
                  <a:lnTo>
                    <a:pt x="1700" y="1199"/>
                  </a:lnTo>
                  <a:lnTo>
                    <a:pt x="1700" y="1199"/>
                  </a:lnTo>
                  <a:lnTo>
                    <a:pt x="1391" y="1276"/>
                  </a:lnTo>
                  <a:lnTo>
                    <a:pt x="1314" y="1276"/>
                  </a:lnTo>
                  <a:lnTo>
                    <a:pt x="1314" y="1276"/>
                  </a:lnTo>
                  <a:lnTo>
                    <a:pt x="1005" y="1353"/>
                  </a:lnTo>
                  <a:lnTo>
                    <a:pt x="1005" y="1353"/>
                  </a:lnTo>
                  <a:lnTo>
                    <a:pt x="696" y="1469"/>
                  </a:lnTo>
                  <a:lnTo>
                    <a:pt x="657" y="1469"/>
                  </a:lnTo>
                  <a:lnTo>
                    <a:pt x="657" y="1469"/>
                  </a:lnTo>
                  <a:lnTo>
                    <a:pt x="425" y="1546"/>
                  </a:lnTo>
                  <a:lnTo>
                    <a:pt x="425" y="1546"/>
                  </a:lnTo>
                  <a:lnTo>
                    <a:pt x="0" y="16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2903375" y="1455300"/>
              <a:ext cx="229925" cy="145900"/>
            </a:xfrm>
            <a:custGeom>
              <a:rect b="b" l="l" r="r" t="t"/>
              <a:pathLst>
                <a:path extrusionOk="0" h="5836" w="9197">
                  <a:moveTo>
                    <a:pt x="696" y="0"/>
                  </a:moveTo>
                  <a:lnTo>
                    <a:pt x="39" y="39"/>
                  </a:lnTo>
                  <a:lnTo>
                    <a:pt x="0" y="78"/>
                  </a:lnTo>
                  <a:lnTo>
                    <a:pt x="0" y="116"/>
                  </a:lnTo>
                  <a:lnTo>
                    <a:pt x="310" y="657"/>
                  </a:lnTo>
                  <a:lnTo>
                    <a:pt x="696" y="1160"/>
                  </a:lnTo>
                  <a:lnTo>
                    <a:pt x="1082" y="1662"/>
                  </a:lnTo>
                  <a:lnTo>
                    <a:pt x="1507" y="2126"/>
                  </a:lnTo>
                  <a:lnTo>
                    <a:pt x="1778" y="2396"/>
                  </a:lnTo>
                  <a:lnTo>
                    <a:pt x="2087" y="2667"/>
                  </a:lnTo>
                  <a:lnTo>
                    <a:pt x="2358" y="2860"/>
                  </a:lnTo>
                  <a:lnTo>
                    <a:pt x="2667" y="3130"/>
                  </a:lnTo>
                  <a:lnTo>
                    <a:pt x="2860" y="3246"/>
                  </a:lnTo>
                  <a:lnTo>
                    <a:pt x="2976" y="3362"/>
                  </a:lnTo>
                  <a:lnTo>
                    <a:pt x="3246" y="3517"/>
                  </a:lnTo>
                  <a:lnTo>
                    <a:pt x="3749" y="3826"/>
                  </a:lnTo>
                  <a:lnTo>
                    <a:pt x="4058" y="4058"/>
                  </a:lnTo>
                  <a:lnTo>
                    <a:pt x="4367" y="4251"/>
                  </a:lnTo>
                  <a:lnTo>
                    <a:pt x="4676" y="4483"/>
                  </a:lnTo>
                  <a:lnTo>
                    <a:pt x="4792" y="4560"/>
                  </a:lnTo>
                  <a:lnTo>
                    <a:pt x="5024" y="4792"/>
                  </a:lnTo>
                  <a:lnTo>
                    <a:pt x="5256" y="5062"/>
                  </a:lnTo>
                  <a:lnTo>
                    <a:pt x="5565" y="5371"/>
                  </a:lnTo>
                  <a:lnTo>
                    <a:pt x="5835" y="5526"/>
                  </a:lnTo>
                  <a:lnTo>
                    <a:pt x="5990" y="5680"/>
                  </a:lnTo>
                  <a:lnTo>
                    <a:pt x="6144" y="5835"/>
                  </a:lnTo>
                  <a:lnTo>
                    <a:pt x="6299" y="5758"/>
                  </a:lnTo>
                  <a:lnTo>
                    <a:pt x="6685" y="5680"/>
                  </a:lnTo>
                  <a:lnTo>
                    <a:pt x="7033" y="5642"/>
                  </a:lnTo>
                  <a:lnTo>
                    <a:pt x="7420" y="5603"/>
                  </a:lnTo>
                  <a:lnTo>
                    <a:pt x="7806" y="5526"/>
                  </a:lnTo>
                  <a:lnTo>
                    <a:pt x="7845" y="5487"/>
                  </a:lnTo>
                  <a:lnTo>
                    <a:pt x="7883" y="5487"/>
                  </a:lnTo>
                  <a:lnTo>
                    <a:pt x="8231" y="5333"/>
                  </a:lnTo>
                  <a:lnTo>
                    <a:pt x="8540" y="5178"/>
                  </a:lnTo>
                  <a:lnTo>
                    <a:pt x="8849" y="4985"/>
                  </a:lnTo>
                  <a:lnTo>
                    <a:pt x="9004" y="4830"/>
                  </a:lnTo>
                  <a:lnTo>
                    <a:pt x="9120" y="4714"/>
                  </a:lnTo>
                  <a:lnTo>
                    <a:pt x="9197" y="4521"/>
                  </a:lnTo>
                  <a:lnTo>
                    <a:pt x="9197" y="4328"/>
                  </a:lnTo>
                  <a:lnTo>
                    <a:pt x="9158" y="4135"/>
                  </a:lnTo>
                  <a:lnTo>
                    <a:pt x="9081" y="3980"/>
                  </a:lnTo>
                  <a:lnTo>
                    <a:pt x="8965" y="3826"/>
                  </a:lnTo>
                  <a:lnTo>
                    <a:pt x="8811" y="3710"/>
                  </a:lnTo>
                  <a:lnTo>
                    <a:pt x="8579" y="3517"/>
                  </a:lnTo>
                  <a:lnTo>
                    <a:pt x="8308" y="3323"/>
                  </a:lnTo>
                  <a:lnTo>
                    <a:pt x="7922" y="3053"/>
                  </a:lnTo>
                  <a:lnTo>
                    <a:pt x="7845" y="3014"/>
                  </a:lnTo>
                  <a:lnTo>
                    <a:pt x="7535" y="2782"/>
                  </a:lnTo>
                  <a:lnTo>
                    <a:pt x="7110" y="2435"/>
                  </a:lnTo>
                  <a:lnTo>
                    <a:pt x="6647" y="2010"/>
                  </a:lnTo>
                  <a:lnTo>
                    <a:pt x="6569" y="1932"/>
                  </a:lnTo>
                  <a:lnTo>
                    <a:pt x="6067" y="1507"/>
                  </a:lnTo>
                  <a:lnTo>
                    <a:pt x="5719" y="1198"/>
                  </a:lnTo>
                  <a:lnTo>
                    <a:pt x="5603" y="1121"/>
                  </a:lnTo>
                  <a:lnTo>
                    <a:pt x="5217" y="850"/>
                  </a:lnTo>
                  <a:lnTo>
                    <a:pt x="4753" y="657"/>
                  </a:lnTo>
                  <a:lnTo>
                    <a:pt x="4174" y="464"/>
                  </a:lnTo>
                  <a:lnTo>
                    <a:pt x="3710" y="348"/>
                  </a:lnTo>
                  <a:lnTo>
                    <a:pt x="3169" y="232"/>
                  </a:lnTo>
                  <a:lnTo>
                    <a:pt x="3053" y="232"/>
                  </a:lnTo>
                  <a:lnTo>
                    <a:pt x="2705" y="155"/>
                  </a:lnTo>
                  <a:lnTo>
                    <a:pt x="2048" y="78"/>
                  </a:lnTo>
                  <a:lnTo>
                    <a:pt x="1353" y="39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47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3114925" y="1554800"/>
              <a:ext cx="18375" cy="21275"/>
            </a:xfrm>
            <a:custGeom>
              <a:rect b="b" l="l" r="r" t="t"/>
              <a:pathLst>
                <a:path extrusionOk="0" h="851" w="735">
                  <a:moveTo>
                    <a:pt x="619" y="0"/>
                  </a:moveTo>
                  <a:lnTo>
                    <a:pt x="310" y="387"/>
                  </a:lnTo>
                  <a:lnTo>
                    <a:pt x="155" y="580"/>
                  </a:lnTo>
                  <a:lnTo>
                    <a:pt x="1" y="773"/>
                  </a:lnTo>
                  <a:lnTo>
                    <a:pt x="1" y="812"/>
                  </a:lnTo>
                  <a:lnTo>
                    <a:pt x="39" y="850"/>
                  </a:lnTo>
                  <a:lnTo>
                    <a:pt x="349" y="812"/>
                  </a:lnTo>
                  <a:lnTo>
                    <a:pt x="658" y="734"/>
                  </a:lnTo>
                  <a:lnTo>
                    <a:pt x="735" y="541"/>
                  </a:lnTo>
                  <a:lnTo>
                    <a:pt x="735" y="348"/>
                  </a:lnTo>
                  <a:lnTo>
                    <a:pt x="696" y="155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3106250" y="1538375"/>
              <a:ext cx="17400" cy="17400"/>
            </a:xfrm>
            <a:custGeom>
              <a:rect b="b" l="l" r="r" t="t"/>
              <a:pathLst>
                <a:path extrusionOk="0" h="696" w="696">
                  <a:moveTo>
                    <a:pt x="193" y="0"/>
                  </a:moveTo>
                  <a:lnTo>
                    <a:pt x="116" y="232"/>
                  </a:lnTo>
                  <a:lnTo>
                    <a:pt x="39" y="425"/>
                  </a:lnTo>
                  <a:lnTo>
                    <a:pt x="0" y="541"/>
                  </a:lnTo>
                  <a:lnTo>
                    <a:pt x="0" y="657"/>
                  </a:lnTo>
                  <a:lnTo>
                    <a:pt x="39" y="657"/>
                  </a:lnTo>
                  <a:lnTo>
                    <a:pt x="77" y="696"/>
                  </a:lnTo>
                  <a:lnTo>
                    <a:pt x="386" y="541"/>
                  </a:lnTo>
                  <a:lnTo>
                    <a:pt x="696" y="387"/>
                  </a:lnTo>
                  <a:lnTo>
                    <a:pt x="464" y="194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3086925" y="1524850"/>
              <a:ext cx="14500" cy="13550"/>
            </a:xfrm>
            <a:custGeom>
              <a:rect b="b" l="l" r="r" t="t"/>
              <a:pathLst>
                <a:path extrusionOk="0" h="542" w="580">
                  <a:moveTo>
                    <a:pt x="193" y="0"/>
                  </a:moveTo>
                  <a:lnTo>
                    <a:pt x="78" y="194"/>
                  </a:lnTo>
                  <a:lnTo>
                    <a:pt x="39" y="310"/>
                  </a:lnTo>
                  <a:lnTo>
                    <a:pt x="0" y="464"/>
                  </a:lnTo>
                  <a:lnTo>
                    <a:pt x="39" y="541"/>
                  </a:lnTo>
                  <a:lnTo>
                    <a:pt x="116" y="541"/>
                  </a:lnTo>
                  <a:lnTo>
                    <a:pt x="580" y="271"/>
                  </a:lnTo>
                  <a:lnTo>
                    <a:pt x="503" y="2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3058900" y="1503600"/>
              <a:ext cx="22250" cy="19350"/>
            </a:xfrm>
            <a:custGeom>
              <a:rect b="b" l="l" r="r" t="t"/>
              <a:pathLst>
                <a:path extrusionOk="0" h="774" w="890">
                  <a:moveTo>
                    <a:pt x="348" y="0"/>
                  </a:moveTo>
                  <a:lnTo>
                    <a:pt x="232" y="232"/>
                  </a:lnTo>
                  <a:lnTo>
                    <a:pt x="155" y="464"/>
                  </a:lnTo>
                  <a:lnTo>
                    <a:pt x="117" y="580"/>
                  </a:lnTo>
                  <a:lnTo>
                    <a:pt x="39" y="657"/>
                  </a:lnTo>
                  <a:lnTo>
                    <a:pt x="1" y="735"/>
                  </a:lnTo>
                  <a:lnTo>
                    <a:pt x="39" y="773"/>
                  </a:lnTo>
                  <a:lnTo>
                    <a:pt x="78" y="773"/>
                  </a:lnTo>
                  <a:lnTo>
                    <a:pt x="271" y="735"/>
                  </a:lnTo>
                  <a:lnTo>
                    <a:pt x="503" y="696"/>
                  </a:lnTo>
                  <a:lnTo>
                    <a:pt x="889" y="503"/>
                  </a:lnTo>
                  <a:lnTo>
                    <a:pt x="426" y="78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3042475" y="1485250"/>
              <a:ext cx="12600" cy="14500"/>
            </a:xfrm>
            <a:custGeom>
              <a:rect b="b" l="l" r="r" t="t"/>
              <a:pathLst>
                <a:path extrusionOk="0" h="580" w="504">
                  <a:moveTo>
                    <a:pt x="155" y="0"/>
                  </a:moveTo>
                  <a:lnTo>
                    <a:pt x="117" y="77"/>
                  </a:lnTo>
                  <a:lnTo>
                    <a:pt x="39" y="309"/>
                  </a:lnTo>
                  <a:lnTo>
                    <a:pt x="1" y="502"/>
                  </a:lnTo>
                  <a:lnTo>
                    <a:pt x="1" y="580"/>
                  </a:lnTo>
                  <a:lnTo>
                    <a:pt x="78" y="580"/>
                  </a:lnTo>
                  <a:lnTo>
                    <a:pt x="310" y="464"/>
                  </a:lnTo>
                  <a:lnTo>
                    <a:pt x="503" y="30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3019300" y="1471725"/>
              <a:ext cx="14500" cy="16450"/>
            </a:xfrm>
            <a:custGeom>
              <a:rect b="b" l="l" r="r" t="t"/>
              <a:pathLst>
                <a:path extrusionOk="0" h="658" w="580">
                  <a:moveTo>
                    <a:pt x="116" y="0"/>
                  </a:moveTo>
                  <a:lnTo>
                    <a:pt x="39" y="271"/>
                  </a:lnTo>
                  <a:lnTo>
                    <a:pt x="0" y="541"/>
                  </a:lnTo>
                  <a:lnTo>
                    <a:pt x="0" y="618"/>
                  </a:lnTo>
                  <a:lnTo>
                    <a:pt x="39" y="657"/>
                  </a:lnTo>
                  <a:lnTo>
                    <a:pt x="78" y="618"/>
                  </a:lnTo>
                  <a:lnTo>
                    <a:pt x="232" y="541"/>
                  </a:lnTo>
                  <a:lnTo>
                    <a:pt x="348" y="425"/>
                  </a:lnTo>
                  <a:lnTo>
                    <a:pt x="580" y="19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2995150" y="1464000"/>
              <a:ext cx="12575" cy="10650"/>
            </a:xfrm>
            <a:custGeom>
              <a:rect b="b" l="l" r="r" t="t"/>
              <a:pathLst>
                <a:path extrusionOk="0" h="426" w="503">
                  <a:moveTo>
                    <a:pt x="39" y="0"/>
                  </a:moveTo>
                  <a:lnTo>
                    <a:pt x="0" y="309"/>
                  </a:lnTo>
                  <a:lnTo>
                    <a:pt x="39" y="386"/>
                  </a:lnTo>
                  <a:lnTo>
                    <a:pt x="78" y="425"/>
                  </a:lnTo>
                  <a:lnTo>
                    <a:pt x="348" y="309"/>
                  </a:lnTo>
                  <a:lnTo>
                    <a:pt x="425" y="193"/>
                  </a:lnTo>
                  <a:lnTo>
                    <a:pt x="503" y="11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2971000" y="1459150"/>
              <a:ext cx="8725" cy="8725"/>
            </a:xfrm>
            <a:custGeom>
              <a:rect b="b" l="l" r="r" t="t"/>
              <a:pathLst>
                <a:path extrusionOk="0" h="349" w="349">
                  <a:moveTo>
                    <a:pt x="0" y="1"/>
                  </a:moveTo>
                  <a:lnTo>
                    <a:pt x="0" y="271"/>
                  </a:lnTo>
                  <a:lnTo>
                    <a:pt x="39" y="349"/>
                  </a:lnTo>
                  <a:lnTo>
                    <a:pt x="116" y="310"/>
                  </a:lnTo>
                  <a:lnTo>
                    <a:pt x="348" y="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3049250" y="1591500"/>
              <a:ext cx="14500" cy="9700"/>
            </a:xfrm>
            <a:custGeom>
              <a:rect b="b" l="l" r="r" t="t"/>
              <a:pathLst>
                <a:path extrusionOk="0" h="388" w="580">
                  <a:moveTo>
                    <a:pt x="387" y="1"/>
                  </a:moveTo>
                  <a:lnTo>
                    <a:pt x="232" y="39"/>
                  </a:lnTo>
                  <a:lnTo>
                    <a:pt x="0" y="78"/>
                  </a:lnTo>
                  <a:lnTo>
                    <a:pt x="155" y="232"/>
                  </a:lnTo>
                  <a:lnTo>
                    <a:pt x="309" y="387"/>
                  </a:lnTo>
                  <a:lnTo>
                    <a:pt x="464" y="310"/>
                  </a:lnTo>
                  <a:lnTo>
                    <a:pt x="541" y="155"/>
                  </a:lnTo>
                  <a:lnTo>
                    <a:pt x="580" y="78"/>
                  </a:lnTo>
                  <a:lnTo>
                    <a:pt x="541" y="3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3034750" y="1578950"/>
              <a:ext cx="10650" cy="10650"/>
            </a:xfrm>
            <a:custGeom>
              <a:rect b="b" l="l" r="r" t="t"/>
              <a:pathLst>
                <a:path extrusionOk="0" h="426" w="426">
                  <a:moveTo>
                    <a:pt x="348" y="0"/>
                  </a:moveTo>
                  <a:lnTo>
                    <a:pt x="1" y="116"/>
                  </a:lnTo>
                  <a:lnTo>
                    <a:pt x="310" y="425"/>
                  </a:lnTo>
                  <a:lnTo>
                    <a:pt x="426" y="39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3020275" y="1563500"/>
              <a:ext cx="12575" cy="11600"/>
            </a:xfrm>
            <a:custGeom>
              <a:rect b="b" l="l" r="r" t="t"/>
              <a:pathLst>
                <a:path extrusionOk="0" h="464" w="503">
                  <a:moveTo>
                    <a:pt x="464" y="0"/>
                  </a:moveTo>
                  <a:lnTo>
                    <a:pt x="232" y="39"/>
                  </a:lnTo>
                  <a:lnTo>
                    <a:pt x="0" y="155"/>
                  </a:lnTo>
                  <a:lnTo>
                    <a:pt x="116" y="232"/>
                  </a:lnTo>
                  <a:lnTo>
                    <a:pt x="348" y="464"/>
                  </a:lnTo>
                  <a:lnTo>
                    <a:pt x="502" y="77"/>
                  </a:lnTo>
                  <a:lnTo>
                    <a:pt x="502" y="3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3004800" y="1551900"/>
              <a:ext cx="9700" cy="9675"/>
            </a:xfrm>
            <a:custGeom>
              <a:rect b="b" l="l" r="r" t="t"/>
              <a:pathLst>
                <a:path extrusionOk="0" h="387" w="388">
                  <a:moveTo>
                    <a:pt x="310" y="0"/>
                  </a:moveTo>
                  <a:lnTo>
                    <a:pt x="1" y="194"/>
                  </a:lnTo>
                  <a:lnTo>
                    <a:pt x="310" y="387"/>
                  </a:lnTo>
                  <a:lnTo>
                    <a:pt x="387" y="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2984525" y="1539350"/>
              <a:ext cx="14500" cy="11600"/>
            </a:xfrm>
            <a:custGeom>
              <a:rect b="b" l="l" r="r" t="t"/>
              <a:pathLst>
                <a:path extrusionOk="0" h="464" w="580">
                  <a:moveTo>
                    <a:pt x="541" y="0"/>
                  </a:moveTo>
                  <a:lnTo>
                    <a:pt x="271" y="39"/>
                  </a:lnTo>
                  <a:lnTo>
                    <a:pt x="0" y="155"/>
                  </a:lnTo>
                  <a:lnTo>
                    <a:pt x="503" y="464"/>
                  </a:lnTo>
                  <a:lnTo>
                    <a:pt x="580" y="77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2970025" y="1529675"/>
              <a:ext cx="11625" cy="9700"/>
            </a:xfrm>
            <a:custGeom>
              <a:rect b="b" l="l" r="r" t="t"/>
              <a:pathLst>
                <a:path extrusionOk="0" h="388" w="465">
                  <a:moveTo>
                    <a:pt x="387" y="1"/>
                  </a:moveTo>
                  <a:lnTo>
                    <a:pt x="233" y="39"/>
                  </a:lnTo>
                  <a:lnTo>
                    <a:pt x="78" y="117"/>
                  </a:lnTo>
                  <a:lnTo>
                    <a:pt x="1" y="155"/>
                  </a:lnTo>
                  <a:lnTo>
                    <a:pt x="194" y="271"/>
                  </a:lnTo>
                  <a:lnTo>
                    <a:pt x="310" y="387"/>
                  </a:lnTo>
                  <a:lnTo>
                    <a:pt x="464" y="117"/>
                  </a:lnTo>
                  <a:lnTo>
                    <a:pt x="464" y="78"/>
                  </a:lnTo>
                  <a:lnTo>
                    <a:pt x="464" y="39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2955550" y="1517125"/>
              <a:ext cx="9675" cy="9675"/>
            </a:xfrm>
            <a:custGeom>
              <a:rect b="b" l="l" r="r" t="t"/>
              <a:pathLst>
                <a:path extrusionOk="0" h="387" w="387">
                  <a:moveTo>
                    <a:pt x="309" y="0"/>
                  </a:moveTo>
                  <a:lnTo>
                    <a:pt x="0" y="194"/>
                  </a:lnTo>
                  <a:lnTo>
                    <a:pt x="271" y="387"/>
                  </a:lnTo>
                  <a:lnTo>
                    <a:pt x="386" y="78"/>
                  </a:lnTo>
                  <a:lnTo>
                    <a:pt x="386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2941050" y="1506500"/>
              <a:ext cx="7750" cy="8725"/>
            </a:xfrm>
            <a:custGeom>
              <a:rect b="b" l="l" r="r" t="t"/>
              <a:pathLst>
                <a:path extrusionOk="0" h="349" w="310">
                  <a:moveTo>
                    <a:pt x="232" y="0"/>
                  </a:moveTo>
                  <a:lnTo>
                    <a:pt x="78" y="39"/>
                  </a:lnTo>
                  <a:lnTo>
                    <a:pt x="0" y="78"/>
                  </a:lnTo>
                  <a:lnTo>
                    <a:pt x="271" y="348"/>
                  </a:lnTo>
                  <a:lnTo>
                    <a:pt x="310" y="232"/>
                  </a:lnTo>
                  <a:lnTo>
                    <a:pt x="310" y="116"/>
                  </a:lnTo>
                  <a:lnTo>
                    <a:pt x="310" y="3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BDC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3056975" y="1363525"/>
              <a:ext cx="37700" cy="35775"/>
            </a:xfrm>
            <a:custGeom>
              <a:rect b="b" l="l" r="r" t="t"/>
              <a:pathLst>
                <a:path extrusionOk="0" h="1431" w="1508">
                  <a:moveTo>
                    <a:pt x="696" y="0"/>
                  </a:moveTo>
                  <a:lnTo>
                    <a:pt x="541" y="78"/>
                  </a:lnTo>
                  <a:lnTo>
                    <a:pt x="387" y="116"/>
                  </a:lnTo>
                  <a:lnTo>
                    <a:pt x="232" y="194"/>
                  </a:lnTo>
                  <a:lnTo>
                    <a:pt x="155" y="310"/>
                  </a:lnTo>
                  <a:lnTo>
                    <a:pt x="78" y="464"/>
                  </a:lnTo>
                  <a:lnTo>
                    <a:pt x="0" y="619"/>
                  </a:lnTo>
                  <a:lnTo>
                    <a:pt x="0" y="696"/>
                  </a:lnTo>
                  <a:lnTo>
                    <a:pt x="39" y="928"/>
                  </a:lnTo>
                  <a:lnTo>
                    <a:pt x="116" y="1160"/>
                  </a:lnTo>
                  <a:lnTo>
                    <a:pt x="271" y="1314"/>
                  </a:lnTo>
                  <a:lnTo>
                    <a:pt x="387" y="1391"/>
                  </a:lnTo>
                  <a:lnTo>
                    <a:pt x="503" y="1430"/>
                  </a:lnTo>
                  <a:lnTo>
                    <a:pt x="928" y="1430"/>
                  </a:lnTo>
                  <a:lnTo>
                    <a:pt x="1198" y="1353"/>
                  </a:lnTo>
                  <a:lnTo>
                    <a:pt x="1276" y="1276"/>
                  </a:lnTo>
                  <a:lnTo>
                    <a:pt x="1391" y="1198"/>
                  </a:lnTo>
                  <a:lnTo>
                    <a:pt x="1430" y="1082"/>
                  </a:lnTo>
                  <a:lnTo>
                    <a:pt x="1469" y="966"/>
                  </a:lnTo>
                  <a:lnTo>
                    <a:pt x="1507" y="657"/>
                  </a:lnTo>
                  <a:lnTo>
                    <a:pt x="1430" y="387"/>
                  </a:lnTo>
                  <a:lnTo>
                    <a:pt x="1353" y="232"/>
                  </a:lnTo>
                  <a:lnTo>
                    <a:pt x="1276" y="155"/>
                  </a:lnTo>
                  <a:lnTo>
                    <a:pt x="1160" y="39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3064700" y="1368350"/>
              <a:ext cx="14525" cy="13550"/>
            </a:xfrm>
            <a:custGeom>
              <a:rect b="b" l="l" r="r" t="t"/>
              <a:pathLst>
                <a:path extrusionOk="0" h="542" w="581">
                  <a:moveTo>
                    <a:pt x="387" y="1"/>
                  </a:moveTo>
                  <a:lnTo>
                    <a:pt x="310" y="39"/>
                  </a:lnTo>
                  <a:lnTo>
                    <a:pt x="194" y="78"/>
                  </a:lnTo>
                  <a:lnTo>
                    <a:pt x="78" y="194"/>
                  </a:lnTo>
                  <a:lnTo>
                    <a:pt x="39" y="271"/>
                  </a:lnTo>
                  <a:lnTo>
                    <a:pt x="0" y="348"/>
                  </a:lnTo>
                  <a:lnTo>
                    <a:pt x="0" y="387"/>
                  </a:lnTo>
                  <a:lnTo>
                    <a:pt x="39" y="426"/>
                  </a:lnTo>
                  <a:lnTo>
                    <a:pt x="116" y="503"/>
                  </a:lnTo>
                  <a:lnTo>
                    <a:pt x="155" y="542"/>
                  </a:lnTo>
                  <a:lnTo>
                    <a:pt x="232" y="542"/>
                  </a:lnTo>
                  <a:lnTo>
                    <a:pt x="310" y="503"/>
                  </a:lnTo>
                  <a:lnTo>
                    <a:pt x="348" y="464"/>
                  </a:lnTo>
                  <a:lnTo>
                    <a:pt x="387" y="348"/>
                  </a:lnTo>
                  <a:lnTo>
                    <a:pt x="503" y="271"/>
                  </a:lnTo>
                  <a:lnTo>
                    <a:pt x="541" y="232"/>
                  </a:lnTo>
                  <a:lnTo>
                    <a:pt x="580" y="194"/>
                  </a:lnTo>
                  <a:lnTo>
                    <a:pt x="580" y="78"/>
                  </a:lnTo>
                  <a:lnTo>
                    <a:pt x="541" y="3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3119775" y="1435975"/>
              <a:ext cx="18375" cy="8725"/>
            </a:xfrm>
            <a:custGeom>
              <a:rect b="b" l="l" r="r" t="t"/>
              <a:pathLst>
                <a:path extrusionOk="0" h="349" w="735">
                  <a:moveTo>
                    <a:pt x="348" y="0"/>
                  </a:moveTo>
                  <a:lnTo>
                    <a:pt x="193" y="78"/>
                  </a:lnTo>
                  <a:lnTo>
                    <a:pt x="39" y="155"/>
                  </a:lnTo>
                  <a:lnTo>
                    <a:pt x="0" y="232"/>
                  </a:lnTo>
                  <a:lnTo>
                    <a:pt x="0" y="310"/>
                  </a:lnTo>
                  <a:lnTo>
                    <a:pt x="39" y="348"/>
                  </a:lnTo>
                  <a:lnTo>
                    <a:pt x="271" y="348"/>
                  </a:lnTo>
                  <a:lnTo>
                    <a:pt x="464" y="310"/>
                  </a:lnTo>
                  <a:lnTo>
                    <a:pt x="502" y="271"/>
                  </a:lnTo>
                  <a:lnTo>
                    <a:pt x="502" y="232"/>
                  </a:lnTo>
                  <a:lnTo>
                    <a:pt x="618" y="232"/>
                  </a:lnTo>
                  <a:lnTo>
                    <a:pt x="734" y="194"/>
                  </a:lnTo>
                  <a:lnTo>
                    <a:pt x="734" y="155"/>
                  </a:lnTo>
                  <a:lnTo>
                    <a:pt x="734" y="116"/>
                  </a:lnTo>
                  <a:lnTo>
                    <a:pt x="657" y="78"/>
                  </a:lnTo>
                  <a:lnTo>
                    <a:pt x="541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2580725" y="1313300"/>
              <a:ext cx="29975" cy="158450"/>
            </a:xfrm>
            <a:custGeom>
              <a:rect b="b" l="l" r="r" t="t"/>
              <a:pathLst>
                <a:path extrusionOk="0" h="6338" w="1199">
                  <a:moveTo>
                    <a:pt x="1160" y="0"/>
                  </a:moveTo>
                  <a:lnTo>
                    <a:pt x="889" y="232"/>
                  </a:lnTo>
                  <a:lnTo>
                    <a:pt x="657" y="541"/>
                  </a:lnTo>
                  <a:lnTo>
                    <a:pt x="503" y="850"/>
                  </a:lnTo>
                  <a:lnTo>
                    <a:pt x="387" y="1198"/>
                  </a:lnTo>
                  <a:lnTo>
                    <a:pt x="309" y="1584"/>
                  </a:lnTo>
                  <a:lnTo>
                    <a:pt x="309" y="1932"/>
                  </a:lnTo>
                  <a:lnTo>
                    <a:pt x="387" y="2396"/>
                  </a:lnTo>
                  <a:lnTo>
                    <a:pt x="387" y="2628"/>
                  </a:lnTo>
                  <a:lnTo>
                    <a:pt x="387" y="2860"/>
                  </a:lnTo>
                  <a:lnTo>
                    <a:pt x="348" y="3091"/>
                  </a:lnTo>
                  <a:lnTo>
                    <a:pt x="232" y="3285"/>
                  </a:lnTo>
                  <a:lnTo>
                    <a:pt x="155" y="3516"/>
                  </a:lnTo>
                  <a:lnTo>
                    <a:pt x="78" y="3748"/>
                  </a:lnTo>
                  <a:lnTo>
                    <a:pt x="0" y="4173"/>
                  </a:lnTo>
                  <a:lnTo>
                    <a:pt x="0" y="4637"/>
                  </a:lnTo>
                  <a:lnTo>
                    <a:pt x="78" y="5062"/>
                  </a:lnTo>
                  <a:lnTo>
                    <a:pt x="194" y="5526"/>
                  </a:lnTo>
                  <a:lnTo>
                    <a:pt x="387" y="5951"/>
                  </a:lnTo>
                  <a:lnTo>
                    <a:pt x="580" y="6337"/>
                  </a:lnTo>
                  <a:lnTo>
                    <a:pt x="696" y="6337"/>
                  </a:lnTo>
                  <a:lnTo>
                    <a:pt x="696" y="6299"/>
                  </a:lnTo>
                  <a:lnTo>
                    <a:pt x="425" y="5448"/>
                  </a:lnTo>
                  <a:lnTo>
                    <a:pt x="309" y="5023"/>
                  </a:lnTo>
                  <a:lnTo>
                    <a:pt x="232" y="4598"/>
                  </a:lnTo>
                  <a:lnTo>
                    <a:pt x="271" y="4173"/>
                  </a:lnTo>
                  <a:lnTo>
                    <a:pt x="348" y="3748"/>
                  </a:lnTo>
                  <a:lnTo>
                    <a:pt x="387" y="3555"/>
                  </a:lnTo>
                  <a:lnTo>
                    <a:pt x="503" y="3362"/>
                  </a:lnTo>
                  <a:lnTo>
                    <a:pt x="580" y="3169"/>
                  </a:lnTo>
                  <a:lnTo>
                    <a:pt x="619" y="2975"/>
                  </a:lnTo>
                  <a:lnTo>
                    <a:pt x="657" y="2782"/>
                  </a:lnTo>
                  <a:lnTo>
                    <a:pt x="657" y="2589"/>
                  </a:lnTo>
                  <a:lnTo>
                    <a:pt x="580" y="2203"/>
                  </a:lnTo>
                  <a:lnTo>
                    <a:pt x="580" y="1816"/>
                  </a:lnTo>
                  <a:lnTo>
                    <a:pt x="580" y="1430"/>
                  </a:lnTo>
                  <a:lnTo>
                    <a:pt x="657" y="1043"/>
                  </a:lnTo>
                  <a:lnTo>
                    <a:pt x="773" y="696"/>
                  </a:lnTo>
                  <a:lnTo>
                    <a:pt x="966" y="348"/>
                  </a:lnTo>
                  <a:lnTo>
                    <a:pt x="1198" y="39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2555600" y="1317150"/>
              <a:ext cx="29000" cy="165225"/>
            </a:xfrm>
            <a:custGeom>
              <a:rect b="b" l="l" r="r" t="t"/>
              <a:pathLst>
                <a:path extrusionOk="0" h="6609" w="1160">
                  <a:moveTo>
                    <a:pt x="1083" y="1"/>
                  </a:moveTo>
                  <a:lnTo>
                    <a:pt x="812" y="271"/>
                  </a:lnTo>
                  <a:lnTo>
                    <a:pt x="580" y="619"/>
                  </a:lnTo>
                  <a:lnTo>
                    <a:pt x="426" y="1005"/>
                  </a:lnTo>
                  <a:lnTo>
                    <a:pt x="271" y="1392"/>
                  </a:lnTo>
                  <a:lnTo>
                    <a:pt x="194" y="1778"/>
                  </a:lnTo>
                  <a:lnTo>
                    <a:pt x="194" y="2203"/>
                  </a:lnTo>
                  <a:lnTo>
                    <a:pt x="233" y="2590"/>
                  </a:lnTo>
                  <a:lnTo>
                    <a:pt x="271" y="2976"/>
                  </a:lnTo>
                  <a:lnTo>
                    <a:pt x="348" y="3285"/>
                  </a:lnTo>
                  <a:lnTo>
                    <a:pt x="348" y="3401"/>
                  </a:lnTo>
                  <a:lnTo>
                    <a:pt x="271" y="3556"/>
                  </a:lnTo>
                  <a:lnTo>
                    <a:pt x="117" y="3942"/>
                  </a:lnTo>
                  <a:lnTo>
                    <a:pt x="39" y="4367"/>
                  </a:lnTo>
                  <a:lnTo>
                    <a:pt x="1" y="4792"/>
                  </a:lnTo>
                  <a:lnTo>
                    <a:pt x="78" y="5256"/>
                  </a:lnTo>
                  <a:lnTo>
                    <a:pt x="194" y="5719"/>
                  </a:lnTo>
                  <a:lnTo>
                    <a:pt x="387" y="6183"/>
                  </a:lnTo>
                  <a:lnTo>
                    <a:pt x="619" y="6570"/>
                  </a:lnTo>
                  <a:lnTo>
                    <a:pt x="658" y="6608"/>
                  </a:lnTo>
                  <a:lnTo>
                    <a:pt x="696" y="6608"/>
                  </a:lnTo>
                  <a:lnTo>
                    <a:pt x="735" y="6570"/>
                  </a:lnTo>
                  <a:lnTo>
                    <a:pt x="735" y="6531"/>
                  </a:lnTo>
                  <a:lnTo>
                    <a:pt x="426" y="5642"/>
                  </a:lnTo>
                  <a:lnTo>
                    <a:pt x="310" y="5179"/>
                  </a:lnTo>
                  <a:lnTo>
                    <a:pt x="271" y="4947"/>
                  </a:lnTo>
                  <a:lnTo>
                    <a:pt x="271" y="4676"/>
                  </a:lnTo>
                  <a:lnTo>
                    <a:pt x="310" y="4251"/>
                  </a:lnTo>
                  <a:lnTo>
                    <a:pt x="348" y="4019"/>
                  </a:lnTo>
                  <a:lnTo>
                    <a:pt x="464" y="3826"/>
                  </a:lnTo>
                  <a:lnTo>
                    <a:pt x="580" y="3478"/>
                  </a:lnTo>
                  <a:lnTo>
                    <a:pt x="619" y="3324"/>
                  </a:lnTo>
                  <a:lnTo>
                    <a:pt x="619" y="3131"/>
                  </a:lnTo>
                  <a:lnTo>
                    <a:pt x="503" y="2706"/>
                  </a:lnTo>
                  <a:lnTo>
                    <a:pt x="426" y="2280"/>
                  </a:lnTo>
                  <a:lnTo>
                    <a:pt x="426" y="1894"/>
                  </a:lnTo>
                  <a:lnTo>
                    <a:pt x="503" y="1508"/>
                  </a:lnTo>
                  <a:lnTo>
                    <a:pt x="580" y="1121"/>
                  </a:lnTo>
                  <a:lnTo>
                    <a:pt x="735" y="735"/>
                  </a:lnTo>
                  <a:lnTo>
                    <a:pt x="928" y="387"/>
                  </a:lnTo>
                  <a:lnTo>
                    <a:pt x="1160" y="39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2527600" y="1333575"/>
              <a:ext cx="23200" cy="151700"/>
            </a:xfrm>
            <a:custGeom>
              <a:rect b="b" l="l" r="r" t="t"/>
              <a:pathLst>
                <a:path extrusionOk="0" h="6068" w="928">
                  <a:moveTo>
                    <a:pt x="734" y="1"/>
                  </a:moveTo>
                  <a:lnTo>
                    <a:pt x="734" y="39"/>
                  </a:lnTo>
                  <a:lnTo>
                    <a:pt x="657" y="232"/>
                  </a:lnTo>
                  <a:lnTo>
                    <a:pt x="618" y="387"/>
                  </a:lnTo>
                  <a:lnTo>
                    <a:pt x="464" y="735"/>
                  </a:lnTo>
                  <a:lnTo>
                    <a:pt x="271" y="1082"/>
                  </a:lnTo>
                  <a:lnTo>
                    <a:pt x="77" y="1430"/>
                  </a:lnTo>
                  <a:lnTo>
                    <a:pt x="0" y="1778"/>
                  </a:lnTo>
                  <a:lnTo>
                    <a:pt x="0" y="2126"/>
                  </a:lnTo>
                  <a:lnTo>
                    <a:pt x="0" y="2319"/>
                  </a:lnTo>
                  <a:lnTo>
                    <a:pt x="77" y="2512"/>
                  </a:lnTo>
                  <a:lnTo>
                    <a:pt x="116" y="2667"/>
                  </a:lnTo>
                  <a:lnTo>
                    <a:pt x="232" y="2821"/>
                  </a:lnTo>
                  <a:lnTo>
                    <a:pt x="348" y="2976"/>
                  </a:lnTo>
                  <a:lnTo>
                    <a:pt x="464" y="3130"/>
                  </a:lnTo>
                  <a:lnTo>
                    <a:pt x="502" y="3246"/>
                  </a:lnTo>
                  <a:lnTo>
                    <a:pt x="464" y="3362"/>
                  </a:lnTo>
                  <a:lnTo>
                    <a:pt x="425" y="3594"/>
                  </a:lnTo>
                  <a:lnTo>
                    <a:pt x="387" y="4019"/>
                  </a:lnTo>
                  <a:lnTo>
                    <a:pt x="387" y="4483"/>
                  </a:lnTo>
                  <a:lnTo>
                    <a:pt x="425" y="4869"/>
                  </a:lnTo>
                  <a:lnTo>
                    <a:pt x="502" y="5294"/>
                  </a:lnTo>
                  <a:lnTo>
                    <a:pt x="618" y="5681"/>
                  </a:lnTo>
                  <a:lnTo>
                    <a:pt x="773" y="6029"/>
                  </a:lnTo>
                  <a:lnTo>
                    <a:pt x="812" y="6067"/>
                  </a:lnTo>
                  <a:lnTo>
                    <a:pt x="889" y="6067"/>
                  </a:lnTo>
                  <a:lnTo>
                    <a:pt x="927" y="6029"/>
                  </a:lnTo>
                  <a:lnTo>
                    <a:pt x="927" y="5990"/>
                  </a:lnTo>
                  <a:lnTo>
                    <a:pt x="812" y="5565"/>
                  </a:lnTo>
                  <a:lnTo>
                    <a:pt x="696" y="5140"/>
                  </a:lnTo>
                  <a:lnTo>
                    <a:pt x="657" y="4715"/>
                  </a:lnTo>
                  <a:lnTo>
                    <a:pt x="618" y="4290"/>
                  </a:lnTo>
                  <a:lnTo>
                    <a:pt x="657" y="3826"/>
                  </a:lnTo>
                  <a:lnTo>
                    <a:pt x="734" y="3401"/>
                  </a:lnTo>
                  <a:lnTo>
                    <a:pt x="734" y="3246"/>
                  </a:lnTo>
                  <a:lnTo>
                    <a:pt x="734" y="3130"/>
                  </a:lnTo>
                  <a:lnTo>
                    <a:pt x="696" y="2976"/>
                  </a:lnTo>
                  <a:lnTo>
                    <a:pt x="580" y="2860"/>
                  </a:lnTo>
                  <a:lnTo>
                    <a:pt x="348" y="2512"/>
                  </a:lnTo>
                  <a:lnTo>
                    <a:pt x="271" y="2319"/>
                  </a:lnTo>
                  <a:lnTo>
                    <a:pt x="232" y="2126"/>
                  </a:lnTo>
                  <a:lnTo>
                    <a:pt x="193" y="1933"/>
                  </a:lnTo>
                  <a:lnTo>
                    <a:pt x="193" y="1739"/>
                  </a:lnTo>
                  <a:lnTo>
                    <a:pt x="232" y="1546"/>
                  </a:lnTo>
                  <a:lnTo>
                    <a:pt x="309" y="1314"/>
                  </a:lnTo>
                  <a:lnTo>
                    <a:pt x="580" y="696"/>
                  </a:lnTo>
                  <a:lnTo>
                    <a:pt x="696" y="387"/>
                  </a:lnTo>
                  <a:lnTo>
                    <a:pt x="773" y="39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2498600" y="1342275"/>
              <a:ext cx="23225" cy="126575"/>
            </a:xfrm>
            <a:custGeom>
              <a:rect b="b" l="l" r="r" t="t"/>
              <a:pathLst>
                <a:path extrusionOk="0" h="5063" w="929">
                  <a:moveTo>
                    <a:pt x="658" y="0"/>
                  </a:moveTo>
                  <a:lnTo>
                    <a:pt x="310" y="619"/>
                  </a:lnTo>
                  <a:lnTo>
                    <a:pt x="155" y="928"/>
                  </a:lnTo>
                  <a:lnTo>
                    <a:pt x="40" y="1275"/>
                  </a:lnTo>
                  <a:lnTo>
                    <a:pt x="1" y="1546"/>
                  </a:lnTo>
                  <a:lnTo>
                    <a:pt x="40" y="1855"/>
                  </a:lnTo>
                  <a:lnTo>
                    <a:pt x="117" y="2126"/>
                  </a:lnTo>
                  <a:lnTo>
                    <a:pt x="194" y="2435"/>
                  </a:lnTo>
                  <a:lnTo>
                    <a:pt x="349" y="2782"/>
                  </a:lnTo>
                  <a:lnTo>
                    <a:pt x="387" y="2976"/>
                  </a:lnTo>
                  <a:lnTo>
                    <a:pt x="387" y="3169"/>
                  </a:lnTo>
                  <a:lnTo>
                    <a:pt x="387" y="3555"/>
                  </a:lnTo>
                  <a:lnTo>
                    <a:pt x="387" y="3903"/>
                  </a:lnTo>
                  <a:lnTo>
                    <a:pt x="387" y="4212"/>
                  </a:lnTo>
                  <a:lnTo>
                    <a:pt x="465" y="4521"/>
                  </a:lnTo>
                  <a:lnTo>
                    <a:pt x="619" y="4792"/>
                  </a:lnTo>
                  <a:lnTo>
                    <a:pt x="812" y="5024"/>
                  </a:lnTo>
                  <a:lnTo>
                    <a:pt x="851" y="5062"/>
                  </a:lnTo>
                  <a:lnTo>
                    <a:pt x="890" y="5024"/>
                  </a:lnTo>
                  <a:lnTo>
                    <a:pt x="928" y="4985"/>
                  </a:lnTo>
                  <a:lnTo>
                    <a:pt x="928" y="4946"/>
                  </a:lnTo>
                  <a:lnTo>
                    <a:pt x="774" y="4637"/>
                  </a:lnTo>
                  <a:lnTo>
                    <a:pt x="658" y="4328"/>
                  </a:lnTo>
                  <a:lnTo>
                    <a:pt x="619" y="4019"/>
                  </a:lnTo>
                  <a:lnTo>
                    <a:pt x="619" y="3671"/>
                  </a:lnTo>
                  <a:lnTo>
                    <a:pt x="658" y="3362"/>
                  </a:lnTo>
                  <a:lnTo>
                    <a:pt x="658" y="3092"/>
                  </a:lnTo>
                  <a:lnTo>
                    <a:pt x="619" y="2821"/>
                  </a:lnTo>
                  <a:lnTo>
                    <a:pt x="503" y="2512"/>
                  </a:lnTo>
                  <a:lnTo>
                    <a:pt x="349" y="2241"/>
                  </a:lnTo>
                  <a:lnTo>
                    <a:pt x="233" y="1932"/>
                  </a:lnTo>
                  <a:lnTo>
                    <a:pt x="194" y="1585"/>
                  </a:lnTo>
                  <a:lnTo>
                    <a:pt x="233" y="1237"/>
                  </a:lnTo>
                  <a:lnTo>
                    <a:pt x="310" y="928"/>
                  </a:lnTo>
                  <a:lnTo>
                    <a:pt x="426" y="619"/>
                  </a:lnTo>
                  <a:lnTo>
                    <a:pt x="696" y="39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2475425" y="1351925"/>
              <a:ext cx="31900" cy="127550"/>
            </a:xfrm>
            <a:custGeom>
              <a:rect b="b" l="l" r="r" t="t"/>
              <a:pathLst>
                <a:path extrusionOk="0" h="5102" w="1276">
                  <a:moveTo>
                    <a:pt x="464" y="1"/>
                  </a:moveTo>
                  <a:lnTo>
                    <a:pt x="426" y="39"/>
                  </a:lnTo>
                  <a:lnTo>
                    <a:pt x="271" y="348"/>
                  </a:lnTo>
                  <a:lnTo>
                    <a:pt x="116" y="696"/>
                  </a:lnTo>
                  <a:lnTo>
                    <a:pt x="39" y="1044"/>
                  </a:lnTo>
                  <a:lnTo>
                    <a:pt x="0" y="1392"/>
                  </a:lnTo>
                  <a:lnTo>
                    <a:pt x="0" y="1778"/>
                  </a:lnTo>
                  <a:lnTo>
                    <a:pt x="39" y="1971"/>
                  </a:lnTo>
                  <a:lnTo>
                    <a:pt x="78" y="2165"/>
                  </a:lnTo>
                  <a:lnTo>
                    <a:pt x="232" y="2474"/>
                  </a:lnTo>
                  <a:lnTo>
                    <a:pt x="310" y="2628"/>
                  </a:lnTo>
                  <a:lnTo>
                    <a:pt x="387" y="2783"/>
                  </a:lnTo>
                  <a:lnTo>
                    <a:pt x="387" y="2976"/>
                  </a:lnTo>
                  <a:lnTo>
                    <a:pt x="387" y="3131"/>
                  </a:lnTo>
                  <a:lnTo>
                    <a:pt x="348" y="3517"/>
                  </a:lnTo>
                  <a:lnTo>
                    <a:pt x="387" y="3826"/>
                  </a:lnTo>
                  <a:lnTo>
                    <a:pt x="464" y="4135"/>
                  </a:lnTo>
                  <a:lnTo>
                    <a:pt x="580" y="4406"/>
                  </a:lnTo>
                  <a:lnTo>
                    <a:pt x="735" y="4676"/>
                  </a:lnTo>
                  <a:lnTo>
                    <a:pt x="928" y="4908"/>
                  </a:lnTo>
                  <a:lnTo>
                    <a:pt x="1198" y="5101"/>
                  </a:lnTo>
                  <a:lnTo>
                    <a:pt x="1237" y="5101"/>
                  </a:lnTo>
                  <a:lnTo>
                    <a:pt x="1276" y="5063"/>
                  </a:lnTo>
                  <a:lnTo>
                    <a:pt x="1276" y="5024"/>
                  </a:lnTo>
                  <a:lnTo>
                    <a:pt x="1276" y="4985"/>
                  </a:lnTo>
                  <a:lnTo>
                    <a:pt x="889" y="4483"/>
                  </a:lnTo>
                  <a:lnTo>
                    <a:pt x="735" y="4213"/>
                  </a:lnTo>
                  <a:lnTo>
                    <a:pt x="619" y="3903"/>
                  </a:lnTo>
                  <a:lnTo>
                    <a:pt x="541" y="3594"/>
                  </a:lnTo>
                  <a:lnTo>
                    <a:pt x="541" y="3285"/>
                  </a:lnTo>
                  <a:lnTo>
                    <a:pt x="619" y="3015"/>
                  </a:lnTo>
                  <a:lnTo>
                    <a:pt x="619" y="2860"/>
                  </a:lnTo>
                  <a:lnTo>
                    <a:pt x="619" y="2744"/>
                  </a:lnTo>
                  <a:lnTo>
                    <a:pt x="580" y="2590"/>
                  </a:lnTo>
                  <a:lnTo>
                    <a:pt x="503" y="2474"/>
                  </a:lnTo>
                  <a:lnTo>
                    <a:pt x="387" y="2203"/>
                  </a:lnTo>
                  <a:lnTo>
                    <a:pt x="310" y="2049"/>
                  </a:lnTo>
                  <a:lnTo>
                    <a:pt x="232" y="1855"/>
                  </a:lnTo>
                  <a:lnTo>
                    <a:pt x="194" y="1469"/>
                  </a:lnTo>
                  <a:lnTo>
                    <a:pt x="194" y="1121"/>
                  </a:lnTo>
                  <a:lnTo>
                    <a:pt x="271" y="735"/>
                  </a:lnTo>
                  <a:lnTo>
                    <a:pt x="348" y="387"/>
                  </a:lnTo>
                  <a:lnTo>
                    <a:pt x="464" y="3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616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2667675" y="1423425"/>
              <a:ext cx="33825" cy="22225"/>
            </a:xfrm>
            <a:custGeom>
              <a:rect b="b" l="l" r="r" t="t"/>
              <a:pathLst>
                <a:path extrusionOk="0" h="889" w="1353">
                  <a:moveTo>
                    <a:pt x="927" y="0"/>
                  </a:moveTo>
                  <a:lnTo>
                    <a:pt x="734" y="77"/>
                  </a:lnTo>
                  <a:lnTo>
                    <a:pt x="580" y="155"/>
                  </a:lnTo>
                  <a:lnTo>
                    <a:pt x="77" y="155"/>
                  </a:lnTo>
                  <a:lnTo>
                    <a:pt x="0" y="271"/>
                  </a:lnTo>
                  <a:lnTo>
                    <a:pt x="0" y="348"/>
                  </a:lnTo>
                  <a:lnTo>
                    <a:pt x="0" y="425"/>
                  </a:lnTo>
                  <a:lnTo>
                    <a:pt x="77" y="580"/>
                  </a:lnTo>
                  <a:lnTo>
                    <a:pt x="193" y="696"/>
                  </a:lnTo>
                  <a:lnTo>
                    <a:pt x="309" y="773"/>
                  </a:lnTo>
                  <a:lnTo>
                    <a:pt x="425" y="850"/>
                  </a:lnTo>
                  <a:lnTo>
                    <a:pt x="618" y="889"/>
                  </a:lnTo>
                  <a:lnTo>
                    <a:pt x="966" y="889"/>
                  </a:lnTo>
                  <a:lnTo>
                    <a:pt x="1159" y="812"/>
                  </a:lnTo>
                  <a:lnTo>
                    <a:pt x="1275" y="734"/>
                  </a:lnTo>
                  <a:lnTo>
                    <a:pt x="1352" y="580"/>
                  </a:lnTo>
                  <a:lnTo>
                    <a:pt x="1352" y="387"/>
                  </a:lnTo>
                  <a:lnTo>
                    <a:pt x="1314" y="232"/>
                  </a:lnTo>
                  <a:lnTo>
                    <a:pt x="1237" y="116"/>
                  </a:lnTo>
                  <a:lnTo>
                    <a:pt x="1082" y="39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2706300" y="1413750"/>
              <a:ext cx="23225" cy="19350"/>
            </a:xfrm>
            <a:custGeom>
              <a:rect b="b" l="l" r="r" t="t"/>
              <a:pathLst>
                <a:path extrusionOk="0" h="774" w="929">
                  <a:moveTo>
                    <a:pt x="194" y="1"/>
                  </a:moveTo>
                  <a:lnTo>
                    <a:pt x="117" y="39"/>
                  </a:lnTo>
                  <a:lnTo>
                    <a:pt x="39" y="117"/>
                  </a:lnTo>
                  <a:lnTo>
                    <a:pt x="1" y="194"/>
                  </a:lnTo>
                  <a:lnTo>
                    <a:pt x="39" y="233"/>
                  </a:lnTo>
                  <a:lnTo>
                    <a:pt x="348" y="580"/>
                  </a:lnTo>
                  <a:lnTo>
                    <a:pt x="426" y="658"/>
                  </a:lnTo>
                  <a:lnTo>
                    <a:pt x="542" y="735"/>
                  </a:lnTo>
                  <a:lnTo>
                    <a:pt x="658" y="774"/>
                  </a:lnTo>
                  <a:lnTo>
                    <a:pt x="774" y="735"/>
                  </a:lnTo>
                  <a:lnTo>
                    <a:pt x="889" y="658"/>
                  </a:lnTo>
                  <a:lnTo>
                    <a:pt x="928" y="503"/>
                  </a:lnTo>
                  <a:lnTo>
                    <a:pt x="928" y="426"/>
                  </a:lnTo>
                  <a:lnTo>
                    <a:pt x="928" y="310"/>
                  </a:lnTo>
                  <a:lnTo>
                    <a:pt x="851" y="233"/>
                  </a:lnTo>
                  <a:lnTo>
                    <a:pt x="812" y="155"/>
                  </a:lnTo>
                  <a:lnTo>
                    <a:pt x="619" y="78"/>
                  </a:lnTo>
                  <a:lnTo>
                    <a:pt x="426" y="3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2084175" y="1693900"/>
              <a:ext cx="39650" cy="42525"/>
            </a:xfrm>
            <a:custGeom>
              <a:rect b="b" l="l" r="r" t="t"/>
              <a:pathLst>
                <a:path extrusionOk="0" h="1701" w="1586">
                  <a:moveTo>
                    <a:pt x="542" y="1"/>
                  </a:moveTo>
                  <a:lnTo>
                    <a:pt x="465" y="39"/>
                  </a:lnTo>
                  <a:lnTo>
                    <a:pt x="271" y="155"/>
                  </a:lnTo>
                  <a:lnTo>
                    <a:pt x="117" y="348"/>
                  </a:lnTo>
                  <a:lnTo>
                    <a:pt x="40" y="580"/>
                  </a:lnTo>
                  <a:lnTo>
                    <a:pt x="1" y="851"/>
                  </a:lnTo>
                  <a:lnTo>
                    <a:pt x="40" y="1121"/>
                  </a:lnTo>
                  <a:lnTo>
                    <a:pt x="117" y="1392"/>
                  </a:lnTo>
                  <a:lnTo>
                    <a:pt x="194" y="1469"/>
                  </a:lnTo>
                  <a:lnTo>
                    <a:pt x="310" y="1585"/>
                  </a:lnTo>
                  <a:lnTo>
                    <a:pt x="387" y="1624"/>
                  </a:lnTo>
                  <a:lnTo>
                    <a:pt x="503" y="1701"/>
                  </a:lnTo>
                  <a:lnTo>
                    <a:pt x="735" y="1701"/>
                  </a:lnTo>
                  <a:lnTo>
                    <a:pt x="890" y="1662"/>
                  </a:lnTo>
                  <a:lnTo>
                    <a:pt x="1006" y="1624"/>
                  </a:lnTo>
                  <a:lnTo>
                    <a:pt x="1237" y="1469"/>
                  </a:lnTo>
                  <a:lnTo>
                    <a:pt x="1392" y="1276"/>
                  </a:lnTo>
                  <a:lnTo>
                    <a:pt x="1547" y="1005"/>
                  </a:lnTo>
                  <a:lnTo>
                    <a:pt x="1585" y="889"/>
                  </a:lnTo>
                  <a:lnTo>
                    <a:pt x="1585" y="735"/>
                  </a:lnTo>
                  <a:lnTo>
                    <a:pt x="1547" y="619"/>
                  </a:lnTo>
                  <a:lnTo>
                    <a:pt x="1508" y="503"/>
                  </a:lnTo>
                  <a:lnTo>
                    <a:pt x="1431" y="426"/>
                  </a:lnTo>
                  <a:lnTo>
                    <a:pt x="1353" y="348"/>
                  </a:lnTo>
                  <a:lnTo>
                    <a:pt x="1237" y="271"/>
                  </a:lnTo>
                  <a:lnTo>
                    <a:pt x="967" y="271"/>
                  </a:lnTo>
                  <a:lnTo>
                    <a:pt x="890" y="232"/>
                  </a:lnTo>
                  <a:lnTo>
                    <a:pt x="851" y="194"/>
                  </a:lnTo>
                  <a:lnTo>
                    <a:pt x="812" y="194"/>
                  </a:lnTo>
                  <a:lnTo>
                    <a:pt x="735" y="78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2109300" y="1681350"/>
              <a:ext cx="19350" cy="11600"/>
            </a:xfrm>
            <a:custGeom>
              <a:rect b="b" l="l" r="r" t="t"/>
              <a:pathLst>
                <a:path extrusionOk="0" h="464" w="774">
                  <a:moveTo>
                    <a:pt x="194" y="0"/>
                  </a:moveTo>
                  <a:lnTo>
                    <a:pt x="116" y="39"/>
                  </a:lnTo>
                  <a:lnTo>
                    <a:pt x="78" y="78"/>
                  </a:lnTo>
                  <a:lnTo>
                    <a:pt x="1" y="193"/>
                  </a:lnTo>
                  <a:lnTo>
                    <a:pt x="1" y="309"/>
                  </a:lnTo>
                  <a:lnTo>
                    <a:pt x="39" y="387"/>
                  </a:lnTo>
                  <a:lnTo>
                    <a:pt x="155" y="425"/>
                  </a:lnTo>
                  <a:lnTo>
                    <a:pt x="271" y="464"/>
                  </a:lnTo>
                  <a:lnTo>
                    <a:pt x="387" y="425"/>
                  </a:lnTo>
                  <a:lnTo>
                    <a:pt x="619" y="425"/>
                  </a:lnTo>
                  <a:lnTo>
                    <a:pt x="696" y="387"/>
                  </a:lnTo>
                  <a:lnTo>
                    <a:pt x="735" y="309"/>
                  </a:lnTo>
                  <a:lnTo>
                    <a:pt x="773" y="232"/>
                  </a:lnTo>
                  <a:lnTo>
                    <a:pt x="735" y="155"/>
                  </a:lnTo>
                  <a:lnTo>
                    <a:pt x="696" y="116"/>
                  </a:lnTo>
                  <a:lnTo>
                    <a:pt x="657" y="78"/>
                  </a:lnTo>
                  <a:lnTo>
                    <a:pt x="503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2190450" y="1167425"/>
              <a:ext cx="232825" cy="214475"/>
            </a:xfrm>
            <a:custGeom>
              <a:rect b="b" l="l" r="r" t="t"/>
              <a:pathLst>
                <a:path extrusionOk="0" h="8579" w="9313">
                  <a:moveTo>
                    <a:pt x="1160" y="0"/>
                  </a:moveTo>
                  <a:lnTo>
                    <a:pt x="1121" y="39"/>
                  </a:lnTo>
                  <a:lnTo>
                    <a:pt x="1082" y="232"/>
                  </a:lnTo>
                  <a:lnTo>
                    <a:pt x="1121" y="387"/>
                  </a:lnTo>
                  <a:lnTo>
                    <a:pt x="1237" y="580"/>
                  </a:lnTo>
                  <a:lnTo>
                    <a:pt x="1314" y="696"/>
                  </a:lnTo>
                  <a:lnTo>
                    <a:pt x="1469" y="928"/>
                  </a:lnTo>
                  <a:lnTo>
                    <a:pt x="1585" y="1160"/>
                  </a:lnTo>
                  <a:lnTo>
                    <a:pt x="1778" y="1623"/>
                  </a:lnTo>
                  <a:lnTo>
                    <a:pt x="1971" y="1971"/>
                  </a:lnTo>
                  <a:lnTo>
                    <a:pt x="2164" y="2280"/>
                  </a:lnTo>
                  <a:lnTo>
                    <a:pt x="2435" y="2551"/>
                  </a:lnTo>
                  <a:lnTo>
                    <a:pt x="2744" y="2744"/>
                  </a:lnTo>
                  <a:lnTo>
                    <a:pt x="2512" y="2821"/>
                  </a:lnTo>
                  <a:lnTo>
                    <a:pt x="2203" y="2860"/>
                  </a:lnTo>
                  <a:lnTo>
                    <a:pt x="2164" y="2860"/>
                  </a:lnTo>
                  <a:lnTo>
                    <a:pt x="2126" y="2937"/>
                  </a:lnTo>
                  <a:lnTo>
                    <a:pt x="1971" y="3864"/>
                  </a:lnTo>
                  <a:lnTo>
                    <a:pt x="1817" y="4753"/>
                  </a:lnTo>
                  <a:lnTo>
                    <a:pt x="1585" y="5681"/>
                  </a:lnTo>
                  <a:lnTo>
                    <a:pt x="1314" y="6569"/>
                  </a:lnTo>
                  <a:lnTo>
                    <a:pt x="1160" y="6994"/>
                  </a:lnTo>
                  <a:lnTo>
                    <a:pt x="966" y="7381"/>
                  </a:lnTo>
                  <a:lnTo>
                    <a:pt x="735" y="7767"/>
                  </a:lnTo>
                  <a:lnTo>
                    <a:pt x="464" y="8115"/>
                  </a:lnTo>
                  <a:lnTo>
                    <a:pt x="232" y="8347"/>
                  </a:lnTo>
                  <a:lnTo>
                    <a:pt x="0" y="8579"/>
                  </a:lnTo>
                  <a:lnTo>
                    <a:pt x="541" y="8192"/>
                  </a:lnTo>
                  <a:lnTo>
                    <a:pt x="1198" y="7767"/>
                  </a:lnTo>
                  <a:lnTo>
                    <a:pt x="1894" y="7419"/>
                  </a:lnTo>
                  <a:lnTo>
                    <a:pt x="2628" y="7033"/>
                  </a:lnTo>
                  <a:lnTo>
                    <a:pt x="4174" y="6337"/>
                  </a:lnTo>
                  <a:lnTo>
                    <a:pt x="5719" y="5681"/>
                  </a:lnTo>
                  <a:lnTo>
                    <a:pt x="7110" y="5140"/>
                  </a:lnTo>
                  <a:lnTo>
                    <a:pt x="8270" y="4715"/>
                  </a:lnTo>
                  <a:lnTo>
                    <a:pt x="9313" y="4367"/>
                  </a:lnTo>
                  <a:lnTo>
                    <a:pt x="8926" y="3942"/>
                  </a:lnTo>
                  <a:lnTo>
                    <a:pt x="8115" y="3246"/>
                  </a:lnTo>
                  <a:lnTo>
                    <a:pt x="7265" y="2551"/>
                  </a:lnTo>
                  <a:lnTo>
                    <a:pt x="6376" y="1971"/>
                  </a:lnTo>
                  <a:lnTo>
                    <a:pt x="5449" y="1391"/>
                  </a:lnTo>
                  <a:lnTo>
                    <a:pt x="4444" y="928"/>
                  </a:lnTo>
                  <a:lnTo>
                    <a:pt x="3439" y="541"/>
                  </a:lnTo>
                  <a:lnTo>
                    <a:pt x="2396" y="232"/>
                  </a:lnTo>
                  <a:lnTo>
                    <a:pt x="1894" y="116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2190450" y="1883250"/>
              <a:ext cx="3875" cy="34800"/>
            </a:xfrm>
            <a:custGeom>
              <a:rect b="b" l="l" r="r" t="t"/>
              <a:pathLst>
                <a:path extrusionOk="0" h="1392" w="155">
                  <a:moveTo>
                    <a:pt x="78" y="0"/>
                  </a:moveTo>
                  <a:lnTo>
                    <a:pt x="39" y="39"/>
                  </a:lnTo>
                  <a:lnTo>
                    <a:pt x="0" y="734"/>
                  </a:lnTo>
                  <a:lnTo>
                    <a:pt x="0" y="1391"/>
                  </a:lnTo>
                  <a:lnTo>
                    <a:pt x="155" y="1314"/>
                  </a:lnTo>
                  <a:lnTo>
                    <a:pt x="155" y="657"/>
                  </a:lnTo>
                  <a:lnTo>
                    <a:pt x="116" y="3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2190450" y="1883250"/>
              <a:ext cx="3875" cy="34800"/>
            </a:xfrm>
            <a:custGeom>
              <a:rect b="b" l="l" r="r" t="t"/>
              <a:pathLst>
                <a:path extrusionOk="0" fill="none" h="1392" w="155">
                  <a:moveTo>
                    <a:pt x="0" y="1391"/>
                  </a:moveTo>
                  <a:lnTo>
                    <a:pt x="0" y="1391"/>
                  </a:lnTo>
                  <a:lnTo>
                    <a:pt x="0" y="734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78" y="0"/>
                  </a:lnTo>
                  <a:lnTo>
                    <a:pt x="116" y="39"/>
                  </a:lnTo>
                  <a:lnTo>
                    <a:pt x="116" y="39"/>
                  </a:lnTo>
                  <a:lnTo>
                    <a:pt x="155" y="657"/>
                  </a:lnTo>
                  <a:lnTo>
                    <a:pt x="155" y="1314"/>
                  </a:lnTo>
                  <a:lnTo>
                    <a:pt x="0" y="13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2106400" y="1878400"/>
              <a:ext cx="30950" cy="90850"/>
            </a:xfrm>
            <a:custGeom>
              <a:rect b="b" l="l" r="r" t="t"/>
              <a:pathLst>
                <a:path extrusionOk="0" h="3634" w="1238">
                  <a:moveTo>
                    <a:pt x="1199" y="1"/>
                  </a:moveTo>
                  <a:lnTo>
                    <a:pt x="735" y="890"/>
                  </a:lnTo>
                  <a:lnTo>
                    <a:pt x="503" y="1353"/>
                  </a:lnTo>
                  <a:lnTo>
                    <a:pt x="310" y="1856"/>
                  </a:lnTo>
                  <a:lnTo>
                    <a:pt x="194" y="2281"/>
                  </a:lnTo>
                  <a:lnTo>
                    <a:pt x="78" y="2744"/>
                  </a:lnTo>
                  <a:lnTo>
                    <a:pt x="1" y="3170"/>
                  </a:lnTo>
                  <a:lnTo>
                    <a:pt x="1" y="3633"/>
                  </a:lnTo>
                  <a:lnTo>
                    <a:pt x="194" y="3517"/>
                  </a:lnTo>
                  <a:lnTo>
                    <a:pt x="271" y="2706"/>
                  </a:lnTo>
                  <a:lnTo>
                    <a:pt x="348" y="2281"/>
                  </a:lnTo>
                  <a:lnTo>
                    <a:pt x="464" y="1894"/>
                  </a:lnTo>
                  <a:lnTo>
                    <a:pt x="619" y="1392"/>
                  </a:lnTo>
                  <a:lnTo>
                    <a:pt x="812" y="928"/>
                  </a:lnTo>
                  <a:lnTo>
                    <a:pt x="1237" y="40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2106400" y="1878400"/>
              <a:ext cx="30950" cy="90850"/>
            </a:xfrm>
            <a:custGeom>
              <a:rect b="b" l="l" r="r" t="t"/>
              <a:pathLst>
                <a:path extrusionOk="0" fill="none" h="3634" w="1238">
                  <a:moveTo>
                    <a:pt x="1" y="3633"/>
                  </a:moveTo>
                  <a:lnTo>
                    <a:pt x="1" y="3633"/>
                  </a:lnTo>
                  <a:lnTo>
                    <a:pt x="194" y="3517"/>
                  </a:lnTo>
                  <a:lnTo>
                    <a:pt x="194" y="3517"/>
                  </a:lnTo>
                  <a:lnTo>
                    <a:pt x="271" y="2706"/>
                  </a:lnTo>
                  <a:lnTo>
                    <a:pt x="348" y="2281"/>
                  </a:lnTo>
                  <a:lnTo>
                    <a:pt x="464" y="1894"/>
                  </a:lnTo>
                  <a:lnTo>
                    <a:pt x="464" y="1894"/>
                  </a:lnTo>
                  <a:lnTo>
                    <a:pt x="619" y="1392"/>
                  </a:lnTo>
                  <a:lnTo>
                    <a:pt x="812" y="928"/>
                  </a:lnTo>
                  <a:lnTo>
                    <a:pt x="1237" y="40"/>
                  </a:lnTo>
                  <a:lnTo>
                    <a:pt x="1237" y="40"/>
                  </a:lnTo>
                  <a:lnTo>
                    <a:pt x="1237" y="1"/>
                  </a:lnTo>
                  <a:lnTo>
                    <a:pt x="1199" y="1"/>
                  </a:lnTo>
                  <a:lnTo>
                    <a:pt x="1199" y="1"/>
                  </a:lnTo>
                  <a:lnTo>
                    <a:pt x="735" y="890"/>
                  </a:lnTo>
                  <a:lnTo>
                    <a:pt x="503" y="1353"/>
                  </a:lnTo>
                  <a:lnTo>
                    <a:pt x="310" y="1856"/>
                  </a:lnTo>
                  <a:lnTo>
                    <a:pt x="310" y="1856"/>
                  </a:lnTo>
                  <a:lnTo>
                    <a:pt x="194" y="2281"/>
                  </a:lnTo>
                  <a:lnTo>
                    <a:pt x="78" y="2744"/>
                  </a:lnTo>
                  <a:lnTo>
                    <a:pt x="1" y="3170"/>
                  </a:lnTo>
                  <a:lnTo>
                    <a:pt x="1" y="36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1961500" y="1863925"/>
              <a:ext cx="148800" cy="35775"/>
            </a:xfrm>
            <a:custGeom>
              <a:rect b="b" l="l" r="r" t="t"/>
              <a:pathLst>
                <a:path extrusionOk="0" h="1431" w="5952">
                  <a:moveTo>
                    <a:pt x="5913" y="0"/>
                  </a:moveTo>
                  <a:lnTo>
                    <a:pt x="5642" y="271"/>
                  </a:lnTo>
                  <a:lnTo>
                    <a:pt x="5294" y="541"/>
                  </a:lnTo>
                  <a:lnTo>
                    <a:pt x="4985" y="773"/>
                  </a:lnTo>
                  <a:lnTo>
                    <a:pt x="4599" y="966"/>
                  </a:lnTo>
                  <a:lnTo>
                    <a:pt x="4251" y="1121"/>
                  </a:lnTo>
                  <a:lnTo>
                    <a:pt x="3865" y="1237"/>
                  </a:lnTo>
                  <a:lnTo>
                    <a:pt x="3478" y="1276"/>
                  </a:lnTo>
                  <a:lnTo>
                    <a:pt x="3053" y="1276"/>
                  </a:lnTo>
                  <a:lnTo>
                    <a:pt x="2628" y="1237"/>
                  </a:lnTo>
                  <a:lnTo>
                    <a:pt x="2242" y="1121"/>
                  </a:lnTo>
                  <a:lnTo>
                    <a:pt x="1855" y="966"/>
                  </a:lnTo>
                  <a:lnTo>
                    <a:pt x="1430" y="889"/>
                  </a:lnTo>
                  <a:lnTo>
                    <a:pt x="1121" y="812"/>
                  </a:lnTo>
                  <a:lnTo>
                    <a:pt x="464" y="812"/>
                  </a:lnTo>
                  <a:lnTo>
                    <a:pt x="155" y="850"/>
                  </a:lnTo>
                  <a:lnTo>
                    <a:pt x="1" y="1044"/>
                  </a:lnTo>
                  <a:lnTo>
                    <a:pt x="426" y="1005"/>
                  </a:lnTo>
                  <a:lnTo>
                    <a:pt x="812" y="966"/>
                  </a:lnTo>
                  <a:lnTo>
                    <a:pt x="1276" y="1005"/>
                  </a:lnTo>
                  <a:lnTo>
                    <a:pt x="1739" y="1082"/>
                  </a:lnTo>
                  <a:lnTo>
                    <a:pt x="2512" y="1314"/>
                  </a:lnTo>
                  <a:lnTo>
                    <a:pt x="2899" y="1430"/>
                  </a:lnTo>
                  <a:lnTo>
                    <a:pt x="3324" y="1430"/>
                  </a:lnTo>
                  <a:lnTo>
                    <a:pt x="3710" y="1391"/>
                  </a:lnTo>
                  <a:lnTo>
                    <a:pt x="4058" y="1314"/>
                  </a:lnTo>
                  <a:lnTo>
                    <a:pt x="4444" y="1198"/>
                  </a:lnTo>
                  <a:lnTo>
                    <a:pt x="4792" y="1044"/>
                  </a:lnTo>
                  <a:lnTo>
                    <a:pt x="5101" y="812"/>
                  </a:lnTo>
                  <a:lnTo>
                    <a:pt x="5410" y="580"/>
                  </a:lnTo>
                  <a:lnTo>
                    <a:pt x="5719" y="348"/>
                  </a:lnTo>
                  <a:lnTo>
                    <a:pt x="5951" y="39"/>
                  </a:lnTo>
                  <a:lnTo>
                    <a:pt x="5951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>
              <a:off x="1961500" y="1863925"/>
              <a:ext cx="148800" cy="35775"/>
            </a:xfrm>
            <a:custGeom>
              <a:rect b="b" l="l" r="r" t="t"/>
              <a:pathLst>
                <a:path extrusionOk="0" fill="none" h="1431" w="5952">
                  <a:moveTo>
                    <a:pt x="1" y="1044"/>
                  </a:moveTo>
                  <a:lnTo>
                    <a:pt x="1" y="1044"/>
                  </a:lnTo>
                  <a:lnTo>
                    <a:pt x="426" y="1005"/>
                  </a:lnTo>
                  <a:lnTo>
                    <a:pt x="812" y="966"/>
                  </a:lnTo>
                  <a:lnTo>
                    <a:pt x="812" y="966"/>
                  </a:lnTo>
                  <a:lnTo>
                    <a:pt x="1276" y="1005"/>
                  </a:lnTo>
                  <a:lnTo>
                    <a:pt x="1739" y="1082"/>
                  </a:lnTo>
                  <a:lnTo>
                    <a:pt x="1739" y="1082"/>
                  </a:lnTo>
                  <a:lnTo>
                    <a:pt x="2512" y="1314"/>
                  </a:lnTo>
                  <a:lnTo>
                    <a:pt x="2899" y="1430"/>
                  </a:lnTo>
                  <a:lnTo>
                    <a:pt x="3324" y="1430"/>
                  </a:lnTo>
                  <a:lnTo>
                    <a:pt x="3324" y="1430"/>
                  </a:lnTo>
                  <a:lnTo>
                    <a:pt x="3710" y="1391"/>
                  </a:lnTo>
                  <a:lnTo>
                    <a:pt x="4058" y="1314"/>
                  </a:lnTo>
                  <a:lnTo>
                    <a:pt x="4444" y="1198"/>
                  </a:lnTo>
                  <a:lnTo>
                    <a:pt x="4792" y="1044"/>
                  </a:lnTo>
                  <a:lnTo>
                    <a:pt x="5101" y="812"/>
                  </a:lnTo>
                  <a:lnTo>
                    <a:pt x="5410" y="580"/>
                  </a:lnTo>
                  <a:lnTo>
                    <a:pt x="5719" y="348"/>
                  </a:lnTo>
                  <a:lnTo>
                    <a:pt x="5951" y="39"/>
                  </a:lnTo>
                  <a:lnTo>
                    <a:pt x="5951" y="39"/>
                  </a:lnTo>
                  <a:lnTo>
                    <a:pt x="5951" y="0"/>
                  </a:lnTo>
                  <a:lnTo>
                    <a:pt x="5913" y="0"/>
                  </a:lnTo>
                  <a:lnTo>
                    <a:pt x="5913" y="0"/>
                  </a:lnTo>
                  <a:lnTo>
                    <a:pt x="5642" y="271"/>
                  </a:lnTo>
                  <a:lnTo>
                    <a:pt x="5294" y="541"/>
                  </a:lnTo>
                  <a:lnTo>
                    <a:pt x="4985" y="773"/>
                  </a:lnTo>
                  <a:lnTo>
                    <a:pt x="4599" y="966"/>
                  </a:lnTo>
                  <a:lnTo>
                    <a:pt x="4251" y="1121"/>
                  </a:lnTo>
                  <a:lnTo>
                    <a:pt x="3865" y="1237"/>
                  </a:lnTo>
                  <a:lnTo>
                    <a:pt x="3478" y="1276"/>
                  </a:lnTo>
                  <a:lnTo>
                    <a:pt x="3053" y="1276"/>
                  </a:lnTo>
                  <a:lnTo>
                    <a:pt x="3053" y="1276"/>
                  </a:lnTo>
                  <a:lnTo>
                    <a:pt x="2628" y="1237"/>
                  </a:lnTo>
                  <a:lnTo>
                    <a:pt x="2242" y="1121"/>
                  </a:lnTo>
                  <a:lnTo>
                    <a:pt x="1855" y="966"/>
                  </a:lnTo>
                  <a:lnTo>
                    <a:pt x="1430" y="889"/>
                  </a:lnTo>
                  <a:lnTo>
                    <a:pt x="1430" y="889"/>
                  </a:lnTo>
                  <a:lnTo>
                    <a:pt x="1121" y="812"/>
                  </a:lnTo>
                  <a:lnTo>
                    <a:pt x="812" y="812"/>
                  </a:lnTo>
                  <a:lnTo>
                    <a:pt x="464" y="812"/>
                  </a:lnTo>
                  <a:lnTo>
                    <a:pt x="155" y="850"/>
                  </a:lnTo>
                  <a:lnTo>
                    <a:pt x="155" y="850"/>
                  </a:lnTo>
                  <a:lnTo>
                    <a:pt x="1" y="104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1988550" y="1812725"/>
              <a:ext cx="108225" cy="33825"/>
            </a:xfrm>
            <a:custGeom>
              <a:rect b="b" l="l" r="r" t="t"/>
              <a:pathLst>
                <a:path extrusionOk="0" h="1353" w="4329">
                  <a:moveTo>
                    <a:pt x="4328" y="0"/>
                  </a:moveTo>
                  <a:lnTo>
                    <a:pt x="3749" y="39"/>
                  </a:lnTo>
                  <a:lnTo>
                    <a:pt x="3169" y="155"/>
                  </a:lnTo>
                  <a:lnTo>
                    <a:pt x="2589" y="271"/>
                  </a:lnTo>
                  <a:lnTo>
                    <a:pt x="2010" y="464"/>
                  </a:lnTo>
                  <a:lnTo>
                    <a:pt x="1430" y="619"/>
                  </a:lnTo>
                  <a:lnTo>
                    <a:pt x="812" y="851"/>
                  </a:lnTo>
                  <a:lnTo>
                    <a:pt x="696" y="928"/>
                  </a:lnTo>
                  <a:lnTo>
                    <a:pt x="464" y="1121"/>
                  </a:lnTo>
                  <a:lnTo>
                    <a:pt x="0" y="1353"/>
                  </a:lnTo>
                  <a:lnTo>
                    <a:pt x="928" y="928"/>
                  </a:lnTo>
                  <a:lnTo>
                    <a:pt x="2010" y="580"/>
                  </a:lnTo>
                  <a:lnTo>
                    <a:pt x="3169" y="271"/>
                  </a:lnTo>
                  <a:lnTo>
                    <a:pt x="4328" y="39"/>
                  </a:lnTo>
                  <a:lnTo>
                    <a:pt x="4328" y="0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1988550" y="1812725"/>
              <a:ext cx="108225" cy="33825"/>
            </a:xfrm>
            <a:custGeom>
              <a:rect b="b" l="l" r="r" t="t"/>
              <a:pathLst>
                <a:path extrusionOk="0" fill="none" h="1353" w="4329">
                  <a:moveTo>
                    <a:pt x="0" y="1353"/>
                  </a:moveTo>
                  <a:lnTo>
                    <a:pt x="0" y="1353"/>
                  </a:lnTo>
                  <a:lnTo>
                    <a:pt x="928" y="928"/>
                  </a:lnTo>
                  <a:lnTo>
                    <a:pt x="928" y="928"/>
                  </a:lnTo>
                  <a:lnTo>
                    <a:pt x="2010" y="580"/>
                  </a:lnTo>
                  <a:lnTo>
                    <a:pt x="2010" y="580"/>
                  </a:lnTo>
                  <a:lnTo>
                    <a:pt x="3169" y="271"/>
                  </a:lnTo>
                  <a:lnTo>
                    <a:pt x="4328" y="39"/>
                  </a:lnTo>
                  <a:lnTo>
                    <a:pt x="4328" y="39"/>
                  </a:lnTo>
                  <a:lnTo>
                    <a:pt x="4328" y="0"/>
                  </a:lnTo>
                  <a:lnTo>
                    <a:pt x="4328" y="0"/>
                  </a:lnTo>
                  <a:lnTo>
                    <a:pt x="4328" y="0"/>
                  </a:lnTo>
                  <a:lnTo>
                    <a:pt x="3749" y="39"/>
                  </a:lnTo>
                  <a:lnTo>
                    <a:pt x="3169" y="155"/>
                  </a:lnTo>
                  <a:lnTo>
                    <a:pt x="2589" y="271"/>
                  </a:lnTo>
                  <a:lnTo>
                    <a:pt x="2010" y="464"/>
                  </a:lnTo>
                  <a:lnTo>
                    <a:pt x="2010" y="464"/>
                  </a:lnTo>
                  <a:lnTo>
                    <a:pt x="1430" y="619"/>
                  </a:lnTo>
                  <a:lnTo>
                    <a:pt x="812" y="851"/>
                  </a:lnTo>
                  <a:lnTo>
                    <a:pt x="812" y="851"/>
                  </a:lnTo>
                  <a:lnTo>
                    <a:pt x="696" y="928"/>
                  </a:lnTo>
                  <a:lnTo>
                    <a:pt x="696" y="928"/>
                  </a:lnTo>
                  <a:lnTo>
                    <a:pt x="464" y="1121"/>
                  </a:lnTo>
                  <a:lnTo>
                    <a:pt x="464" y="1121"/>
                  </a:lnTo>
                  <a:lnTo>
                    <a:pt x="464" y="1121"/>
                  </a:lnTo>
                  <a:lnTo>
                    <a:pt x="0" y="135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1970200" y="1995300"/>
              <a:ext cx="34800" cy="54125"/>
            </a:xfrm>
            <a:custGeom>
              <a:rect b="b" l="l" r="r" t="t"/>
              <a:pathLst>
                <a:path extrusionOk="0" h="2165" w="1392">
                  <a:moveTo>
                    <a:pt x="1314" y="1"/>
                  </a:moveTo>
                  <a:lnTo>
                    <a:pt x="1275" y="39"/>
                  </a:lnTo>
                  <a:lnTo>
                    <a:pt x="734" y="1430"/>
                  </a:lnTo>
                  <a:lnTo>
                    <a:pt x="580" y="1778"/>
                  </a:lnTo>
                  <a:lnTo>
                    <a:pt x="541" y="1933"/>
                  </a:lnTo>
                  <a:lnTo>
                    <a:pt x="348" y="1971"/>
                  </a:lnTo>
                  <a:lnTo>
                    <a:pt x="271" y="1855"/>
                  </a:lnTo>
                  <a:lnTo>
                    <a:pt x="232" y="1739"/>
                  </a:lnTo>
                  <a:lnTo>
                    <a:pt x="193" y="1546"/>
                  </a:lnTo>
                  <a:lnTo>
                    <a:pt x="193" y="1353"/>
                  </a:lnTo>
                  <a:lnTo>
                    <a:pt x="155" y="928"/>
                  </a:lnTo>
                  <a:lnTo>
                    <a:pt x="155" y="889"/>
                  </a:lnTo>
                  <a:lnTo>
                    <a:pt x="39" y="889"/>
                  </a:lnTo>
                  <a:lnTo>
                    <a:pt x="0" y="928"/>
                  </a:lnTo>
                  <a:lnTo>
                    <a:pt x="0" y="1160"/>
                  </a:lnTo>
                  <a:lnTo>
                    <a:pt x="0" y="1430"/>
                  </a:lnTo>
                  <a:lnTo>
                    <a:pt x="39" y="1701"/>
                  </a:lnTo>
                  <a:lnTo>
                    <a:pt x="116" y="1933"/>
                  </a:lnTo>
                  <a:lnTo>
                    <a:pt x="193" y="2087"/>
                  </a:lnTo>
                  <a:lnTo>
                    <a:pt x="309" y="2164"/>
                  </a:lnTo>
                  <a:lnTo>
                    <a:pt x="541" y="2164"/>
                  </a:lnTo>
                  <a:lnTo>
                    <a:pt x="580" y="2126"/>
                  </a:lnTo>
                  <a:lnTo>
                    <a:pt x="657" y="2049"/>
                  </a:lnTo>
                  <a:lnTo>
                    <a:pt x="696" y="1971"/>
                  </a:lnTo>
                  <a:lnTo>
                    <a:pt x="773" y="1778"/>
                  </a:lnTo>
                  <a:lnTo>
                    <a:pt x="966" y="1237"/>
                  </a:lnTo>
                  <a:lnTo>
                    <a:pt x="1198" y="657"/>
                  </a:lnTo>
                  <a:lnTo>
                    <a:pt x="1391" y="78"/>
                  </a:lnTo>
                  <a:lnTo>
                    <a:pt x="1353" y="39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>
              <a:off x="1970200" y="1995300"/>
              <a:ext cx="34800" cy="54125"/>
            </a:xfrm>
            <a:custGeom>
              <a:rect b="b" l="l" r="r" t="t"/>
              <a:pathLst>
                <a:path extrusionOk="0" fill="none" h="2165" w="1392">
                  <a:moveTo>
                    <a:pt x="0" y="928"/>
                  </a:moveTo>
                  <a:lnTo>
                    <a:pt x="0" y="928"/>
                  </a:lnTo>
                  <a:lnTo>
                    <a:pt x="39" y="889"/>
                  </a:lnTo>
                  <a:lnTo>
                    <a:pt x="78" y="889"/>
                  </a:lnTo>
                  <a:lnTo>
                    <a:pt x="155" y="889"/>
                  </a:lnTo>
                  <a:lnTo>
                    <a:pt x="155" y="928"/>
                  </a:lnTo>
                  <a:lnTo>
                    <a:pt x="155" y="928"/>
                  </a:lnTo>
                  <a:lnTo>
                    <a:pt x="193" y="1353"/>
                  </a:lnTo>
                  <a:lnTo>
                    <a:pt x="193" y="1546"/>
                  </a:lnTo>
                  <a:lnTo>
                    <a:pt x="232" y="1739"/>
                  </a:lnTo>
                  <a:lnTo>
                    <a:pt x="232" y="1739"/>
                  </a:lnTo>
                  <a:lnTo>
                    <a:pt x="271" y="1855"/>
                  </a:lnTo>
                  <a:lnTo>
                    <a:pt x="348" y="1971"/>
                  </a:lnTo>
                  <a:lnTo>
                    <a:pt x="348" y="1971"/>
                  </a:lnTo>
                  <a:lnTo>
                    <a:pt x="541" y="1933"/>
                  </a:lnTo>
                  <a:lnTo>
                    <a:pt x="541" y="1933"/>
                  </a:lnTo>
                  <a:lnTo>
                    <a:pt x="580" y="1778"/>
                  </a:lnTo>
                  <a:lnTo>
                    <a:pt x="580" y="1778"/>
                  </a:lnTo>
                  <a:lnTo>
                    <a:pt x="734" y="1430"/>
                  </a:lnTo>
                  <a:lnTo>
                    <a:pt x="734" y="1430"/>
                  </a:lnTo>
                  <a:lnTo>
                    <a:pt x="1275" y="39"/>
                  </a:lnTo>
                  <a:lnTo>
                    <a:pt x="1275" y="39"/>
                  </a:lnTo>
                  <a:lnTo>
                    <a:pt x="1314" y="1"/>
                  </a:lnTo>
                  <a:lnTo>
                    <a:pt x="1353" y="1"/>
                  </a:lnTo>
                  <a:lnTo>
                    <a:pt x="1353" y="39"/>
                  </a:lnTo>
                  <a:lnTo>
                    <a:pt x="1391" y="78"/>
                  </a:lnTo>
                  <a:lnTo>
                    <a:pt x="1391" y="78"/>
                  </a:lnTo>
                  <a:lnTo>
                    <a:pt x="1198" y="657"/>
                  </a:lnTo>
                  <a:lnTo>
                    <a:pt x="966" y="1237"/>
                  </a:lnTo>
                  <a:lnTo>
                    <a:pt x="966" y="1237"/>
                  </a:lnTo>
                  <a:lnTo>
                    <a:pt x="773" y="1778"/>
                  </a:lnTo>
                  <a:lnTo>
                    <a:pt x="773" y="1778"/>
                  </a:lnTo>
                  <a:lnTo>
                    <a:pt x="696" y="1971"/>
                  </a:lnTo>
                  <a:lnTo>
                    <a:pt x="657" y="2049"/>
                  </a:lnTo>
                  <a:lnTo>
                    <a:pt x="580" y="2126"/>
                  </a:lnTo>
                  <a:lnTo>
                    <a:pt x="580" y="2126"/>
                  </a:lnTo>
                  <a:lnTo>
                    <a:pt x="541" y="2164"/>
                  </a:lnTo>
                  <a:lnTo>
                    <a:pt x="464" y="2164"/>
                  </a:lnTo>
                  <a:lnTo>
                    <a:pt x="309" y="2164"/>
                  </a:lnTo>
                  <a:lnTo>
                    <a:pt x="193" y="2087"/>
                  </a:lnTo>
                  <a:lnTo>
                    <a:pt x="116" y="1933"/>
                  </a:lnTo>
                  <a:lnTo>
                    <a:pt x="116" y="1933"/>
                  </a:lnTo>
                  <a:lnTo>
                    <a:pt x="39" y="1701"/>
                  </a:lnTo>
                  <a:lnTo>
                    <a:pt x="0" y="1430"/>
                  </a:lnTo>
                  <a:lnTo>
                    <a:pt x="0" y="1160"/>
                  </a:lnTo>
                  <a:lnTo>
                    <a:pt x="0" y="92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2245500" y="1532575"/>
              <a:ext cx="60900" cy="31900"/>
            </a:xfrm>
            <a:custGeom>
              <a:rect b="b" l="l" r="r" t="t"/>
              <a:pathLst>
                <a:path extrusionOk="0" h="1276" w="2436">
                  <a:moveTo>
                    <a:pt x="78" y="1"/>
                  </a:moveTo>
                  <a:lnTo>
                    <a:pt x="40" y="39"/>
                  </a:lnTo>
                  <a:lnTo>
                    <a:pt x="1" y="78"/>
                  </a:lnTo>
                  <a:lnTo>
                    <a:pt x="1" y="116"/>
                  </a:lnTo>
                  <a:lnTo>
                    <a:pt x="40" y="155"/>
                  </a:lnTo>
                  <a:lnTo>
                    <a:pt x="387" y="271"/>
                  </a:lnTo>
                  <a:lnTo>
                    <a:pt x="658" y="464"/>
                  </a:lnTo>
                  <a:lnTo>
                    <a:pt x="928" y="696"/>
                  </a:lnTo>
                  <a:lnTo>
                    <a:pt x="1199" y="889"/>
                  </a:lnTo>
                  <a:lnTo>
                    <a:pt x="1469" y="1044"/>
                  </a:lnTo>
                  <a:lnTo>
                    <a:pt x="1778" y="1160"/>
                  </a:lnTo>
                  <a:lnTo>
                    <a:pt x="2088" y="1237"/>
                  </a:lnTo>
                  <a:lnTo>
                    <a:pt x="2435" y="1276"/>
                  </a:lnTo>
                  <a:lnTo>
                    <a:pt x="2435" y="1237"/>
                  </a:lnTo>
                  <a:lnTo>
                    <a:pt x="2049" y="1160"/>
                  </a:lnTo>
                  <a:lnTo>
                    <a:pt x="1701" y="1005"/>
                  </a:lnTo>
                  <a:lnTo>
                    <a:pt x="1353" y="851"/>
                  </a:lnTo>
                  <a:lnTo>
                    <a:pt x="1044" y="619"/>
                  </a:lnTo>
                  <a:lnTo>
                    <a:pt x="619" y="271"/>
                  </a:lnTo>
                  <a:lnTo>
                    <a:pt x="349" y="116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2527600" y="1712250"/>
              <a:ext cx="199025" cy="47375"/>
            </a:xfrm>
            <a:custGeom>
              <a:rect b="b" l="l" r="r" t="t"/>
              <a:pathLst>
                <a:path extrusionOk="0" h="1895" w="7961">
                  <a:moveTo>
                    <a:pt x="7922" y="1"/>
                  </a:moveTo>
                  <a:lnTo>
                    <a:pt x="7574" y="78"/>
                  </a:lnTo>
                  <a:lnTo>
                    <a:pt x="7149" y="155"/>
                  </a:lnTo>
                  <a:lnTo>
                    <a:pt x="5874" y="387"/>
                  </a:lnTo>
                  <a:lnTo>
                    <a:pt x="3401" y="890"/>
                  </a:lnTo>
                  <a:lnTo>
                    <a:pt x="2203" y="1160"/>
                  </a:lnTo>
                  <a:lnTo>
                    <a:pt x="1005" y="1392"/>
                  </a:lnTo>
                  <a:lnTo>
                    <a:pt x="502" y="1508"/>
                  </a:lnTo>
                  <a:lnTo>
                    <a:pt x="0" y="1662"/>
                  </a:lnTo>
                  <a:lnTo>
                    <a:pt x="39" y="1894"/>
                  </a:lnTo>
                  <a:lnTo>
                    <a:pt x="193" y="1856"/>
                  </a:lnTo>
                  <a:lnTo>
                    <a:pt x="696" y="1662"/>
                  </a:lnTo>
                  <a:lnTo>
                    <a:pt x="1198" y="1546"/>
                  </a:lnTo>
                  <a:lnTo>
                    <a:pt x="3516" y="1044"/>
                  </a:lnTo>
                  <a:lnTo>
                    <a:pt x="5912" y="542"/>
                  </a:lnTo>
                  <a:lnTo>
                    <a:pt x="7110" y="310"/>
                  </a:lnTo>
                  <a:lnTo>
                    <a:pt x="7960" y="155"/>
                  </a:lnTo>
                  <a:lnTo>
                    <a:pt x="7960" y="1"/>
                  </a:lnTo>
                  <a:close/>
                </a:path>
              </a:pathLst>
            </a:custGeom>
            <a:solidFill>
              <a:srgbClr val="8B97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2527600" y="1712250"/>
              <a:ext cx="199025" cy="47375"/>
            </a:xfrm>
            <a:custGeom>
              <a:rect b="b" l="l" r="r" t="t"/>
              <a:pathLst>
                <a:path extrusionOk="0" fill="none" h="1895" w="7961">
                  <a:moveTo>
                    <a:pt x="0" y="1662"/>
                  </a:moveTo>
                  <a:lnTo>
                    <a:pt x="0" y="1662"/>
                  </a:lnTo>
                  <a:lnTo>
                    <a:pt x="39" y="1894"/>
                  </a:lnTo>
                  <a:lnTo>
                    <a:pt x="39" y="1894"/>
                  </a:lnTo>
                  <a:lnTo>
                    <a:pt x="193" y="1856"/>
                  </a:lnTo>
                  <a:lnTo>
                    <a:pt x="193" y="1856"/>
                  </a:lnTo>
                  <a:lnTo>
                    <a:pt x="696" y="1662"/>
                  </a:lnTo>
                  <a:lnTo>
                    <a:pt x="1198" y="1546"/>
                  </a:lnTo>
                  <a:lnTo>
                    <a:pt x="1198" y="1546"/>
                  </a:lnTo>
                  <a:lnTo>
                    <a:pt x="3516" y="1044"/>
                  </a:lnTo>
                  <a:lnTo>
                    <a:pt x="3516" y="1044"/>
                  </a:lnTo>
                  <a:lnTo>
                    <a:pt x="5912" y="542"/>
                  </a:lnTo>
                  <a:lnTo>
                    <a:pt x="5912" y="542"/>
                  </a:lnTo>
                  <a:lnTo>
                    <a:pt x="7110" y="310"/>
                  </a:lnTo>
                  <a:lnTo>
                    <a:pt x="7110" y="310"/>
                  </a:lnTo>
                  <a:lnTo>
                    <a:pt x="7960" y="155"/>
                  </a:lnTo>
                  <a:lnTo>
                    <a:pt x="7960" y="155"/>
                  </a:lnTo>
                  <a:lnTo>
                    <a:pt x="7960" y="1"/>
                  </a:lnTo>
                  <a:lnTo>
                    <a:pt x="7960" y="1"/>
                  </a:lnTo>
                  <a:lnTo>
                    <a:pt x="7922" y="1"/>
                  </a:lnTo>
                  <a:lnTo>
                    <a:pt x="7922" y="1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574" y="78"/>
                  </a:lnTo>
                  <a:lnTo>
                    <a:pt x="7149" y="155"/>
                  </a:lnTo>
                  <a:lnTo>
                    <a:pt x="7149" y="155"/>
                  </a:lnTo>
                  <a:lnTo>
                    <a:pt x="5874" y="387"/>
                  </a:lnTo>
                  <a:lnTo>
                    <a:pt x="5874" y="387"/>
                  </a:lnTo>
                  <a:lnTo>
                    <a:pt x="3401" y="890"/>
                  </a:lnTo>
                  <a:lnTo>
                    <a:pt x="3401" y="890"/>
                  </a:lnTo>
                  <a:lnTo>
                    <a:pt x="2203" y="1160"/>
                  </a:lnTo>
                  <a:lnTo>
                    <a:pt x="1005" y="1392"/>
                  </a:lnTo>
                  <a:lnTo>
                    <a:pt x="1005" y="1392"/>
                  </a:lnTo>
                  <a:lnTo>
                    <a:pt x="502" y="1508"/>
                  </a:lnTo>
                  <a:lnTo>
                    <a:pt x="0" y="16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1"/>
          <p:cNvSpPr txBox="1"/>
          <p:nvPr>
            <p:ph type="title"/>
          </p:nvPr>
        </p:nvSpPr>
        <p:spPr>
          <a:xfrm>
            <a:off x="720000" y="445025"/>
            <a:ext cx="7704000" cy="12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Letalidad por </a:t>
            </a:r>
            <a:r>
              <a:rPr b="1" lang="en"/>
              <a:t>especies</a:t>
            </a:r>
            <a:endParaRPr b="1"/>
          </a:p>
        </p:txBody>
      </p:sp>
      <p:pic>
        <p:nvPicPr>
          <p:cNvPr id="855" name="Google Shape;8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800" y="1290450"/>
            <a:ext cx="7262400" cy="330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op Shark Massacre by Slidesgo">
  <a:themeElements>
    <a:clrScheme name="Simple Light">
      <a:dk1>
        <a:srgbClr val="3F3F3F"/>
      </a:dk1>
      <a:lt1>
        <a:srgbClr val="FFC5C5"/>
      </a:lt1>
      <a:dk2>
        <a:srgbClr val="FFAEAE"/>
      </a:dk2>
      <a:lt2>
        <a:srgbClr val="FF9F9F"/>
      </a:lt2>
      <a:accent1>
        <a:srgbClr val="00C1BC"/>
      </a:accent1>
      <a:accent2>
        <a:srgbClr val="318589"/>
      </a:accent2>
      <a:accent3>
        <a:srgbClr val="777777"/>
      </a:accent3>
      <a:accent4>
        <a:srgbClr val="FFFFFF"/>
      </a:accent4>
      <a:accent5>
        <a:srgbClr val="F3F5F7"/>
      </a:accent5>
      <a:accent6>
        <a:srgbClr val="D4F6FF"/>
      </a:accent6>
      <a:hlink>
        <a:srgbClr val="3F3F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