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34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35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58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35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581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78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04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22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86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41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26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9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21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57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9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53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CCEB-B0A1-4007-922A-E1E8884BD15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0E170-CE3D-4A98-8A73-B81EA1743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104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README.md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5554" y="3632200"/>
            <a:ext cx="8834846" cy="1070429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smtClean="0"/>
              <a:t>Proyecto</a:t>
            </a:r>
            <a:r>
              <a:rPr lang="es-ES" b="1" dirty="0"/>
              <a:t> DAW</a:t>
            </a:r>
            <a:endParaRPr lang="es-ES" dirty="0"/>
          </a:p>
          <a:p>
            <a:r>
              <a:rPr lang="es-ES" b="1" dirty="0" smtClean="0"/>
              <a:t>Restaurante</a:t>
            </a:r>
            <a:r>
              <a:rPr lang="es-ES" b="1" dirty="0"/>
              <a:t> El Rincón del 'Sin</a:t>
            </a:r>
            <a:r>
              <a:rPr lang="es-ES" b="1" dirty="0" smtClean="0"/>
              <a:t>'</a:t>
            </a:r>
            <a:endParaRPr lang="es-ES" dirty="0"/>
          </a:p>
          <a:p>
            <a:r>
              <a:rPr lang="es-ES" dirty="0"/>
              <a:t>Rubén F., Alberto J. y Jesús M.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32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DEFINICION DEL PROBLEMA: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Desarrollar un sitio web responsivo y lo mas accesible posible de una </a:t>
            </a:r>
            <a:r>
              <a:rPr lang="es-ES" dirty="0" smtClean="0"/>
              <a:t>            empresa</a:t>
            </a:r>
            <a:r>
              <a:rPr lang="es-ES" dirty="0"/>
              <a:t> de restauración. Se tratará de una web en una sola página </a:t>
            </a:r>
            <a:r>
              <a:rPr lang="es-ES" dirty="0" smtClean="0"/>
              <a:t>donde los</a:t>
            </a:r>
            <a:r>
              <a:rPr lang="es-ES" dirty="0"/>
              <a:t> enlaces </a:t>
            </a:r>
            <a:r>
              <a:rPr lang="es-ES" dirty="0" smtClean="0"/>
              <a:t>re direccionarán</a:t>
            </a:r>
            <a:r>
              <a:rPr lang="es-ES" dirty="0"/>
              <a:t> a sí misma, pero en diferente altura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Contará</a:t>
            </a:r>
            <a:r>
              <a:rPr lang="es-ES" dirty="0"/>
              <a:t> con un menú y las opciones de: Inicio, Comidas, Carta, </a:t>
            </a:r>
            <a:r>
              <a:rPr lang="es-ES" dirty="0" smtClean="0"/>
              <a:t>Pedidos</a:t>
            </a:r>
            <a:r>
              <a:rPr lang="es-ES" dirty="0"/>
              <a:t>, </a:t>
            </a:r>
            <a:r>
              <a:rPr lang="es-ES" dirty="0" smtClean="0"/>
              <a:t>   Reservas</a:t>
            </a:r>
            <a:r>
              <a:rPr lang="es-ES" dirty="0"/>
              <a:t> y Contacto. Además, habrá que añadir </a:t>
            </a:r>
            <a:r>
              <a:rPr lang="es-ES" dirty="0" smtClean="0"/>
              <a:t>comentarios de</a:t>
            </a:r>
            <a:r>
              <a:rPr lang="es-ES" dirty="0"/>
              <a:t> clientes y enlaces a redes </a:t>
            </a:r>
            <a:r>
              <a:rPr lang="es-ES" dirty="0" smtClean="0"/>
              <a:t>sociales.</a:t>
            </a:r>
          </a:p>
          <a:p>
            <a:r>
              <a:rPr lang="es-ES" dirty="0" smtClean="0"/>
              <a:t>La</a:t>
            </a:r>
            <a:r>
              <a:rPr lang="es-ES" dirty="0"/>
              <a:t> gama de colores predominante deberán ser los verdes en tonos </a:t>
            </a:r>
            <a:r>
              <a:rPr lang="es-ES" dirty="0" smtClean="0"/>
              <a:t>pasteles, crema</a:t>
            </a:r>
            <a:r>
              <a:rPr lang="es-ES" dirty="0"/>
              <a:t> y/o colores combinables.</a:t>
            </a:r>
          </a:p>
          <a:p>
            <a:r>
              <a:rPr lang="es-ES" dirty="0"/>
              <a:t>Se necesita una </a:t>
            </a:r>
            <a:r>
              <a:rPr lang="es-ES" dirty="0" smtClean="0"/>
              <a:t>aplicación</a:t>
            </a:r>
            <a:r>
              <a:rPr lang="es-ES" dirty="0"/>
              <a:t> secundaria para el administrador.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6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OBJETIVOS: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Deberá</a:t>
            </a:r>
            <a:r>
              <a:rPr lang="es-ES" dirty="0"/>
              <a:t> dar soporte visual personalizado a los dispositivos más </a:t>
            </a:r>
            <a:r>
              <a:rPr lang="es-ES" dirty="0" smtClean="0"/>
              <a:t>comúnmente</a:t>
            </a:r>
            <a:r>
              <a:rPr lang="es-ES" dirty="0"/>
              <a:t> empleados véase terminales móviles, tabletas y </a:t>
            </a:r>
            <a:r>
              <a:rPr lang="es-ES" dirty="0" smtClean="0"/>
              <a:t>ordenadores de</a:t>
            </a:r>
            <a:r>
              <a:rPr lang="es-ES" dirty="0"/>
              <a:t> sobremesa:</a:t>
            </a:r>
          </a:p>
          <a:p>
            <a:pPr marL="0" indent="0">
              <a:buNone/>
            </a:pPr>
            <a:r>
              <a:rPr lang="es-ES" dirty="0" smtClean="0"/>
              <a:t>	De</a:t>
            </a:r>
            <a:r>
              <a:rPr lang="es-ES" dirty="0"/>
              <a:t> 0px a 760px para </a:t>
            </a:r>
            <a:r>
              <a:rPr lang="es-ES" dirty="0" smtClean="0"/>
              <a:t>móviles.</a:t>
            </a:r>
          </a:p>
          <a:p>
            <a:pPr marL="0" indent="0">
              <a:buNone/>
            </a:pPr>
            <a:r>
              <a:rPr lang="es-ES" dirty="0" smtClean="0"/>
              <a:t>	De</a:t>
            </a:r>
            <a:r>
              <a:rPr lang="es-ES" dirty="0"/>
              <a:t> 761px a 1024px para tabletas.</a:t>
            </a:r>
          </a:p>
          <a:p>
            <a:pPr marL="0" indent="0">
              <a:buNone/>
            </a:pPr>
            <a:r>
              <a:rPr lang="es-ES" dirty="0" smtClean="0"/>
              <a:t>	De</a:t>
            </a:r>
            <a:r>
              <a:rPr lang="es-ES" dirty="0"/>
              <a:t> 1025px en adelante para ordenadores.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2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45474"/>
            <a:ext cx="11325497" cy="5290457"/>
          </a:xfrm>
        </p:spPr>
        <p:txBody>
          <a:bodyPr>
            <a:normAutofit/>
          </a:bodyPr>
          <a:lstStyle/>
          <a:p>
            <a:r>
              <a:rPr lang="es-ES" dirty="0"/>
              <a:t>División de la página: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i="1" u="sng" dirty="0" smtClean="0"/>
              <a:t>Inicio</a:t>
            </a:r>
            <a:r>
              <a:rPr lang="es-ES" dirty="0"/>
              <a:t>: hará volver a la parte más alta del documento y en el que </a:t>
            </a:r>
            <a:r>
              <a:rPr lang="es-ES" dirty="0" smtClean="0"/>
              <a:t>	habrá</a:t>
            </a:r>
            <a:r>
              <a:rPr lang="es-ES" dirty="0"/>
              <a:t> un texto sobre los propietarios y la filosofía de negocio.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i="1" u="sng" dirty="0" smtClean="0"/>
              <a:t>Comidas</a:t>
            </a:r>
            <a:r>
              <a:rPr lang="es-ES" dirty="0"/>
              <a:t>: tendrá un slider de imágenes de platos del </a:t>
            </a:r>
            <a:r>
              <a:rPr lang="es-ES" dirty="0" smtClean="0"/>
              <a:t>establecimiento 	y</a:t>
            </a:r>
            <a:r>
              <a:rPr lang="es-ES" dirty="0"/>
              <a:t> un breve texto.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i="1" u="sng" dirty="0" smtClean="0"/>
              <a:t>Carta</a:t>
            </a:r>
            <a:r>
              <a:rPr lang="es-ES" dirty="0"/>
              <a:t>: contendrá un breve texto y un enlace a la </a:t>
            </a:r>
            <a:r>
              <a:rPr lang="es-ES" dirty="0" smtClean="0"/>
              <a:t>carta descargable 	en</a:t>
            </a:r>
            <a:r>
              <a:rPr lang="es-ES" dirty="0"/>
              <a:t> .pdf.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i="1" u="sng" dirty="0" smtClean="0"/>
              <a:t>Pedidos</a:t>
            </a:r>
            <a:r>
              <a:rPr lang="es-ES" dirty="0"/>
              <a:t>: Sera un formulario dinámico de pedidos contra </a:t>
            </a:r>
            <a:r>
              <a:rPr lang="es-ES" dirty="0" smtClean="0"/>
              <a:t>una    	base</a:t>
            </a:r>
            <a:r>
              <a:rPr lang="es-ES" dirty="0"/>
              <a:t> de datos MySQL por medio de PHP. </a:t>
            </a:r>
            <a:r>
              <a:rPr lang="es-ES" dirty="0" smtClean="0"/>
              <a:t>Se</a:t>
            </a:r>
            <a:r>
              <a:rPr lang="es-ES" dirty="0"/>
              <a:t> creará una sesión según </a:t>
            </a:r>
            <a:r>
              <a:rPr lang="es-ES" dirty="0" smtClean="0"/>
              <a:t>el</a:t>
            </a:r>
            <a:r>
              <a:rPr lang="es-ES" dirty="0"/>
              <a:t> </a:t>
            </a:r>
            <a:r>
              <a:rPr lang="es-ES" dirty="0" smtClean="0"/>
              <a:t>        	email</a:t>
            </a:r>
            <a:r>
              <a:rPr lang="es-ES" dirty="0"/>
              <a:t> introducido para poder </a:t>
            </a:r>
            <a:r>
              <a:rPr lang="es-ES" dirty="0" smtClean="0"/>
              <a:t>hacer el</a:t>
            </a:r>
            <a:r>
              <a:rPr lang="es-ES" dirty="0"/>
              <a:t> pedido para después </a:t>
            </a:r>
            <a:r>
              <a:rPr lang="es-ES" dirty="0" smtClean="0"/>
              <a:t>	ordenar</a:t>
            </a:r>
            <a:r>
              <a:rPr lang="es-ES" dirty="0"/>
              <a:t> el pedido según un </a:t>
            </a:r>
            <a:r>
              <a:rPr lang="es-ES" dirty="0" smtClean="0"/>
              <a:t>determinado método</a:t>
            </a:r>
            <a:r>
              <a:rPr lang="es-ES" dirty="0"/>
              <a:t> de pago. </a:t>
            </a:r>
            <a:r>
              <a:rPr lang="es-ES" dirty="0" smtClean="0"/>
              <a:t>	Se</a:t>
            </a:r>
            <a:r>
              <a:rPr lang="es-ES" dirty="0"/>
              <a:t> </a:t>
            </a:r>
            <a:r>
              <a:rPr lang="es-ES" dirty="0" smtClean="0"/>
              <a:t>harán</a:t>
            </a:r>
            <a:r>
              <a:rPr lang="es-ES" dirty="0"/>
              <a:t> dos desplegables para los platos </a:t>
            </a:r>
            <a:r>
              <a:rPr lang="es-ES" dirty="0" smtClean="0"/>
              <a:t>usando</a:t>
            </a:r>
            <a:r>
              <a:rPr lang="es-ES" dirty="0"/>
              <a:t> </a:t>
            </a:r>
            <a:r>
              <a:rPr lang="es-ES" dirty="0" smtClean="0"/>
              <a:t>AJAX. 	El</a:t>
            </a:r>
            <a:r>
              <a:rPr lang="es-ES" dirty="0"/>
              <a:t> pago en </a:t>
            </a:r>
            <a:r>
              <a:rPr lang="es-ES" dirty="0" smtClean="0"/>
              <a:t>efectivo</a:t>
            </a:r>
            <a:r>
              <a:rPr lang="es-ES" dirty="0"/>
              <a:t> se hará sin </a:t>
            </a:r>
            <a:r>
              <a:rPr lang="es-ES" dirty="0" smtClean="0"/>
              <a:t>complicaciones</a:t>
            </a:r>
            <a:r>
              <a:rPr lang="es-ES" dirty="0"/>
              <a:t> pero el pago con </a:t>
            </a:r>
            <a:r>
              <a:rPr lang="es-ES" dirty="0" smtClean="0"/>
              <a:t>tarjeta	se</a:t>
            </a:r>
            <a:r>
              <a:rPr lang="es-ES" dirty="0"/>
              <a:t> hará </a:t>
            </a:r>
            <a:r>
              <a:rPr lang="es-ES" dirty="0" smtClean="0"/>
              <a:t>mediante</a:t>
            </a:r>
            <a:r>
              <a:rPr lang="es-ES" dirty="0"/>
              <a:t> una pasarela de pago (redsys).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29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58983"/>
            <a:ext cx="10515600" cy="451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i="1" u="sng" dirty="0" smtClean="0"/>
              <a:t>Reservas</a:t>
            </a:r>
            <a:r>
              <a:rPr lang="es-ES" dirty="0"/>
              <a:t>: será un formulario dinámico de reservas contra </a:t>
            </a:r>
            <a:r>
              <a:rPr lang="es-ES" dirty="0" smtClean="0"/>
              <a:t>una 	base</a:t>
            </a:r>
            <a:r>
              <a:rPr lang="es-ES" dirty="0"/>
              <a:t> </a:t>
            </a:r>
            <a:r>
              <a:rPr lang="es-ES" dirty="0" smtClean="0"/>
              <a:t>de datos</a:t>
            </a:r>
            <a:r>
              <a:rPr lang="es-ES" dirty="0"/>
              <a:t> MySQL por medio de PHP. </a:t>
            </a:r>
            <a:r>
              <a:rPr lang="es-ES" dirty="0" smtClean="0"/>
              <a:t>El</a:t>
            </a:r>
            <a:r>
              <a:rPr lang="es-ES" dirty="0"/>
              <a:t> local tendrá un </a:t>
            </a:r>
            <a:r>
              <a:rPr lang="es-ES" dirty="0" smtClean="0"/>
              <a:t>           	numero</a:t>
            </a:r>
            <a:r>
              <a:rPr lang="es-ES" dirty="0"/>
              <a:t> de mesas disponibles para reserva que se irán llenando a </a:t>
            </a:r>
            <a:r>
              <a:rPr lang="es-ES" dirty="0" smtClean="0"/>
              <a:t>	medida</a:t>
            </a:r>
            <a:r>
              <a:rPr lang="es-ES" dirty="0"/>
              <a:t> que se </a:t>
            </a:r>
            <a:r>
              <a:rPr lang="es-ES" dirty="0" smtClean="0"/>
              <a:t>realicen</a:t>
            </a:r>
            <a:r>
              <a:rPr lang="es-ES" dirty="0"/>
              <a:t> las reservas online.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i="1" u="sng" dirty="0" smtClean="0"/>
              <a:t>Contacto</a:t>
            </a:r>
            <a:r>
              <a:rPr lang="es-ES" dirty="0"/>
              <a:t>: poseerá un mapa indicando el lugar físico del </a:t>
            </a:r>
            <a:r>
              <a:rPr lang="es-ES" dirty="0" smtClean="0"/>
              <a:t>                	restaurante</a:t>
            </a:r>
            <a:r>
              <a:rPr lang="es-ES" dirty="0"/>
              <a:t> e información básica sobre horarios y dirección.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i="1" u="sng" dirty="0"/>
              <a:t>C</a:t>
            </a:r>
            <a:r>
              <a:rPr lang="es-ES" i="1" u="sng" dirty="0" smtClean="0"/>
              <a:t>omentarios</a:t>
            </a:r>
            <a:r>
              <a:rPr lang="es-ES" dirty="0" smtClean="0"/>
              <a:t>: </a:t>
            </a:r>
            <a:r>
              <a:rPr lang="es-ES" dirty="0"/>
              <a:t>l</a:t>
            </a:r>
            <a:r>
              <a:rPr lang="es-ES" dirty="0" smtClean="0"/>
              <a:t>os</a:t>
            </a:r>
            <a:r>
              <a:rPr lang="es-ES" dirty="0"/>
              <a:t> comentarios de clientes serán un slider.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i="1" u="sng" dirty="0" smtClean="0"/>
              <a:t>Enlaces</a:t>
            </a:r>
            <a:r>
              <a:rPr lang="es-ES" dirty="0" smtClean="0"/>
              <a:t>: los</a:t>
            </a:r>
            <a:r>
              <a:rPr lang="es-ES" dirty="0"/>
              <a:t> enlaces de RRSS redirigirán a las principales </a:t>
            </a:r>
            <a:r>
              <a:rPr lang="es-ES" dirty="0" smtClean="0"/>
              <a:t>                                          	del</a:t>
            </a:r>
            <a:r>
              <a:rPr lang="es-ES" dirty="0"/>
              <a:t> servicio al no </a:t>
            </a:r>
            <a:r>
              <a:rPr lang="es-ES" dirty="0" smtClean="0"/>
              <a:t>disponer</a:t>
            </a:r>
            <a:r>
              <a:rPr lang="es-ES" dirty="0"/>
              <a:t> de unas propias.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i="1" u="sng" dirty="0" err="1" smtClean="0"/>
              <a:t>Admin</a:t>
            </a:r>
            <a:r>
              <a:rPr lang="es-ES" dirty="0" smtClean="0"/>
              <a:t>: la</a:t>
            </a:r>
            <a:r>
              <a:rPr lang="es-ES" dirty="0"/>
              <a:t> </a:t>
            </a:r>
            <a:r>
              <a:rPr lang="es-ES" dirty="0" smtClean="0"/>
              <a:t>aplicación</a:t>
            </a:r>
            <a:r>
              <a:rPr lang="es-ES" dirty="0"/>
              <a:t> del administrador esta en /admin.php </a:t>
            </a:r>
            <a:r>
              <a:rPr lang="es-ES" dirty="0" smtClean="0"/>
              <a:t>                                   	con</a:t>
            </a:r>
            <a:r>
              <a:rPr lang="es-ES" dirty="0"/>
              <a:t> </a:t>
            </a:r>
            <a:r>
              <a:rPr lang="es-ES" dirty="0" smtClean="0"/>
              <a:t>las funciones</a:t>
            </a:r>
            <a:r>
              <a:rPr lang="es-ES" dirty="0"/>
              <a:t> básicas de administración.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70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ENTORNO DE DESARROLLO: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7829" y="2194560"/>
            <a:ext cx="10918371" cy="4024125"/>
          </a:xfrm>
        </p:spPr>
        <p:txBody>
          <a:bodyPr>
            <a:normAutofit/>
          </a:bodyPr>
          <a:lstStyle/>
          <a:p>
            <a:r>
              <a:rPr lang="es-ES" dirty="0"/>
              <a:t>El repositorio tiene incorporado su propio entorno de desarrollo con </a:t>
            </a:r>
            <a:r>
              <a:rPr lang="es-ES" b="1" dirty="0" smtClean="0"/>
              <a:t>Vagrant</a:t>
            </a:r>
            <a:r>
              <a:rPr lang="es-ES" dirty="0" smtClean="0"/>
              <a:t>,es</a:t>
            </a:r>
            <a:r>
              <a:rPr lang="es-ES" dirty="0"/>
              <a:t> una copia exacta del entorno de </a:t>
            </a:r>
            <a:r>
              <a:rPr lang="es-ES" dirty="0" smtClean="0"/>
              <a:t>producción.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ubuntu/trusty64</a:t>
            </a:r>
            <a:r>
              <a:rPr lang="es-ES" dirty="0"/>
              <a:t> (14.04.6 </a:t>
            </a:r>
            <a:r>
              <a:rPr lang="es-ES" dirty="0" smtClean="0"/>
              <a:t>LTD)</a:t>
            </a:r>
          </a:p>
          <a:p>
            <a:pPr marL="0" indent="0">
              <a:buNone/>
            </a:pPr>
            <a:r>
              <a:rPr lang="es-ES" dirty="0" smtClean="0"/>
              <a:t>	apache2</a:t>
            </a:r>
            <a:r>
              <a:rPr lang="es-ES" dirty="0"/>
              <a:t> (</a:t>
            </a:r>
            <a:r>
              <a:rPr lang="es-ES" dirty="0" smtClean="0"/>
              <a:t>2.4.7)</a:t>
            </a:r>
          </a:p>
          <a:p>
            <a:pPr marL="0" indent="0">
              <a:buNone/>
            </a:pPr>
            <a:r>
              <a:rPr lang="es-ES" dirty="0" smtClean="0"/>
              <a:t>	mysql</a:t>
            </a:r>
            <a:r>
              <a:rPr lang="es-ES" dirty="0"/>
              <a:t> </a:t>
            </a:r>
            <a:r>
              <a:rPr lang="es-ES" dirty="0" smtClean="0"/>
              <a:t>5.5.62</a:t>
            </a:r>
          </a:p>
          <a:p>
            <a:pPr marL="0" indent="0">
              <a:buNone/>
            </a:pPr>
            <a:r>
              <a:rPr lang="es-ES" dirty="0" smtClean="0"/>
              <a:t>	php</a:t>
            </a:r>
            <a:r>
              <a:rPr lang="es-ES" dirty="0"/>
              <a:t> </a:t>
            </a:r>
            <a:r>
              <a:rPr lang="es-ES" dirty="0" smtClean="0"/>
              <a:t>5.5.9</a:t>
            </a:r>
          </a:p>
          <a:p>
            <a:pPr marL="0" indent="0">
              <a:buNone/>
            </a:pPr>
            <a:r>
              <a:rPr lang="es-ES" dirty="0" smtClean="0"/>
              <a:t>	Phpmyadmin</a:t>
            </a:r>
          </a:p>
          <a:p>
            <a:pPr marL="0" indent="0">
              <a:buNone/>
            </a:pPr>
            <a:r>
              <a:rPr lang="es-ES" dirty="0" smtClean="0"/>
              <a:t>	Ssmtp</a:t>
            </a:r>
          </a:p>
          <a:p>
            <a:pPr marL="0" indent="0">
              <a:buNone/>
            </a:pPr>
            <a:r>
              <a:rPr lang="es-ES" dirty="0" smtClean="0"/>
              <a:t>	git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1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s-ES" dirty="0"/>
              <a:t>Para iniciar o acceder la máquina Guest debemos estar situados en el </a:t>
            </a:r>
            <a:r>
              <a:rPr lang="es-ES" dirty="0" smtClean="0"/>
              <a:t>    directorio</a:t>
            </a:r>
            <a:r>
              <a:rPr lang="es-ES" dirty="0"/>
              <a:t> de trabajo de la máquina HOST y abrir un </a:t>
            </a:r>
            <a:r>
              <a:rPr lang="es-ES" dirty="0" smtClean="0"/>
              <a:t>terminal.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Para</a:t>
            </a:r>
            <a:r>
              <a:rPr lang="es-ES" dirty="0"/>
              <a:t> iniciar: `vagrant up` (la primera vez tarda </a:t>
            </a:r>
            <a:r>
              <a:rPr lang="es-ES"/>
              <a:t>más</a:t>
            </a:r>
            <a:r>
              <a:rPr lang="es-ES" smtClean="0"/>
              <a:t>)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Para</a:t>
            </a:r>
            <a:r>
              <a:rPr lang="es-ES" dirty="0"/>
              <a:t> parar: `vagrant halt` </a:t>
            </a:r>
          </a:p>
          <a:p>
            <a:pPr marL="0" indent="0">
              <a:buNone/>
            </a:pPr>
            <a:r>
              <a:rPr lang="es-ES" dirty="0" smtClean="0"/>
              <a:t>	Para</a:t>
            </a:r>
            <a:r>
              <a:rPr lang="es-ES" dirty="0"/>
              <a:t> borrar: `vagrant destroy` </a:t>
            </a:r>
          </a:p>
          <a:p>
            <a:pPr marL="0" indent="0">
              <a:buNone/>
            </a:pPr>
            <a:r>
              <a:rPr lang="es-ES" dirty="0" smtClean="0"/>
              <a:t>	Para</a:t>
            </a:r>
            <a:r>
              <a:rPr lang="es-ES" dirty="0"/>
              <a:t> acceder a la máquina GUEST: `vagrant ssh` </a:t>
            </a:r>
            <a:r>
              <a:rPr lang="es-ES" i="1" dirty="0"/>
              <a:t>_Pass: vagrant_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Directorio</a:t>
            </a:r>
            <a:r>
              <a:rPr lang="es-ES" dirty="0"/>
              <a:t> de trabajo en máquina GUEST: `/var/www/html/`</a:t>
            </a:r>
          </a:p>
          <a:p>
            <a:pPr marL="0" indent="0">
              <a:buNone/>
            </a:pPr>
            <a:r>
              <a:rPr lang="es-ES" dirty="0" smtClean="0"/>
              <a:t>	Credenciales</a:t>
            </a:r>
            <a:r>
              <a:rPr lang="es-ES" dirty="0"/>
              <a:t> MySQL: `User: root` `Pass: rootroot`</a:t>
            </a:r>
          </a:p>
          <a:p>
            <a:pPr marL="0" indent="0">
              <a:buNone/>
            </a:pPr>
            <a:r>
              <a:rPr lang="es-ES" dirty="0" smtClean="0"/>
              <a:t>	IP</a:t>
            </a:r>
            <a:r>
              <a:rPr lang="es-ES" dirty="0"/>
              <a:t> acceso desde la máquina HOST: `192.168.33.10`</a:t>
            </a:r>
          </a:p>
          <a:p>
            <a:pPr marL="0" indent="0">
              <a:buNone/>
            </a:pPr>
            <a:r>
              <a:rPr lang="es-ES" dirty="0" smtClean="0"/>
              <a:t>	Acceso</a:t>
            </a:r>
            <a:r>
              <a:rPr lang="es-ES" dirty="0"/>
              <a:t> a phpmyadmin desde la máquina HOST: </a:t>
            </a:r>
            <a:r>
              <a:rPr lang="es-ES" dirty="0" smtClean="0"/>
              <a:t>	`192.168.33.10/phpmyadmin</a:t>
            </a:r>
            <a:r>
              <a:rPr lang="es-ES" dirty="0"/>
              <a:t>/`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90503" y="170548"/>
            <a:ext cx="9448800" cy="1240241"/>
          </a:xfrm>
        </p:spPr>
        <p:txBody>
          <a:bodyPr/>
          <a:lstStyle/>
          <a:p>
            <a:pPr algn="r"/>
            <a:r>
              <a:rPr lang="es-ES" sz="4000" b="1" dirty="0" smtClean="0"/>
              <a:t>Ejemplos de tarjetas:</a:t>
            </a:r>
            <a:endParaRPr lang="es-ES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>
          <a:xfrm>
            <a:off x="2155371" y="1894114"/>
            <a:ext cx="8665028" cy="4402182"/>
          </a:xfrm>
        </p:spPr>
        <p:txBody>
          <a:bodyPr>
            <a:normAutofit/>
          </a:bodyPr>
          <a:lstStyle/>
          <a:p>
            <a:r>
              <a:rPr lang="es-ES" dirty="0" smtClean="0"/>
              <a:t>Tarjeta</a:t>
            </a:r>
            <a:r>
              <a:rPr lang="es-ES" dirty="0"/>
              <a:t> con pago válido:</a:t>
            </a:r>
          </a:p>
          <a:p>
            <a:pPr marL="0" indent="0">
              <a:buNone/>
            </a:pPr>
            <a:r>
              <a:rPr lang="es-ES" dirty="0" smtClean="0"/>
              <a:t>	Numeración</a:t>
            </a:r>
            <a:r>
              <a:rPr lang="es-ES" dirty="0"/>
              <a:t>: 4548812049400004</a:t>
            </a:r>
          </a:p>
          <a:p>
            <a:pPr marL="0" indent="0">
              <a:buNone/>
            </a:pPr>
            <a:r>
              <a:rPr lang="es-ES" dirty="0" smtClean="0"/>
              <a:t>	Caducidad</a:t>
            </a:r>
            <a:r>
              <a:rPr lang="es-ES" dirty="0"/>
              <a:t>: 12/20</a:t>
            </a:r>
          </a:p>
          <a:p>
            <a:pPr marL="0" indent="0">
              <a:buNone/>
            </a:pPr>
            <a:r>
              <a:rPr lang="es-ES" dirty="0" smtClean="0"/>
              <a:t>	Código</a:t>
            </a:r>
            <a:r>
              <a:rPr lang="es-ES" dirty="0"/>
              <a:t> CVV2: 123</a:t>
            </a:r>
          </a:p>
          <a:p>
            <a:r>
              <a:rPr lang="es-ES" dirty="0" smtClean="0"/>
              <a:t>Tarjeta</a:t>
            </a:r>
            <a:r>
              <a:rPr lang="es-ES" dirty="0"/>
              <a:t> con pago no válido</a:t>
            </a:r>
          </a:p>
          <a:p>
            <a:pPr marL="0" indent="0">
              <a:buNone/>
            </a:pPr>
            <a:r>
              <a:rPr lang="es-ES" dirty="0" smtClean="0"/>
              <a:t>	Numeración</a:t>
            </a:r>
            <a:r>
              <a:rPr lang="es-ES" dirty="0"/>
              <a:t>: 5576440022788500</a:t>
            </a:r>
          </a:p>
          <a:p>
            <a:pPr marL="0" indent="0">
              <a:buNone/>
            </a:pPr>
            <a:r>
              <a:rPr lang="es-ES" dirty="0" smtClean="0"/>
              <a:t>	Caducidad</a:t>
            </a:r>
            <a:r>
              <a:rPr lang="es-ES" dirty="0"/>
              <a:t>: 12/20</a:t>
            </a:r>
          </a:p>
          <a:p>
            <a:pPr marL="0" indent="0">
              <a:buNone/>
            </a:pPr>
            <a:r>
              <a:rPr lang="es-ES" dirty="0" smtClean="0"/>
              <a:t>	Código</a:t>
            </a:r>
            <a:r>
              <a:rPr lang="es-ES" dirty="0"/>
              <a:t> CVV2: 123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85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BIBLIOGRAFÍA: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867988"/>
            <a:ext cx="10820400" cy="4506685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https</a:t>
            </a:r>
            <a:r>
              <a:rPr lang="es-ES" dirty="0"/>
              <a:t>://codepen.io/</a:t>
            </a:r>
          </a:p>
          <a:p>
            <a:r>
              <a:rPr lang="es-ES" dirty="0" smtClean="0"/>
              <a:t>https</a:t>
            </a:r>
            <a:r>
              <a:rPr lang="es-ES" dirty="0"/>
              <a:t>://colourco.de/</a:t>
            </a:r>
          </a:p>
          <a:p>
            <a:r>
              <a:rPr lang="es-ES" dirty="0" smtClean="0"/>
              <a:t>https</a:t>
            </a:r>
            <a:r>
              <a:rPr lang="es-ES" dirty="0"/>
              <a:t>://dev.mysql.com/doc/</a:t>
            </a:r>
          </a:p>
          <a:p>
            <a:r>
              <a:rPr lang="es-ES" dirty="0" smtClean="0"/>
              <a:t>https</a:t>
            </a:r>
            <a:r>
              <a:rPr lang="es-ES" dirty="0"/>
              <a:t>://www.php.net/manual/es/</a:t>
            </a:r>
          </a:p>
          <a:p>
            <a:r>
              <a:rPr lang="es-ES" dirty="0" smtClean="0"/>
              <a:t>https</a:t>
            </a:r>
            <a:r>
              <a:rPr lang="es-ES" dirty="0"/>
              <a:t>://www.w3schools.com/</a:t>
            </a:r>
          </a:p>
          <a:p>
            <a:r>
              <a:rPr lang="es-ES" dirty="0" smtClean="0"/>
              <a:t>https</a:t>
            </a:r>
            <a:r>
              <a:rPr lang="es-ES" dirty="0"/>
              <a:t>://es.stackoverflow.com/</a:t>
            </a:r>
          </a:p>
          <a:p>
            <a:r>
              <a:rPr lang="es-ES" dirty="0" smtClean="0"/>
              <a:t>https</a:t>
            </a:r>
            <a:r>
              <a:rPr lang="es-ES" dirty="0"/>
              <a:t>://developer.mozilla.org/es/docs/Web</a:t>
            </a:r>
          </a:p>
          <a:p>
            <a:r>
              <a:rPr lang="es-ES" dirty="0" smtClean="0"/>
              <a:t>https</a:t>
            </a:r>
            <a:r>
              <a:rPr lang="es-ES" dirty="0"/>
              <a:t>://pagosonline.redsys.es/desarrolladores.html</a:t>
            </a:r>
          </a:p>
          <a:p>
            <a:r>
              <a:rPr lang="es-ES" dirty="0" smtClean="0"/>
              <a:t>https</a:t>
            </a:r>
            <a:r>
              <a:rPr lang="es-ES" dirty="0"/>
              <a:t>://www.jose-aguilar.com/blog/como-implementar-una-pasarela-de-pago-mediante-tarjeta-de-credito-con-php/</a:t>
            </a:r>
          </a:p>
          <a:p>
            <a:r>
              <a:rPr lang="es-ES" dirty="0" smtClean="0"/>
              <a:t>https</a:t>
            </a:r>
            <a:r>
              <a:rPr lang="es-ES" dirty="0"/>
              <a:t>://www.raulprietofernandez.net/blog/webs/como-integrar-una-pasarela-de-pago-tpv-redsys-con-php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9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66</TotalTime>
  <Words>55</Words>
  <Application>Microsoft Office PowerPoint</Application>
  <PresentationFormat>Panorámica</PresentationFormat>
  <Paragraphs>62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Estela de condensación</vt:lpstr>
      <vt:lpstr>README.md</vt:lpstr>
      <vt:lpstr>DEFINICION DEL PROBLEMA: </vt:lpstr>
      <vt:lpstr>OBJETIVOS: </vt:lpstr>
      <vt:lpstr>Presentación de PowerPoint</vt:lpstr>
      <vt:lpstr>Presentación de PowerPoint</vt:lpstr>
      <vt:lpstr>ENTORNO DE DESARROLLO: </vt:lpstr>
      <vt:lpstr>Presentación de PowerPoint</vt:lpstr>
      <vt:lpstr>Ejemplos de tarjetas:</vt:lpstr>
      <vt:lpstr>BIBLIOGRAFÍA: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README.md</dc:title>
  <dc:creator>jesusmg.46@gmail.com</dc:creator>
  <cp:lastModifiedBy>jesusmg.46@gmail.com</cp:lastModifiedBy>
  <cp:revision>11</cp:revision>
  <dcterms:created xsi:type="dcterms:W3CDTF">2020-05-20T15:19:38Z</dcterms:created>
  <dcterms:modified xsi:type="dcterms:W3CDTF">2020-05-22T14:33:29Z</dcterms:modified>
</cp:coreProperties>
</file>