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378F99-A47E-46AA-8506-4C8C33471DFE}" v="53" dt="2021-11-23T21:07:55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sha Awdir" userId="c56110b2aa247973" providerId="LiveId" clId="{B2378F99-A47E-46AA-8506-4C8C33471DFE}"/>
    <pc:docChg chg="undo custSel addSld delSld modSld">
      <pc:chgData name="Besha Awdir" userId="c56110b2aa247973" providerId="LiveId" clId="{B2378F99-A47E-46AA-8506-4C8C33471DFE}" dt="2021-11-23T21:07:55.790" v="984" actId="2085"/>
      <pc:docMkLst>
        <pc:docMk/>
      </pc:docMkLst>
      <pc:sldChg chg="addSp delSp modSp new mod setBg">
        <pc:chgData name="Besha Awdir" userId="c56110b2aa247973" providerId="LiveId" clId="{B2378F99-A47E-46AA-8506-4C8C33471DFE}" dt="2021-11-23T21:07:33.654" v="982" actId="207"/>
        <pc:sldMkLst>
          <pc:docMk/>
          <pc:sldMk cId="3360850414" sldId="257"/>
        </pc:sldMkLst>
        <pc:spChg chg="mod">
          <ac:chgData name="Besha Awdir" userId="c56110b2aa247973" providerId="LiveId" clId="{B2378F99-A47E-46AA-8506-4C8C33471DFE}" dt="2021-11-23T20:19:56.964" v="181" actId="26606"/>
          <ac:spMkLst>
            <pc:docMk/>
            <pc:sldMk cId="3360850414" sldId="257"/>
            <ac:spMk id="2" creationId="{1A4F7142-FC82-4121-9ECB-A5A1423530E5}"/>
          </ac:spMkLst>
        </pc:spChg>
        <pc:spChg chg="add del mod">
          <ac:chgData name="Besha Awdir" userId="c56110b2aa247973" providerId="LiveId" clId="{B2378F99-A47E-46AA-8506-4C8C33471DFE}" dt="2021-11-23T20:50:54.816" v="906" actId="26606"/>
          <ac:spMkLst>
            <pc:docMk/>
            <pc:sldMk cId="3360850414" sldId="257"/>
            <ac:spMk id="3" creationId="{05382F82-0F88-4B6F-99B1-6FD6AE875255}"/>
          </ac:spMkLst>
        </pc:spChg>
        <pc:spChg chg="add del">
          <ac:chgData name="Besha Awdir" userId="c56110b2aa247973" providerId="LiveId" clId="{B2378F99-A47E-46AA-8506-4C8C33471DFE}" dt="2021-11-23T20:19:56.964" v="181" actId="26606"/>
          <ac:spMkLst>
            <pc:docMk/>
            <pc:sldMk cId="3360850414" sldId="257"/>
            <ac:spMk id="9" creationId="{B937640E-EF7A-4A6C-A950-D12B7D5C923E}"/>
          </ac:spMkLst>
        </pc:spChg>
        <pc:spChg chg="add del">
          <ac:chgData name="Besha Awdir" userId="c56110b2aa247973" providerId="LiveId" clId="{B2378F99-A47E-46AA-8506-4C8C33471DFE}" dt="2021-11-23T20:19:56.964" v="181" actId="26606"/>
          <ac:spMkLst>
            <pc:docMk/>
            <pc:sldMk cId="3360850414" sldId="257"/>
            <ac:spMk id="11" creationId="{8B3D301E-EEB6-4474-BFB1-FCD7A1F30371}"/>
          </ac:spMkLst>
        </pc:spChg>
        <pc:graphicFrameChg chg="add del mod">
          <ac:chgData name="Besha Awdir" userId="c56110b2aa247973" providerId="LiveId" clId="{B2378F99-A47E-46AA-8506-4C8C33471DFE}" dt="2021-11-23T20:19:56.964" v="181" actId="26606"/>
          <ac:graphicFrameMkLst>
            <pc:docMk/>
            <pc:sldMk cId="3360850414" sldId="257"/>
            <ac:graphicFrameMk id="5" creationId="{3F5B8C42-133F-4023-A87D-D0654C7B8708}"/>
          </ac:graphicFrameMkLst>
        </pc:graphicFrameChg>
        <pc:graphicFrameChg chg="add del">
          <ac:chgData name="Besha Awdir" userId="c56110b2aa247973" providerId="LiveId" clId="{B2378F99-A47E-46AA-8506-4C8C33471DFE}" dt="2021-11-23T20:50:54.804" v="905" actId="26606"/>
          <ac:graphicFrameMkLst>
            <pc:docMk/>
            <pc:sldMk cId="3360850414" sldId="257"/>
            <ac:graphicFrameMk id="6" creationId="{E5591644-1F09-43CF-8919-B8DEA3928157}"/>
          </ac:graphicFrameMkLst>
        </pc:graphicFrameChg>
        <pc:graphicFrameChg chg="add mod">
          <ac:chgData name="Besha Awdir" userId="c56110b2aa247973" providerId="LiveId" clId="{B2378F99-A47E-46AA-8506-4C8C33471DFE}" dt="2021-11-23T21:07:33.654" v="982" actId="207"/>
          <ac:graphicFrameMkLst>
            <pc:docMk/>
            <pc:sldMk cId="3360850414" sldId="257"/>
            <ac:graphicFrameMk id="8" creationId="{7263BF27-BA8C-4E30-B2A9-DE97BCEE8085}"/>
          </ac:graphicFrameMkLst>
        </pc:graphicFrameChg>
        <pc:cxnChg chg="add del">
          <ac:chgData name="Besha Awdir" userId="c56110b2aa247973" providerId="LiveId" clId="{B2378F99-A47E-46AA-8506-4C8C33471DFE}" dt="2021-11-23T20:19:56.964" v="181" actId="26606"/>
          <ac:cxnSpMkLst>
            <pc:docMk/>
            <pc:sldMk cId="3360850414" sldId="257"/>
            <ac:cxnSpMk id="13" creationId="{85F2753B-199B-4FF0-838F-41E8D058E953}"/>
          </ac:cxnSpMkLst>
        </pc:cxnChg>
        <pc:cxnChg chg="add del">
          <ac:chgData name="Besha Awdir" userId="c56110b2aa247973" providerId="LiveId" clId="{B2378F99-A47E-46AA-8506-4C8C33471DFE}" dt="2021-11-23T20:19:56.964" v="181" actId="26606"/>
          <ac:cxnSpMkLst>
            <pc:docMk/>
            <pc:sldMk cId="3360850414" sldId="257"/>
            <ac:cxnSpMk id="15" creationId="{E604AB19-8820-4859-AA1B-09DD1F3E8B7D}"/>
          </ac:cxnSpMkLst>
        </pc:cxnChg>
        <pc:cxnChg chg="add del">
          <ac:chgData name="Besha Awdir" userId="c56110b2aa247973" providerId="LiveId" clId="{B2378F99-A47E-46AA-8506-4C8C33471DFE}" dt="2021-11-23T20:19:56.964" v="181" actId="26606"/>
          <ac:cxnSpMkLst>
            <pc:docMk/>
            <pc:sldMk cId="3360850414" sldId="257"/>
            <ac:cxnSpMk id="17" creationId="{B0BDEAB7-0E83-4F55-90F4-098569F5A573}"/>
          </ac:cxnSpMkLst>
        </pc:cxnChg>
      </pc:sldChg>
      <pc:sldChg chg="addSp delSp modSp new mod setBg setClrOvrMap">
        <pc:chgData name="Besha Awdir" userId="c56110b2aa247973" providerId="LiveId" clId="{B2378F99-A47E-46AA-8506-4C8C33471DFE}" dt="2021-11-23T21:07:55.790" v="984" actId="2085"/>
        <pc:sldMkLst>
          <pc:docMk/>
          <pc:sldMk cId="91595345" sldId="258"/>
        </pc:sldMkLst>
        <pc:spChg chg="mod">
          <ac:chgData name="Besha Awdir" userId="c56110b2aa247973" providerId="LiveId" clId="{B2378F99-A47E-46AA-8506-4C8C33471DFE}" dt="2021-11-23T20:55:38.496" v="928" actId="26606"/>
          <ac:spMkLst>
            <pc:docMk/>
            <pc:sldMk cId="91595345" sldId="258"/>
            <ac:spMk id="2" creationId="{7283E26C-05DE-4E0A-9602-35B86FCD2AF9}"/>
          </ac:spMkLst>
        </pc:spChg>
        <pc:spChg chg="add del mod">
          <ac:chgData name="Besha Awdir" userId="c56110b2aa247973" providerId="LiveId" clId="{B2378F99-A47E-46AA-8506-4C8C33471DFE}" dt="2021-11-23T20:52:04.450" v="917" actId="26606"/>
          <ac:spMkLst>
            <pc:docMk/>
            <pc:sldMk cId="91595345" sldId="258"/>
            <ac:spMk id="3" creationId="{E1506897-7700-43BE-84E8-459AD4864E47}"/>
          </ac:spMkLst>
        </pc:spChg>
        <pc:spChg chg="add del">
          <ac:chgData name="Besha Awdir" userId="c56110b2aa247973" providerId="LiveId" clId="{B2378F99-A47E-46AA-8506-4C8C33471DFE}" dt="2021-11-23T20:51:59.045" v="914" actId="26606"/>
          <ac:spMkLst>
            <pc:docMk/>
            <pc:sldMk cId="91595345" sldId="258"/>
            <ac:spMk id="8" creationId="{B937640E-EF7A-4A6C-A950-D12B7D5C923E}"/>
          </ac:spMkLst>
        </pc:spChg>
        <pc:spChg chg="add del">
          <ac:chgData name="Besha Awdir" userId="c56110b2aa247973" providerId="LiveId" clId="{B2378F99-A47E-46AA-8506-4C8C33471DFE}" dt="2021-11-23T20:51:35.498" v="908" actId="26606"/>
          <ac:spMkLst>
            <pc:docMk/>
            <pc:sldMk cId="91595345" sldId="258"/>
            <ac:spMk id="9" creationId="{B937640E-EF7A-4A6C-A950-D12B7D5C923E}"/>
          </ac:spMkLst>
        </pc:spChg>
        <pc:spChg chg="add del">
          <ac:chgData name="Besha Awdir" userId="c56110b2aa247973" providerId="LiveId" clId="{B2378F99-A47E-46AA-8506-4C8C33471DFE}" dt="2021-11-23T20:51:59.045" v="914" actId="26606"/>
          <ac:spMkLst>
            <pc:docMk/>
            <pc:sldMk cId="91595345" sldId="258"/>
            <ac:spMk id="10" creationId="{8B3D301E-EEB6-4474-BFB1-FCD7A1F30371}"/>
          </ac:spMkLst>
        </pc:spChg>
        <pc:spChg chg="add del">
          <ac:chgData name="Besha Awdir" userId="c56110b2aa247973" providerId="LiveId" clId="{B2378F99-A47E-46AA-8506-4C8C33471DFE}" dt="2021-11-23T20:51:35.498" v="908" actId="26606"/>
          <ac:spMkLst>
            <pc:docMk/>
            <pc:sldMk cId="91595345" sldId="258"/>
            <ac:spMk id="11" creationId="{8B3D301E-EEB6-4474-BFB1-FCD7A1F30371}"/>
          </ac:spMkLst>
        </pc:spChg>
        <pc:spChg chg="add del">
          <ac:chgData name="Besha Awdir" userId="c56110b2aa247973" providerId="LiveId" clId="{B2378F99-A47E-46AA-8506-4C8C33471DFE}" dt="2021-11-23T20:51:39.142" v="910" actId="26606"/>
          <ac:spMkLst>
            <pc:docMk/>
            <pc:sldMk cId="91595345" sldId="258"/>
            <ac:spMk id="18" creationId="{B937640E-EF7A-4A6C-A950-D12B7D5C923E}"/>
          </ac:spMkLst>
        </pc:spChg>
        <pc:spChg chg="add del">
          <ac:chgData name="Besha Awdir" userId="c56110b2aa247973" providerId="LiveId" clId="{B2378F99-A47E-46AA-8506-4C8C33471DFE}" dt="2021-11-23T20:51:39.142" v="910" actId="26606"/>
          <ac:spMkLst>
            <pc:docMk/>
            <pc:sldMk cId="91595345" sldId="258"/>
            <ac:spMk id="19" creationId="{8B3D301E-EEB6-4474-BFB1-FCD7A1F30371}"/>
          </ac:spMkLst>
        </pc:spChg>
        <pc:spChg chg="add del">
          <ac:chgData name="Besha Awdir" userId="c56110b2aa247973" providerId="LiveId" clId="{B2378F99-A47E-46AA-8506-4C8C33471DFE}" dt="2021-11-23T20:51:52.214" v="912" actId="26606"/>
          <ac:spMkLst>
            <pc:docMk/>
            <pc:sldMk cId="91595345" sldId="258"/>
            <ac:spMk id="24" creationId="{B937640E-EF7A-4A6C-A950-D12B7D5C923E}"/>
          </ac:spMkLst>
        </pc:spChg>
        <pc:spChg chg="add del">
          <ac:chgData name="Besha Awdir" userId="c56110b2aa247973" providerId="LiveId" clId="{B2378F99-A47E-46AA-8506-4C8C33471DFE}" dt="2021-11-23T20:51:52.214" v="912" actId="26606"/>
          <ac:spMkLst>
            <pc:docMk/>
            <pc:sldMk cId="91595345" sldId="258"/>
            <ac:spMk id="25" creationId="{06F5F482-D021-433B-851C-B07B40E9B78E}"/>
          </ac:spMkLst>
        </pc:spChg>
        <pc:spChg chg="add del">
          <ac:chgData name="Besha Awdir" userId="c56110b2aa247973" providerId="LiveId" clId="{B2378F99-A47E-46AA-8506-4C8C33471DFE}" dt="2021-11-23T20:51:52.214" v="912" actId="26606"/>
          <ac:spMkLst>
            <pc:docMk/>
            <pc:sldMk cId="91595345" sldId="258"/>
            <ac:spMk id="27" creationId="{8B3D301E-EEB6-4474-BFB1-FCD7A1F30371}"/>
          </ac:spMkLst>
        </pc:spChg>
        <pc:spChg chg="add del">
          <ac:chgData name="Besha Awdir" userId="c56110b2aa247973" providerId="LiveId" clId="{B2378F99-A47E-46AA-8506-4C8C33471DFE}" dt="2021-11-23T20:51:52.214" v="912" actId="26606"/>
          <ac:spMkLst>
            <pc:docMk/>
            <pc:sldMk cId="91595345" sldId="258"/>
            <ac:spMk id="29" creationId="{E1506897-7700-43BE-84E8-459AD4864E47}"/>
          </ac:spMkLst>
        </pc:spChg>
        <pc:spChg chg="add del">
          <ac:chgData name="Besha Awdir" userId="c56110b2aa247973" providerId="LiveId" clId="{B2378F99-A47E-46AA-8506-4C8C33471DFE}" dt="2021-11-23T20:51:59.045" v="914" actId="26606"/>
          <ac:spMkLst>
            <pc:docMk/>
            <pc:sldMk cId="91595345" sldId="258"/>
            <ac:spMk id="33" creationId="{E1506897-7700-43BE-84E8-459AD4864E47}"/>
          </ac:spMkLst>
        </pc:spChg>
        <pc:spChg chg="add del">
          <ac:chgData name="Besha Awdir" userId="c56110b2aa247973" providerId="LiveId" clId="{B2378F99-A47E-46AA-8506-4C8C33471DFE}" dt="2021-11-23T20:52:04.428" v="916" actId="26606"/>
          <ac:spMkLst>
            <pc:docMk/>
            <pc:sldMk cId="91595345" sldId="258"/>
            <ac:spMk id="35" creationId="{B937640E-EF7A-4A6C-A950-D12B7D5C923E}"/>
          </ac:spMkLst>
        </pc:spChg>
        <pc:spChg chg="add del">
          <ac:chgData name="Besha Awdir" userId="c56110b2aa247973" providerId="LiveId" clId="{B2378F99-A47E-46AA-8506-4C8C33471DFE}" dt="2021-11-23T20:52:04.428" v="916" actId="26606"/>
          <ac:spMkLst>
            <pc:docMk/>
            <pc:sldMk cId="91595345" sldId="258"/>
            <ac:spMk id="36" creationId="{8B3D301E-EEB6-4474-BFB1-FCD7A1F30371}"/>
          </ac:spMkLst>
        </pc:spChg>
        <pc:spChg chg="add del">
          <ac:chgData name="Besha Awdir" userId="c56110b2aa247973" providerId="LiveId" clId="{B2378F99-A47E-46AA-8506-4C8C33471DFE}" dt="2021-11-23T20:52:04.428" v="916" actId="26606"/>
          <ac:spMkLst>
            <pc:docMk/>
            <pc:sldMk cId="91595345" sldId="258"/>
            <ac:spMk id="37" creationId="{E1506897-7700-43BE-84E8-459AD4864E47}"/>
          </ac:spMkLst>
        </pc:spChg>
        <pc:spChg chg="add del">
          <ac:chgData name="Besha Awdir" userId="c56110b2aa247973" providerId="LiveId" clId="{B2378F99-A47E-46AA-8506-4C8C33471DFE}" dt="2021-11-23T20:53:50.306" v="921" actId="26606"/>
          <ac:spMkLst>
            <pc:docMk/>
            <pc:sldMk cId="91595345" sldId="258"/>
            <ac:spMk id="41" creationId="{B937640E-EF7A-4A6C-A950-D12B7D5C923E}"/>
          </ac:spMkLst>
        </pc:spChg>
        <pc:spChg chg="add del">
          <ac:chgData name="Besha Awdir" userId="c56110b2aa247973" providerId="LiveId" clId="{B2378F99-A47E-46AA-8506-4C8C33471DFE}" dt="2021-11-23T20:53:50.306" v="921" actId="26606"/>
          <ac:spMkLst>
            <pc:docMk/>
            <pc:sldMk cId="91595345" sldId="258"/>
            <ac:spMk id="42" creationId="{8B3D301E-EEB6-4474-BFB1-FCD7A1F30371}"/>
          </ac:spMkLst>
        </pc:spChg>
        <pc:spChg chg="add del">
          <ac:chgData name="Besha Awdir" userId="c56110b2aa247973" providerId="LiveId" clId="{B2378F99-A47E-46AA-8506-4C8C33471DFE}" dt="2021-11-23T20:53:50.270" v="920" actId="26606"/>
          <ac:spMkLst>
            <pc:docMk/>
            <pc:sldMk cId="91595345" sldId="258"/>
            <ac:spMk id="50" creationId="{B937640E-EF7A-4A6C-A950-D12B7D5C923E}"/>
          </ac:spMkLst>
        </pc:spChg>
        <pc:spChg chg="add del">
          <ac:chgData name="Besha Awdir" userId="c56110b2aa247973" providerId="LiveId" clId="{B2378F99-A47E-46AA-8506-4C8C33471DFE}" dt="2021-11-23T20:53:50.270" v="920" actId="26606"/>
          <ac:spMkLst>
            <pc:docMk/>
            <pc:sldMk cId="91595345" sldId="258"/>
            <ac:spMk id="52" creationId="{8B3D301E-EEB6-4474-BFB1-FCD7A1F30371}"/>
          </ac:spMkLst>
        </pc:spChg>
        <pc:spChg chg="add del">
          <ac:chgData name="Besha Awdir" userId="c56110b2aa247973" providerId="LiveId" clId="{B2378F99-A47E-46AA-8506-4C8C33471DFE}" dt="2021-11-23T20:55:38.496" v="928" actId="26606"/>
          <ac:spMkLst>
            <pc:docMk/>
            <pc:sldMk cId="91595345" sldId="258"/>
            <ac:spMk id="59" creationId="{B937640E-EF7A-4A6C-A950-D12B7D5C923E}"/>
          </ac:spMkLst>
        </pc:spChg>
        <pc:spChg chg="add del">
          <ac:chgData name="Besha Awdir" userId="c56110b2aa247973" providerId="LiveId" clId="{B2378F99-A47E-46AA-8506-4C8C33471DFE}" dt="2021-11-23T20:55:38.496" v="928" actId="26606"/>
          <ac:spMkLst>
            <pc:docMk/>
            <pc:sldMk cId="91595345" sldId="258"/>
            <ac:spMk id="60" creationId="{8B3D301E-EEB6-4474-BFB1-FCD7A1F30371}"/>
          </ac:spMkLst>
        </pc:spChg>
        <pc:spChg chg="add del">
          <ac:chgData name="Besha Awdir" userId="c56110b2aa247973" providerId="LiveId" clId="{B2378F99-A47E-46AA-8506-4C8C33471DFE}" dt="2021-11-23T20:55:38.496" v="928" actId="26606"/>
          <ac:spMkLst>
            <pc:docMk/>
            <pc:sldMk cId="91595345" sldId="258"/>
            <ac:spMk id="67" creationId="{B937640E-EF7A-4A6C-A950-D12B7D5C923E}"/>
          </ac:spMkLst>
        </pc:spChg>
        <pc:spChg chg="add del">
          <ac:chgData name="Besha Awdir" userId="c56110b2aa247973" providerId="LiveId" clId="{B2378F99-A47E-46AA-8506-4C8C33471DFE}" dt="2021-11-23T20:55:38.496" v="928" actId="26606"/>
          <ac:spMkLst>
            <pc:docMk/>
            <pc:sldMk cId="91595345" sldId="258"/>
            <ac:spMk id="69" creationId="{8B3D301E-EEB6-4474-BFB1-FCD7A1F30371}"/>
          </ac:spMkLst>
        </pc:spChg>
        <pc:graphicFrameChg chg="add del">
          <ac:chgData name="Besha Awdir" userId="c56110b2aa247973" providerId="LiveId" clId="{B2378F99-A47E-46AA-8506-4C8C33471DFE}" dt="2021-11-23T20:51:35.498" v="908" actId="26606"/>
          <ac:graphicFrameMkLst>
            <pc:docMk/>
            <pc:sldMk cId="91595345" sldId="258"/>
            <ac:graphicFrameMk id="5" creationId="{C689C15A-6E47-4480-A200-A41B9AEF36BD}"/>
          </ac:graphicFrameMkLst>
        </pc:graphicFrameChg>
        <pc:graphicFrameChg chg="add del">
          <ac:chgData name="Besha Awdir" userId="c56110b2aa247973" providerId="LiveId" clId="{B2378F99-A47E-46AA-8506-4C8C33471DFE}" dt="2021-11-23T20:51:39.142" v="910" actId="26606"/>
          <ac:graphicFrameMkLst>
            <pc:docMk/>
            <pc:sldMk cId="91595345" sldId="258"/>
            <ac:graphicFrameMk id="22" creationId="{3BE2D6C3-1AA6-4FF8-96E0-368CABA8E44A}"/>
          </ac:graphicFrameMkLst>
        </pc:graphicFrameChg>
        <pc:graphicFrameChg chg="add mod ord modGraphic">
          <ac:chgData name="Besha Awdir" userId="c56110b2aa247973" providerId="LiveId" clId="{B2378F99-A47E-46AA-8506-4C8C33471DFE}" dt="2021-11-23T21:07:55.790" v="984" actId="2085"/>
          <ac:graphicFrameMkLst>
            <pc:docMk/>
            <pc:sldMk cId="91595345" sldId="258"/>
            <ac:graphicFrameMk id="45" creationId="{F602D486-C322-4D61-9544-DB43916C69A9}"/>
          </ac:graphicFrameMkLst>
        </pc:graphicFrameChg>
        <pc:picChg chg="add del mod ord">
          <ac:chgData name="Besha Awdir" userId="c56110b2aa247973" providerId="LiveId" clId="{B2378F99-A47E-46AA-8506-4C8C33471DFE}" dt="2021-11-23T20:55:39.297" v="930" actId="931"/>
          <ac:picMkLst>
            <pc:docMk/>
            <pc:sldMk cId="91595345" sldId="258"/>
            <ac:picMk id="6" creationId="{13E7A991-D0E1-48D5-99DE-974F5F772D5C}"/>
          </ac:picMkLst>
        </pc:picChg>
        <pc:picChg chg="add del mod">
          <ac:chgData name="Besha Awdir" userId="c56110b2aa247973" providerId="LiveId" clId="{B2378F99-A47E-46AA-8506-4C8C33471DFE}" dt="2021-11-23T20:55:39.297" v="930" actId="931"/>
          <ac:picMkLst>
            <pc:docMk/>
            <pc:sldMk cId="91595345" sldId="258"/>
            <ac:picMk id="23" creationId="{6D73AC11-F1A7-4B5D-97DA-AF6409FC79C9}"/>
          </ac:picMkLst>
        </pc:picChg>
        <pc:picChg chg="add del">
          <ac:chgData name="Besha Awdir" userId="c56110b2aa247973" providerId="LiveId" clId="{B2378F99-A47E-46AA-8506-4C8C33471DFE}" dt="2021-11-23T20:51:52.214" v="912" actId="26606"/>
          <ac:picMkLst>
            <pc:docMk/>
            <pc:sldMk cId="91595345" sldId="258"/>
            <ac:picMk id="26" creationId="{20B55462-DF41-4293-A187-87BAC7B6B173}"/>
          </ac:picMkLst>
        </pc:picChg>
        <pc:cxnChg chg="add del">
          <ac:chgData name="Besha Awdir" userId="c56110b2aa247973" providerId="LiveId" clId="{B2378F99-A47E-46AA-8506-4C8C33471DFE}" dt="2021-11-23T20:51:59.045" v="914" actId="26606"/>
          <ac:cxnSpMkLst>
            <pc:docMk/>
            <pc:sldMk cId="91595345" sldId="258"/>
            <ac:cxnSpMk id="12" creationId="{DA245249-2F4C-4F85-AB62-095DBE524996}"/>
          </ac:cxnSpMkLst>
        </pc:cxnChg>
        <pc:cxnChg chg="add del">
          <ac:chgData name="Besha Awdir" userId="c56110b2aa247973" providerId="LiveId" clId="{B2378F99-A47E-46AA-8506-4C8C33471DFE}" dt="2021-11-23T20:51:35.498" v="908" actId="26606"/>
          <ac:cxnSpMkLst>
            <pc:docMk/>
            <pc:sldMk cId="91595345" sldId="258"/>
            <ac:cxnSpMk id="13" creationId="{85F2753B-199B-4FF0-838F-41E8D058E953}"/>
          </ac:cxnSpMkLst>
        </pc:cxnChg>
        <pc:cxnChg chg="add del">
          <ac:chgData name="Besha Awdir" userId="c56110b2aa247973" providerId="LiveId" clId="{B2378F99-A47E-46AA-8506-4C8C33471DFE}" dt="2021-11-23T20:51:59.045" v="914" actId="26606"/>
          <ac:cxnSpMkLst>
            <pc:docMk/>
            <pc:sldMk cId="91595345" sldId="258"/>
            <ac:cxnSpMk id="14" creationId="{85F2753B-199B-4FF0-838F-41E8D058E953}"/>
          </ac:cxnSpMkLst>
        </pc:cxnChg>
        <pc:cxnChg chg="add del">
          <ac:chgData name="Besha Awdir" userId="c56110b2aa247973" providerId="LiveId" clId="{B2378F99-A47E-46AA-8506-4C8C33471DFE}" dt="2021-11-23T20:51:35.498" v="908" actId="26606"/>
          <ac:cxnSpMkLst>
            <pc:docMk/>
            <pc:sldMk cId="91595345" sldId="258"/>
            <ac:cxnSpMk id="15" creationId="{B0BDEAB7-0E83-4F55-90F4-098569F5A573}"/>
          </ac:cxnSpMkLst>
        </pc:cxnChg>
        <pc:cxnChg chg="add del">
          <ac:chgData name="Besha Awdir" userId="c56110b2aa247973" providerId="LiveId" clId="{B2378F99-A47E-46AA-8506-4C8C33471DFE}" dt="2021-11-23T20:51:59.045" v="914" actId="26606"/>
          <ac:cxnSpMkLst>
            <pc:docMk/>
            <pc:sldMk cId="91595345" sldId="258"/>
            <ac:cxnSpMk id="16" creationId="{B0BDEAB7-0E83-4F55-90F4-098569F5A573}"/>
          </ac:cxnSpMkLst>
        </pc:cxnChg>
        <pc:cxnChg chg="add del">
          <ac:chgData name="Besha Awdir" userId="c56110b2aa247973" providerId="LiveId" clId="{B2378F99-A47E-46AA-8506-4C8C33471DFE}" dt="2021-11-23T20:51:39.142" v="910" actId="26606"/>
          <ac:cxnSpMkLst>
            <pc:docMk/>
            <pc:sldMk cId="91595345" sldId="258"/>
            <ac:cxnSpMk id="17" creationId="{B0BDEAB7-0E83-4F55-90F4-098569F5A573}"/>
          </ac:cxnSpMkLst>
        </pc:cxnChg>
        <pc:cxnChg chg="add del">
          <ac:chgData name="Besha Awdir" userId="c56110b2aa247973" providerId="LiveId" clId="{B2378F99-A47E-46AA-8506-4C8C33471DFE}" dt="2021-11-23T20:51:39.142" v="910" actId="26606"/>
          <ac:cxnSpMkLst>
            <pc:docMk/>
            <pc:sldMk cId="91595345" sldId="258"/>
            <ac:cxnSpMk id="20" creationId="{85F2753B-199B-4FF0-838F-41E8D058E953}"/>
          </ac:cxnSpMkLst>
        </pc:cxnChg>
        <pc:cxnChg chg="add del">
          <ac:chgData name="Besha Awdir" userId="c56110b2aa247973" providerId="LiveId" clId="{B2378F99-A47E-46AA-8506-4C8C33471DFE}" dt="2021-11-23T20:51:39.142" v="910" actId="26606"/>
          <ac:cxnSpMkLst>
            <pc:docMk/>
            <pc:sldMk cId="91595345" sldId="258"/>
            <ac:cxnSpMk id="21" creationId="{F4BEDC95-5570-40D9-B5DC-278B2540523C}"/>
          </ac:cxnSpMkLst>
        </pc:cxnChg>
        <pc:cxnChg chg="add del">
          <ac:chgData name="Besha Awdir" userId="c56110b2aa247973" providerId="LiveId" clId="{B2378F99-A47E-46AA-8506-4C8C33471DFE}" dt="2021-11-23T20:51:52.214" v="912" actId="26606"/>
          <ac:cxnSpMkLst>
            <pc:docMk/>
            <pc:sldMk cId="91595345" sldId="258"/>
            <ac:cxnSpMk id="28" creationId="{6456490F-35AF-4D43-B301-FBCB19F2B31A}"/>
          </ac:cxnSpMkLst>
        </pc:cxnChg>
        <pc:cxnChg chg="add del">
          <ac:chgData name="Besha Awdir" userId="c56110b2aa247973" providerId="LiveId" clId="{B2378F99-A47E-46AA-8506-4C8C33471DFE}" dt="2021-11-23T20:51:52.214" v="912" actId="26606"/>
          <ac:cxnSpMkLst>
            <pc:docMk/>
            <pc:sldMk cId="91595345" sldId="258"/>
            <ac:cxnSpMk id="30" creationId="{85F2753B-199B-4FF0-838F-41E8D058E953}"/>
          </ac:cxnSpMkLst>
        </pc:cxnChg>
        <pc:cxnChg chg="add del">
          <ac:chgData name="Besha Awdir" userId="c56110b2aa247973" providerId="LiveId" clId="{B2378F99-A47E-46AA-8506-4C8C33471DFE}" dt="2021-11-23T20:51:52.214" v="912" actId="26606"/>
          <ac:cxnSpMkLst>
            <pc:docMk/>
            <pc:sldMk cId="91595345" sldId="258"/>
            <ac:cxnSpMk id="31" creationId="{B0BDEAB7-0E83-4F55-90F4-098569F5A573}"/>
          </ac:cxnSpMkLst>
        </pc:cxnChg>
        <pc:cxnChg chg="add del">
          <ac:chgData name="Besha Awdir" userId="c56110b2aa247973" providerId="LiveId" clId="{B2378F99-A47E-46AA-8506-4C8C33471DFE}" dt="2021-11-23T20:52:04.428" v="916" actId="26606"/>
          <ac:cxnSpMkLst>
            <pc:docMk/>
            <pc:sldMk cId="91595345" sldId="258"/>
            <ac:cxnSpMk id="38" creationId="{85F2753B-199B-4FF0-838F-41E8D058E953}"/>
          </ac:cxnSpMkLst>
        </pc:cxnChg>
        <pc:cxnChg chg="add del">
          <ac:chgData name="Besha Awdir" userId="c56110b2aa247973" providerId="LiveId" clId="{B2378F99-A47E-46AA-8506-4C8C33471DFE}" dt="2021-11-23T20:52:04.428" v="916" actId="26606"/>
          <ac:cxnSpMkLst>
            <pc:docMk/>
            <pc:sldMk cId="91595345" sldId="258"/>
            <ac:cxnSpMk id="39" creationId="{B0BDEAB7-0E83-4F55-90F4-098569F5A573}"/>
          </ac:cxnSpMkLst>
        </pc:cxnChg>
        <pc:cxnChg chg="add del">
          <ac:chgData name="Besha Awdir" userId="c56110b2aa247973" providerId="LiveId" clId="{B2378F99-A47E-46AA-8506-4C8C33471DFE}" dt="2021-11-23T20:53:50.306" v="921" actId="26606"/>
          <ac:cxnSpMkLst>
            <pc:docMk/>
            <pc:sldMk cId="91595345" sldId="258"/>
            <ac:cxnSpMk id="43" creationId="{85F2753B-199B-4FF0-838F-41E8D058E953}"/>
          </ac:cxnSpMkLst>
        </pc:cxnChg>
        <pc:cxnChg chg="add del">
          <ac:chgData name="Besha Awdir" userId="c56110b2aa247973" providerId="LiveId" clId="{B2378F99-A47E-46AA-8506-4C8C33471DFE}" dt="2021-11-23T20:53:50.306" v="921" actId="26606"/>
          <ac:cxnSpMkLst>
            <pc:docMk/>
            <pc:sldMk cId="91595345" sldId="258"/>
            <ac:cxnSpMk id="44" creationId="{B0BDEAB7-0E83-4F55-90F4-098569F5A573}"/>
          </ac:cxnSpMkLst>
        </pc:cxnChg>
        <pc:cxnChg chg="add del">
          <ac:chgData name="Besha Awdir" userId="c56110b2aa247973" providerId="LiveId" clId="{B2378F99-A47E-46AA-8506-4C8C33471DFE}" dt="2021-11-23T20:53:50.270" v="920" actId="26606"/>
          <ac:cxnSpMkLst>
            <pc:docMk/>
            <pc:sldMk cId="91595345" sldId="258"/>
            <ac:cxnSpMk id="54" creationId="{85F2753B-199B-4FF0-838F-41E8D058E953}"/>
          </ac:cxnSpMkLst>
        </pc:cxnChg>
        <pc:cxnChg chg="add del">
          <ac:chgData name="Besha Awdir" userId="c56110b2aa247973" providerId="LiveId" clId="{B2378F99-A47E-46AA-8506-4C8C33471DFE}" dt="2021-11-23T20:53:50.270" v="920" actId="26606"/>
          <ac:cxnSpMkLst>
            <pc:docMk/>
            <pc:sldMk cId="91595345" sldId="258"/>
            <ac:cxnSpMk id="56" creationId="{B0BDEAB7-0E83-4F55-90F4-098569F5A573}"/>
          </ac:cxnSpMkLst>
        </pc:cxnChg>
        <pc:cxnChg chg="add del">
          <ac:chgData name="Besha Awdir" userId="c56110b2aa247973" providerId="LiveId" clId="{B2378F99-A47E-46AA-8506-4C8C33471DFE}" dt="2021-11-23T20:55:38.496" v="928" actId="26606"/>
          <ac:cxnSpMkLst>
            <pc:docMk/>
            <pc:sldMk cId="91595345" sldId="258"/>
            <ac:cxnSpMk id="58" creationId="{B0BDEAB7-0E83-4F55-90F4-098569F5A573}"/>
          </ac:cxnSpMkLst>
        </pc:cxnChg>
        <pc:cxnChg chg="add del">
          <ac:chgData name="Besha Awdir" userId="c56110b2aa247973" providerId="LiveId" clId="{B2378F99-A47E-46AA-8506-4C8C33471DFE}" dt="2021-11-23T20:55:38.496" v="928" actId="26606"/>
          <ac:cxnSpMkLst>
            <pc:docMk/>
            <pc:sldMk cId="91595345" sldId="258"/>
            <ac:cxnSpMk id="61" creationId="{85F2753B-199B-4FF0-838F-41E8D058E953}"/>
          </ac:cxnSpMkLst>
        </pc:cxnChg>
        <pc:cxnChg chg="add del">
          <ac:chgData name="Besha Awdir" userId="c56110b2aa247973" providerId="LiveId" clId="{B2378F99-A47E-46AA-8506-4C8C33471DFE}" dt="2021-11-23T20:55:38.496" v="928" actId="26606"/>
          <ac:cxnSpMkLst>
            <pc:docMk/>
            <pc:sldMk cId="91595345" sldId="258"/>
            <ac:cxnSpMk id="62" creationId="{E604AB19-8820-4859-AA1B-09DD1F3E8B7D}"/>
          </ac:cxnSpMkLst>
        </pc:cxnChg>
        <pc:cxnChg chg="add del">
          <ac:chgData name="Besha Awdir" userId="c56110b2aa247973" providerId="LiveId" clId="{B2378F99-A47E-46AA-8506-4C8C33471DFE}" dt="2021-11-23T20:55:38.496" v="928" actId="26606"/>
          <ac:cxnSpMkLst>
            <pc:docMk/>
            <pc:sldMk cId="91595345" sldId="258"/>
            <ac:cxnSpMk id="71" creationId="{85F2753B-199B-4FF0-838F-41E8D058E953}"/>
          </ac:cxnSpMkLst>
        </pc:cxnChg>
        <pc:cxnChg chg="add del">
          <ac:chgData name="Besha Awdir" userId="c56110b2aa247973" providerId="LiveId" clId="{B2378F99-A47E-46AA-8506-4C8C33471DFE}" dt="2021-11-23T20:55:38.496" v="928" actId="26606"/>
          <ac:cxnSpMkLst>
            <pc:docMk/>
            <pc:sldMk cId="91595345" sldId="258"/>
            <ac:cxnSpMk id="73" creationId="{B0BDEAB7-0E83-4F55-90F4-098569F5A573}"/>
          </ac:cxnSpMkLst>
        </pc:cxnChg>
        <pc:cxnChg chg="add del">
          <ac:chgData name="Besha Awdir" userId="c56110b2aa247973" providerId="LiveId" clId="{B2378F99-A47E-46AA-8506-4C8C33471DFE}" dt="2021-11-23T20:55:38.496" v="928" actId="26606"/>
          <ac:cxnSpMkLst>
            <pc:docMk/>
            <pc:sldMk cId="91595345" sldId="258"/>
            <ac:cxnSpMk id="75" creationId="{DA245249-2F4C-4F85-AB62-095DBE524996}"/>
          </ac:cxnSpMkLst>
        </pc:cxnChg>
        <pc:cxnChg chg="add del">
          <ac:chgData name="Besha Awdir" userId="c56110b2aa247973" providerId="LiveId" clId="{B2378F99-A47E-46AA-8506-4C8C33471DFE}" dt="2021-11-23T20:55:38.496" v="928" actId="26606"/>
          <ac:cxnSpMkLst>
            <pc:docMk/>
            <pc:sldMk cId="91595345" sldId="258"/>
            <ac:cxnSpMk id="77" creationId="{843AC32E-AE77-4E1A-8AB2-CFF1D400EE07}"/>
          </ac:cxnSpMkLst>
        </pc:cxnChg>
      </pc:sldChg>
      <pc:sldChg chg="addSp delSp modSp new mod setBg">
        <pc:chgData name="Besha Awdir" userId="c56110b2aa247973" providerId="LiveId" clId="{B2378F99-A47E-46AA-8506-4C8C33471DFE}" dt="2021-11-23T20:57:19.020" v="950" actId="26606"/>
        <pc:sldMkLst>
          <pc:docMk/>
          <pc:sldMk cId="4049634254" sldId="259"/>
        </pc:sldMkLst>
        <pc:spChg chg="mod">
          <ac:chgData name="Besha Awdir" userId="c56110b2aa247973" providerId="LiveId" clId="{B2378F99-A47E-46AA-8506-4C8C33471DFE}" dt="2021-11-23T20:57:19.020" v="950" actId="26606"/>
          <ac:spMkLst>
            <pc:docMk/>
            <pc:sldMk cId="4049634254" sldId="259"/>
            <ac:spMk id="2" creationId="{D1898DE8-B065-40D3-B58B-2B6EAE25698F}"/>
          </ac:spMkLst>
        </pc:spChg>
        <pc:spChg chg="mod ord">
          <ac:chgData name="Besha Awdir" userId="c56110b2aa247973" providerId="LiveId" clId="{B2378F99-A47E-46AA-8506-4C8C33471DFE}" dt="2021-11-23T20:57:19.020" v="950" actId="26606"/>
          <ac:spMkLst>
            <pc:docMk/>
            <pc:sldMk cId="4049634254" sldId="259"/>
            <ac:spMk id="3" creationId="{7EADECAC-1B0F-4BFC-B321-2D40F3220CDF}"/>
          </ac:spMkLst>
        </pc:spChg>
        <pc:spChg chg="add del">
          <ac:chgData name="Besha Awdir" userId="c56110b2aa247973" providerId="LiveId" clId="{B2378F99-A47E-46AA-8506-4C8C33471DFE}" dt="2021-11-23T20:56:02.927" v="939" actId="26606"/>
          <ac:spMkLst>
            <pc:docMk/>
            <pc:sldMk cId="4049634254" sldId="259"/>
            <ac:spMk id="12" creationId="{B937640E-EF7A-4A6C-A950-D12B7D5C923E}"/>
          </ac:spMkLst>
        </pc:spChg>
        <pc:spChg chg="add del">
          <ac:chgData name="Besha Awdir" userId="c56110b2aa247973" providerId="LiveId" clId="{B2378F99-A47E-46AA-8506-4C8C33471DFE}" dt="2021-11-23T20:56:02.927" v="939" actId="26606"/>
          <ac:spMkLst>
            <pc:docMk/>
            <pc:sldMk cId="4049634254" sldId="259"/>
            <ac:spMk id="14" creationId="{60B98957-D5C0-4FFC-8987-C5D8A06FDC87}"/>
          </ac:spMkLst>
        </pc:spChg>
        <pc:spChg chg="add del">
          <ac:chgData name="Besha Awdir" userId="c56110b2aa247973" providerId="LiveId" clId="{B2378F99-A47E-46AA-8506-4C8C33471DFE}" dt="2021-11-23T20:56:58.159" v="941" actId="26606"/>
          <ac:spMkLst>
            <pc:docMk/>
            <pc:sldMk cId="4049634254" sldId="259"/>
            <ac:spMk id="22" creationId="{B937640E-EF7A-4A6C-A950-D12B7D5C923E}"/>
          </ac:spMkLst>
        </pc:spChg>
        <pc:spChg chg="add del">
          <ac:chgData name="Besha Awdir" userId="c56110b2aa247973" providerId="LiveId" clId="{B2378F99-A47E-46AA-8506-4C8C33471DFE}" dt="2021-11-23T20:56:58.159" v="941" actId="26606"/>
          <ac:spMkLst>
            <pc:docMk/>
            <pc:sldMk cId="4049634254" sldId="259"/>
            <ac:spMk id="24" creationId="{60B98957-D5C0-4FFC-8987-C5D8A06FDC87}"/>
          </ac:spMkLst>
        </pc:spChg>
        <pc:spChg chg="add del">
          <ac:chgData name="Besha Awdir" userId="c56110b2aa247973" providerId="LiveId" clId="{B2378F99-A47E-46AA-8506-4C8C33471DFE}" dt="2021-11-23T20:57:03.855" v="943" actId="26606"/>
          <ac:spMkLst>
            <pc:docMk/>
            <pc:sldMk cId="4049634254" sldId="259"/>
            <ac:spMk id="28" creationId="{B937640E-EF7A-4A6C-A950-D12B7D5C923E}"/>
          </ac:spMkLst>
        </pc:spChg>
        <pc:spChg chg="add del">
          <ac:chgData name="Besha Awdir" userId="c56110b2aa247973" providerId="LiveId" clId="{B2378F99-A47E-46AA-8506-4C8C33471DFE}" dt="2021-11-23T20:57:03.855" v="943" actId="26606"/>
          <ac:spMkLst>
            <pc:docMk/>
            <pc:sldMk cId="4049634254" sldId="259"/>
            <ac:spMk id="29" creationId="{8B3D301E-EEB6-4474-BFB1-FCD7A1F30371}"/>
          </ac:spMkLst>
        </pc:spChg>
        <pc:spChg chg="add del">
          <ac:chgData name="Besha Awdir" userId="c56110b2aa247973" providerId="LiveId" clId="{B2378F99-A47E-46AA-8506-4C8C33471DFE}" dt="2021-11-23T20:57:15.910" v="945" actId="26606"/>
          <ac:spMkLst>
            <pc:docMk/>
            <pc:sldMk cId="4049634254" sldId="259"/>
            <ac:spMk id="35" creationId="{B937640E-EF7A-4A6C-A950-D12B7D5C923E}"/>
          </ac:spMkLst>
        </pc:spChg>
        <pc:spChg chg="add del">
          <ac:chgData name="Besha Awdir" userId="c56110b2aa247973" providerId="LiveId" clId="{B2378F99-A47E-46AA-8506-4C8C33471DFE}" dt="2021-11-23T20:57:15.910" v="945" actId="26606"/>
          <ac:spMkLst>
            <pc:docMk/>
            <pc:sldMk cId="4049634254" sldId="259"/>
            <ac:spMk id="39" creationId="{9D4209DB-BC87-4CA3-A297-F85AE971579C}"/>
          </ac:spMkLst>
        </pc:spChg>
        <pc:spChg chg="add del">
          <ac:chgData name="Besha Awdir" userId="c56110b2aa247973" providerId="LiveId" clId="{B2378F99-A47E-46AA-8506-4C8C33471DFE}" dt="2021-11-23T20:57:18.310" v="947" actId="26606"/>
          <ac:spMkLst>
            <pc:docMk/>
            <pc:sldMk cId="4049634254" sldId="259"/>
            <ac:spMk id="41" creationId="{B937640E-EF7A-4A6C-A950-D12B7D5C923E}"/>
          </ac:spMkLst>
        </pc:spChg>
        <pc:spChg chg="add del">
          <ac:chgData name="Besha Awdir" userId="c56110b2aa247973" providerId="LiveId" clId="{B2378F99-A47E-46AA-8506-4C8C33471DFE}" dt="2021-11-23T20:57:18.310" v="947" actId="26606"/>
          <ac:spMkLst>
            <pc:docMk/>
            <pc:sldMk cId="4049634254" sldId="259"/>
            <ac:spMk id="42" creationId="{8B3D301E-EEB6-4474-BFB1-FCD7A1F30371}"/>
          </ac:spMkLst>
        </pc:spChg>
        <pc:spChg chg="add del">
          <ac:chgData name="Besha Awdir" userId="c56110b2aa247973" providerId="LiveId" clId="{B2378F99-A47E-46AA-8506-4C8C33471DFE}" dt="2021-11-23T20:57:19.013" v="949" actId="26606"/>
          <ac:spMkLst>
            <pc:docMk/>
            <pc:sldMk cId="4049634254" sldId="259"/>
            <ac:spMk id="49" creationId="{B937640E-EF7A-4A6C-A950-D12B7D5C923E}"/>
          </ac:spMkLst>
        </pc:spChg>
        <pc:spChg chg="add del">
          <ac:chgData name="Besha Awdir" userId="c56110b2aa247973" providerId="LiveId" clId="{B2378F99-A47E-46AA-8506-4C8C33471DFE}" dt="2021-11-23T20:57:19.013" v="949" actId="26606"/>
          <ac:spMkLst>
            <pc:docMk/>
            <pc:sldMk cId="4049634254" sldId="259"/>
            <ac:spMk id="50" creationId="{8B3D301E-EEB6-4474-BFB1-FCD7A1F30371}"/>
          </ac:spMkLst>
        </pc:spChg>
        <pc:spChg chg="add">
          <ac:chgData name="Besha Awdir" userId="c56110b2aa247973" providerId="LiveId" clId="{B2378F99-A47E-46AA-8506-4C8C33471DFE}" dt="2021-11-23T20:57:19.020" v="950" actId="26606"/>
          <ac:spMkLst>
            <pc:docMk/>
            <pc:sldMk cId="4049634254" sldId="259"/>
            <ac:spMk id="56" creationId="{B937640E-EF7A-4A6C-A950-D12B7D5C923E}"/>
          </ac:spMkLst>
        </pc:spChg>
        <pc:spChg chg="add">
          <ac:chgData name="Besha Awdir" userId="c56110b2aa247973" providerId="LiveId" clId="{B2378F99-A47E-46AA-8506-4C8C33471DFE}" dt="2021-11-23T20:57:19.020" v="950" actId="26606"/>
          <ac:spMkLst>
            <pc:docMk/>
            <pc:sldMk cId="4049634254" sldId="259"/>
            <ac:spMk id="60" creationId="{9D4209DB-BC87-4CA3-A297-F85AE971579C}"/>
          </ac:spMkLst>
        </pc:spChg>
        <pc:picChg chg="add mod ord">
          <ac:chgData name="Besha Awdir" userId="c56110b2aa247973" providerId="LiveId" clId="{B2378F99-A47E-46AA-8506-4C8C33471DFE}" dt="2021-11-23T20:57:19.020" v="950" actId="26606"/>
          <ac:picMkLst>
            <pc:docMk/>
            <pc:sldMk cId="4049634254" sldId="259"/>
            <ac:picMk id="5" creationId="{2EB6760D-59E8-4C59-B57D-A5D6B46E677C}"/>
          </ac:picMkLst>
        </pc:picChg>
        <pc:picChg chg="add mod">
          <ac:chgData name="Besha Awdir" userId="c56110b2aa247973" providerId="LiveId" clId="{B2378F99-A47E-46AA-8506-4C8C33471DFE}" dt="2021-11-23T20:57:19.020" v="950" actId="26606"/>
          <ac:picMkLst>
            <pc:docMk/>
            <pc:sldMk cId="4049634254" sldId="259"/>
            <ac:picMk id="7" creationId="{B4740B93-AC59-4C1D-9605-843FE01C3BF0}"/>
          </ac:picMkLst>
        </pc:picChg>
        <pc:cxnChg chg="add del">
          <ac:chgData name="Besha Awdir" userId="c56110b2aa247973" providerId="LiveId" clId="{B2378F99-A47E-46AA-8506-4C8C33471DFE}" dt="2021-11-23T20:56:02.927" v="939" actId="26606"/>
          <ac:cxnSpMkLst>
            <pc:docMk/>
            <pc:sldMk cId="4049634254" sldId="259"/>
            <ac:cxnSpMk id="16" creationId="{B0BDEAB7-0E83-4F55-90F4-098569F5A573}"/>
          </ac:cxnSpMkLst>
        </pc:cxnChg>
        <pc:cxnChg chg="add del">
          <ac:chgData name="Besha Awdir" userId="c56110b2aa247973" providerId="LiveId" clId="{B2378F99-A47E-46AA-8506-4C8C33471DFE}" dt="2021-11-23T20:56:02.927" v="939" actId="26606"/>
          <ac:cxnSpMkLst>
            <pc:docMk/>
            <pc:sldMk cId="4049634254" sldId="259"/>
            <ac:cxnSpMk id="18" creationId="{EB123B9E-16C1-47FC-BA6E-0B62BE4F2E40}"/>
          </ac:cxnSpMkLst>
        </pc:cxnChg>
        <pc:cxnChg chg="add del">
          <ac:chgData name="Besha Awdir" userId="c56110b2aa247973" providerId="LiveId" clId="{B2378F99-A47E-46AA-8506-4C8C33471DFE}" dt="2021-11-23T20:56:02.927" v="939" actId="26606"/>
          <ac:cxnSpMkLst>
            <pc:docMk/>
            <pc:sldMk cId="4049634254" sldId="259"/>
            <ac:cxnSpMk id="20" creationId="{51DA9589-40B0-4B65-A035-81057865FD02}"/>
          </ac:cxnSpMkLst>
        </pc:cxnChg>
        <pc:cxnChg chg="add del">
          <ac:chgData name="Besha Awdir" userId="c56110b2aa247973" providerId="LiveId" clId="{B2378F99-A47E-46AA-8506-4C8C33471DFE}" dt="2021-11-23T20:56:58.159" v="941" actId="26606"/>
          <ac:cxnSpMkLst>
            <pc:docMk/>
            <pc:sldMk cId="4049634254" sldId="259"/>
            <ac:cxnSpMk id="23" creationId="{B0BDEAB7-0E83-4F55-90F4-098569F5A573}"/>
          </ac:cxnSpMkLst>
        </pc:cxnChg>
        <pc:cxnChg chg="add del">
          <ac:chgData name="Besha Awdir" userId="c56110b2aa247973" providerId="LiveId" clId="{B2378F99-A47E-46AA-8506-4C8C33471DFE}" dt="2021-11-23T20:56:58.159" v="941" actId="26606"/>
          <ac:cxnSpMkLst>
            <pc:docMk/>
            <pc:sldMk cId="4049634254" sldId="259"/>
            <ac:cxnSpMk id="25" creationId="{EB123B9E-16C1-47FC-BA6E-0B62BE4F2E40}"/>
          </ac:cxnSpMkLst>
        </pc:cxnChg>
        <pc:cxnChg chg="add del">
          <ac:chgData name="Besha Awdir" userId="c56110b2aa247973" providerId="LiveId" clId="{B2378F99-A47E-46AA-8506-4C8C33471DFE}" dt="2021-11-23T20:56:58.159" v="941" actId="26606"/>
          <ac:cxnSpMkLst>
            <pc:docMk/>
            <pc:sldMk cId="4049634254" sldId="259"/>
            <ac:cxnSpMk id="26" creationId="{51DA9589-40B0-4B65-A035-81057865FD02}"/>
          </ac:cxnSpMkLst>
        </pc:cxnChg>
        <pc:cxnChg chg="add del">
          <ac:chgData name="Besha Awdir" userId="c56110b2aa247973" providerId="LiveId" clId="{B2378F99-A47E-46AA-8506-4C8C33471DFE}" dt="2021-11-23T20:57:03.855" v="943" actId="26606"/>
          <ac:cxnSpMkLst>
            <pc:docMk/>
            <pc:sldMk cId="4049634254" sldId="259"/>
            <ac:cxnSpMk id="30" creationId="{85F2753B-199B-4FF0-838F-41E8D058E953}"/>
          </ac:cxnSpMkLst>
        </pc:cxnChg>
        <pc:cxnChg chg="add del">
          <ac:chgData name="Besha Awdir" userId="c56110b2aa247973" providerId="LiveId" clId="{B2378F99-A47E-46AA-8506-4C8C33471DFE}" dt="2021-11-23T20:57:03.855" v="943" actId="26606"/>
          <ac:cxnSpMkLst>
            <pc:docMk/>
            <pc:sldMk cId="4049634254" sldId="259"/>
            <ac:cxnSpMk id="31" creationId="{B0BDEAB7-0E83-4F55-90F4-098569F5A573}"/>
          </ac:cxnSpMkLst>
        </pc:cxnChg>
        <pc:cxnChg chg="add del">
          <ac:chgData name="Besha Awdir" userId="c56110b2aa247973" providerId="LiveId" clId="{B2378F99-A47E-46AA-8506-4C8C33471DFE}" dt="2021-11-23T20:57:03.855" v="943" actId="26606"/>
          <ac:cxnSpMkLst>
            <pc:docMk/>
            <pc:sldMk cId="4049634254" sldId="259"/>
            <ac:cxnSpMk id="32" creationId="{143E9129-9B60-4684-AB92-D72D210F5DF2}"/>
          </ac:cxnSpMkLst>
        </pc:cxnChg>
        <pc:cxnChg chg="add del">
          <ac:chgData name="Besha Awdir" userId="c56110b2aa247973" providerId="LiveId" clId="{B2378F99-A47E-46AA-8506-4C8C33471DFE}" dt="2021-11-23T20:57:03.855" v="943" actId="26606"/>
          <ac:cxnSpMkLst>
            <pc:docMk/>
            <pc:sldMk cId="4049634254" sldId="259"/>
            <ac:cxnSpMk id="33" creationId="{5BCD580C-575C-4EE7-8D92-12C104C8401F}"/>
          </ac:cxnSpMkLst>
        </pc:cxnChg>
        <pc:cxnChg chg="add del">
          <ac:chgData name="Besha Awdir" userId="c56110b2aa247973" providerId="LiveId" clId="{B2378F99-A47E-46AA-8506-4C8C33471DFE}" dt="2021-11-23T20:57:15.910" v="945" actId="26606"/>
          <ac:cxnSpMkLst>
            <pc:docMk/>
            <pc:sldMk cId="4049634254" sldId="259"/>
            <ac:cxnSpMk id="36" creationId="{B0BDEAB7-0E83-4F55-90F4-098569F5A573}"/>
          </ac:cxnSpMkLst>
        </pc:cxnChg>
        <pc:cxnChg chg="add del">
          <ac:chgData name="Besha Awdir" userId="c56110b2aa247973" providerId="LiveId" clId="{B2378F99-A47E-46AA-8506-4C8C33471DFE}" dt="2021-11-23T20:57:15.910" v="945" actId="26606"/>
          <ac:cxnSpMkLst>
            <pc:docMk/>
            <pc:sldMk cId="4049634254" sldId="259"/>
            <ac:cxnSpMk id="37" creationId="{EB123B9E-16C1-47FC-BA6E-0B62BE4F2E40}"/>
          </ac:cxnSpMkLst>
        </pc:cxnChg>
        <pc:cxnChg chg="add del">
          <ac:chgData name="Besha Awdir" userId="c56110b2aa247973" providerId="LiveId" clId="{B2378F99-A47E-46AA-8506-4C8C33471DFE}" dt="2021-11-23T20:57:15.910" v="945" actId="26606"/>
          <ac:cxnSpMkLst>
            <pc:docMk/>
            <pc:sldMk cId="4049634254" sldId="259"/>
            <ac:cxnSpMk id="38" creationId="{51DA9589-40B0-4B65-A035-81057865FD02}"/>
          </ac:cxnSpMkLst>
        </pc:cxnChg>
        <pc:cxnChg chg="add del">
          <ac:chgData name="Besha Awdir" userId="c56110b2aa247973" providerId="LiveId" clId="{B2378F99-A47E-46AA-8506-4C8C33471DFE}" dt="2021-11-23T20:57:18.310" v="947" actId="26606"/>
          <ac:cxnSpMkLst>
            <pc:docMk/>
            <pc:sldMk cId="4049634254" sldId="259"/>
            <ac:cxnSpMk id="43" creationId="{85F2753B-199B-4FF0-838F-41E8D058E953}"/>
          </ac:cxnSpMkLst>
        </pc:cxnChg>
        <pc:cxnChg chg="add del">
          <ac:chgData name="Besha Awdir" userId="c56110b2aa247973" providerId="LiveId" clId="{B2378F99-A47E-46AA-8506-4C8C33471DFE}" dt="2021-11-23T20:57:18.310" v="947" actId="26606"/>
          <ac:cxnSpMkLst>
            <pc:docMk/>
            <pc:sldMk cId="4049634254" sldId="259"/>
            <ac:cxnSpMk id="44" creationId="{B0BDEAB7-0E83-4F55-90F4-098569F5A573}"/>
          </ac:cxnSpMkLst>
        </pc:cxnChg>
        <pc:cxnChg chg="add del">
          <ac:chgData name="Besha Awdir" userId="c56110b2aa247973" providerId="LiveId" clId="{B2378F99-A47E-46AA-8506-4C8C33471DFE}" dt="2021-11-23T20:57:18.310" v="947" actId="26606"/>
          <ac:cxnSpMkLst>
            <pc:docMk/>
            <pc:sldMk cId="4049634254" sldId="259"/>
            <ac:cxnSpMk id="45" creationId="{DA245249-2F4C-4F85-AB62-095DBE524996}"/>
          </ac:cxnSpMkLst>
        </pc:cxnChg>
        <pc:cxnChg chg="add del">
          <ac:chgData name="Besha Awdir" userId="c56110b2aa247973" providerId="LiveId" clId="{B2378F99-A47E-46AA-8506-4C8C33471DFE}" dt="2021-11-23T20:57:18.310" v="947" actId="26606"/>
          <ac:cxnSpMkLst>
            <pc:docMk/>
            <pc:sldMk cId="4049634254" sldId="259"/>
            <ac:cxnSpMk id="46" creationId="{8E87E167-BA5F-48F8-AEC9-4A5275888E8A}"/>
          </ac:cxnSpMkLst>
        </pc:cxnChg>
        <pc:cxnChg chg="add del">
          <ac:chgData name="Besha Awdir" userId="c56110b2aa247973" providerId="LiveId" clId="{B2378F99-A47E-46AA-8506-4C8C33471DFE}" dt="2021-11-23T20:57:18.310" v="947" actId="26606"/>
          <ac:cxnSpMkLst>
            <pc:docMk/>
            <pc:sldMk cId="4049634254" sldId="259"/>
            <ac:cxnSpMk id="47" creationId="{A257A575-A380-46C6-B80E-B456C968997A}"/>
          </ac:cxnSpMkLst>
        </pc:cxnChg>
        <pc:cxnChg chg="add del">
          <ac:chgData name="Besha Awdir" userId="c56110b2aa247973" providerId="LiveId" clId="{B2378F99-A47E-46AA-8506-4C8C33471DFE}" dt="2021-11-23T20:57:19.013" v="949" actId="26606"/>
          <ac:cxnSpMkLst>
            <pc:docMk/>
            <pc:sldMk cId="4049634254" sldId="259"/>
            <ac:cxnSpMk id="51" creationId="{143E9129-9B60-4684-AB92-D72D210F5DF2}"/>
          </ac:cxnSpMkLst>
        </pc:cxnChg>
        <pc:cxnChg chg="add del">
          <ac:chgData name="Besha Awdir" userId="c56110b2aa247973" providerId="LiveId" clId="{B2378F99-A47E-46AA-8506-4C8C33471DFE}" dt="2021-11-23T20:57:19.013" v="949" actId="26606"/>
          <ac:cxnSpMkLst>
            <pc:docMk/>
            <pc:sldMk cId="4049634254" sldId="259"/>
            <ac:cxnSpMk id="52" creationId="{85F2753B-199B-4FF0-838F-41E8D058E953}"/>
          </ac:cxnSpMkLst>
        </pc:cxnChg>
        <pc:cxnChg chg="add del">
          <ac:chgData name="Besha Awdir" userId="c56110b2aa247973" providerId="LiveId" clId="{B2378F99-A47E-46AA-8506-4C8C33471DFE}" dt="2021-11-23T20:57:19.013" v="949" actId="26606"/>
          <ac:cxnSpMkLst>
            <pc:docMk/>
            <pc:sldMk cId="4049634254" sldId="259"/>
            <ac:cxnSpMk id="53" creationId="{5BCD580C-575C-4EE7-8D92-12C104C8401F}"/>
          </ac:cxnSpMkLst>
        </pc:cxnChg>
        <pc:cxnChg chg="add del">
          <ac:chgData name="Besha Awdir" userId="c56110b2aa247973" providerId="LiveId" clId="{B2378F99-A47E-46AA-8506-4C8C33471DFE}" dt="2021-11-23T20:57:19.013" v="949" actId="26606"/>
          <ac:cxnSpMkLst>
            <pc:docMk/>
            <pc:sldMk cId="4049634254" sldId="259"/>
            <ac:cxnSpMk id="54" creationId="{B0BDEAB7-0E83-4F55-90F4-098569F5A573}"/>
          </ac:cxnSpMkLst>
        </pc:cxnChg>
        <pc:cxnChg chg="add">
          <ac:chgData name="Besha Awdir" userId="c56110b2aa247973" providerId="LiveId" clId="{B2378F99-A47E-46AA-8506-4C8C33471DFE}" dt="2021-11-23T20:57:19.020" v="950" actId="26606"/>
          <ac:cxnSpMkLst>
            <pc:docMk/>
            <pc:sldMk cId="4049634254" sldId="259"/>
            <ac:cxnSpMk id="57" creationId="{B0BDEAB7-0E83-4F55-90F4-098569F5A573}"/>
          </ac:cxnSpMkLst>
        </pc:cxnChg>
        <pc:cxnChg chg="add">
          <ac:chgData name="Besha Awdir" userId="c56110b2aa247973" providerId="LiveId" clId="{B2378F99-A47E-46AA-8506-4C8C33471DFE}" dt="2021-11-23T20:57:19.020" v="950" actId="26606"/>
          <ac:cxnSpMkLst>
            <pc:docMk/>
            <pc:sldMk cId="4049634254" sldId="259"/>
            <ac:cxnSpMk id="58" creationId="{EB123B9E-16C1-47FC-BA6E-0B62BE4F2E40}"/>
          </ac:cxnSpMkLst>
        </pc:cxnChg>
        <pc:cxnChg chg="add">
          <ac:chgData name="Besha Awdir" userId="c56110b2aa247973" providerId="LiveId" clId="{B2378F99-A47E-46AA-8506-4C8C33471DFE}" dt="2021-11-23T20:57:19.020" v="950" actId="26606"/>
          <ac:cxnSpMkLst>
            <pc:docMk/>
            <pc:sldMk cId="4049634254" sldId="259"/>
            <ac:cxnSpMk id="59" creationId="{51DA9589-40B0-4B65-A035-81057865FD02}"/>
          </ac:cxnSpMkLst>
        </pc:cxnChg>
      </pc:sldChg>
      <pc:sldChg chg="modSp new del mod">
        <pc:chgData name="Besha Awdir" userId="c56110b2aa247973" providerId="LiveId" clId="{B2378F99-A47E-46AA-8506-4C8C33471DFE}" dt="2021-11-23T20:48:42.460" v="790" actId="2696"/>
        <pc:sldMkLst>
          <pc:docMk/>
          <pc:sldMk cId="3664714573" sldId="260"/>
        </pc:sldMkLst>
        <pc:spChg chg="mod">
          <ac:chgData name="Besha Awdir" userId="c56110b2aa247973" providerId="LiveId" clId="{B2378F99-A47E-46AA-8506-4C8C33471DFE}" dt="2021-11-23T20:48:25.484" v="789" actId="20577"/>
          <ac:spMkLst>
            <pc:docMk/>
            <pc:sldMk cId="3664714573" sldId="260"/>
            <ac:spMk id="2" creationId="{5A9DD0E1-B4CC-49B6-A876-626960DB819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DDDCB-95EB-499B-A8C1-6F0F707FABF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CE2D6E-E7F9-4DD6-A414-D474D3F06058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Bezug auf die aktuelle Pandemie Problematik</a:t>
          </a:r>
          <a:endParaRPr lang="en-US"/>
        </a:p>
      </dgm:t>
    </dgm:pt>
    <dgm:pt modelId="{9B0F1789-1B18-4911-B35A-49CB7A2BAEF9}" type="parTrans" cxnId="{EF21741B-CED6-4229-A150-3DF4659325AC}">
      <dgm:prSet/>
      <dgm:spPr/>
      <dgm:t>
        <a:bodyPr/>
        <a:lstStyle/>
        <a:p>
          <a:endParaRPr lang="en-US"/>
        </a:p>
      </dgm:t>
    </dgm:pt>
    <dgm:pt modelId="{6C074C73-81D2-4EF7-B8D4-359F9DEC9726}" type="sibTrans" cxnId="{EF21741B-CED6-4229-A150-3DF4659325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5B2719-8A95-45B2-BF3B-953A484E2D2A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Sensibilisierung</a:t>
          </a:r>
          <a:endParaRPr lang="en-US"/>
        </a:p>
      </dgm:t>
    </dgm:pt>
    <dgm:pt modelId="{C0826A12-699D-43CB-9267-3F0967E29565}" type="parTrans" cxnId="{9E5B6C5F-4083-4D99-9C46-3F8652F4A196}">
      <dgm:prSet/>
      <dgm:spPr/>
      <dgm:t>
        <a:bodyPr/>
        <a:lstStyle/>
        <a:p>
          <a:endParaRPr lang="en-US"/>
        </a:p>
      </dgm:t>
    </dgm:pt>
    <dgm:pt modelId="{C31C1D8A-6F9E-4181-A54B-18F2D3492EC7}" type="sibTrans" cxnId="{9E5B6C5F-4083-4D99-9C46-3F8652F4A196}">
      <dgm:prSet/>
      <dgm:spPr/>
      <dgm:t>
        <a:bodyPr/>
        <a:lstStyle/>
        <a:p>
          <a:endParaRPr lang="en-US"/>
        </a:p>
      </dgm:t>
    </dgm:pt>
    <dgm:pt modelId="{6413E1C5-E10B-47E8-928A-CCB4E6E9A5C3}" type="pres">
      <dgm:prSet presAssocID="{D64DDDCB-95EB-499B-A8C1-6F0F707FABF1}" presName="root" presStyleCnt="0">
        <dgm:presLayoutVars>
          <dgm:dir/>
          <dgm:resizeHandles val="exact"/>
        </dgm:presLayoutVars>
      </dgm:prSet>
      <dgm:spPr/>
    </dgm:pt>
    <dgm:pt modelId="{03837953-0010-43CA-B446-6B8C408D291D}" type="pres">
      <dgm:prSet presAssocID="{D64DDDCB-95EB-499B-A8C1-6F0F707FABF1}" presName="container" presStyleCnt="0">
        <dgm:presLayoutVars>
          <dgm:dir/>
          <dgm:resizeHandles val="exact"/>
        </dgm:presLayoutVars>
      </dgm:prSet>
      <dgm:spPr/>
    </dgm:pt>
    <dgm:pt modelId="{FFCFAF4D-CDDB-4BEE-8712-59EB50AB7751}" type="pres">
      <dgm:prSet presAssocID="{8DCE2D6E-E7F9-4DD6-A414-D474D3F06058}" presName="compNode" presStyleCnt="0"/>
      <dgm:spPr/>
    </dgm:pt>
    <dgm:pt modelId="{9D40D3D0-8B45-47DE-AADE-A47FA1869143}" type="pres">
      <dgm:prSet presAssocID="{8DCE2D6E-E7F9-4DD6-A414-D474D3F06058}" presName="iconBgRect" presStyleLbl="bgShp" presStyleIdx="0" presStyleCnt="2"/>
      <dgm:spPr>
        <a:solidFill>
          <a:schemeClr val="bg1"/>
        </a:solidFill>
        <a:ln>
          <a:solidFill>
            <a:schemeClr val="tx1"/>
          </a:solidFill>
        </a:ln>
      </dgm:spPr>
    </dgm:pt>
    <dgm:pt modelId="{D61EE081-3777-4C08-B9A3-0369F6B48037}" type="pres">
      <dgm:prSet presAssocID="{8DCE2D6E-E7F9-4DD6-A414-D474D3F060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D188A017-DD7E-475A-B886-52F893F850CF}" type="pres">
      <dgm:prSet presAssocID="{8DCE2D6E-E7F9-4DD6-A414-D474D3F06058}" presName="spaceRect" presStyleCnt="0"/>
      <dgm:spPr/>
    </dgm:pt>
    <dgm:pt modelId="{84668A2A-6CBD-48D6-8614-206CC68EFCFE}" type="pres">
      <dgm:prSet presAssocID="{8DCE2D6E-E7F9-4DD6-A414-D474D3F06058}" presName="textRect" presStyleLbl="revTx" presStyleIdx="0" presStyleCnt="2">
        <dgm:presLayoutVars>
          <dgm:chMax val="1"/>
          <dgm:chPref val="1"/>
        </dgm:presLayoutVars>
      </dgm:prSet>
      <dgm:spPr/>
    </dgm:pt>
    <dgm:pt modelId="{2BAC2B2E-4CE1-434D-B3D2-6BC43620E2D3}" type="pres">
      <dgm:prSet presAssocID="{6C074C73-81D2-4EF7-B8D4-359F9DEC9726}" presName="sibTrans" presStyleLbl="sibTrans2D1" presStyleIdx="0" presStyleCnt="0"/>
      <dgm:spPr/>
    </dgm:pt>
    <dgm:pt modelId="{15FBAEC8-B176-4827-84A2-E8EA69AB07BE}" type="pres">
      <dgm:prSet presAssocID="{A95B2719-8A95-45B2-BF3B-953A484E2D2A}" presName="compNode" presStyleCnt="0"/>
      <dgm:spPr/>
    </dgm:pt>
    <dgm:pt modelId="{93ADF575-F0D3-43EE-BD1C-A56BBACD5C80}" type="pres">
      <dgm:prSet presAssocID="{A95B2719-8A95-45B2-BF3B-953A484E2D2A}" presName="iconBgRect" presStyleLbl="bgShp" presStyleIdx="1" presStyleCnt="2"/>
      <dgm:spPr>
        <a:solidFill>
          <a:schemeClr val="bg1"/>
        </a:solidFill>
        <a:ln>
          <a:solidFill>
            <a:schemeClr val="tx1"/>
          </a:solidFill>
        </a:ln>
      </dgm:spPr>
    </dgm:pt>
    <dgm:pt modelId="{8EFC1A37-B0E3-44FA-929E-4ADDE4770B17}" type="pres">
      <dgm:prSet presAssocID="{A95B2719-8A95-45B2-BF3B-953A484E2D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fon"/>
        </a:ext>
      </dgm:extLst>
    </dgm:pt>
    <dgm:pt modelId="{05C3B40F-D938-4C19-8919-734B4874109C}" type="pres">
      <dgm:prSet presAssocID="{A95B2719-8A95-45B2-BF3B-953A484E2D2A}" presName="spaceRect" presStyleCnt="0"/>
      <dgm:spPr/>
    </dgm:pt>
    <dgm:pt modelId="{BB4386B0-E868-4926-B663-C939FAF32FD5}" type="pres">
      <dgm:prSet presAssocID="{A95B2719-8A95-45B2-BF3B-953A484E2D2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F8AE403-FB2B-428A-B9C6-E910E266F1E0}" type="presOf" srcId="{6C074C73-81D2-4EF7-B8D4-359F9DEC9726}" destId="{2BAC2B2E-4CE1-434D-B3D2-6BC43620E2D3}" srcOrd="0" destOrd="0" presId="urn:microsoft.com/office/officeart/2018/2/layout/IconCircleList"/>
    <dgm:cxn modelId="{EF21741B-CED6-4229-A150-3DF4659325AC}" srcId="{D64DDDCB-95EB-499B-A8C1-6F0F707FABF1}" destId="{8DCE2D6E-E7F9-4DD6-A414-D474D3F06058}" srcOrd="0" destOrd="0" parTransId="{9B0F1789-1B18-4911-B35A-49CB7A2BAEF9}" sibTransId="{6C074C73-81D2-4EF7-B8D4-359F9DEC9726}"/>
    <dgm:cxn modelId="{9E5B6C5F-4083-4D99-9C46-3F8652F4A196}" srcId="{D64DDDCB-95EB-499B-A8C1-6F0F707FABF1}" destId="{A95B2719-8A95-45B2-BF3B-953A484E2D2A}" srcOrd="1" destOrd="0" parTransId="{C0826A12-699D-43CB-9267-3F0967E29565}" sibTransId="{C31C1D8A-6F9E-4181-A54B-18F2D3492EC7}"/>
    <dgm:cxn modelId="{5F295D4A-6530-4948-8527-F36248E129BB}" type="presOf" srcId="{A95B2719-8A95-45B2-BF3B-953A484E2D2A}" destId="{BB4386B0-E868-4926-B663-C939FAF32FD5}" srcOrd="0" destOrd="0" presId="urn:microsoft.com/office/officeart/2018/2/layout/IconCircleList"/>
    <dgm:cxn modelId="{1EE7EF76-0110-4BE8-BD26-A3A72949F84D}" type="presOf" srcId="{D64DDDCB-95EB-499B-A8C1-6F0F707FABF1}" destId="{6413E1C5-E10B-47E8-928A-CCB4E6E9A5C3}" srcOrd="0" destOrd="0" presId="urn:microsoft.com/office/officeart/2018/2/layout/IconCircleList"/>
    <dgm:cxn modelId="{B5CB67E4-18C2-429B-98D1-869AA5136A5E}" type="presOf" srcId="{8DCE2D6E-E7F9-4DD6-A414-D474D3F06058}" destId="{84668A2A-6CBD-48D6-8614-206CC68EFCFE}" srcOrd="0" destOrd="0" presId="urn:microsoft.com/office/officeart/2018/2/layout/IconCircleList"/>
    <dgm:cxn modelId="{D489E892-E270-4A8F-A0CC-AC7D3FC5EEE1}" type="presParOf" srcId="{6413E1C5-E10B-47E8-928A-CCB4E6E9A5C3}" destId="{03837953-0010-43CA-B446-6B8C408D291D}" srcOrd="0" destOrd="0" presId="urn:microsoft.com/office/officeart/2018/2/layout/IconCircleList"/>
    <dgm:cxn modelId="{9CD6907D-0153-4CB8-A571-374F142F1FB4}" type="presParOf" srcId="{03837953-0010-43CA-B446-6B8C408D291D}" destId="{FFCFAF4D-CDDB-4BEE-8712-59EB50AB7751}" srcOrd="0" destOrd="0" presId="urn:microsoft.com/office/officeart/2018/2/layout/IconCircleList"/>
    <dgm:cxn modelId="{7C1BD20C-A3BB-4458-9E8C-3822DAA67B5B}" type="presParOf" srcId="{FFCFAF4D-CDDB-4BEE-8712-59EB50AB7751}" destId="{9D40D3D0-8B45-47DE-AADE-A47FA1869143}" srcOrd="0" destOrd="0" presId="urn:microsoft.com/office/officeart/2018/2/layout/IconCircleList"/>
    <dgm:cxn modelId="{B5E36919-7CBE-4291-A485-46DEF795FA4F}" type="presParOf" srcId="{FFCFAF4D-CDDB-4BEE-8712-59EB50AB7751}" destId="{D61EE081-3777-4C08-B9A3-0369F6B48037}" srcOrd="1" destOrd="0" presId="urn:microsoft.com/office/officeart/2018/2/layout/IconCircleList"/>
    <dgm:cxn modelId="{56B1F38F-0249-4259-BA8F-481677C9F78C}" type="presParOf" srcId="{FFCFAF4D-CDDB-4BEE-8712-59EB50AB7751}" destId="{D188A017-DD7E-475A-B886-52F893F850CF}" srcOrd="2" destOrd="0" presId="urn:microsoft.com/office/officeart/2018/2/layout/IconCircleList"/>
    <dgm:cxn modelId="{BC153311-749E-4655-B532-B40BA6675FD1}" type="presParOf" srcId="{FFCFAF4D-CDDB-4BEE-8712-59EB50AB7751}" destId="{84668A2A-6CBD-48D6-8614-206CC68EFCFE}" srcOrd="3" destOrd="0" presId="urn:microsoft.com/office/officeart/2018/2/layout/IconCircleList"/>
    <dgm:cxn modelId="{7071FE22-14EB-4201-AEE5-637A79115FA8}" type="presParOf" srcId="{03837953-0010-43CA-B446-6B8C408D291D}" destId="{2BAC2B2E-4CE1-434D-B3D2-6BC43620E2D3}" srcOrd="1" destOrd="0" presId="urn:microsoft.com/office/officeart/2018/2/layout/IconCircleList"/>
    <dgm:cxn modelId="{67F129BD-B23D-49D4-9D8C-7F3C94DAAA42}" type="presParOf" srcId="{03837953-0010-43CA-B446-6B8C408D291D}" destId="{15FBAEC8-B176-4827-84A2-E8EA69AB07BE}" srcOrd="2" destOrd="0" presId="urn:microsoft.com/office/officeart/2018/2/layout/IconCircleList"/>
    <dgm:cxn modelId="{8F6B65BE-812E-47A3-BD2B-EABB3467471F}" type="presParOf" srcId="{15FBAEC8-B176-4827-84A2-E8EA69AB07BE}" destId="{93ADF575-F0D3-43EE-BD1C-A56BBACD5C80}" srcOrd="0" destOrd="0" presId="urn:microsoft.com/office/officeart/2018/2/layout/IconCircleList"/>
    <dgm:cxn modelId="{931E5DE8-AF37-4A2A-97B1-EF3CB9D4C3C1}" type="presParOf" srcId="{15FBAEC8-B176-4827-84A2-E8EA69AB07BE}" destId="{8EFC1A37-B0E3-44FA-929E-4ADDE4770B17}" srcOrd="1" destOrd="0" presId="urn:microsoft.com/office/officeart/2018/2/layout/IconCircleList"/>
    <dgm:cxn modelId="{2FFD5838-183F-4855-A821-52E6D2972019}" type="presParOf" srcId="{15FBAEC8-B176-4827-84A2-E8EA69AB07BE}" destId="{05C3B40F-D938-4C19-8919-734B4874109C}" srcOrd="2" destOrd="0" presId="urn:microsoft.com/office/officeart/2018/2/layout/IconCircleList"/>
    <dgm:cxn modelId="{20576E7D-1861-4E6A-AB57-7F503BD4CFEF}" type="presParOf" srcId="{15FBAEC8-B176-4827-84A2-E8EA69AB07BE}" destId="{BB4386B0-E868-4926-B663-C939FAF32FD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A5D31-1FC3-4125-B057-A9B70CE794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5F69B22-B69D-4755-824D-0C8ADA73A72B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dirty="0"/>
            <a:t>Distanz / Temperatur messen </a:t>
          </a:r>
          <a:endParaRPr lang="en-US" dirty="0"/>
        </a:p>
      </dgm:t>
    </dgm:pt>
    <dgm:pt modelId="{DCD7DD20-7D30-4815-B667-06A472A5A960}" type="parTrans" cxnId="{57D3A65D-25E9-48E3-B2E1-5A8C063FE519}">
      <dgm:prSet/>
      <dgm:spPr/>
      <dgm:t>
        <a:bodyPr/>
        <a:lstStyle/>
        <a:p>
          <a:endParaRPr lang="en-US"/>
        </a:p>
      </dgm:t>
    </dgm:pt>
    <dgm:pt modelId="{91870101-C946-41E8-8020-ECC4057126F0}" type="sibTrans" cxnId="{57D3A65D-25E9-48E3-B2E1-5A8C063FE519}">
      <dgm:prSet/>
      <dgm:spPr/>
      <dgm:t>
        <a:bodyPr/>
        <a:lstStyle/>
        <a:p>
          <a:endParaRPr lang="en-US"/>
        </a:p>
      </dgm:t>
    </dgm:pt>
    <dgm:pt modelId="{159F0965-6881-41AB-9854-713347F2E6E3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Signalisieren</a:t>
          </a:r>
          <a:endParaRPr lang="en-US"/>
        </a:p>
      </dgm:t>
    </dgm:pt>
    <dgm:pt modelId="{23A52C7A-966F-4FF2-BCD4-7ED994910198}" type="parTrans" cxnId="{73D741EA-41EC-405F-9828-1855CF07ED83}">
      <dgm:prSet/>
      <dgm:spPr/>
      <dgm:t>
        <a:bodyPr/>
        <a:lstStyle/>
        <a:p>
          <a:endParaRPr lang="en-US"/>
        </a:p>
      </dgm:t>
    </dgm:pt>
    <dgm:pt modelId="{90D6E6A1-C10F-49D4-A438-60E4372ADFE2}" type="sibTrans" cxnId="{73D741EA-41EC-405F-9828-1855CF07ED83}">
      <dgm:prSet/>
      <dgm:spPr/>
      <dgm:t>
        <a:bodyPr/>
        <a:lstStyle/>
        <a:p>
          <a:endParaRPr lang="en-US"/>
        </a:p>
      </dgm:t>
    </dgm:pt>
    <dgm:pt modelId="{5EFC66F3-E177-49CA-9260-331F6DEF482A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Live anzeige</a:t>
          </a:r>
          <a:endParaRPr lang="en-US"/>
        </a:p>
      </dgm:t>
    </dgm:pt>
    <dgm:pt modelId="{FE0F4522-682D-4553-A8AF-442958CC67E3}" type="parTrans" cxnId="{CA269EA2-F6C8-4296-9647-F95BA7A9D464}">
      <dgm:prSet/>
      <dgm:spPr/>
      <dgm:t>
        <a:bodyPr/>
        <a:lstStyle/>
        <a:p>
          <a:endParaRPr lang="en-US"/>
        </a:p>
      </dgm:t>
    </dgm:pt>
    <dgm:pt modelId="{676E2049-4B6F-4E5C-9FD3-549906D92015}" type="sibTrans" cxnId="{CA269EA2-F6C8-4296-9647-F95BA7A9D464}">
      <dgm:prSet/>
      <dgm:spPr/>
      <dgm:t>
        <a:bodyPr/>
        <a:lstStyle/>
        <a:p>
          <a:endParaRPr lang="en-US"/>
        </a:p>
      </dgm:t>
    </dgm:pt>
    <dgm:pt modelId="{282F53AC-269C-4F73-BF88-9D8557AA56D1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dirty="0"/>
            <a:t>Daraufhinweisen (Lautsprecher)</a:t>
          </a:r>
          <a:endParaRPr lang="en-US" dirty="0"/>
        </a:p>
      </dgm:t>
    </dgm:pt>
    <dgm:pt modelId="{ECCA58AD-D0A7-4978-96E8-39B69881EDBB}" type="parTrans" cxnId="{47F06924-0C80-4CD9-BD83-044978C8934D}">
      <dgm:prSet/>
      <dgm:spPr/>
      <dgm:t>
        <a:bodyPr/>
        <a:lstStyle/>
        <a:p>
          <a:endParaRPr lang="en-US"/>
        </a:p>
      </dgm:t>
    </dgm:pt>
    <dgm:pt modelId="{0FEF720B-C84A-407E-AEEE-9AEE55071398}" type="sibTrans" cxnId="{47F06924-0C80-4CD9-BD83-044978C8934D}">
      <dgm:prSet/>
      <dgm:spPr/>
      <dgm:t>
        <a:bodyPr/>
        <a:lstStyle/>
        <a:p>
          <a:endParaRPr lang="en-US"/>
        </a:p>
      </dgm:t>
    </dgm:pt>
    <dgm:pt modelId="{B4D66D81-C537-4875-9017-BCBA1F8981A8}" type="pres">
      <dgm:prSet presAssocID="{A61A5D31-1FC3-4125-B057-A9B70CE79456}" presName="root" presStyleCnt="0">
        <dgm:presLayoutVars>
          <dgm:dir/>
          <dgm:resizeHandles val="exact"/>
        </dgm:presLayoutVars>
      </dgm:prSet>
      <dgm:spPr/>
    </dgm:pt>
    <dgm:pt modelId="{DC324487-6A15-4498-B626-A22859114098}" type="pres">
      <dgm:prSet presAssocID="{E5F69B22-B69D-4755-824D-0C8ADA73A72B}" presName="compNode" presStyleCnt="0"/>
      <dgm:spPr/>
    </dgm:pt>
    <dgm:pt modelId="{6D9E3FA2-834F-4C0B-85F1-07EDDD842076}" type="pres">
      <dgm:prSet presAssocID="{E5F69B22-B69D-4755-824D-0C8ADA73A72B}" presName="bgRect" presStyleLbl="bgShp" presStyleIdx="0" presStyleCnt="4"/>
      <dgm:spPr/>
    </dgm:pt>
    <dgm:pt modelId="{8AA212C7-8876-4B68-BBFC-711B914C31FF}" type="pres">
      <dgm:prSet presAssocID="{E5F69B22-B69D-4755-824D-0C8ADA73A72B}" presName="iconRect" presStyleLbl="node1" presStyleIdx="0" presStyleCnt="4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al mit einfarbiger Füllung"/>
        </a:ext>
      </dgm:extLst>
    </dgm:pt>
    <dgm:pt modelId="{A443367C-CAA3-462C-BB88-5F8E5C5E19E4}" type="pres">
      <dgm:prSet presAssocID="{E5F69B22-B69D-4755-824D-0C8ADA73A72B}" presName="spaceRect" presStyleCnt="0"/>
      <dgm:spPr/>
    </dgm:pt>
    <dgm:pt modelId="{01BC2935-AA6B-488A-BF2A-66C2A938F296}" type="pres">
      <dgm:prSet presAssocID="{E5F69B22-B69D-4755-824D-0C8ADA73A72B}" presName="parTx" presStyleLbl="revTx" presStyleIdx="0" presStyleCnt="4">
        <dgm:presLayoutVars>
          <dgm:chMax val="0"/>
          <dgm:chPref val="0"/>
        </dgm:presLayoutVars>
      </dgm:prSet>
      <dgm:spPr/>
    </dgm:pt>
    <dgm:pt modelId="{D7EFE13F-DE57-4F2A-AB2C-453AB4F56047}" type="pres">
      <dgm:prSet presAssocID="{91870101-C946-41E8-8020-ECC4057126F0}" presName="sibTrans" presStyleCnt="0"/>
      <dgm:spPr/>
    </dgm:pt>
    <dgm:pt modelId="{D0C08487-5479-46F1-B776-DF2208F03A5D}" type="pres">
      <dgm:prSet presAssocID="{159F0965-6881-41AB-9854-713347F2E6E3}" presName="compNode" presStyleCnt="0"/>
      <dgm:spPr/>
    </dgm:pt>
    <dgm:pt modelId="{0058DD5F-231E-4B4E-8AD0-3A65B3EAAB58}" type="pres">
      <dgm:prSet presAssocID="{159F0965-6881-41AB-9854-713347F2E6E3}" presName="bgRect" presStyleLbl="bgShp" presStyleIdx="1" presStyleCnt="4"/>
      <dgm:spPr/>
    </dgm:pt>
    <dgm:pt modelId="{832B5277-F87C-4501-9C1F-38EBA099047F}" type="pres">
      <dgm:prSet presAssocID="{159F0965-6881-41AB-9854-713347F2E6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BE0A5FE-CA5B-436B-9D90-5374035AD320}" type="pres">
      <dgm:prSet presAssocID="{159F0965-6881-41AB-9854-713347F2E6E3}" presName="spaceRect" presStyleCnt="0"/>
      <dgm:spPr/>
    </dgm:pt>
    <dgm:pt modelId="{FC426B3A-5253-43F9-A05C-96F99454B596}" type="pres">
      <dgm:prSet presAssocID="{159F0965-6881-41AB-9854-713347F2E6E3}" presName="parTx" presStyleLbl="revTx" presStyleIdx="1" presStyleCnt="4">
        <dgm:presLayoutVars>
          <dgm:chMax val="0"/>
          <dgm:chPref val="0"/>
        </dgm:presLayoutVars>
      </dgm:prSet>
      <dgm:spPr/>
    </dgm:pt>
    <dgm:pt modelId="{7B397E66-2BF2-4A8D-9381-97DBEE39837F}" type="pres">
      <dgm:prSet presAssocID="{90D6E6A1-C10F-49D4-A438-60E4372ADFE2}" presName="sibTrans" presStyleCnt="0"/>
      <dgm:spPr/>
    </dgm:pt>
    <dgm:pt modelId="{5AE137AE-0391-4798-B60D-C3FF80970B5F}" type="pres">
      <dgm:prSet presAssocID="{5EFC66F3-E177-49CA-9260-331F6DEF482A}" presName="compNode" presStyleCnt="0"/>
      <dgm:spPr/>
    </dgm:pt>
    <dgm:pt modelId="{2FD45789-F36B-476E-8DB7-4C71D869C98C}" type="pres">
      <dgm:prSet presAssocID="{5EFC66F3-E177-49CA-9260-331F6DEF482A}" presName="bgRect" presStyleLbl="bgShp" presStyleIdx="2" presStyleCnt="4"/>
      <dgm:spPr/>
    </dgm:pt>
    <dgm:pt modelId="{03173672-E26E-47CF-BDCB-EF458AE0C887}" type="pres">
      <dgm:prSet presAssocID="{5EFC66F3-E177-49CA-9260-331F6DEF482A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16BF342-473B-44A9-8928-2378067F3D5A}" type="pres">
      <dgm:prSet presAssocID="{5EFC66F3-E177-49CA-9260-331F6DEF482A}" presName="spaceRect" presStyleCnt="0"/>
      <dgm:spPr/>
    </dgm:pt>
    <dgm:pt modelId="{EA2D0735-93DE-4ABC-9530-2E93E65CC5E6}" type="pres">
      <dgm:prSet presAssocID="{5EFC66F3-E177-49CA-9260-331F6DEF482A}" presName="parTx" presStyleLbl="revTx" presStyleIdx="2" presStyleCnt="4">
        <dgm:presLayoutVars>
          <dgm:chMax val="0"/>
          <dgm:chPref val="0"/>
        </dgm:presLayoutVars>
      </dgm:prSet>
      <dgm:spPr/>
    </dgm:pt>
    <dgm:pt modelId="{777FD312-4AC1-47F0-A78A-3B0232806890}" type="pres">
      <dgm:prSet presAssocID="{676E2049-4B6F-4E5C-9FD3-549906D92015}" presName="sibTrans" presStyleCnt="0"/>
      <dgm:spPr/>
    </dgm:pt>
    <dgm:pt modelId="{6BEBEE8A-7FFC-4A6D-AD37-044E950908D0}" type="pres">
      <dgm:prSet presAssocID="{282F53AC-269C-4F73-BF88-9D8557AA56D1}" presName="compNode" presStyleCnt="0"/>
      <dgm:spPr/>
    </dgm:pt>
    <dgm:pt modelId="{304437C7-4D5F-4D7B-8D3F-8D15A561999D}" type="pres">
      <dgm:prSet presAssocID="{282F53AC-269C-4F73-BF88-9D8557AA56D1}" presName="bgRect" presStyleLbl="bgShp" presStyleIdx="3" presStyleCnt="4"/>
      <dgm:spPr/>
    </dgm:pt>
    <dgm:pt modelId="{0FCE9640-A810-45BA-AF05-224676871DB5}" type="pres">
      <dgm:prSet presAssocID="{282F53AC-269C-4F73-BF88-9D8557AA56D1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utsprecher mit einfarbiger Füllung"/>
        </a:ext>
      </dgm:extLst>
    </dgm:pt>
    <dgm:pt modelId="{B01088FF-6823-48E6-B60E-802A1E36B121}" type="pres">
      <dgm:prSet presAssocID="{282F53AC-269C-4F73-BF88-9D8557AA56D1}" presName="spaceRect" presStyleCnt="0"/>
      <dgm:spPr/>
    </dgm:pt>
    <dgm:pt modelId="{96617368-2B1F-4596-BA05-674C1C755E04}" type="pres">
      <dgm:prSet presAssocID="{282F53AC-269C-4F73-BF88-9D8557AA56D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7F06924-0C80-4CD9-BD83-044978C8934D}" srcId="{A61A5D31-1FC3-4125-B057-A9B70CE79456}" destId="{282F53AC-269C-4F73-BF88-9D8557AA56D1}" srcOrd="3" destOrd="0" parTransId="{ECCA58AD-D0A7-4978-96E8-39B69881EDBB}" sibTransId="{0FEF720B-C84A-407E-AEEE-9AEE55071398}"/>
    <dgm:cxn modelId="{61768525-4C78-4E10-A9A5-B552AB23EF2B}" type="presOf" srcId="{282F53AC-269C-4F73-BF88-9D8557AA56D1}" destId="{96617368-2B1F-4596-BA05-674C1C755E04}" srcOrd="0" destOrd="0" presId="urn:microsoft.com/office/officeart/2018/2/layout/IconVerticalSolidList"/>
    <dgm:cxn modelId="{57D3A65D-25E9-48E3-B2E1-5A8C063FE519}" srcId="{A61A5D31-1FC3-4125-B057-A9B70CE79456}" destId="{E5F69B22-B69D-4755-824D-0C8ADA73A72B}" srcOrd="0" destOrd="0" parTransId="{DCD7DD20-7D30-4815-B667-06A472A5A960}" sibTransId="{91870101-C946-41E8-8020-ECC4057126F0}"/>
    <dgm:cxn modelId="{6D107F41-8E1C-41EF-924D-7A61AB19503F}" type="presOf" srcId="{159F0965-6881-41AB-9854-713347F2E6E3}" destId="{FC426B3A-5253-43F9-A05C-96F99454B596}" srcOrd="0" destOrd="0" presId="urn:microsoft.com/office/officeart/2018/2/layout/IconVerticalSolidList"/>
    <dgm:cxn modelId="{C5B57F59-D9DF-4DBB-94C6-8CA6E7C33F3E}" type="presOf" srcId="{E5F69B22-B69D-4755-824D-0C8ADA73A72B}" destId="{01BC2935-AA6B-488A-BF2A-66C2A938F296}" srcOrd="0" destOrd="0" presId="urn:microsoft.com/office/officeart/2018/2/layout/IconVerticalSolidList"/>
    <dgm:cxn modelId="{CA269EA2-F6C8-4296-9647-F95BA7A9D464}" srcId="{A61A5D31-1FC3-4125-B057-A9B70CE79456}" destId="{5EFC66F3-E177-49CA-9260-331F6DEF482A}" srcOrd="2" destOrd="0" parTransId="{FE0F4522-682D-4553-A8AF-442958CC67E3}" sibTransId="{676E2049-4B6F-4E5C-9FD3-549906D92015}"/>
    <dgm:cxn modelId="{60B31FCF-308E-427F-84D8-C61E4D83AFA5}" type="presOf" srcId="{A61A5D31-1FC3-4125-B057-A9B70CE79456}" destId="{B4D66D81-C537-4875-9017-BCBA1F8981A8}" srcOrd="0" destOrd="0" presId="urn:microsoft.com/office/officeart/2018/2/layout/IconVerticalSolidList"/>
    <dgm:cxn modelId="{73D741EA-41EC-405F-9828-1855CF07ED83}" srcId="{A61A5D31-1FC3-4125-B057-A9B70CE79456}" destId="{159F0965-6881-41AB-9854-713347F2E6E3}" srcOrd="1" destOrd="0" parTransId="{23A52C7A-966F-4FF2-BCD4-7ED994910198}" sibTransId="{90D6E6A1-C10F-49D4-A438-60E4372ADFE2}"/>
    <dgm:cxn modelId="{F80EE3EB-C460-435B-B30E-9DD5011BA28C}" type="presOf" srcId="{5EFC66F3-E177-49CA-9260-331F6DEF482A}" destId="{EA2D0735-93DE-4ABC-9530-2E93E65CC5E6}" srcOrd="0" destOrd="0" presId="urn:microsoft.com/office/officeart/2018/2/layout/IconVerticalSolidList"/>
    <dgm:cxn modelId="{922429FD-1740-4E19-8DC9-B10D598F468F}" type="presParOf" srcId="{B4D66D81-C537-4875-9017-BCBA1F8981A8}" destId="{DC324487-6A15-4498-B626-A22859114098}" srcOrd="0" destOrd="0" presId="urn:microsoft.com/office/officeart/2018/2/layout/IconVerticalSolidList"/>
    <dgm:cxn modelId="{FFE141A9-4C73-4BBE-963E-5F6C90F2B80F}" type="presParOf" srcId="{DC324487-6A15-4498-B626-A22859114098}" destId="{6D9E3FA2-834F-4C0B-85F1-07EDDD842076}" srcOrd="0" destOrd="0" presId="urn:microsoft.com/office/officeart/2018/2/layout/IconVerticalSolidList"/>
    <dgm:cxn modelId="{8A771945-5CF0-4258-BD8E-8034438C3440}" type="presParOf" srcId="{DC324487-6A15-4498-B626-A22859114098}" destId="{8AA212C7-8876-4B68-BBFC-711B914C31FF}" srcOrd="1" destOrd="0" presId="urn:microsoft.com/office/officeart/2018/2/layout/IconVerticalSolidList"/>
    <dgm:cxn modelId="{D776D213-080A-418E-B872-82CD047BB70E}" type="presParOf" srcId="{DC324487-6A15-4498-B626-A22859114098}" destId="{A443367C-CAA3-462C-BB88-5F8E5C5E19E4}" srcOrd="2" destOrd="0" presId="urn:microsoft.com/office/officeart/2018/2/layout/IconVerticalSolidList"/>
    <dgm:cxn modelId="{D9003DD2-49D8-4125-BC2B-4F29103B2506}" type="presParOf" srcId="{DC324487-6A15-4498-B626-A22859114098}" destId="{01BC2935-AA6B-488A-BF2A-66C2A938F296}" srcOrd="3" destOrd="0" presId="urn:microsoft.com/office/officeart/2018/2/layout/IconVerticalSolidList"/>
    <dgm:cxn modelId="{FCD6FEBD-3728-4291-8219-8E81F2251213}" type="presParOf" srcId="{B4D66D81-C537-4875-9017-BCBA1F8981A8}" destId="{D7EFE13F-DE57-4F2A-AB2C-453AB4F56047}" srcOrd="1" destOrd="0" presId="urn:microsoft.com/office/officeart/2018/2/layout/IconVerticalSolidList"/>
    <dgm:cxn modelId="{E02B2EF7-9DE2-45C3-B160-403AEFB3C89B}" type="presParOf" srcId="{B4D66D81-C537-4875-9017-BCBA1F8981A8}" destId="{D0C08487-5479-46F1-B776-DF2208F03A5D}" srcOrd="2" destOrd="0" presId="urn:microsoft.com/office/officeart/2018/2/layout/IconVerticalSolidList"/>
    <dgm:cxn modelId="{CE343869-08D1-4677-947A-475B0CF14B3A}" type="presParOf" srcId="{D0C08487-5479-46F1-B776-DF2208F03A5D}" destId="{0058DD5F-231E-4B4E-8AD0-3A65B3EAAB58}" srcOrd="0" destOrd="0" presId="urn:microsoft.com/office/officeart/2018/2/layout/IconVerticalSolidList"/>
    <dgm:cxn modelId="{87B10BF1-5781-446E-8277-AD44C629430D}" type="presParOf" srcId="{D0C08487-5479-46F1-B776-DF2208F03A5D}" destId="{832B5277-F87C-4501-9C1F-38EBA099047F}" srcOrd="1" destOrd="0" presId="urn:microsoft.com/office/officeart/2018/2/layout/IconVerticalSolidList"/>
    <dgm:cxn modelId="{42A055BF-75A0-4280-9403-6F487561DC04}" type="presParOf" srcId="{D0C08487-5479-46F1-B776-DF2208F03A5D}" destId="{CBE0A5FE-CA5B-436B-9D90-5374035AD320}" srcOrd="2" destOrd="0" presId="urn:microsoft.com/office/officeart/2018/2/layout/IconVerticalSolidList"/>
    <dgm:cxn modelId="{CB4B0601-DCD8-45C6-87DB-1137466A076D}" type="presParOf" srcId="{D0C08487-5479-46F1-B776-DF2208F03A5D}" destId="{FC426B3A-5253-43F9-A05C-96F99454B596}" srcOrd="3" destOrd="0" presId="urn:microsoft.com/office/officeart/2018/2/layout/IconVerticalSolidList"/>
    <dgm:cxn modelId="{4D3C003A-9543-40F9-848C-58BC535A8B4B}" type="presParOf" srcId="{B4D66D81-C537-4875-9017-BCBA1F8981A8}" destId="{7B397E66-2BF2-4A8D-9381-97DBEE39837F}" srcOrd="3" destOrd="0" presId="urn:microsoft.com/office/officeart/2018/2/layout/IconVerticalSolidList"/>
    <dgm:cxn modelId="{2889D419-7E29-4B3F-9585-4CB3C33FE788}" type="presParOf" srcId="{B4D66D81-C537-4875-9017-BCBA1F8981A8}" destId="{5AE137AE-0391-4798-B60D-C3FF80970B5F}" srcOrd="4" destOrd="0" presId="urn:microsoft.com/office/officeart/2018/2/layout/IconVerticalSolidList"/>
    <dgm:cxn modelId="{4FF10174-2365-4682-9C0C-A7296364FEE3}" type="presParOf" srcId="{5AE137AE-0391-4798-B60D-C3FF80970B5F}" destId="{2FD45789-F36B-476E-8DB7-4C71D869C98C}" srcOrd="0" destOrd="0" presId="urn:microsoft.com/office/officeart/2018/2/layout/IconVerticalSolidList"/>
    <dgm:cxn modelId="{5138D04E-236A-40F5-B3A0-5DB5812569D9}" type="presParOf" srcId="{5AE137AE-0391-4798-B60D-C3FF80970B5F}" destId="{03173672-E26E-47CF-BDCB-EF458AE0C887}" srcOrd="1" destOrd="0" presId="urn:microsoft.com/office/officeart/2018/2/layout/IconVerticalSolidList"/>
    <dgm:cxn modelId="{82CA3611-ADCA-4D32-B7D3-780BE9179EC6}" type="presParOf" srcId="{5AE137AE-0391-4798-B60D-C3FF80970B5F}" destId="{C16BF342-473B-44A9-8928-2378067F3D5A}" srcOrd="2" destOrd="0" presId="urn:microsoft.com/office/officeart/2018/2/layout/IconVerticalSolidList"/>
    <dgm:cxn modelId="{2D70A7F3-3BA7-4BEB-8B94-4AA203AD397B}" type="presParOf" srcId="{5AE137AE-0391-4798-B60D-C3FF80970B5F}" destId="{EA2D0735-93DE-4ABC-9530-2E93E65CC5E6}" srcOrd="3" destOrd="0" presId="urn:microsoft.com/office/officeart/2018/2/layout/IconVerticalSolidList"/>
    <dgm:cxn modelId="{2D78D97F-F5BE-47D8-9C31-CE1AB5318087}" type="presParOf" srcId="{B4D66D81-C537-4875-9017-BCBA1F8981A8}" destId="{777FD312-4AC1-47F0-A78A-3B0232806890}" srcOrd="5" destOrd="0" presId="urn:microsoft.com/office/officeart/2018/2/layout/IconVerticalSolidList"/>
    <dgm:cxn modelId="{E13082A5-DA77-485E-9F52-4BCD9EA395B2}" type="presParOf" srcId="{B4D66D81-C537-4875-9017-BCBA1F8981A8}" destId="{6BEBEE8A-7FFC-4A6D-AD37-044E950908D0}" srcOrd="6" destOrd="0" presId="urn:microsoft.com/office/officeart/2018/2/layout/IconVerticalSolidList"/>
    <dgm:cxn modelId="{4907E3DC-4BB8-415E-9456-2ECC9D9BAB6F}" type="presParOf" srcId="{6BEBEE8A-7FFC-4A6D-AD37-044E950908D0}" destId="{304437C7-4D5F-4D7B-8D3F-8D15A561999D}" srcOrd="0" destOrd="0" presId="urn:microsoft.com/office/officeart/2018/2/layout/IconVerticalSolidList"/>
    <dgm:cxn modelId="{2E4CA093-3E13-4A99-9DA8-A259C11DFE03}" type="presParOf" srcId="{6BEBEE8A-7FFC-4A6D-AD37-044E950908D0}" destId="{0FCE9640-A810-45BA-AF05-224676871DB5}" srcOrd="1" destOrd="0" presId="urn:microsoft.com/office/officeart/2018/2/layout/IconVerticalSolidList"/>
    <dgm:cxn modelId="{14C3FCA7-3C5E-41DE-979B-D14562BB8838}" type="presParOf" srcId="{6BEBEE8A-7FFC-4A6D-AD37-044E950908D0}" destId="{B01088FF-6823-48E6-B60E-802A1E36B121}" srcOrd="2" destOrd="0" presId="urn:microsoft.com/office/officeart/2018/2/layout/IconVerticalSolidList"/>
    <dgm:cxn modelId="{86BB460C-2082-413D-8721-FB59059A9771}" type="presParOf" srcId="{6BEBEE8A-7FFC-4A6D-AD37-044E950908D0}" destId="{96617368-2B1F-4596-BA05-674C1C755E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0D3D0-8B45-47DE-AADE-A47FA1869143}">
      <dsp:nvSpPr>
        <dsp:cNvPr id="0" name=""/>
        <dsp:cNvSpPr/>
      </dsp:nvSpPr>
      <dsp:spPr>
        <a:xfrm>
          <a:off x="38294" y="1250648"/>
          <a:ext cx="1246087" cy="1246087"/>
        </a:xfrm>
        <a:prstGeom prst="ellipse">
          <a:avLst/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EE081-3777-4C08-B9A3-0369F6B48037}">
      <dsp:nvSpPr>
        <dsp:cNvPr id="0" name=""/>
        <dsp:cNvSpPr/>
      </dsp:nvSpPr>
      <dsp:spPr>
        <a:xfrm>
          <a:off x="299972" y="1512326"/>
          <a:ext cx="722730" cy="7227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68A2A-6CBD-48D6-8614-206CC68EFCFE}">
      <dsp:nvSpPr>
        <dsp:cNvPr id="0" name=""/>
        <dsp:cNvSpPr/>
      </dsp:nvSpPr>
      <dsp:spPr>
        <a:xfrm>
          <a:off x="1551400" y="1250648"/>
          <a:ext cx="2937206" cy="124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/>
            <a:t>Bezug auf die aktuelle Pandemie Problematik</a:t>
          </a:r>
          <a:endParaRPr lang="en-US" sz="2400" kern="1200"/>
        </a:p>
      </dsp:txBody>
      <dsp:txXfrm>
        <a:off x="1551400" y="1250648"/>
        <a:ext cx="2937206" cy="1246087"/>
      </dsp:txXfrm>
    </dsp:sp>
    <dsp:sp modelId="{93ADF575-F0D3-43EE-BD1C-A56BBACD5C80}">
      <dsp:nvSpPr>
        <dsp:cNvPr id="0" name=""/>
        <dsp:cNvSpPr/>
      </dsp:nvSpPr>
      <dsp:spPr>
        <a:xfrm>
          <a:off x="5000392" y="1250648"/>
          <a:ext cx="1246087" cy="1246087"/>
        </a:xfrm>
        <a:prstGeom prst="ellipse">
          <a:avLst/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C1A37-B0E3-44FA-929E-4ADDE4770B17}">
      <dsp:nvSpPr>
        <dsp:cNvPr id="0" name=""/>
        <dsp:cNvSpPr/>
      </dsp:nvSpPr>
      <dsp:spPr>
        <a:xfrm>
          <a:off x="5262071" y="1512326"/>
          <a:ext cx="722730" cy="7227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386B0-E868-4926-B663-C939FAF32FD5}">
      <dsp:nvSpPr>
        <dsp:cNvPr id="0" name=""/>
        <dsp:cNvSpPr/>
      </dsp:nvSpPr>
      <dsp:spPr>
        <a:xfrm>
          <a:off x="6513499" y="1250648"/>
          <a:ext cx="2937206" cy="124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/>
            <a:t>Sensibilisierung</a:t>
          </a:r>
          <a:endParaRPr lang="en-US" sz="2400" kern="1200"/>
        </a:p>
      </dsp:txBody>
      <dsp:txXfrm>
        <a:off x="6513499" y="1250648"/>
        <a:ext cx="2937206" cy="1246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E3FA2-834F-4C0B-85F1-07EDDD842076}">
      <dsp:nvSpPr>
        <dsp:cNvPr id="0" name=""/>
        <dsp:cNvSpPr/>
      </dsp:nvSpPr>
      <dsp:spPr>
        <a:xfrm>
          <a:off x="0" y="1975"/>
          <a:ext cx="5283200" cy="10014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212C7-8876-4B68-BBFC-711B914C31FF}">
      <dsp:nvSpPr>
        <dsp:cNvPr id="0" name=""/>
        <dsp:cNvSpPr/>
      </dsp:nvSpPr>
      <dsp:spPr>
        <a:xfrm>
          <a:off x="302943" y="227305"/>
          <a:ext cx="550805" cy="5508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1BC2935-AA6B-488A-BF2A-66C2A938F296}">
      <dsp:nvSpPr>
        <dsp:cNvPr id="0" name=""/>
        <dsp:cNvSpPr/>
      </dsp:nvSpPr>
      <dsp:spPr>
        <a:xfrm>
          <a:off x="1156692" y="1975"/>
          <a:ext cx="4126507" cy="1001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88" tIns="105988" rIns="105988" bIns="10598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/>
            <a:t>Distanz / Temperatur messen </a:t>
          </a:r>
          <a:endParaRPr lang="en-US" sz="2200" kern="1200" dirty="0"/>
        </a:p>
      </dsp:txBody>
      <dsp:txXfrm>
        <a:off x="1156692" y="1975"/>
        <a:ext cx="4126507" cy="1001465"/>
      </dsp:txXfrm>
    </dsp:sp>
    <dsp:sp modelId="{0058DD5F-231E-4B4E-8AD0-3A65B3EAAB58}">
      <dsp:nvSpPr>
        <dsp:cNvPr id="0" name=""/>
        <dsp:cNvSpPr/>
      </dsp:nvSpPr>
      <dsp:spPr>
        <a:xfrm>
          <a:off x="0" y="1253807"/>
          <a:ext cx="5283200" cy="10014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B5277-F87C-4501-9C1F-38EBA099047F}">
      <dsp:nvSpPr>
        <dsp:cNvPr id="0" name=""/>
        <dsp:cNvSpPr/>
      </dsp:nvSpPr>
      <dsp:spPr>
        <a:xfrm>
          <a:off x="302943" y="1479137"/>
          <a:ext cx="550805" cy="5508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26B3A-5253-43F9-A05C-96F99454B596}">
      <dsp:nvSpPr>
        <dsp:cNvPr id="0" name=""/>
        <dsp:cNvSpPr/>
      </dsp:nvSpPr>
      <dsp:spPr>
        <a:xfrm>
          <a:off x="1156692" y="1253807"/>
          <a:ext cx="4126507" cy="1001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88" tIns="105988" rIns="105988" bIns="10598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Signalisieren</a:t>
          </a:r>
          <a:endParaRPr lang="en-US" sz="2200" kern="1200"/>
        </a:p>
      </dsp:txBody>
      <dsp:txXfrm>
        <a:off x="1156692" y="1253807"/>
        <a:ext cx="4126507" cy="1001465"/>
      </dsp:txXfrm>
    </dsp:sp>
    <dsp:sp modelId="{2FD45789-F36B-476E-8DB7-4C71D869C98C}">
      <dsp:nvSpPr>
        <dsp:cNvPr id="0" name=""/>
        <dsp:cNvSpPr/>
      </dsp:nvSpPr>
      <dsp:spPr>
        <a:xfrm>
          <a:off x="0" y="2505639"/>
          <a:ext cx="5283200" cy="10014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73672-E26E-47CF-BDCB-EF458AE0C887}">
      <dsp:nvSpPr>
        <dsp:cNvPr id="0" name=""/>
        <dsp:cNvSpPr/>
      </dsp:nvSpPr>
      <dsp:spPr>
        <a:xfrm>
          <a:off x="302943" y="2730968"/>
          <a:ext cx="550805" cy="55080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D0735-93DE-4ABC-9530-2E93E65CC5E6}">
      <dsp:nvSpPr>
        <dsp:cNvPr id="0" name=""/>
        <dsp:cNvSpPr/>
      </dsp:nvSpPr>
      <dsp:spPr>
        <a:xfrm>
          <a:off x="1156692" y="2505639"/>
          <a:ext cx="4126507" cy="1001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88" tIns="105988" rIns="105988" bIns="10598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Live anzeige</a:t>
          </a:r>
          <a:endParaRPr lang="en-US" sz="2200" kern="1200"/>
        </a:p>
      </dsp:txBody>
      <dsp:txXfrm>
        <a:off x="1156692" y="2505639"/>
        <a:ext cx="4126507" cy="1001465"/>
      </dsp:txXfrm>
    </dsp:sp>
    <dsp:sp modelId="{304437C7-4D5F-4D7B-8D3F-8D15A561999D}">
      <dsp:nvSpPr>
        <dsp:cNvPr id="0" name=""/>
        <dsp:cNvSpPr/>
      </dsp:nvSpPr>
      <dsp:spPr>
        <a:xfrm>
          <a:off x="0" y="3757470"/>
          <a:ext cx="5283200" cy="10014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E9640-A810-45BA-AF05-224676871DB5}">
      <dsp:nvSpPr>
        <dsp:cNvPr id="0" name=""/>
        <dsp:cNvSpPr/>
      </dsp:nvSpPr>
      <dsp:spPr>
        <a:xfrm>
          <a:off x="302943" y="3982800"/>
          <a:ext cx="550805" cy="55080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17368-2B1F-4596-BA05-674C1C755E04}">
      <dsp:nvSpPr>
        <dsp:cNvPr id="0" name=""/>
        <dsp:cNvSpPr/>
      </dsp:nvSpPr>
      <dsp:spPr>
        <a:xfrm>
          <a:off x="1156692" y="3757470"/>
          <a:ext cx="4126507" cy="1001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88" tIns="105988" rIns="105988" bIns="10598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/>
            <a:t>Daraufhinweisen (Lautsprecher)</a:t>
          </a:r>
          <a:endParaRPr lang="en-US" sz="2200" kern="1200" dirty="0"/>
        </a:p>
      </dsp:txBody>
      <dsp:txXfrm>
        <a:off x="1156692" y="3757470"/>
        <a:ext cx="4126507" cy="1001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4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1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9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68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0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9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0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0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7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56610276-AEC4-4F9F-8F19-EBC8B8B8F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PU with binary numbers and blueprint">
            <a:extLst>
              <a:ext uri="{FF2B5EF4-FFF2-40B4-BE49-F238E27FC236}">
                <a16:creationId xmlns:a16="http://schemas.microsoft.com/office/drawing/2014/main" id="{5CD45772-EC98-4979-B833-7321DA6EC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F82D9B81-57D7-4F0C-AB92-6E390E4E1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69F6F9-075B-4150-B716-45296CD3B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663959"/>
            <a:ext cx="6071154" cy="5048547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rgbClr val="FFFFFF"/>
                </a:solidFill>
              </a:rPr>
              <a:t>Social</a:t>
            </a:r>
            <a:r>
              <a:rPr lang="de-CH" dirty="0">
                <a:solidFill>
                  <a:srgbClr val="FFFFFF"/>
                </a:solidFill>
              </a:rPr>
              <a:t> Distancing Sensor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4ACF6B-B544-47C3-89BE-9191FD1A4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7499" y="663959"/>
            <a:ext cx="2659798" cy="5048553"/>
          </a:xfrm>
        </p:spPr>
        <p:txBody>
          <a:bodyPr anchor="b">
            <a:normAutofit/>
          </a:bodyPr>
          <a:lstStyle/>
          <a:p>
            <a:r>
              <a:rPr lang="de-CH" dirty="0" err="1">
                <a:solidFill>
                  <a:srgbClr val="FFFFFF"/>
                </a:solidFill>
              </a:rPr>
              <a:t>Besche</a:t>
            </a:r>
            <a:r>
              <a:rPr lang="de-CH" dirty="0">
                <a:solidFill>
                  <a:srgbClr val="FFFFFF"/>
                </a:solidFill>
              </a:rPr>
              <a:t> Awdir, Francesco </a:t>
            </a:r>
            <a:r>
              <a:rPr lang="de-CH" dirty="0" err="1">
                <a:solidFill>
                  <a:srgbClr val="FFFFFF"/>
                </a:solidFill>
              </a:rPr>
              <a:t>Magro</a:t>
            </a:r>
            <a:r>
              <a:rPr lang="de-CH" dirty="0">
                <a:solidFill>
                  <a:srgbClr val="FFFFFF"/>
                </a:solidFill>
              </a:rPr>
              <a:t>, Ruben Hutter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AE3D1161-F2DF-43A9-8376-3DB1403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F444DC-2BF7-4689-B6E1-0F0D0E9C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277100" y="335783"/>
            <a:ext cx="0" cy="5711654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FF393DD8-555D-4D86-9600-299145E03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FE5DC39-8E84-466E-94AE-852F0A94E5EC}"/>
              </a:ext>
            </a:extLst>
          </p:cNvPr>
          <p:cNvSpPr txBox="1"/>
          <p:nvPr/>
        </p:nvSpPr>
        <p:spPr>
          <a:xfrm>
            <a:off x="504825" y="6124575"/>
            <a:ext cx="8505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Rechnerarchitektur und vertrauenswürdiges Rechnen HS21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82271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F7142-FC82-4121-9ECB-A5A14235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Hintergrund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7263BF27-BA8C-4E30-B2A9-DE97BCEE8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295061"/>
              </p:ext>
            </p:extLst>
          </p:nvPr>
        </p:nvGraphicFramePr>
        <p:xfrm>
          <a:off x="841248" y="2096199"/>
          <a:ext cx="9489000" cy="3747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85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83E26C-05DE-4E0A-9602-35B86FCD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10563"/>
            <a:ext cx="3426594" cy="4761237"/>
          </a:xfrm>
        </p:spPr>
        <p:txBody>
          <a:bodyPr anchor="t">
            <a:normAutofit/>
          </a:bodyPr>
          <a:lstStyle/>
          <a:p>
            <a:r>
              <a:rPr lang="de-CH" dirty="0"/>
              <a:t>Was soll unser Projekt können</a:t>
            </a:r>
          </a:p>
        </p:txBody>
      </p:sp>
      <p:cxnSp>
        <p:nvCxnSpPr>
          <p:cNvPr id="61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55">
            <a:extLst>
              <a:ext uri="{FF2B5EF4-FFF2-40B4-BE49-F238E27FC236}">
                <a16:creationId xmlns:a16="http://schemas.microsoft.com/office/drawing/2014/main" id="{E604AB19-8820-4859-AA1B-09DD1F3E8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8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Inhaltsplatzhalter 2">
            <a:extLst>
              <a:ext uri="{FF2B5EF4-FFF2-40B4-BE49-F238E27FC236}">
                <a16:creationId xmlns:a16="http://schemas.microsoft.com/office/drawing/2014/main" id="{F602D486-C322-4D61-9544-DB43916C6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322198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9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5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9688" y="2400300"/>
            <a:ext cx="68990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8101" y="6047437"/>
            <a:ext cx="69005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19">
            <a:extLst>
              <a:ext uri="{FF2B5EF4-FFF2-40B4-BE49-F238E27FC236}">
                <a16:creationId xmlns:a16="http://schemas.microsoft.com/office/drawing/2014/main" id="{9D4209DB-BC87-4CA3-A297-F85AE9715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101" y="334928"/>
            <a:ext cx="7976156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898DE8-B065-40D3-B58B-2B6EAE25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578" y="552782"/>
            <a:ext cx="6135907" cy="1643663"/>
          </a:xfrm>
        </p:spPr>
        <p:txBody>
          <a:bodyPr>
            <a:normAutofit/>
          </a:bodyPr>
          <a:lstStyle/>
          <a:p>
            <a:r>
              <a:rPr lang="de-CH" dirty="0"/>
              <a:t>Features</a:t>
            </a:r>
          </a:p>
        </p:txBody>
      </p:sp>
      <p:pic>
        <p:nvPicPr>
          <p:cNvPr id="5" name="Grafik 4" descr="Ein Bild, das Text, Weg, Szene, Straße enthält.&#10;&#10;Automatisch generierte Beschreibung">
            <a:extLst>
              <a:ext uri="{FF2B5EF4-FFF2-40B4-BE49-F238E27FC236}">
                <a16:creationId xmlns:a16="http://schemas.microsoft.com/office/drawing/2014/main" id="{2EB6760D-59E8-4C59-B57D-A5D6B46E6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2" y="878534"/>
            <a:ext cx="3085719" cy="1704642"/>
          </a:xfrm>
          <a:prstGeom prst="rect">
            <a:avLst/>
          </a:prstGeom>
        </p:spPr>
      </p:pic>
      <p:pic>
        <p:nvPicPr>
          <p:cNvPr id="7" name="Grafik 6" descr="Ein Bild, das Elektronik, Mikrofon enthält.&#10;&#10;Automatisch generierte Beschreibung">
            <a:extLst>
              <a:ext uri="{FF2B5EF4-FFF2-40B4-BE49-F238E27FC236}">
                <a16:creationId xmlns:a16="http://schemas.microsoft.com/office/drawing/2014/main" id="{B4740B93-AC59-4C1D-9605-843FE01C3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9" y="3429000"/>
            <a:ext cx="3094068" cy="309406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DECAC-1B0F-4BFC-B321-2D40F322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578" y="2735229"/>
            <a:ext cx="6135907" cy="310835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CH" sz="1700"/>
              <a:t>Arduino UNO</a:t>
            </a:r>
          </a:p>
          <a:p>
            <a:pPr>
              <a:lnSpc>
                <a:spcPct val="120000"/>
              </a:lnSpc>
            </a:pPr>
            <a:r>
              <a:rPr lang="de-CH" sz="1700"/>
              <a:t>LCD Display</a:t>
            </a:r>
          </a:p>
          <a:p>
            <a:pPr>
              <a:lnSpc>
                <a:spcPct val="120000"/>
              </a:lnSpc>
            </a:pPr>
            <a:r>
              <a:rPr lang="de-CH" sz="1700" err="1"/>
              <a:t>LED’s</a:t>
            </a:r>
            <a:endParaRPr lang="de-CH" sz="1700"/>
          </a:p>
          <a:p>
            <a:pPr>
              <a:lnSpc>
                <a:spcPct val="120000"/>
              </a:lnSpc>
            </a:pPr>
            <a:r>
              <a:rPr lang="de-CH" sz="1700" err="1"/>
              <a:t>Ultrasonic</a:t>
            </a:r>
            <a:r>
              <a:rPr lang="de-CH" sz="1700"/>
              <a:t> Distanzsensor</a:t>
            </a:r>
          </a:p>
          <a:p>
            <a:pPr>
              <a:lnSpc>
                <a:spcPct val="120000"/>
              </a:lnSpc>
            </a:pPr>
            <a:r>
              <a:rPr lang="de-CH" sz="1700"/>
              <a:t>Lautsprecher</a:t>
            </a:r>
          </a:p>
          <a:p>
            <a:pPr>
              <a:lnSpc>
                <a:spcPct val="120000"/>
              </a:lnSpc>
            </a:pPr>
            <a:r>
              <a:rPr lang="de-CH" sz="1700"/>
              <a:t>Infrarot Thermometer</a:t>
            </a:r>
          </a:p>
          <a:p>
            <a:pPr>
              <a:lnSpc>
                <a:spcPct val="120000"/>
              </a:lnSpc>
            </a:pPr>
            <a:r>
              <a:rPr lang="de-CH" sz="1700"/>
              <a:t>LIDAR </a:t>
            </a:r>
          </a:p>
        </p:txBody>
      </p:sp>
    </p:spTree>
    <p:extLst>
      <p:ext uri="{BB962C8B-B14F-4D97-AF65-F5344CB8AC3E}">
        <p14:creationId xmlns:p14="http://schemas.microsoft.com/office/powerpoint/2010/main" val="4049634254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19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Elephant</vt:lpstr>
      <vt:lpstr>Univers Condensed</vt:lpstr>
      <vt:lpstr>MimeoVTI</vt:lpstr>
      <vt:lpstr>Social Distancing Sensor</vt:lpstr>
      <vt:lpstr>Hintergrund</vt:lpstr>
      <vt:lpstr>Was soll unser Projekt können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Distancing Sensor</dc:title>
  <dc:creator>Besha Awdir</dc:creator>
  <cp:lastModifiedBy>Besha Awdir</cp:lastModifiedBy>
  <cp:revision>1</cp:revision>
  <dcterms:created xsi:type="dcterms:W3CDTF">2021-11-23T20:10:14Z</dcterms:created>
  <dcterms:modified xsi:type="dcterms:W3CDTF">2021-11-23T21:08:04Z</dcterms:modified>
</cp:coreProperties>
</file>