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6" r:id="rId2"/>
    <p:sldId id="257" r:id="rId3"/>
    <p:sldId id="275" r:id="rId4"/>
    <p:sldId id="267" r:id="rId5"/>
    <p:sldId id="268" r:id="rId6"/>
    <p:sldId id="269" r:id="rId7"/>
    <p:sldId id="259" r:id="rId8"/>
    <p:sldId id="261" r:id="rId9"/>
    <p:sldId id="262" r:id="rId10"/>
    <p:sldId id="263" r:id="rId11"/>
    <p:sldId id="272" r:id="rId12"/>
    <p:sldId id="274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315"/>
    <p:restoredTop sz="94694"/>
  </p:normalViewPr>
  <p:slideViewPr>
    <p:cSldViewPr snapToGrid="0" snapToObjects="1">
      <p:cViewPr>
        <p:scale>
          <a:sx n="77" d="100"/>
          <a:sy n="77" d="100"/>
        </p:scale>
        <p:origin x="-24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B041E-E8AC-9F43-8D02-84E1F3F0C73B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43A01-CB03-EA4D-A16C-FC782C4DEA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689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3208-71D0-294A-883B-EF79306658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CF322C-92A2-3F46-B786-994B0F7F7839}" type="slidenum">
              <a:t>4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334E3-C6E7-BA43-8C86-778BF46B83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A9B72D-86D5-FA4C-80E0-EFC4DE0650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1D48E-507E-0B4A-93F1-60F507997B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647D6A1-B81D-2E40-BA1A-9F29B30E0AB8}" type="slidenum">
              <a:t>5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E064D2-0986-084E-A8F9-6713D765DF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118D6-2AF3-D246-898B-1DC01152D4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91470-8451-D84F-81B8-3FC9EC63E9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5CF2782-E73F-1340-A0EF-51D5BC1175A4}" type="slidenum">
              <a:t>6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38F5DD-8001-7C4E-8C26-EF60198F4B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36C8B9-4C97-FF48-B800-9D807A27B3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2078-DFCD-0F49-933C-5FA7DD43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C54AD-BDC4-2B4C-BCAA-E7F7F0E38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D3CF0-2466-5143-A877-7996D05A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9281-6E55-5341-8572-498C3276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CA0D-010F-7944-B789-CBFAE468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55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A80E-54A9-2A43-B941-E703962C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BBF3C-38A2-8043-BCA8-EBCF4B190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CB56-90B4-D145-8CE9-9F835569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A3D5-C04E-7D46-B779-0C49D138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64205-2F8A-E243-B175-D4D47A3F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801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DC4D0-A163-D342-B4E3-2AAFCD2FB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115E8-9EA5-B448-ABC1-A472EC97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C3552-6019-E24A-99D5-B6C97953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4418-E302-C24C-A4B0-F8DE39C3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F021-2C06-644A-8B3D-AC2222CA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526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5998-3F0F-D442-86E9-7E6E9CC7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17E4-614A-A94A-9701-9FC19C49A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78DEB-E352-1541-9D48-C72FF698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2753-4FAC-124C-B253-75C97F6C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06401-FB97-4541-8BE1-98753C41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24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9F3C-02E0-7C46-971A-3E0D50C6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1953-BB02-D94C-A195-291CA552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CD83-B048-054A-8201-2C134B18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9B121-4020-0742-8924-472F63AF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EEDB-C53B-2845-97EC-A2E31FEA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951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EF38-6F38-6840-85C9-6CAB8306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7823-F098-1541-8C1C-CBDDB3C9D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81146-A9A0-0944-9B94-83561F703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34BC5-6FE6-BC49-ABD8-E4B47F38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A3E7A-7730-A141-BDEF-265E0D01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FF108-B829-A84A-B704-62E62E2E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92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9A97-D828-6649-A705-C0AA3919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FFC08-2BEE-DB45-910A-43F227FD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11D4-2E85-6F42-AEB5-ABE310BC4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F2406-D30F-3C4E-A7CA-B71BB5001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5FB39-107D-6F44-BAE8-4438C8A41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DB2DC-973C-3E41-B48A-374843AB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7109D-C64C-1D4C-9BEF-E2C50B43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C6641-2466-2D46-9DD7-477E8E7A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038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B3E1-B42F-144B-9084-96B97631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560B7-C248-1349-A892-953EA238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1A851-BDAF-8E4C-8336-D7303418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4BD14-D367-804F-8349-7C54C3E0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284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8BF4B-62FA-FD47-B641-5BEAB90A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6A854-2B84-4043-9116-5E64B237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DB8EF-CBFE-6A4E-924D-1EA4C870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921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BAE7-589A-C848-A1E7-95860827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90A4-9789-9148-B102-0C9212D7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6DC1-5469-3C4B-8080-65F7B661B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B54FF-960D-6F44-A5EF-E7561369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9BB99-74C0-A041-A9FA-CBB7332E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180B8-645F-4447-93B1-AD4769C4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263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EE60-8D8A-8D42-9AEF-35C51F38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07756-2ED5-E84B-8414-5CD32EA67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B61F7-147A-7B46-BD3D-7DF16FC21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6944C-3D77-4A4E-B2A4-F245C893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EC81C-D92C-4446-91F6-F42EF599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1245C-5B6D-0A45-BF65-8C8BD6FF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771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0DB40-8C5D-8541-BA6F-739DF2CB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FB2E-F1F1-9D41-84A4-03EB54827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87F2-79AC-8142-B5E1-1F94829E9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9E3-81D2-734B-AED3-60F7E2FB2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E189-AC09-D94A-9F7C-B26F34683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499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A1097AA-1D44-E447-B62E-C812EB39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263" y="155575"/>
            <a:ext cx="4073525" cy="4213225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A6CC25C-06A9-E74D-801B-331E9A71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63" y="4441825"/>
            <a:ext cx="4073525" cy="18589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B984CE1-FA25-F64B-AE3C-E011AA16F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52289"/>
            <a:ext cx="6151654" cy="3900326"/>
          </a:xfrm>
        </p:spPr>
        <p:txBody>
          <a:bodyPr>
            <a:normAutofit/>
          </a:bodyPr>
          <a:lstStyle/>
          <a:p>
            <a:pPr algn="l"/>
            <a:r>
              <a:rPr lang="en-CH" sz="5200" dirty="0"/>
              <a:t>jDogs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9040D4-C9B5-6548-884A-F6E34BCF0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24330"/>
            <a:ext cx="6151654" cy="1680208"/>
          </a:xfrm>
        </p:spPr>
        <p:txBody>
          <a:bodyPr>
            <a:normAutofit/>
          </a:bodyPr>
          <a:lstStyle/>
          <a:p>
            <a:pPr algn="l"/>
            <a:r>
              <a:rPr lang="en-CH" dirty="0"/>
              <a:t>Milestone 5</a:t>
            </a:r>
          </a:p>
          <a:p>
            <a:pPr algn="l"/>
            <a:r>
              <a:rPr lang="en-CH" dirty="0"/>
              <a:t>Gruppe 13: Gregor Bachmann, Ruben Hutter, Johanna Meyer</a:t>
            </a:r>
          </a:p>
          <a:p>
            <a:pPr algn="l"/>
            <a:r>
              <a:rPr lang="en-CH" dirty="0"/>
              <a:t>27/28.6.2021</a:t>
            </a:r>
          </a:p>
        </p:txBody>
      </p:sp>
    </p:spTree>
    <p:extLst>
      <p:ext uri="{BB962C8B-B14F-4D97-AF65-F5344CB8AC3E}">
        <p14:creationId xmlns:p14="http://schemas.microsoft.com/office/powerpoint/2010/main" val="326485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DDB5-84C3-2942-A704-95531A6A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452" y="328235"/>
            <a:ext cx="4288436" cy="1325563"/>
          </a:xfrm>
        </p:spPr>
        <p:txBody>
          <a:bodyPr/>
          <a:lstStyle/>
          <a:p>
            <a:r>
              <a:rPr lang="en-CH" dirty="0"/>
              <a:t>QA: J</a:t>
            </a:r>
            <a:r>
              <a:rPr lang="en-GB" dirty="0"/>
              <a:t>U</a:t>
            </a:r>
            <a:r>
              <a:rPr lang="en-CH" dirty="0"/>
              <a:t>nit-Tests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E501-4DBC-9E41-9437-7D1BB0B7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Code ist nicht automatisch testbar </a:t>
            </a:r>
            <a:r>
              <a:rPr lang="en-CH" dirty="0">
                <a:sym typeface="Wingdings" pitchFamily="2" charset="2"/>
              </a:rPr>
              <a:t> wir mussten Code umschreiben</a:t>
            </a:r>
            <a:endParaRPr lang="en-CH" dirty="0"/>
          </a:p>
          <a:p>
            <a:r>
              <a:rPr lang="en-CH" dirty="0"/>
              <a:t>Komplexe Methoden sind aufwändig zu testen</a:t>
            </a:r>
          </a:p>
          <a:p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76B37-105F-664C-8BD7-BD28336B48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10185437" cy="141222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F0C94F4-2E24-364A-B141-DECF69C37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7" r="9407"/>
          <a:stretch/>
        </p:blipFill>
        <p:spPr>
          <a:xfrm>
            <a:off x="10475259" y="4818054"/>
            <a:ext cx="1739153" cy="2000256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D5A3FD6E-933B-7145-8EF7-1C7BDB1E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5972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6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D8858-FDF7-6241-AD70-5A280078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745" y="782534"/>
            <a:ext cx="3490365" cy="824804"/>
          </a:xfrm>
        </p:spPr>
        <p:txBody>
          <a:bodyPr anchor="b">
            <a:normAutofit/>
          </a:bodyPr>
          <a:lstStyle/>
          <a:p>
            <a:r>
              <a:rPr lang="en-CH" sz="4000" dirty="0"/>
              <a:t>Technology!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C918A-F2E6-004D-8F3B-7C0FF71F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427" y="1103173"/>
            <a:ext cx="1222782" cy="43728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F604-674E-C045-8F54-B01F4363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53" y="2096491"/>
            <a:ext cx="3947974" cy="3461454"/>
          </a:xfrm>
        </p:spPr>
        <p:txBody>
          <a:bodyPr anchor="t">
            <a:normAutofit fontScale="92500" lnSpcReduction="10000"/>
          </a:bodyPr>
          <a:lstStyle/>
          <a:p>
            <a:r>
              <a:rPr lang="en-CH" sz="2200" dirty="0"/>
              <a:t>Tools:</a:t>
            </a:r>
          </a:p>
          <a:p>
            <a:pPr lvl="1"/>
            <a:r>
              <a:rPr lang="en-CH" sz="2200" dirty="0"/>
              <a:t>Scene Builder (für JavaFX) </a:t>
            </a:r>
          </a:p>
          <a:p>
            <a:pPr lvl="1"/>
            <a:r>
              <a:rPr lang="en-CH" sz="2200" dirty="0"/>
              <a:t>Kite (Autocompletion)</a:t>
            </a:r>
          </a:p>
          <a:p>
            <a:pPr lvl="1"/>
            <a:r>
              <a:rPr lang="en-CH" sz="2200" dirty="0"/>
              <a:t>Toptal C</a:t>
            </a:r>
            <a:r>
              <a:rPr lang="en-GB" sz="2200" dirty="0"/>
              <a:t>o</a:t>
            </a:r>
            <a:r>
              <a:rPr lang="en-CH" sz="2200" dirty="0"/>
              <a:t>mmand Line Tool (gitignore)</a:t>
            </a:r>
          </a:p>
          <a:p>
            <a:pPr lvl="1"/>
            <a:r>
              <a:rPr lang="en-CH" sz="2200" dirty="0"/>
              <a:t>Intellij Java Google Stye (Stylecheck)</a:t>
            </a:r>
          </a:p>
          <a:p>
            <a:pPr lvl="1"/>
            <a:r>
              <a:rPr lang="en-CH" sz="2200" dirty="0"/>
              <a:t>J</a:t>
            </a:r>
            <a:r>
              <a:rPr lang="en-GB" sz="2200" dirty="0"/>
              <a:t>a</a:t>
            </a:r>
            <a:r>
              <a:rPr lang="en-CH" sz="2200" dirty="0"/>
              <a:t>va Mission Control</a:t>
            </a:r>
          </a:p>
          <a:p>
            <a:pPr lvl="1"/>
            <a:endParaRPr lang="en-CH" sz="2200" dirty="0"/>
          </a:p>
          <a:p>
            <a:r>
              <a:rPr lang="en-CH" sz="2200" dirty="0"/>
              <a:t>Libraries:</a:t>
            </a:r>
          </a:p>
          <a:p>
            <a:pPr lvl="1"/>
            <a:r>
              <a:rPr lang="en-CH" sz="2200" dirty="0"/>
              <a:t>AnimateFX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05578-A99F-274C-995B-0357AD48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65D50-43C4-ED42-B03F-2D2CFE796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995" y="1267832"/>
            <a:ext cx="1699352" cy="2135083"/>
          </a:xfrm>
          <a:prstGeom prst="rect">
            <a:avLst/>
          </a:prstGeom>
          <a:noFill/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5724F3D0-A52A-A349-AE29-3B8B6B7D6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45" y="609101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57AC3FD-39E6-624F-B4C8-233EDBFBAF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7" r="9407"/>
          <a:stretch/>
        </p:blipFill>
        <p:spPr>
          <a:xfrm>
            <a:off x="10475259" y="4818054"/>
            <a:ext cx="1739153" cy="2000256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642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709C-2976-2141-8A47-2D68CB44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317"/>
            <a:ext cx="10515600" cy="1325563"/>
          </a:xfrm>
        </p:spPr>
        <p:txBody>
          <a:bodyPr/>
          <a:lstStyle/>
          <a:p>
            <a:r>
              <a:rPr lang="en-CH" dirty="0"/>
              <a:t>We Are Smarter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FAAD-9783-464B-BB32-EEAE564E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Termine einhalten</a:t>
            </a:r>
          </a:p>
          <a:p>
            <a:r>
              <a:rPr lang="en-CH" dirty="0"/>
              <a:t>Dokumentation</a:t>
            </a:r>
          </a:p>
          <a:p>
            <a:r>
              <a:rPr lang="en-CH" dirty="0"/>
              <a:t>Testbarer Code</a:t>
            </a:r>
          </a:p>
          <a:p>
            <a:r>
              <a:rPr lang="en-CH" dirty="0"/>
              <a:t>Kommunikation</a:t>
            </a:r>
          </a:p>
          <a:p>
            <a:r>
              <a:rPr lang="en-CH" dirty="0"/>
              <a:t>Klare Aufgabenteilung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BA1B43D-00AC-1D42-A6B7-74836F898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 r="9407"/>
          <a:stretch/>
        </p:blipFill>
        <p:spPr>
          <a:xfrm>
            <a:off x="7282657" y="2759825"/>
            <a:ext cx="3283350" cy="3776285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570D2-9951-AE45-A446-E6B8A156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62670" y="1482730"/>
            <a:ext cx="1341814" cy="1341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5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439C0-27EF-054E-8EA6-6B1B98D9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CH" sz="400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ACD4-374C-2742-997E-C66D25DC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/>
          </a:bodyPr>
          <a:lstStyle/>
          <a:p>
            <a:r>
              <a:rPr lang="en-CH" dirty="0"/>
              <a:t>About A Game</a:t>
            </a:r>
          </a:p>
          <a:p>
            <a:r>
              <a:rPr lang="en-CH" dirty="0"/>
              <a:t>Demo</a:t>
            </a:r>
          </a:p>
          <a:p>
            <a:r>
              <a:rPr lang="en-CH" dirty="0"/>
              <a:t>QA</a:t>
            </a:r>
          </a:p>
          <a:p>
            <a:r>
              <a:rPr lang="en-CH" dirty="0"/>
              <a:t>Technology</a:t>
            </a:r>
          </a:p>
          <a:p>
            <a:r>
              <a:rPr lang="en-CH" dirty="0"/>
              <a:t>Lessons learned</a:t>
            </a:r>
          </a:p>
          <a:p>
            <a:endParaRPr lang="en-CH" sz="2000" dirty="0"/>
          </a:p>
          <a:p>
            <a:endParaRPr lang="en-CH" sz="20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6157BCA-7434-734D-98F0-1AD9518D7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 r="9407"/>
          <a:stretch/>
        </p:blipFill>
        <p:spPr>
          <a:xfrm>
            <a:off x="8618061" y="168168"/>
            <a:ext cx="2754612" cy="3168155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3DE7B56-6C93-7645-9FDF-D7CEBD37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556" y="3957502"/>
            <a:ext cx="3995623" cy="19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3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EF9F-3CE3-7F46-B908-F30D0888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096" y="316775"/>
            <a:ext cx="5828071" cy="1325563"/>
          </a:xfrm>
        </p:spPr>
        <p:txBody>
          <a:bodyPr/>
          <a:lstStyle/>
          <a:p>
            <a:r>
              <a:rPr lang="en-CH" dirty="0"/>
              <a:t>Eigenschaften des Spiels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1338-9501-2D4E-9BB4-E1B83578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CH" dirty="0"/>
              <a:t>undenbasiert</a:t>
            </a:r>
          </a:p>
          <a:p>
            <a:r>
              <a:rPr lang="en-CH" dirty="0"/>
              <a:t>Brettspiel</a:t>
            </a:r>
          </a:p>
          <a:p>
            <a:r>
              <a:rPr lang="en-CH" dirty="0"/>
              <a:t>Bewegung durch Karten</a:t>
            </a:r>
          </a:p>
          <a:p>
            <a:r>
              <a:rPr lang="en-CH" dirty="0"/>
              <a:t>Kartenwerte von 1 bis König, Joker</a:t>
            </a:r>
          </a:p>
          <a:p>
            <a:r>
              <a:rPr lang="en-CH" dirty="0"/>
              <a:t>Teams/einzeln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DCAC796-428F-5E46-8FBE-0DD9F2D89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 r="9407"/>
          <a:stretch/>
        </p:blipFill>
        <p:spPr>
          <a:xfrm>
            <a:off x="10291864" y="4672592"/>
            <a:ext cx="1900136" cy="2185407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FCF28-6C5A-CC4C-883D-13A34875D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87" y="1487557"/>
            <a:ext cx="4165600" cy="27432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785C622-FD48-804A-B5AC-4EF557C6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6" y="471557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74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5676-BAB4-5748-87A7-A9BE70ABE0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08355" y="322375"/>
            <a:ext cx="4928419" cy="1325563"/>
          </a:xfrm>
        </p:spPr>
        <p:txBody>
          <a:bodyPr vert="horz"/>
          <a:lstStyle/>
          <a:p>
            <a:pPr lvl="0"/>
            <a:r>
              <a:rPr lang="de-CH" dirty="0"/>
              <a:t>Ziel und Gefahren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08E4B-3410-6A4B-8AD0-36D385F8AF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754" y="1647938"/>
            <a:ext cx="10971300" cy="3976818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de-CH" dirty="0"/>
              <a:t>Ziel: </a:t>
            </a:r>
          </a:p>
          <a:p>
            <a:pPr lvl="1">
              <a:buSzPct val="45000"/>
              <a:buFont typeface="StarSymbol"/>
              <a:buChar char="●"/>
            </a:pPr>
            <a:r>
              <a:rPr lang="de-CH" dirty="0"/>
              <a:t>Die eigenen Spielfiguren vom Startbereich </a:t>
            </a:r>
            <a:r>
              <a:rPr lang="de-CH" i="1" dirty="0"/>
              <a:t>zuerst </a:t>
            </a:r>
            <a:r>
              <a:rPr lang="de-CH" dirty="0"/>
              <a:t>ins Ziel bringen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CH" dirty="0"/>
              <a:t>Gefahren:</a:t>
            </a:r>
          </a:p>
          <a:p>
            <a:pPr lvl="1">
              <a:buSzPct val="45000"/>
              <a:buFont typeface="StarSymbol"/>
              <a:buChar char="●"/>
            </a:pPr>
            <a:r>
              <a:rPr lang="de-CH" dirty="0"/>
              <a:t>von Gegnern heimgeschickt werden</a:t>
            </a:r>
          </a:p>
          <a:p>
            <a:pPr lvl="1">
              <a:buSzPct val="45000"/>
              <a:buFont typeface="StarSymbol"/>
              <a:buChar char="●"/>
            </a:pPr>
            <a:r>
              <a:rPr lang="de-CH" dirty="0"/>
              <a:t>keine passenden Kartenwerte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016ACCD-81DB-EF46-BF24-29244314E4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7" r="9407"/>
          <a:stretch/>
        </p:blipFill>
        <p:spPr>
          <a:xfrm>
            <a:off x="10291864" y="4672592"/>
            <a:ext cx="1900136" cy="2185407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BC57BF4-7282-A649-A8FF-07AE46669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6" y="471557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7BFA-551C-C74D-957E-B47027145A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08818" y="111351"/>
            <a:ext cx="7649343" cy="1512097"/>
          </a:xfrm>
        </p:spPr>
        <p:txBody>
          <a:bodyPr vert="horz"/>
          <a:lstStyle/>
          <a:p>
            <a:pPr lvl="0"/>
            <a:r>
              <a:rPr lang="de-CH" dirty="0"/>
              <a:t>Was braucht man zum Spielen?</a:t>
            </a:r>
            <a:br>
              <a:rPr lang="de-CH" dirty="0"/>
            </a:b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CB9ED-790D-F746-9561-2A660473643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30225" y="1197313"/>
            <a:ext cx="8707727" cy="48980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7AE3EDFE-E5D9-EC4E-9967-F2054384CE25}"/>
              </a:ext>
            </a:extLst>
          </p:cNvPr>
          <p:cNvSpPr/>
          <p:nvPr/>
        </p:nvSpPr>
        <p:spPr>
          <a:xfrm>
            <a:off x="2054944" y="5106708"/>
            <a:ext cx="2952212" cy="43538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de-CH" sz="2177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1D8474-D89C-E44D-A418-EBA6C589D0DB}"/>
              </a:ext>
            </a:extLst>
          </p:cNvPr>
          <p:cNvSpPr/>
          <p:nvPr/>
        </p:nvSpPr>
        <p:spPr>
          <a:xfrm>
            <a:off x="2054945" y="3132520"/>
            <a:ext cx="2516826" cy="43538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de-CH" sz="2177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4C8DDFE-0F6B-D944-BB3D-ED6F6F00A79E}"/>
              </a:ext>
            </a:extLst>
          </p:cNvPr>
          <p:cNvSpPr/>
          <p:nvPr/>
        </p:nvSpPr>
        <p:spPr>
          <a:xfrm>
            <a:off x="2054945" y="1807943"/>
            <a:ext cx="2952212" cy="43538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de-CH" sz="2177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70FC0F-C684-5D48-B7B4-5F128150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18" y="111351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62F896-0120-B340-8A40-92ACB8B958AF}"/>
              </a:ext>
            </a:extLst>
          </p:cNvPr>
          <p:cNvSpPr txBox="1"/>
          <p:nvPr/>
        </p:nvSpPr>
        <p:spPr>
          <a:xfrm>
            <a:off x="654048" y="1807943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Murmeln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F0D2F-C0C6-3444-B389-4AD46C4A0AEA}"/>
              </a:ext>
            </a:extLst>
          </p:cNvPr>
          <p:cNvSpPr txBox="1"/>
          <p:nvPr/>
        </p:nvSpPr>
        <p:spPr>
          <a:xfrm>
            <a:off x="654048" y="3119381"/>
            <a:ext cx="140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Spielbrett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B5340-D589-6143-A9AE-1F7CD27330F0}"/>
              </a:ext>
            </a:extLst>
          </p:cNvPr>
          <p:cNvSpPr txBox="1"/>
          <p:nvPr/>
        </p:nvSpPr>
        <p:spPr>
          <a:xfrm>
            <a:off x="654048" y="5093568"/>
            <a:ext cx="100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Karten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0D65-B9BE-7744-BC84-C146B534D9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de-CH"/>
              <a:t>Spezialkarten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0211F7B-65FE-B848-A684-3CE481A9888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07521" y="1465509"/>
            <a:ext cx="1558683" cy="217693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1A492A-B2EC-A54F-BC4A-6D7875A713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30225" y="1465509"/>
            <a:ext cx="1558683" cy="217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173F5-87B3-8249-BEEF-115B5CBE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77930" y="1523852"/>
            <a:ext cx="1558683" cy="217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CEB445-2AD5-B442-AAA7-17A8DF717D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9979268" y="1523852"/>
            <a:ext cx="1558683" cy="217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2BF25-FD5E-6644-9CFB-D0AA879C2BE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748702" y="1523852"/>
            <a:ext cx="1558683" cy="21769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71082-34AD-1A4E-A747-B7622EC73B08}"/>
              </a:ext>
            </a:extLst>
          </p:cNvPr>
          <p:cNvSpPr txBox="1"/>
          <p:nvPr/>
        </p:nvSpPr>
        <p:spPr>
          <a:xfrm>
            <a:off x="1306374" y="3918477"/>
            <a:ext cx="3510954" cy="75200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hangingPunct="0"/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Karten benötigt, um das Spielfeld zu betreten.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B5A7B-7B84-D941-AD1C-48E2F0DD85BD}"/>
              </a:ext>
            </a:extLst>
          </p:cNvPr>
          <p:cNvSpPr txBox="1"/>
          <p:nvPr/>
        </p:nvSpPr>
        <p:spPr>
          <a:xfrm>
            <a:off x="5877931" y="3918478"/>
            <a:ext cx="2630450" cy="2357255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hangingPunct="0">
              <a:buSzPct val="45000"/>
            </a:pPr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Vier:</a:t>
            </a:r>
          </a:p>
          <a:p>
            <a:pPr hangingPunct="0"/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4 Schritte vorwärts oder rückwärts.</a:t>
            </a:r>
          </a:p>
          <a:p>
            <a:pPr hangingPunct="0"/>
            <a:endParaRPr lang="de-CH" sz="2177" dirty="0">
              <a:latin typeface="Liberation Sans" pitchFamily="18"/>
              <a:ea typeface="Microsoft YaHei" pitchFamily="2"/>
              <a:cs typeface="Lucida Sans" pitchFamily="2"/>
            </a:endParaRPr>
          </a:p>
          <a:p>
            <a:pPr hangingPunct="0">
              <a:buSzPct val="45000"/>
            </a:pPr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Junge:</a:t>
            </a:r>
          </a:p>
          <a:p>
            <a:pPr hangingPunct="0"/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Zwei Murmeln tauschen.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B8E5E-3F9F-7A41-B9CB-521E47AF8802}"/>
              </a:ext>
            </a:extLst>
          </p:cNvPr>
          <p:cNvSpPr txBox="1"/>
          <p:nvPr/>
        </p:nvSpPr>
        <p:spPr>
          <a:xfrm>
            <a:off x="9833054" y="3973431"/>
            <a:ext cx="1851110" cy="1394107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hangingPunct="0"/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Joker: ersetzbar durch alle Karten.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6C06C933-6265-0048-B286-99EDDE8223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57" r="9407"/>
          <a:stretch/>
        </p:blipFill>
        <p:spPr>
          <a:xfrm>
            <a:off x="11017770" y="5507480"/>
            <a:ext cx="1174230" cy="1350519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E90D-E1F8-D246-9873-1D5DA6A0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9D72-8303-6A47-9D66-C68ED307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468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FEDE-7B65-874F-B636-4A4C9047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34" y="365125"/>
            <a:ext cx="4468318" cy="1325563"/>
          </a:xfrm>
        </p:spPr>
        <p:txBody>
          <a:bodyPr/>
          <a:lstStyle/>
          <a:p>
            <a:r>
              <a:rPr lang="en-CH" dirty="0"/>
              <a:t>QA: Javadoc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C3475-93D4-8E45-98C0-87718C21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083"/>
          </a:xfrm>
        </p:spPr>
        <p:txBody>
          <a:bodyPr/>
          <a:lstStyle/>
          <a:p>
            <a:r>
              <a:rPr lang="en-CH" dirty="0"/>
              <a:t>Javadoc ist sehr hilfreich, um den Code der anderen zu verstehen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54DB161-0551-5442-B02A-7356B36C4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 r="9407"/>
          <a:stretch/>
        </p:blipFill>
        <p:spPr>
          <a:xfrm>
            <a:off x="10475259" y="4818054"/>
            <a:ext cx="1739153" cy="2000256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65729456-DB52-344D-BED3-FE4EC286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42" y="2633540"/>
            <a:ext cx="4265744" cy="2758056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26928D9-26EA-9F45-955D-F063D80D4F8F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7"/>
          <a:stretch/>
        </p:blipFill>
        <p:spPr bwMode="auto">
          <a:xfrm>
            <a:off x="422609" y="2618645"/>
            <a:ext cx="4485293" cy="29210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EBEDF5-9A13-DF46-BE9E-14002E7562D1}"/>
              </a:ext>
            </a:extLst>
          </p:cNvPr>
          <p:cNvSpPr txBox="1"/>
          <p:nvPr/>
        </p:nvSpPr>
        <p:spPr>
          <a:xfrm>
            <a:off x="661405" y="5576251"/>
            <a:ext cx="1181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Meilenstein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B1EB18-FF9F-2D47-95B7-55E89A110304}"/>
              </a:ext>
            </a:extLst>
          </p:cNvPr>
          <p:cNvSpPr txBox="1"/>
          <p:nvPr/>
        </p:nvSpPr>
        <p:spPr>
          <a:xfrm>
            <a:off x="6348742" y="5539664"/>
            <a:ext cx="1181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Meilenstein 5</a:t>
            </a: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8FB6A9E9-0C1A-9946-AC57-3872CCFB9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5972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86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EC4AB-689B-E94B-AA7E-E477A881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200" y="364239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QA: Lines Of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D3879-D55E-1D4D-A307-9C7D89138055}"/>
              </a:ext>
            </a:extLst>
          </p:cNvPr>
          <p:cNvSpPr txBox="1"/>
          <p:nvPr/>
        </p:nvSpPr>
        <p:spPr>
          <a:xfrm>
            <a:off x="915514" y="1388074"/>
            <a:ext cx="9055799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Klassen und </a:t>
            </a:r>
            <a:r>
              <a:rPr lang="en-US" sz="2000" dirty="0" err="1"/>
              <a:t>Methoden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schnell </a:t>
            </a:r>
            <a:r>
              <a:rPr lang="en-US" sz="2000" dirty="0" err="1"/>
              <a:t>ziemlich</a:t>
            </a:r>
            <a:r>
              <a:rPr lang="en-US" sz="2000" dirty="0"/>
              <a:t> lang und </a:t>
            </a:r>
            <a:r>
              <a:rPr lang="en-US" sz="2000" dirty="0" err="1"/>
              <a:t>komplex</a:t>
            </a:r>
            <a:r>
              <a:rPr lang="en-US" sz="2000" dirty="0"/>
              <a:t>.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52A2F2DB-E656-1F48-A59B-D61411B983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4" y="2675353"/>
            <a:ext cx="5079866" cy="2955972"/>
          </a:xfrm>
          <a:prstGeom prst="rect">
            <a:avLst/>
          </a:prstGeom>
        </p:spPr>
      </p:pic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07AA8CEB-86FA-9644-AE83-9DA703061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196621" y="2675353"/>
            <a:ext cx="4872138" cy="2862381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63CF13D0-344A-DC47-8F10-47FBCF0CF0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7" r="9407"/>
          <a:stretch/>
        </p:blipFill>
        <p:spPr>
          <a:xfrm>
            <a:off x="10475259" y="4818054"/>
            <a:ext cx="1739153" cy="2000256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E8B7D639-C5BF-984A-B7EF-254EB741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61886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4A0F5FE-7912-0245-A149-B3FD38E54981}"/>
              </a:ext>
            </a:extLst>
          </p:cNvPr>
          <p:cNvSpPr/>
          <p:nvPr/>
        </p:nvSpPr>
        <p:spPr>
          <a:xfrm>
            <a:off x="5187142" y="5054138"/>
            <a:ext cx="808238" cy="78139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A4EEBB-6D8F-1243-8967-0B8E4A1B9534}"/>
              </a:ext>
            </a:extLst>
          </p:cNvPr>
          <p:cNvSpPr/>
          <p:nvPr/>
        </p:nvSpPr>
        <p:spPr>
          <a:xfrm>
            <a:off x="3874165" y="5079227"/>
            <a:ext cx="808238" cy="78139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803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216</Words>
  <Application>Microsoft Macintosh PowerPoint</Application>
  <PresentationFormat>Widescreen</PresentationFormat>
  <Paragraphs>63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Liberation Sans</vt:lpstr>
      <vt:lpstr>StarSymbol</vt:lpstr>
      <vt:lpstr>Office Theme</vt:lpstr>
      <vt:lpstr>jDogs</vt:lpstr>
      <vt:lpstr>Inhalt</vt:lpstr>
      <vt:lpstr>Eigenschaften des Spiels</vt:lpstr>
      <vt:lpstr>Ziel und Gefahren</vt:lpstr>
      <vt:lpstr>Was braucht man zum Spielen? </vt:lpstr>
      <vt:lpstr>Spezialkarten</vt:lpstr>
      <vt:lpstr>Demo</vt:lpstr>
      <vt:lpstr>QA: Javadoc</vt:lpstr>
      <vt:lpstr>QA: Lines Of Code</vt:lpstr>
      <vt:lpstr>QA: JUnit-Tests</vt:lpstr>
      <vt:lpstr>Technology!</vt:lpstr>
      <vt:lpstr>We Are Smarter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johagmeyer@gmail.com</dc:creator>
  <cp:lastModifiedBy>johagmeyer@gmail.com</cp:lastModifiedBy>
  <cp:revision>24</cp:revision>
  <dcterms:created xsi:type="dcterms:W3CDTF">2021-05-25T10:08:24Z</dcterms:created>
  <dcterms:modified xsi:type="dcterms:W3CDTF">2021-05-26T06:45:48Z</dcterms:modified>
</cp:coreProperties>
</file>