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3" r:id="rId4"/>
    <p:sldId id="260" r:id="rId5"/>
    <p:sldId id="266" r:id="rId6"/>
    <p:sldId id="264" r:id="rId7"/>
    <p:sldId id="268" r:id="rId8"/>
    <p:sldId id="265" r:id="rId9"/>
    <p:sldId id="262" r:id="rId10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9" autoAdjust="0"/>
    <p:restoredTop sz="86486" autoAdjust="0"/>
  </p:normalViewPr>
  <p:slideViewPr>
    <p:cSldViewPr>
      <p:cViewPr>
        <p:scale>
          <a:sx n="86" d="100"/>
          <a:sy n="86" d="100"/>
        </p:scale>
        <p:origin x="-1038" y="-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69476-BED5-41C4-A850-A3C2EA099528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4DFE1-0AC2-4EFD-8D85-6074BFD52F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92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51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31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83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610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19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64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18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94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4DFE1-0AC2-4EFD-8D85-6074BFD52F15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51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0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48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18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4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9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09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12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0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48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8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C0BD-C467-4174-8B4F-3658D27538BD}" type="datetimeFigureOut">
              <a:rPr lang="es-MX" smtClean="0"/>
              <a:t>25/09/2014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CEB1-0C19-4E39-83F2-1DDD6324D6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microsoft.com/office/2007/relationships/hdphoto" Target="../media/hdphoto3.wdp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microsoft.com/office/2007/relationships/hdphoto" Target="../media/hdphoto4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microsoft.com/office/2007/relationships/hdphoto" Target="../media/hdphoto5.wdp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7504" y="2139702"/>
            <a:ext cx="9036496" cy="720080"/>
          </a:xfrm>
        </p:spPr>
        <p:txBody>
          <a:bodyPr>
            <a:no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Modulación de Ancho de Pulso  con </a:t>
            </a:r>
            <a:r>
              <a:rPr lang="es-MX" sz="2800" b="1" dirty="0" err="1" smtClean="0">
                <a:solidFill>
                  <a:srgbClr val="FF0000"/>
                </a:solidFill>
              </a:rPr>
              <a:t>Raspberry</a:t>
            </a:r>
            <a:r>
              <a:rPr lang="es-MX" sz="2800" b="1" dirty="0" smtClean="0">
                <a:solidFill>
                  <a:srgbClr val="FF0000"/>
                </a:solidFill>
              </a:rPr>
              <a:t> Pi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5646" y="3651870"/>
            <a:ext cx="4456092" cy="1314450"/>
          </a:xfrm>
        </p:spPr>
        <p:txBody>
          <a:bodyPr>
            <a:normAutofit/>
          </a:bodyPr>
          <a:lstStyle/>
          <a:p>
            <a:pPr algn="l"/>
            <a:r>
              <a:rPr lang="es-MX" sz="2200" b="1" dirty="0" smtClean="0">
                <a:solidFill>
                  <a:schemeClr val="tx1"/>
                </a:solidFill>
              </a:rPr>
              <a:t>Profesor: M.C. Rubén Loredo Amaro</a:t>
            </a:r>
          </a:p>
          <a:p>
            <a:pPr algn="l"/>
            <a:r>
              <a:rPr lang="es-MX" sz="2200" b="1" dirty="0" smtClean="0">
                <a:solidFill>
                  <a:schemeClr val="tx1"/>
                </a:solidFill>
              </a:rPr>
              <a:t>Carrera de Mecatrónica </a:t>
            </a:r>
          </a:p>
          <a:p>
            <a:pPr algn="l"/>
            <a:r>
              <a:rPr lang="es-MX" sz="2200" b="1" dirty="0" smtClean="0">
                <a:solidFill>
                  <a:schemeClr val="tx1"/>
                </a:solidFill>
              </a:rPr>
              <a:t>Universidad Tecnológica de Altamira </a:t>
            </a:r>
          </a:p>
          <a:p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1694"/>
            <a:ext cx="1529692" cy="184399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89" y="151694"/>
            <a:ext cx="1805979" cy="144478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73945"/>
            <a:ext cx="1200282" cy="12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practica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000" b="1" dirty="0" smtClean="0"/>
              <a:t>Variar la intensidad luminosa de un led</a:t>
            </a:r>
          </a:p>
          <a:p>
            <a:r>
              <a:rPr lang="es-MX" sz="2000" b="1" dirty="0" smtClean="0"/>
              <a:t>Observar en el osciloscopio la modulación de ancho de pulso de un pin GPIO del </a:t>
            </a:r>
            <a:r>
              <a:rPr lang="es-MX" sz="2000" b="1" dirty="0" err="1" smtClean="0"/>
              <a:t>Raspberry</a:t>
            </a:r>
            <a:endParaRPr lang="es-MX" sz="2000" b="1" dirty="0" smtClean="0"/>
          </a:p>
          <a:p>
            <a:r>
              <a:rPr lang="es-MX" sz="2000" b="1" dirty="0" smtClean="0"/>
              <a:t>Hacer el programa que controla la intensidad luminosa de un led mediante un programa en </a:t>
            </a:r>
            <a:r>
              <a:rPr lang="es-MX" sz="2000" b="1" dirty="0" err="1" smtClean="0"/>
              <a:t>python</a:t>
            </a:r>
            <a:r>
              <a:rPr lang="es-MX" sz="2000" b="1" dirty="0" smtClean="0"/>
              <a:t> del </a:t>
            </a:r>
            <a:r>
              <a:rPr lang="es-MX" sz="2000" b="1" dirty="0" err="1" smtClean="0"/>
              <a:t>Raspberry</a:t>
            </a:r>
            <a:endParaRPr lang="es-MX" sz="2000" b="1" dirty="0" smtClean="0"/>
          </a:p>
          <a:p>
            <a:pPr marL="0" indent="0">
              <a:buNone/>
            </a:pPr>
            <a:endParaRPr lang="es-MX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5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Material de la practica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2" y="1200151"/>
            <a:ext cx="6419057" cy="3394472"/>
          </a:xfrm>
        </p:spPr>
        <p:txBody>
          <a:bodyPr>
            <a:normAutofit lnSpcReduction="10000"/>
          </a:bodyPr>
          <a:lstStyle/>
          <a:p>
            <a:r>
              <a:rPr lang="es-MX" sz="2800" dirty="0" smtClean="0"/>
              <a:t>1 Placa </a:t>
            </a:r>
            <a:r>
              <a:rPr lang="es-MX" sz="2800" dirty="0" err="1" smtClean="0"/>
              <a:t>Raspberry</a:t>
            </a:r>
            <a:r>
              <a:rPr lang="es-MX" sz="2800" dirty="0" smtClean="0"/>
              <a:t> Pi ( Sistema operativo </a:t>
            </a:r>
            <a:r>
              <a:rPr lang="es-MX" sz="2800" dirty="0" err="1" smtClean="0"/>
              <a:t>Raspbian</a:t>
            </a:r>
            <a:r>
              <a:rPr lang="es-MX" sz="2800" dirty="0" smtClean="0"/>
              <a:t> ya instalado y configurado)</a:t>
            </a:r>
          </a:p>
          <a:p>
            <a:r>
              <a:rPr lang="es-MX" sz="2800" dirty="0" smtClean="0"/>
              <a:t>Conectores Dupont</a:t>
            </a:r>
          </a:p>
          <a:p>
            <a:pPr marL="0" indent="0">
              <a:buNone/>
            </a:pPr>
            <a:r>
              <a:rPr lang="es-MX" sz="2800" dirty="0"/>
              <a:t> </a:t>
            </a:r>
            <a:r>
              <a:rPr lang="es-MX" sz="2800" dirty="0" smtClean="0"/>
              <a:t>   (hembra-macho, macho-macho) </a:t>
            </a:r>
          </a:p>
          <a:p>
            <a:r>
              <a:rPr lang="es-MX" sz="2800" dirty="0" smtClean="0"/>
              <a:t>Una tablilla de Experimentos</a:t>
            </a:r>
          </a:p>
          <a:p>
            <a:r>
              <a:rPr lang="es-MX" sz="2800" dirty="0" smtClean="0"/>
              <a:t>1 LED</a:t>
            </a:r>
          </a:p>
          <a:p>
            <a:r>
              <a:rPr lang="es-MX" sz="2800" dirty="0" smtClean="0"/>
              <a:t>1 Resistencia de 220 </a:t>
            </a:r>
            <a:r>
              <a:rPr lang="es-MX" sz="2800" dirty="0" err="1" smtClean="0"/>
              <a:t>ohms</a:t>
            </a:r>
            <a:endParaRPr lang="es-MX" sz="28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54" y="1635647"/>
            <a:ext cx="1754354" cy="116498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1" y="339502"/>
            <a:ext cx="1657844" cy="132627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370" y="2800635"/>
            <a:ext cx="2781490" cy="99525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99" y="3924512"/>
            <a:ext cx="1023503" cy="1023503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14" y="3795886"/>
            <a:ext cx="1336063" cy="941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57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conexiones</a:t>
            </a:r>
            <a:endParaRPr lang="es-MX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75606"/>
            <a:ext cx="3456384" cy="35738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75606"/>
            <a:ext cx="4464496" cy="3579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67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La modulación por ancho de pulso (M.A.P) por sus siglas en español o también conocida como "P.W.M" por sus siglas en </a:t>
            </a:r>
            <a:r>
              <a:rPr lang="es-MX" dirty="0" smtClean="0"/>
              <a:t>inglés (Pulse </a:t>
            </a:r>
            <a:r>
              <a:rPr lang="es-MX" dirty="0" err="1" smtClean="0"/>
              <a:t>Width</a:t>
            </a:r>
            <a:r>
              <a:rPr lang="es-MX" dirty="0" smtClean="0"/>
              <a:t> </a:t>
            </a:r>
            <a:r>
              <a:rPr lang="es-MX" dirty="0" err="1"/>
              <a:t>M</a:t>
            </a:r>
            <a:r>
              <a:rPr lang="es-MX" dirty="0" err="1" smtClean="0"/>
              <a:t>odulation</a:t>
            </a:r>
            <a:r>
              <a:rPr lang="es-MX" dirty="0" smtClean="0"/>
              <a:t>) </a:t>
            </a:r>
            <a:r>
              <a:rPr lang="es-MX" dirty="0"/>
              <a:t>. </a:t>
            </a:r>
          </a:p>
          <a:p>
            <a:endParaRPr lang="es-MX" dirty="0"/>
          </a:p>
          <a:p>
            <a:r>
              <a:rPr lang="es-MX" dirty="0"/>
              <a:t>Es una técnica en la que se modifica el ciclo de trabajo de una señal </a:t>
            </a:r>
            <a:r>
              <a:rPr lang="es-MX" dirty="0" smtClean="0"/>
              <a:t>rectangular  </a:t>
            </a:r>
            <a:r>
              <a:rPr lang="es-MX" dirty="0"/>
              <a:t>y es usada para controlar la cantidad de energía que se envía a una carga.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82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Modulación de Ancho de pulso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34" y="1914518"/>
            <a:ext cx="4661240" cy="1684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>
            <a:off x="2631266" y="3422357"/>
            <a:ext cx="58605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631266" y="3774308"/>
            <a:ext cx="18002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1109142" y="3053025"/>
                <a:ext cx="1250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s-MX" b="0" i="1" smtClean="0">
                          <a:latin typeface="Cambria Math"/>
                        </a:rPr>
                        <m:t>=0</m:t>
                      </m:r>
                      <m:r>
                        <a:rPr lang="es-MX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42" y="3053025"/>
                <a:ext cx="125040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109142" y="1914518"/>
                <a:ext cx="1441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s-MX" b="0" i="1" smtClean="0">
                          <a:latin typeface="Cambria Math"/>
                        </a:rPr>
                        <m:t>=3.3</m:t>
                      </m:r>
                      <m:r>
                        <a:rPr lang="es-MX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42" y="1914518"/>
                <a:ext cx="144174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2631267" y="3445227"/>
                <a:ext cx="5860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/>
                            </a:rPr>
                            <m:t>𝑎𝑙𝑡𝑜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267" y="3445227"/>
                <a:ext cx="58605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2914429" y="4299942"/>
                <a:ext cx="3869649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𝑉𝑜</m:t>
                      </m:r>
                      <m:r>
                        <a:rPr lang="es-MX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s-MX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s-MX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/>
                                </a:rPr>
                                <m:t>𝑎𝑙𝑡𝑜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𝐷𝐷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𝑎𝑙𝑡𝑜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29" y="4299942"/>
                <a:ext cx="3869649" cy="6090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115093" y="1110079"/>
                <a:ext cx="3654270" cy="445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/>
                  <a:t>d</a:t>
                </a:r>
                <a:r>
                  <a:rPr lang="es-MX" sz="1600" b="1" dirty="0" smtClean="0"/>
                  <a:t>c%</a:t>
                </a:r>
                <a14:m>
                  <m:oMath xmlns:m="http://schemas.openxmlformats.org/officeDocument/2006/math">
                    <m:r>
                      <a:rPr lang="es-MX" sz="1600" b="1" i="0" smtClean="0">
                        <a:latin typeface="Cambria Math"/>
                      </a:rPr>
                      <m:t>=</m:t>
                    </m:r>
                    <m:r>
                      <a:rPr lang="es-MX" sz="1600" b="1" i="0" smtClean="0">
                        <a:latin typeface="Cambria Math"/>
                      </a:rPr>
                      <m:t>𝐂𝐢𝐜𝐥𝐨</m:t>
                    </m:r>
                    <m:r>
                      <a:rPr lang="es-MX" sz="1600" b="1" i="0" smtClean="0">
                        <a:latin typeface="Cambria Math"/>
                      </a:rPr>
                      <m:t> </m:t>
                    </m:r>
                    <m:r>
                      <a:rPr lang="es-MX" sz="1600" b="1" i="0" smtClean="0">
                        <a:latin typeface="Cambria Math"/>
                      </a:rPr>
                      <m:t>𝐝𝐞</m:t>
                    </m:r>
                    <m:r>
                      <a:rPr lang="es-MX" sz="1600" b="1" i="0" smtClean="0">
                        <a:latin typeface="Cambria Math"/>
                      </a:rPr>
                      <m:t> </m:t>
                    </m:r>
                    <m:r>
                      <a:rPr lang="es-MX" sz="1600" b="1" i="0" smtClean="0">
                        <a:latin typeface="Cambria Math"/>
                      </a:rPr>
                      <m:t>𝐭𝐫𝐚𝐛𝐚𝐣𝐨</m:t>
                    </m:r>
                    <m:r>
                      <a:rPr lang="es-MX" sz="1600" b="1" i="0" smtClean="0">
                        <a:latin typeface="Cambria Math"/>
                      </a:rPr>
                      <m:t>%</m:t>
                    </m:r>
                    <m:r>
                      <a:rPr lang="es-MX" sz="16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MX" sz="1600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1600" b="1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MX" sz="1600" b="1" i="1" smtClean="0"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s-MX" sz="1600" b="1" i="1" smtClean="0">
                                <a:latin typeface="Cambria Math"/>
                                <a:ea typeface="Cambria Math"/>
                              </a:rPr>
                              <m:t>𝒂𝒍𝒕𝒐</m:t>
                            </m:r>
                          </m:sub>
                        </m:sSub>
                      </m:num>
                      <m:den>
                        <m:r>
                          <a:rPr lang="es-MX" sz="1600" b="1" i="1" smtClean="0">
                            <a:latin typeface="Cambria Math"/>
                            <a:ea typeface="Cambria Math"/>
                          </a:rPr>
                          <m:t>𝑻</m:t>
                        </m:r>
                      </m:den>
                    </m:f>
                    <m:r>
                      <a:rPr lang="es-MX" sz="16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s-MX" sz="1600" b="1" i="1" smtClean="0">
                        <a:latin typeface="Cambria Math"/>
                        <a:ea typeface="Cambria Math"/>
                      </a:rPr>
                      <m:t>𝟏𝟎𝟎</m:t>
                    </m:r>
                  </m:oMath>
                </a14:m>
                <a:endParaRPr lang="es-MX" sz="1600" b="1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93" y="1110079"/>
                <a:ext cx="3654270" cy="445635"/>
              </a:xfrm>
              <a:prstGeom prst="rect">
                <a:avLst/>
              </a:prstGeom>
              <a:blipFill rotWithShape="1">
                <a:blip r:embed="rId10"/>
                <a:stretch>
                  <a:fillRect l="-835" b="-684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3382928" y="38108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/>
              <a:t>T</a:t>
            </a:r>
          </a:p>
        </p:txBody>
      </p:sp>
      <p:sp>
        <p:nvSpPr>
          <p:cNvPr id="3" name="2 Abrir llave"/>
          <p:cNvSpPr/>
          <p:nvPr/>
        </p:nvSpPr>
        <p:spPr>
          <a:xfrm>
            <a:off x="607636" y="2093910"/>
            <a:ext cx="573514" cy="1323173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2342" y="2570830"/>
                <a:ext cx="605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" y="2570830"/>
                <a:ext cx="60529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1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12" grpId="0"/>
      <p:bldP spid="7" grpId="0"/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2" y="912288"/>
            <a:ext cx="3560466" cy="3489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masterleds.com.mx/productos/big/Led-84591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70" y="1200320"/>
            <a:ext cx="927898" cy="69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masterleds.com.mx/productos/big/Led-84591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70" y="2309043"/>
            <a:ext cx="927898" cy="69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masterleds.com.mx/productos/big/Led-8459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70" y="3698021"/>
            <a:ext cx="927898" cy="69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6127438" y="305071"/>
                <a:ext cx="167924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𝑉𝑜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𝐷𝐷</m:t>
                          </m:r>
                        </m:sub>
                      </m:sSub>
                      <m:f>
                        <m:f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𝑎𝑙𝑡𝑜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38" y="305071"/>
                <a:ext cx="1679241" cy="6090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3154970" y="299492"/>
                <a:ext cx="2582117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𝑇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𝐹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50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𝐻𝑧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</a:rPr>
                        <m:t>=0.02</m:t>
                      </m:r>
                      <m:r>
                        <a:rPr lang="es-MX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70" y="299492"/>
                <a:ext cx="2582117" cy="6127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6127438" y="1241884"/>
                <a:ext cx="300197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𝑉𝑜</m:t>
                      </m:r>
                      <m:r>
                        <a:rPr lang="es-MX" b="0" i="1" smtClean="0">
                          <a:latin typeface="Cambria Math"/>
                        </a:rPr>
                        <m:t> 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≈3.3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𝑣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0.001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0.02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=0.165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38" y="1241884"/>
                <a:ext cx="3001976" cy="61279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6127437" y="2350607"/>
                <a:ext cx="287373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𝑉𝑜</m:t>
                      </m:r>
                      <m:r>
                        <a:rPr lang="es-MX" b="0" i="1" smtClean="0">
                          <a:latin typeface="Cambria Math"/>
                        </a:rPr>
                        <m:t> 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≈3.3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𝑣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0.01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0.02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=1.165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37" y="2350607"/>
                <a:ext cx="2873735" cy="61279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6127436" y="3739585"/>
                <a:ext cx="287373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𝑉𝑜</m:t>
                      </m:r>
                      <m:r>
                        <a:rPr lang="es-MX" b="0" i="1" smtClean="0">
                          <a:latin typeface="Cambria Math"/>
                        </a:rPr>
                        <m:t> 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≈3.3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𝑣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0.018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0.02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=2.97</m:t>
                      </m:r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36" y="3739585"/>
                <a:ext cx="2873735" cy="6127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Rectángulo"/>
          <p:cNvSpPr/>
          <p:nvPr/>
        </p:nvSpPr>
        <p:spPr>
          <a:xfrm>
            <a:off x="-84506" y="1286672"/>
            <a:ext cx="12468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5%</a:t>
            </a:r>
            <a:endParaRPr lang="es-E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-91937" y="2524818"/>
            <a:ext cx="12468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50</a:t>
            </a:r>
            <a:r>
              <a:rPr lang="es-E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</a:t>
            </a:r>
            <a:endParaRPr lang="es-E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-91937" y="3739585"/>
            <a:ext cx="12468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90</a:t>
            </a:r>
            <a:r>
              <a:rPr lang="es-E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</a:t>
            </a:r>
            <a:endParaRPr lang="es-E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1118659" y="1828407"/>
            <a:ext cx="33843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30907" y="2787774"/>
            <a:ext cx="33843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1154890" y="3829161"/>
            <a:ext cx="33843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84506" y="555526"/>
            <a:ext cx="12468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dc</a:t>
            </a:r>
            <a:r>
              <a:rPr lang="es-E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%=</a:t>
            </a:r>
            <a:endParaRPr lang="es-E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5" grpId="0"/>
      <p:bldP spid="17" grpId="0"/>
      <p:bldP spid="1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 smtClean="0"/>
              <a:t>Usando PWM en modulo RPI.GPIO de </a:t>
            </a:r>
            <a:r>
              <a:rPr lang="es-MX" sz="3200" dirty="0"/>
              <a:t>P</a:t>
            </a:r>
            <a:r>
              <a:rPr lang="es-MX" sz="3200" dirty="0" smtClean="0"/>
              <a:t>ython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888431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3800" b="1" dirty="0" smtClean="0"/>
              <a:t>Para </a:t>
            </a:r>
            <a:r>
              <a:rPr lang="en-US" sz="3800" b="1" dirty="0" err="1" smtClean="0"/>
              <a:t>crear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una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instancia</a:t>
            </a:r>
            <a:r>
              <a:rPr lang="en-US" sz="3800" b="1" dirty="0" smtClean="0"/>
              <a:t> PWM:</a:t>
            </a:r>
            <a:endParaRPr lang="en-US" sz="3800" b="1" dirty="0"/>
          </a:p>
          <a:p>
            <a:pPr marL="400050" lvl="1" indent="0" fontAlgn="base">
              <a:buNone/>
            </a:pPr>
            <a:r>
              <a:rPr lang="en-US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GPIO.PWM(canal, </a:t>
            </a:r>
            <a:r>
              <a:rPr 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frecuencia</a:t>
            </a:r>
            <a:r>
              <a:rPr 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3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3800" b="1" dirty="0" smtClean="0"/>
          </a:p>
          <a:p>
            <a:pPr marL="0" indent="0" fontAlgn="base">
              <a:buNone/>
            </a:pPr>
            <a:r>
              <a:rPr lang="en-US" sz="3800" b="1" dirty="0" smtClean="0"/>
              <a:t>Para </a:t>
            </a:r>
            <a:r>
              <a:rPr lang="en-US" sz="3800" b="1" dirty="0" err="1" smtClean="0"/>
              <a:t>inicializar</a:t>
            </a:r>
            <a:r>
              <a:rPr lang="en-US" sz="3800" b="1" dirty="0" smtClean="0"/>
              <a:t> el PWM</a:t>
            </a:r>
            <a:r>
              <a:rPr lang="en-US" sz="3800" b="1" dirty="0"/>
              <a:t>:</a:t>
            </a:r>
          </a:p>
          <a:p>
            <a:pPr marL="400050" lvl="1" indent="0" fontAlgn="base">
              <a:buNone/>
            </a:pPr>
            <a:r>
              <a:rPr 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p.start</a:t>
            </a:r>
            <a:r>
              <a:rPr 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CicloDeTrabajo</a:t>
            </a:r>
            <a:r>
              <a:rPr lang="en-US" sz="3400" b="1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                                 </a:t>
            </a:r>
            <a:r>
              <a:rPr lang="en-US" sz="3400" b="1" i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#  </a:t>
            </a:r>
            <a:r>
              <a:rPr lang="es-MX" sz="3400" b="1" i="1" dirty="0">
                <a:solidFill>
                  <a:srgbClr val="00B050"/>
                </a:solidFill>
              </a:rPr>
              <a:t>donde </a:t>
            </a:r>
            <a:r>
              <a:rPr lang="es-MX" sz="3400" b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dc </a:t>
            </a:r>
            <a:r>
              <a:rPr lang="es-MX" sz="3400" b="1" i="1" dirty="0" smtClean="0">
                <a:solidFill>
                  <a:srgbClr val="00B050"/>
                </a:solidFill>
              </a:rPr>
              <a:t> </a:t>
            </a:r>
            <a:r>
              <a:rPr lang="es-MX" sz="3400" b="1" i="1" dirty="0">
                <a:solidFill>
                  <a:srgbClr val="00B050"/>
                </a:solidFill>
              </a:rPr>
              <a:t>es el ciclo de trabajo (0,0 &lt;= dc &lt;= </a:t>
            </a:r>
            <a:r>
              <a:rPr lang="es-MX" sz="3400" b="1" i="1" dirty="0" smtClean="0">
                <a:solidFill>
                  <a:srgbClr val="00B050"/>
                </a:solidFill>
              </a:rPr>
              <a:t>100,0)</a:t>
            </a:r>
          </a:p>
          <a:p>
            <a:pPr marL="0" indent="0" fontAlgn="base">
              <a:buNone/>
            </a:pPr>
            <a:endParaRPr lang="en-US" sz="3800" b="1" dirty="0" smtClean="0"/>
          </a:p>
          <a:p>
            <a:pPr marL="0" indent="0" fontAlgn="base">
              <a:buNone/>
            </a:pPr>
            <a:r>
              <a:rPr lang="en-US" sz="3800" b="1" dirty="0" smtClean="0"/>
              <a:t>Para </a:t>
            </a:r>
            <a:r>
              <a:rPr lang="en-US" sz="3800" b="1" dirty="0" err="1" smtClean="0"/>
              <a:t>cambiar</a:t>
            </a:r>
            <a:r>
              <a:rPr lang="en-US" sz="3800" b="1" dirty="0" smtClean="0"/>
              <a:t> la </a:t>
            </a:r>
            <a:r>
              <a:rPr lang="en-US" sz="3800" b="1" dirty="0" err="1" smtClean="0"/>
              <a:t>frecuencia</a:t>
            </a:r>
            <a:r>
              <a:rPr lang="en-US" sz="3800" b="1" dirty="0" smtClean="0"/>
              <a:t> del PWM:</a:t>
            </a:r>
            <a:endParaRPr lang="en-US" sz="3800" b="1" dirty="0"/>
          </a:p>
          <a:p>
            <a:pPr marL="400050" lvl="1" indent="0" fontAlgn="base">
              <a:buNone/>
            </a:pPr>
            <a:r>
              <a:rPr 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p.ChangeFrequency</a:t>
            </a:r>
            <a:r>
              <a:rPr 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frecuencia</a:t>
            </a:r>
            <a:r>
              <a:rPr 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3400" b="1" i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#  </a:t>
            </a:r>
            <a:r>
              <a:rPr lang="es-MX" sz="3400" b="1" i="1" dirty="0">
                <a:solidFill>
                  <a:srgbClr val="00B050"/>
                </a:solidFill>
              </a:rPr>
              <a:t>donde</a:t>
            </a:r>
            <a:r>
              <a:rPr lang="es-MX" sz="3400" b="1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s-MX" sz="3400" b="1" i="1" dirty="0" smtClean="0">
                <a:solidFill>
                  <a:srgbClr val="00B050"/>
                </a:solidFill>
              </a:rPr>
              <a:t>frecuencia </a:t>
            </a:r>
            <a:r>
              <a:rPr lang="es-MX" sz="3400" b="1" i="1" dirty="0">
                <a:solidFill>
                  <a:srgbClr val="00B050"/>
                </a:solidFill>
              </a:rPr>
              <a:t>en Hz</a:t>
            </a:r>
            <a:endParaRPr lang="en-US" sz="3400" b="1" i="1" dirty="0" smtClean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3800" b="1" dirty="0" smtClean="0"/>
          </a:p>
          <a:p>
            <a:pPr marL="0" indent="0" fontAlgn="base">
              <a:buNone/>
            </a:pPr>
            <a:r>
              <a:rPr lang="en-US" sz="3800" b="1" dirty="0" smtClean="0"/>
              <a:t>Para </a:t>
            </a:r>
            <a:r>
              <a:rPr lang="en-US" sz="3800" b="1" dirty="0" err="1" smtClean="0"/>
              <a:t>cambiar</a:t>
            </a:r>
            <a:r>
              <a:rPr lang="en-US" sz="3800" b="1" dirty="0" smtClean="0"/>
              <a:t> la </a:t>
            </a:r>
            <a:r>
              <a:rPr lang="en-US" sz="3800" b="1" dirty="0" err="1" smtClean="0"/>
              <a:t>duración</a:t>
            </a:r>
            <a:r>
              <a:rPr lang="en-US" sz="3800" b="1" dirty="0" smtClean="0"/>
              <a:t> del </a:t>
            </a:r>
            <a:r>
              <a:rPr lang="en-US" sz="3800" b="1" dirty="0" err="1" smtClean="0"/>
              <a:t>ciclo</a:t>
            </a:r>
            <a:r>
              <a:rPr lang="en-US" sz="3800" b="1" dirty="0" smtClean="0"/>
              <a:t> de </a:t>
            </a:r>
            <a:r>
              <a:rPr lang="en-US" sz="3800" b="1" dirty="0" err="1" smtClean="0"/>
              <a:t>trabajo</a:t>
            </a:r>
            <a:r>
              <a:rPr lang="en-US" sz="3800" b="1" dirty="0" smtClean="0"/>
              <a:t>:</a:t>
            </a:r>
            <a:endParaRPr lang="en-US" sz="3800" b="1" dirty="0"/>
          </a:p>
          <a:p>
            <a:pPr marL="400050" lvl="1" indent="0" fontAlgn="base">
              <a:buNone/>
            </a:pPr>
            <a:r>
              <a:rPr 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p.ChangeDutyCycle</a:t>
            </a:r>
            <a:r>
              <a:rPr 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CicloDeTrabajo</a:t>
            </a:r>
            <a:r>
              <a:rPr 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400" b="1" i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#  </a:t>
            </a:r>
            <a:r>
              <a:rPr lang="en-US" sz="3400" b="1" i="1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donde</a:t>
            </a:r>
            <a:r>
              <a:rPr lang="en-US" sz="3400" b="1" i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sz="3400" b="1" i="1" dirty="0">
                <a:solidFill>
                  <a:srgbClr val="00B050"/>
                </a:solidFill>
                <a:cs typeface="Courier New" panose="02070309020205020404" pitchFamily="49" charset="0"/>
              </a:rPr>
              <a:t>0.0 &lt;= dc &lt;= 100.0</a:t>
            </a:r>
            <a:r>
              <a:rPr lang="en-US" sz="3400" b="1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 fontAlgn="base">
              <a:buNone/>
            </a:pPr>
            <a:endParaRPr lang="en-US" sz="3800" b="1" dirty="0" smtClean="0"/>
          </a:p>
          <a:p>
            <a:pPr marL="0" indent="0" fontAlgn="base">
              <a:buNone/>
            </a:pPr>
            <a:r>
              <a:rPr lang="en-US" sz="3800" b="1" dirty="0" smtClean="0"/>
              <a:t>Para </a:t>
            </a:r>
            <a:r>
              <a:rPr lang="en-US" sz="3800" b="1" dirty="0" err="1" smtClean="0"/>
              <a:t>deterner</a:t>
            </a:r>
            <a:r>
              <a:rPr lang="en-US" sz="3800" b="1" dirty="0" smtClean="0"/>
              <a:t> al </a:t>
            </a:r>
            <a:r>
              <a:rPr lang="en-US" sz="3800" b="1" dirty="0"/>
              <a:t>PWM:</a:t>
            </a:r>
          </a:p>
          <a:p>
            <a:pPr marL="400050" lvl="1" indent="0" fontAlgn="base">
              <a:buNone/>
            </a:pPr>
            <a:r>
              <a:rPr lang="en-US" sz="3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p.stop</a:t>
            </a:r>
            <a:r>
              <a:rPr lang="en-US" sz="3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25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37873" y="123478"/>
            <a:ext cx="3564754" cy="95916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MX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Profesor: M.C. Rubén Loredo Amaro</a:t>
            </a:r>
          </a:p>
          <a:p>
            <a:pPr algn="l"/>
            <a:r>
              <a:rPr lang="es-MX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Carrera de Mecatrónica </a:t>
            </a:r>
          </a:p>
          <a:p>
            <a:pPr algn="l"/>
            <a:r>
              <a:rPr lang="es-MX" sz="2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Universidad Tecnológica de Altamira </a:t>
            </a:r>
          </a:p>
          <a:p>
            <a:endParaRPr lang="es-MX" dirty="0"/>
          </a:p>
        </p:txBody>
      </p:sp>
      <p:pic>
        <p:nvPicPr>
          <p:cNvPr id="7" name="3 Marcador de contenid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07220"/>
            <a:ext cx="4352484" cy="1224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3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3|0.3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2|0.8|0.6|0.7|1.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7046</TotalTime>
  <Words>419</Words>
  <Application>Microsoft Office PowerPoint</Application>
  <PresentationFormat>Presentación en pantalla (16:9)</PresentationFormat>
  <Paragraphs>63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Modulación de Ancho de Pulso  con Raspberry Pi</vt:lpstr>
      <vt:lpstr>Objetivos de la practica </vt:lpstr>
      <vt:lpstr>Material de la practica</vt:lpstr>
      <vt:lpstr>Diagrama de conexiones</vt:lpstr>
      <vt:lpstr>Presentación de PowerPoint</vt:lpstr>
      <vt:lpstr>Modulación de Ancho de pulso</vt:lpstr>
      <vt:lpstr>Presentación de PowerPoint</vt:lpstr>
      <vt:lpstr>Usando PWM en modulo RPI.GPIO de Python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entradas y salidas con Python en Raspbery Pi</dc:title>
  <dc:creator>Ruben Loredo Amaro</dc:creator>
  <cp:lastModifiedBy>Ruben Loredo Amaro</cp:lastModifiedBy>
  <cp:revision>149</cp:revision>
  <dcterms:created xsi:type="dcterms:W3CDTF">2014-06-22T00:14:34Z</dcterms:created>
  <dcterms:modified xsi:type="dcterms:W3CDTF">2014-09-26T01:21:41Z</dcterms:modified>
</cp:coreProperties>
</file>