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71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>
      <p:cViewPr>
        <p:scale>
          <a:sx n="118" d="100"/>
          <a:sy n="118" d="100"/>
        </p:scale>
        <p:origin x="-13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448800" y="1432926"/>
            <a:ext cx="2551351" cy="581793"/>
            <a:chOff x="5067059" y="1782904"/>
            <a:chExt cx="2551351" cy="581793"/>
          </a:xfrm>
        </p:grpSpPr>
        <p:sp>
          <p:nvSpPr>
            <p:cNvPr id="15" name="Parallelogram 14"/>
            <p:cNvSpPr/>
            <p:nvPr/>
          </p:nvSpPr>
          <p:spPr>
            <a:xfrm rot="20841983">
              <a:off x="5067059" y="2062317"/>
              <a:ext cx="1182628" cy="284966"/>
            </a:xfrm>
            <a:prstGeom prst="parallelogram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be 16"/>
            <p:cNvSpPr/>
            <p:nvPr/>
          </p:nvSpPr>
          <p:spPr>
            <a:xfrm rot="6797781" flipV="1">
              <a:off x="6104071" y="1631679"/>
              <a:ext cx="573329" cy="892708"/>
            </a:xfrm>
            <a:prstGeom prst="cube">
              <a:avLst>
                <a:gd name="adj" fmla="val 31104"/>
              </a:avLst>
            </a:prstGeom>
            <a:solidFill>
              <a:srgbClr val="C4871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Parallelogram 25"/>
            <p:cNvSpPr/>
            <p:nvPr/>
          </p:nvSpPr>
          <p:spPr>
            <a:xfrm rot="20841983">
              <a:off x="6435782" y="1782904"/>
              <a:ext cx="1182628" cy="284966"/>
            </a:xfrm>
            <a:prstGeom prst="parallelogram">
              <a:avLst>
                <a:gd name="adj" fmla="val 6875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423312" y="2754819"/>
            <a:ext cx="985525" cy="1501434"/>
            <a:chOff x="4909122" y="1732262"/>
            <a:chExt cx="985525" cy="1501434"/>
          </a:xfrm>
        </p:grpSpPr>
        <p:sp>
          <p:nvSpPr>
            <p:cNvPr id="28" name="Parallelogram 27"/>
            <p:cNvSpPr/>
            <p:nvPr/>
          </p:nvSpPr>
          <p:spPr>
            <a:xfrm rot="5621580">
              <a:off x="5094578" y="1945480"/>
              <a:ext cx="711401" cy="284966"/>
            </a:xfrm>
            <a:prstGeom prst="parallelogram">
              <a:avLst>
                <a:gd name="adj" fmla="val 27043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Parallelogram 28"/>
            <p:cNvSpPr/>
            <p:nvPr/>
          </p:nvSpPr>
          <p:spPr>
            <a:xfrm rot="16490187">
              <a:off x="4993181" y="2622921"/>
              <a:ext cx="711401" cy="284966"/>
            </a:xfrm>
            <a:prstGeom prst="parallelogram">
              <a:avLst>
                <a:gd name="adj" fmla="val 27043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Parallelogram 29"/>
            <p:cNvSpPr/>
            <p:nvPr/>
          </p:nvSpPr>
          <p:spPr>
            <a:xfrm rot="13557523">
              <a:off x="5408895" y="2747944"/>
              <a:ext cx="689324" cy="282180"/>
            </a:xfrm>
            <a:prstGeom prst="parallelogram">
              <a:avLst>
                <a:gd name="adj" fmla="val 27043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Parallelogram 30"/>
            <p:cNvSpPr/>
            <p:nvPr/>
          </p:nvSpPr>
          <p:spPr>
            <a:xfrm rot="2713531" flipV="1">
              <a:off x="4705550" y="2047789"/>
              <a:ext cx="689324" cy="282180"/>
            </a:xfrm>
            <a:prstGeom prst="parallelogram">
              <a:avLst>
                <a:gd name="adj" fmla="val 29308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Parallelogram 34"/>
            <p:cNvSpPr/>
            <p:nvPr/>
          </p:nvSpPr>
          <p:spPr>
            <a:xfrm rot="19022890">
              <a:off x="5307368" y="2440981"/>
              <a:ext cx="407532" cy="258698"/>
            </a:xfrm>
            <a:prstGeom prst="parallelogram">
              <a:avLst>
                <a:gd name="adj" fmla="val 39029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Parallelogram 32"/>
            <p:cNvSpPr/>
            <p:nvPr/>
          </p:nvSpPr>
          <p:spPr>
            <a:xfrm rot="7900641" flipV="1">
              <a:off x="5130951" y="2278788"/>
              <a:ext cx="407532" cy="258698"/>
            </a:xfrm>
            <a:prstGeom prst="parallelogram">
              <a:avLst>
                <a:gd name="adj" fmla="val 39029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Hexagon 17"/>
            <p:cNvSpPr/>
            <p:nvPr/>
          </p:nvSpPr>
          <p:spPr>
            <a:xfrm rot="4580143">
              <a:off x="4906224" y="2495982"/>
              <a:ext cx="590982" cy="457200"/>
            </a:xfrm>
            <a:prstGeom prst="hexagon">
              <a:avLst>
                <a:gd name="adj" fmla="val 34851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0"/>
              <a:bevelB w="412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an 18"/>
            <p:cNvSpPr/>
            <p:nvPr/>
          </p:nvSpPr>
          <p:spPr>
            <a:xfrm rot="13621742">
              <a:off x="4991033" y="2591702"/>
              <a:ext cx="273123" cy="389490"/>
            </a:xfrm>
            <a:prstGeom prst="can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58320" y="1321299"/>
            <a:ext cx="4135472" cy="3582111"/>
            <a:chOff x="2658320" y="1321299"/>
            <a:chExt cx="4135472" cy="35821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320" y="1538253"/>
              <a:ext cx="2438400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2234" y="2186965"/>
              <a:ext cx="1694631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GEO</a:t>
              </a:r>
              <a:endParaRPr 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920" y="1321299"/>
              <a:ext cx="2590800" cy="1295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292" y="2045910"/>
              <a:ext cx="2857500" cy="2857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407310" y="3110248"/>
              <a:ext cx="18373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Cloud</a:t>
              </a:r>
              <a:endPara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2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682750"/>
            <a:ext cx="4164013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Becedas Rodríguez</dc:creator>
  <cp:lastModifiedBy>Gerardo González Villacañas</cp:lastModifiedBy>
  <cp:revision>10</cp:revision>
  <dcterms:created xsi:type="dcterms:W3CDTF">2006-08-16T00:00:00Z</dcterms:created>
  <dcterms:modified xsi:type="dcterms:W3CDTF">2014-06-05T08:40:29Z</dcterms:modified>
</cp:coreProperties>
</file>