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0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69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09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1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7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1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1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9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D5C-5D22-4B94-BF7C-8564F1905360}" type="datetimeFigureOut">
              <a:rPr lang="es-ES" smtClean="0"/>
              <a:t>21/03/2014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1AB0-4A9C-46FE-9235-17E84ACA5E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8567" y="114412"/>
            <a:ext cx="6619697" cy="6522590"/>
            <a:chOff x="328567" y="114411"/>
            <a:chExt cx="6900646" cy="7424769"/>
          </a:xfrm>
        </p:grpSpPr>
        <p:grpSp>
          <p:nvGrpSpPr>
            <p:cNvPr id="94" name="Group 93"/>
            <p:cNvGrpSpPr/>
            <p:nvPr/>
          </p:nvGrpSpPr>
          <p:grpSpPr>
            <a:xfrm>
              <a:off x="328567" y="114411"/>
              <a:ext cx="6900646" cy="7424769"/>
              <a:chOff x="263642" y="419206"/>
              <a:chExt cx="8196790" cy="8270679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23528" y="419206"/>
                <a:ext cx="8136904" cy="3297825"/>
              </a:xfrm>
              <a:custGeom>
                <a:avLst/>
                <a:gdLst>
                  <a:gd name="connsiteX0" fmla="*/ 0 w 8136904"/>
                  <a:gd name="connsiteY0" fmla="*/ 108014 h 648072"/>
                  <a:gd name="connsiteX1" fmla="*/ 108014 w 8136904"/>
                  <a:gd name="connsiteY1" fmla="*/ 0 h 648072"/>
                  <a:gd name="connsiteX2" fmla="*/ 8028890 w 8136904"/>
                  <a:gd name="connsiteY2" fmla="*/ 0 h 648072"/>
                  <a:gd name="connsiteX3" fmla="*/ 8136904 w 8136904"/>
                  <a:gd name="connsiteY3" fmla="*/ 108014 h 648072"/>
                  <a:gd name="connsiteX4" fmla="*/ 8136904 w 8136904"/>
                  <a:gd name="connsiteY4" fmla="*/ 540058 h 648072"/>
                  <a:gd name="connsiteX5" fmla="*/ 8028890 w 8136904"/>
                  <a:gd name="connsiteY5" fmla="*/ 648072 h 648072"/>
                  <a:gd name="connsiteX6" fmla="*/ 108014 w 8136904"/>
                  <a:gd name="connsiteY6" fmla="*/ 648072 h 648072"/>
                  <a:gd name="connsiteX7" fmla="*/ 0 w 8136904"/>
                  <a:gd name="connsiteY7" fmla="*/ 540058 h 648072"/>
                  <a:gd name="connsiteX8" fmla="*/ 0 w 8136904"/>
                  <a:gd name="connsiteY8" fmla="*/ 108014 h 648072"/>
                  <a:gd name="connsiteX0" fmla="*/ 0 w 8136904"/>
                  <a:gd name="connsiteY0" fmla="*/ 108014 h 2519681"/>
                  <a:gd name="connsiteX1" fmla="*/ 108014 w 8136904"/>
                  <a:gd name="connsiteY1" fmla="*/ 0 h 2519681"/>
                  <a:gd name="connsiteX2" fmla="*/ 8028890 w 8136904"/>
                  <a:gd name="connsiteY2" fmla="*/ 0 h 2519681"/>
                  <a:gd name="connsiteX3" fmla="*/ 8136904 w 8136904"/>
                  <a:gd name="connsiteY3" fmla="*/ 108014 h 2519681"/>
                  <a:gd name="connsiteX4" fmla="*/ 8119319 w 8136904"/>
                  <a:gd name="connsiteY4" fmla="*/ 2518327 h 2519681"/>
                  <a:gd name="connsiteX5" fmla="*/ 8028890 w 8136904"/>
                  <a:gd name="connsiteY5" fmla="*/ 648072 h 2519681"/>
                  <a:gd name="connsiteX6" fmla="*/ 108014 w 8136904"/>
                  <a:gd name="connsiteY6" fmla="*/ 648072 h 2519681"/>
                  <a:gd name="connsiteX7" fmla="*/ 0 w 8136904"/>
                  <a:gd name="connsiteY7" fmla="*/ 540058 h 2519681"/>
                  <a:gd name="connsiteX8" fmla="*/ 0 w 8136904"/>
                  <a:gd name="connsiteY8" fmla="*/ 108014 h 2519681"/>
                  <a:gd name="connsiteX0" fmla="*/ 0 w 8136904"/>
                  <a:gd name="connsiteY0" fmla="*/ 108014 h 2551278"/>
                  <a:gd name="connsiteX1" fmla="*/ 108014 w 8136904"/>
                  <a:gd name="connsiteY1" fmla="*/ 0 h 2551278"/>
                  <a:gd name="connsiteX2" fmla="*/ 8028890 w 8136904"/>
                  <a:gd name="connsiteY2" fmla="*/ 0 h 2551278"/>
                  <a:gd name="connsiteX3" fmla="*/ 8136904 w 8136904"/>
                  <a:gd name="connsiteY3" fmla="*/ 108014 h 2551278"/>
                  <a:gd name="connsiteX4" fmla="*/ 8119319 w 8136904"/>
                  <a:gd name="connsiteY4" fmla="*/ 2518327 h 2551278"/>
                  <a:gd name="connsiteX5" fmla="*/ 6762797 w 8136904"/>
                  <a:gd name="connsiteY5" fmla="*/ 2538418 h 2551278"/>
                  <a:gd name="connsiteX6" fmla="*/ 108014 w 8136904"/>
                  <a:gd name="connsiteY6" fmla="*/ 648072 h 2551278"/>
                  <a:gd name="connsiteX7" fmla="*/ 0 w 8136904"/>
                  <a:gd name="connsiteY7" fmla="*/ 540058 h 2551278"/>
                  <a:gd name="connsiteX8" fmla="*/ 0 w 8136904"/>
                  <a:gd name="connsiteY8" fmla="*/ 108014 h 255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36904" h="2551278">
                    <a:moveTo>
                      <a:pt x="0" y="108014"/>
                    </a:moveTo>
                    <a:cubicBezTo>
                      <a:pt x="0" y="48360"/>
                      <a:pt x="48360" y="0"/>
                      <a:pt x="108014" y="0"/>
                    </a:cubicBezTo>
                    <a:lnTo>
                      <a:pt x="8028890" y="0"/>
                    </a:lnTo>
                    <a:cubicBezTo>
                      <a:pt x="8088544" y="0"/>
                      <a:pt x="8136904" y="48360"/>
                      <a:pt x="8136904" y="108014"/>
                    </a:cubicBezTo>
                    <a:cubicBezTo>
                      <a:pt x="8136904" y="252029"/>
                      <a:pt x="8119319" y="2374312"/>
                      <a:pt x="8119319" y="2518327"/>
                    </a:cubicBezTo>
                    <a:cubicBezTo>
                      <a:pt x="8119319" y="2577981"/>
                      <a:pt x="6822451" y="2538418"/>
                      <a:pt x="6762797" y="2538418"/>
                    </a:cubicBezTo>
                    <a:lnTo>
                      <a:pt x="108014" y="648072"/>
                    </a:lnTo>
                    <a:cubicBezTo>
                      <a:pt x="48360" y="648072"/>
                      <a:pt x="0" y="599712"/>
                      <a:pt x="0" y="540058"/>
                    </a:cubicBezTo>
                    <a:lnTo>
                      <a:pt x="0" y="108014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800" dirty="0"/>
                  <a:t>Inputs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63642" y="1606573"/>
                <a:ext cx="6336704" cy="579354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" name="Straight Arrow Connector 6"/>
              <p:cNvCxnSpPr>
                <a:stCxn id="75" idx="2"/>
              </p:cNvCxnSpPr>
              <p:nvPr/>
            </p:nvCxnSpPr>
            <p:spPr>
              <a:xfrm>
                <a:off x="1727684" y="944454"/>
                <a:ext cx="540060" cy="122421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76" idx="2"/>
              </p:cNvCxnSpPr>
              <p:nvPr/>
            </p:nvCxnSpPr>
            <p:spPr>
              <a:xfrm>
                <a:off x="3431994" y="955456"/>
                <a:ext cx="0" cy="1142037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9" idx="2"/>
              </p:cNvCxnSpPr>
              <p:nvPr/>
            </p:nvCxnSpPr>
            <p:spPr>
              <a:xfrm flipH="1">
                <a:off x="4644008" y="955455"/>
                <a:ext cx="468052" cy="1142038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Rounded Rectangle 13"/>
              <p:cNvSpPr/>
              <p:nvPr/>
            </p:nvSpPr>
            <p:spPr>
              <a:xfrm>
                <a:off x="1559786" y="2097493"/>
                <a:ext cx="3888432" cy="566772"/>
              </a:xfrm>
              <a:prstGeom prst="round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Gets all data from data base</a:t>
                </a:r>
                <a:endParaRPr lang="en-GB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559786" y="2908591"/>
                <a:ext cx="3888432" cy="638780"/>
              </a:xfrm>
              <a:prstGeom prst="round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Creates a socket </a:t>
                </a:r>
                <a:endParaRPr lang="en-GB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504003" y="2587743"/>
                <a:ext cx="0" cy="48108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1443160" y="3865845"/>
                <a:ext cx="4482317" cy="566772"/>
              </a:xfrm>
              <a:prstGeom prst="round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When a connection has detected</a:t>
                </a:r>
                <a:endParaRPr lang="en-GB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3504003" y="3470074"/>
                <a:ext cx="0" cy="512078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495957" y="4432617"/>
                <a:ext cx="4519" cy="45940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5890887" y="5873617"/>
                <a:ext cx="1282998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/>
              <p:cNvSpPr/>
              <p:nvPr/>
            </p:nvSpPr>
            <p:spPr>
              <a:xfrm>
                <a:off x="7173886" y="5434736"/>
                <a:ext cx="1152128" cy="1000364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Images</a:t>
                </a:r>
                <a:endParaRPr lang="en-GB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33112" y="8041813"/>
                <a:ext cx="6120680" cy="648072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Log File</a:t>
                </a:r>
                <a:endParaRPr lang="en-GB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355976" y="531028"/>
                <a:ext cx="1512168" cy="424427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DB Host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675910" y="531029"/>
                <a:ext cx="1512168" cy="424427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Scenario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971600" y="520027"/>
                <a:ext cx="1512168" cy="424427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Identity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924382" y="2168665"/>
                <a:ext cx="1512168" cy="424427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Data Base</a:t>
                </a:r>
                <a:endParaRPr lang="en-GB" dirty="0"/>
              </a:p>
            </p:txBody>
          </p:sp>
          <p:cxnSp>
            <p:nvCxnSpPr>
              <p:cNvPr id="88" name="Straight Arrow Connector 87"/>
              <p:cNvCxnSpPr>
                <a:stCxn id="87" idx="1"/>
              </p:cNvCxnSpPr>
              <p:nvPr/>
            </p:nvCxnSpPr>
            <p:spPr>
              <a:xfrm flipH="1">
                <a:off x="5112060" y="2380879"/>
                <a:ext cx="1812322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1187624" y="4014356"/>
              <a:ext cx="3888432" cy="566772"/>
            </a:xfrm>
            <a:prstGeom prst="round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Individual connection is created </a:t>
              </a:r>
              <a:endPara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055314" y="4509120"/>
              <a:ext cx="4518" cy="459401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331640" y="4797152"/>
              <a:ext cx="3888432" cy="566772"/>
            </a:xfrm>
            <a:prstGeom prst="round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The satellite downloads the images</a:t>
              </a:r>
              <a:endPara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045958" y="5285310"/>
              <a:ext cx="13874" cy="45940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1285176" y="5556966"/>
              <a:ext cx="4142498" cy="566772"/>
            </a:xfrm>
            <a:prstGeom prst="round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The connection with satellite is closed</a:t>
              </a:r>
              <a:endPara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33" name="Straight Arrow Connector 32"/>
            <p:cNvCxnSpPr>
              <a:stCxn id="32" idx="1"/>
              <a:endCxn id="30" idx="1"/>
            </p:cNvCxnSpPr>
            <p:nvPr/>
          </p:nvCxnSpPr>
          <p:spPr>
            <a:xfrm rot="10800000" flipH="1">
              <a:off x="1285176" y="3462936"/>
              <a:ext cx="36394" cy="2377416"/>
            </a:xfrm>
            <a:prstGeom prst="bentConnector3">
              <a:avLst>
                <a:gd name="adj1" fmla="val -654789"/>
              </a:avLst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045958" y="6430794"/>
              <a:ext cx="3804" cy="412414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4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Elecnor Deimos CLM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Perez Pascual</dc:creator>
  <cp:lastModifiedBy>Ruben Perez Pascual</cp:lastModifiedBy>
  <cp:revision>7</cp:revision>
  <dcterms:created xsi:type="dcterms:W3CDTF">2014-03-20T11:30:27Z</dcterms:created>
  <dcterms:modified xsi:type="dcterms:W3CDTF">2014-03-21T08:47:57Z</dcterms:modified>
</cp:coreProperties>
</file>