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4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02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7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69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09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19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5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70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21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31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9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D5C-5D22-4B94-BF7C-8564F1905360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263642" y="419206"/>
            <a:ext cx="8196790" cy="5922113"/>
            <a:chOff x="263642" y="419206"/>
            <a:chExt cx="8196790" cy="5922113"/>
          </a:xfrm>
        </p:grpSpPr>
        <p:sp>
          <p:nvSpPr>
            <p:cNvPr id="81" name="Rounded Rectangle 80"/>
            <p:cNvSpPr/>
            <p:nvPr/>
          </p:nvSpPr>
          <p:spPr>
            <a:xfrm>
              <a:off x="323528" y="419206"/>
              <a:ext cx="8136904" cy="3297825"/>
            </a:xfrm>
            <a:custGeom>
              <a:avLst/>
              <a:gdLst>
                <a:gd name="connsiteX0" fmla="*/ 0 w 8136904"/>
                <a:gd name="connsiteY0" fmla="*/ 108014 h 648072"/>
                <a:gd name="connsiteX1" fmla="*/ 108014 w 8136904"/>
                <a:gd name="connsiteY1" fmla="*/ 0 h 648072"/>
                <a:gd name="connsiteX2" fmla="*/ 8028890 w 8136904"/>
                <a:gd name="connsiteY2" fmla="*/ 0 h 648072"/>
                <a:gd name="connsiteX3" fmla="*/ 8136904 w 8136904"/>
                <a:gd name="connsiteY3" fmla="*/ 108014 h 648072"/>
                <a:gd name="connsiteX4" fmla="*/ 8136904 w 8136904"/>
                <a:gd name="connsiteY4" fmla="*/ 540058 h 648072"/>
                <a:gd name="connsiteX5" fmla="*/ 8028890 w 8136904"/>
                <a:gd name="connsiteY5" fmla="*/ 648072 h 648072"/>
                <a:gd name="connsiteX6" fmla="*/ 108014 w 8136904"/>
                <a:gd name="connsiteY6" fmla="*/ 648072 h 648072"/>
                <a:gd name="connsiteX7" fmla="*/ 0 w 8136904"/>
                <a:gd name="connsiteY7" fmla="*/ 540058 h 648072"/>
                <a:gd name="connsiteX8" fmla="*/ 0 w 8136904"/>
                <a:gd name="connsiteY8" fmla="*/ 108014 h 648072"/>
                <a:gd name="connsiteX0" fmla="*/ 0 w 8136904"/>
                <a:gd name="connsiteY0" fmla="*/ 108014 h 2519681"/>
                <a:gd name="connsiteX1" fmla="*/ 108014 w 8136904"/>
                <a:gd name="connsiteY1" fmla="*/ 0 h 2519681"/>
                <a:gd name="connsiteX2" fmla="*/ 8028890 w 8136904"/>
                <a:gd name="connsiteY2" fmla="*/ 0 h 2519681"/>
                <a:gd name="connsiteX3" fmla="*/ 8136904 w 8136904"/>
                <a:gd name="connsiteY3" fmla="*/ 108014 h 2519681"/>
                <a:gd name="connsiteX4" fmla="*/ 8119319 w 8136904"/>
                <a:gd name="connsiteY4" fmla="*/ 2518327 h 2519681"/>
                <a:gd name="connsiteX5" fmla="*/ 8028890 w 8136904"/>
                <a:gd name="connsiteY5" fmla="*/ 648072 h 2519681"/>
                <a:gd name="connsiteX6" fmla="*/ 108014 w 8136904"/>
                <a:gd name="connsiteY6" fmla="*/ 648072 h 2519681"/>
                <a:gd name="connsiteX7" fmla="*/ 0 w 8136904"/>
                <a:gd name="connsiteY7" fmla="*/ 540058 h 2519681"/>
                <a:gd name="connsiteX8" fmla="*/ 0 w 8136904"/>
                <a:gd name="connsiteY8" fmla="*/ 108014 h 2519681"/>
                <a:gd name="connsiteX0" fmla="*/ 0 w 8136904"/>
                <a:gd name="connsiteY0" fmla="*/ 108014 h 2551278"/>
                <a:gd name="connsiteX1" fmla="*/ 108014 w 8136904"/>
                <a:gd name="connsiteY1" fmla="*/ 0 h 2551278"/>
                <a:gd name="connsiteX2" fmla="*/ 8028890 w 8136904"/>
                <a:gd name="connsiteY2" fmla="*/ 0 h 2551278"/>
                <a:gd name="connsiteX3" fmla="*/ 8136904 w 8136904"/>
                <a:gd name="connsiteY3" fmla="*/ 108014 h 2551278"/>
                <a:gd name="connsiteX4" fmla="*/ 8119319 w 8136904"/>
                <a:gd name="connsiteY4" fmla="*/ 2518327 h 2551278"/>
                <a:gd name="connsiteX5" fmla="*/ 6762797 w 8136904"/>
                <a:gd name="connsiteY5" fmla="*/ 2538418 h 2551278"/>
                <a:gd name="connsiteX6" fmla="*/ 108014 w 8136904"/>
                <a:gd name="connsiteY6" fmla="*/ 648072 h 2551278"/>
                <a:gd name="connsiteX7" fmla="*/ 0 w 8136904"/>
                <a:gd name="connsiteY7" fmla="*/ 540058 h 2551278"/>
                <a:gd name="connsiteX8" fmla="*/ 0 w 8136904"/>
                <a:gd name="connsiteY8" fmla="*/ 108014 h 25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6904" h="2551278">
                  <a:moveTo>
                    <a:pt x="0" y="108014"/>
                  </a:moveTo>
                  <a:cubicBezTo>
                    <a:pt x="0" y="48360"/>
                    <a:pt x="48360" y="0"/>
                    <a:pt x="108014" y="0"/>
                  </a:cubicBezTo>
                  <a:lnTo>
                    <a:pt x="8028890" y="0"/>
                  </a:lnTo>
                  <a:cubicBezTo>
                    <a:pt x="8088544" y="0"/>
                    <a:pt x="8136904" y="48360"/>
                    <a:pt x="8136904" y="108014"/>
                  </a:cubicBezTo>
                  <a:cubicBezTo>
                    <a:pt x="8136904" y="252029"/>
                    <a:pt x="8119319" y="2374312"/>
                    <a:pt x="8119319" y="2518327"/>
                  </a:cubicBezTo>
                  <a:cubicBezTo>
                    <a:pt x="8119319" y="2577981"/>
                    <a:pt x="6822451" y="2538418"/>
                    <a:pt x="6762797" y="2538418"/>
                  </a:cubicBezTo>
                  <a:lnTo>
                    <a:pt x="108014" y="648072"/>
                  </a:lnTo>
                  <a:cubicBezTo>
                    <a:pt x="48360" y="648072"/>
                    <a:pt x="0" y="599712"/>
                    <a:pt x="0" y="540058"/>
                  </a:cubicBezTo>
                  <a:lnTo>
                    <a:pt x="0" y="108014"/>
                  </a:lnTo>
                  <a:close/>
                </a:path>
              </a:pathLst>
            </a:cu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2800" dirty="0"/>
                <a:t>Inputs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63642" y="1606575"/>
              <a:ext cx="6336704" cy="3793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" name="Straight Arrow Connector 6"/>
            <p:cNvCxnSpPr>
              <a:stCxn id="75" idx="2"/>
            </p:cNvCxnSpPr>
            <p:nvPr/>
          </p:nvCxnSpPr>
          <p:spPr>
            <a:xfrm>
              <a:off x="1727684" y="944454"/>
              <a:ext cx="540060" cy="1224211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76" idx="2"/>
            </p:cNvCxnSpPr>
            <p:nvPr/>
          </p:nvCxnSpPr>
          <p:spPr>
            <a:xfrm>
              <a:off x="3431994" y="955456"/>
              <a:ext cx="0" cy="1142037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9" idx="2"/>
            </p:cNvCxnSpPr>
            <p:nvPr/>
          </p:nvCxnSpPr>
          <p:spPr>
            <a:xfrm flipH="1">
              <a:off x="4644008" y="955455"/>
              <a:ext cx="468052" cy="1142038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559786" y="2097493"/>
              <a:ext cx="3888432" cy="566772"/>
            </a:xfrm>
            <a:prstGeom prst="round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Gets all data from data base</a:t>
              </a:r>
              <a:endPara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59786" y="3145346"/>
              <a:ext cx="3888432" cy="638780"/>
            </a:xfrm>
            <a:prstGeom prst="round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Schedule the tasks along the time</a:t>
              </a:r>
              <a:endPara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5" name="Straight Arrow Connector 24"/>
            <p:cNvCxnSpPr>
              <a:stCxn id="14" idx="2"/>
              <a:endCxn id="23" idx="0"/>
            </p:cNvCxnSpPr>
            <p:nvPr/>
          </p:nvCxnSpPr>
          <p:spPr>
            <a:xfrm>
              <a:off x="3504002" y="2664265"/>
              <a:ext cx="0" cy="481081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535904" y="4296204"/>
              <a:ext cx="3888432" cy="566772"/>
            </a:xfrm>
            <a:prstGeom prst="round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Executes the scheduled task sorted by the time in which the action is taken</a:t>
              </a:r>
              <a:endPara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31" name="Straight Arrow Connector 30"/>
            <p:cNvCxnSpPr>
              <a:stCxn id="23" idx="2"/>
            </p:cNvCxnSpPr>
            <p:nvPr/>
          </p:nvCxnSpPr>
          <p:spPr>
            <a:xfrm>
              <a:off x="3504002" y="3784126"/>
              <a:ext cx="0" cy="512078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033523" y="5832617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Log File</a:t>
              </a:r>
              <a:endParaRPr lang="en-GB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3480120" y="4888491"/>
              <a:ext cx="7295" cy="800110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424336" y="4579590"/>
              <a:ext cx="1680066" cy="0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7104402" y="4040165"/>
              <a:ext cx="1152128" cy="1000364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Sent Images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19779" y="5693247"/>
              <a:ext cx="6120680" cy="648072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Log File</a:t>
              </a:r>
              <a:endParaRPr lang="en-GB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355976" y="531028"/>
              <a:ext cx="1512168" cy="424427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DB Host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675910" y="531029"/>
              <a:ext cx="1512168" cy="424427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Scenario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71600" y="520027"/>
              <a:ext cx="1512168" cy="424427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Identity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924382" y="2168665"/>
              <a:ext cx="1512168" cy="424427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Data Base</a:t>
              </a:r>
              <a:endParaRPr lang="en-GB" dirty="0"/>
            </a:p>
          </p:txBody>
        </p:sp>
        <p:cxnSp>
          <p:nvCxnSpPr>
            <p:cNvPr id="88" name="Straight Arrow Connector 87"/>
            <p:cNvCxnSpPr>
              <a:stCxn id="87" idx="1"/>
            </p:cNvCxnSpPr>
            <p:nvPr/>
          </p:nvCxnSpPr>
          <p:spPr>
            <a:xfrm flipH="1">
              <a:off x="5112060" y="2380879"/>
              <a:ext cx="1812322" cy="0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4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Elecnor Deimos CLM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Perez Pascual</dc:creator>
  <cp:lastModifiedBy>Ruben Perez Pascual</cp:lastModifiedBy>
  <cp:revision>5</cp:revision>
  <dcterms:created xsi:type="dcterms:W3CDTF">2014-03-20T11:30:27Z</dcterms:created>
  <dcterms:modified xsi:type="dcterms:W3CDTF">2014-03-20T12:19:38Z</dcterms:modified>
</cp:coreProperties>
</file>