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4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4318-986F-431B-B96A-6A1FDA633218}" type="datetimeFigureOut">
              <a:rPr lang="en-GB" smtClean="0"/>
              <a:t>24/03/2014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D129-3ED9-44A9-9549-BF1B6775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83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4318-986F-431B-B96A-6A1FDA633218}" type="datetimeFigureOut">
              <a:rPr lang="en-GB" smtClean="0"/>
              <a:t>24/03/2014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D129-3ED9-44A9-9549-BF1B6775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97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4318-986F-431B-B96A-6A1FDA633218}" type="datetimeFigureOut">
              <a:rPr lang="en-GB" smtClean="0"/>
              <a:t>24/03/2014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D129-3ED9-44A9-9549-BF1B6775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56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4318-986F-431B-B96A-6A1FDA633218}" type="datetimeFigureOut">
              <a:rPr lang="en-GB" smtClean="0"/>
              <a:t>24/03/2014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D129-3ED9-44A9-9549-BF1B6775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2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4318-986F-431B-B96A-6A1FDA633218}" type="datetimeFigureOut">
              <a:rPr lang="en-GB" smtClean="0"/>
              <a:t>24/03/2014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D129-3ED9-44A9-9549-BF1B6775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91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4318-986F-431B-B96A-6A1FDA633218}" type="datetimeFigureOut">
              <a:rPr lang="en-GB" smtClean="0"/>
              <a:t>24/03/2014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D129-3ED9-44A9-9549-BF1B6775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3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4318-986F-431B-B96A-6A1FDA633218}" type="datetimeFigureOut">
              <a:rPr lang="en-GB" smtClean="0"/>
              <a:t>24/03/2014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D129-3ED9-44A9-9549-BF1B6775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49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4318-986F-431B-B96A-6A1FDA633218}" type="datetimeFigureOut">
              <a:rPr lang="en-GB" smtClean="0"/>
              <a:t>24/03/2014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D129-3ED9-44A9-9549-BF1B6775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3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4318-986F-431B-B96A-6A1FDA633218}" type="datetimeFigureOut">
              <a:rPr lang="en-GB" smtClean="0"/>
              <a:t>24/03/2014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D129-3ED9-44A9-9549-BF1B6775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3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4318-986F-431B-B96A-6A1FDA633218}" type="datetimeFigureOut">
              <a:rPr lang="en-GB" smtClean="0"/>
              <a:t>24/03/2014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D129-3ED9-44A9-9549-BF1B6775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56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4318-986F-431B-B96A-6A1FDA633218}" type="datetimeFigureOut">
              <a:rPr lang="en-GB" smtClean="0"/>
              <a:t>24/03/2014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D129-3ED9-44A9-9549-BF1B6775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68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94318-986F-431B-B96A-6A1FDA633218}" type="datetimeFigureOut">
              <a:rPr lang="en-GB" smtClean="0"/>
              <a:t>24/03/2014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2D129-3ED9-44A9-9549-BF1B6775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64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249948" cy="1333892"/>
          </a:xfrm>
        </p:spPr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5970546" cy="159029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45947" y="0"/>
            <a:ext cx="9098053" cy="659735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1408780" y="164959"/>
            <a:ext cx="268671" cy="2613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543116" y="426317"/>
            <a:ext cx="1" cy="4044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34349" y="1850737"/>
            <a:ext cx="671677" cy="359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No</a:t>
            </a:r>
            <a:endParaRPr lang="en-GB" sz="1200" dirty="0"/>
          </a:p>
        </p:txBody>
      </p:sp>
      <p:grpSp>
        <p:nvGrpSpPr>
          <p:cNvPr id="89" name="Group 88"/>
          <p:cNvGrpSpPr/>
          <p:nvPr/>
        </p:nvGrpSpPr>
        <p:grpSpPr>
          <a:xfrm>
            <a:off x="411011" y="830718"/>
            <a:ext cx="6686762" cy="5204432"/>
            <a:chOff x="411011" y="1099132"/>
            <a:chExt cx="6686762" cy="5204432"/>
          </a:xfrm>
        </p:grpSpPr>
        <p:grpSp>
          <p:nvGrpSpPr>
            <p:cNvPr id="53" name="Group 52"/>
            <p:cNvGrpSpPr/>
            <p:nvPr/>
          </p:nvGrpSpPr>
          <p:grpSpPr>
            <a:xfrm>
              <a:off x="411011" y="1099132"/>
              <a:ext cx="4665046" cy="5204432"/>
              <a:chOff x="411009" y="602651"/>
              <a:chExt cx="6305343" cy="6282733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347760" y="2267619"/>
                <a:ext cx="720080" cy="3960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/>
                  <a:t>Yes</a:t>
                </a:r>
                <a:endParaRPr lang="en-GB" sz="12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311549" y="3927311"/>
                <a:ext cx="720080" cy="3960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/>
                  <a:t>Yes</a:t>
                </a:r>
                <a:endParaRPr lang="en-GB" sz="1200" dirty="0"/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411009" y="602651"/>
                <a:ext cx="6305343" cy="6282733"/>
                <a:chOff x="1435009" y="656692"/>
                <a:chExt cx="6305343" cy="6201308"/>
              </a:xfrm>
            </p:grpSpPr>
            <p:sp>
              <p:nvSpPr>
                <p:cNvPr id="6" name="Flowchart: Decision 5"/>
                <p:cNvSpPr/>
                <p:nvPr/>
              </p:nvSpPr>
              <p:spPr>
                <a:xfrm>
                  <a:off x="1435009" y="656692"/>
                  <a:ext cx="3060340" cy="1224136"/>
                </a:xfrm>
                <a:prstGeom prst="flowChartDecision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 smtClean="0"/>
                    <a:t>If current area has not  got interesting zone</a:t>
                  </a:r>
                  <a:endParaRPr lang="en-GB" sz="1200" dirty="0"/>
                </a:p>
              </p:txBody>
            </p:sp>
            <p:sp>
              <p:nvSpPr>
                <p:cNvPr id="12" name="Flowchart: Decision 11"/>
                <p:cNvSpPr/>
                <p:nvPr/>
              </p:nvSpPr>
              <p:spPr>
                <a:xfrm>
                  <a:off x="1435009" y="2300082"/>
                  <a:ext cx="3060340" cy="1224136"/>
                </a:xfrm>
                <a:prstGeom prst="flowChartDecision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 smtClean="0"/>
                    <a:t>If the interesting zone starts before the visibility cone</a:t>
                  </a:r>
                  <a:endParaRPr lang="en-GB" sz="1200" dirty="0"/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2965179" y="1868034"/>
                  <a:ext cx="0" cy="43204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8" name="Flowchart: Decision 17"/>
                <p:cNvSpPr/>
                <p:nvPr/>
              </p:nvSpPr>
              <p:spPr>
                <a:xfrm>
                  <a:off x="1435009" y="3976881"/>
                  <a:ext cx="3060340" cy="1224136"/>
                </a:xfrm>
                <a:prstGeom prst="flowChartDecision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 smtClean="0"/>
                    <a:t>If the interesting zone starts at time that visibility cone</a:t>
                  </a:r>
                  <a:endParaRPr lang="en-GB" sz="1200" dirty="0"/>
                </a:p>
              </p:txBody>
            </p:sp>
            <p:sp>
              <p:nvSpPr>
                <p:cNvPr id="19" name="Flowchart: Decision 18"/>
                <p:cNvSpPr/>
                <p:nvPr/>
              </p:nvSpPr>
              <p:spPr>
                <a:xfrm>
                  <a:off x="1435009" y="5633864"/>
                  <a:ext cx="3060340" cy="1224136"/>
                </a:xfrm>
                <a:prstGeom prst="flowChartDecision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 smtClean="0"/>
                    <a:t>If the interesting zone starts after the visibility cone starts</a:t>
                  </a:r>
                  <a:endParaRPr lang="en-GB" sz="1200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965179" y="3524218"/>
                  <a:ext cx="0" cy="43204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2965179" y="5201017"/>
                  <a:ext cx="0" cy="43204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4495349" y="1268760"/>
                  <a:ext cx="47290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>
                  <a:off x="4495349" y="2912150"/>
                  <a:ext cx="47290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4459138" y="4588949"/>
                  <a:ext cx="47290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4495349" y="6245932"/>
                  <a:ext cx="47290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36" name="Rounded Rectangle 35"/>
                <p:cNvSpPr/>
                <p:nvPr/>
              </p:nvSpPr>
              <p:spPr>
                <a:xfrm>
                  <a:off x="4932040" y="836712"/>
                  <a:ext cx="2808312" cy="720080"/>
                </a:xfrm>
                <a:prstGeom prst="roundRect">
                  <a:avLst/>
                </a:prstGeom>
                <a:noFill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 smtClean="0"/>
                    <a:t>A task is scheduled with “</a:t>
                  </a:r>
                  <a:r>
                    <a:rPr lang="en-GB" sz="1200" dirty="0" err="1" smtClean="0"/>
                    <a:t>NotInterestingZone</a:t>
                  </a:r>
                  <a:r>
                    <a:rPr lang="en-GB" sz="1200" dirty="0" smtClean="0"/>
                    <a:t>”</a:t>
                  </a:r>
                  <a:endParaRPr lang="en-GB" sz="1200" dirty="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335549" y="656692"/>
                  <a:ext cx="720080" cy="39604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 smtClean="0"/>
                    <a:t>Yes</a:t>
                  </a:r>
                  <a:endParaRPr lang="en-GB" sz="1200" dirty="0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335549" y="5633864"/>
                  <a:ext cx="720080" cy="39604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 smtClean="0"/>
                    <a:t>Yes</a:t>
                  </a:r>
                  <a:endParaRPr lang="en-GB" sz="1200" dirty="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101083" y="3542220"/>
                  <a:ext cx="720080" cy="39604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 smtClean="0"/>
                    <a:t>No</a:t>
                  </a:r>
                  <a:endParaRPr lang="en-GB" sz="1200" dirty="0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2132600" y="5219019"/>
                  <a:ext cx="720080" cy="39604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 smtClean="0"/>
                    <a:t>No</a:t>
                  </a:r>
                  <a:endParaRPr lang="en-GB" sz="1200" dirty="0"/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4932040" y="2552110"/>
                  <a:ext cx="2808312" cy="720080"/>
                </a:xfrm>
                <a:prstGeom prst="roundRect">
                  <a:avLst/>
                </a:prstGeom>
                <a:noFill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 smtClean="0"/>
                    <a:t>The acquired data before is calculated. A task is scheduled with “</a:t>
                  </a:r>
                  <a:r>
                    <a:rPr lang="en-GB" sz="1200" dirty="0" err="1" smtClean="0"/>
                    <a:t>InterestingZone</a:t>
                  </a:r>
                  <a:r>
                    <a:rPr lang="en-GB" sz="1200" dirty="0" smtClean="0"/>
                    <a:t>”</a:t>
                  </a:r>
                  <a:endParaRPr lang="en-GB" sz="1200" dirty="0"/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4932040" y="4228909"/>
                  <a:ext cx="2808312" cy="720080"/>
                </a:xfrm>
                <a:prstGeom prst="roundRect">
                  <a:avLst/>
                </a:prstGeom>
                <a:noFill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 smtClean="0"/>
                    <a:t>A task is scheduled with “</a:t>
                  </a:r>
                  <a:r>
                    <a:rPr lang="en-GB" sz="1200" dirty="0" err="1" smtClean="0"/>
                    <a:t>InterestingZone</a:t>
                  </a:r>
                  <a:r>
                    <a:rPr lang="en-GB" sz="1200" dirty="0" smtClean="0"/>
                    <a:t>”</a:t>
                  </a:r>
                  <a:endParaRPr lang="en-GB" sz="1200" dirty="0"/>
                </a:p>
              </p:txBody>
            </p:sp>
            <p:sp>
              <p:nvSpPr>
                <p:cNvPr id="47" name="Rounded Rectangle 46"/>
                <p:cNvSpPr/>
                <p:nvPr/>
              </p:nvSpPr>
              <p:spPr>
                <a:xfrm>
                  <a:off x="4932040" y="5831886"/>
                  <a:ext cx="2808312" cy="720080"/>
                </a:xfrm>
                <a:prstGeom prst="roundRect">
                  <a:avLst/>
                </a:prstGeom>
                <a:noFill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 smtClean="0"/>
                    <a:t>Two task </a:t>
                  </a:r>
                  <a:r>
                    <a:rPr lang="en-GB" sz="1200" dirty="0" err="1" smtClean="0"/>
                    <a:t>ase</a:t>
                  </a:r>
                  <a:r>
                    <a:rPr lang="en-GB" sz="1200" dirty="0" smtClean="0"/>
                    <a:t> scheduled. First with “</a:t>
                  </a:r>
                  <a:r>
                    <a:rPr lang="en-GB" sz="1200" dirty="0" err="1" smtClean="0"/>
                    <a:t>NotInterestinZone</a:t>
                  </a:r>
                  <a:r>
                    <a:rPr lang="en-GB" sz="1200" dirty="0" smtClean="0"/>
                    <a:t>”; second with “</a:t>
                  </a:r>
                  <a:r>
                    <a:rPr lang="en-GB" sz="1200" dirty="0" err="1" smtClean="0"/>
                    <a:t>InterestingZone</a:t>
                  </a:r>
                  <a:r>
                    <a:rPr lang="en-GB" sz="1200" dirty="0" smtClean="0"/>
                    <a:t>”</a:t>
                  </a:r>
                  <a:endParaRPr lang="en-GB" sz="1200" dirty="0"/>
                </a:p>
              </p:txBody>
            </p:sp>
          </p:grpSp>
        </p:grpSp>
        <p:cxnSp>
          <p:nvCxnSpPr>
            <p:cNvPr id="54" name="Straight Arrow Connector 53"/>
            <p:cNvCxnSpPr>
              <a:stCxn id="47" idx="3"/>
            </p:cNvCxnSpPr>
            <p:nvPr/>
          </p:nvCxnSpPr>
          <p:spPr>
            <a:xfrm flipV="1">
              <a:off x="5076057" y="4208243"/>
              <a:ext cx="504055" cy="153632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6" idx="3"/>
            </p:cNvCxnSpPr>
            <p:nvPr/>
          </p:nvCxnSpPr>
          <p:spPr>
            <a:xfrm flipV="1">
              <a:off x="5076057" y="4097107"/>
              <a:ext cx="357094" cy="30216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4" idx="3"/>
            </p:cNvCxnSpPr>
            <p:nvPr/>
          </p:nvCxnSpPr>
          <p:spPr>
            <a:xfrm>
              <a:off x="5076057" y="2992020"/>
              <a:ext cx="357094" cy="30216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4926547" y="1612809"/>
              <a:ext cx="653565" cy="153029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6" name="Flowchart: Decision 65"/>
            <p:cNvSpPr/>
            <p:nvPr/>
          </p:nvSpPr>
          <p:spPr>
            <a:xfrm>
              <a:off x="4716016" y="3148120"/>
              <a:ext cx="2381757" cy="1125358"/>
            </a:xfrm>
            <a:prstGeom prst="flowChartDecisi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If interesting area end time is less </a:t>
              </a:r>
              <a:r>
                <a:rPr lang="en-GB" sz="1200" dirty="0" smtClean="0"/>
                <a:t> than </a:t>
              </a:r>
              <a:r>
                <a:rPr lang="en-GB" sz="1200" dirty="0"/>
                <a:t>visibility cone end time</a:t>
              </a:r>
            </a:p>
          </p:txBody>
        </p:sp>
      </p:grpSp>
      <p:cxnSp>
        <p:nvCxnSpPr>
          <p:cNvPr id="90" name="Straight Arrow Connector 89"/>
          <p:cNvCxnSpPr/>
          <p:nvPr/>
        </p:nvCxnSpPr>
        <p:spPr>
          <a:xfrm>
            <a:off x="7092280" y="3428488"/>
            <a:ext cx="413120" cy="5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7236296" y="3140222"/>
            <a:ext cx="2077747" cy="604325"/>
          </a:xfrm>
          <a:prstGeom prst="roundRect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 task is scheduled with “</a:t>
            </a:r>
            <a:r>
              <a:rPr lang="en-GB" sz="1200" dirty="0" err="1" smtClean="0"/>
              <a:t>NotInterestingZone</a:t>
            </a:r>
            <a:r>
              <a:rPr lang="en-GB" sz="1200" dirty="0" smtClean="0"/>
              <a:t>”</a:t>
            </a:r>
            <a:endParaRPr lang="en-GB" sz="1200" dirty="0"/>
          </a:p>
        </p:txBody>
      </p:sp>
      <p:sp>
        <p:nvSpPr>
          <p:cNvPr id="93" name="Rectangle 92"/>
          <p:cNvSpPr/>
          <p:nvPr/>
        </p:nvSpPr>
        <p:spPr>
          <a:xfrm>
            <a:off x="7032462" y="2920011"/>
            <a:ext cx="532756" cy="332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Yes</a:t>
            </a:r>
            <a:endParaRPr lang="en-GB" sz="1200" dirty="0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5901771" y="4005064"/>
            <a:ext cx="326413" cy="11689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6084168" y="4100638"/>
            <a:ext cx="532756" cy="332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No</a:t>
            </a:r>
            <a:endParaRPr lang="en-GB" sz="1200" dirty="0"/>
          </a:p>
        </p:txBody>
      </p:sp>
      <p:sp>
        <p:nvSpPr>
          <p:cNvPr id="102" name="Rounded Rectangle 101"/>
          <p:cNvSpPr/>
          <p:nvPr/>
        </p:nvSpPr>
        <p:spPr>
          <a:xfrm>
            <a:off x="6084168" y="5219310"/>
            <a:ext cx="2077747" cy="604325"/>
          </a:xfrm>
          <a:prstGeom prst="roundRect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 task is scheduled with “</a:t>
            </a:r>
            <a:r>
              <a:rPr lang="en-GB" sz="1200" dirty="0" err="1" smtClean="0"/>
              <a:t>OutOfVisibility</a:t>
            </a:r>
            <a:r>
              <a:rPr lang="en-GB" sz="1200" dirty="0" smtClean="0"/>
              <a:t>”</a:t>
            </a:r>
            <a:endParaRPr lang="en-GB" sz="1200" dirty="0"/>
          </a:p>
        </p:txBody>
      </p:sp>
      <p:cxnSp>
        <p:nvCxnSpPr>
          <p:cNvPr id="104" name="Straight Arrow Connector 103"/>
          <p:cNvCxnSpPr>
            <a:stCxn id="92" idx="2"/>
          </p:cNvCxnSpPr>
          <p:nvPr/>
        </p:nvCxnSpPr>
        <p:spPr>
          <a:xfrm flipH="1">
            <a:off x="7699106" y="3744547"/>
            <a:ext cx="576064" cy="14747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125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120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Elecnor Deimos CLM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Perez Pascual</dc:creator>
  <cp:lastModifiedBy>Ruben Perez Pascual</cp:lastModifiedBy>
  <cp:revision>6</cp:revision>
  <dcterms:created xsi:type="dcterms:W3CDTF">2014-03-21T10:49:33Z</dcterms:created>
  <dcterms:modified xsi:type="dcterms:W3CDTF">2014-03-24T16:14:17Z</dcterms:modified>
</cp:coreProperties>
</file>