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5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13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4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8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75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05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8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6B29-3FAD-409F-A3E1-F6E496C31483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9171-8B83-4BD8-A991-8DD40B40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0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owchart: Card 3"/>
          <p:cNvSpPr/>
          <p:nvPr/>
        </p:nvSpPr>
        <p:spPr>
          <a:xfrm>
            <a:off x="683568" y="836712"/>
            <a:ext cx="1872208" cy="1440160"/>
          </a:xfrm>
          <a:prstGeom prst="flowChartPunchedCar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 Script</a:t>
            </a:r>
          </a:p>
          <a:p>
            <a:pPr algn="ctr"/>
            <a:r>
              <a:rPr lang="en-GB" dirty="0" smtClean="0"/>
              <a:t>using </a:t>
            </a:r>
            <a:r>
              <a:rPr lang="en-GB" dirty="0" err="1" smtClean="0"/>
              <a:t>Gsconfig</a:t>
            </a:r>
            <a:r>
              <a:rPr lang="en-GB" dirty="0" smtClean="0"/>
              <a:t> library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2699792" y="1268760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data:image/jpeg;base64,/9j/4AAQSkZJRgABAQAAAQABAAD/2wCEAAkGBxQTEhQUExMWFhQXGBUXGRcWGBcXGhoYGBgYFxcXFxoYHCggGRomHBcXIjEhJikrLi8uFx8zODMsNygtLisBCgoKDg0OGxAQGzckICYsLC80LDQtLCwvLiwsLCw0LDQvLCwsLCw0NCwsLCwsNCwsLCwsNCwsLCw0LCwsLCwsLP/AABEIAGwB0QMBEQACEQEDEQH/xAAbAAEAAgMBAQAAAAAAAAAAAAAABgcDBAUCAf/EAEEQAAIBAgIHBAYIBgEEAwAAAAECAAMRBCEFBhIxQVFhB3GBkRMiMqGxwRQjQlJywtHwM2JzgpKyohXS4fEWJLP/xAAbAQEAAgMBAQAAAAAAAAAAAAAABQYCAwQBB//EADYRAAICAQEFBQgBBQACAwAAAAABAgMEEQUSITFRE0FxkbEiMmGBocHR8PEUI0JS4RUzJFOS/9oADAMBAAIRAxEAPwC8YAgCAIBr47GJRRqlRtlRvPyHM9JlCDm92JrttjXFym9EQHSWuFaqw9HelTBG622wvxPDuHmZKV4UYx48X9CAv2pZKXs8F9f3w8zu0sQHsRUU33XcXPhe95FyjKPOL4fBknGyM9GpLj8UbYNRM7keNxMFNM3aTibVHTKbSU6hCu9wvIkcOhzm1VyabXcZLIipKMno3yOpNZ0CAIAgCAIAgCAIAgCAIAgCAIAgCAIAgCAIAgCAIAgCAIAgCAIAgCAIAgCAIAgCAIAgCAIAgCAIAgCAIAgCAIAgCAY69YICzGwEHjaS1ZBtP4eti6l9sBB7FPMAdWPE9f2eqjMqpjxj8yGy6LcmXCXDuRGa9AoxVhZlNjJeucbIqUeTIKyEq5OMuaPWEZQ6FvZDKT3AgmLE3BqPPRipxU4uXLVepNMTrTRUerdzyAIHiWH6yCr2bdJ+1wX70LFbtaiK9n2n5fVkWrLVxdQkC532GSoPkJLrs8avRv8ALITeuy7dUuP0SJ7oDEOEWnWcO4yDWtccASd568fjE2uMpaxWiLLjSmoqNj1fU7M1HWIAgCAIAgCAIAgCAIAgCAIAgCAIAgCAIAgCAIAgCAIAgCAIAgCAIAgCAIAgCAIAgCAIAgCAIAgCAIAgCAIAgGPEV1RSzGwE8b0PG0lqyMYzGNWbkOA5dT1mmU+9nHKTmzFjMamHS5zY7hxJ+QnmPTPKnouXoY33wxoavn6kMxFcu7O29jcy011xrgoR5IrFljsm5y5s8CZms+gweE11LZfQtb2to7XP+Xwt85BbT3u1WvLTh9yybHcOxenPXj9v3xOricPxXxH6Tkrs7md84d6NvR+Ov6rb+B59D1m1oyrs14M6E8NwgCAIAgCAIAgCAIAgCAIAgCAIAgCAIAgCAIAgCAIAgCAIAgCAIAgCAIAgCAIAgCAIAgCAIAgCAIAgCAIBixOIVFLMbAfuw6zxvTmeSkorVkUx2Oas3IDcOXU9Zzzs72cUpOxmWigUTjlNyZujFRRxdZsG7FXUFlAsQMyM73ty/STeycmqEXCT0bfmRO1MeyclOK1SRHJPEIeoPCQ6Lp1KtH0foU2cwKrerbqBa7Ec/OROTOum7tN96/68/wCCXxoWX0dl2a0/2fD+Tv6G0UlAGxJZrXY9OAHAZyOycuV748Eu4lcTDhjJ6cW+bOopnMmdhr4nD8V8R8xOiuzuZpnX3o2dH46/qsc+B59DNrRlXZ3M6M8NwgCAIAgGOvWVFLOwVRmSSAAOpM9SbeiPJSUVq3oiIaU7Q6KEiijVTz9hfAkXPlO+vZ85cZPQibtsVQekFvfRHDqdo2Iv6tKkB12j+YTpWza+9s4Zbat7or6m1gu0lr/W0FI5oxB8mvfzmE9mr/GRtr22/wDOPkS7QuseHxOVN/W+43qt5cfC84Lcayr3lw6ktj5lN/uPj07zrzQdQgCAIAgCAIAgCAIAgEW09rvQoEogNWoMiFNlB5FufcDO2nBnYtXwRGZO1KqXur2n9PMjVXtHxBPq0qQHI7R99xOxbNr72yNltq3XhFfUz4XtJe/1lBSP5GK+43mEtmr/ABkbIbbl/lDyZONB6VXE0hVRWVSSLMADkbG1ibi9/KR11Tqlusmse+N9anFaI35qN4gCAIAgCAIAgCAIAgCAIAgCAIAgCAIAgCAIBixWIWmpZjYD92HWeNpLVnkpKK1ZEMfj2rvyUbl5dT1nJZb3s4ZTdjPdFbTjlNyZujFRRmUzzUzPlbEKilmNgOP73zbVXO2W7BaswssjXHek9ERHTGNWrU2lWwAtfieplswcaVFe7J6v6LwK1m5Eb7N6K0XqaBcDeZ2aanE2lzJ5oWk1OmA77W63JRbJQeMqeZfXZa3COn3LZhVTrqUZy1+y6HC1g1jdawWk+SAXtaxbiDzFre+S+z8CE6d62PF+hE7R2lOF27VLgvU72r2nBiENxZ1ttDhnuI6SPzcR40+qfIk8DOWVDjwkuZ2VecaZIGviaHFfEfMTors7maZw70bWj8df1W38D8jNzRlXZ3M6M8NwgCAYcZilpI1RzZVBJPQfOZRi5NRXMwsnGEXKXJFPazax1MW+d1pA+onzbm3w4Sfx8aNK+PUqWZmzyJdI9yGrmrNbFm6+pTBsajbu5R9o/u8X5UKefF9BiYFmQ9VwXUm+H7O8MB6z1WPO4UeAA+JMjZbRtb4JImobHoS4ts5el+zkgE4eptfyVLAnuYWHmPGb6to91i8jlv2LotapfJ/k96g6rMtQ166FShKorDPa3F+4bh4nlMc3KTjuQfPmZbMwJRl2lq005L7/AILBkWTwgGGri0XJnVe9gPjMlGT5Ixc4x5syU6gYXBBHMG88aa5nqafI9Tw9EA+OwAuSAOsaanjenMwU8dSY2FRCeQZSfjMnCS5oxVkHwTXmbExMxAIl2iabahRWnTNnq3FxvCC21bkTcDzndg0Kye8+SIrauU6q1GPOXoVlo7BNWqJSQes5sL7upPQC58JM2TUIuT7it1VStmoR5ssjC9neHC2d6jNxYEKL9BY28SZES2jY3wSRYobGoUdJNtnP0j2b8aFb+2oPP1l+Fptr2l/uvI0W7F/+uXn+V+Cd4DCLSppTT2UUKPDj3yMnNzk5PvJuutVwUI8kZ5iZnipUCi7EAcybfGepN8jxtLmeKOKR/ZdW/CwPwnrjJc0eRnGXJmaYmQgHl3AFyQBzOUaanjenM+qwIuDcHO/SD3XvMKYumx2RUQnkGBPleZOEktWjBWRb0TM5MxMzxTrKxIDAkWuAQbX3X5bj5T1prmeKSfBM9zw9PhNt8A806gYXUgjmDf4T1prmeJp8Ue54enl3AFyQBzOUaanjaXMxUsXTY2WohPIMD8DMnCS5oxVkXyZnmJmIB8JtvgHxHBFwQRzGYnrWnM8TT4oxfTKe1s+kTa5bQv5Xnu5LTXQx7SOumvEzzEzK61p08WxJUZ06d0tzb7Td4OXgec71gqyjo3xIHKzn2+i91cPn3/g+YbStG3tWPUGQtuzMvX3dfBo6K82jTn9GdOm4IBBuDxEjmnF6SWjO1NNaoyKZ7qZEf1scg0yfZsf8v/UsWw91qa7+HkQm1204t8uPmRl8STuylhUSClY+47OitXWqANUbYU7hvY9c90iMvbEKZbla3n9ESeLsmdq37Hovqd8aEGxsenrbO620LW5ezu6SIW0nv77rjr4P8kt/49bm52ktPFfgj2mdANQG2G2k3E2sRfdcfOTuFtOGQ9xrSXqQmdsyWPHfT1j6GfUqpbEEX3ow8iD8jMdsR1x9ejRnsWWmQ11T+xOq1UqpIUsQCdkbz0F5XK0pSSb0+JaZycYtpa/A5OjtbKNQ7LXpk7i1tnzG7xkndsu6tax9rw5+RGY+2KLZbsvZ8eXmdPGUresu7j+s5qp68Gd1sNOKOrozE7aZ7xkfkZtZuqlvI254bBAK87UNLG6YZTl/EfqdyA+82/DJXZ1XOx+CIDbOQ+FS8X9v3wIjq/os4mulIZAm7HkozY/viRO++1VQciJxMd32qC/UXXhMMtJFpooVFFgBy/XrK7KTk958y5QhGEVGK0SM0xMxAEAxYrErTRndgqqLkngJlGLk9EYznGEXKXJFV6x66Vq7FaTGlS4BTZmHNmGY7h75NY+FCtay4sq+XtOy16Qekfqzj0tCYh6ZqrRcpa+1beOYvmw6idDvrjLdb4nJHFvnHfUXoYNG6Rq0HD0nKkctx6MNxHfMrKo2LSSMKb7KZb0HoXToHSIxGHp1rW2hmOTAkMB0uDK9dX2c3EuONcrqo2dTia4a2jC/V0wGrEXz3IDuLczyHjyv0YuI7faly9Tjz9orH9iPGXoVvWxGIxdSzGpWc7lzPkoyUdwAkuo10x4cEV1zvyZ6NuTMOkNG1aBAq02QnMbQ39x3GZQthYtYvUwtosqek1oSbUrWx6VRaNZy1JiFBY3KE5CxP2eBHDfzvx5eJGUXOK4+pJbO2hOE1XY9Yv6FpSFLMVv2q0j6Wg32SjL4g3P+w8pL7Na3ZIr224vehLu0ZF9XNIDD4mlVYXVTn3MCpI7gb+E7cit2VuKIvDuVN0Zvki7KFZXUMhDKwuCMwQZXGnF6MucZKS1XIyTwyEAhWuWufoWNHD2NQe0+8IeQG4t35DrwkcTC31vz5dOpDZ+0+yfZ18+vT/pAqdHEYtzYVKz7yc2t3k5KJJt10x7kiDUb8mXDWTNfFYWpRcq6sjrbI5EciD85nGUZx1XFGucJ1S0ktGWJ2d6wvW26FVizIu0rHMlbgEMeNiRn1kTnY8YaTjyZYNlZkrU658Wu/wCB2dd67pg6r03ZGGxmpsbF1BzHQznw4xlclJa/wdm0ZyhjylF6Ph6lQVsQ9Q+u7MTxdifeTJ5RjFcEVJ2TsftPXxZINataGrH0NFiuHQbItkXtldv5eQ8+nLjYqh7cvef0JDOz5Wvs63pFcPE5uq+jfpGJpU/s32m/CuZ7r7vETdk2dnW5HNhUu6+Mfm/BHR1+oPTxbgsxR7OoLEgBt4F9w2g2U1YTjKpPTiuB0bUjOF7WvB8f35nS7K69q1ZPvUw3+DW/PNO0o+xF/E6Niz0slHqvT+Sy5DljKh7QMOaeLcbTFXAqKCSbbVwQL8NoNlJ7BkpVLhy4FU2rFwva14Pj+/MknZViCaVanwVlYf3Ag/6ice0orejIkNizbhKPR+v8HQ1x1tGF+rpgNWIvnuQHcTzPIePfqxcR2+1Ll6nRn7QWP7EOMvQrd6uIxdSxNSs5ztmbc7AZKPISXSrpj0RXXK/JnpxkzDj9H1aDBaqFGtcX5cwRvmULIWLWL1MLabKXpNaMmnZ3rFUap9GqsXBBKFjcgrmVud4tfutI7OxoqPaRWnUmdlZs5T7Kb16E01hdlwtdkJVlpuwI3gqpOXlI+hJ2RT6omMptUzceaTKUxWNqVP4lR3/EzN8TLFGuMfdWhTZ3WT96TfzJBpfWZhQpYWgxVEpoHdTYs2yNoAjct79/dv5asZObsmuLfBHfkZzVcaanwSWr6s4OjMEa1WnSXe7Be7mfAXPhOmyahFyfccFNTtsUF3lv/wDxfDfcP+RkD/U2dS3f0VPQq2pULMWO8kk95NzJpLRaFWk9W2fJ6Ykn0FcURfmbd37vKhteUXlPTotfH+NCwbP1VC1+JHtKaScv61wwOS7tnllzlmw8SmFWkOKa4vr+9CDysm2U9ZcGu7odHTOkKdTDA3BdtkgcQR7XdxEh9nYd9Oa1o91a8e5ru+xIZ2TVbip68Xpw+Pec3V3BipV9YXVfWI5ngPP4SU2tlOij2ecuH5I/ZuOrrva5Lj+Ccq0pqZazIrTNM9PtSmrqVYAqciDNldkoSUovRo8nCM4uMlqmc0aBo0z6RC1Mr6173AtvuDvFpJrad9q7OaUk+Gmn4I//AMbRU+0g3Frjrr+TTOuI2MqZ9JbmNm/Pn4TtWxWp8Zez9Tjlt2O5wj7X0IqDJ8rhLNFaVUYbY+kBXAPq1VJA5BWFsu+/dIXIxpO/e7PVdU/VfwWHEzIrG3O10a7pL0f8mx2d6QqVK9cOxb1EPQWPAbh7UzzqYVwjurQ37HvnbOW+9eCJ9IwnhAKT1rxPpMZXb+dlHcnqD/WWLGju1RXw9SmZ09/Im/jp5cCV9lWE/j1Tv9WmP9m/L5Th2lP3Y/MldiV8JT+X5+xYMiyeEA5L6zYQEg4hAQSCL7iN4m9Y1r47pzPMoT0c0bWj9K0a+16Kor7Nr7Odr3tfyPlMJ1Th7y0Nld9duu49SD9qGljtJhlOQAd+pPsqe7M+I5SS2dVwdj8CE2zkPVUrxf2OJqNoUYnEeuL06Y2mHAn7KnoTn3AzozLnVXw5s49mYqvt9rkuP4LL05pulhaZZ2G1Y7KX9ZjwAHLruEh6aZ2y0XmWPIya6IayfgupSMshSy3tCk4PRqtUGaIzkHmxLKvfdgJAXf3sjSPe9C24/wD8bDTl3LXzKmxWIao7O5uzEsT1MnYxUUooqlk5Tk5S5st3UvQYw1BSR9a4DOeIvmE7h8byBy73bP4LkWzZ+KqKlr7z5/j5H3XnBCrg6txmg9Ip5Fcz5i48Yw5uNy+PA92jUrMeWvdx8inJYCoF76Jrl6FJzvamjHvKgmViyO7Nr4l4plv1xl1SNXWTQq4uiaZNm9pG+6w3eHA98zx7nVPeRry8aORW4P5eJTekcBUoVDTqqVYe8cCDxHWWGuyNkd6JT7qZ1T3JrRnV1Z1oq4Q29ukTmh95Q8D7j75oyMWNy15PqdWHnzx3pzj0/BbOi9JU8RTFSk11PmDxDDgZBWVyrluyLVTdC6G/B8DU1p0p9Gw1SoPatsp+Jsh5b/CbMartLFE1Zl/YUuff3eJS9NGqOALs7sAOZZjbzJMsLaite5FOSlOWney6tEaPpYPDhLqoUXdyQt2+0xJ/YFpXbbJXT1+hcqKa8ard5ac2VhrvpVMTii1PNFUIG+9Ykk91290mcOqVdekufMrW0siN12sOSWh2uyzBMatWtb1VT0d+bMVY27gv/ITn2lNbqh8zs2LU9+VndpoSHtHxOxgmXjUdE9+2fcs5cCOtyfQkNrT3cZrq0vv9ipZOlTLP1J1SSmi1q6BqrAFVYXCDhkftfDdzkLl5bk9yD4epZtnbPjXFWWLWT+n/AEliYSmrbYRQ9rbQUA2yNr77ZCcLnJrRvgSqrgpbyXHqQPtWoZ4d/wCop/4kfOSezZe8vAg9tw9yXijidntfZx1MfeDr/wAS3xUTpzo60v4HFsqe7kpddUW6xtmd0gS2FLa26VGJxL1F9gWRPwrx8Tc+MsWLV2Vai+ZTs/IV9zkuXJE21Ro/Q9H1MRUGbA1LHLK1qa+P5pG5T7a9Qj4fkmsGP9NiuyXfx/Hn9ytsViGqOzubsxJJ6mTEYqKSRW7Jysk5S5st/VLQy4TDjasKjANUY89+zfkt7eZ4yAybnbZw5dxbsHGjj1LXm+b/AHoQjtE0zTr1aa0iGWmGBcbiWIuAeIGyM+pklgUyri3LvITa2TC2ajB66d/ieOzfBM+LDgerSViT1YFAPeT4T3Pmo1bvU82RU5X73dH78Cf644n0eCrnmhT/ADIT80i8WO9dFfH0J3PnuY838NPPgUtLEU0sHUPVNWUYiuoa+dNCMrffYcb8B48RaKzctp9nD5ssGzNnxaVti16L7k6GDp7Qf0abS3s2yLi+RsbXEjN+WmmvAm+zhrvacTPMTMpzTOENKvVpkeyxt+E5qfIiT9U9+CkVDIrddsovr9O76HzRuH26gB3bz3D9icu0cl4+O5rnyXi/xzMsWlW2qL5cyTNUtkP/AFKNKbb48yx8uCNbE4VKgs6g9eI7jN+NmXY8ta5afDufyNNtFdy0mtSN6V0SaXrA7SHjxHQ/rLjs3asMv2ZLSfTufh+PUr2bgSo9pcY+nibOq+MVHYMQNoCxO64vl7/dNW28ay2uMoLXdb4eP8G3ZN8K5yjJ6a/Yl1NwcwbjpKm04vRrQsiafFGVWnqZ6ZFaZpnpwtbNI7KCkpzfNvw8vE/CTuxsXfm7pcly8f8AhDbYytyHZR5vn4f9IkJZisHRoaGrsLik1uth8ZyTz8eD0c16+h2Q2fkzWqg/T1NStTKEqwKkbwcjOiM4zW9F6o55QlCW7JaMmvZfgzs1qxGTEIvctyT3ZjyMi9oz4qJZtiVNQlN9/DyJ1IwnBAKI0sPr619/pKn+xlmq9yPgij5H/tl4v1LC7K3H0eqOIq38CigfAyK2kv7ifwLBsV/2ZL4/ZE1kcTAgFDaTYGtVI3Go5HdtG0s1fuLwRR72nbLTq/UsXstw1sPUfi9S3goFveWkTtGWtiXRFg2NDSly6v0ITrhWL43EE8HK/wCIC/KSWItKYkNtCW9kzfx9DX0bSxJB9AK2yTZvRbdiRwbZy48ecysdSft6fPQ10xva/ta6fDX7HQw2qGMqm5pFb72qEL53O17pqlmUxXPyOiOzcqx8Y/N/upMNXNREosKldhUcZhQPUU8882PfbunBfnymt2HBfUlsTZUKmp2PV/Qy9ptcrgwo+3URT3AM/wAVEx2fHW3XojLbE3HH06tfn7FcaCw/pMTRQ7mqID3bQv7pL3S3a5P4FexYb90Y/FF6StF2OPrhWC4LEE8UK+LeqPeZ0Yq1uj4nJnSUcebfT1KVlhKaXzo2hsUaafdRF8lAlZslvSb+Jeao7sIx6JGzMDYc7TehaWKTYqrmPZYZMp5g/LdNtN06nrE58jGrvjuzXz70VFrDoOphKmw+YOauNzD5HmJPUXxujqiqZeJPHnuy5dz6nR1B0q1HFKl/UqkIw/mPsHvvl3EzTm1Kdbfejo2XkOu5R7pcPwSLtWr2p0E4Mzt/iAPzzl2bH2pS/f3gSG256QhHq2/L+SvsGtQuPRBi+9dgEtcZ3GznJWbil7XIgK1Ny9jXX4czq/8AQ8dWPrUqzHnUuPe5nP29EOTXy/4df9Ll284t+P8A07uiOzuoxBxDhF+6nrMel9y9+c57doxXCC1O2jY029bXoui5/vmWFgMElGmtOmoVF3AfE8z1kTOcpy3pcyerqjXFQgtEiC9q2J/gU7/fcjyVfzST2bH3pELtufuQ8X+/UjepmjhXxdNWF1W7sOi5geJsPGdeXZ2dTa8CN2dSrb0nyXHyLmlfLgIBEO06htYRW+5UU+BDL8SJ37Plpbp1RFbYhrRr0aK91dr7GKoNyqJ5EgH3GSt8d6qS+BX8Oe7fB/FE97R9O+jp/R0Pr1B63Snut/dmO4GReBRvS33yXqTu1svs4dlHm/T/AKRLUvQP0quNofVU7M/Xknj8AZ35d/ZQ4c2RWzsTt7NX7q5/gmvaVW2cHsjc1RF8Bdviokds9a3a/Amdry3cfTq1+/QqykpLAKCWJFgASSeFgOMm20lxKvFNtKPM7B0Tjq/tU8Q/9Ta/OZz9rjw5NLw/4dn9Pl280346/c6+i+z2u5BrMtJeIHrt7sh338Jz2bQgvcWp107Htlxsei83+CwtEaKpYamKdJbDeScyx5seJkVbbKyW9In6KIUQ3IIjXajidnDU0v7dQeSgk+8rOzZ0dbG+iI7bM9KVHq/Qr7QeB9PiKVLg7AH8Izb3AyVus7OtyIDFq7W2MOrLyRAAABYAAADgBuErTepdUtFoj1B6IBF9c9XjXUVaQ+tUWI++u+34hnbvnbiZHZvdly9CM2hhu1b8PeX1RA9GYkU6nrZEgrnwNxv5brRtqiduLrBa7rT+Wj/OpEYNsa7va71odwNKPqTxkUzNM9Ofp3HKtNk3swtbl1PKTuxcO2y6N3KMe/r8F9yO2jkwhU6+bfcRaXUrRs4LGPSa6G3TgehE58jGqyI7ti19V4G2jIsplvQZOsDihURXHEeR3Eeco2TS6LZVvu/UW+i5W1qa7zaUzUmbiE6eJbEvxNwAPAWAl22ZuxxIP4N/VlQ2lvSypLwX0JPoLQq0gGYA1Oe8L0X9ZBZ20p3txg9Ievj+CewNnQoSlJay9PD8nZqVgouZHwi5PRElKSitWcbSOhWxpAUhWBF24BL5jr0H/mTODkf0+q7vuReTif1bT713/Am2jsElGmlKmLKgsPmT1JufGYTm5ycn3ktVVGqChHkjZmBsEAqDX3Rpo4tzb1av1inqfaHftX8xJ7Cs36ku9cCp7Uo7O9vufH8nzUnTwwtY7f8ACqAK/Qj2W8LnwMZlHaw4c0ebNy1j2e1yfP7Fu0ayuoZGDKcwQbgjoRIJpp6MtkZKS1T1Rr6WxXoqFWp9xGbxANh5zKqO/NR6s13WdnXKfRMoiWco5c2pWG9HgqA5rt/5kt8CJXsuW9dL95Fx2fDcxoL4a+ZWeueHKY2uDxbbHc4DfM+UmMSW9TEre0YOOTLz8yQ9mWmFQvh3IG2Q6X4tazL32At4zk2hS3pNdx37GyIx1ql38UWMTIksJDdadeEpA08OQ9TcXGap3cGb3fCSGNgyl7U+CIjN2pGtbtXF9e5HrtNplsIjD7NRSe4qw+JHnGz3pa18BtiLljprua+5XehcUKWIo1DuWohPdcX915K3R3q3H4FfxrOzujJ9zRegN8xK0Xcr/tM02CFwyG5uGqW4W9lT14+Akrs+h/8AsfyIHbGUtFTH5/gjepeiTiMUgt6iEO54WU5DxNh3X5Try7ezrfV8CO2dju69dFxZb+NxIp03qNuRWY25KCT8JAwi5SUV3lssmoRcn3LU09EadoYkXpVATxQ5MO9Tn47pstonW/aRqoyqr1rB/LvOlNJ0Fe9qOkabCnRUgurFmtnsi1gDyJve3QSV2dXJazfIgNs3QaVa5p6+BFdU8MamMoAcKise5Dtn3CduTJRqk309SLwa3PIgl118uJM+1XDE0qNT7rsp/vAP5JH7NlpKUev2JnbVetcZ9H6/wQbV/SH0fEUqp3K2f4SCre4mSV9faVuJCYl3Y3Rm+4u7D11qKHRgysLgjMESuSi4vRlzjJSW9F6o5unNYaGFW9Rrvwprmx8OA6nKbqcedr9lfM58nMqoXtvj07zW1N00+KpVKjgC1VlAG4LsqQL8d++Z5dKqkoroa8DJlkQc5dfwQPtFxO3jWH3FRPdtn/aSeBHSlPqQW1p72Q10SX3+51OyrDXevU5KqD+4kn/UTRtKXCMTq2JD2pz8EWPIksIgHE10w+3gq45Ltf4EP+WdGJLdui/3icefDfxpr4a+XEp3C1Nl0Y/ZZTl0IMsElrFoqFct2afRm5pDEvi8SzAEvUeyr03KvgLTXCMaa9O5G62c8m5tc2+H2Le1c0QuFoLSGZ3u33nO893AdAJA33O2bky2YuPGitQXz8TkdpOHLYMkfYdGPdmn5pvwJaXadUcu1ob2O30af2+5V2BxJp1EqDejKw/tIPyk1OO9Fx6lYqm65qa7nqXjo3HpXprUptdW9x4g8iOUrdlcoS3ZF2qtjbBTg+Bi0vpijhl2qrheS72b8K7z8JlVTOx6RRhfk10R1m9PU5GqGsTYx8QSNlF2NheIB2rkniTb98d+VjqlR68Tlwcx5Mpvklpp9SM9qeJvXpU/uIW8XP6KJ2bNjpBy+JG7anrZGPRev8Gr2Z4baxZa38Omxv1NlHuLTPaEtKtOrNWx696/e6ItaQhaBAEAQCHa6apem+uoC1Ue0u4OOY5N8Z3Y2X2a3J8iJz9nK3+5X73r/wBI5SrbOTZW58O+VKyhyfsrj0MoWbvCRz9Iab+zT/y/T9ZYNnbAS0syf/z+fwRuVtP/ABq8/wAHFJvmd8tCSS0XIhW23qz6J6eH0QeE60TR2KSL0v4nM/GUDPv7bJnP46eXD7Fxw6+zpjH4evE3lacyZ0kTx2LC4wva4Vly/CAD43EuWJRKezlXro2n9W2voVfJvjDPdmmqTX0R2TrTSAyVz4AfORcdh5GvFrzf4JN7ao7k/p+TNoPGHGVCqqw2Rckj1QO8cenHPlNluBLHS4pmzGyf6uTSTRO8JhlpqFUfqTzM1JaEvGKitEZp6ZCAIBy9YtBpi6Xo3yIzRxvVvmOY/wDE3UXyplvI5svFjkQ3ZfJ9CptNav18MSKiHZ4OuaHx4dxsZO1ZFdq9l/IquRhW0P2lw69xo4XHVKf8Oo6X+4zL/qZslXGXvLU0wush7smvBjE4ypUI9JUdzw22ZvK5iMIx91aHk7bLPebf1NrCaCxNX2KFQjnskDzOUwlkVx5yRtrxL5+7Bl2YaiERUG5VCjwFpXJPVtlzhHdil0Ixr3qycSoq0h9agtbdtrvt3g3t3mduHkqp7suT+hG7SwXet+HvL6oqytSZCVdSrDeGBBHeDJtNNaoq8oyi9JLRmSrjajDZao7LyLMR5EzFQinqkZStsktHJteJ19A6p18SQdk06fGo4tl/KDmx93WaL8uupc9X0OzF2dbc9dNF1f2LX0ho5a1BqL+yy7N+OW5u8EA+Eg4WOE1NFotpjZW65cmimtM6Hq4ZylVSOTfZYc1Py3iWCm6FsdYlQyMWyiW7NfPqZMPrHikp+iWu4QCwAtcDkGttAdxnksaqUt5x4mUc2+MNxS4fvfzGh9BV8U31aEgnOo1wo5ktxPQXMW311Li/kMfEuyJeyvn3Ftau6ETCUvRpmTm7nezfIchIK++V0t5lqxcWOPXux+b6nvWLCPVw1WnTttupAubDPeL9155ROMLFKXJGWVXKymUI82imsfo2tQa1WmyEHIkZf2sMj4GWGFsLF7L1KfZRbS/bTX71PX/WsRbZ+kVrcvSP+s87CvXXdXkj3+qv00335sxYHAVazbNJGdug95O4d5ns7IwWsnoYVU2Wy0gtWWpqbquMIpdyGrMLEjco37K+656CQuVlds9FyLRgYKx46y4yZ2dLaPXEUXpPuYWvxB3gjqDYznqsdclJHZfTG6twl3lN6b0JVwrlaim32XHssOh59N8sFN8LVrF/Ip+TiWUS0kuHXuNOhi6iAhKjqDvCsVv32MzlCMuaNUbZw4RbXzMuA0dWrtalTZ2JzI3d7Mch3kzydkK1rJ6GVVNtz0gtf3qWzqdoJsJRKOwZmbbIG4GwFgeO7fILKvV09Ui1YGK8evdk9W+JVGm8T6TEVn+9Ucjuube60nKY7tcV8CrZM9+6UviywuyxP/rVTzqkeSJ+sitpP+4vD7sn9ir+zJ/H7ImcjyYEAwY2ht03T7ysvmCJlCW7JMwsjvQceqKGdCpswIPIixlnTT5FGcWno0WD2a6BsPpVQZm4pA8tzP47h485FbQyNf7cfmT+yMTRdtJeH5J/IsnTFisOtRGRxdWBUjoRYz2MnFpoxnBTi4y5MpzWPVyrhXNwWpX9WoBkRwDfdbp5SwY+TG1fHoVHMwrMeXLWPU5WHxLpfYdlvv2WK377Gb5RjLmtTkhZOHuvQ94fD1a72RXqOd9gWPeT8zPJSjWuPBGUYWWy4Jtlo6i6uPhUdqpG3U2boMwoW9rnic+GXfIXMyY2tKPJFm2bhSx4tz5vTh0IFrtifSY2seCsEH9gCn3gyTw47tMSC2lZv5Mvhw8iSdk6Z4k/0h/+l/lOTab935/Ykdhr334fcsKRRPiAIAgCARPXXVk10NShlU3sv3wPzfGbsPsq7u0kv+fEjdoYkra26+fTqVWQQSCLEZEHeDyMsaepU2mnoz6J6Yn0QeH2Dwm+i8SHpKRyAPeMjPn+0KHRkzi+uq8GXDEuVtMZL9Z60njxSQn7RyUdf0Ez2dhvKtUe5c38P+nmZlLHrcu/u8SFluJ3mXxJJaIp7bb1ZvaD0PUxdTYp5KPbc7lHzPIcfMzTffGqOr8jsw8OeRPdjy730/ehbuh9F08NTFOkLAbzxY8WY8TIC22Vkt6RcaKIUQ3Ifybs1m4QBAEAQD4RANKpofDsbtQpE8yi/pNiusXKT8zTLHqlxcV5IzUMFTT2KaL+FQPgJi5ylzZnGuEfdWhsTEzEAQDBicHTqfxKaP8AiUN8RMozlHk9DCdcJ+8tTHQ0XRQ3SjTU81RQfcJ67Zy5t+ZjGiuPuxS+RtzA2iAeKtJWFmAYciAR5GeptcUeNJrRmomhsODcUKQPP0a/pM3dY/8AJ+ZqWPSnqoryRugW3TWbj7AEA8uoIsQCORzjXQ8aT5mm2hsOTc0KV/6afpNnbWf7PzNTxqW9dxeSNulSVRZVCjkAAPdMG2+ZtSSWiPc8PRAPLoCLEAg8DmJ6npyPGk+DNL/ouHvf6PSv/TT9Jn21n+z8zV/TU667i8kbtNAosoAHICwmDbfM2pJcEep4ennYHIT3VnmiPoE8PT7AEAQDFXw6OLOqsOTAH4z1Sa5MxlGMua1PdNAoAUAAAAAZAAbgBwENtvVnqSS0R6nh6IB8IvvgGk2hsOTc0KV+fo0/SbO2s/2fmaXjUt6uC8kbdGiqiyqFHJQAPdMG2+ZtUVHgke54ennYHIT3U80R9Anh6fYAgCAIAgCAQ7XXVEVwa1EWrD2l3CoP+/rxnfiZfZ+xPl6ETtHZyuXaV+96/wDSsSCCQRYjIg5EEbwZNJ6lXkmnoz7PTE+iDw2cJjXp+w1r79xHkZy5OHTkpK2OunyfmjdTk20v2HoecTiWc3diT+9w4TZRj10R3K1ojC26y2W9N6s29A6GqYupsJkottudyj5nkOPmZ5ffGmOr8jow8OeRPSPLvfQt7RGi6eGpinSFlG88WPFmPEyAttlZLekXCiiFEFCBuzWbhAEAQBAEAQBAEAQBAEAQBAEAQBAEAQBAEAQBAEAQBAEAQBAEAQBAEAQBAEAQBAEAQBAEAQBAEAQBAEAQBAEAQCH66aoiuDWogCsN67hUHybrxnfiZfZ+xPl6ETtHZyuW/X73r/0rFlIJVgQQbEEWIPIg8ZNJprVFXlFp6Mz0cI7blPech75yXZ+PV70vkuL+hthi2z5L7G9T0QftOO4An42kdPbkP8IP56L8/Y647Mf+UvL9R1dEarCu2yNq32m4Afr0mlbVyLH7KS/fE66dlVyenEsjROjKeHpinSWyjzJ4sx4mYWWSslvSJ6miFMNyC4G5NZtEAQBAEAQBAEAQBAEAQBAEAQBAEAQBAEAQBAEAQBAEAQBAEAQBAEAQBAEAQBAEAQBAEAQBAEAQBAEAQBAEAQBAEAQDm6S0FQrnadBt7ttcm8+PjPJ6zjutvTxNM8eub3muPXvITpXALSfZUsRfjbn0EjpwUXojhsgovRHa0DoGlUXafaPS9h7hf3zfVTFrVm+miMlqyVUKKooVFCqOAynUklwR2JJLRGSenogCAIAgCAIAgCAIAgCAIAgCAIAgCAIAgCAIAgCAIAgCAIAgCAIAgCAIAgCAIAgCAIAgCAIAgCAIAgCAIAg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data:image/jpeg;base64,/9j/4AAQSkZJRgABAQAAAQABAAD/2wCEAAkGBxQTEhQUExMWFhQXGBUXGRcWGBcXGhoYGBgYFxcXFxoYHCggGRomHBcXIjEhJikrLi8uFx8zODMsNygtLisBCgoKDg0OGxAQGzckICYsLC80LDQtLCwvLiwsLCw0LDQvLCwsLCw0NCwsLCwsNCwsLCwsNCwsLCw0LCwsLCwsLP/AABEIAGwB0QMBEQACEQEDEQH/xAAbAAEAAgMBAQAAAAAAAAAAAAAABgcDBAUCAf/EAEEQAAIBAgIHBAYIBgEEAwAAAAECAAMRBCEFBhIxQVFhB3GBkRMiMqGxwRQjQlJywtHwM2JzgpKyohXS4fEWJLP/xAAbAQEAAgMBAQAAAAAAAAAAAAAABQYCAwQBB//EADYRAAICAQEFBQgBBQACAwAAAAABAgMEEQUSITFRE0FxkbEiMmGBocHR8PEUI0JS4RUzJFOS/9oADAMBAAIRAxEAPwC8YAgCAIBr47GJRRqlRtlRvPyHM9JlCDm92JrttjXFym9EQHSWuFaqw9HelTBG622wvxPDuHmZKV4UYx48X9CAv2pZKXs8F9f3w8zu0sQHsRUU33XcXPhe95FyjKPOL4fBknGyM9GpLj8UbYNRM7keNxMFNM3aTibVHTKbSU6hCu9wvIkcOhzm1VyabXcZLIipKMno3yOpNZ0CAIAgCAIAgCAIAgCAIAgCAIAgCAIAgCAIAgCAIAgCAIAgCAIAgCAIAgCAIAgCAIAgCAIAgCAIAgCAIAgCAIAgCAY69YICzGwEHjaS1ZBtP4eti6l9sBB7FPMAdWPE9f2eqjMqpjxj8yGy6LcmXCXDuRGa9AoxVhZlNjJeucbIqUeTIKyEq5OMuaPWEZQ6FvZDKT3AgmLE3BqPPRipxU4uXLVepNMTrTRUerdzyAIHiWH6yCr2bdJ+1wX70LFbtaiK9n2n5fVkWrLVxdQkC532GSoPkJLrs8avRv8ALITeuy7dUuP0SJ7oDEOEWnWcO4yDWtccASd568fjE2uMpaxWiLLjSmoqNj1fU7M1HWIAgCAIAgCAIAgCAIAgCAIAgCAIAgCAIAgCAIAgCAIAgCAIAgCAIAgCAIAgCAIAgCAIAgCAIAgCAIAgCAIAgGPEV1RSzGwE8b0PG0lqyMYzGNWbkOA5dT1mmU+9nHKTmzFjMamHS5zY7hxJ+QnmPTPKnouXoY33wxoavn6kMxFcu7O29jcy011xrgoR5IrFljsm5y5s8CZms+gweE11LZfQtb2to7XP+Xwt85BbT3u1WvLTh9yybHcOxenPXj9v3xOricPxXxH6Tkrs7md84d6NvR+Ov6rb+B59D1m1oyrs14M6E8NwgCAIAgCAIAgCAIAgCAIAgCAIAgCAIAgCAIAgCAIAgCAIAgCAIAgCAIAgCAIAgCAIAgCAIAgCAIAgCAIBixOIVFLMbAfuw6zxvTmeSkorVkUx2Oas3IDcOXU9Zzzs72cUpOxmWigUTjlNyZujFRRxdZsG7FXUFlAsQMyM73ty/STeycmqEXCT0bfmRO1MeyclOK1SRHJPEIeoPCQ6Lp1KtH0foU2cwKrerbqBa7Ec/OROTOum7tN96/68/wCCXxoWX0dl2a0/2fD+Tv6G0UlAGxJZrXY9OAHAZyOycuV748Eu4lcTDhjJ6cW+bOopnMmdhr4nD8V8R8xOiuzuZpnX3o2dH46/qsc+B59DNrRlXZ3M6M8NwgCAIAgGOvWVFLOwVRmSSAAOpM9SbeiPJSUVq3oiIaU7Q6KEiijVTz9hfAkXPlO+vZ85cZPQibtsVQekFvfRHDqdo2Iv6tKkB12j+YTpWza+9s4Zbat7or6m1gu0lr/W0FI5oxB8mvfzmE9mr/GRtr22/wDOPkS7QuseHxOVN/W+43qt5cfC84Lcayr3lw6ktj5lN/uPj07zrzQdQgCAIAgCAIAgCAIAgEW09rvQoEogNWoMiFNlB5FufcDO2nBnYtXwRGZO1KqXur2n9PMjVXtHxBPq0qQHI7R99xOxbNr72yNltq3XhFfUz4XtJe/1lBSP5GK+43mEtmr/ABkbIbbl/lDyZONB6VXE0hVRWVSSLMADkbG1ibi9/KR11Tqlusmse+N9anFaI35qN4gCAIAgCAIAgCAIAgCAIAgCAIAgCAIAgCAIBixWIWmpZjYD92HWeNpLVnkpKK1ZEMfj2rvyUbl5dT1nJZb3s4ZTdjPdFbTjlNyZujFRRmUzzUzPlbEKilmNgOP73zbVXO2W7BaswssjXHek9ERHTGNWrU2lWwAtfieplswcaVFe7J6v6LwK1m5Eb7N6K0XqaBcDeZ2aanE2lzJ5oWk1OmA77W63JRbJQeMqeZfXZa3COn3LZhVTrqUZy1+y6HC1g1jdawWk+SAXtaxbiDzFre+S+z8CE6d62PF+hE7R2lOF27VLgvU72r2nBiENxZ1ttDhnuI6SPzcR40+qfIk8DOWVDjwkuZ2VecaZIGviaHFfEfMTors7maZw70bWj8df1W38D8jNzRlXZ3M6M8NwgCAYcZilpI1RzZVBJPQfOZRi5NRXMwsnGEXKXJFPazax1MW+d1pA+onzbm3w4Sfx8aNK+PUqWZmzyJdI9yGrmrNbFm6+pTBsajbu5R9o/u8X5UKefF9BiYFmQ9VwXUm+H7O8MB6z1WPO4UeAA+JMjZbRtb4JImobHoS4ts5el+zkgE4eptfyVLAnuYWHmPGb6to91i8jlv2LotapfJ/k96g6rMtQ166FShKorDPa3F+4bh4nlMc3KTjuQfPmZbMwJRl2lq005L7/AILBkWTwgGGri0XJnVe9gPjMlGT5Ixc4x5syU6gYXBBHMG88aa5nqafI9Tw9EA+OwAuSAOsaanjenMwU8dSY2FRCeQZSfjMnCS5oxVkHwTXmbExMxAIl2iabahRWnTNnq3FxvCC21bkTcDzndg0Kye8+SIrauU6q1GPOXoVlo7BNWqJSQes5sL7upPQC58JM2TUIuT7it1VStmoR5ssjC9neHC2d6jNxYEKL9BY28SZES2jY3wSRYobGoUdJNtnP0j2b8aFb+2oPP1l+Fptr2l/uvI0W7F/+uXn+V+Cd4DCLSppTT2UUKPDj3yMnNzk5PvJuutVwUI8kZ5iZnipUCi7EAcybfGepN8jxtLmeKOKR/ZdW/CwPwnrjJc0eRnGXJmaYmQgHl3AFyQBzOUaanjenM+qwIuDcHO/SD3XvMKYumx2RUQnkGBPleZOEktWjBWRb0TM5MxMzxTrKxIDAkWuAQbX3X5bj5T1prmeKSfBM9zw9PhNt8A806gYXUgjmDf4T1prmeJp8Ue54enl3AFyQBzOUaanjaXMxUsXTY2WohPIMD8DMnCS5oxVkXyZnmJmIB8JtvgHxHBFwQRzGYnrWnM8TT4oxfTKe1s+kTa5bQv5Xnu5LTXQx7SOumvEzzEzK61p08WxJUZ06d0tzb7Td4OXgec71gqyjo3xIHKzn2+i91cPn3/g+YbStG3tWPUGQtuzMvX3dfBo6K82jTn9GdOm4IBBuDxEjmnF6SWjO1NNaoyKZ7qZEf1scg0yfZsf8v/UsWw91qa7+HkQm1204t8uPmRl8STuylhUSClY+47OitXWqANUbYU7hvY9c90iMvbEKZbla3n9ESeLsmdq37Hovqd8aEGxsenrbO620LW5ezu6SIW0nv77rjr4P8kt/49bm52ktPFfgj2mdANQG2G2k3E2sRfdcfOTuFtOGQ9xrSXqQmdsyWPHfT1j6GfUqpbEEX3ow8iD8jMdsR1x9ejRnsWWmQ11T+xOq1UqpIUsQCdkbz0F5XK0pSSb0+JaZycYtpa/A5OjtbKNQ7LXpk7i1tnzG7xkndsu6tax9rw5+RGY+2KLZbsvZ8eXmdPGUresu7j+s5qp68Gd1sNOKOrozE7aZ7xkfkZtZuqlvI254bBAK87UNLG6YZTl/EfqdyA+82/DJXZ1XOx+CIDbOQ+FS8X9v3wIjq/os4mulIZAm7HkozY/viRO++1VQciJxMd32qC/UXXhMMtJFpooVFFgBy/XrK7KTk958y5QhGEVGK0SM0xMxAEAxYrErTRndgqqLkngJlGLk9EYznGEXKXJFV6x66Vq7FaTGlS4BTZmHNmGY7h75NY+FCtay4sq+XtOy16Qekfqzj0tCYh6ZqrRcpa+1beOYvmw6idDvrjLdb4nJHFvnHfUXoYNG6Rq0HD0nKkctx6MNxHfMrKo2LSSMKb7KZb0HoXToHSIxGHp1rW2hmOTAkMB0uDK9dX2c3EuONcrqo2dTia4a2jC/V0wGrEXz3IDuLczyHjyv0YuI7faly9Tjz9orH9iPGXoVvWxGIxdSzGpWc7lzPkoyUdwAkuo10x4cEV1zvyZ6NuTMOkNG1aBAq02QnMbQ39x3GZQthYtYvUwtosqek1oSbUrWx6VRaNZy1JiFBY3KE5CxP2eBHDfzvx5eJGUXOK4+pJbO2hOE1XY9Yv6FpSFLMVv2q0j6Wg32SjL4g3P+w8pL7Na3ZIr224vehLu0ZF9XNIDD4mlVYXVTn3MCpI7gb+E7cit2VuKIvDuVN0Zvki7KFZXUMhDKwuCMwQZXGnF6MucZKS1XIyTwyEAhWuWufoWNHD2NQe0+8IeQG4t35DrwkcTC31vz5dOpDZ+0+yfZ18+vT/pAqdHEYtzYVKz7yc2t3k5KJJt10x7kiDUb8mXDWTNfFYWpRcq6sjrbI5EciD85nGUZx1XFGucJ1S0ktGWJ2d6wvW26FVizIu0rHMlbgEMeNiRn1kTnY8YaTjyZYNlZkrU658Wu/wCB2dd67pg6r03ZGGxmpsbF1BzHQznw4xlclJa/wdm0ZyhjylF6Ph6lQVsQ9Q+u7MTxdifeTJ5RjFcEVJ2TsftPXxZINataGrH0NFiuHQbItkXtldv5eQ8+nLjYqh7cvef0JDOz5Wvs63pFcPE5uq+jfpGJpU/s32m/CuZ7r7vETdk2dnW5HNhUu6+Mfm/BHR1+oPTxbgsxR7OoLEgBt4F9w2g2U1YTjKpPTiuB0bUjOF7WvB8f35nS7K69q1ZPvUw3+DW/PNO0o+xF/E6Niz0slHqvT+Sy5DljKh7QMOaeLcbTFXAqKCSbbVwQL8NoNlJ7BkpVLhy4FU2rFwva14Pj+/MknZViCaVanwVlYf3Ag/6ice0orejIkNizbhKPR+v8HQ1x1tGF+rpgNWIvnuQHcTzPIePfqxcR2+1Ll6nRn7QWP7EOMvQrd6uIxdSxNSs5ztmbc7AZKPISXSrpj0RXXK/JnpxkzDj9H1aDBaqFGtcX5cwRvmULIWLWL1MLabKXpNaMmnZ3rFUap9GqsXBBKFjcgrmVud4tfutI7OxoqPaRWnUmdlZs5T7Kb16E01hdlwtdkJVlpuwI3gqpOXlI+hJ2RT6omMptUzceaTKUxWNqVP4lR3/EzN8TLFGuMfdWhTZ3WT96TfzJBpfWZhQpYWgxVEpoHdTYs2yNoAjct79/dv5asZObsmuLfBHfkZzVcaanwSWr6s4OjMEa1WnSXe7Be7mfAXPhOmyahFyfccFNTtsUF3lv/wDxfDfcP+RkD/U2dS3f0VPQq2pULMWO8kk95NzJpLRaFWk9W2fJ6Ykn0FcURfmbd37vKhteUXlPTotfH+NCwbP1VC1+JHtKaScv61wwOS7tnllzlmw8SmFWkOKa4vr+9CDysm2U9ZcGu7odHTOkKdTDA3BdtkgcQR7XdxEh9nYd9Oa1o91a8e5ru+xIZ2TVbip68Xpw+Pec3V3BipV9YXVfWI5ngPP4SU2tlOij2ecuH5I/ZuOrrva5Lj+Ccq0pqZazIrTNM9PtSmrqVYAqciDNldkoSUovRo8nCM4uMlqmc0aBo0z6RC1Mr6173AtvuDvFpJrad9q7OaUk+Gmn4I//AMbRU+0g3Frjrr+TTOuI2MqZ9JbmNm/Pn4TtWxWp8Zez9Tjlt2O5wj7X0IqDJ8rhLNFaVUYbY+kBXAPq1VJA5BWFsu+/dIXIxpO/e7PVdU/VfwWHEzIrG3O10a7pL0f8mx2d6QqVK9cOxb1EPQWPAbh7UzzqYVwjurQ37HvnbOW+9eCJ9IwnhAKT1rxPpMZXb+dlHcnqD/WWLGju1RXw9SmZ09/Im/jp5cCV9lWE/j1Tv9WmP9m/L5Th2lP3Y/MldiV8JT+X5+xYMiyeEA5L6zYQEg4hAQSCL7iN4m9Y1r47pzPMoT0c0bWj9K0a+16Kor7Nr7Odr3tfyPlMJ1Th7y0Nld9duu49SD9qGljtJhlOQAd+pPsqe7M+I5SS2dVwdj8CE2zkPVUrxf2OJqNoUYnEeuL06Y2mHAn7KnoTn3AzozLnVXw5s49mYqvt9rkuP4LL05pulhaZZ2G1Y7KX9ZjwAHLruEh6aZ2y0XmWPIya6IayfgupSMshSy3tCk4PRqtUGaIzkHmxLKvfdgJAXf3sjSPe9C24/wD8bDTl3LXzKmxWIao7O5uzEsT1MnYxUUooqlk5Tk5S5st3UvQYw1BSR9a4DOeIvmE7h8byBy73bP4LkWzZ+KqKlr7z5/j5H3XnBCrg6txmg9Ip5Fcz5i48Yw5uNy+PA92jUrMeWvdx8inJYCoF76Jrl6FJzvamjHvKgmViyO7Nr4l4plv1xl1SNXWTQq4uiaZNm9pG+6w3eHA98zx7nVPeRry8aORW4P5eJTekcBUoVDTqqVYe8cCDxHWWGuyNkd6JT7qZ1T3JrRnV1Z1oq4Q29ukTmh95Q8D7j75oyMWNy15PqdWHnzx3pzj0/BbOi9JU8RTFSk11PmDxDDgZBWVyrluyLVTdC6G/B8DU1p0p9Gw1SoPatsp+Jsh5b/CbMartLFE1Zl/YUuff3eJS9NGqOALs7sAOZZjbzJMsLaite5FOSlOWney6tEaPpYPDhLqoUXdyQt2+0xJ/YFpXbbJXT1+hcqKa8ard5ac2VhrvpVMTii1PNFUIG+9Ykk91290mcOqVdekufMrW0siN12sOSWh2uyzBMatWtb1VT0d+bMVY27gv/ITn2lNbqh8zs2LU9+VndpoSHtHxOxgmXjUdE9+2fcs5cCOtyfQkNrT3cZrq0vv9ipZOlTLP1J1SSmi1q6BqrAFVYXCDhkftfDdzkLl5bk9yD4epZtnbPjXFWWLWT+n/AEliYSmrbYRQ9rbQUA2yNr77ZCcLnJrRvgSqrgpbyXHqQPtWoZ4d/wCop/4kfOSezZe8vAg9tw9yXijidntfZx1MfeDr/wAS3xUTpzo60v4HFsqe7kpddUW6xtmd0gS2FLa26VGJxL1F9gWRPwrx8Tc+MsWLV2Vai+ZTs/IV9zkuXJE21Ro/Q9H1MRUGbA1LHLK1qa+P5pG5T7a9Qj4fkmsGP9NiuyXfx/Hn9ytsViGqOzubsxJJ6mTEYqKSRW7Jysk5S5st/VLQy4TDjasKjANUY89+zfkt7eZ4yAybnbZw5dxbsHGjj1LXm+b/AHoQjtE0zTr1aa0iGWmGBcbiWIuAeIGyM+pklgUyri3LvITa2TC2ajB66d/ieOzfBM+LDgerSViT1YFAPeT4T3Pmo1bvU82RU5X73dH78Cf644n0eCrnmhT/ADIT80i8WO9dFfH0J3PnuY838NPPgUtLEU0sHUPVNWUYiuoa+dNCMrffYcb8B48RaKzctp9nD5ssGzNnxaVti16L7k6GDp7Qf0abS3s2yLi+RsbXEjN+WmmvAm+zhrvacTPMTMpzTOENKvVpkeyxt+E5qfIiT9U9+CkVDIrddsovr9O76HzRuH26gB3bz3D9icu0cl4+O5rnyXi/xzMsWlW2qL5cyTNUtkP/AFKNKbb48yx8uCNbE4VKgs6g9eI7jN+NmXY8ta5afDufyNNtFdy0mtSN6V0SaXrA7SHjxHQ/rLjs3asMv2ZLSfTufh+PUr2bgSo9pcY+nibOq+MVHYMQNoCxO64vl7/dNW28ay2uMoLXdb4eP8G3ZN8K5yjJ6a/Yl1NwcwbjpKm04vRrQsiafFGVWnqZ6ZFaZpnpwtbNI7KCkpzfNvw8vE/CTuxsXfm7pcly8f8AhDbYytyHZR5vn4f9IkJZisHRoaGrsLik1uth8ZyTz8eD0c16+h2Q2fkzWqg/T1NStTKEqwKkbwcjOiM4zW9F6o55QlCW7JaMmvZfgzs1qxGTEIvctyT3ZjyMi9oz4qJZtiVNQlN9/DyJ1IwnBAKI0sPr619/pKn+xlmq9yPgij5H/tl4v1LC7K3H0eqOIq38CigfAyK2kv7ifwLBsV/2ZL4/ZE1kcTAgFDaTYGtVI3Go5HdtG0s1fuLwRR72nbLTq/UsXstw1sPUfi9S3goFveWkTtGWtiXRFg2NDSly6v0ITrhWL43EE8HK/wCIC/KSWItKYkNtCW9kzfx9DX0bSxJB9AK2yTZvRbdiRwbZy48ecysdSft6fPQ10xva/ta6fDX7HQw2qGMqm5pFb72qEL53O17pqlmUxXPyOiOzcqx8Y/N/upMNXNREosKldhUcZhQPUU8882PfbunBfnymt2HBfUlsTZUKmp2PV/Qy9ptcrgwo+3URT3AM/wAVEx2fHW3XojLbE3HH06tfn7FcaCw/pMTRQ7mqID3bQv7pL3S3a5P4FexYb90Y/FF6StF2OPrhWC4LEE8UK+LeqPeZ0Yq1uj4nJnSUcebfT1KVlhKaXzo2hsUaafdRF8lAlZslvSb+Jeao7sIx6JGzMDYc7TehaWKTYqrmPZYZMp5g/LdNtN06nrE58jGrvjuzXz70VFrDoOphKmw+YOauNzD5HmJPUXxujqiqZeJPHnuy5dz6nR1B0q1HFKl/UqkIw/mPsHvvl3EzTm1Kdbfejo2XkOu5R7pcPwSLtWr2p0E4Mzt/iAPzzl2bH2pS/f3gSG256QhHq2/L+SvsGtQuPRBi+9dgEtcZ3GznJWbil7XIgK1Ny9jXX4czq/8AQ8dWPrUqzHnUuPe5nP29EOTXy/4df9Ll284t+P8A07uiOzuoxBxDhF+6nrMel9y9+c57doxXCC1O2jY029bXoui5/vmWFgMElGmtOmoVF3AfE8z1kTOcpy3pcyerqjXFQgtEiC9q2J/gU7/fcjyVfzST2bH3pELtufuQ8X+/UjepmjhXxdNWF1W7sOi5geJsPGdeXZ2dTa8CN2dSrb0nyXHyLmlfLgIBEO06htYRW+5UU+BDL8SJ37Plpbp1RFbYhrRr0aK91dr7GKoNyqJ5EgH3GSt8d6qS+BX8Oe7fB/FE97R9O+jp/R0Pr1B63Snut/dmO4GReBRvS33yXqTu1svs4dlHm/T/AKRLUvQP0quNofVU7M/Xknj8AZ35d/ZQ4c2RWzsTt7NX7q5/gmvaVW2cHsjc1RF8Bdviokds9a3a/Amdry3cfTq1+/QqykpLAKCWJFgASSeFgOMm20lxKvFNtKPM7B0Tjq/tU8Q/9Ta/OZz9rjw5NLw/4dn9Pl280346/c6+i+z2u5BrMtJeIHrt7sh338Jz2bQgvcWp107Htlxsei83+CwtEaKpYamKdJbDeScyx5seJkVbbKyW9In6KIUQ3IIjXajidnDU0v7dQeSgk+8rOzZ0dbG+iI7bM9KVHq/Qr7QeB9PiKVLg7AH8Izb3AyVus7OtyIDFq7W2MOrLyRAAABYAAADgBuErTepdUtFoj1B6IBF9c9XjXUVaQ+tUWI++u+34hnbvnbiZHZvdly9CM2hhu1b8PeX1RA9GYkU6nrZEgrnwNxv5brRtqiduLrBa7rT+Wj/OpEYNsa7va71odwNKPqTxkUzNM9Ofp3HKtNk3swtbl1PKTuxcO2y6N3KMe/r8F9yO2jkwhU6+bfcRaXUrRs4LGPSa6G3TgehE58jGqyI7ti19V4G2jIsplvQZOsDihURXHEeR3Eeco2TS6LZVvu/UW+i5W1qa7zaUzUmbiE6eJbEvxNwAPAWAl22ZuxxIP4N/VlQ2lvSypLwX0JPoLQq0gGYA1Oe8L0X9ZBZ20p3txg9Ievj+CewNnQoSlJay9PD8nZqVgouZHwi5PRElKSitWcbSOhWxpAUhWBF24BL5jr0H/mTODkf0+q7vuReTif1bT713/Am2jsElGmlKmLKgsPmT1JufGYTm5ycn3ktVVGqChHkjZmBsEAqDX3Rpo4tzb1av1inqfaHftX8xJ7Cs36ku9cCp7Uo7O9vufH8nzUnTwwtY7f8ACqAK/Qj2W8LnwMZlHaw4c0ebNy1j2e1yfP7Fu0ayuoZGDKcwQbgjoRIJpp6MtkZKS1T1Rr6WxXoqFWp9xGbxANh5zKqO/NR6s13WdnXKfRMoiWco5c2pWG9HgqA5rt/5kt8CJXsuW9dL95Fx2fDcxoL4a+ZWeueHKY2uDxbbHc4DfM+UmMSW9TEre0YOOTLz8yQ9mWmFQvh3IG2Q6X4tazL32At4zk2hS3pNdx37GyIx1ql38UWMTIksJDdadeEpA08OQ9TcXGap3cGb3fCSGNgyl7U+CIjN2pGtbtXF9e5HrtNplsIjD7NRSe4qw+JHnGz3pa18BtiLljprua+5XehcUKWIo1DuWohPdcX915K3R3q3H4FfxrOzujJ9zRegN8xK0Xcr/tM02CFwyG5uGqW4W9lT14+Akrs+h/8AsfyIHbGUtFTH5/gjepeiTiMUgt6iEO54WU5DxNh3X5Try7ezrfV8CO2dju69dFxZb+NxIp03qNuRWY25KCT8JAwi5SUV3lssmoRcn3LU09EadoYkXpVATxQ5MO9Tn47pstonW/aRqoyqr1rB/LvOlNJ0Fe9qOkabCnRUgurFmtnsi1gDyJve3QSV2dXJazfIgNs3QaVa5p6+BFdU8MamMoAcKise5Dtn3CduTJRqk309SLwa3PIgl118uJM+1XDE0qNT7rsp/vAP5JH7NlpKUev2JnbVetcZ9H6/wQbV/SH0fEUqp3K2f4SCre4mSV9faVuJCYl3Y3Rm+4u7D11qKHRgysLgjMESuSi4vRlzjJSW9F6o5unNYaGFW9Rrvwprmx8OA6nKbqcedr9lfM58nMqoXtvj07zW1N00+KpVKjgC1VlAG4LsqQL8d++Z5dKqkoroa8DJlkQc5dfwQPtFxO3jWH3FRPdtn/aSeBHSlPqQW1p72Q10SX3+51OyrDXevU5KqD+4kn/UTRtKXCMTq2JD2pz8EWPIksIgHE10w+3gq45Ltf4EP+WdGJLdui/3icefDfxpr4a+XEp3C1Nl0Y/ZZTl0IMsElrFoqFct2afRm5pDEvi8SzAEvUeyr03KvgLTXCMaa9O5G62c8m5tc2+H2Le1c0QuFoLSGZ3u33nO893AdAJA33O2bky2YuPGitQXz8TkdpOHLYMkfYdGPdmn5pvwJaXadUcu1ob2O30af2+5V2BxJp1EqDejKw/tIPyk1OO9Fx6lYqm65qa7nqXjo3HpXprUptdW9x4g8iOUrdlcoS3ZF2qtjbBTg+Bi0vpijhl2qrheS72b8K7z8JlVTOx6RRhfk10R1m9PU5GqGsTYx8QSNlF2NheIB2rkniTb98d+VjqlR68Tlwcx5Mpvklpp9SM9qeJvXpU/uIW8XP6KJ2bNjpBy+JG7anrZGPRev8Gr2Z4baxZa38Omxv1NlHuLTPaEtKtOrNWx696/e6ItaQhaBAEAQCHa6apem+uoC1Ue0u4OOY5N8Z3Y2X2a3J8iJz9nK3+5X73r/wBI5SrbOTZW58O+VKyhyfsrj0MoWbvCRz9Iab+zT/y/T9ZYNnbAS0syf/z+fwRuVtP/ABq8/wAHFJvmd8tCSS0XIhW23qz6J6eH0QeE60TR2KSL0v4nM/GUDPv7bJnP46eXD7Fxw6+zpjH4evE3lacyZ0kTx2LC4wva4Vly/CAD43EuWJRKezlXro2n9W2voVfJvjDPdmmqTX0R2TrTSAyVz4AfORcdh5GvFrzf4JN7ao7k/p+TNoPGHGVCqqw2Rckj1QO8cenHPlNluBLHS4pmzGyf6uTSTRO8JhlpqFUfqTzM1JaEvGKitEZp6ZCAIBy9YtBpi6Xo3yIzRxvVvmOY/wDE3UXyplvI5svFjkQ3ZfJ9CptNav18MSKiHZ4OuaHx4dxsZO1ZFdq9l/IquRhW0P2lw69xo4XHVKf8Oo6X+4zL/qZslXGXvLU0wush7smvBjE4ypUI9JUdzw22ZvK5iMIx91aHk7bLPebf1NrCaCxNX2KFQjnskDzOUwlkVx5yRtrxL5+7Bl2YaiERUG5VCjwFpXJPVtlzhHdil0Ixr3qycSoq0h9agtbdtrvt3g3t3mduHkqp7suT+hG7SwXet+HvL6oqytSZCVdSrDeGBBHeDJtNNaoq8oyi9JLRmSrjajDZao7LyLMR5EzFQinqkZStsktHJteJ19A6p18SQdk06fGo4tl/KDmx93WaL8uupc9X0OzF2dbc9dNF1f2LX0ho5a1BqL+yy7N+OW5u8EA+Eg4WOE1NFotpjZW65cmimtM6Hq4ZylVSOTfZYc1Py3iWCm6FsdYlQyMWyiW7NfPqZMPrHikp+iWu4QCwAtcDkGttAdxnksaqUt5x4mUc2+MNxS4fvfzGh9BV8U31aEgnOo1wo5ktxPQXMW311Li/kMfEuyJeyvn3Ftau6ETCUvRpmTm7nezfIchIK++V0t5lqxcWOPXux+b6nvWLCPVw1WnTttupAubDPeL9155ROMLFKXJGWVXKymUI82imsfo2tQa1WmyEHIkZf2sMj4GWGFsLF7L1KfZRbS/bTX71PX/WsRbZ+kVrcvSP+s87CvXXdXkj3+qv00335sxYHAVazbNJGdug95O4d5ns7IwWsnoYVU2Wy0gtWWpqbquMIpdyGrMLEjco37K+656CQuVlds9FyLRgYKx46y4yZ2dLaPXEUXpPuYWvxB3gjqDYznqsdclJHZfTG6twl3lN6b0JVwrlaim32XHssOh59N8sFN8LVrF/Ip+TiWUS0kuHXuNOhi6iAhKjqDvCsVv32MzlCMuaNUbZw4RbXzMuA0dWrtalTZ2JzI3d7Mch3kzydkK1rJ6GVVNtz0gtf3qWzqdoJsJRKOwZmbbIG4GwFgeO7fILKvV09Ui1YGK8evdk9W+JVGm8T6TEVn+9Ucjuube60nKY7tcV8CrZM9+6UviywuyxP/rVTzqkeSJ+sitpP+4vD7sn9ir+zJ/H7ImcjyYEAwY2ht03T7ysvmCJlCW7JMwsjvQceqKGdCpswIPIixlnTT5FGcWno0WD2a6BsPpVQZm4pA8tzP47h485FbQyNf7cfmT+yMTRdtJeH5J/IsnTFisOtRGRxdWBUjoRYz2MnFpoxnBTi4y5MpzWPVyrhXNwWpX9WoBkRwDfdbp5SwY+TG1fHoVHMwrMeXLWPU5WHxLpfYdlvv2WK377Gb5RjLmtTkhZOHuvQ94fD1a72RXqOd9gWPeT8zPJSjWuPBGUYWWy4Jtlo6i6uPhUdqpG3U2boMwoW9rnic+GXfIXMyY2tKPJFm2bhSx4tz5vTh0IFrtifSY2seCsEH9gCn3gyTw47tMSC2lZv5Mvhw8iSdk6Z4k/0h/+l/lOTab935/Ykdhr334fcsKRRPiAIAgCARPXXVk10NShlU3sv3wPzfGbsPsq7u0kv+fEjdoYkra26+fTqVWQQSCLEZEHeDyMsaepU2mnoz6J6Yn0QeH2Dwm+i8SHpKRyAPeMjPn+0KHRkzi+uq8GXDEuVtMZL9Z60njxSQn7RyUdf0Ez2dhvKtUe5c38P+nmZlLHrcu/u8SFluJ3mXxJJaIp7bb1ZvaD0PUxdTYp5KPbc7lHzPIcfMzTffGqOr8jsw8OeRPdjy730/ehbuh9F08NTFOkLAbzxY8WY8TIC22Vkt6RcaKIUQ3Ifybs1m4QBAEAQD4RANKpofDsbtQpE8yi/pNiusXKT8zTLHqlxcV5IzUMFTT2KaL+FQPgJi5ylzZnGuEfdWhsTEzEAQDBicHTqfxKaP8AiUN8RMozlHk9DCdcJ+8tTHQ0XRQ3SjTU81RQfcJ67Zy5t+ZjGiuPuxS+RtzA2iAeKtJWFmAYciAR5GeptcUeNJrRmomhsODcUKQPP0a/pM3dY/8AJ+ZqWPSnqoryRugW3TWbj7AEA8uoIsQCORzjXQ8aT5mm2hsOTc0KV/6afpNnbWf7PzNTxqW9dxeSNulSVRZVCjkAAPdMG2+ZtSSWiPc8PRAPLoCLEAg8DmJ6npyPGk+DNL/ouHvf6PSv/TT9Jn21n+z8zV/TU667i8kbtNAosoAHICwmDbfM2pJcEep4ennYHIT3VnmiPoE8PT7AEAQDFXw6OLOqsOTAH4z1Sa5MxlGMua1PdNAoAUAAAAAZAAbgBwENtvVnqSS0R6nh6IB8IvvgGk2hsOTc0KV+fo0/SbO2s/2fmaXjUt6uC8kbdGiqiyqFHJQAPdMG2+ZtUVHgke54ennYHIT3U80R9Anh6fYAgCAIAgCAQ7XXVEVwa1EWrD2l3CoP+/rxnfiZfZ+xPl6ETtHZyuXaV+96/wDSsSCCQRYjIg5EEbwZNJ6lXkmnoz7PTE+iDw2cJjXp+w1r79xHkZy5OHTkpK2OunyfmjdTk20v2HoecTiWc3diT+9w4TZRj10R3K1ojC26y2W9N6s29A6GqYupsJkottudyj5nkOPmZ5ffGmOr8jow8OeRPSPLvfQt7RGi6eGpinSFlG88WPFmPEyAttlZLekXCiiFEFCBuzWbhAEAQBAEAQBAEAQBAEAQBAEAQBAEAQBAEAQBAEAQBAEAQBAEAQBAEAQBAEAQBAEAQBAEAQBAEAQBAEAQBAEAQCH66aoiuDWogCsN67hUHybrxnfiZfZ+xPl6ETtHZyuW/X73r/0rFlIJVgQQbEEWIPIg8ZNJprVFXlFp6Mz0cI7blPech75yXZ+PV70vkuL+hthi2z5L7G9T0QftOO4An42kdPbkP8IP56L8/Y647Mf+UvL9R1dEarCu2yNq32m4Afr0mlbVyLH7KS/fE66dlVyenEsjROjKeHpinSWyjzJ4sx4mYWWSslvSJ6miFMNyC4G5NZtEAQBAEAQBAEAQBAEAQBAEAQBAEAQBAEAQBAEAQBAEAQBAEAQBAEAQBAEAQBAEAQBAEAQBAEAQBAEAQBAEAQBAEAQDm6S0FQrnadBt7ttcm8+PjPJ6zjutvTxNM8eub3muPXvITpXALSfZUsRfjbn0EjpwUXojhsgovRHa0DoGlUXafaPS9h7hf3zfVTFrVm+miMlqyVUKKooVFCqOAynUklwR2JJLRGSenogCAIAgCAIAgCAIAgCAIAgCAIAgCAIAgCAIAgCAIAgCAIAgCAIAgCAIAgCAIAgCAIAgCAIAgCAIAgCAIAg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data:image/jpeg;base64,/9j/4AAQSkZJRgABAQAAAQABAAD/2wCEAAkGBxQTEhQUExMWFhQXGBUXGRcWGBcXGhoYGBgYFxcXFxoYHCggGRomHBcXIjEhJikrLi8uFx8zODMsNygtLisBCgoKDg0OGxAQGzckICYsLC80LDQtLCwvLiwsLCw0LDQvLCwsLCw0NCwsLCwsNCwsLCwsNCwsLCw0LCwsLCwsLP/AABEIAGwB0QMBEQACEQEDEQH/xAAbAAEAAgMBAQAAAAAAAAAAAAAABgcDBAUCAf/EAEEQAAIBAgIHBAYIBgEEAwAAAAECAAMRBCEFBhIxQVFhB3GBkRMiMqGxwRQjQlJywtHwM2JzgpKyohXS4fEWJLP/xAAbAQEAAgMBAQAAAAAAAAAAAAAABQYCAwQBB//EADYRAAICAQEFBQgBBQACAwAAAAABAgMEEQUSITFRE0FxkbEiMmGBocHR8PEUI0JS4RUzJFOS/9oADAMBAAIRAxEAPwC8YAgCAIBr47GJRRqlRtlRvPyHM9JlCDm92JrttjXFym9EQHSWuFaqw9HelTBG622wvxPDuHmZKV4UYx48X9CAv2pZKXs8F9f3w8zu0sQHsRUU33XcXPhe95FyjKPOL4fBknGyM9GpLj8UbYNRM7keNxMFNM3aTibVHTKbSU6hCu9wvIkcOhzm1VyabXcZLIipKMno3yOpNZ0CAIAgCAIAgCAIAgCAIAgCAIAgCAIAgCAIAgCAIAgCAIAgCAIAgCAIAgCAIAgCAIAgCAIAgCAIAgCAIAgCAIAgCAY69YICzGwEHjaS1ZBtP4eti6l9sBB7FPMAdWPE9f2eqjMqpjxj8yGy6LcmXCXDuRGa9AoxVhZlNjJeucbIqUeTIKyEq5OMuaPWEZQ6FvZDKT3AgmLE3BqPPRipxU4uXLVepNMTrTRUerdzyAIHiWH6yCr2bdJ+1wX70LFbtaiK9n2n5fVkWrLVxdQkC532GSoPkJLrs8avRv8ALITeuy7dUuP0SJ7oDEOEWnWcO4yDWtccASd568fjE2uMpaxWiLLjSmoqNj1fU7M1HWIAgCAIAgCAIAgCAIAgCAIAgCAIAgCAIAgCAIAgCAIAgCAIAgCAIAgCAIAgCAIAgCAIAgCAIAgCAIAgCAIAgGPEV1RSzGwE8b0PG0lqyMYzGNWbkOA5dT1mmU+9nHKTmzFjMamHS5zY7hxJ+QnmPTPKnouXoY33wxoavn6kMxFcu7O29jcy011xrgoR5IrFljsm5y5s8CZms+gweE11LZfQtb2to7XP+Xwt85BbT3u1WvLTh9yybHcOxenPXj9v3xOricPxXxH6Tkrs7md84d6NvR+Ov6rb+B59D1m1oyrs14M6E8NwgCAIAgCAIAgCAIAgCAIAgCAIAgCAIAgCAIAgCAIAgCAIAgCAIAgCAIAgCAIAgCAIAgCAIAgCAIAgCAIBixOIVFLMbAfuw6zxvTmeSkorVkUx2Oas3IDcOXU9Zzzs72cUpOxmWigUTjlNyZujFRRxdZsG7FXUFlAsQMyM73ty/STeycmqEXCT0bfmRO1MeyclOK1SRHJPEIeoPCQ6Lp1KtH0foU2cwKrerbqBa7Ec/OROTOum7tN96/68/wCCXxoWX0dl2a0/2fD+Tv6G0UlAGxJZrXY9OAHAZyOycuV748Eu4lcTDhjJ6cW+bOopnMmdhr4nD8V8R8xOiuzuZpnX3o2dH46/qsc+B59DNrRlXZ3M6M8NwgCAIAgGOvWVFLOwVRmSSAAOpM9SbeiPJSUVq3oiIaU7Q6KEiijVTz9hfAkXPlO+vZ85cZPQibtsVQekFvfRHDqdo2Iv6tKkB12j+YTpWza+9s4Zbat7or6m1gu0lr/W0FI5oxB8mvfzmE9mr/GRtr22/wDOPkS7QuseHxOVN/W+43qt5cfC84Lcayr3lw6ktj5lN/uPj07zrzQdQgCAIAgCAIAgCAIAgEW09rvQoEogNWoMiFNlB5FufcDO2nBnYtXwRGZO1KqXur2n9PMjVXtHxBPq0qQHI7R99xOxbNr72yNltq3XhFfUz4XtJe/1lBSP5GK+43mEtmr/ABkbIbbl/lDyZONB6VXE0hVRWVSSLMADkbG1ibi9/KR11Tqlusmse+N9anFaI35qN4gCAIAgCAIAgCAIAgCAIAgCAIAgCAIAgCAIBixWIWmpZjYD92HWeNpLVnkpKK1ZEMfj2rvyUbl5dT1nJZb3s4ZTdjPdFbTjlNyZujFRRmUzzUzPlbEKilmNgOP73zbVXO2W7BaswssjXHek9ERHTGNWrU2lWwAtfieplswcaVFe7J6v6LwK1m5Eb7N6K0XqaBcDeZ2aanE2lzJ5oWk1OmA77W63JRbJQeMqeZfXZa3COn3LZhVTrqUZy1+y6HC1g1jdawWk+SAXtaxbiDzFre+S+z8CE6d62PF+hE7R2lOF27VLgvU72r2nBiENxZ1ttDhnuI6SPzcR40+qfIk8DOWVDjwkuZ2VecaZIGviaHFfEfMTors7maZw70bWj8df1W38D8jNzRlXZ3M6M8NwgCAYcZilpI1RzZVBJPQfOZRi5NRXMwsnGEXKXJFPazax1MW+d1pA+onzbm3w4Sfx8aNK+PUqWZmzyJdI9yGrmrNbFm6+pTBsajbu5R9o/u8X5UKefF9BiYFmQ9VwXUm+H7O8MB6z1WPO4UeAA+JMjZbRtb4JImobHoS4ts5el+zkgE4eptfyVLAnuYWHmPGb6to91i8jlv2LotapfJ/k96g6rMtQ166FShKorDPa3F+4bh4nlMc3KTjuQfPmZbMwJRl2lq005L7/AILBkWTwgGGri0XJnVe9gPjMlGT5Ixc4x5syU6gYXBBHMG88aa5nqafI9Tw9EA+OwAuSAOsaanjenMwU8dSY2FRCeQZSfjMnCS5oxVkHwTXmbExMxAIl2iabahRWnTNnq3FxvCC21bkTcDzndg0Kye8+SIrauU6q1GPOXoVlo7BNWqJSQes5sL7upPQC58JM2TUIuT7it1VStmoR5ssjC9neHC2d6jNxYEKL9BY28SZES2jY3wSRYobGoUdJNtnP0j2b8aFb+2oPP1l+Fptr2l/uvI0W7F/+uXn+V+Cd4DCLSppTT2UUKPDj3yMnNzk5PvJuutVwUI8kZ5iZnipUCi7EAcybfGepN8jxtLmeKOKR/ZdW/CwPwnrjJc0eRnGXJmaYmQgHl3AFyQBzOUaanjenM+qwIuDcHO/SD3XvMKYumx2RUQnkGBPleZOEktWjBWRb0TM5MxMzxTrKxIDAkWuAQbX3X5bj5T1prmeKSfBM9zw9PhNt8A806gYXUgjmDf4T1prmeJp8Ue54enl3AFyQBzOUaanjaXMxUsXTY2WohPIMD8DMnCS5oxVkXyZnmJmIB8JtvgHxHBFwQRzGYnrWnM8TT4oxfTKe1s+kTa5bQv5Xnu5LTXQx7SOumvEzzEzK61p08WxJUZ06d0tzb7Td4OXgec71gqyjo3xIHKzn2+i91cPn3/g+YbStG3tWPUGQtuzMvX3dfBo6K82jTn9GdOm4IBBuDxEjmnF6SWjO1NNaoyKZ7qZEf1scg0yfZsf8v/UsWw91qa7+HkQm1204t8uPmRl8STuylhUSClY+47OitXWqANUbYU7hvY9c90iMvbEKZbla3n9ESeLsmdq37Hovqd8aEGxsenrbO620LW5ezu6SIW0nv77rjr4P8kt/49bm52ktPFfgj2mdANQG2G2k3E2sRfdcfOTuFtOGQ9xrSXqQmdsyWPHfT1j6GfUqpbEEX3ow8iD8jMdsR1x9ejRnsWWmQ11T+xOq1UqpIUsQCdkbz0F5XK0pSSb0+JaZycYtpa/A5OjtbKNQ7LXpk7i1tnzG7xkndsu6tax9rw5+RGY+2KLZbsvZ8eXmdPGUresu7j+s5qp68Gd1sNOKOrozE7aZ7xkfkZtZuqlvI254bBAK87UNLG6YZTl/EfqdyA+82/DJXZ1XOx+CIDbOQ+FS8X9v3wIjq/os4mulIZAm7HkozY/viRO++1VQciJxMd32qC/UXXhMMtJFpooVFFgBy/XrK7KTk958y5QhGEVGK0SM0xMxAEAxYrErTRndgqqLkngJlGLk9EYznGEXKXJFV6x66Vq7FaTGlS4BTZmHNmGY7h75NY+FCtay4sq+XtOy16Qekfqzj0tCYh6ZqrRcpa+1beOYvmw6idDvrjLdb4nJHFvnHfUXoYNG6Rq0HD0nKkctx6MNxHfMrKo2LSSMKb7KZb0HoXToHSIxGHp1rW2hmOTAkMB0uDK9dX2c3EuONcrqo2dTia4a2jC/V0wGrEXz3IDuLczyHjyv0YuI7faly9Tjz9orH9iPGXoVvWxGIxdSzGpWc7lzPkoyUdwAkuo10x4cEV1zvyZ6NuTMOkNG1aBAq02QnMbQ39x3GZQthYtYvUwtosqek1oSbUrWx6VRaNZy1JiFBY3KE5CxP2eBHDfzvx5eJGUXOK4+pJbO2hOE1XY9Yv6FpSFLMVv2q0j6Wg32SjL4g3P+w8pL7Na3ZIr224vehLu0ZF9XNIDD4mlVYXVTn3MCpI7gb+E7cit2VuKIvDuVN0Zvki7KFZXUMhDKwuCMwQZXGnF6MucZKS1XIyTwyEAhWuWufoWNHD2NQe0+8IeQG4t35DrwkcTC31vz5dOpDZ+0+yfZ18+vT/pAqdHEYtzYVKz7yc2t3k5KJJt10x7kiDUb8mXDWTNfFYWpRcq6sjrbI5EciD85nGUZx1XFGucJ1S0ktGWJ2d6wvW26FVizIu0rHMlbgEMeNiRn1kTnY8YaTjyZYNlZkrU658Wu/wCB2dd67pg6r03ZGGxmpsbF1BzHQznw4xlclJa/wdm0ZyhjylF6Ph6lQVsQ9Q+u7MTxdifeTJ5RjFcEVJ2TsftPXxZINataGrH0NFiuHQbItkXtldv5eQ8+nLjYqh7cvef0JDOz5Wvs63pFcPE5uq+jfpGJpU/s32m/CuZ7r7vETdk2dnW5HNhUu6+Mfm/BHR1+oPTxbgsxR7OoLEgBt4F9w2g2U1YTjKpPTiuB0bUjOF7WvB8f35nS7K69q1ZPvUw3+DW/PNO0o+xF/E6Niz0slHqvT+Sy5DljKh7QMOaeLcbTFXAqKCSbbVwQL8NoNlJ7BkpVLhy4FU2rFwva14Pj+/MknZViCaVanwVlYf3Ag/6ice0orejIkNizbhKPR+v8HQ1x1tGF+rpgNWIvnuQHcTzPIePfqxcR2+1Ll6nRn7QWP7EOMvQrd6uIxdSxNSs5ztmbc7AZKPISXSrpj0RXXK/JnpxkzDj9H1aDBaqFGtcX5cwRvmULIWLWL1MLabKXpNaMmnZ3rFUap9GqsXBBKFjcgrmVud4tfutI7OxoqPaRWnUmdlZs5T7Kb16E01hdlwtdkJVlpuwI3gqpOXlI+hJ2RT6omMptUzceaTKUxWNqVP4lR3/EzN8TLFGuMfdWhTZ3WT96TfzJBpfWZhQpYWgxVEpoHdTYs2yNoAjct79/dv5asZObsmuLfBHfkZzVcaanwSWr6s4OjMEa1WnSXe7Be7mfAXPhOmyahFyfccFNTtsUF3lv/wDxfDfcP+RkD/U2dS3f0VPQq2pULMWO8kk95NzJpLRaFWk9W2fJ6Ykn0FcURfmbd37vKhteUXlPTotfH+NCwbP1VC1+JHtKaScv61wwOS7tnllzlmw8SmFWkOKa4vr+9CDysm2U9ZcGu7odHTOkKdTDA3BdtkgcQR7XdxEh9nYd9Oa1o91a8e5ru+xIZ2TVbip68Xpw+Pec3V3BipV9YXVfWI5ngPP4SU2tlOij2ecuH5I/ZuOrrva5Lj+Ccq0pqZazIrTNM9PtSmrqVYAqciDNldkoSUovRo8nCM4uMlqmc0aBo0z6RC1Mr6173AtvuDvFpJrad9q7OaUk+Gmn4I//AMbRU+0g3Frjrr+TTOuI2MqZ9JbmNm/Pn4TtWxWp8Zez9Tjlt2O5wj7X0IqDJ8rhLNFaVUYbY+kBXAPq1VJA5BWFsu+/dIXIxpO/e7PVdU/VfwWHEzIrG3O10a7pL0f8mx2d6QqVK9cOxb1EPQWPAbh7UzzqYVwjurQ37HvnbOW+9eCJ9IwnhAKT1rxPpMZXb+dlHcnqD/WWLGju1RXw9SmZ09/Im/jp5cCV9lWE/j1Tv9WmP9m/L5Th2lP3Y/MldiV8JT+X5+xYMiyeEA5L6zYQEg4hAQSCL7iN4m9Y1r47pzPMoT0c0bWj9K0a+16Kor7Nr7Odr3tfyPlMJ1Th7y0Nld9duu49SD9qGljtJhlOQAd+pPsqe7M+I5SS2dVwdj8CE2zkPVUrxf2OJqNoUYnEeuL06Y2mHAn7KnoTn3AzozLnVXw5s49mYqvt9rkuP4LL05pulhaZZ2G1Y7KX9ZjwAHLruEh6aZ2y0XmWPIya6IayfgupSMshSy3tCk4PRqtUGaIzkHmxLKvfdgJAXf3sjSPe9C24/wD8bDTl3LXzKmxWIao7O5uzEsT1MnYxUUooqlk5Tk5S5st3UvQYw1BSR9a4DOeIvmE7h8byBy73bP4LkWzZ+KqKlr7z5/j5H3XnBCrg6txmg9Ip5Fcz5i48Yw5uNy+PA92jUrMeWvdx8inJYCoF76Jrl6FJzvamjHvKgmViyO7Nr4l4plv1xl1SNXWTQq4uiaZNm9pG+6w3eHA98zx7nVPeRry8aORW4P5eJTekcBUoVDTqqVYe8cCDxHWWGuyNkd6JT7qZ1T3JrRnV1Z1oq4Q29ukTmh95Q8D7j75oyMWNy15PqdWHnzx3pzj0/BbOi9JU8RTFSk11PmDxDDgZBWVyrluyLVTdC6G/B8DU1p0p9Gw1SoPatsp+Jsh5b/CbMartLFE1Zl/YUuff3eJS9NGqOALs7sAOZZjbzJMsLaite5FOSlOWney6tEaPpYPDhLqoUXdyQt2+0xJ/YFpXbbJXT1+hcqKa8ard5ac2VhrvpVMTii1PNFUIG+9Ykk91290mcOqVdekufMrW0siN12sOSWh2uyzBMatWtb1VT0d+bMVY27gv/ITn2lNbqh8zs2LU9+VndpoSHtHxOxgmXjUdE9+2fcs5cCOtyfQkNrT3cZrq0vv9ipZOlTLP1J1SSmi1q6BqrAFVYXCDhkftfDdzkLl5bk9yD4epZtnbPjXFWWLWT+n/AEliYSmrbYRQ9rbQUA2yNr77ZCcLnJrRvgSqrgpbyXHqQPtWoZ4d/wCop/4kfOSezZe8vAg9tw9yXijidntfZx1MfeDr/wAS3xUTpzo60v4HFsqe7kpddUW6xtmd0gS2FLa26VGJxL1F9gWRPwrx8Tc+MsWLV2Vai+ZTs/IV9zkuXJE21Ro/Q9H1MRUGbA1LHLK1qa+P5pG5T7a9Qj4fkmsGP9NiuyXfx/Hn9ytsViGqOzubsxJJ6mTEYqKSRW7Jysk5S5st/VLQy4TDjasKjANUY89+zfkt7eZ4yAybnbZw5dxbsHGjj1LXm+b/AHoQjtE0zTr1aa0iGWmGBcbiWIuAeIGyM+pklgUyri3LvITa2TC2ajB66d/ieOzfBM+LDgerSViT1YFAPeT4T3Pmo1bvU82RU5X73dH78Cf644n0eCrnmhT/ADIT80i8WO9dFfH0J3PnuY838NPPgUtLEU0sHUPVNWUYiuoa+dNCMrffYcb8B48RaKzctp9nD5ssGzNnxaVti16L7k6GDp7Qf0abS3s2yLi+RsbXEjN+WmmvAm+zhrvacTPMTMpzTOENKvVpkeyxt+E5qfIiT9U9+CkVDIrddsovr9O76HzRuH26gB3bz3D9icu0cl4+O5rnyXi/xzMsWlW2qL5cyTNUtkP/AFKNKbb48yx8uCNbE4VKgs6g9eI7jN+NmXY8ta5afDufyNNtFdy0mtSN6V0SaXrA7SHjxHQ/rLjs3asMv2ZLSfTufh+PUr2bgSo9pcY+nibOq+MVHYMQNoCxO64vl7/dNW28ay2uMoLXdb4eP8G3ZN8K5yjJ6a/Yl1NwcwbjpKm04vRrQsiafFGVWnqZ6ZFaZpnpwtbNI7KCkpzfNvw8vE/CTuxsXfm7pcly8f8AhDbYytyHZR5vn4f9IkJZisHRoaGrsLik1uth8ZyTz8eD0c16+h2Q2fkzWqg/T1NStTKEqwKkbwcjOiM4zW9F6o55QlCW7JaMmvZfgzs1qxGTEIvctyT3ZjyMi9oz4qJZtiVNQlN9/DyJ1IwnBAKI0sPr619/pKn+xlmq9yPgij5H/tl4v1LC7K3H0eqOIq38CigfAyK2kv7ifwLBsV/2ZL4/ZE1kcTAgFDaTYGtVI3Go5HdtG0s1fuLwRR72nbLTq/UsXstw1sPUfi9S3goFveWkTtGWtiXRFg2NDSly6v0ITrhWL43EE8HK/wCIC/KSWItKYkNtCW9kzfx9DX0bSxJB9AK2yTZvRbdiRwbZy48ecysdSft6fPQ10xva/ta6fDX7HQw2qGMqm5pFb72qEL53O17pqlmUxXPyOiOzcqx8Y/N/upMNXNREosKldhUcZhQPUU8882PfbunBfnymt2HBfUlsTZUKmp2PV/Qy9ptcrgwo+3URT3AM/wAVEx2fHW3XojLbE3HH06tfn7FcaCw/pMTRQ7mqID3bQv7pL3S3a5P4FexYb90Y/FF6StF2OPrhWC4LEE8UK+LeqPeZ0Yq1uj4nJnSUcebfT1KVlhKaXzo2hsUaafdRF8lAlZslvSb+Jeao7sIx6JGzMDYc7TehaWKTYqrmPZYZMp5g/LdNtN06nrE58jGrvjuzXz70VFrDoOphKmw+YOauNzD5HmJPUXxujqiqZeJPHnuy5dz6nR1B0q1HFKl/UqkIw/mPsHvvl3EzTm1Kdbfejo2XkOu5R7pcPwSLtWr2p0E4Mzt/iAPzzl2bH2pS/f3gSG256QhHq2/L+SvsGtQuPRBi+9dgEtcZ3GznJWbil7XIgK1Ny9jXX4czq/8AQ8dWPrUqzHnUuPe5nP29EOTXy/4df9Ll284t+P8A07uiOzuoxBxDhF+6nrMel9y9+c57doxXCC1O2jY029bXoui5/vmWFgMElGmtOmoVF3AfE8z1kTOcpy3pcyerqjXFQgtEiC9q2J/gU7/fcjyVfzST2bH3pELtufuQ8X+/UjepmjhXxdNWF1W7sOi5geJsPGdeXZ2dTa8CN2dSrb0nyXHyLmlfLgIBEO06htYRW+5UU+BDL8SJ37Plpbp1RFbYhrRr0aK91dr7GKoNyqJ5EgH3GSt8d6qS+BX8Oe7fB/FE97R9O+jp/R0Pr1B63Snut/dmO4GReBRvS33yXqTu1svs4dlHm/T/AKRLUvQP0quNofVU7M/Xknj8AZ35d/ZQ4c2RWzsTt7NX7q5/gmvaVW2cHsjc1RF8Bdviokds9a3a/Amdry3cfTq1+/QqykpLAKCWJFgASSeFgOMm20lxKvFNtKPM7B0Tjq/tU8Q/9Ta/OZz9rjw5NLw/4dn9Pl280346/c6+i+z2u5BrMtJeIHrt7sh338Jz2bQgvcWp107Htlxsei83+CwtEaKpYamKdJbDeScyx5seJkVbbKyW9In6KIUQ3IIjXajidnDU0v7dQeSgk+8rOzZ0dbG+iI7bM9KVHq/Qr7QeB9PiKVLg7AH8Izb3AyVus7OtyIDFq7W2MOrLyRAAABYAAADgBuErTepdUtFoj1B6IBF9c9XjXUVaQ+tUWI++u+34hnbvnbiZHZvdly9CM2hhu1b8PeX1RA9GYkU6nrZEgrnwNxv5brRtqiduLrBa7rT+Wj/OpEYNsa7va71odwNKPqTxkUzNM9Ofp3HKtNk3swtbl1PKTuxcO2y6N3KMe/r8F9yO2jkwhU6+bfcRaXUrRs4LGPSa6G3TgehE58jGqyI7ti19V4G2jIsplvQZOsDihURXHEeR3Eeco2TS6LZVvu/UW+i5W1qa7zaUzUmbiE6eJbEvxNwAPAWAl22ZuxxIP4N/VlQ2lvSypLwX0JPoLQq0gGYA1Oe8L0X9ZBZ20p3txg9Ievj+CewNnQoSlJay9PD8nZqVgouZHwi5PRElKSitWcbSOhWxpAUhWBF24BL5jr0H/mTODkf0+q7vuReTif1bT713/Am2jsElGmlKmLKgsPmT1JufGYTm5ycn3ktVVGqChHkjZmBsEAqDX3Rpo4tzb1av1inqfaHftX8xJ7Cs36ku9cCp7Uo7O9vufH8nzUnTwwtY7f8ACqAK/Qj2W8LnwMZlHaw4c0ebNy1j2e1yfP7Fu0ayuoZGDKcwQbgjoRIJpp6MtkZKS1T1Rr6WxXoqFWp9xGbxANh5zKqO/NR6s13WdnXKfRMoiWco5c2pWG9HgqA5rt/5kt8CJXsuW9dL95Fx2fDcxoL4a+ZWeueHKY2uDxbbHc4DfM+UmMSW9TEre0YOOTLz8yQ9mWmFQvh3IG2Q6X4tazL32At4zk2hS3pNdx37GyIx1ql38UWMTIksJDdadeEpA08OQ9TcXGap3cGb3fCSGNgyl7U+CIjN2pGtbtXF9e5HrtNplsIjD7NRSe4qw+JHnGz3pa18BtiLljprua+5XehcUKWIo1DuWohPdcX915K3R3q3H4FfxrOzujJ9zRegN8xK0Xcr/tM02CFwyG5uGqW4W9lT14+Akrs+h/8AsfyIHbGUtFTH5/gjepeiTiMUgt6iEO54WU5DxNh3X5Try7ezrfV8CO2dju69dFxZb+NxIp03qNuRWY25KCT8JAwi5SUV3lssmoRcn3LU09EadoYkXpVATxQ5MO9Tn47pstonW/aRqoyqr1rB/LvOlNJ0Fe9qOkabCnRUgurFmtnsi1gDyJve3QSV2dXJazfIgNs3QaVa5p6+BFdU8MamMoAcKise5Dtn3CduTJRqk309SLwa3PIgl118uJM+1XDE0qNT7rsp/vAP5JH7NlpKUev2JnbVetcZ9H6/wQbV/SH0fEUqp3K2f4SCre4mSV9faVuJCYl3Y3Rm+4u7D11qKHRgysLgjMESuSi4vRlzjJSW9F6o5unNYaGFW9Rrvwprmx8OA6nKbqcedr9lfM58nMqoXtvj07zW1N00+KpVKjgC1VlAG4LsqQL8d++Z5dKqkoroa8DJlkQc5dfwQPtFxO3jWH3FRPdtn/aSeBHSlPqQW1p72Q10SX3+51OyrDXevU5KqD+4kn/UTRtKXCMTq2JD2pz8EWPIksIgHE10w+3gq45Ltf4EP+WdGJLdui/3icefDfxpr4a+XEp3C1Nl0Y/ZZTl0IMsElrFoqFct2afRm5pDEvi8SzAEvUeyr03KvgLTXCMaa9O5G62c8m5tc2+H2Le1c0QuFoLSGZ3u33nO893AdAJA33O2bky2YuPGitQXz8TkdpOHLYMkfYdGPdmn5pvwJaXadUcu1ob2O30af2+5V2BxJp1EqDejKw/tIPyk1OO9Fx6lYqm65qa7nqXjo3HpXprUptdW9x4g8iOUrdlcoS3ZF2qtjbBTg+Bi0vpijhl2qrheS72b8K7z8JlVTOx6RRhfk10R1m9PU5GqGsTYx8QSNlF2NheIB2rkniTb98d+VjqlR68Tlwcx5Mpvklpp9SM9qeJvXpU/uIW8XP6KJ2bNjpBy+JG7anrZGPRev8Gr2Z4baxZa38Omxv1NlHuLTPaEtKtOrNWx696/e6ItaQhaBAEAQCHa6apem+uoC1Ue0u4OOY5N8Z3Y2X2a3J8iJz9nK3+5X73r/wBI5SrbOTZW58O+VKyhyfsrj0MoWbvCRz9Iab+zT/y/T9ZYNnbAS0syf/z+fwRuVtP/ABq8/wAHFJvmd8tCSS0XIhW23qz6J6eH0QeE60TR2KSL0v4nM/GUDPv7bJnP46eXD7Fxw6+zpjH4evE3lacyZ0kTx2LC4wva4Vly/CAD43EuWJRKezlXro2n9W2voVfJvjDPdmmqTX0R2TrTSAyVz4AfORcdh5GvFrzf4JN7ao7k/p+TNoPGHGVCqqw2Rckj1QO8cenHPlNluBLHS4pmzGyf6uTSTRO8JhlpqFUfqTzM1JaEvGKitEZp6ZCAIBy9YtBpi6Xo3yIzRxvVvmOY/wDE3UXyplvI5svFjkQ3ZfJ9CptNav18MSKiHZ4OuaHx4dxsZO1ZFdq9l/IquRhW0P2lw69xo4XHVKf8Oo6X+4zL/qZslXGXvLU0wush7smvBjE4ypUI9JUdzw22ZvK5iMIx91aHk7bLPebf1NrCaCxNX2KFQjnskDzOUwlkVx5yRtrxL5+7Bl2YaiERUG5VCjwFpXJPVtlzhHdil0Ixr3qycSoq0h9agtbdtrvt3g3t3mduHkqp7suT+hG7SwXet+HvL6oqytSZCVdSrDeGBBHeDJtNNaoq8oyi9JLRmSrjajDZao7LyLMR5EzFQinqkZStsktHJteJ19A6p18SQdk06fGo4tl/KDmx93WaL8uupc9X0OzF2dbc9dNF1f2LX0ho5a1BqL+yy7N+OW5u8EA+Eg4WOE1NFotpjZW65cmimtM6Hq4ZylVSOTfZYc1Py3iWCm6FsdYlQyMWyiW7NfPqZMPrHikp+iWu4QCwAtcDkGttAdxnksaqUt5x4mUc2+MNxS4fvfzGh9BV8U31aEgnOo1wo5ktxPQXMW311Li/kMfEuyJeyvn3Ftau6ETCUvRpmTm7nezfIchIK++V0t5lqxcWOPXux+b6nvWLCPVw1WnTttupAubDPeL9155ROMLFKXJGWVXKymUI82imsfo2tQa1WmyEHIkZf2sMj4GWGFsLF7L1KfZRbS/bTX71PX/WsRbZ+kVrcvSP+s87CvXXdXkj3+qv00335sxYHAVazbNJGdug95O4d5ns7IwWsnoYVU2Wy0gtWWpqbquMIpdyGrMLEjco37K+656CQuVlds9FyLRgYKx46y4yZ2dLaPXEUXpPuYWvxB3gjqDYznqsdclJHZfTG6twl3lN6b0JVwrlaim32XHssOh59N8sFN8LVrF/Ip+TiWUS0kuHXuNOhi6iAhKjqDvCsVv32MzlCMuaNUbZw4RbXzMuA0dWrtalTZ2JzI3d7Mch3kzydkK1rJ6GVVNtz0gtf3qWzqdoJsJRKOwZmbbIG4GwFgeO7fILKvV09Ui1YGK8evdk9W+JVGm8T6TEVn+9Ucjuube60nKY7tcV8CrZM9+6UviywuyxP/rVTzqkeSJ+sitpP+4vD7sn9ir+zJ/H7ImcjyYEAwY2ht03T7ysvmCJlCW7JMwsjvQceqKGdCpswIPIixlnTT5FGcWno0WD2a6BsPpVQZm4pA8tzP47h485FbQyNf7cfmT+yMTRdtJeH5J/IsnTFisOtRGRxdWBUjoRYz2MnFpoxnBTi4y5MpzWPVyrhXNwWpX9WoBkRwDfdbp5SwY+TG1fHoVHMwrMeXLWPU5WHxLpfYdlvv2WK377Gb5RjLmtTkhZOHuvQ94fD1a72RXqOd9gWPeT8zPJSjWuPBGUYWWy4Jtlo6i6uPhUdqpG3U2boMwoW9rnic+GXfIXMyY2tKPJFm2bhSx4tz5vTh0IFrtifSY2seCsEH9gCn3gyTw47tMSC2lZv5Mvhw8iSdk6Z4k/0h/+l/lOTab935/Ykdhr334fcsKRRPiAIAgCARPXXVk10NShlU3sv3wPzfGbsPsq7u0kv+fEjdoYkra26+fTqVWQQSCLEZEHeDyMsaepU2mnoz6J6Yn0QeH2Dwm+i8SHpKRyAPeMjPn+0KHRkzi+uq8GXDEuVtMZL9Z60njxSQn7RyUdf0Ez2dhvKtUe5c38P+nmZlLHrcu/u8SFluJ3mXxJJaIp7bb1ZvaD0PUxdTYp5KPbc7lHzPIcfMzTffGqOr8jsw8OeRPdjy730/ehbuh9F08NTFOkLAbzxY8WY8TIC22Vkt6RcaKIUQ3Ifybs1m4QBAEAQD4RANKpofDsbtQpE8yi/pNiusXKT8zTLHqlxcV5IzUMFTT2KaL+FQPgJi5ylzZnGuEfdWhsTEzEAQDBicHTqfxKaP8AiUN8RMozlHk9DCdcJ+8tTHQ0XRQ3SjTU81RQfcJ67Zy5t+ZjGiuPuxS+RtzA2iAeKtJWFmAYciAR5GeptcUeNJrRmomhsODcUKQPP0a/pM3dY/8AJ+ZqWPSnqoryRugW3TWbj7AEA8uoIsQCORzjXQ8aT5mm2hsOTc0KV/6afpNnbWf7PzNTxqW9dxeSNulSVRZVCjkAAPdMG2+ZtSSWiPc8PRAPLoCLEAg8DmJ6npyPGk+DNL/ouHvf6PSv/TT9Jn21n+z8zV/TU667i8kbtNAosoAHICwmDbfM2pJcEep4ennYHIT3VnmiPoE8PT7AEAQDFXw6OLOqsOTAH4z1Sa5MxlGMua1PdNAoAUAAAAAZAAbgBwENtvVnqSS0R6nh6IB8IvvgGk2hsOTc0KV+fo0/SbO2s/2fmaXjUt6uC8kbdGiqiyqFHJQAPdMG2+ZtUVHgke54ennYHIT3U80R9Anh6fYAgCAIAgCAQ7XXVEVwa1EWrD2l3CoP+/rxnfiZfZ+xPl6ETtHZyuXaV+96/wDSsSCCQRYjIg5EEbwZNJ6lXkmnoz7PTE+iDw2cJjXp+w1r79xHkZy5OHTkpK2OunyfmjdTk20v2HoecTiWc3diT+9w4TZRj10R3K1ojC26y2W9N6s29A6GqYupsJkottudyj5nkOPmZ5ffGmOr8jow8OeRPSPLvfQt7RGi6eGpinSFlG88WPFmPEyAttlZLekXCiiFEFCBuzWbhAEAQBAEAQBAEAQBAEAQBAEAQBAEAQBAEAQBAEAQBAEAQBAEAQBAEAQBAEAQBAEAQBAEAQBAEAQBAEAQBAEAQCH66aoiuDWogCsN67hUHybrxnfiZfZ+xPl6ETtHZyuW/X73r/0rFlIJVgQQbEEWIPIg8ZNJprVFXlFp6Mz0cI7blPech75yXZ+PV70vkuL+hthi2z5L7G9T0QftOO4An42kdPbkP8IP56L8/Y647Mf+UvL9R1dEarCu2yNq32m4Afr0mlbVyLH7KS/fE66dlVyenEsjROjKeHpinSWyjzJ4sx4mYWWSslvSJ6miFMNyC4G5NZtEAQBAEAQBAEAQBAEAQBAEAQBAEAQBAEAQBAEAQBAEAQBAEAQBAEAQBAEAQBAEAQBAEAQBAEAQBAEAQBAEAQBAEAQDm6S0FQrnadBt7ttcm8+PjPJ6zjutvTxNM8eub3muPXvITpXALSfZUsRfjbn0EjpwUXojhsgovRHa0DoGlUXafaPS9h7hf3zfVTFrVm+miMlqyVUKKooVFCqOAynUklwR2JJLRGSenogCAIAgCAIAgCAIAgCAIAgCAIAgCAIAgCAIAgCAIAgCAIAgCAIAgCAIAgCAIAgCAIAgCAIAgCAIAgCAIAg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01" y="1083593"/>
            <a:ext cx="2834631" cy="6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 rot="7151536">
            <a:off x="4488458" y="1986822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3782097">
            <a:off x="5439214" y="1984059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23928" y="26426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CSW interface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18268" y="2642636"/>
            <a:ext cx="169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60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Elecnor Deimos CLM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Perez Pascual</dc:creator>
  <cp:lastModifiedBy>Ruben Perez Pascual</cp:lastModifiedBy>
  <cp:revision>1</cp:revision>
  <dcterms:created xsi:type="dcterms:W3CDTF">2014-08-25T14:31:08Z</dcterms:created>
  <dcterms:modified xsi:type="dcterms:W3CDTF">2014-08-25T14:36:24Z</dcterms:modified>
</cp:coreProperties>
</file>