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Dosis"/>
      <p:regular r:id="rId16"/>
      <p:bold r:id="rId17"/>
    </p:embeddedFont>
    <p:embeddedFont>
      <p:font typeface="Pontano Sans"/>
      <p:regular r:id="rId18"/>
    </p:embeddedFont>
    <p:embeddedFont>
      <p:font typeface="Dosis ExtraLight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hJmgQb/TTTwpCsmo54S3yrhxed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osisExtraLight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Dosis-bold.fntdata"/><Relationship Id="rId16" Type="http://schemas.openxmlformats.org/officeDocument/2006/relationships/font" Target="fonts/Dosis-regular.fntdata"/><Relationship Id="rId5" Type="http://schemas.openxmlformats.org/officeDocument/2006/relationships/slide" Target="slides/slide1.xml"/><Relationship Id="rId19" Type="http://schemas.openxmlformats.org/officeDocument/2006/relationships/font" Target="fonts/DosisExtraLight-regular.fntdata"/><Relationship Id="rId6" Type="http://schemas.openxmlformats.org/officeDocument/2006/relationships/slide" Target="slides/slide2.xml"/><Relationship Id="rId18" Type="http://schemas.openxmlformats.org/officeDocument/2006/relationships/font" Target="fonts/Pontano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ae745288a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ae74528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0" y="0"/>
            <a:ext cx="9144093" cy="5143522"/>
          </a:xfrm>
          <a:custGeom>
            <a:rect b="b" l="l" r="r" t="t"/>
            <a:pathLst>
              <a:path extrusionOk="0" h="53026" w="94269">
                <a:moveTo>
                  <a:pt x="49675" y="4677"/>
                </a:moveTo>
                <a:lnTo>
                  <a:pt x="49730" y="5469"/>
                </a:lnTo>
                <a:lnTo>
                  <a:pt x="49748" y="6408"/>
                </a:lnTo>
                <a:lnTo>
                  <a:pt x="49785" y="7660"/>
                </a:lnTo>
                <a:lnTo>
                  <a:pt x="49785" y="9169"/>
                </a:lnTo>
                <a:lnTo>
                  <a:pt x="49730" y="10900"/>
                </a:lnTo>
                <a:lnTo>
                  <a:pt x="49693" y="11858"/>
                </a:lnTo>
                <a:lnTo>
                  <a:pt x="49638" y="12833"/>
                </a:lnTo>
                <a:lnTo>
                  <a:pt x="49583" y="13846"/>
                </a:lnTo>
                <a:lnTo>
                  <a:pt x="49491" y="14895"/>
                </a:lnTo>
                <a:lnTo>
                  <a:pt x="49380" y="15982"/>
                </a:lnTo>
                <a:lnTo>
                  <a:pt x="49251" y="17086"/>
                </a:lnTo>
                <a:lnTo>
                  <a:pt x="49086" y="18191"/>
                </a:lnTo>
                <a:lnTo>
                  <a:pt x="48920" y="19314"/>
                </a:lnTo>
                <a:lnTo>
                  <a:pt x="48699" y="20456"/>
                </a:lnTo>
                <a:lnTo>
                  <a:pt x="48478" y="21597"/>
                </a:lnTo>
                <a:lnTo>
                  <a:pt x="48202" y="22720"/>
                </a:lnTo>
                <a:lnTo>
                  <a:pt x="47907" y="23844"/>
                </a:lnTo>
                <a:lnTo>
                  <a:pt x="47576" y="24948"/>
                </a:lnTo>
                <a:lnTo>
                  <a:pt x="47208" y="26053"/>
                </a:lnTo>
                <a:lnTo>
                  <a:pt x="47005" y="26587"/>
                </a:lnTo>
                <a:lnTo>
                  <a:pt x="46803" y="27121"/>
                </a:lnTo>
                <a:lnTo>
                  <a:pt x="46582" y="27636"/>
                </a:lnTo>
                <a:lnTo>
                  <a:pt x="46361" y="28152"/>
                </a:lnTo>
                <a:lnTo>
                  <a:pt x="46121" y="28667"/>
                </a:lnTo>
                <a:lnTo>
                  <a:pt x="45882" y="29165"/>
                </a:lnTo>
                <a:lnTo>
                  <a:pt x="45624" y="29643"/>
                </a:lnTo>
                <a:lnTo>
                  <a:pt x="45348" y="30122"/>
                </a:lnTo>
                <a:lnTo>
                  <a:pt x="45072" y="30601"/>
                </a:lnTo>
                <a:lnTo>
                  <a:pt x="44777" y="31061"/>
                </a:lnTo>
                <a:lnTo>
                  <a:pt x="44483" y="31503"/>
                </a:lnTo>
                <a:lnTo>
                  <a:pt x="44170" y="31926"/>
                </a:lnTo>
                <a:lnTo>
                  <a:pt x="43838" y="32350"/>
                </a:lnTo>
                <a:lnTo>
                  <a:pt x="43507" y="32736"/>
                </a:lnTo>
                <a:lnTo>
                  <a:pt x="43157" y="33123"/>
                </a:lnTo>
                <a:lnTo>
                  <a:pt x="42826" y="33491"/>
                </a:lnTo>
                <a:lnTo>
                  <a:pt x="42457" y="33841"/>
                </a:lnTo>
                <a:lnTo>
                  <a:pt x="42108" y="34154"/>
                </a:lnTo>
                <a:lnTo>
                  <a:pt x="41739" y="34467"/>
                </a:lnTo>
                <a:lnTo>
                  <a:pt x="41371" y="34780"/>
                </a:lnTo>
                <a:lnTo>
                  <a:pt x="41003" y="35056"/>
                </a:lnTo>
                <a:lnTo>
                  <a:pt x="40616" y="35314"/>
                </a:lnTo>
                <a:lnTo>
                  <a:pt x="40230" y="35572"/>
                </a:lnTo>
                <a:lnTo>
                  <a:pt x="39843" y="35811"/>
                </a:lnTo>
                <a:lnTo>
                  <a:pt x="39456" y="36032"/>
                </a:lnTo>
                <a:lnTo>
                  <a:pt x="39051" y="36253"/>
                </a:lnTo>
                <a:lnTo>
                  <a:pt x="38665" y="36437"/>
                </a:lnTo>
                <a:lnTo>
                  <a:pt x="38260" y="36621"/>
                </a:lnTo>
                <a:lnTo>
                  <a:pt x="37873" y="36805"/>
                </a:lnTo>
                <a:lnTo>
                  <a:pt x="37468" y="36953"/>
                </a:lnTo>
                <a:lnTo>
                  <a:pt x="36658" y="37247"/>
                </a:lnTo>
                <a:lnTo>
                  <a:pt x="35866" y="37487"/>
                </a:lnTo>
                <a:lnTo>
                  <a:pt x="35056" y="37689"/>
                </a:lnTo>
                <a:lnTo>
                  <a:pt x="34264" y="37836"/>
                </a:lnTo>
                <a:lnTo>
                  <a:pt x="33491" y="37965"/>
                </a:lnTo>
                <a:lnTo>
                  <a:pt x="32718" y="38057"/>
                </a:lnTo>
                <a:lnTo>
                  <a:pt x="31963" y="38131"/>
                </a:lnTo>
                <a:lnTo>
                  <a:pt x="31226" y="38168"/>
                </a:lnTo>
                <a:lnTo>
                  <a:pt x="30527" y="38186"/>
                </a:lnTo>
                <a:lnTo>
                  <a:pt x="29845" y="38168"/>
                </a:lnTo>
                <a:lnTo>
                  <a:pt x="29201" y="38149"/>
                </a:lnTo>
                <a:lnTo>
                  <a:pt x="28575" y="38113"/>
                </a:lnTo>
                <a:lnTo>
                  <a:pt x="27986" y="38057"/>
                </a:lnTo>
                <a:lnTo>
                  <a:pt x="27452" y="37984"/>
                </a:lnTo>
                <a:lnTo>
                  <a:pt x="26955" y="37928"/>
                </a:lnTo>
                <a:lnTo>
                  <a:pt x="26089" y="37781"/>
                </a:lnTo>
                <a:lnTo>
                  <a:pt x="25445" y="37652"/>
                </a:lnTo>
                <a:lnTo>
                  <a:pt x="25040" y="37560"/>
                </a:lnTo>
                <a:lnTo>
                  <a:pt x="24911" y="37523"/>
                </a:lnTo>
                <a:lnTo>
                  <a:pt x="24837" y="37395"/>
                </a:lnTo>
                <a:lnTo>
                  <a:pt x="24635" y="37026"/>
                </a:lnTo>
                <a:lnTo>
                  <a:pt x="24322" y="36456"/>
                </a:lnTo>
                <a:lnTo>
                  <a:pt x="23954" y="35664"/>
                </a:lnTo>
                <a:lnTo>
                  <a:pt x="23751" y="35204"/>
                </a:lnTo>
                <a:lnTo>
                  <a:pt x="23549" y="34706"/>
                </a:lnTo>
                <a:lnTo>
                  <a:pt x="23346" y="34154"/>
                </a:lnTo>
                <a:lnTo>
                  <a:pt x="23125" y="33565"/>
                </a:lnTo>
                <a:lnTo>
                  <a:pt x="22923" y="32957"/>
                </a:lnTo>
                <a:lnTo>
                  <a:pt x="22738" y="32294"/>
                </a:lnTo>
                <a:lnTo>
                  <a:pt x="22554" y="31613"/>
                </a:lnTo>
                <a:lnTo>
                  <a:pt x="22389" y="30895"/>
                </a:lnTo>
                <a:lnTo>
                  <a:pt x="22241" y="30159"/>
                </a:lnTo>
                <a:lnTo>
                  <a:pt x="22112" y="29385"/>
                </a:lnTo>
                <a:lnTo>
                  <a:pt x="22020" y="28612"/>
                </a:lnTo>
                <a:lnTo>
                  <a:pt x="21965" y="27802"/>
                </a:lnTo>
                <a:lnTo>
                  <a:pt x="21928" y="26974"/>
                </a:lnTo>
                <a:lnTo>
                  <a:pt x="21947" y="26145"/>
                </a:lnTo>
                <a:lnTo>
                  <a:pt x="22002" y="25298"/>
                </a:lnTo>
                <a:lnTo>
                  <a:pt x="22039" y="24856"/>
                </a:lnTo>
                <a:lnTo>
                  <a:pt x="22094" y="24433"/>
                </a:lnTo>
                <a:lnTo>
                  <a:pt x="22168" y="23991"/>
                </a:lnTo>
                <a:lnTo>
                  <a:pt x="22241" y="23567"/>
                </a:lnTo>
                <a:lnTo>
                  <a:pt x="22333" y="23125"/>
                </a:lnTo>
                <a:lnTo>
                  <a:pt x="22444" y="22684"/>
                </a:lnTo>
                <a:lnTo>
                  <a:pt x="22573" y="22260"/>
                </a:lnTo>
                <a:lnTo>
                  <a:pt x="22702" y="21818"/>
                </a:lnTo>
                <a:lnTo>
                  <a:pt x="22849" y="21376"/>
                </a:lnTo>
                <a:lnTo>
                  <a:pt x="23033" y="20935"/>
                </a:lnTo>
                <a:lnTo>
                  <a:pt x="23217" y="20493"/>
                </a:lnTo>
                <a:lnTo>
                  <a:pt x="23420" y="20069"/>
                </a:lnTo>
                <a:lnTo>
                  <a:pt x="23622" y="19627"/>
                </a:lnTo>
                <a:lnTo>
                  <a:pt x="23862" y="19185"/>
                </a:lnTo>
                <a:lnTo>
                  <a:pt x="24119" y="18762"/>
                </a:lnTo>
                <a:lnTo>
                  <a:pt x="24396" y="18320"/>
                </a:lnTo>
                <a:lnTo>
                  <a:pt x="24690" y="17897"/>
                </a:lnTo>
                <a:lnTo>
                  <a:pt x="24985" y="17473"/>
                </a:lnTo>
                <a:lnTo>
                  <a:pt x="25316" y="17050"/>
                </a:lnTo>
                <a:lnTo>
                  <a:pt x="25666" y="16645"/>
                </a:lnTo>
                <a:lnTo>
                  <a:pt x="26034" y="16240"/>
                </a:lnTo>
                <a:lnTo>
                  <a:pt x="26402" y="15834"/>
                </a:lnTo>
                <a:lnTo>
                  <a:pt x="26789" y="15448"/>
                </a:lnTo>
                <a:lnTo>
                  <a:pt x="27176" y="15061"/>
                </a:lnTo>
                <a:lnTo>
                  <a:pt x="27599" y="14693"/>
                </a:lnTo>
                <a:lnTo>
                  <a:pt x="28023" y="14325"/>
                </a:lnTo>
                <a:lnTo>
                  <a:pt x="28446" y="13956"/>
                </a:lnTo>
                <a:lnTo>
                  <a:pt x="28888" y="13607"/>
                </a:lnTo>
                <a:lnTo>
                  <a:pt x="29348" y="13257"/>
                </a:lnTo>
                <a:lnTo>
                  <a:pt x="29809" y="12925"/>
                </a:lnTo>
                <a:lnTo>
                  <a:pt x="30766" y="12263"/>
                </a:lnTo>
                <a:lnTo>
                  <a:pt x="31742" y="11637"/>
                </a:lnTo>
                <a:lnTo>
                  <a:pt x="32736" y="11047"/>
                </a:lnTo>
                <a:lnTo>
                  <a:pt x="33749" y="10477"/>
                </a:lnTo>
                <a:lnTo>
                  <a:pt x="34780" y="9943"/>
                </a:lnTo>
                <a:lnTo>
                  <a:pt x="35811" y="9446"/>
                </a:lnTo>
                <a:lnTo>
                  <a:pt x="36842" y="8949"/>
                </a:lnTo>
                <a:lnTo>
                  <a:pt x="37873" y="8507"/>
                </a:lnTo>
                <a:lnTo>
                  <a:pt x="38904" y="8065"/>
                </a:lnTo>
                <a:lnTo>
                  <a:pt x="39898" y="7678"/>
                </a:lnTo>
                <a:lnTo>
                  <a:pt x="40892" y="7291"/>
                </a:lnTo>
                <a:lnTo>
                  <a:pt x="41850" y="6960"/>
                </a:lnTo>
                <a:lnTo>
                  <a:pt x="42770" y="6629"/>
                </a:lnTo>
                <a:lnTo>
                  <a:pt x="43673" y="6334"/>
                </a:lnTo>
                <a:lnTo>
                  <a:pt x="45330" y="5819"/>
                </a:lnTo>
                <a:lnTo>
                  <a:pt x="46784" y="5395"/>
                </a:lnTo>
                <a:lnTo>
                  <a:pt x="47981" y="5082"/>
                </a:lnTo>
                <a:lnTo>
                  <a:pt x="48902" y="4861"/>
                </a:lnTo>
                <a:lnTo>
                  <a:pt x="49675" y="4677"/>
                </a:lnTo>
                <a:close/>
                <a:moveTo>
                  <a:pt x="12299" y="28888"/>
                </a:moveTo>
                <a:lnTo>
                  <a:pt x="12888" y="28925"/>
                </a:lnTo>
                <a:lnTo>
                  <a:pt x="13496" y="28962"/>
                </a:lnTo>
                <a:lnTo>
                  <a:pt x="14085" y="29036"/>
                </a:lnTo>
                <a:lnTo>
                  <a:pt x="14656" y="29128"/>
                </a:lnTo>
                <a:lnTo>
                  <a:pt x="15226" y="29238"/>
                </a:lnTo>
                <a:lnTo>
                  <a:pt x="15779" y="29385"/>
                </a:lnTo>
                <a:lnTo>
                  <a:pt x="16313" y="29551"/>
                </a:lnTo>
                <a:lnTo>
                  <a:pt x="16828" y="29754"/>
                </a:lnTo>
                <a:lnTo>
                  <a:pt x="17233" y="29938"/>
                </a:lnTo>
                <a:lnTo>
                  <a:pt x="17620" y="30140"/>
                </a:lnTo>
                <a:lnTo>
                  <a:pt x="17988" y="30343"/>
                </a:lnTo>
                <a:lnTo>
                  <a:pt x="18320" y="30582"/>
                </a:lnTo>
                <a:lnTo>
                  <a:pt x="18651" y="30822"/>
                </a:lnTo>
                <a:lnTo>
                  <a:pt x="18964" y="31061"/>
                </a:lnTo>
                <a:lnTo>
                  <a:pt x="19240" y="31337"/>
                </a:lnTo>
                <a:lnTo>
                  <a:pt x="19516" y="31613"/>
                </a:lnTo>
                <a:lnTo>
                  <a:pt x="19756" y="31889"/>
                </a:lnTo>
                <a:lnTo>
                  <a:pt x="19995" y="32184"/>
                </a:lnTo>
                <a:lnTo>
                  <a:pt x="20216" y="32479"/>
                </a:lnTo>
                <a:lnTo>
                  <a:pt x="20419" y="32773"/>
                </a:lnTo>
                <a:lnTo>
                  <a:pt x="20603" y="33068"/>
                </a:lnTo>
                <a:lnTo>
                  <a:pt x="20768" y="33381"/>
                </a:lnTo>
                <a:lnTo>
                  <a:pt x="20934" y="33694"/>
                </a:lnTo>
                <a:lnTo>
                  <a:pt x="21081" y="34007"/>
                </a:lnTo>
                <a:lnTo>
                  <a:pt x="21339" y="34614"/>
                </a:lnTo>
                <a:lnTo>
                  <a:pt x="21542" y="35222"/>
                </a:lnTo>
                <a:lnTo>
                  <a:pt x="21707" y="35811"/>
                </a:lnTo>
                <a:lnTo>
                  <a:pt x="21836" y="36363"/>
                </a:lnTo>
                <a:lnTo>
                  <a:pt x="21928" y="36879"/>
                </a:lnTo>
                <a:lnTo>
                  <a:pt x="22002" y="37339"/>
                </a:lnTo>
                <a:lnTo>
                  <a:pt x="22039" y="37763"/>
                </a:lnTo>
                <a:lnTo>
                  <a:pt x="22076" y="38113"/>
                </a:lnTo>
                <a:lnTo>
                  <a:pt x="8359" y="32957"/>
                </a:lnTo>
                <a:lnTo>
                  <a:pt x="21597" y="39162"/>
                </a:lnTo>
                <a:lnTo>
                  <a:pt x="21321" y="39383"/>
                </a:lnTo>
                <a:lnTo>
                  <a:pt x="20989" y="39641"/>
                </a:lnTo>
                <a:lnTo>
                  <a:pt x="20603" y="39917"/>
                </a:lnTo>
                <a:lnTo>
                  <a:pt x="20161" y="40212"/>
                </a:lnTo>
                <a:lnTo>
                  <a:pt x="19682" y="40506"/>
                </a:lnTo>
                <a:lnTo>
                  <a:pt x="19148" y="40801"/>
                </a:lnTo>
                <a:lnTo>
                  <a:pt x="18559" y="41058"/>
                </a:lnTo>
                <a:lnTo>
                  <a:pt x="17951" y="41298"/>
                </a:lnTo>
                <a:lnTo>
                  <a:pt x="17638" y="41408"/>
                </a:lnTo>
                <a:lnTo>
                  <a:pt x="17307" y="41519"/>
                </a:lnTo>
                <a:lnTo>
                  <a:pt x="16957" y="41592"/>
                </a:lnTo>
                <a:lnTo>
                  <a:pt x="16626" y="41666"/>
                </a:lnTo>
                <a:lnTo>
                  <a:pt x="16276" y="41740"/>
                </a:lnTo>
                <a:lnTo>
                  <a:pt x="15908" y="41776"/>
                </a:lnTo>
                <a:lnTo>
                  <a:pt x="15539" y="41813"/>
                </a:lnTo>
                <a:lnTo>
                  <a:pt x="15171" y="41832"/>
                </a:lnTo>
                <a:lnTo>
                  <a:pt x="14785" y="41832"/>
                </a:lnTo>
                <a:lnTo>
                  <a:pt x="14416" y="41813"/>
                </a:lnTo>
                <a:lnTo>
                  <a:pt x="14011" y="41776"/>
                </a:lnTo>
                <a:lnTo>
                  <a:pt x="13625" y="41703"/>
                </a:lnTo>
                <a:lnTo>
                  <a:pt x="13220" y="41611"/>
                </a:lnTo>
                <a:lnTo>
                  <a:pt x="12815" y="41519"/>
                </a:lnTo>
                <a:lnTo>
                  <a:pt x="12410" y="41371"/>
                </a:lnTo>
                <a:lnTo>
                  <a:pt x="12004" y="41224"/>
                </a:lnTo>
                <a:lnTo>
                  <a:pt x="11507" y="40985"/>
                </a:lnTo>
                <a:lnTo>
                  <a:pt x="11010" y="40727"/>
                </a:lnTo>
                <a:lnTo>
                  <a:pt x="10513" y="40432"/>
                </a:lnTo>
                <a:lnTo>
                  <a:pt x="10034" y="40101"/>
                </a:lnTo>
                <a:lnTo>
                  <a:pt x="9574" y="39751"/>
                </a:lnTo>
                <a:lnTo>
                  <a:pt x="9114" y="39383"/>
                </a:lnTo>
                <a:lnTo>
                  <a:pt x="8654" y="38978"/>
                </a:lnTo>
                <a:lnTo>
                  <a:pt x="8230" y="38573"/>
                </a:lnTo>
                <a:lnTo>
                  <a:pt x="7788" y="38149"/>
                </a:lnTo>
                <a:lnTo>
                  <a:pt x="7383" y="37708"/>
                </a:lnTo>
                <a:lnTo>
                  <a:pt x="6978" y="37266"/>
                </a:lnTo>
                <a:lnTo>
                  <a:pt x="6591" y="36805"/>
                </a:lnTo>
                <a:lnTo>
                  <a:pt x="6223" y="36345"/>
                </a:lnTo>
                <a:lnTo>
                  <a:pt x="5855" y="35885"/>
                </a:lnTo>
                <a:lnTo>
                  <a:pt x="5192" y="34983"/>
                </a:lnTo>
                <a:lnTo>
                  <a:pt x="4585" y="34080"/>
                </a:lnTo>
                <a:lnTo>
                  <a:pt x="4032" y="33252"/>
                </a:lnTo>
                <a:lnTo>
                  <a:pt x="3572" y="32479"/>
                </a:lnTo>
                <a:lnTo>
                  <a:pt x="3167" y="31797"/>
                </a:lnTo>
                <a:lnTo>
                  <a:pt x="2854" y="31245"/>
                </a:lnTo>
                <a:lnTo>
                  <a:pt x="2633" y="30803"/>
                </a:lnTo>
                <a:lnTo>
                  <a:pt x="2430" y="30435"/>
                </a:lnTo>
                <a:lnTo>
                  <a:pt x="2835" y="30324"/>
                </a:lnTo>
                <a:lnTo>
                  <a:pt x="3296" y="30177"/>
                </a:lnTo>
                <a:lnTo>
                  <a:pt x="3922" y="30011"/>
                </a:lnTo>
                <a:lnTo>
                  <a:pt x="4677" y="29827"/>
                </a:lnTo>
                <a:lnTo>
                  <a:pt x="5560" y="29625"/>
                </a:lnTo>
                <a:lnTo>
                  <a:pt x="6536" y="29422"/>
                </a:lnTo>
                <a:lnTo>
                  <a:pt x="7604" y="29238"/>
                </a:lnTo>
                <a:lnTo>
                  <a:pt x="8727" y="29091"/>
                </a:lnTo>
                <a:lnTo>
                  <a:pt x="9298" y="29017"/>
                </a:lnTo>
                <a:lnTo>
                  <a:pt x="9887" y="28962"/>
                </a:lnTo>
                <a:lnTo>
                  <a:pt x="10495" y="28925"/>
                </a:lnTo>
                <a:lnTo>
                  <a:pt x="11084" y="28907"/>
                </a:lnTo>
                <a:lnTo>
                  <a:pt x="11691" y="28888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17694" y="53026"/>
                </a:lnTo>
                <a:lnTo>
                  <a:pt x="17583" y="52621"/>
                </a:lnTo>
                <a:lnTo>
                  <a:pt x="17510" y="52216"/>
                </a:lnTo>
                <a:lnTo>
                  <a:pt x="17436" y="51829"/>
                </a:lnTo>
                <a:lnTo>
                  <a:pt x="17381" y="51424"/>
                </a:lnTo>
                <a:lnTo>
                  <a:pt x="17344" y="51093"/>
                </a:lnTo>
                <a:lnTo>
                  <a:pt x="17325" y="50761"/>
                </a:lnTo>
                <a:lnTo>
                  <a:pt x="17325" y="50117"/>
                </a:lnTo>
                <a:lnTo>
                  <a:pt x="17344" y="49491"/>
                </a:lnTo>
                <a:lnTo>
                  <a:pt x="17417" y="48883"/>
                </a:lnTo>
                <a:lnTo>
                  <a:pt x="17528" y="48294"/>
                </a:lnTo>
                <a:lnTo>
                  <a:pt x="17675" y="47723"/>
                </a:lnTo>
                <a:lnTo>
                  <a:pt x="17841" y="47171"/>
                </a:lnTo>
                <a:lnTo>
                  <a:pt x="18043" y="46656"/>
                </a:lnTo>
                <a:lnTo>
                  <a:pt x="18264" y="46140"/>
                </a:lnTo>
                <a:lnTo>
                  <a:pt x="18504" y="45661"/>
                </a:lnTo>
                <a:lnTo>
                  <a:pt x="18780" y="45201"/>
                </a:lnTo>
                <a:lnTo>
                  <a:pt x="19056" y="44759"/>
                </a:lnTo>
                <a:lnTo>
                  <a:pt x="19351" y="44336"/>
                </a:lnTo>
                <a:lnTo>
                  <a:pt x="19664" y="43931"/>
                </a:lnTo>
                <a:lnTo>
                  <a:pt x="19977" y="43544"/>
                </a:lnTo>
                <a:lnTo>
                  <a:pt x="20290" y="43176"/>
                </a:lnTo>
                <a:lnTo>
                  <a:pt x="20621" y="42844"/>
                </a:lnTo>
                <a:lnTo>
                  <a:pt x="20934" y="42531"/>
                </a:lnTo>
                <a:lnTo>
                  <a:pt x="21266" y="42237"/>
                </a:lnTo>
                <a:lnTo>
                  <a:pt x="21579" y="41961"/>
                </a:lnTo>
                <a:lnTo>
                  <a:pt x="22168" y="41463"/>
                </a:lnTo>
                <a:lnTo>
                  <a:pt x="22702" y="41077"/>
                </a:lnTo>
                <a:lnTo>
                  <a:pt x="23162" y="40764"/>
                </a:lnTo>
                <a:lnTo>
                  <a:pt x="23512" y="40525"/>
                </a:lnTo>
                <a:lnTo>
                  <a:pt x="23825" y="40359"/>
                </a:lnTo>
                <a:lnTo>
                  <a:pt x="24175" y="40451"/>
                </a:lnTo>
                <a:lnTo>
                  <a:pt x="24561" y="40598"/>
                </a:lnTo>
                <a:lnTo>
                  <a:pt x="25095" y="40801"/>
                </a:lnTo>
                <a:lnTo>
                  <a:pt x="25703" y="41058"/>
                </a:lnTo>
                <a:lnTo>
                  <a:pt x="26384" y="41408"/>
                </a:lnTo>
                <a:lnTo>
                  <a:pt x="26752" y="41592"/>
                </a:lnTo>
                <a:lnTo>
                  <a:pt x="27139" y="41813"/>
                </a:lnTo>
                <a:lnTo>
                  <a:pt x="27526" y="42053"/>
                </a:lnTo>
                <a:lnTo>
                  <a:pt x="27912" y="42310"/>
                </a:lnTo>
                <a:lnTo>
                  <a:pt x="28317" y="42587"/>
                </a:lnTo>
                <a:lnTo>
                  <a:pt x="28704" y="42881"/>
                </a:lnTo>
                <a:lnTo>
                  <a:pt x="29091" y="43213"/>
                </a:lnTo>
                <a:lnTo>
                  <a:pt x="29477" y="43562"/>
                </a:lnTo>
                <a:lnTo>
                  <a:pt x="29845" y="43931"/>
                </a:lnTo>
                <a:lnTo>
                  <a:pt x="30214" y="44317"/>
                </a:lnTo>
                <a:lnTo>
                  <a:pt x="30563" y="44741"/>
                </a:lnTo>
                <a:lnTo>
                  <a:pt x="30895" y="45183"/>
                </a:lnTo>
                <a:lnTo>
                  <a:pt x="31208" y="45643"/>
                </a:lnTo>
                <a:lnTo>
                  <a:pt x="31502" y="46140"/>
                </a:lnTo>
                <a:lnTo>
                  <a:pt x="31760" y="46656"/>
                </a:lnTo>
                <a:lnTo>
                  <a:pt x="32000" y="47208"/>
                </a:lnTo>
                <a:lnTo>
                  <a:pt x="32221" y="47779"/>
                </a:lnTo>
                <a:lnTo>
                  <a:pt x="32386" y="48386"/>
                </a:lnTo>
                <a:lnTo>
                  <a:pt x="32534" y="49012"/>
                </a:lnTo>
                <a:lnTo>
                  <a:pt x="32570" y="49344"/>
                </a:lnTo>
                <a:lnTo>
                  <a:pt x="32626" y="49675"/>
                </a:lnTo>
                <a:lnTo>
                  <a:pt x="32662" y="50080"/>
                </a:lnTo>
                <a:lnTo>
                  <a:pt x="32681" y="50485"/>
                </a:lnTo>
                <a:lnTo>
                  <a:pt x="32699" y="50909"/>
                </a:lnTo>
                <a:lnTo>
                  <a:pt x="32681" y="51332"/>
                </a:lnTo>
                <a:lnTo>
                  <a:pt x="32662" y="51756"/>
                </a:lnTo>
                <a:lnTo>
                  <a:pt x="32644" y="52179"/>
                </a:lnTo>
                <a:lnTo>
                  <a:pt x="32589" y="52603"/>
                </a:lnTo>
                <a:lnTo>
                  <a:pt x="32534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2"/>
          <p:cNvSpPr/>
          <p:nvPr/>
        </p:nvSpPr>
        <p:spPr>
          <a:xfrm>
            <a:off x="0" y="4136135"/>
            <a:ext cx="1085915" cy="1007345"/>
          </a:xfrm>
          <a:custGeom>
            <a:rect b="b" l="l" r="r" t="t"/>
            <a:pathLst>
              <a:path extrusionOk="0" h="10385" w="11195">
                <a:moveTo>
                  <a:pt x="3811" y="1"/>
                </a:moveTo>
                <a:lnTo>
                  <a:pt x="3517" y="19"/>
                </a:lnTo>
                <a:lnTo>
                  <a:pt x="2964" y="93"/>
                </a:lnTo>
                <a:lnTo>
                  <a:pt x="2430" y="203"/>
                </a:lnTo>
                <a:lnTo>
                  <a:pt x="1915" y="351"/>
                </a:lnTo>
                <a:lnTo>
                  <a:pt x="1399" y="535"/>
                </a:lnTo>
                <a:lnTo>
                  <a:pt x="921" y="756"/>
                </a:lnTo>
                <a:lnTo>
                  <a:pt x="442" y="995"/>
                </a:lnTo>
                <a:lnTo>
                  <a:pt x="0" y="1290"/>
                </a:lnTo>
                <a:lnTo>
                  <a:pt x="0" y="10385"/>
                </a:lnTo>
                <a:lnTo>
                  <a:pt x="10403" y="10385"/>
                </a:lnTo>
                <a:lnTo>
                  <a:pt x="10568" y="10017"/>
                </a:lnTo>
                <a:lnTo>
                  <a:pt x="10734" y="9630"/>
                </a:lnTo>
                <a:lnTo>
                  <a:pt x="10881" y="9225"/>
                </a:lnTo>
                <a:lnTo>
                  <a:pt x="10992" y="8820"/>
                </a:lnTo>
                <a:lnTo>
                  <a:pt x="11084" y="8397"/>
                </a:lnTo>
                <a:lnTo>
                  <a:pt x="11139" y="7973"/>
                </a:lnTo>
                <a:lnTo>
                  <a:pt x="11176" y="7550"/>
                </a:lnTo>
                <a:lnTo>
                  <a:pt x="11194" y="7108"/>
                </a:lnTo>
                <a:lnTo>
                  <a:pt x="11176" y="6740"/>
                </a:lnTo>
                <a:lnTo>
                  <a:pt x="11158" y="6390"/>
                </a:lnTo>
                <a:lnTo>
                  <a:pt x="11121" y="6021"/>
                </a:lnTo>
                <a:lnTo>
                  <a:pt x="11047" y="5672"/>
                </a:lnTo>
                <a:lnTo>
                  <a:pt x="10973" y="5340"/>
                </a:lnTo>
                <a:lnTo>
                  <a:pt x="10881" y="4990"/>
                </a:lnTo>
                <a:lnTo>
                  <a:pt x="10771" y="4659"/>
                </a:lnTo>
                <a:lnTo>
                  <a:pt x="10642" y="4346"/>
                </a:lnTo>
                <a:lnTo>
                  <a:pt x="10495" y="4033"/>
                </a:lnTo>
                <a:lnTo>
                  <a:pt x="10329" y="3720"/>
                </a:lnTo>
                <a:lnTo>
                  <a:pt x="10163" y="3425"/>
                </a:lnTo>
                <a:lnTo>
                  <a:pt x="9979" y="3131"/>
                </a:lnTo>
                <a:lnTo>
                  <a:pt x="9777" y="2855"/>
                </a:lnTo>
                <a:lnTo>
                  <a:pt x="9574" y="2578"/>
                </a:lnTo>
                <a:lnTo>
                  <a:pt x="9353" y="2321"/>
                </a:lnTo>
                <a:lnTo>
                  <a:pt x="9114" y="2081"/>
                </a:lnTo>
                <a:lnTo>
                  <a:pt x="8874" y="1842"/>
                </a:lnTo>
                <a:lnTo>
                  <a:pt x="8617" y="1621"/>
                </a:lnTo>
                <a:lnTo>
                  <a:pt x="8341" y="1419"/>
                </a:lnTo>
                <a:lnTo>
                  <a:pt x="8064" y="1216"/>
                </a:lnTo>
                <a:lnTo>
                  <a:pt x="7770" y="1032"/>
                </a:lnTo>
                <a:lnTo>
                  <a:pt x="7475" y="866"/>
                </a:lnTo>
                <a:lnTo>
                  <a:pt x="7162" y="700"/>
                </a:lnTo>
                <a:lnTo>
                  <a:pt x="6849" y="553"/>
                </a:lnTo>
                <a:lnTo>
                  <a:pt x="6536" y="424"/>
                </a:lnTo>
                <a:lnTo>
                  <a:pt x="6205" y="314"/>
                </a:lnTo>
                <a:lnTo>
                  <a:pt x="5855" y="222"/>
                </a:lnTo>
                <a:lnTo>
                  <a:pt x="5524" y="148"/>
                </a:lnTo>
                <a:lnTo>
                  <a:pt x="5174" y="74"/>
                </a:lnTo>
                <a:lnTo>
                  <a:pt x="4805" y="38"/>
                </a:lnTo>
                <a:lnTo>
                  <a:pt x="4456" y="19"/>
                </a:lnTo>
                <a:lnTo>
                  <a:pt x="4087" y="1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2"/>
          <p:cNvSpPr/>
          <p:nvPr/>
        </p:nvSpPr>
        <p:spPr>
          <a:xfrm>
            <a:off x="0" y="0"/>
            <a:ext cx="1936023" cy="2500369"/>
          </a:xfrm>
          <a:custGeom>
            <a:rect b="b" l="l" r="r" t="t"/>
            <a:pathLst>
              <a:path extrusionOk="0" h="25777" w="19959">
                <a:moveTo>
                  <a:pt x="0" y="0"/>
                </a:moveTo>
                <a:lnTo>
                  <a:pt x="0" y="24727"/>
                </a:lnTo>
                <a:lnTo>
                  <a:pt x="626" y="24967"/>
                </a:lnTo>
                <a:lnTo>
                  <a:pt x="1289" y="25188"/>
                </a:lnTo>
                <a:lnTo>
                  <a:pt x="1952" y="25353"/>
                </a:lnTo>
                <a:lnTo>
                  <a:pt x="2614" y="25501"/>
                </a:lnTo>
                <a:lnTo>
                  <a:pt x="3296" y="25629"/>
                </a:lnTo>
                <a:lnTo>
                  <a:pt x="3995" y="25703"/>
                </a:lnTo>
                <a:lnTo>
                  <a:pt x="4695" y="25758"/>
                </a:lnTo>
                <a:lnTo>
                  <a:pt x="5413" y="25777"/>
                </a:lnTo>
                <a:lnTo>
                  <a:pt x="6168" y="25758"/>
                </a:lnTo>
                <a:lnTo>
                  <a:pt x="6904" y="25703"/>
                </a:lnTo>
                <a:lnTo>
                  <a:pt x="7622" y="25611"/>
                </a:lnTo>
                <a:lnTo>
                  <a:pt x="8341" y="25482"/>
                </a:lnTo>
                <a:lnTo>
                  <a:pt x="9040" y="25316"/>
                </a:lnTo>
                <a:lnTo>
                  <a:pt x="9740" y="25114"/>
                </a:lnTo>
                <a:lnTo>
                  <a:pt x="10421" y="24893"/>
                </a:lnTo>
                <a:lnTo>
                  <a:pt x="11084" y="24635"/>
                </a:lnTo>
                <a:lnTo>
                  <a:pt x="11710" y="24341"/>
                </a:lnTo>
                <a:lnTo>
                  <a:pt x="12354" y="24028"/>
                </a:lnTo>
                <a:lnTo>
                  <a:pt x="12962" y="23678"/>
                </a:lnTo>
                <a:lnTo>
                  <a:pt x="13551" y="23291"/>
                </a:lnTo>
                <a:lnTo>
                  <a:pt x="14122" y="22886"/>
                </a:lnTo>
                <a:lnTo>
                  <a:pt x="14674" y="22463"/>
                </a:lnTo>
                <a:lnTo>
                  <a:pt x="15190" y="22002"/>
                </a:lnTo>
                <a:lnTo>
                  <a:pt x="15705" y="21524"/>
                </a:lnTo>
                <a:lnTo>
                  <a:pt x="16184" y="21008"/>
                </a:lnTo>
                <a:lnTo>
                  <a:pt x="16644" y="20493"/>
                </a:lnTo>
                <a:lnTo>
                  <a:pt x="17068" y="19940"/>
                </a:lnTo>
                <a:lnTo>
                  <a:pt x="17473" y="19370"/>
                </a:lnTo>
                <a:lnTo>
                  <a:pt x="17859" y="18780"/>
                </a:lnTo>
                <a:lnTo>
                  <a:pt x="18209" y="18173"/>
                </a:lnTo>
                <a:lnTo>
                  <a:pt x="18522" y="17528"/>
                </a:lnTo>
                <a:lnTo>
                  <a:pt x="18817" y="16902"/>
                </a:lnTo>
                <a:lnTo>
                  <a:pt x="19075" y="16240"/>
                </a:lnTo>
                <a:lnTo>
                  <a:pt x="19295" y="15558"/>
                </a:lnTo>
                <a:lnTo>
                  <a:pt x="19498" y="14859"/>
                </a:lnTo>
                <a:lnTo>
                  <a:pt x="19664" y="14159"/>
                </a:lnTo>
                <a:lnTo>
                  <a:pt x="19793" y="13441"/>
                </a:lnTo>
                <a:lnTo>
                  <a:pt x="19885" y="12723"/>
                </a:lnTo>
                <a:lnTo>
                  <a:pt x="19940" y="11986"/>
                </a:lnTo>
                <a:lnTo>
                  <a:pt x="19958" y="11232"/>
                </a:lnTo>
                <a:lnTo>
                  <a:pt x="19958" y="10808"/>
                </a:lnTo>
                <a:lnTo>
                  <a:pt x="19940" y="10385"/>
                </a:lnTo>
                <a:lnTo>
                  <a:pt x="19903" y="9980"/>
                </a:lnTo>
                <a:lnTo>
                  <a:pt x="19866" y="9556"/>
                </a:lnTo>
                <a:lnTo>
                  <a:pt x="19811" y="9151"/>
                </a:lnTo>
                <a:lnTo>
                  <a:pt x="19737" y="8746"/>
                </a:lnTo>
                <a:lnTo>
                  <a:pt x="19664" y="8341"/>
                </a:lnTo>
                <a:lnTo>
                  <a:pt x="19590" y="7936"/>
                </a:lnTo>
                <a:lnTo>
                  <a:pt x="19480" y="7549"/>
                </a:lnTo>
                <a:lnTo>
                  <a:pt x="19388" y="7163"/>
                </a:lnTo>
                <a:lnTo>
                  <a:pt x="19259" y="6776"/>
                </a:lnTo>
                <a:lnTo>
                  <a:pt x="19130" y="6389"/>
                </a:lnTo>
                <a:lnTo>
                  <a:pt x="19001" y="6021"/>
                </a:lnTo>
                <a:lnTo>
                  <a:pt x="18854" y="5653"/>
                </a:lnTo>
                <a:lnTo>
                  <a:pt x="18522" y="4916"/>
                </a:lnTo>
                <a:lnTo>
                  <a:pt x="18154" y="4217"/>
                </a:lnTo>
                <a:lnTo>
                  <a:pt x="17749" y="3536"/>
                </a:lnTo>
                <a:lnTo>
                  <a:pt x="17325" y="2873"/>
                </a:lnTo>
                <a:lnTo>
                  <a:pt x="16847" y="2247"/>
                </a:lnTo>
                <a:lnTo>
                  <a:pt x="16350" y="1639"/>
                </a:lnTo>
                <a:lnTo>
                  <a:pt x="15816" y="1068"/>
                </a:lnTo>
                <a:lnTo>
                  <a:pt x="15245" y="516"/>
                </a:lnTo>
                <a:lnTo>
                  <a:pt x="14656" y="0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2"/>
          <p:cNvSpPr/>
          <p:nvPr/>
        </p:nvSpPr>
        <p:spPr>
          <a:xfrm>
            <a:off x="2221665" y="0"/>
            <a:ext cx="971649" cy="843027"/>
          </a:xfrm>
          <a:custGeom>
            <a:rect b="b" l="l" r="r" t="t"/>
            <a:pathLst>
              <a:path extrusionOk="0" h="8691" w="10017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2"/>
          <p:cNvSpPr txBox="1"/>
          <p:nvPr>
            <p:ph type="ctrTitle"/>
          </p:nvPr>
        </p:nvSpPr>
        <p:spPr>
          <a:xfrm>
            <a:off x="4918075" y="1991850"/>
            <a:ext cx="3957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0" y="0"/>
            <a:ext cx="9143954" cy="5143389"/>
          </a:xfrm>
          <a:custGeom>
            <a:rect b="b" l="l" r="r" t="t"/>
            <a:pathLst>
              <a:path extrusionOk="0" h="53026" w="9427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1"/>
          <p:cNvSpPr/>
          <p:nvPr/>
        </p:nvSpPr>
        <p:spPr>
          <a:xfrm>
            <a:off x="2007373" y="2801981"/>
            <a:ext cx="1494925" cy="907315"/>
          </a:xfrm>
          <a:custGeom>
            <a:rect b="b" l="l" r="r" t="t"/>
            <a:pathLst>
              <a:path extrusionOk="0" h="9354" w="15412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1"/>
          <p:cNvSpPr/>
          <p:nvPr/>
        </p:nvSpPr>
        <p:spPr>
          <a:xfrm rot="758744">
            <a:off x="1198314" y="3395329"/>
            <a:ext cx="582376" cy="869781"/>
          </a:xfrm>
          <a:custGeom>
            <a:rect b="b" l="l" r="r" t="t"/>
            <a:pathLst>
              <a:path extrusionOk="0" h="8967" w="6004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1"/>
          <p:cNvSpPr/>
          <p:nvPr/>
        </p:nvSpPr>
        <p:spPr>
          <a:xfrm>
            <a:off x="1993115" y="0"/>
            <a:ext cx="1828888" cy="1393078"/>
          </a:xfrm>
          <a:custGeom>
            <a:rect b="b" l="l" r="r" t="t"/>
            <a:pathLst>
              <a:path extrusionOk="0" h="14362" w="18855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1"/>
          <p:cNvSpPr/>
          <p:nvPr/>
        </p:nvSpPr>
        <p:spPr>
          <a:xfrm>
            <a:off x="1793105" y="4243274"/>
            <a:ext cx="1271637" cy="900137"/>
          </a:xfrm>
          <a:custGeom>
            <a:rect b="b" l="l" r="r" t="t"/>
            <a:pathLst>
              <a:path extrusionOk="0" h="9280" w="1311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1"/>
          <p:cNvSpPr/>
          <p:nvPr/>
        </p:nvSpPr>
        <p:spPr>
          <a:xfrm>
            <a:off x="0" y="2907418"/>
            <a:ext cx="971624" cy="1607346"/>
          </a:xfrm>
          <a:custGeom>
            <a:rect b="b" l="l" r="r" t="t"/>
            <a:pathLst>
              <a:path extrusionOk="0" h="16571" w="10017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1"/>
          <p:cNvSpPr txBox="1"/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/>
          <p:nvPr/>
        </p:nvSpPr>
        <p:spPr>
          <a:xfrm>
            <a:off x="0" y="0"/>
            <a:ext cx="9144093" cy="5143522"/>
          </a:xfrm>
          <a:custGeom>
            <a:rect b="b" l="l" r="r" t="t"/>
            <a:pathLst>
              <a:path extrusionOk="0" h="53026" w="94269">
                <a:moveTo>
                  <a:pt x="13957" y="6721"/>
                </a:moveTo>
                <a:lnTo>
                  <a:pt x="14436" y="6960"/>
                </a:lnTo>
                <a:lnTo>
                  <a:pt x="14988" y="7255"/>
                </a:lnTo>
                <a:lnTo>
                  <a:pt x="15706" y="7660"/>
                </a:lnTo>
                <a:lnTo>
                  <a:pt x="16590" y="8157"/>
                </a:lnTo>
                <a:lnTo>
                  <a:pt x="17584" y="8746"/>
                </a:lnTo>
                <a:lnTo>
                  <a:pt x="18652" y="9446"/>
                </a:lnTo>
                <a:lnTo>
                  <a:pt x="19794" y="10219"/>
                </a:lnTo>
                <a:lnTo>
                  <a:pt x="20383" y="10642"/>
                </a:lnTo>
                <a:lnTo>
                  <a:pt x="20972" y="11084"/>
                </a:lnTo>
                <a:lnTo>
                  <a:pt x="21580" y="11526"/>
                </a:lnTo>
                <a:lnTo>
                  <a:pt x="22169" y="12005"/>
                </a:lnTo>
                <a:lnTo>
                  <a:pt x="22758" y="12502"/>
                </a:lnTo>
                <a:lnTo>
                  <a:pt x="23329" y="13018"/>
                </a:lnTo>
                <a:lnTo>
                  <a:pt x="23899" y="13533"/>
                </a:lnTo>
                <a:lnTo>
                  <a:pt x="24452" y="14085"/>
                </a:lnTo>
                <a:lnTo>
                  <a:pt x="24986" y="14638"/>
                </a:lnTo>
                <a:lnTo>
                  <a:pt x="25483" y="15208"/>
                </a:lnTo>
                <a:lnTo>
                  <a:pt x="25962" y="15798"/>
                </a:lnTo>
                <a:lnTo>
                  <a:pt x="26422" y="16405"/>
                </a:lnTo>
                <a:lnTo>
                  <a:pt x="26845" y="17013"/>
                </a:lnTo>
                <a:lnTo>
                  <a:pt x="27232" y="17639"/>
                </a:lnTo>
                <a:lnTo>
                  <a:pt x="27582" y="18283"/>
                </a:lnTo>
                <a:lnTo>
                  <a:pt x="27729" y="18596"/>
                </a:lnTo>
                <a:lnTo>
                  <a:pt x="27876" y="18928"/>
                </a:lnTo>
                <a:lnTo>
                  <a:pt x="28005" y="19241"/>
                </a:lnTo>
                <a:lnTo>
                  <a:pt x="28134" y="19572"/>
                </a:lnTo>
                <a:lnTo>
                  <a:pt x="28245" y="19885"/>
                </a:lnTo>
                <a:lnTo>
                  <a:pt x="28337" y="20216"/>
                </a:lnTo>
                <a:lnTo>
                  <a:pt x="28484" y="20842"/>
                </a:lnTo>
                <a:lnTo>
                  <a:pt x="28594" y="21468"/>
                </a:lnTo>
                <a:lnTo>
                  <a:pt x="28668" y="22094"/>
                </a:lnTo>
                <a:lnTo>
                  <a:pt x="28686" y="22702"/>
                </a:lnTo>
                <a:lnTo>
                  <a:pt x="28686" y="23291"/>
                </a:lnTo>
                <a:lnTo>
                  <a:pt x="28650" y="23880"/>
                </a:lnTo>
                <a:lnTo>
                  <a:pt x="28576" y="24451"/>
                </a:lnTo>
                <a:lnTo>
                  <a:pt x="28465" y="25003"/>
                </a:lnTo>
                <a:lnTo>
                  <a:pt x="28337" y="25556"/>
                </a:lnTo>
                <a:lnTo>
                  <a:pt x="28189" y="26090"/>
                </a:lnTo>
                <a:lnTo>
                  <a:pt x="28024" y="26587"/>
                </a:lnTo>
                <a:lnTo>
                  <a:pt x="27839" y="27084"/>
                </a:lnTo>
                <a:lnTo>
                  <a:pt x="27637" y="27563"/>
                </a:lnTo>
                <a:lnTo>
                  <a:pt x="27434" y="28023"/>
                </a:lnTo>
                <a:lnTo>
                  <a:pt x="27213" y="28446"/>
                </a:lnTo>
                <a:lnTo>
                  <a:pt x="26974" y="28870"/>
                </a:lnTo>
                <a:lnTo>
                  <a:pt x="26753" y="29257"/>
                </a:lnTo>
                <a:lnTo>
                  <a:pt x="26514" y="29625"/>
                </a:lnTo>
                <a:lnTo>
                  <a:pt x="26072" y="30288"/>
                </a:lnTo>
                <a:lnTo>
                  <a:pt x="25649" y="30840"/>
                </a:lnTo>
                <a:lnTo>
                  <a:pt x="25299" y="31300"/>
                </a:lnTo>
                <a:lnTo>
                  <a:pt x="25004" y="31632"/>
                </a:lnTo>
                <a:lnTo>
                  <a:pt x="24746" y="31889"/>
                </a:lnTo>
                <a:lnTo>
                  <a:pt x="24378" y="31889"/>
                </a:lnTo>
                <a:lnTo>
                  <a:pt x="23936" y="31871"/>
                </a:lnTo>
                <a:lnTo>
                  <a:pt x="23365" y="31834"/>
                </a:lnTo>
                <a:lnTo>
                  <a:pt x="22666" y="31742"/>
                </a:lnTo>
                <a:lnTo>
                  <a:pt x="21874" y="31613"/>
                </a:lnTo>
                <a:lnTo>
                  <a:pt x="21451" y="31521"/>
                </a:lnTo>
                <a:lnTo>
                  <a:pt x="21009" y="31429"/>
                </a:lnTo>
                <a:lnTo>
                  <a:pt x="20548" y="31300"/>
                </a:lnTo>
                <a:lnTo>
                  <a:pt x="20088" y="31171"/>
                </a:lnTo>
                <a:lnTo>
                  <a:pt x="19609" y="31006"/>
                </a:lnTo>
                <a:lnTo>
                  <a:pt x="19131" y="30822"/>
                </a:lnTo>
                <a:lnTo>
                  <a:pt x="18634" y="30619"/>
                </a:lnTo>
                <a:lnTo>
                  <a:pt x="18155" y="30380"/>
                </a:lnTo>
                <a:lnTo>
                  <a:pt x="17676" y="30122"/>
                </a:lnTo>
                <a:lnTo>
                  <a:pt x="17198" y="29846"/>
                </a:lnTo>
                <a:lnTo>
                  <a:pt x="16719" y="29533"/>
                </a:lnTo>
                <a:lnTo>
                  <a:pt x="16259" y="29201"/>
                </a:lnTo>
                <a:lnTo>
                  <a:pt x="15798" y="28815"/>
                </a:lnTo>
                <a:lnTo>
                  <a:pt x="15356" y="28410"/>
                </a:lnTo>
                <a:lnTo>
                  <a:pt x="14951" y="27968"/>
                </a:lnTo>
                <a:lnTo>
                  <a:pt x="14546" y="27507"/>
                </a:lnTo>
                <a:lnTo>
                  <a:pt x="14160" y="26992"/>
                </a:lnTo>
                <a:lnTo>
                  <a:pt x="13810" y="26440"/>
                </a:lnTo>
                <a:lnTo>
                  <a:pt x="13644" y="26145"/>
                </a:lnTo>
                <a:lnTo>
                  <a:pt x="13478" y="25850"/>
                </a:lnTo>
                <a:lnTo>
                  <a:pt x="13331" y="25537"/>
                </a:lnTo>
                <a:lnTo>
                  <a:pt x="13184" y="25224"/>
                </a:lnTo>
                <a:lnTo>
                  <a:pt x="13055" y="24893"/>
                </a:lnTo>
                <a:lnTo>
                  <a:pt x="12926" y="24562"/>
                </a:lnTo>
                <a:lnTo>
                  <a:pt x="12705" y="23862"/>
                </a:lnTo>
                <a:lnTo>
                  <a:pt x="12521" y="23162"/>
                </a:lnTo>
                <a:lnTo>
                  <a:pt x="12374" y="22426"/>
                </a:lnTo>
                <a:lnTo>
                  <a:pt x="12245" y="21689"/>
                </a:lnTo>
                <a:lnTo>
                  <a:pt x="12153" y="20935"/>
                </a:lnTo>
                <a:lnTo>
                  <a:pt x="12097" y="20161"/>
                </a:lnTo>
                <a:lnTo>
                  <a:pt x="12061" y="19388"/>
                </a:lnTo>
                <a:lnTo>
                  <a:pt x="12042" y="18615"/>
                </a:lnTo>
                <a:lnTo>
                  <a:pt x="12042" y="17841"/>
                </a:lnTo>
                <a:lnTo>
                  <a:pt x="12079" y="17086"/>
                </a:lnTo>
                <a:lnTo>
                  <a:pt x="12116" y="16313"/>
                </a:lnTo>
                <a:lnTo>
                  <a:pt x="12190" y="15558"/>
                </a:lnTo>
                <a:lnTo>
                  <a:pt x="12263" y="14803"/>
                </a:lnTo>
                <a:lnTo>
                  <a:pt x="12355" y="14085"/>
                </a:lnTo>
                <a:lnTo>
                  <a:pt x="12466" y="13367"/>
                </a:lnTo>
                <a:lnTo>
                  <a:pt x="12687" y="12005"/>
                </a:lnTo>
                <a:lnTo>
                  <a:pt x="12926" y="10753"/>
                </a:lnTo>
                <a:lnTo>
                  <a:pt x="13184" y="9611"/>
                </a:lnTo>
                <a:lnTo>
                  <a:pt x="13423" y="8636"/>
                </a:lnTo>
                <a:lnTo>
                  <a:pt x="13626" y="7844"/>
                </a:lnTo>
                <a:lnTo>
                  <a:pt x="13810" y="7236"/>
                </a:lnTo>
                <a:lnTo>
                  <a:pt x="13957" y="6721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2"/>
          <p:cNvSpPr/>
          <p:nvPr/>
        </p:nvSpPr>
        <p:spPr>
          <a:xfrm>
            <a:off x="1650244" y="3237827"/>
            <a:ext cx="930521" cy="1355672"/>
          </a:xfrm>
          <a:custGeom>
            <a:rect b="b" l="l" r="r" t="t"/>
            <a:pathLst>
              <a:path extrusionOk="0" h="13976" w="9593">
                <a:moveTo>
                  <a:pt x="7163" y="1"/>
                </a:moveTo>
                <a:lnTo>
                  <a:pt x="6610" y="19"/>
                </a:lnTo>
                <a:lnTo>
                  <a:pt x="6260" y="56"/>
                </a:lnTo>
                <a:lnTo>
                  <a:pt x="5874" y="111"/>
                </a:lnTo>
                <a:lnTo>
                  <a:pt x="5469" y="166"/>
                </a:lnTo>
                <a:lnTo>
                  <a:pt x="5027" y="277"/>
                </a:lnTo>
                <a:lnTo>
                  <a:pt x="4585" y="387"/>
                </a:lnTo>
                <a:lnTo>
                  <a:pt x="4125" y="553"/>
                </a:lnTo>
                <a:lnTo>
                  <a:pt x="3664" y="756"/>
                </a:lnTo>
                <a:lnTo>
                  <a:pt x="3204" y="995"/>
                </a:lnTo>
                <a:lnTo>
                  <a:pt x="2983" y="1124"/>
                </a:lnTo>
                <a:lnTo>
                  <a:pt x="2762" y="1271"/>
                </a:lnTo>
                <a:lnTo>
                  <a:pt x="2541" y="1418"/>
                </a:lnTo>
                <a:lnTo>
                  <a:pt x="2320" y="1603"/>
                </a:lnTo>
                <a:lnTo>
                  <a:pt x="2118" y="1787"/>
                </a:lnTo>
                <a:lnTo>
                  <a:pt x="1915" y="1971"/>
                </a:lnTo>
                <a:lnTo>
                  <a:pt x="1713" y="2192"/>
                </a:lnTo>
                <a:lnTo>
                  <a:pt x="1529" y="2413"/>
                </a:lnTo>
                <a:lnTo>
                  <a:pt x="1344" y="2652"/>
                </a:lnTo>
                <a:lnTo>
                  <a:pt x="1160" y="2910"/>
                </a:lnTo>
                <a:lnTo>
                  <a:pt x="1013" y="3186"/>
                </a:lnTo>
                <a:lnTo>
                  <a:pt x="866" y="3462"/>
                </a:lnTo>
                <a:lnTo>
                  <a:pt x="700" y="3830"/>
                </a:lnTo>
                <a:lnTo>
                  <a:pt x="553" y="4217"/>
                </a:lnTo>
                <a:lnTo>
                  <a:pt x="424" y="4622"/>
                </a:lnTo>
                <a:lnTo>
                  <a:pt x="313" y="5027"/>
                </a:lnTo>
                <a:lnTo>
                  <a:pt x="221" y="5451"/>
                </a:lnTo>
                <a:lnTo>
                  <a:pt x="148" y="5874"/>
                </a:lnTo>
                <a:lnTo>
                  <a:pt x="92" y="6298"/>
                </a:lnTo>
                <a:lnTo>
                  <a:pt x="56" y="6739"/>
                </a:lnTo>
                <a:lnTo>
                  <a:pt x="19" y="7181"/>
                </a:lnTo>
                <a:lnTo>
                  <a:pt x="0" y="7605"/>
                </a:lnTo>
                <a:lnTo>
                  <a:pt x="0" y="8489"/>
                </a:lnTo>
                <a:lnTo>
                  <a:pt x="37" y="9335"/>
                </a:lnTo>
                <a:lnTo>
                  <a:pt x="111" y="10164"/>
                </a:lnTo>
                <a:lnTo>
                  <a:pt x="185" y="10937"/>
                </a:lnTo>
                <a:lnTo>
                  <a:pt x="295" y="11655"/>
                </a:lnTo>
                <a:lnTo>
                  <a:pt x="405" y="12318"/>
                </a:lnTo>
                <a:lnTo>
                  <a:pt x="516" y="12871"/>
                </a:lnTo>
                <a:lnTo>
                  <a:pt x="682" y="13681"/>
                </a:lnTo>
                <a:lnTo>
                  <a:pt x="755" y="13975"/>
                </a:lnTo>
                <a:lnTo>
                  <a:pt x="1050" y="13846"/>
                </a:lnTo>
                <a:lnTo>
                  <a:pt x="1786" y="13497"/>
                </a:lnTo>
                <a:lnTo>
                  <a:pt x="2302" y="13239"/>
                </a:lnTo>
                <a:lnTo>
                  <a:pt x="2873" y="12926"/>
                </a:lnTo>
                <a:lnTo>
                  <a:pt x="3499" y="12558"/>
                </a:lnTo>
                <a:lnTo>
                  <a:pt x="4180" y="12152"/>
                </a:lnTo>
                <a:lnTo>
                  <a:pt x="4861" y="11711"/>
                </a:lnTo>
                <a:lnTo>
                  <a:pt x="5561" y="11213"/>
                </a:lnTo>
                <a:lnTo>
                  <a:pt x="6260" y="10680"/>
                </a:lnTo>
                <a:lnTo>
                  <a:pt x="6592" y="10385"/>
                </a:lnTo>
                <a:lnTo>
                  <a:pt x="6923" y="10090"/>
                </a:lnTo>
                <a:lnTo>
                  <a:pt x="7236" y="9796"/>
                </a:lnTo>
                <a:lnTo>
                  <a:pt x="7549" y="9483"/>
                </a:lnTo>
                <a:lnTo>
                  <a:pt x="7825" y="9170"/>
                </a:lnTo>
                <a:lnTo>
                  <a:pt x="8102" y="8838"/>
                </a:lnTo>
                <a:lnTo>
                  <a:pt x="8359" y="8507"/>
                </a:lnTo>
                <a:lnTo>
                  <a:pt x="8599" y="8157"/>
                </a:lnTo>
                <a:lnTo>
                  <a:pt x="8820" y="7807"/>
                </a:lnTo>
                <a:lnTo>
                  <a:pt x="9004" y="7457"/>
                </a:lnTo>
                <a:lnTo>
                  <a:pt x="9133" y="7163"/>
                </a:lnTo>
                <a:lnTo>
                  <a:pt x="9243" y="6868"/>
                </a:lnTo>
                <a:lnTo>
                  <a:pt x="9354" y="6592"/>
                </a:lnTo>
                <a:lnTo>
                  <a:pt x="9427" y="6298"/>
                </a:lnTo>
                <a:lnTo>
                  <a:pt x="9482" y="6021"/>
                </a:lnTo>
                <a:lnTo>
                  <a:pt x="9538" y="5727"/>
                </a:lnTo>
                <a:lnTo>
                  <a:pt x="9556" y="5451"/>
                </a:lnTo>
                <a:lnTo>
                  <a:pt x="9575" y="5174"/>
                </a:lnTo>
                <a:lnTo>
                  <a:pt x="9593" y="4917"/>
                </a:lnTo>
                <a:lnTo>
                  <a:pt x="9575" y="4641"/>
                </a:lnTo>
                <a:lnTo>
                  <a:pt x="9556" y="4383"/>
                </a:lnTo>
                <a:lnTo>
                  <a:pt x="9519" y="4125"/>
                </a:lnTo>
                <a:lnTo>
                  <a:pt x="9427" y="3609"/>
                </a:lnTo>
                <a:lnTo>
                  <a:pt x="9317" y="3131"/>
                </a:lnTo>
                <a:lnTo>
                  <a:pt x="9169" y="2670"/>
                </a:lnTo>
                <a:lnTo>
                  <a:pt x="8985" y="2247"/>
                </a:lnTo>
                <a:lnTo>
                  <a:pt x="8801" y="1842"/>
                </a:lnTo>
                <a:lnTo>
                  <a:pt x="8617" y="1474"/>
                </a:lnTo>
                <a:lnTo>
                  <a:pt x="8415" y="1142"/>
                </a:lnTo>
                <a:lnTo>
                  <a:pt x="8230" y="848"/>
                </a:lnTo>
                <a:lnTo>
                  <a:pt x="7899" y="387"/>
                </a:lnTo>
                <a:lnTo>
                  <a:pt x="2836" y="9777"/>
                </a:lnTo>
                <a:lnTo>
                  <a:pt x="71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2"/>
          <p:cNvSpPr/>
          <p:nvPr/>
        </p:nvSpPr>
        <p:spPr>
          <a:xfrm>
            <a:off x="0" y="2514602"/>
            <a:ext cx="1378855" cy="1907408"/>
          </a:xfrm>
          <a:custGeom>
            <a:rect b="b" l="l" r="r" t="t"/>
            <a:pathLst>
              <a:path extrusionOk="0" h="19664" w="14215">
                <a:moveTo>
                  <a:pt x="4383" y="0"/>
                </a:moveTo>
                <a:lnTo>
                  <a:pt x="3794" y="18"/>
                </a:lnTo>
                <a:lnTo>
                  <a:pt x="3223" y="74"/>
                </a:lnTo>
                <a:lnTo>
                  <a:pt x="2652" y="147"/>
                </a:lnTo>
                <a:lnTo>
                  <a:pt x="2100" y="276"/>
                </a:lnTo>
                <a:lnTo>
                  <a:pt x="1548" y="405"/>
                </a:lnTo>
                <a:lnTo>
                  <a:pt x="1014" y="589"/>
                </a:lnTo>
                <a:lnTo>
                  <a:pt x="498" y="792"/>
                </a:lnTo>
                <a:lnTo>
                  <a:pt x="1" y="1031"/>
                </a:lnTo>
                <a:lnTo>
                  <a:pt x="1" y="18633"/>
                </a:lnTo>
                <a:lnTo>
                  <a:pt x="498" y="18872"/>
                </a:lnTo>
                <a:lnTo>
                  <a:pt x="1014" y="19075"/>
                </a:lnTo>
                <a:lnTo>
                  <a:pt x="1548" y="19259"/>
                </a:lnTo>
                <a:lnTo>
                  <a:pt x="2100" y="19388"/>
                </a:lnTo>
                <a:lnTo>
                  <a:pt x="2652" y="19516"/>
                </a:lnTo>
                <a:lnTo>
                  <a:pt x="3223" y="19590"/>
                </a:lnTo>
                <a:lnTo>
                  <a:pt x="3794" y="19645"/>
                </a:lnTo>
                <a:lnTo>
                  <a:pt x="4383" y="19664"/>
                </a:lnTo>
                <a:lnTo>
                  <a:pt x="4880" y="19645"/>
                </a:lnTo>
                <a:lnTo>
                  <a:pt x="5396" y="19608"/>
                </a:lnTo>
                <a:lnTo>
                  <a:pt x="5874" y="19553"/>
                </a:lnTo>
                <a:lnTo>
                  <a:pt x="6371" y="19461"/>
                </a:lnTo>
                <a:lnTo>
                  <a:pt x="6832" y="19351"/>
                </a:lnTo>
                <a:lnTo>
                  <a:pt x="7310" y="19222"/>
                </a:lnTo>
                <a:lnTo>
                  <a:pt x="7771" y="19075"/>
                </a:lnTo>
                <a:lnTo>
                  <a:pt x="8213" y="18890"/>
                </a:lnTo>
                <a:lnTo>
                  <a:pt x="8654" y="18688"/>
                </a:lnTo>
                <a:lnTo>
                  <a:pt x="9078" y="18485"/>
                </a:lnTo>
                <a:lnTo>
                  <a:pt x="9483" y="18246"/>
                </a:lnTo>
                <a:lnTo>
                  <a:pt x="9888" y="17988"/>
                </a:lnTo>
                <a:lnTo>
                  <a:pt x="10275" y="17712"/>
                </a:lnTo>
                <a:lnTo>
                  <a:pt x="10643" y="17417"/>
                </a:lnTo>
                <a:lnTo>
                  <a:pt x="10993" y="17104"/>
                </a:lnTo>
                <a:lnTo>
                  <a:pt x="11343" y="16791"/>
                </a:lnTo>
                <a:lnTo>
                  <a:pt x="11656" y="16442"/>
                </a:lnTo>
                <a:lnTo>
                  <a:pt x="11969" y="16092"/>
                </a:lnTo>
                <a:lnTo>
                  <a:pt x="12263" y="15724"/>
                </a:lnTo>
                <a:lnTo>
                  <a:pt x="12539" y="15337"/>
                </a:lnTo>
                <a:lnTo>
                  <a:pt x="12797" y="14932"/>
                </a:lnTo>
                <a:lnTo>
                  <a:pt x="13036" y="14527"/>
                </a:lnTo>
                <a:lnTo>
                  <a:pt x="13239" y="14103"/>
                </a:lnTo>
                <a:lnTo>
                  <a:pt x="13442" y="13662"/>
                </a:lnTo>
                <a:lnTo>
                  <a:pt x="13626" y="13220"/>
                </a:lnTo>
                <a:lnTo>
                  <a:pt x="13773" y="12759"/>
                </a:lnTo>
                <a:lnTo>
                  <a:pt x="13902" y="12281"/>
                </a:lnTo>
                <a:lnTo>
                  <a:pt x="14012" y="11820"/>
                </a:lnTo>
                <a:lnTo>
                  <a:pt x="14104" y="11323"/>
                </a:lnTo>
                <a:lnTo>
                  <a:pt x="14160" y="10845"/>
                </a:lnTo>
                <a:lnTo>
                  <a:pt x="14196" y="10329"/>
                </a:lnTo>
                <a:lnTo>
                  <a:pt x="14215" y="9832"/>
                </a:lnTo>
                <a:lnTo>
                  <a:pt x="14196" y="9335"/>
                </a:lnTo>
                <a:lnTo>
                  <a:pt x="14160" y="8819"/>
                </a:lnTo>
                <a:lnTo>
                  <a:pt x="14104" y="8341"/>
                </a:lnTo>
                <a:lnTo>
                  <a:pt x="14012" y="7843"/>
                </a:lnTo>
                <a:lnTo>
                  <a:pt x="13902" y="7383"/>
                </a:lnTo>
                <a:lnTo>
                  <a:pt x="13773" y="6904"/>
                </a:lnTo>
                <a:lnTo>
                  <a:pt x="13626" y="6444"/>
                </a:lnTo>
                <a:lnTo>
                  <a:pt x="13442" y="6002"/>
                </a:lnTo>
                <a:lnTo>
                  <a:pt x="13239" y="5560"/>
                </a:lnTo>
                <a:lnTo>
                  <a:pt x="13036" y="5137"/>
                </a:lnTo>
                <a:lnTo>
                  <a:pt x="12797" y="4732"/>
                </a:lnTo>
                <a:lnTo>
                  <a:pt x="12539" y="4327"/>
                </a:lnTo>
                <a:lnTo>
                  <a:pt x="12263" y="3940"/>
                </a:lnTo>
                <a:lnTo>
                  <a:pt x="11969" y="3572"/>
                </a:lnTo>
                <a:lnTo>
                  <a:pt x="11656" y="3222"/>
                </a:lnTo>
                <a:lnTo>
                  <a:pt x="11343" y="2872"/>
                </a:lnTo>
                <a:lnTo>
                  <a:pt x="10993" y="2559"/>
                </a:lnTo>
                <a:lnTo>
                  <a:pt x="10643" y="2246"/>
                </a:lnTo>
                <a:lnTo>
                  <a:pt x="10275" y="1952"/>
                </a:lnTo>
                <a:lnTo>
                  <a:pt x="9888" y="1676"/>
                </a:lnTo>
                <a:lnTo>
                  <a:pt x="9483" y="1418"/>
                </a:lnTo>
                <a:lnTo>
                  <a:pt x="9078" y="1178"/>
                </a:lnTo>
                <a:lnTo>
                  <a:pt x="8654" y="976"/>
                </a:lnTo>
                <a:lnTo>
                  <a:pt x="8213" y="773"/>
                </a:lnTo>
                <a:lnTo>
                  <a:pt x="7771" y="589"/>
                </a:lnTo>
                <a:lnTo>
                  <a:pt x="7310" y="442"/>
                </a:lnTo>
                <a:lnTo>
                  <a:pt x="6832" y="313"/>
                </a:lnTo>
                <a:lnTo>
                  <a:pt x="6371" y="203"/>
                </a:lnTo>
                <a:lnTo>
                  <a:pt x="5874" y="111"/>
                </a:lnTo>
                <a:lnTo>
                  <a:pt x="5396" y="55"/>
                </a:lnTo>
                <a:lnTo>
                  <a:pt x="4880" y="18"/>
                </a:lnTo>
                <a:lnTo>
                  <a:pt x="43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2"/>
          <p:cNvSpPr/>
          <p:nvPr/>
        </p:nvSpPr>
        <p:spPr>
          <a:xfrm>
            <a:off x="2114578" y="0"/>
            <a:ext cx="1107352" cy="964471"/>
          </a:xfrm>
          <a:custGeom>
            <a:rect b="b" l="l" r="r" t="t"/>
            <a:pathLst>
              <a:path extrusionOk="0" h="9943" w="11416">
                <a:moveTo>
                  <a:pt x="1878" y="0"/>
                </a:moveTo>
                <a:lnTo>
                  <a:pt x="1676" y="203"/>
                </a:lnTo>
                <a:lnTo>
                  <a:pt x="1473" y="406"/>
                </a:lnTo>
                <a:lnTo>
                  <a:pt x="1271" y="626"/>
                </a:lnTo>
                <a:lnTo>
                  <a:pt x="1105" y="866"/>
                </a:lnTo>
                <a:lnTo>
                  <a:pt x="939" y="1105"/>
                </a:lnTo>
                <a:lnTo>
                  <a:pt x="774" y="1363"/>
                </a:lnTo>
                <a:lnTo>
                  <a:pt x="645" y="1621"/>
                </a:lnTo>
                <a:lnTo>
                  <a:pt x="516" y="1878"/>
                </a:lnTo>
                <a:lnTo>
                  <a:pt x="387" y="2155"/>
                </a:lnTo>
                <a:lnTo>
                  <a:pt x="295" y="2431"/>
                </a:lnTo>
                <a:lnTo>
                  <a:pt x="203" y="2725"/>
                </a:lnTo>
                <a:lnTo>
                  <a:pt x="129" y="3020"/>
                </a:lnTo>
                <a:lnTo>
                  <a:pt x="74" y="3315"/>
                </a:lnTo>
                <a:lnTo>
                  <a:pt x="37" y="3609"/>
                </a:lnTo>
                <a:lnTo>
                  <a:pt x="0" y="3922"/>
                </a:lnTo>
                <a:lnTo>
                  <a:pt x="0" y="4235"/>
                </a:lnTo>
                <a:lnTo>
                  <a:pt x="0" y="4530"/>
                </a:lnTo>
                <a:lnTo>
                  <a:pt x="37" y="4824"/>
                </a:lnTo>
                <a:lnTo>
                  <a:pt x="74" y="5100"/>
                </a:lnTo>
                <a:lnTo>
                  <a:pt x="111" y="5377"/>
                </a:lnTo>
                <a:lnTo>
                  <a:pt x="185" y="5653"/>
                </a:lnTo>
                <a:lnTo>
                  <a:pt x="258" y="5929"/>
                </a:lnTo>
                <a:lnTo>
                  <a:pt x="350" y="6205"/>
                </a:lnTo>
                <a:lnTo>
                  <a:pt x="442" y="6463"/>
                </a:lnTo>
                <a:lnTo>
                  <a:pt x="571" y="6702"/>
                </a:lnTo>
                <a:lnTo>
                  <a:pt x="682" y="6960"/>
                </a:lnTo>
                <a:lnTo>
                  <a:pt x="829" y="7199"/>
                </a:lnTo>
                <a:lnTo>
                  <a:pt x="976" y="7420"/>
                </a:lnTo>
                <a:lnTo>
                  <a:pt x="1142" y="7641"/>
                </a:lnTo>
                <a:lnTo>
                  <a:pt x="1308" y="7862"/>
                </a:lnTo>
                <a:lnTo>
                  <a:pt x="1492" y="8065"/>
                </a:lnTo>
                <a:lnTo>
                  <a:pt x="1676" y="8267"/>
                </a:lnTo>
                <a:lnTo>
                  <a:pt x="1878" y="8451"/>
                </a:lnTo>
                <a:lnTo>
                  <a:pt x="2081" y="8636"/>
                </a:lnTo>
                <a:lnTo>
                  <a:pt x="2302" y="8801"/>
                </a:lnTo>
                <a:lnTo>
                  <a:pt x="2523" y="8967"/>
                </a:lnTo>
                <a:lnTo>
                  <a:pt x="2744" y="9114"/>
                </a:lnTo>
                <a:lnTo>
                  <a:pt x="2983" y="9262"/>
                </a:lnTo>
                <a:lnTo>
                  <a:pt x="3241" y="9372"/>
                </a:lnTo>
                <a:lnTo>
                  <a:pt x="3480" y="9501"/>
                </a:lnTo>
                <a:lnTo>
                  <a:pt x="3738" y="9593"/>
                </a:lnTo>
                <a:lnTo>
                  <a:pt x="4014" y="9685"/>
                </a:lnTo>
                <a:lnTo>
                  <a:pt x="4290" y="9759"/>
                </a:lnTo>
                <a:lnTo>
                  <a:pt x="4567" y="9832"/>
                </a:lnTo>
                <a:lnTo>
                  <a:pt x="4843" y="9869"/>
                </a:lnTo>
                <a:lnTo>
                  <a:pt x="5119" y="9906"/>
                </a:lnTo>
                <a:lnTo>
                  <a:pt x="5413" y="9943"/>
                </a:lnTo>
                <a:lnTo>
                  <a:pt x="6003" y="9943"/>
                </a:lnTo>
                <a:lnTo>
                  <a:pt x="6297" y="9906"/>
                </a:lnTo>
                <a:lnTo>
                  <a:pt x="6573" y="9869"/>
                </a:lnTo>
                <a:lnTo>
                  <a:pt x="6850" y="9832"/>
                </a:lnTo>
                <a:lnTo>
                  <a:pt x="7126" y="9759"/>
                </a:lnTo>
                <a:lnTo>
                  <a:pt x="7402" y="9685"/>
                </a:lnTo>
                <a:lnTo>
                  <a:pt x="7678" y="9593"/>
                </a:lnTo>
                <a:lnTo>
                  <a:pt x="7936" y="9501"/>
                </a:lnTo>
                <a:lnTo>
                  <a:pt x="8175" y="9372"/>
                </a:lnTo>
                <a:lnTo>
                  <a:pt x="8433" y="9262"/>
                </a:lnTo>
                <a:lnTo>
                  <a:pt x="8672" y="9114"/>
                </a:lnTo>
                <a:lnTo>
                  <a:pt x="8893" y="8967"/>
                </a:lnTo>
                <a:lnTo>
                  <a:pt x="9114" y="8801"/>
                </a:lnTo>
                <a:lnTo>
                  <a:pt x="9335" y="8636"/>
                </a:lnTo>
                <a:lnTo>
                  <a:pt x="9538" y="8451"/>
                </a:lnTo>
                <a:lnTo>
                  <a:pt x="9740" y="8267"/>
                </a:lnTo>
                <a:lnTo>
                  <a:pt x="9924" y="8065"/>
                </a:lnTo>
                <a:lnTo>
                  <a:pt x="10108" y="7862"/>
                </a:lnTo>
                <a:lnTo>
                  <a:pt x="10274" y="7641"/>
                </a:lnTo>
                <a:lnTo>
                  <a:pt x="10440" y="7420"/>
                </a:lnTo>
                <a:lnTo>
                  <a:pt x="10587" y="7199"/>
                </a:lnTo>
                <a:lnTo>
                  <a:pt x="10734" y="6960"/>
                </a:lnTo>
                <a:lnTo>
                  <a:pt x="10845" y="6702"/>
                </a:lnTo>
                <a:lnTo>
                  <a:pt x="10974" y="6463"/>
                </a:lnTo>
                <a:lnTo>
                  <a:pt x="11066" y="6205"/>
                </a:lnTo>
                <a:lnTo>
                  <a:pt x="11158" y="5929"/>
                </a:lnTo>
                <a:lnTo>
                  <a:pt x="11232" y="5653"/>
                </a:lnTo>
                <a:lnTo>
                  <a:pt x="11305" y="5377"/>
                </a:lnTo>
                <a:lnTo>
                  <a:pt x="11342" y="5100"/>
                </a:lnTo>
                <a:lnTo>
                  <a:pt x="11379" y="4824"/>
                </a:lnTo>
                <a:lnTo>
                  <a:pt x="11416" y="4530"/>
                </a:lnTo>
                <a:lnTo>
                  <a:pt x="11416" y="4235"/>
                </a:lnTo>
                <a:lnTo>
                  <a:pt x="11416" y="3922"/>
                </a:lnTo>
                <a:lnTo>
                  <a:pt x="11379" y="3609"/>
                </a:lnTo>
                <a:lnTo>
                  <a:pt x="11342" y="3315"/>
                </a:lnTo>
                <a:lnTo>
                  <a:pt x="11287" y="3020"/>
                </a:lnTo>
                <a:lnTo>
                  <a:pt x="11213" y="2725"/>
                </a:lnTo>
                <a:lnTo>
                  <a:pt x="11121" y="2431"/>
                </a:lnTo>
                <a:lnTo>
                  <a:pt x="11029" y="2155"/>
                </a:lnTo>
                <a:lnTo>
                  <a:pt x="10900" y="1878"/>
                </a:lnTo>
                <a:lnTo>
                  <a:pt x="10771" y="1621"/>
                </a:lnTo>
                <a:lnTo>
                  <a:pt x="10642" y="1363"/>
                </a:lnTo>
                <a:lnTo>
                  <a:pt x="10477" y="1105"/>
                </a:lnTo>
                <a:lnTo>
                  <a:pt x="10311" y="866"/>
                </a:lnTo>
                <a:lnTo>
                  <a:pt x="10145" y="626"/>
                </a:lnTo>
                <a:lnTo>
                  <a:pt x="9943" y="406"/>
                </a:lnTo>
                <a:lnTo>
                  <a:pt x="9740" y="203"/>
                </a:lnTo>
                <a:lnTo>
                  <a:pt x="953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2"/>
          <p:cNvSpPr txBox="1"/>
          <p:nvPr>
            <p:ph idx="1" type="body"/>
          </p:nvPr>
        </p:nvSpPr>
        <p:spPr>
          <a:xfrm>
            <a:off x="3221925" y="4330100"/>
            <a:ext cx="54648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</a:lstStyle>
          <a:p/>
        </p:txBody>
      </p:sp>
      <p:sp>
        <p:nvSpPr>
          <p:cNvPr id="97" name="Google Shape;97;p22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">
    <p:bg>
      <p:bgPr>
        <a:solidFill>
          <a:schemeClr val="accent2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23"/>
          <p:cNvSpPr/>
          <p:nvPr/>
        </p:nvSpPr>
        <p:spPr>
          <a:xfrm rot="3560713">
            <a:off x="7919979" y="4139908"/>
            <a:ext cx="1129759" cy="685684"/>
          </a:xfrm>
          <a:custGeom>
            <a:rect b="b" l="l" r="r" t="t"/>
            <a:pathLst>
              <a:path extrusionOk="0" h="9354" w="15412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3"/>
          <p:cNvSpPr/>
          <p:nvPr/>
        </p:nvSpPr>
        <p:spPr>
          <a:xfrm rot="1619439">
            <a:off x="7518911" y="3963338"/>
            <a:ext cx="440102" cy="657294"/>
          </a:xfrm>
          <a:custGeom>
            <a:rect b="b" l="l" r="r" t="t"/>
            <a:pathLst>
              <a:path extrusionOk="0" h="8967" w="6004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3"/>
          <p:cNvSpPr/>
          <p:nvPr/>
        </p:nvSpPr>
        <p:spPr>
          <a:xfrm rot="-5564790">
            <a:off x="1156803" y="211500"/>
            <a:ext cx="672035" cy="536827"/>
          </a:xfrm>
          <a:custGeom>
            <a:rect b="b" l="l" r="r" t="t"/>
            <a:pathLst>
              <a:path extrusionOk="0" h="10532" w="13184">
                <a:moveTo>
                  <a:pt x="4640" y="0"/>
                </a:moveTo>
                <a:lnTo>
                  <a:pt x="4107" y="19"/>
                </a:lnTo>
                <a:lnTo>
                  <a:pt x="3609" y="55"/>
                </a:lnTo>
                <a:lnTo>
                  <a:pt x="3112" y="147"/>
                </a:lnTo>
                <a:lnTo>
                  <a:pt x="2652" y="240"/>
                </a:lnTo>
                <a:lnTo>
                  <a:pt x="2229" y="368"/>
                </a:lnTo>
                <a:lnTo>
                  <a:pt x="1823" y="497"/>
                </a:lnTo>
                <a:lnTo>
                  <a:pt x="1455" y="645"/>
                </a:lnTo>
                <a:lnTo>
                  <a:pt x="1124" y="792"/>
                </a:lnTo>
                <a:lnTo>
                  <a:pt x="608" y="1050"/>
                </a:lnTo>
                <a:lnTo>
                  <a:pt x="9280" y="7659"/>
                </a:lnTo>
                <a:lnTo>
                  <a:pt x="93" y="1731"/>
                </a:lnTo>
                <a:lnTo>
                  <a:pt x="38" y="2302"/>
                </a:lnTo>
                <a:lnTo>
                  <a:pt x="1" y="2651"/>
                </a:lnTo>
                <a:lnTo>
                  <a:pt x="1" y="3038"/>
                </a:lnTo>
                <a:lnTo>
                  <a:pt x="1" y="3480"/>
                </a:lnTo>
                <a:lnTo>
                  <a:pt x="38" y="3922"/>
                </a:lnTo>
                <a:lnTo>
                  <a:pt x="93" y="4401"/>
                </a:lnTo>
                <a:lnTo>
                  <a:pt x="166" y="4879"/>
                </a:lnTo>
                <a:lnTo>
                  <a:pt x="295" y="5376"/>
                </a:lnTo>
                <a:lnTo>
                  <a:pt x="461" y="5873"/>
                </a:lnTo>
                <a:lnTo>
                  <a:pt x="553" y="6131"/>
                </a:lnTo>
                <a:lnTo>
                  <a:pt x="664" y="6389"/>
                </a:lnTo>
                <a:lnTo>
                  <a:pt x="792" y="6628"/>
                </a:lnTo>
                <a:lnTo>
                  <a:pt x="940" y="6868"/>
                </a:lnTo>
                <a:lnTo>
                  <a:pt x="1087" y="7107"/>
                </a:lnTo>
                <a:lnTo>
                  <a:pt x="1253" y="7346"/>
                </a:lnTo>
                <a:lnTo>
                  <a:pt x="1437" y="7586"/>
                </a:lnTo>
                <a:lnTo>
                  <a:pt x="1639" y="7807"/>
                </a:lnTo>
                <a:lnTo>
                  <a:pt x="1842" y="8028"/>
                </a:lnTo>
                <a:lnTo>
                  <a:pt x="2081" y="8249"/>
                </a:lnTo>
                <a:lnTo>
                  <a:pt x="2321" y="8451"/>
                </a:lnTo>
                <a:lnTo>
                  <a:pt x="2597" y="8654"/>
                </a:lnTo>
                <a:lnTo>
                  <a:pt x="2928" y="8875"/>
                </a:lnTo>
                <a:lnTo>
                  <a:pt x="3296" y="9077"/>
                </a:lnTo>
                <a:lnTo>
                  <a:pt x="3683" y="9280"/>
                </a:lnTo>
                <a:lnTo>
                  <a:pt x="4070" y="9445"/>
                </a:lnTo>
                <a:lnTo>
                  <a:pt x="4475" y="9611"/>
                </a:lnTo>
                <a:lnTo>
                  <a:pt x="4898" y="9758"/>
                </a:lnTo>
                <a:lnTo>
                  <a:pt x="5322" y="9869"/>
                </a:lnTo>
                <a:lnTo>
                  <a:pt x="5764" y="9998"/>
                </a:lnTo>
                <a:lnTo>
                  <a:pt x="6187" y="10090"/>
                </a:lnTo>
                <a:lnTo>
                  <a:pt x="6629" y="10182"/>
                </a:lnTo>
                <a:lnTo>
                  <a:pt x="7071" y="10255"/>
                </a:lnTo>
                <a:lnTo>
                  <a:pt x="7513" y="10329"/>
                </a:lnTo>
                <a:lnTo>
                  <a:pt x="8378" y="10421"/>
                </a:lnTo>
                <a:lnTo>
                  <a:pt x="9225" y="10476"/>
                </a:lnTo>
                <a:lnTo>
                  <a:pt x="10035" y="10513"/>
                </a:lnTo>
                <a:lnTo>
                  <a:pt x="10772" y="10532"/>
                </a:lnTo>
                <a:lnTo>
                  <a:pt x="11434" y="10513"/>
                </a:lnTo>
                <a:lnTo>
                  <a:pt x="12024" y="10495"/>
                </a:lnTo>
                <a:lnTo>
                  <a:pt x="12870" y="10458"/>
                </a:lnTo>
                <a:lnTo>
                  <a:pt x="13183" y="10421"/>
                </a:lnTo>
                <a:lnTo>
                  <a:pt x="13091" y="10127"/>
                </a:lnTo>
                <a:lnTo>
                  <a:pt x="12852" y="9316"/>
                </a:lnTo>
                <a:lnTo>
                  <a:pt x="12686" y="8764"/>
                </a:lnTo>
                <a:lnTo>
                  <a:pt x="12465" y="8138"/>
                </a:lnTo>
                <a:lnTo>
                  <a:pt x="12189" y="7438"/>
                </a:lnTo>
                <a:lnTo>
                  <a:pt x="11895" y="6684"/>
                </a:lnTo>
                <a:lnTo>
                  <a:pt x="11545" y="5929"/>
                </a:lnTo>
                <a:lnTo>
                  <a:pt x="11158" y="5137"/>
                </a:lnTo>
                <a:lnTo>
                  <a:pt x="10956" y="4750"/>
                </a:lnTo>
                <a:lnTo>
                  <a:pt x="10735" y="4364"/>
                </a:lnTo>
                <a:lnTo>
                  <a:pt x="10495" y="3977"/>
                </a:lnTo>
                <a:lnTo>
                  <a:pt x="10256" y="3590"/>
                </a:lnTo>
                <a:lnTo>
                  <a:pt x="9998" y="3222"/>
                </a:lnTo>
                <a:lnTo>
                  <a:pt x="9740" y="2872"/>
                </a:lnTo>
                <a:lnTo>
                  <a:pt x="9464" y="2523"/>
                </a:lnTo>
                <a:lnTo>
                  <a:pt x="9170" y="2191"/>
                </a:lnTo>
                <a:lnTo>
                  <a:pt x="8875" y="1878"/>
                </a:lnTo>
                <a:lnTo>
                  <a:pt x="8562" y="1584"/>
                </a:lnTo>
                <a:lnTo>
                  <a:pt x="8249" y="1307"/>
                </a:lnTo>
                <a:lnTo>
                  <a:pt x="7918" y="1068"/>
                </a:lnTo>
                <a:lnTo>
                  <a:pt x="7642" y="884"/>
                </a:lnTo>
                <a:lnTo>
                  <a:pt x="7365" y="718"/>
                </a:lnTo>
                <a:lnTo>
                  <a:pt x="7089" y="589"/>
                </a:lnTo>
                <a:lnTo>
                  <a:pt x="6813" y="460"/>
                </a:lnTo>
                <a:lnTo>
                  <a:pt x="6537" y="350"/>
                </a:lnTo>
                <a:lnTo>
                  <a:pt x="6261" y="258"/>
                </a:lnTo>
                <a:lnTo>
                  <a:pt x="5985" y="184"/>
                </a:lnTo>
                <a:lnTo>
                  <a:pt x="5708" y="111"/>
                </a:lnTo>
                <a:lnTo>
                  <a:pt x="5432" y="74"/>
                </a:lnTo>
                <a:lnTo>
                  <a:pt x="5174" y="37"/>
                </a:lnTo>
                <a:lnTo>
                  <a:pt x="4898" y="19"/>
                </a:lnTo>
                <a:lnTo>
                  <a:pt x="464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3"/>
          <p:cNvSpPr/>
          <p:nvPr/>
        </p:nvSpPr>
        <p:spPr>
          <a:xfrm rot="8585060">
            <a:off x="241104" y="264328"/>
            <a:ext cx="975659" cy="1597185"/>
          </a:xfrm>
          <a:custGeom>
            <a:rect b="b" l="l" r="r" t="t"/>
            <a:pathLst>
              <a:path extrusionOk="0" h="9557" w="5838">
                <a:moveTo>
                  <a:pt x="3628" y="0"/>
                </a:moveTo>
                <a:lnTo>
                  <a:pt x="3499" y="37"/>
                </a:lnTo>
                <a:lnTo>
                  <a:pt x="3149" y="129"/>
                </a:lnTo>
                <a:lnTo>
                  <a:pt x="2910" y="203"/>
                </a:lnTo>
                <a:lnTo>
                  <a:pt x="2634" y="313"/>
                </a:lnTo>
                <a:lnTo>
                  <a:pt x="2358" y="442"/>
                </a:lnTo>
                <a:lnTo>
                  <a:pt x="2045" y="608"/>
                </a:lnTo>
                <a:lnTo>
                  <a:pt x="1732" y="792"/>
                </a:lnTo>
                <a:lnTo>
                  <a:pt x="1419" y="1013"/>
                </a:lnTo>
                <a:lnTo>
                  <a:pt x="1124" y="1289"/>
                </a:lnTo>
                <a:lnTo>
                  <a:pt x="977" y="1418"/>
                </a:lnTo>
                <a:lnTo>
                  <a:pt x="848" y="1584"/>
                </a:lnTo>
                <a:lnTo>
                  <a:pt x="719" y="1750"/>
                </a:lnTo>
                <a:lnTo>
                  <a:pt x="590" y="1915"/>
                </a:lnTo>
                <a:lnTo>
                  <a:pt x="480" y="2099"/>
                </a:lnTo>
                <a:lnTo>
                  <a:pt x="369" y="2302"/>
                </a:lnTo>
                <a:lnTo>
                  <a:pt x="277" y="2504"/>
                </a:lnTo>
                <a:lnTo>
                  <a:pt x="203" y="2725"/>
                </a:lnTo>
                <a:lnTo>
                  <a:pt x="130" y="2946"/>
                </a:lnTo>
                <a:lnTo>
                  <a:pt x="75" y="3186"/>
                </a:lnTo>
                <a:lnTo>
                  <a:pt x="38" y="3443"/>
                </a:lnTo>
                <a:lnTo>
                  <a:pt x="19" y="3701"/>
                </a:lnTo>
                <a:lnTo>
                  <a:pt x="1" y="3959"/>
                </a:lnTo>
                <a:lnTo>
                  <a:pt x="1" y="4217"/>
                </a:lnTo>
                <a:lnTo>
                  <a:pt x="19" y="4493"/>
                </a:lnTo>
                <a:lnTo>
                  <a:pt x="56" y="4751"/>
                </a:lnTo>
                <a:lnTo>
                  <a:pt x="130" y="5303"/>
                </a:lnTo>
                <a:lnTo>
                  <a:pt x="259" y="5837"/>
                </a:lnTo>
                <a:lnTo>
                  <a:pt x="406" y="6353"/>
                </a:lnTo>
                <a:lnTo>
                  <a:pt x="572" y="6868"/>
                </a:lnTo>
                <a:lnTo>
                  <a:pt x="756" y="7365"/>
                </a:lnTo>
                <a:lnTo>
                  <a:pt x="940" y="7807"/>
                </a:lnTo>
                <a:lnTo>
                  <a:pt x="1142" y="8231"/>
                </a:lnTo>
                <a:lnTo>
                  <a:pt x="1474" y="8930"/>
                </a:lnTo>
                <a:lnTo>
                  <a:pt x="1732" y="9390"/>
                </a:lnTo>
                <a:lnTo>
                  <a:pt x="1824" y="9556"/>
                </a:lnTo>
                <a:lnTo>
                  <a:pt x="1971" y="9427"/>
                </a:lnTo>
                <a:lnTo>
                  <a:pt x="2376" y="9096"/>
                </a:lnTo>
                <a:lnTo>
                  <a:pt x="2947" y="8580"/>
                </a:lnTo>
                <a:lnTo>
                  <a:pt x="3260" y="8249"/>
                </a:lnTo>
                <a:lnTo>
                  <a:pt x="3610" y="7899"/>
                </a:lnTo>
                <a:lnTo>
                  <a:pt x="3959" y="7512"/>
                </a:lnTo>
                <a:lnTo>
                  <a:pt x="4309" y="7107"/>
                </a:lnTo>
                <a:lnTo>
                  <a:pt x="4641" y="6666"/>
                </a:lnTo>
                <a:lnTo>
                  <a:pt x="4954" y="6205"/>
                </a:lnTo>
                <a:lnTo>
                  <a:pt x="5230" y="5745"/>
                </a:lnTo>
                <a:lnTo>
                  <a:pt x="5359" y="5506"/>
                </a:lnTo>
                <a:lnTo>
                  <a:pt x="5469" y="5266"/>
                </a:lnTo>
                <a:lnTo>
                  <a:pt x="5561" y="5008"/>
                </a:lnTo>
                <a:lnTo>
                  <a:pt x="5653" y="4769"/>
                </a:lnTo>
                <a:lnTo>
                  <a:pt x="5727" y="4530"/>
                </a:lnTo>
                <a:lnTo>
                  <a:pt x="5782" y="4272"/>
                </a:lnTo>
                <a:lnTo>
                  <a:pt x="5819" y="4033"/>
                </a:lnTo>
                <a:lnTo>
                  <a:pt x="5837" y="3793"/>
                </a:lnTo>
                <a:lnTo>
                  <a:pt x="5837" y="3554"/>
                </a:lnTo>
                <a:lnTo>
                  <a:pt x="5837" y="3333"/>
                </a:lnTo>
                <a:lnTo>
                  <a:pt x="5801" y="3112"/>
                </a:lnTo>
                <a:lnTo>
                  <a:pt x="5764" y="2910"/>
                </a:lnTo>
                <a:lnTo>
                  <a:pt x="5727" y="2689"/>
                </a:lnTo>
                <a:lnTo>
                  <a:pt x="5653" y="2486"/>
                </a:lnTo>
                <a:lnTo>
                  <a:pt x="5580" y="2302"/>
                </a:lnTo>
                <a:lnTo>
                  <a:pt x="5506" y="2118"/>
                </a:lnTo>
                <a:lnTo>
                  <a:pt x="5322" y="1768"/>
                </a:lnTo>
                <a:lnTo>
                  <a:pt x="5119" y="1437"/>
                </a:lnTo>
                <a:lnTo>
                  <a:pt x="4898" y="1142"/>
                </a:lnTo>
                <a:lnTo>
                  <a:pt x="4677" y="884"/>
                </a:lnTo>
                <a:lnTo>
                  <a:pt x="4457" y="663"/>
                </a:lnTo>
                <a:lnTo>
                  <a:pt x="4236" y="461"/>
                </a:lnTo>
                <a:lnTo>
                  <a:pt x="4051" y="295"/>
                </a:lnTo>
                <a:lnTo>
                  <a:pt x="3757" y="74"/>
                </a:lnTo>
                <a:lnTo>
                  <a:pt x="3628" y="0"/>
                </a:lnTo>
                <a:close/>
              </a:path>
            </a:pathLst>
          </a:custGeom>
          <a:solidFill>
            <a:srgbClr val="1D5885">
              <a:alpha val="5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/>
          <p:nvPr/>
        </p:nvSpPr>
        <p:spPr>
          <a:xfrm>
            <a:off x="0" y="0"/>
            <a:ext cx="9143954" cy="5143389"/>
          </a:xfrm>
          <a:custGeom>
            <a:rect b="b" l="l" r="r" t="t"/>
            <a:pathLst>
              <a:path extrusionOk="0" h="53026" w="9427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4"/>
          <p:cNvSpPr/>
          <p:nvPr/>
        </p:nvSpPr>
        <p:spPr>
          <a:xfrm>
            <a:off x="2007373" y="2801981"/>
            <a:ext cx="1494925" cy="907315"/>
          </a:xfrm>
          <a:custGeom>
            <a:rect b="b" l="l" r="r" t="t"/>
            <a:pathLst>
              <a:path extrusionOk="0" h="9354" w="15412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4"/>
          <p:cNvSpPr/>
          <p:nvPr/>
        </p:nvSpPr>
        <p:spPr>
          <a:xfrm rot="758744">
            <a:off x="1198314" y="3395329"/>
            <a:ext cx="582376" cy="869781"/>
          </a:xfrm>
          <a:custGeom>
            <a:rect b="b" l="l" r="r" t="t"/>
            <a:pathLst>
              <a:path extrusionOk="0" h="8967" w="6004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4"/>
          <p:cNvSpPr/>
          <p:nvPr/>
        </p:nvSpPr>
        <p:spPr>
          <a:xfrm>
            <a:off x="1993115" y="0"/>
            <a:ext cx="1828888" cy="1393078"/>
          </a:xfrm>
          <a:custGeom>
            <a:rect b="b" l="l" r="r" t="t"/>
            <a:pathLst>
              <a:path extrusionOk="0" h="14362" w="18855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4"/>
          <p:cNvSpPr/>
          <p:nvPr/>
        </p:nvSpPr>
        <p:spPr>
          <a:xfrm>
            <a:off x="1793105" y="4243274"/>
            <a:ext cx="1271637" cy="900137"/>
          </a:xfrm>
          <a:custGeom>
            <a:rect b="b" l="l" r="r" t="t"/>
            <a:pathLst>
              <a:path extrusionOk="0" h="9280" w="1311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4"/>
          <p:cNvSpPr/>
          <p:nvPr/>
        </p:nvSpPr>
        <p:spPr>
          <a:xfrm>
            <a:off x="0" y="2907418"/>
            <a:ext cx="971624" cy="1607346"/>
          </a:xfrm>
          <a:custGeom>
            <a:rect b="b" l="l" r="r" t="t"/>
            <a:pathLst>
              <a:path extrusionOk="0" h="16571" w="10017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4"/>
          <p:cNvSpPr txBox="1"/>
          <p:nvPr>
            <p:ph type="title"/>
          </p:nvPr>
        </p:nvSpPr>
        <p:spPr>
          <a:xfrm>
            <a:off x="3822000" y="893225"/>
            <a:ext cx="48648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3822000" y="1725900"/>
            <a:ext cx="2361300" cy="30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⊷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⊶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⊸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6" name="Google Shape;26;p14"/>
          <p:cNvSpPr txBox="1"/>
          <p:nvPr>
            <p:ph idx="2" type="body"/>
          </p:nvPr>
        </p:nvSpPr>
        <p:spPr>
          <a:xfrm>
            <a:off x="6325498" y="1725900"/>
            <a:ext cx="2361300" cy="30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⊷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⊶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⊸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/>
          <p:nvPr/>
        </p:nvSpPr>
        <p:spPr>
          <a:xfrm>
            <a:off x="0" y="0"/>
            <a:ext cx="9144093" cy="5143522"/>
          </a:xfrm>
          <a:custGeom>
            <a:rect b="b" l="l" r="r" t="t"/>
            <a:pathLst>
              <a:path extrusionOk="0" h="53026" w="94269">
                <a:moveTo>
                  <a:pt x="40138" y="14729"/>
                </a:moveTo>
                <a:lnTo>
                  <a:pt x="40211" y="15411"/>
                </a:lnTo>
                <a:lnTo>
                  <a:pt x="40303" y="16239"/>
                </a:lnTo>
                <a:lnTo>
                  <a:pt x="40395" y="17325"/>
                </a:lnTo>
                <a:lnTo>
                  <a:pt x="40469" y="18633"/>
                </a:lnTo>
                <a:lnTo>
                  <a:pt x="40543" y="20161"/>
                </a:lnTo>
                <a:lnTo>
                  <a:pt x="40561" y="20989"/>
                </a:lnTo>
                <a:lnTo>
                  <a:pt x="40579" y="21855"/>
                </a:lnTo>
                <a:lnTo>
                  <a:pt x="40561" y="22738"/>
                </a:lnTo>
                <a:lnTo>
                  <a:pt x="40561" y="23659"/>
                </a:lnTo>
                <a:lnTo>
                  <a:pt x="40524" y="24616"/>
                </a:lnTo>
                <a:lnTo>
                  <a:pt x="40469" y="25574"/>
                </a:lnTo>
                <a:lnTo>
                  <a:pt x="40395" y="26568"/>
                </a:lnTo>
                <a:lnTo>
                  <a:pt x="40303" y="27562"/>
                </a:lnTo>
                <a:lnTo>
                  <a:pt x="40193" y="28556"/>
                </a:lnTo>
                <a:lnTo>
                  <a:pt x="40064" y="29569"/>
                </a:lnTo>
                <a:lnTo>
                  <a:pt x="39880" y="30563"/>
                </a:lnTo>
                <a:lnTo>
                  <a:pt x="39696" y="31558"/>
                </a:lnTo>
                <a:lnTo>
                  <a:pt x="39475" y="32552"/>
                </a:lnTo>
                <a:lnTo>
                  <a:pt x="39217" y="33528"/>
                </a:lnTo>
                <a:lnTo>
                  <a:pt x="38922" y="34485"/>
                </a:lnTo>
                <a:lnTo>
                  <a:pt x="38591" y="35424"/>
                </a:lnTo>
                <a:lnTo>
                  <a:pt x="38407" y="35884"/>
                </a:lnTo>
                <a:lnTo>
                  <a:pt x="38223" y="36326"/>
                </a:lnTo>
                <a:lnTo>
                  <a:pt x="38039" y="36768"/>
                </a:lnTo>
                <a:lnTo>
                  <a:pt x="37818" y="37210"/>
                </a:lnTo>
                <a:lnTo>
                  <a:pt x="37597" y="37633"/>
                </a:lnTo>
                <a:lnTo>
                  <a:pt x="37376" y="38038"/>
                </a:lnTo>
                <a:lnTo>
                  <a:pt x="37136" y="38444"/>
                </a:lnTo>
                <a:lnTo>
                  <a:pt x="36897" y="38849"/>
                </a:lnTo>
                <a:lnTo>
                  <a:pt x="36621" y="39235"/>
                </a:lnTo>
                <a:lnTo>
                  <a:pt x="36363" y="39585"/>
                </a:lnTo>
                <a:lnTo>
                  <a:pt x="36087" y="39953"/>
                </a:lnTo>
                <a:lnTo>
                  <a:pt x="35811" y="40285"/>
                </a:lnTo>
                <a:lnTo>
                  <a:pt x="35516" y="40598"/>
                </a:lnTo>
                <a:lnTo>
                  <a:pt x="35222" y="40911"/>
                </a:lnTo>
                <a:lnTo>
                  <a:pt x="34927" y="41205"/>
                </a:lnTo>
                <a:lnTo>
                  <a:pt x="34614" y="41500"/>
                </a:lnTo>
                <a:lnTo>
                  <a:pt x="34301" y="41758"/>
                </a:lnTo>
                <a:lnTo>
                  <a:pt x="33988" y="42015"/>
                </a:lnTo>
                <a:lnTo>
                  <a:pt x="33675" y="42255"/>
                </a:lnTo>
                <a:lnTo>
                  <a:pt x="33344" y="42494"/>
                </a:lnTo>
                <a:lnTo>
                  <a:pt x="33012" y="42715"/>
                </a:lnTo>
                <a:lnTo>
                  <a:pt x="32681" y="42918"/>
                </a:lnTo>
                <a:lnTo>
                  <a:pt x="32349" y="43102"/>
                </a:lnTo>
                <a:lnTo>
                  <a:pt x="32018" y="43286"/>
                </a:lnTo>
                <a:lnTo>
                  <a:pt x="31337" y="43636"/>
                </a:lnTo>
                <a:lnTo>
                  <a:pt x="30656" y="43930"/>
                </a:lnTo>
                <a:lnTo>
                  <a:pt x="29956" y="44188"/>
                </a:lnTo>
                <a:lnTo>
                  <a:pt x="29275" y="44409"/>
                </a:lnTo>
                <a:lnTo>
                  <a:pt x="28593" y="44593"/>
                </a:lnTo>
                <a:lnTo>
                  <a:pt x="27912" y="44740"/>
                </a:lnTo>
                <a:lnTo>
                  <a:pt x="27249" y="44869"/>
                </a:lnTo>
                <a:lnTo>
                  <a:pt x="26605" y="44961"/>
                </a:lnTo>
                <a:lnTo>
                  <a:pt x="25961" y="45035"/>
                </a:lnTo>
                <a:lnTo>
                  <a:pt x="25335" y="45090"/>
                </a:lnTo>
                <a:lnTo>
                  <a:pt x="24745" y="45127"/>
                </a:lnTo>
                <a:lnTo>
                  <a:pt x="24175" y="45145"/>
                </a:lnTo>
                <a:lnTo>
                  <a:pt x="23622" y="45145"/>
                </a:lnTo>
                <a:lnTo>
                  <a:pt x="23125" y="45127"/>
                </a:lnTo>
                <a:lnTo>
                  <a:pt x="22205" y="45072"/>
                </a:lnTo>
                <a:lnTo>
                  <a:pt x="21450" y="44998"/>
                </a:lnTo>
                <a:lnTo>
                  <a:pt x="20879" y="44924"/>
                </a:lnTo>
                <a:lnTo>
                  <a:pt x="20400" y="44851"/>
                </a:lnTo>
                <a:lnTo>
                  <a:pt x="20124" y="44427"/>
                </a:lnTo>
                <a:lnTo>
                  <a:pt x="19829" y="43949"/>
                </a:lnTo>
                <a:lnTo>
                  <a:pt x="19461" y="43286"/>
                </a:lnTo>
                <a:lnTo>
                  <a:pt x="19038" y="42457"/>
                </a:lnTo>
                <a:lnTo>
                  <a:pt x="18835" y="41997"/>
                </a:lnTo>
                <a:lnTo>
                  <a:pt x="18614" y="41500"/>
                </a:lnTo>
                <a:lnTo>
                  <a:pt x="18393" y="40966"/>
                </a:lnTo>
                <a:lnTo>
                  <a:pt x="18191" y="40414"/>
                </a:lnTo>
                <a:lnTo>
                  <a:pt x="17988" y="39824"/>
                </a:lnTo>
                <a:lnTo>
                  <a:pt x="17804" y="39198"/>
                </a:lnTo>
                <a:lnTo>
                  <a:pt x="17638" y="38572"/>
                </a:lnTo>
                <a:lnTo>
                  <a:pt x="17491" y="37910"/>
                </a:lnTo>
                <a:lnTo>
                  <a:pt x="17362" y="37228"/>
                </a:lnTo>
                <a:lnTo>
                  <a:pt x="17252" y="36529"/>
                </a:lnTo>
                <a:lnTo>
                  <a:pt x="17178" y="35811"/>
                </a:lnTo>
                <a:lnTo>
                  <a:pt x="17141" y="35074"/>
                </a:lnTo>
                <a:lnTo>
                  <a:pt x="17141" y="34338"/>
                </a:lnTo>
                <a:lnTo>
                  <a:pt x="17178" y="33564"/>
                </a:lnTo>
                <a:lnTo>
                  <a:pt x="17215" y="33196"/>
                </a:lnTo>
                <a:lnTo>
                  <a:pt x="17252" y="32810"/>
                </a:lnTo>
                <a:lnTo>
                  <a:pt x="17307" y="32423"/>
                </a:lnTo>
                <a:lnTo>
                  <a:pt x="17381" y="32036"/>
                </a:lnTo>
                <a:lnTo>
                  <a:pt x="17473" y="31650"/>
                </a:lnTo>
                <a:lnTo>
                  <a:pt x="17565" y="31245"/>
                </a:lnTo>
                <a:lnTo>
                  <a:pt x="17675" y="30858"/>
                </a:lnTo>
                <a:lnTo>
                  <a:pt x="17786" y="30471"/>
                </a:lnTo>
                <a:lnTo>
                  <a:pt x="17933" y="30066"/>
                </a:lnTo>
                <a:lnTo>
                  <a:pt x="18080" y="29680"/>
                </a:lnTo>
                <a:lnTo>
                  <a:pt x="18246" y="29293"/>
                </a:lnTo>
                <a:lnTo>
                  <a:pt x="18430" y="28888"/>
                </a:lnTo>
                <a:lnTo>
                  <a:pt x="18614" y="28501"/>
                </a:lnTo>
                <a:lnTo>
                  <a:pt x="18835" y="28115"/>
                </a:lnTo>
                <a:lnTo>
                  <a:pt x="19056" y="27710"/>
                </a:lnTo>
                <a:lnTo>
                  <a:pt x="19314" y="27323"/>
                </a:lnTo>
                <a:lnTo>
                  <a:pt x="19572" y="26936"/>
                </a:lnTo>
                <a:lnTo>
                  <a:pt x="19848" y="26550"/>
                </a:lnTo>
                <a:lnTo>
                  <a:pt x="20142" y="26181"/>
                </a:lnTo>
                <a:lnTo>
                  <a:pt x="20437" y="25813"/>
                </a:lnTo>
                <a:lnTo>
                  <a:pt x="20750" y="25445"/>
                </a:lnTo>
                <a:lnTo>
                  <a:pt x="21081" y="25095"/>
                </a:lnTo>
                <a:lnTo>
                  <a:pt x="21413" y="24745"/>
                </a:lnTo>
                <a:lnTo>
                  <a:pt x="21763" y="24395"/>
                </a:lnTo>
                <a:lnTo>
                  <a:pt x="22499" y="23714"/>
                </a:lnTo>
                <a:lnTo>
                  <a:pt x="23254" y="23070"/>
                </a:lnTo>
                <a:lnTo>
                  <a:pt x="24046" y="22444"/>
                </a:lnTo>
                <a:lnTo>
                  <a:pt x="24856" y="21855"/>
                </a:lnTo>
                <a:lnTo>
                  <a:pt x="25703" y="21265"/>
                </a:lnTo>
                <a:lnTo>
                  <a:pt x="26550" y="20713"/>
                </a:lnTo>
                <a:lnTo>
                  <a:pt x="27415" y="20179"/>
                </a:lnTo>
                <a:lnTo>
                  <a:pt x="28299" y="19682"/>
                </a:lnTo>
                <a:lnTo>
                  <a:pt x="29164" y="19203"/>
                </a:lnTo>
                <a:lnTo>
                  <a:pt x="30048" y="18743"/>
                </a:lnTo>
                <a:lnTo>
                  <a:pt x="30913" y="18320"/>
                </a:lnTo>
                <a:lnTo>
                  <a:pt x="31760" y="17896"/>
                </a:lnTo>
                <a:lnTo>
                  <a:pt x="32607" y="17528"/>
                </a:lnTo>
                <a:lnTo>
                  <a:pt x="33417" y="17160"/>
                </a:lnTo>
                <a:lnTo>
                  <a:pt x="34209" y="16828"/>
                </a:lnTo>
                <a:lnTo>
                  <a:pt x="34982" y="16515"/>
                </a:lnTo>
                <a:lnTo>
                  <a:pt x="36400" y="15963"/>
                </a:lnTo>
                <a:lnTo>
                  <a:pt x="37652" y="15521"/>
                </a:lnTo>
                <a:lnTo>
                  <a:pt x="38683" y="15171"/>
                </a:lnTo>
                <a:lnTo>
                  <a:pt x="39456" y="14913"/>
                </a:lnTo>
                <a:lnTo>
                  <a:pt x="40138" y="14729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5"/>
          <p:cNvSpPr/>
          <p:nvPr/>
        </p:nvSpPr>
        <p:spPr>
          <a:xfrm>
            <a:off x="528548" y="1071451"/>
            <a:ext cx="1164582" cy="1832524"/>
          </a:xfrm>
          <a:custGeom>
            <a:rect b="b" l="l" r="r" t="t"/>
            <a:pathLst>
              <a:path extrusionOk="0" h="18892" w="12006">
                <a:moveTo>
                  <a:pt x="2063" y="1"/>
                </a:moveTo>
                <a:lnTo>
                  <a:pt x="1934" y="369"/>
                </a:lnTo>
                <a:lnTo>
                  <a:pt x="1768" y="793"/>
                </a:lnTo>
                <a:lnTo>
                  <a:pt x="1584" y="1363"/>
                </a:lnTo>
                <a:lnTo>
                  <a:pt x="1345" y="2063"/>
                </a:lnTo>
                <a:lnTo>
                  <a:pt x="1106" y="2873"/>
                </a:lnTo>
                <a:lnTo>
                  <a:pt x="866" y="3794"/>
                </a:lnTo>
                <a:lnTo>
                  <a:pt x="627" y="4770"/>
                </a:lnTo>
                <a:lnTo>
                  <a:pt x="406" y="5819"/>
                </a:lnTo>
                <a:lnTo>
                  <a:pt x="314" y="6353"/>
                </a:lnTo>
                <a:lnTo>
                  <a:pt x="222" y="6905"/>
                </a:lnTo>
                <a:lnTo>
                  <a:pt x="148" y="7458"/>
                </a:lnTo>
                <a:lnTo>
                  <a:pt x="93" y="8028"/>
                </a:lnTo>
                <a:lnTo>
                  <a:pt x="38" y="8599"/>
                </a:lnTo>
                <a:lnTo>
                  <a:pt x="19" y="9152"/>
                </a:lnTo>
                <a:lnTo>
                  <a:pt x="1" y="9722"/>
                </a:lnTo>
                <a:lnTo>
                  <a:pt x="1" y="10275"/>
                </a:lnTo>
                <a:lnTo>
                  <a:pt x="38" y="10845"/>
                </a:lnTo>
                <a:lnTo>
                  <a:pt x="93" y="11379"/>
                </a:lnTo>
                <a:lnTo>
                  <a:pt x="167" y="11932"/>
                </a:lnTo>
                <a:lnTo>
                  <a:pt x="259" y="12447"/>
                </a:lnTo>
                <a:lnTo>
                  <a:pt x="388" y="12963"/>
                </a:lnTo>
                <a:lnTo>
                  <a:pt x="535" y="13478"/>
                </a:lnTo>
                <a:lnTo>
                  <a:pt x="682" y="13865"/>
                </a:lnTo>
                <a:lnTo>
                  <a:pt x="848" y="14233"/>
                </a:lnTo>
                <a:lnTo>
                  <a:pt x="1032" y="14583"/>
                </a:lnTo>
                <a:lnTo>
                  <a:pt x="1216" y="14914"/>
                </a:lnTo>
                <a:lnTo>
                  <a:pt x="1419" y="15227"/>
                </a:lnTo>
                <a:lnTo>
                  <a:pt x="1640" y="15522"/>
                </a:lnTo>
                <a:lnTo>
                  <a:pt x="1860" y="15798"/>
                </a:lnTo>
                <a:lnTo>
                  <a:pt x="2100" y="16074"/>
                </a:lnTo>
                <a:lnTo>
                  <a:pt x="2339" y="16314"/>
                </a:lnTo>
                <a:lnTo>
                  <a:pt x="2597" y="16553"/>
                </a:lnTo>
                <a:lnTo>
                  <a:pt x="2855" y="16774"/>
                </a:lnTo>
                <a:lnTo>
                  <a:pt x="3112" y="16995"/>
                </a:lnTo>
                <a:lnTo>
                  <a:pt x="3389" y="17179"/>
                </a:lnTo>
                <a:lnTo>
                  <a:pt x="3665" y="17363"/>
                </a:lnTo>
                <a:lnTo>
                  <a:pt x="3941" y="17529"/>
                </a:lnTo>
                <a:lnTo>
                  <a:pt x="4217" y="17695"/>
                </a:lnTo>
                <a:lnTo>
                  <a:pt x="4770" y="17971"/>
                </a:lnTo>
                <a:lnTo>
                  <a:pt x="5322" y="18192"/>
                </a:lnTo>
                <a:lnTo>
                  <a:pt x="5856" y="18394"/>
                </a:lnTo>
                <a:lnTo>
                  <a:pt x="6371" y="18542"/>
                </a:lnTo>
                <a:lnTo>
                  <a:pt x="6850" y="18670"/>
                </a:lnTo>
                <a:lnTo>
                  <a:pt x="7292" y="18781"/>
                </a:lnTo>
                <a:lnTo>
                  <a:pt x="7679" y="18836"/>
                </a:lnTo>
                <a:lnTo>
                  <a:pt x="8010" y="18891"/>
                </a:lnTo>
                <a:lnTo>
                  <a:pt x="4015" y="5727"/>
                </a:lnTo>
                <a:lnTo>
                  <a:pt x="9041" y="18560"/>
                </a:lnTo>
                <a:lnTo>
                  <a:pt x="9262" y="18321"/>
                </a:lnTo>
                <a:lnTo>
                  <a:pt x="9538" y="18026"/>
                </a:lnTo>
                <a:lnTo>
                  <a:pt x="9814" y="17695"/>
                </a:lnTo>
                <a:lnTo>
                  <a:pt x="10109" y="17290"/>
                </a:lnTo>
                <a:lnTo>
                  <a:pt x="10422" y="16866"/>
                </a:lnTo>
                <a:lnTo>
                  <a:pt x="10735" y="16369"/>
                </a:lnTo>
                <a:lnTo>
                  <a:pt x="11029" y="15853"/>
                </a:lnTo>
                <a:lnTo>
                  <a:pt x="11287" y="15283"/>
                </a:lnTo>
                <a:lnTo>
                  <a:pt x="11416" y="14988"/>
                </a:lnTo>
                <a:lnTo>
                  <a:pt x="11527" y="14693"/>
                </a:lnTo>
                <a:lnTo>
                  <a:pt x="11637" y="14362"/>
                </a:lnTo>
                <a:lnTo>
                  <a:pt x="11729" y="14049"/>
                </a:lnTo>
                <a:lnTo>
                  <a:pt x="11821" y="13718"/>
                </a:lnTo>
                <a:lnTo>
                  <a:pt x="11895" y="13386"/>
                </a:lnTo>
                <a:lnTo>
                  <a:pt x="11950" y="13036"/>
                </a:lnTo>
                <a:lnTo>
                  <a:pt x="11987" y="12687"/>
                </a:lnTo>
                <a:lnTo>
                  <a:pt x="12005" y="12318"/>
                </a:lnTo>
                <a:lnTo>
                  <a:pt x="12005" y="11950"/>
                </a:lnTo>
                <a:lnTo>
                  <a:pt x="12005" y="11582"/>
                </a:lnTo>
                <a:lnTo>
                  <a:pt x="11968" y="11214"/>
                </a:lnTo>
                <a:lnTo>
                  <a:pt x="11913" y="10827"/>
                </a:lnTo>
                <a:lnTo>
                  <a:pt x="11821" y="10440"/>
                </a:lnTo>
                <a:lnTo>
                  <a:pt x="11729" y="10035"/>
                </a:lnTo>
                <a:lnTo>
                  <a:pt x="11600" y="9649"/>
                </a:lnTo>
                <a:lnTo>
                  <a:pt x="11416" y="9152"/>
                </a:lnTo>
                <a:lnTo>
                  <a:pt x="11195" y="8673"/>
                </a:lnTo>
                <a:lnTo>
                  <a:pt x="10956" y="8194"/>
                </a:lnTo>
                <a:lnTo>
                  <a:pt x="10680" y="7715"/>
                </a:lnTo>
                <a:lnTo>
                  <a:pt x="10367" y="7255"/>
                </a:lnTo>
                <a:lnTo>
                  <a:pt x="10054" y="6813"/>
                </a:lnTo>
                <a:lnTo>
                  <a:pt x="9704" y="6353"/>
                </a:lnTo>
                <a:lnTo>
                  <a:pt x="9354" y="5930"/>
                </a:lnTo>
                <a:lnTo>
                  <a:pt x="8967" y="5506"/>
                </a:lnTo>
                <a:lnTo>
                  <a:pt x="8581" y="5083"/>
                </a:lnTo>
                <a:lnTo>
                  <a:pt x="8194" y="4678"/>
                </a:lnTo>
                <a:lnTo>
                  <a:pt x="7789" y="4291"/>
                </a:lnTo>
                <a:lnTo>
                  <a:pt x="7384" y="3904"/>
                </a:lnTo>
                <a:lnTo>
                  <a:pt x="6979" y="3536"/>
                </a:lnTo>
                <a:lnTo>
                  <a:pt x="6150" y="2855"/>
                </a:lnTo>
                <a:lnTo>
                  <a:pt x="5359" y="2229"/>
                </a:lnTo>
                <a:lnTo>
                  <a:pt x="4604" y="1676"/>
                </a:lnTo>
                <a:lnTo>
                  <a:pt x="3923" y="1179"/>
                </a:lnTo>
                <a:lnTo>
                  <a:pt x="3297" y="774"/>
                </a:lnTo>
                <a:lnTo>
                  <a:pt x="2799" y="443"/>
                </a:lnTo>
                <a:lnTo>
                  <a:pt x="2413" y="204"/>
                </a:lnTo>
                <a:lnTo>
                  <a:pt x="20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5"/>
          <p:cNvSpPr/>
          <p:nvPr/>
        </p:nvSpPr>
        <p:spPr>
          <a:xfrm>
            <a:off x="1192991" y="0"/>
            <a:ext cx="2343229" cy="1357321"/>
          </a:xfrm>
          <a:custGeom>
            <a:rect b="b" l="l" r="r" t="t"/>
            <a:pathLst>
              <a:path extrusionOk="0" h="13993" w="24157">
                <a:moveTo>
                  <a:pt x="147" y="0"/>
                </a:moveTo>
                <a:lnTo>
                  <a:pt x="92" y="479"/>
                </a:lnTo>
                <a:lnTo>
                  <a:pt x="37" y="939"/>
                </a:lnTo>
                <a:lnTo>
                  <a:pt x="18" y="1436"/>
                </a:lnTo>
                <a:lnTo>
                  <a:pt x="0" y="1915"/>
                </a:lnTo>
                <a:lnTo>
                  <a:pt x="18" y="2541"/>
                </a:lnTo>
                <a:lnTo>
                  <a:pt x="55" y="3148"/>
                </a:lnTo>
                <a:lnTo>
                  <a:pt x="147" y="3756"/>
                </a:lnTo>
                <a:lnTo>
                  <a:pt x="239" y="4345"/>
                </a:lnTo>
                <a:lnTo>
                  <a:pt x="387" y="4934"/>
                </a:lnTo>
                <a:lnTo>
                  <a:pt x="534" y="5505"/>
                </a:lnTo>
                <a:lnTo>
                  <a:pt x="737" y="6076"/>
                </a:lnTo>
                <a:lnTo>
                  <a:pt x="957" y="6610"/>
                </a:lnTo>
                <a:lnTo>
                  <a:pt x="1197" y="7144"/>
                </a:lnTo>
                <a:lnTo>
                  <a:pt x="1455" y="7678"/>
                </a:lnTo>
                <a:lnTo>
                  <a:pt x="1749" y="8175"/>
                </a:lnTo>
                <a:lnTo>
                  <a:pt x="2062" y="8672"/>
                </a:lnTo>
                <a:lnTo>
                  <a:pt x="2394" y="9132"/>
                </a:lnTo>
                <a:lnTo>
                  <a:pt x="2762" y="9592"/>
                </a:lnTo>
                <a:lnTo>
                  <a:pt x="3130" y="10034"/>
                </a:lnTo>
                <a:lnTo>
                  <a:pt x="3535" y="10458"/>
                </a:lnTo>
                <a:lnTo>
                  <a:pt x="3959" y="10863"/>
                </a:lnTo>
                <a:lnTo>
                  <a:pt x="4400" y="11231"/>
                </a:lnTo>
                <a:lnTo>
                  <a:pt x="4861" y="11599"/>
                </a:lnTo>
                <a:lnTo>
                  <a:pt x="5321" y="11931"/>
                </a:lnTo>
                <a:lnTo>
                  <a:pt x="5818" y="12244"/>
                </a:lnTo>
                <a:lnTo>
                  <a:pt x="6315" y="12538"/>
                </a:lnTo>
                <a:lnTo>
                  <a:pt x="6849" y="12796"/>
                </a:lnTo>
                <a:lnTo>
                  <a:pt x="7383" y="13035"/>
                </a:lnTo>
                <a:lnTo>
                  <a:pt x="7917" y="13256"/>
                </a:lnTo>
                <a:lnTo>
                  <a:pt x="8488" y="13459"/>
                </a:lnTo>
                <a:lnTo>
                  <a:pt x="9059" y="13606"/>
                </a:lnTo>
                <a:lnTo>
                  <a:pt x="9648" y="13754"/>
                </a:lnTo>
                <a:lnTo>
                  <a:pt x="10237" y="13846"/>
                </a:lnTo>
                <a:lnTo>
                  <a:pt x="10845" y="13938"/>
                </a:lnTo>
                <a:lnTo>
                  <a:pt x="11452" y="13974"/>
                </a:lnTo>
                <a:lnTo>
                  <a:pt x="12078" y="13993"/>
                </a:lnTo>
                <a:lnTo>
                  <a:pt x="12704" y="13974"/>
                </a:lnTo>
                <a:lnTo>
                  <a:pt x="13312" y="13938"/>
                </a:lnTo>
                <a:lnTo>
                  <a:pt x="13919" y="13846"/>
                </a:lnTo>
                <a:lnTo>
                  <a:pt x="14508" y="13754"/>
                </a:lnTo>
                <a:lnTo>
                  <a:pt x="15098" y="13606"/>
                </a:lnTo>
                <a:lnTo>
                  <a:pt x="15668" y="13459"/>
                </a:lnTo>
                <a:lnTo>
                  <a:pt x="16239" y="13256"/>
                </a:lnTo>
                <a:lnTo>
                  <a:pt x="16773" y="13035"/>
                </a:lnTo>
                <a:lnTo>
                  <a:pt x="17307" y="12796"/>
                </a:lnTo>
                <a:lnTo>
                  <a:pt x="17841" y="12538"/>
                </a:lnTo>
                <a:lnTo>
                  <a:pt x="18338" y="12244"/>
                </a:lnTo>
                <a:lnTo>
                  <a:pt x="18835" y="11931"/>
                </a:lnTo>
                <a:lnTo>
                  <a:pt x="19296" y="11599"/>
                </a:lnTo>
                <a:lnTo>
                  <a:pt x="19756" y="11231"/>
                </a:lnTo>
                <a:lnTo>
                  <a:pt x="20198" y="10863"/>
                </a:lnTo>
                <a:lnTo>
                  <a:pt x="20621" y="10458"/>
                </a:lnTo>
                <a:lnTo>
                  <a:pt x="21026" y="10034"/>
                </a:lnTo>
                <a:lnTo>
                  <a:pt x="21394" y="9592"/>
                </a:lnTo>
                <a:lnTo>
                  <a:pt x="21763" y="9132"/>
                </a:lnTo>
                <a:lnTo>
                  <a:pt x="22094" y="8672"/>
                </a:lnTo>
                <a:lnTo>
                  <a:pt x="22407" y="8175"/>
                </a:lnTo>
                <a:lnTo>
                  <a:pt x="22702" y="7678"/>
                </a:lnTo>
                <a:lnTo>
                  <a:pt x="22959" y="7144"/>
                </a:lnTo>
                <a:lnTo>
                  <a:pt x="23199" y="6610"/>
                </a:lnTo>
                <a:lnTo>
                  <a:pt x="23420" y="6076"/>
                </a:lnTo>
                <a:lnTo>
                  <a:pt x="23622" y="5505"/>
                </a:lnTo>
                <a:lnTo>
                  <a:pt x="23770" y="4934"/>
                </a:lnTo>
                <a:lnTo>
                  <a:pt x="23917" y="4345"/>
                </a:lnTo>
                <a:lnTo>
                  <a:pt x="24009" y="3756"/>
                </a:lnTo>
                <a:lnTo>
                  <a:pt x="24101" y="3148"/>
                </a:lnTo>
                <a:lnTo>
                  <a:pt x="24138" y="2541"/>
                </a:lnTo>
                <a:lnTo>
                  <a:pt x="24156" y="1915"/>
                </a:lnTo>
                <a:lnTo>
                  <a:pt x="24138" y="1436"/>
                </a:lnTo>
                <a:lnTo>
                  <a:pt x="24119" y="939"/>
                </a:lnTo>
                <a:lnTo>
                  <a:pt x="24064" y="479"/>
                </a:lnTo>
                <a:lnTo>
                  <a:pt x="2400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5"/>
          <p:cNvSpPr/>
          <p:nvPr/>
        </p:nvSpPr>
        <p:spPr>
          <a:xfrm>
            <a:off x="0" y="3350346"/>
            <a:ext cx="1257314" cy="1793142"/>
          </a:xfrm>
          <a:custGeom>
            <a:rect b="b" l="l" r="r" t="t"/>
            <a:pathLst>
              <a:path extrusionOk="0" h="18486" w="12962">
                <a:moveTo>
                  <a:pt x="2633" y="0"/>
                </a:moveTo>
                <a:lnTo>
                  <a:pt x="2246" y="37"/>
                </a:lnTo>
                <a:lnTo>
                  <a:pt x="1860" y="74"/>
                </a:lnTo>
                <a:lnTo>
                  <a:pt x="1473" y="129"/>
                </a:lnTo>
                <a:lnTo>
                  <a:pt x="1105" y="184"/>
                </a:lnTo>
                <a:lnTo>
                  <a:pt x="718" y="258"/>
                </a:lnTo>
                <a:lnTo>
                  <a:pt x="368" y="368"/>
                </a:lnTo>
                <a:lnTo>
                  <a:pt x="0" y="461"/>
                </a:lnTo>
                <a:lnTo>
                  <a:pt x="0" y="18486"/>
                </a:lnTo>
                <a:lnTo>
                  <a:pt x="8101" y="18486"/>
                </a:lnTo>
                <a:lnTo>
                  <a:pt x="8635" y="18136"/>
                </a:lnTo>
                <a:lnTo>
                  <a:pt x="9151" y="17767"/>
                </a:lnTo>
                <a:lnTo>
                  <a:pt x="9629" y="17362"/>
                </a:lnTo>
                <a:lnTo>
                  <a:pt x="10090" y="16921"/>
                </a:lnTo>
                <a:lnTo>
                  <a:pt x="10513" y="16460"/>
                </a:lnTo>
                <a:lnTo>
                  <a:pt x="10918" y="15982"/>
                </a:lnTo>
                <a:lnTo>
                  <a:pt x="11286" y="15466"/>
                </a:lnTo>
                <a:lnTo>
                  <a:pt x="11618" y="14932"/>
                </a:lnTo>
                <a:lnTo>
                  <a:pt x="11931" y="14361"/>
                </a:lnTo>
                <a:lnTo>
                  <a:pt x="12189" y="13791"/>
                </a:lnTo>
                <a:lnTo>
                  <a:pt x="12428" y="13183"/>
                </a:lnTo>
                <a:lnTo>
                  <a:pt x="12612" y="12557"/>
                </a:lnTo>
                <a:lnTo>
                  <a:pt x="12759" y="11931"/>
                </a:lnTo>
                <a:lnTo>
                  <a:pt x="12870" y="11287"/>
                </a:lnTo>
                <a:lnTo>
                  <a:pt x="12907" y="10955"/>
                </a:lnTo>
                <a:lnTo>
                  <a:pt x="12943" y="10624"/>
                </a:lnTo>
                <a:lnTo>
                  <a:pt x="12962" y="10274"/>
                </a:lnTo>
                <a:lnTo>
                  <a:pt x="12962" y="9943"/>
                </a:lnTo>
                <a:lnTo>
                  <a:pt x="12943" y="9427"/>
                </a:lnTo>
                <a:lnTo>
                  <a:pt x="12907" y="8930"/>
                </a:lnTo>
                <a:lnTo>
                  <a:pt x="12851" y="8433"/>
                </a:lnTo>
                <a:lnTo>
                  <a:pt x="12759" y="7936"/>
                </a:lnTo>
                <a:lnTo>
                  <a:pt x="12649" y="7457"/>
                </a:lnTo>
                <a:lnTo>
                  <a:pt x="12520" y="6978"/>
                </a:lnTo>
                <a:lnTo>
                  <a:pt x="12354" y="6518"/>
                </a:lnTo>
                <a:lnTo>
                  <a:pt x="12189" y="6076"/>
                </a:lnTo>
                <a:lnTo>
                  <a:pt x="11986" y="5634"/>
                </a:lnTo>
                <a:lnTo>
                  <a:pt x="11765" y="5211"/>
                </a:lnTo>
                <a:lnTo>
                  <a:pt x="11526" y="4787"/>
                </a:lnTo>
                <a:lnTo>
                  <a:pt x="11268" y="4382"/>
                </a:lnTo>
                <a:lnTo>
                  <a:pt x="10992" y="3996"/>
                </a:lnTo>
                <a:lnTo>
                  <a:pt x="10697" y="3627"/>
                </a:lnTo>
                <a:lnTo>
                  <a:pt x="10384" y="3259"/>
                </a:lnTo>
                <a:lnTo>
                  <a:pt x="10053" y="2909"/>
                </a:lnTo>
                <a:lnTo>
                  <a:pt x="9703" y="2578"/>
                </a:lnTo>
                <a:lnTo>
                  <a:pt x="9335" y="2265"/>
                </a:lnTo>
                <a:lnTo>
                  <a:pt x="8967" y="1970"/>
                </a:lnTo>
                <a:lnTo>
                  <a:pt x="8580" y="1694"/>
                </a:lnTo>
                <a:lnTo>
                  <a:pt x="8175" y="1436"/>
                </a:lnTo>
                <a:lnTo>
                  <a:pt x="7751" y="1197"/>
                </a:lnTo>
                <a:lnTo>
                  <a:pt x="7328" y="976"/>
                </a:lnTo>
                <a:lnTo>
                  <a:pt x="6886" y="774"/>
                </a:lnTo>
                <a:lnTo>
                  <a:pt x="6444" y="608"/>
                </a:lnTo>
                <a:lnTo>
                  <a:pt x="5984" y="442"/>
                </a:lnTo>
                <a:lnTo>
                  <a:pt x="5505" y="313"/>
                </a:lnTo>
                <a:lnTo>
                  <a:pt x="5026" y="203"/>
                </a:lnTo>
                <a:lnTo>
                  <a:pt x="4529" y="111"/>
                </a:lnTo>
                <a:lnTo>
                  <a:pt x="4032" y="55"/>
                </a:lnTo>
                <a:lnTo>
                  <a:pt x="3535" y="19"/>
                </a:lnTo>
                <a:lnTo>
                  <a:pt x="302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5"/>
          <p:cNvSpPr txBox="1"/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" type="body"/>
          </p:nvPr>
        </p:nvSpPr>
        <p:spPr>
          <a:xfrm>
            <a:off x="4320075" y="1694175"/>
            <a:ext cx="4366800" cy="30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⊷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⊶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⊸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/>
          <p:nvPr/>
        </p:nvSpPr>
        <p:spPr>
          <a:xfrm>
            <a:off x="0" y="0"/>
            <a:ext cx="9144093" cy="5143522"/>
          </a:xfrm>
          <a:custGeom>
            <a:rect b="b" l="l" r="r" t="t"/>
            <a:pathLst>
              <a:path extrusionOk="0" h="53026" w="94269">
                <a:moveTo>
                  <a:pt x="13957" y="6721"/>
                </a:moveTo>
                <a:lnTo>
                  <a:pt x="14436" y="6960"/>
                </a:lnTo>
                <a:lnTo>
                  <a:pt x="14988" y="7255"/>
                </a:lnTo>
                <a:lnTo>
                  <a:pt x="15706" y="7660"/>
                </a:lnTo>
                <a:lnTo>
                  <a:pt x="16590" y="8157"/>
                </a:lnTo>
                <a:lnTo>
                  <a:pt x="17584" y="8746"/>
                </a:lnTo>
                <a:lnTo>
                  <a:pt x="18652" y="9446"/>
                </a:lnTo>
                <a:lnTo>
                  <a:pt x="19794" y="10219"/>
                </a:lnTo>
                <a:lnTo>
                  <a:pt x="20383" y="10642"/>
                </a:lnTo>
                <a:lnTo>
                  <a:pt x="20972" y="11084"/>
                </a:lnTo>
                <a:lnTo>
                  <a:pt x="21580" y="11526"/>
                </a:lnTo>
                <a:lnTo>
                  <a:pt x="22169" y="12005"/>
                </a:lnTo>
                <a:lnTo>
                  <a:pt x="22758" y="12502"/>
                </a:lnTo>
                <a:lnTo>
                  <a:pt x="23329" y="13018"/>
                </a:lnTo>
                <a:lnTo>
                  <a:pt x="23899" y="13533"/>
                </a:lnTo>
                <a:lnTo>
                  <a:pt x="24452" y="14085"/>
                </a:lnTo>
                <a:lnTo>
                  <a:pt x="24986" y="14638"/>
                </a:lnTo>
                <a:lnTo>
                  <a:pt x="25483" y="15208"/>
                </a:lnTo>
                <a:lnTo>
                  <a:pt x="25962" y="15798"/>
                </a:lnTo>
                <a:lnTo>
                  <a:pt x="26422" y="16405"/>
                </a:lnTo>
                <a:lnTo>
                  <a:pt x="26845" y="17013"/>
                </a:lnTo>
                <a:lnTo>
                  <a:pt x="27232" y="17639"/>
                </a:lnTo>
                <a:lnTo>
                  <a:pt x="27582" y="18283"/>
                </a:lnTo>
                <a:lnTo>
                  <a:pt x="27729" y="18596"/>
                </a:lnTo>
                <a:lnTo>
                  <a:pt x="27876" y="18928"/>
                </a:lnTo>
                <a:lnTo>
                  <a:pt x="28005" y="19241"/>
                </a:lnTo>
                <a:lnTo>
                  <a:pt x="28134" y="19572"/>
                </a:lnTo>
                <a:lnTo>
                  <a:pt x="28245" y="19885"/>
                </a:lnTo>
                <a:lnTo>
                  <a:pt x="28337" y="20216"/>
                </a:lnTo>
                <a:lnTo>
                  <a:pt x="28484" y="20842"/>
                </a:lnTo>
                <a:lnTo>
                  <a:pt x="28594" y="21468"/>
                </a:lnTo>
                <a:lnTo>
                  <a:pt x="28668" y="22094"/>
                </a:lnTo>
                <a:lnTo>
                  <a:pt x="28686" y="22702"/>
                </a:lnTo>
                <a:lnTo>
                  <a:pt x="28686" y="23291"/>
                </a:lnTo>
                <a:lnTo>
                  <a:pt x="28650" y="23880"/>
                </a:lnTo>
                <a:lnTo>
                  <a:pt x="28576" y="24451"/>
                </a:lnTo>
                <a:lnTo>
                  <a:pt x="28465" y="25003"/>
                </a:lnTo>
                <a:lnTo>
                  <a:pt x="28337" y="25556"/>
                </a:lnTo>
                <a:lnTo>
                  <a:pt x="28189" y="26090"/>
                </a:lnTo>
                <a:lnTo>
                  <a:pt x="28024" y="26587"/>
                </a:lnTo>
                <a:lnTo>
                  <a:pt x="27839" y="27084"/>
                </a:lnTo>
                <a:lnTo>
                  <a:pt x="27637" y="27563"/>
                </a:lnTo>
                <a:lnTo>
                  <a:pt x="27434" y="28023"/>
                </a:lnTo>
                <a:lnTo>
                  <a:pt x="27213" y="28446"/>
                </a:lnTo>
                <a:lnTo>
                  <a:pt x="26974" y="28870"/>
                </a:lnTo>
                <a:lnTo>
                  <a:pt x="26753" y="29257"/>
                </a:lnTo>
                <a:lnTo>
                  <a:pt x="26514" y="29625"/>
                </a:lnTo>
                <a:lnTo>
                  <a:pt x="26072" y="30288"/>
                </a:lnTo>
                <a:lnTo>
                  <a:pt x="25649" y="30840"/>
                </a:lnTo>
                <a:lnTo>
                  <a:pt x="25299" y="31300"/>
                </a:lnTo>
                <a:lnTo>
                  <a:pt x="25004" y="31632"/>
                </a:lnTo>
                <a:lnTo>
                  <a:pt x="24746" y="31889"/>
                </a:lnTo>
                <a:lnTo>
                  <a:pt x="24378" y="31889"/>
                </a:lnTo>
                <a:lnTo>
                  <a:pt x="23936" y="31871"/>
                </a:lnTo>
                <a:lnTo>
                  <a:pt x="23365" y="31834"/>
                </a:lnTo>
                <a:lnTo>
                  <a:pt x="22666" y="31742"/>
                </a:lnTo>
                <a:lnTo>
                  <a:pt x="21874" y="31613"/>
                </a:lnTo>
                <a:lnTo>
                  <a:pt x="21451" y="31521"/>
                </a:lnTo>
                <a:lnTo>
                  <a:pt x="21009" y="31429"/>
                </a:lnTo>
                <a:lnTo>
                  <a:pt x="20548" y="31300"/>
                </a:lnTo>
                <a:lnTo>
                  <a:pt x="20088" y="31171"/>
                </a:lnTo>
                <a:lnTo>
                  <a:pt x="19609" y="31006"/>
                </a:lnTo>
                <a:lnTo>
                  <a:pt x="19131" y="30822"/>
                </a:lnTo>
                <a:lnTo>
                  <a:pt x="18634" y="30619"/>
                </a:lnTo>
                <a:lnTo>
                  <a:pt x="18155" y="30380"/>
                </a:lnTo>
                <a:lnTo>
                  <a:pt x="17676" y="30122"/>
                </a:lnTo>
                <a:lnTo>
                  <a:pt x="17198" y="29846"/>
                </a:lnTo>
                <a:lnTo>
                  <a:pt x="16719" y="29533"/>
                </a:lnTo>
                <a:lnTo>
                  <a:pt x="16259" y="29201"/>
                </a:lnTo>
                <a:lnTo>
                  <a:pt x="15798" y="28815"/>
                </a:lnTo>
                <a:lnTo>
                  <a:pt x="15356" y="28410"/>
                </a:lnTo>
                <a:lnTo>
                  <a:pt x="14951" y="27968"/>
                </a:lnTo>
                <a:lnTo>
                  <a:pt x="14546" y="27507"/>
                </a:lnTo>
                <a:lnTo>
                  <a:pt x="14160" y="26992"/>
                </a:lnTo>
                <a:lnTo>
                  <a:pt x="13810" y="26440"/>
                </a:lnTo>
                <a:lnTo>
                  <a:pt x="13644" y="26145"/>
                </a:lnTo>
                <a:lnTo>
                  <a:pt x="13478" y="25850"/>
                </a:lnTo>
                <a:lnTo>
                  <a:pt x="13331" y="25537"/>
                </a:lnTo>
                <a:lnTo>
                  <a:pt x="13184" y="25224"/>
                </a:lnTo>
                <a:lnTo>
                  <a:pt x="13055" y="24893"/>
                </a:lnTo>
                <a:lnTo>
                  <a:pt x="12926" y="24562"/>
                </a:lnTo>
                <a:lnTo>
                  <a:pt x="12705" y="23862"/>
                </a:lnTo>
                <a:lnTo>
                  <a:pt x="12521" y="23162"/>
                </a:lnTo>
                <a:lnTo>
                  <a:pt x="12374" y="22426"/>
                </a:lnTo>
                <a:lnTo>
                  <a:pt x="12245" y="21689"/>
                </a:lnTo>
                <a:lnTo>
                  <a:pt x="12153" y="20935"/>
                </a:lnTo>
                <a:lnTo>
                  <a:pt x="12097" y="20161"/>
                </a:lnTo>
                <a:lnTo>
                  <a:pt x="12061" y="19388"/>
                </a:lnTo>
                <a:lnTo>
                  <a:pt x="12042" y="18615"/>
                </a:lnTo>
                <a:lnTo>
                  <a:pt x="12042" y="17841"/>
                </a:lnTo>
                <a:lnTo>
                  <a:pt x="12079" y="17086"/>
                </a:lnTo>
                <a:lnTo>
                  <a:pt x="12116" y="16313"/>
                </a:lnTo>
                <a:lnTo>
                  <a:pt x="12190" y="15558"/>
                </a:lnTo>
                <a:lnTo>
                  <a:pt x="12263" y="14803"/>
                </a:lnTo>
                <a:lnTo>
                  <a:pt x="12355" y="14085"/>
                </a:lnTo>
                <a:lnTo>
                  <a:pt x="12466" y="13367"/>
                </a:lnTo>
                <a:lnTo>
                  <a:pt x="12687" y="12005"/>
                </a:lnTo>
                <a:lnTo>
                  <a:pt x="12926" y="10753"/>
                </a:lnTo>
                <a:lnTo>
                  <a:pt x="13184" y="9611"/>
                </a:lnTo>
                <a:lnTo>
                  <a:pt x="13423" y="8636"/>
                </a:lnTo>
                <a:lnTo>
                  <a:pt x="13626" y="7844"/>
                </a:lnTo>
                <a:lnTo>
                  <a:pt x="13810" y="7236"/>
                </a:lnTo>
                <a:lnTo>
                  <a:pt x="13957" y="6721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6"/>
          <p:cNvSpPr/>
          <p:nvPr/>
        </p:nvSpPr>
        <p:spPr>
          <a:xfrm>
            <a:off x="1650244" y="3237827"/>
            <a:ext cx="930521" cy="1355672"/>
          </a:xfrm>
          <a:custGeom>
            <a:rect b="b" l="l" r="r" t="t"/>
            <a:pathLst>
              <a:path extrusionOk="0" h="13976" w="9593">
                <a:moveTo>
                  <a:pt x="7163" y="1"/>
                </a:moveTo>
                <a:lnTo>
                  <a:pt x="6610" y="19"/>
                </a:lnTo>
                <a:lnTo>
                  <a:pt x="6260" y="56"/>
                </a:lnTo>
                <a:lnTo>
                  <a:pt x="5874" y="111"/>
                </a:lnTo>
                <a:lnTo>
                  <a:pt x="5469" y="166"/>
                </a:lnTo>
                <a:lnTo>
                  <a:pt x="5027" y="277"/>
                </a:lnTo>
                <a:lnTo>
                  <a:pt x="4585" y="387"/>
                </a:lnTo>
                <a:lnTo>
                  <a:pt x="4125" y="553"/>
                </a:lnTo>
                <a:lnTo>
                  <a:pt x="3664" y="756"/>
                </a:lnTo>
                <a:lnTo>
                  <a:pt x="3204" y="995"/>
                </a:lnTo>
                <a:lnTo>
                  <a:pt x="2983" y="1124"/>
                </a:lnTo>
                <a:lnTo>
                  <a:pt x="2762" y="1271"/>
                </a:lnTo>
                <a:lnTo>
                  <a:pt x="2541" y="1418"/>
                </a:lnTo>
                <a:lnTo>
                  <a:pt x="2320" y="1603"/>
                </a:lnTo>
                <a:lnTo>
                  <a:pt x="2118" y="1787"/>
                </a:lnTo>
                <a:lnTo>
                  <a:pt x="1915" y="1971"/>
                </a:lnTo>
                <a:lnTo>
                  <a:pt x="1713" y="2192"/>
                </a:lnTo>
                <a:lnTo>
                  <a:pt x="1529" y="2413"/>
                </a:lnTo>
                <a:lnTo>
                  <a:pt x="1344" y="2652"/>
                </a:lnTo>
                <a:lnTo>
                  <a:pt x="1160" y="2910"/>
                </a:lnTo>
                <a:lnTo>
                  <a:pt x="1013" y="3186"/>
                </a:lnTo>
                <a:lnTo>
                  <a:pt x="866" y="3462"/>
                </a:lnTo>
                <a:lnTo>
                  <a:pt x="700" y="3830"/>
                </a:lnTo>
                <a:lnTo>
                  <a:pt x="553" y="4217"/>
                </a:lnTo>
                <a:lnTo>
                  <a:pt x="424" y="4622"/>
                </a:lnTo>
                <a:lnTo>
                  <a:pt x="313" y="5027"/>
                </a:lnTo>
                <a:lnTo>
                  <a:pt x="221" y="5451"/>
                </a:lnTo>
                <a:lnTo>
                  <a:pt x="148" y="5874"/>
                </a:lnTo>
                <a:lnTo>
                  <a:pt x="92" y="6298"/>
                </a:lnTo>
                <a:lnTo>
                  <a:pt x="56" y="6739"/>
                </a:lnTo>
                <a:lnTo>
                  <a:pt x="19" y="7181"/>
                </a:lnTo>
                <a:lnTo>
                  <a:pt x="0" y="7605"/>
                </a:lnTo>
                <a:lnTo>
                  <a:pt x="0" y="8489"/>
                </a:lnTo>
                <a:lnTo>
                  <a:pt x="37" y="9335"/>
                </a:lnTo>
                <a:lnTo>
                  <a:pt x="111" y="10164"/>
                </a:lnTo>
                <a:lnTo>
                  <a:pt x="185" y="10937"/>
                </a:lnTo>
                <a:lnTo>
                  <a:pt x="295" y="11655"/>
                </a:lnTo>
                <a:lnTo>
                  <a:pt x="405" y="12318"/>
                </a:lnTo>
                <a:lnTo>
                  <a:pt x="516" y="12871"/>
                </a:lnTo>
                <a:lnTo>
                  <a:pt x="682" y="13681"/>
                </a:lnTo>
                <a:lnTo>
                  <a:pt x="755" y="13975"/>
                </a:lnTo>
                <a:lnTo>
                  <a:pt x="1050" y="13846"/>
                </a:lnTo>
                <a:lnTo>
                  <a:pt x="1786" y="13497"/>
                </a:lnTo>
                <a:lnTo>
                  <a:pt x="2302" y="13239"/>
                </a:lnTo>
                <a:lnTo>
                  <a:pt x="2873" y="12926"/>
                </a:lnTo>
                <a:lnTo>
                  <a:pt x="3499" y="12558"/>
                </a:lnTo>
                <a:lnTo>
                  <a:pt x="4180" y="12152"/>
                </a:lnTo>
                <a:lnTo>
                  <a:pt x="4861" y="11711"/>
                </a:lnTo>
                <a:lnTo>
                  <a:pt x="5561" y="11213"/>
                </a:lnTo>
                <a:lnTo>
                  <a:pt x="6260" y="10680"/>
                </a:lnTo>
                <a:lnTo>
                  <a:pt x="6592" y="10385"/>
                </a:lnTo>
                <a:lnTo>
                  <a:pt x="6923" y="10090"/>
                </a:lnTo>
                <a:lnTo>
                  <a:pt x="7236" y="9796"/>
                </a:lnTo>
                <a:lnTo>
                  <a:pt x="7549" y="9483"/>
                </a:lnTo>
                <a:lnTo>
                  <a:pt x="7825" y="9170"/>
                </a:lnTo>
                <a:lnTo>
                  <a:pt x="8102" y="8838"/>
                </a:lnTo>
                <a:lnTo>
                  <a:pt x="8359" y="8507"/>
                </a:lnTo>
                <a:lnTo>
                  <a:pt x="8599" y="8157"/>
                </a:lnTo>
                <a:lnTo>
                  <a:pt x="8820" y="7807"/>
                </a:lnTo>
                <a:lnTo>
                  <a:pt x="9004" y="7457"/>
                </a:lnTo>
                <a:lnTo>
                  <a:pt x="9133" y="7163"/>
                </a:lnTo>
                <a:lnTo>
                  <a:pt x="9243" y="6868"/>
                </a:lnTo>
                <a:lnTo>
                  <a:pt x="9354" y="6592"/>
                </a:lnTo>
                <a:lnTo>
                  <a:pt x="9427" y="6298"/>
                </a:lnTo>
                <a:lnTo>
                  <a:pt x="9482" y="6021"/>
                </a:lnTo>
                <a:lnTo>
                  <a:pt x="9538" y="5727"/>
                </a:lnTo>
                <a:lnTo>
                  <a:pt x="9556" y="5451"/>
                </a:lnTo>
                <a:lnTo>
                  <a:pt x="9575" y="5174"/>
                </a:lnTo>
                <a:lnTo>
                  <a:pt x="9593" y="4917"/>
                </a:lnTo>
                <a:lnTo>
                  <a:pt x="9575" y="4641"/>
                </a:lnTo>
                <a:lnTo>
                  <a:pt x="9556" y="4383"/>
                </a:lnTo>
                <a:lnTo>
                  <a:pt x="9519" y="4125"/>
                </a:lnTo>
                <a:lnTo>
                  <a:pt x="9427" y="3609"/>
                </a:lnTo>
                <a:lnTo>
                  <a:pt x="9317" y="3131"/>
                </a:lnTo>
                <a:lnTo>
                  <a:pt x="9169" y="2670"/>
                </a:lnTo>
                <a:lnTo>
                  <a:pt x="8985" y="2247"/>
                </a:lnTo>
                <a:lnTo>
                  <a:pt x="8801" y="1842"/>
                </a:lnTo>
                <a:lnTo>
                  <a:pt x="8617" y="1474"/>
                </a:lnTo>
                <a:lnTo>
                  <a:pt x="8415" y="1142"/>
                </a:lnTo>
                <a:lnTo>
                  <a:pt x="8230" y="848"/>
                </a:lnTo>
                <a:lnTo>
                  <a:pt x="7899" y="387"/>
                </a:lnTo>
                <a:lnTo>
                  <a:pt x="2836" y="9777"/>
                </a:lnTo>
                <a:lnTo>
                  <a:pt x="71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6"/>
          <p:cNvSpPr/>
          <p:nvPr/>
        </p:nvSpPr>
        <p:spPr>
          <a:xfrm>
            <a:off x="7602686" y="3512916"/>
            <a:ext cx="1278848" cy="1021604"/>
          </a:xfrm>
          <a:custGeom>
            <a:rect b="b" l="l" r="r" t="t"/>
            <a:pathLst>
              <a:path extrusionOk="0" h="10532" w="13184">
                <a:moveTo>
                  <a:pt x="4640" y="0"/>
                </a:moveTo>
                <a:lnTo>
                  <a:pt x="4107" y="19"/>
                </a:lnTo>
                <a:lnTo>
                  <a:pt x="3609" y="55"/>
                </a:lnTo>
                <a:lnTo>
                  <a:pt x="3112" y="147"/>
                </a:lnTo>
                <a:lnTo>
                  <a:pt x="2652" y="240"/>
                </a:lnTo>
                <a:lnTo>
                  <a:pt x="2229" y="368"/>
                </a:lnTo>
                <a:lnTo>
                  <a:pt x="1823" y="497"/>
                </a:lnTo>
                <a:lnTo>
                  <a:pt x="1455" y="645"/>
                </a:lnTo>
                <a:lnTo>
                  <a:pt x="1124" y="792"/>
                </a:lnTo>
                <a:lnTo>
                  <a:pt x="608" y="1050"/>
                </a:lnTo>
                <a:lnTo>
                  <a:pt x="9280" y="7659"/>
                </a:lnTo>
                <a:lnTo>
                  <a:pt x="93" y="1731"/>
                </a:lnTo>
                <a:lnTo>
                  <a:pt x="38" y="2302"/>
                </a:lnTo>
                <a:lnTo>
                  <a:pt x="1" y="2651"/>
                </a:lnTo>
                <a:lnTo>
                  <a:pt x="1" y="3038"/>
                </a:lnTo>
                <a:lnTo>
                  <a:pt x="1" y="3480"/>
                </a:lnTo>
                <a:lnTo>
                  <a:pt x="38" y="3922"/>
                </a:lnTo>
                <a:lnTo>
                  <a:pt x="93" y="4401"/>
                </a:lnTo>
                <a:lnTo>
                  <a:pt x="166" y="4879"/>
                </a:lnTo>
                <a:lnTo>
                  <a:pt x="295" y="5376"/>
                </a:lnTo>
                <a:lnTo>
                  <a:pt x="461" y="5873"/>
                </a:lnTo>
                <a:lnTo>
                  <a:pt x="553" y="6131"/>
                </a:lnTo>
                <a:lnTo>
                  <a:pt x="664" y="6389"/>
                </a:lnTo>
                <a:lnTo>
                  <a:pt x="792" y="6628"/>
                </a:lnTo>
                <a:lnTo>
                  <a:pt x="940" y="6868"/>
                </a:lnTo>
                <a:lnTo>
                  <a:pt x="1087" y="7107"/>
                </a:lnTo>
                <a:lnTo>
                  <a:pt x="1253" y="7346"/>
                </a:lnTo>
                <a:lnTo>
                  <a:pt x="1437" y="7586"/>
                </a:lnTo>
                <a:lnTo>
                  <a:pt x="1639" y="7807"/>
                </a:lnTo>
                <a:lnTo>
                  <a:pt x="1842" y="8028"/>
                </a:lnTo>
                <a:lnTo>
                  <a:pt x="2081" y="8249"/>
                </a:lnTo>
                <a:lnTo>
                  <a:pt x="2321" y="8451"/>
                </a:lnTo>
                <a:lnTo>
                  <a:pt x="2597" y="8654"/>
                </a:lnTo>
                <a:lnTo>
                  <a:pt x="2928" y="8875"/>
                </a:lnTo>
                <a:lnTo>
                  <a:pt x="3296" y="9077"/>
                </a:lnTo>
                <a:lnTo>
                  <a:pt x="3683" y="9280"/>
                </a:lnTo>
                <a:lnTo>
                  <a:pt x="4070" y="9445"/>
                </a:lnTo>
                <a:lnTo>
                  <a:pt x="4475" y="9611"/>
                </a:lnTo>
                <a:lnTo>
                  <a:pt x="4898" y="9758"/>
                </a:lnTo>
                <a:lnTo>
                  <a:pt x="5322" y="9869"/>
                </a:lnTo>
                <a:lnTo>
                  <a:pt x="5764" y="9998"/>
                </a:lnTo>
                <a:lnTo>
                  <a:pt x="6187" y="10090"/>
                </a:lnTo>
                <a:lnTo>
                  <a:pt x="6629" y="10182"/>
                </a:lnTo>
                <a:lnTo>
                  <a:pt x="7071" y="10255"/>
                </a:lnTo>
                <a:lnTo>
                  <a:pt x="7513" y="10329"/>
                </a:lnTo>
                <a:lnTo>
                  <a:pt x="8378" y="10421"/>
                </a:lnTo>
                <a:lnTo>
                  <a:pt x="9225" y="10476"/>
                </a:lnTo>
                <a:lnTo>
                  <a:pt x="10035" y="10513"/>
                </a:lnTo>
                <a:lnTo>
                  <a:pt x="10772" y="10532"/>
                </a:lnTo>
                <a:lnTo>
                  <a:pt x="11434" y="10513"/>
                </a:lnTo>
                <a:lnTo>
                  <a:pt x="12024" y="10495"/>
                </a:lnTo>
                <a:lnTo>
                  <a:pt x="12870" y="10458"/>
                </a:lnTo>
                <a:lnTo>
                  <a:pt x="13183" y="10421"/>
                </a:lnTo>
                <a:lnTo>
                  <a:pt x="13091" y="10127"/>
                </a:lnTo>
                <a:lnTo>
                  <a:pt x="12852" y="9316"/>
                </a:lnTo>
                <a:lnTo>
                  <a:pt x="12686" y="8764"/>
                </a:lnTo>
                <a:lnTo>
                  <a:pt x="12465" y="8138"/>
                </a:lnTo>
                <a:lnTo>
                  <a:pt x="12189" y="7438"/>
                </a:lnTo>
                <a:lnTo>
                  <a:pt x="11895" y="6684"/>
                </a:lnTo>
                <a:lnTo>
                  <a:pt x="11545" y="5929"/>
                </a:lnTo>
                <a:lnTo>
                  <a:pt x="11158" y="5137"/>
                </a:lnTo>
                <a:lnTo>
                  <a:pt x="10956" y="4750"/>
                </a:lnTo>
                <a:lnTo>
                  <a:pt x="10735" y="4364"/>
                </a:lnTo>
                <a:lnTo>
                  <a:pt x="10495" y="3977"/>
                </a:lnTo>
                <a:lnTo>
                  <a:pt x="10256" y="3590"/>
                </a:lnTo>
                <a:lnTo>
                  <a:pt x="9998" y="3222"/>
                </a:lnTo>
                <a:lnTo>
                  <a:pt x="9740" y="2872"/>
                </a:lnTo>
                <a:lnTo>
                  <a:pt x="9464" y="2523"/>
                </a:lnTo>
                <a:lnTo>
                  <a:pt x="9170" y="2191"/>
                </a:lnTo>
                <a:lnTo>
                  <a:pt x="8875" y="1878"/>
                </a:lnTo>
                <a:lnTo>
                  <a:pt x="8562" y="1584"/>
                </a:lnTo>
                <a:lnTo>
                  <a:pt x="8249" y="1307"/>
                </a:lnTo>
                <a:lnTo>
                  <a:pt x="7918" y="1068"/>
                </a:lnTo>
                <a:lnTo>
                  <a:pt x="7642" y="884"/>
                </a:lnTo>
                <a:lnTo>
                  <a:pt x="7365" y="718"/>
                </a:lnTo>
                <a:lnTo>
                  <a:pt x="7089" y="589"/>
                </a:lnTo>
                <a:lnTo>
                  <a:pt x="6813" y="460"/>
                </a:lnTo>
                <a:lnTo>
                  <a:pt x="6537" y="350"/>
                </a:lnTo>
                <a:lnTo>
                  <a:pt x="6261" y="258"/>
                </a:lnTo>
                <a:lnTo>
                  <a:pt x="5985" y="184"/>
                </a:lnTo>
                <a:lnTo>
                  <a:pt x="5708" y="111"/>
                </a:lnTo>
                <a:lnTo>
                  <a:pt x="5432" y="74"/>
                </a:lnTo>
                <a:lnTo>
                  <a:pt x="5174" y="37"/>
                </a:lnTo>
                <a:lnTo>
                  <a:pt x="4898" y="19"/>
                </a:lnTo>
                <a:lnTo>
                  <a:pt x="464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6"/>
          <p:cNvSpPr/>
          <p:nvPr/>
        </p:nvSpPr>
        <p:spPr>
          <a:xfrm>
            <a:off x="6991883" y="3961149"/>
            <a:ext cx="566286" cy="927029"/>
          </a:xfrm>
          <a:custGeom>
            <a:rect b="b" l="l" r="r" t="t"/>
            <a:pathLst>
              <a:path extrusionOk="0" h="9557" w="5838">
                <a:moveTo>
                  <a:pt x="3628" y="0"/>
                </a:moveTo>
                <a:lnTo>
                  <a:pt x="3499" y="37"/>
                </a:lnTo>
                <a:lnTo>
                  <a:pt x="3149" y="129"/>
                </a:lnTo>
                <a:lnTo>
                  <a:pt x="2910" y="203"/>
                </a:lnTo>
                <a:lnTo>
                  <a:pt x="2634" y="313"/>
                </a:lnTo>
                <a:lnTo>
                  <a:pt x="2358" y="442"/>
                </a:lnTo>
                <a:lnTo>
                  <a:pt x="2045" y="608"/>
                </a:lnTo>
                <a:lnTo>
                  <a:pt x="1732" y="792"/>
                </a:lnTo>
                <a:lnTo>
                  <a:pt x="1419" y="1013"/>
                </a:lnTo>
                <a:lnTo>
                  <a:pt x="1124" y="1289"/>
                </a:lnTo>
                <a:lnTo>
                  <a:pt x="977" y="1418"/>
                </a:lnTo>
                <a:lnTo>
                  <a:pt x="848" y="1584"/>
                </a:lnTo>
                <a:lnTo>
                  <a:pt x="719" y="1750"/>
                </a:lnTo>
                <a:lnTo>
                  <a:pt x="590" y="1915"/>
                </a:lnTo>
                <a:lnTo>
                  <a:pt x="480" y="2099"/>
                </a:lnTo>
                <a:lnTo>
                  <a:pt x="369" y="2302"/>
                </a:lnTo>
                <a:lnTo>
                  <a:pt x="277" y="2504"/>
                </a:lnTo>
                <a:lnTo>
                  <a:pt x="203" y="2725"/>
                </a:lnTo>
                <a:lnTo>
                  <a:pt x="130" y="2946"/>
                </a:lnTo>
                <a:lnTo>
                  <a:pt x="75" y="3186"/>
                </a:lnTo>
                <a:lnTo>
                  <a:pt x="38" y="3443"/>
                </a:lnTo>
                <a:lnTo>
                  <a:pt x="19" y="3701"/>
                </a:lnTo>
                <a:lnTo>
                  <a:pt x="1" y="3959"/>
                </a:lnTo>
                <a:lnTo>
                  <a:pt x="1" y="4217"/>
                </a:lnTo>
                <a:lnTo>
                  <a:pt x="19" y="4493"/>
                </a:lnTo>
                <a:lnTo>
                  <a:pt x="56" y="4751"/>
                </a:lnTo>
                <a:lnTo>
                  <a:pt x="130" y="5303"/>
                </a:lnTo>
                <a:lnTo>
                  <a:pt x="259" y="5837"/>
                </a:lnTo>
                <a:lnTo>
                  <a:pt x="406" y="6353"/>
                </a:lnTo>
                <a:lnTo>
                  <a:pt x="572" y="6868"/>
                </a:lnTo>
                <a:lnTo>
                  <a:pt x="756" y="7365"/>
                </a:lnTo>
                <a:lnTo>
                  <a:pt x="940" y="7807"/>
                </a:lnTo>
                <a:lnTo>
                  <a:pt x="1142" y="8231"/>
                </a:lnTo>
                <a:lnTo>
                  <a:pt x="1474" y="8930"/>
                </a:lnTo>
                <a:lnTo>
                  <a:pt x="1732" y="9390"/>
                </a:lnTo>
                <a:lnTo>
                  <a:pt x="1824" y="9556"/>
                </a:lnTo>
                <a:lnTo>
                  <a:pt x="1971" y="9427"/>
                </a:lnTo>
                <a:lnTo>
                  <a:pt x="2376" y="9096"/>
                </a:lnTo>
                <a:lnTo>
                  <a:pt x="2947" y="8580"/>
                </a:lnTo>
                <a:lnTo>
                  <a:pt x="3260" y="8249"/>
                </a:lnTo>
                <a:lnTo>
                  <a:pt x="3610" y="7899"/>
                </a:lnTo>
                <a:lnTo>
                  <a:pt x="3959" y="7512"/>
                </a:lnTo>
                <a:lnTo>
                  <a:pt x="4309" y="7107"/>
                </a:lnTo>
                <a:lnTo>
                  <a:pt x="4641" y="6666"/>
                </a:lnTo>
                <a:lnTo>
                  <a:pt x="4954" y="6205"/>
                </a:lnTo>
                <a:lnTo>
                  <a:pt x="5230" y="5745"/>
                </a:lnTo>
                <a:lnTo>
                  <a:pt x="5359" y="5506"/>
                </a:lnTo>
                <a:lnTo>
                  <a:pt x="5469" y="5266"/>
                </a:lnTo>
                <a:lnTo>
                  <a:pt x="5561" y="5008"/>
                </a:lnTo>
                <a:lnTo>
                  <a:pt x="5653" y="4769"/>
                </a:lnTo>
                <a:lnTo>
                  <a:pt x="5727" y="4530"/>
                </a:lnTo>
                <a:lnTo>
                  <a:pt x="5782" y="4272"/>
                </a:lnTo>
                <a:lnTo>
                  <a:pt x="5819" y="4033"/>
                </a:lnTo>
                <a:lnTo>
                  <a:pt x="5837" y="3793"/>
                </a:lnTo>
                <a:lnTo>
                  <a:pt x="5837" y="3554"/>
                </a:lnTo>
                <a:lnTo>
                  <a:pt x="5837" y="3333"/>
                </a:lnTo>
                <a:lnTo>
                  <a:pt x="5801" y="3112"/>
                </a:lnTo>
                <a:lnTo>
                  <a:pt x="5764" y="2910"/>
                </a:lnTo>
                <a:lnTo>
                  <a:pt x="5727" y="2689"/>
                </a:lnTo>
                <a:lnTo>
                  <a:pt x="5653" y="2486"/>
                </a:lnTo>
                <a:lnTo>
                  <a:pt x="5580" y="2302"/>
                </a:lnTo>
                <a:lnTo>
                  <a:pt x="5506" y="2118"/>
                </a:lnTo>
                <a:lnTo>
                  <a:pt x="5322" y="1768"/>
                </a:lnTo>
                <a:lnTo>
                  <a:pt x="5119" y="1437"/>
                </a:lnTo>
                <a:lnTo>
                  <a:pt x="4898" y="1142"/>
                </a:lnTo>
                <a:lnTo>
                  <a:pt x="4677" y="884"/>
                </a:lnTo>
                <a:lnTo>
                  <a:pt x="4457" y="663"/>
                </a:lnTo>
                <a:lnTo>
                  <a:pt x="4236" y="461"/>
                </a:lnTo>
                <a:lnTo>
                  <a:pt x="4051" y="295"/>
                </a:lnTo>
                <a:lnTo>
                  <a:pt x="3757" y="74"/>
                </a:lnTo>
                <a:lnTo>
                  <a:pt x="362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6"/>
          <p:cNvSpPr/>
          <p:nvPr/>
        </p:nvSpPr>
        <p:spPr>
          <a:xfrm>
            <a:off x="0" y="2514602"/>
            <a:ext cx="1378855" cy="1907408"/>
          </a:xfrm>
          <a:custGeom>
            <a:rect b="b" l="l" r="r" t="t"/>
            <a:pathLst>
              <a:path extrusionOk="0" h="19664" w="14215">
                <a:moveTo>
                  <a:pt x="4383" y="0"/>
                </a:moveTo>
                <a:lnTo>
                  <a:pt x="3794" y="18"/>
                </a:lnTo>
                <a:lnTo>
                  <a:pt x="3223" y="74"/>
                </a:lnTo>
                <a:lnTo>
                  <a:pt x="2652" y="147"/>
                </a:lnTo>
                <a:lnTo>
                  <a:pt x="2100" y="276"/>
                </a:lnTo>
                <a:lnTo>
                  <a:pt x="1548" y="405"/>
                </a:lnTo>
                <a:lnTo>
                  <a:pt x="1014" y="589"/>
                </a:lnTo>
                <a:lnTo>
                  <a:pt x="498" y="792"/>
                </a:lnTo>
                <a:lnTo>
                  <a:pt x="1" y="1031"/>
                </a:lnTo>
                <a:lnTo>
                  <a:pt x="1" y="18633"/>
                </a:lnTo>
                <a:lnTo>
                  <a:pt x="498" y="18872"/>
                </a:lnTo>
                <a:lnTo>
                  <a:pt x="1014" y="19075"/>
                </a:lnTo>
                <a:lnTo>
                  <a:pt x="1548" y="19259"/>
                </a:lnTo>
                <a:lnTo>
                  <a:pt x="2100" y="19388"/>
                </a:lnTo>
                <a:lnTo>
                  <a:pt x="2652" y="19516"/>
                </a:lnTo>
                <a:lnTo>
                  <a:pt x="3223" y="19590"/>
                </a:lnTo>
                <a:lnTo>
                  <a:pt x="3794" y="19645"/>
                </a:lnTo>
                <a:lnTo>
                  <a:pt x="4383" y="19664"/>
                </a:lnTo>
                <a:lnTo>
                  <a:pt x="4880" y="19645"/>
                </a:lnTo>
                <a:lnTo>
                  <a:pt x="5396" y="19608"/>
                </a:lnTo>
                <a:lnTo>
                  <a:pt x="5874" y="19553"/>
                </a:lnTo>
                <a:lnTo>
                  <a:pt x="6371" y="19461"/>
                </a:lnTo>
                <a:lnTo>
                  <a:pt x="6832" y="19351"/>
                </a:lnTo>
                <a:lnTo>
                  <a:pt x="7310" y="19222"/>
                </a:lnTo>
                <a:lnTo>
                  <a:pt x="7771" y="19075"/>
                </a:lnTo>
                <a:lnTo>
                  <a:pt x="8213" y="18890"/>
                </a:lnTo>
                <a:lnTo>
                  <a:pt x="8654" y="18688"/>
                </a:lnTo>
                <a:lnTo>
                  <a:pt x="9078" y="18485"/>
                </a:lnTo>
                <a:lnTo>
                  <a:pt x="9483" y="18246"/>
                </a:lnTo>
                <a:lnTo>
                  <a:pt x="9888" y="17988"/>
                </a:lnTo>
                <a:lnTo>
                  <a:pt x="10275" y="17712"/>
                </a:lnTo>
                <a:lnTo>
                  <a:pt x="10643" y="17417"/>
                </a:lnTo>
                <a:lnTo>
                  <a:pt x="10993" y="17104"/>
                </a:lnTo>
                <a:lnTo>
                  <a:pt x="11343" y="16791"/>
                </a:lnTo>
                <a:lnTo>
                  <a:pt x="11656" y="16442"/>
                </a:lnTo>
                <a:lnTo>
                  <a:pt x="11969" y="16092"/>
                </a:lnTo>
                <a:lnTo>
                  <a:pt x="12263" y="15724"/>
                </a:lnTo>
                <a:lnTo>
                  <a:pt x="12539" y="15337"/>
                </a:lnTo>
                <a:lnTo>
                  <a:pt x="12797" y="14932"/>
                </a:lnTo>
                <a:lnTo>
                  <a:pt x="13036" y="14527"/>
                </a:lnTo>
                <a:lnTo>
                  <a:pt x="13239" y="14103"/>
                </a:lnTo>
                <a:lnTo>
                  <a:pt x="13442" y="13662"/>
                </a:lnTo>
                <a:lnTo>
                  <a:pt x="13626" y="13220"/>
                </a:lnTo>
                <a:lnTo>
                  <a:pt x="13773" y="12759"/>
                </a:lnTo>
                <a:lnTo>
                  <a:pt x="13902" y="12281"/>
                </a:lnTo>
                <a:lnTo>
                  <a:pt x="14012" y="11820"/>
                </a:lnTo>
                <a:lnTo>
                  <a:pt x="14104" y="11323"/>
                </a:lnTo>
                <a:lnTo>
                  <a:pt x="14160" y="10845"/>
                </a:lnTo>
                <a:lnTo>
                  <a:pt x="14196" y="10329"/>
                </a:lnTo>
                <a:lnTo>
                  <a:pt x="14215" y="9832"/>
                </a:lnTo>
                <a:lnTo>
                  <a:pt x="14196" y="9335"/>
                </a:lnTo>
                <a:lnTo>
                  <a:pt x="14160" y="8819"/>
                </a:lnTo>
                <a:lnTo>
                  <a:pt x="14104" y="8341"/>
                </a:lnTo>
                <a:lnTo>
                  <a:pt x="14012" y="7843"/>
                </a:lnTo>
                <a:lnTo>
                  <a:pt x="13902" y="7383"/>
                </a:lnTo>
                <a:lnTo>
                  <a:pt x="13773" y="6904"/>
                </a:lnTo>
                <a:lnTo>
                  <a:pt x="13626" y="6444"/>
                </a:lnTo>
                <a:lnTo>
                  <a:pt x="13442" y="6002"/>
                </a:lnTo>
                <a:lnTo>
                  <a:pt x="13239" y="5560"/>
                </a:lnTo>
                <a:lnTo>
                  <a:pt x="13036" y="5137"/>
                </a:lnTo>
                <a:lnTo>
                  <a:pt x="12797" y="4732"/>
                </a:lnTo>
                <a:lnTo>
                  <a:pt x="12539" y="4327"/>
                </a:lnTo>
                <a:lnTo>
                  <a:pt x="12263" y="3940"/>
                </a:lnTo>
                <a:lnTo>
                  <a:pt x="11969" y="3572"/>
                </a:lnTo>
                <a:lnTo>
                  <a:pt x="11656" y="3222"/>
                </a:lnTo>
                <a:lnTo>
                  <a:pt x="11343" y="2872"/>
                </a:lnTo>
                <a:lnTo>
                  <a:pt x="10993" y="2559"/>
                </a:lnTo>
                <a:lnTo>
                  <a:pt x="10643" y="2246"/>
                </a:lnTo>
                <a:lnTo>
                  <a:pt x="10275" y="1952"/>
                </a:lnTo>
                <a:lnTo>
                  <a:pt x="9888" y="1676"/>
                </a:lnTo>
                <a:lnTo>
                  <a:pt x="9483" y="1418"/>
                </a:lnTo>
                <a:lnTo>
                  <a:pt x="9078" y="1178"/>
                </a:lnTo>
                <a:lnTo>
                  <a:pt x="8654" y="976"/>
                </a:lnTo>
                <a:lnTo>
                  <a:pt x="8213" y="773"/>
                </a:lnTo>
                <a:lnTo>
                  <a:pt x="7771" y="589"/>
                </a:lnTo>
                <a:lnTo>
                  <a:pt x="7310" y="442"/>
                </a:lnTo>
                <a:lnTo>
                  <a:pt x="6832" y="313"/>
                </a:lnTo>
                <a:lnTo>
                  <a:pt x="6371" y="203"/>
                </a:lnTo>
                <a:lnTo>
                  <a:pt x="5874" y="111"/>
                </a:lnTo>
                <a:lnTo>
                  <a:pt x="5396" y="55"/>
                </a:lnTo>
                <a:lnTo>
                  <a:pt x="4880" y="18"/>
                </a:lnTo>
                <a:lnTo>
                  <a:pt x="43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6"/>
          <p:cNvSpPr/>
          <p:nvPr/>
        </p:nvSpPr>
        <p:spPr>
          <a:xfrm>
            <a:off x="2114578" y="0"/>
            <a:ext cx="1107352" cy="964471"/>
          </a:xfrm>
          <a:custGeom>
            <a:rect b="b" l="l" r="r" t="t"/>
            <a:pathLst>
              <a:path extrusionOk="0" h="9943" w="11416">
                <a:moveTo>
                  <a:pt x="1878" y="0"/>
                </a:moveTo>
                <a:lnTo>
                  <a:pt x="1676" y="203"/>
                </a:lnTo>
                <a:lnTo>
                  <a:pt x="1473" y="406"/>
                </a:lnTo>
                <a:lnTo>
                  <a:pt x="1271" y="626"/>
                </a:lnTo>
                <a:lnTo>
                  <a:pt x="1105" y="866"/>
                </a:lnTo>
                <a:lnTo>
                  <a:pt x="939" y="1105"/>
                </a:lnTo>
                <a:lnTo>
                  <a:pt x="774" y="1363"/>
                </a:lnTo>
                <a:lnTo>
                  <a:pt x="645" y="1621"/>
                </a:lnTo>
                <a:lnTo>
                  <a:pt x="516" y="1878"/>
                </a:lnTo>
                <a:lnTo>
                  <a:pt x="387" y="2155"/>
                </a:lnTo>
                <a:lnTo>
                  <a:pt x="295" y="2431"/>
                </a:lnTo>
                <a:lnTo>
                  <a:pt x="203" y="2725"/>
                </a:lnTo>
                <a:lnTo>
                  <a:pt x="129" y="3020"/>
                </a:lnTo>
                <a:lnTo>
                  <a:pt x="74" y="3315"/>
                </a:lnTo>
                <a:lnTo>
                  <a:pt x="37" y="3609"/>
                </a:lnTo>
                <a:lnTo>
                  <a:pt x="0" y="3922"/>
                </a:lnTo>
                <a:lnTo>
                  <a:pt x="0" y="4235"/>
                </a:lnTo>
                <a:lnTo>
                  <a:pt x="0" y="4530"/>
                </a:lnTo>
                <a:lnTo>
                  <a:pt x="37" y="4824"/>
                </a:lnTo>
                <a:lnTo>
                  <a:pt x="74" y="5100"/>
                </a:lnTo>
                <a:lnTo>
                  <a:pt x="111" y="5377"/>
                </a:lnTo>
                <a:lnTo>
                  <a:pt x="185" y="5653"/>
                </a:lnTo>
                <a:lnTo>
                  <a:pt x="258" y="5929"/>
                </a:lnTo>
                <a:lnTo>
                  <a:pt x="350" y="6205"/>
                </a:lnTo>
                <a:lnTo>
                  <a:pt x="442" y="6463"/>
                </a:lnTo>
                <a:lnTo>
                  <a:pt x="571" y="6702"/>
                </a:lnTo>
                <a:lnTo>
                  <a:pt x="682" y="6960"/>
                </a:lnTo>
                <a:lnTo>
                  <a:pt x="829" y="7199"/>
                </a:lnTo>
                <a:lnTo>
                  <a:pt x="976" y="7420"/>
                </a:lnTo>
                <a:lnTo>
                  <a:pt x="1142" y="7641"/>
                </a:lnTo>
                <a:lnTo>
                  <a:pt x="1308" y="7862"/>
                </a:lnTo>
                <a:lnTo>
                  <a:pt x="1492" y="8065"/>
                </a:lnTo>
                <a:lnTo>
                  <a:pt x="1676" y="8267"/>
                </a:lnTo>
                <a:lnTo>
                  <a:pt x="1878" y="8451"/>
                </a:lnTo>
                <a:lnTo>
                  <a:pt x="2081" y="8636"/>
                </a:lnTo>
                <a:lnTo>
                  <a:pt x="2302" y="8801"/>
                </a:lnTo>
                <a:lnTo>
                  <a:pt x="2523" y="8967"/>
                </a:lnTo>
                <a:lnTo>
                  <a:pt x="2744" y="9114"/>
                </a:lnTo>
                <a:lnTo>
                  <a:pt x="2983" y="9262"/>
                </a:lnTo>
                <a:lnTo>
                  <a:pt x="3241" y="9372"/>
                </a:lnTo>
                <a:lnTo>
                  <a:pt x="3480" y="9501"/>
                </a:lnTo>
                <a:lnTo>
                  <a:pt x="3738" y="9593"/>
                </a:lnTo>
                <a:lnTo>
                  <a:pt x="4014" y="9685"/>
                </a:lnTo>
                <a:lnTo>
                  <a:pt x="4290" y="9759"/>
                </a:lnTo>
                <a:lnTo>
                  <a:pt x="4567" y="9832"/>
                </a:lnTo>
                <a:lnTo>
                  <a:pt x="4843" y="9869"/>
                </a:lnTo>
                <a:lnTo>
                  <a:pt x="5119" y="9906"/>
                </a:lnTo>
                <a:lnTo>
                  <a:pt x="5413" y="9943"/>
                </a:lnTo>
                <a:lnTo>
                  <a:pt x="6003" y="9943"/>
                </a:lnTo>
                <a:lnTo>
                  <a:pt x="6297" y="9906"/>
                </a:lnTo>
                <a:lnTo>
                  <a:pt x="6573" y="9869"/>
                </a:lnTo>
                <a:lnTo>
                  <a:pt x="6850" y="9832"/>
                </a:lnTo>
                <a:lnTo>
                  <a:pt x="7126" y="9759"/>
                </a:lnTo>
                <a:lnTo>
                  <a:pt x="7402" y="9685"/>
                </a:lnTo>
                <a:lnTo>
                  <a:pt x="7678" y="9593"/>
                </a:lnTo>
                <a:lnTo>
                  <a:pt x="7936" y="9501"/>
                </a:lnTo>
                <a:lnTo>
                  <a:pt x="8175" y="9372"/>
                </a:lnTo>
                <a:lnTo>
                  <a:pt x="8433" y="9262"/>
                </a:lnTo>
                <a:lnTo>
                  <a:pt x="8672" y="9114"/>
                </a:lnTo>
                <a:lnTo>
                  <a:pt x="8893" y="8967"/>
                </a:lnTo>
                <a:lnTo>
                  <a:pt x="9114" y="8801"/>
                </a:lnTo>
                <a:lnTo>
                  <a:pt x="9335" y="8636"/>
                </a:lnTo>
                <a:lnTo>
                  <a:pt x="9538" y="8451"/>
                </a:lnTo>
                <a:lnTo>
                  <a:pt x="9740" y="8267"/>
                </a:lnTo>
                <a:lnTo>
                  <a:pt x="9924" y="8065"/>
                </a:lnTo>
                <a:lnTo>
                  <a:pt x="10108" y="7862"/>
                </a:lnTo>
                <a:lnTo>
                  <a:pt x="10274" y="7641"/>
                </a:lnTo>
                <a:lnTo>
                  <a:pt x="10440" y="7420"/>
                </a:lnTo>
                <a:lnTo>
                  <a:pt x="10587" y="7199"/>
                </a:lnTo>
                <a:lnTo>
                  <a:pt x="10734" y="6960"/>
                </a:lnTo>
                <a:lnTo>
                  <a:pt x="10845" y="6702"/>
                </a:lnTo>
                <a:lnTo>
                  <a:pt x="10974" y="6463"/>
                </a:lnTo>
                <a:lnTo>
                  <a:pt x="11066" y="6205"/>
                </a:lnTo>
                <a:lnTo>
                  <a:pt x="11158" y="5929"/>
                </a:lnTo>
                <a:lnTo>
                  <a:pt x="11232" y="5653"/>
                </a:lnTo>
                <a:lnTo>
                  <a:pt x="11305" y="5377"/>
                </a:lnTo>
                <a:lnTo>
                  <a:pt x="11342" y="5100"/>
                </a:lnTo>
                <a:lnTo>
                  <a:pt x="11379" y="4824"/>
                </a:lnTo>
                <a:lnTo>
                  <a:pt x="11416" y="4530"/>
                </a:lnTo>
                <a:lnTo>
                  <a:pt x="11416" y="4235"/>
                </a:lnTo>
                <a:lnTo>
                  <a:pt x="11416" y="3922"/>
                </a:lnTo>
                <a:lnTo>
                  <a:pt x="11379" y="3609"/>
                </a:lnTo>
                <a:lnTo>
                  <a:pt x="11342" y="3315"/>
                </a:lnTo>
                <a:lnTo>
                  <a:pt x="11287" y="3020"/>
                </a:lnTo>
                <a:lnTo>
                  <a:pt x="11213" y="2725"/>
                </a:lnTo>
                <a:lnTo>
                  <a:pt x="11121" y="2431"/>
                </a:lnTo>
                <a:lnTo>
                  <a:pt x="11029" y="2155"/>
                </a:lnTo>
                <a:lnTo>
                  <a:pt x="10900" y="1878"/>
                </a:lnTo>
                <a:lnTo>
                  <a:pt x="10771" y="1621"/>
                </a:lnTo>
                <a:lnTo>
                  <a:pt x="10642" y="1363"/>
                </a:lnTo>
                <a:lnTo>
                  <a:pt x="10477" y="1105"/>
                </a:lnTo>
                <a:lnTo>
                  <a:pt x="10311" y="866"/>
                </a:lnTo>
                <a:lnTo>
                  <a:pt x="10145" y="626"/>
                </a:lnTo>
                <a:lnTo>
                  <a:pt x="9943" y="406"/>
                </a:lnTo>
                <a:lnTo>
                  <a:pt x="9740" y="203"/>
                </a:lnTo>
                <a:lnTo>
                  <a:pt x="953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6"/>
          <p:cNvSpPr/>
          <p:nvPr/>
        </p:nvSpPr>
        <p:spPr>
          <a:xfrm>
            <a:off x="7600940" y="421461"/>
            <a:ext cx="1543076" cy="2686124"/>
          </a:xfrm>
          <a:custGeom>
            <a:rect b="b" l="l" r="r" t="t"/>
            <a:pathLst>
              <a:path extrusionOk="0" h="27692" w="15908">
                <a:moveTo>
                  <a:pt x="13846" y="1"/>
                </a:moveTo>
                <a:lnTo>
                  <a:pt x="13128" y="19"/>
                </a:lnTo>
                <a:lnTo>
                  <a:pt x="12428" y="74"/>
                </a:lnTo>
                <a:lnTo>
                  <a:pt x="11729" y="166"/>
                </a:lnTo>
                <a:lnTo>
                  <a:pt x="11047" y="277"/>
                </a:lnTo>
                <a:lnTo>
                  <a:pt x="10384" y="442"/>
                </a:lnTo>
                <a:lnTo>
                  <a:pt x="9722" y="627"/>
                </a:lnTo>
                <a:lnTo>
                  <a:pt x="9077" y="848"/>
                </a:lnTo>
                <a:lnTo>
                  <a:pt x="8451" y="1087"/>
                </a:lnTo>
                <a:lnTo>
                  <a:pt x="7844" y="1363"/>
                </a:lnTo>
                <a:lnTo>
                  <a:pt x="7255" y="1676"/>
                </a:lnTo>
                <a:lnTo>
                  <a:pt x="6665" y="2007"/>
                </a:lnTo>
                <a:lnTo>
                  <a:pt x="6113" y="2357"/>
                </a:lnTo>
                <a:lnTo>
                  <a:pt x="5561" y="2744"/>
                </a:lnTo>
                <a:lnTo>
                  <a:pt x="5045" y="3167"/>
                </a:lnTo>
                <a:lnTo>
                  <a:pt x="4530" y="3591"/>
                </a:lnTo>
                <a:lnTo>
                  <a:pt x="4051" y="4051"/>
                </a:lnTo>
                <a:lnTo>
                  <a:pt x="3591" y="4530"/>
                </a:lnTo>
                <a:lnTo>
                  <a:pt x="3167" y="5045"/>
                </a:lnTo>
                <a:lnTo>
                  <a:pt x="2744" y="5561"/>
                </a:lnTo>
                <a:lnTo>
                  <a:pt x="2357" y="6113"/>
                </a:lnTo>
                <a:lnTo>
                  <a:pt x="2007" y="6666"/>
                </a:lnTo>
                <a:lnTo>
                  <a:pt x="1676" y="7255"/>
                </a:lnTo>
                <a:lnTo>
                  <a:pt x="1363" y="7844"/>
                </a:lnTo>
                <a:lnTo>
                  <a:pt x="1087" y="8452"/>
                </a:lnTo>
                <a:lnTo>
                  <a:pt x="847" y="9078"/>
                </a:lnTo>
                <a:lnTo>
                  <a:pt x="626" y="9722"/>
                </a:lnTo>
                <a:lnTo>
                  <a:pt x="442" y="10385"/>
                </a:lnTo>
                <a:lnTo>
                  <a:pt x="276" y="11048"/>
                </a:lnTo>
                <a:lnTo>
                  <a:pt x="166" y="11729"/>
                </a:lnTo>
                <a:lnTo>
                  <a:pt x="74" y="12428"/>
                </a:lnTo>
                <a:lnTo>
                  <a:pt x="19" y="13128"/>
                </a:lnTo>
                <a:lnTo>
                  <a:pt x="0" y="13846"/>
                </a:lnTo>
                <a:lnTo>
                  <a:pt x="19" y="14564"/>
                </a:lnTo>
                <a:lnTo>
                  <a:pt x="74" y="15264"/>
                </a:lnTo>
                <a:lnTo>
                  <a:pt x="166" y="15964"/>
                </a:lnTo>
                <a:lnTo>
                  <a:pt x="276" y="16645"/>
                </a:lnTo>
                <a:lnTo>
                  <a:pt x="442" y="17308"/>
                </a:lnTo>
                <a:lnTo>
                  <a:pt x="626" y="17970"/>
                </a:lnTo>
                <a:lnTo>
                  <a:pt x="847" y="18615"/>
                </a:lnTo>
                <a:lnTo>
                  <a:pt x="1087" y="19241"/>
                </a:lnTo>
                <a:lnTo>
                  <a:pt x="1363" y="19848"/>
                </a:lnTo>
                <a:lnTo>
                  <a:pt x="1676" y="20438"/>
                </a:lnTo>
                <a:lnTo>
                  <a:pt x="2007" y="21027"/>
                </a:lnTo>
                <a:lnTo>
                  <a:pt x="2357" y="21579"/>
                </a:lnTo>
                <a:lnTo>
                  <a:pt x="2744" y="22131"/>
                </a:lnTo>
                <a:lnTo>
                  <a:pt x="3167" y="22647"/>
                </a:lnTo>
                <a:lnTo>
                  <a:pt x="3591" y="23162"/>
                </a:lnTo>
                <a:lnTo>
                  <a:pt x="4051" y="23641"/>
                </a:lnTo>
                <a:lnTo>
                  <a:pt x="4530" y="24101"/>
                </a:lnTo>
                <a:lnTo>
                  <a:pt x="5045" y="24525"/>
                </a:lnTo>
                <a:lnTo>
                  <a:pt x="5561" y="24948"/>
                </a:lnTo>
                <a:lnTo>
                  <a:pt x="6113" y="25335"/>
                </a:lnTo>
                <a:lnTo>
                  <a:pt x="6665" y="25685"/>
                </a:lnTo>
                <a:lnTo>
                  <a:pt x="7255" y="26016"/>
                </a:lnTo>
                <a:lnTo>
                  <a:pt x="7844" y="26329"/>
                </a:lnTo>
                <a:lnTo>
                  <a:pt x="8451" y="26605"/>
                </a:lnTo>
                <a:lnTo>
                  <a:pt x="9077" y="26845"/>
                </a:lnTo>
                <a:lnTo>
                  <a:pt x="9722" y="27066"/>
                </a:lnTo>
                <a:lnTo>
                  <a:pt x="10384" y="27250"/>
                </a:lnTo>
                <a:lnTo>
                  <a:pt x="11047" y="27416"/>
                </a:lnTo>
                <a:lnTo>
                  <a:pt x="11729" y="27526"/>
                </a:lnTo>
                <a:lnTo>
                  <a:pt x="12428" y="27618"/>
                </a:lnTo>
                <a:lnTo>
                  <a:pt x="13128" y="27673"/>
                </a:lnTo>
                <a:lnTo>
                  <a:pt x="13846" y="27692"/>
                </a:lnTo>
                <a:lnTo>
                  <a:pt x="14361" y="27673"/>
                </a:lnTo>
                <a:lnTo>
                  <a:pt x="14895" y="27655"/>
                </a:lnTo>
                <a:lnTo>
                  <a:pt x="15392" y="27600"/>
                </a:lnTo>
                <a:lnTo>
                  <a:pt x="15908" y="27544"/>
                </a:lnTo>
                <a:lnTo>
                  <a:pt x="15908" y="148"/>
                </a:lnTo>
                <a:lnTo>
                  <a:pt x="15392" y="93"/>
                </a:lnTo>
                <a:lnTo>
                  <a:pt x="14895" y="37"/>
                </a:lnTo>
                <a:lnTo>
                  <a:pt x="14361" y="19"/>
                </a:lnTo>
                <a:lnTo>
                  <a:pt x="1384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6"/>
          <p:cNvSpPr txBox="1"/>
          <p:nvPr>
            <p:ph idx="1" type="body"/>
          </p:nvPr>
        </p:nvSpPr>
        <p:spPr>
          <a:xfrm>
            <a:off x="3344575" y="1323600"/>
            <a:ext cx="38592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⊷"/>
              <a:defRPr i="1" sz="2600">
                <a:solidFill>
                  <a:schemeClr val="accent2"/>
                </a:solidFill>
              </a:defRPr>
            </a:lvl1pPr>
            <a:lvl2pPr indent="-3937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⊶"/>
              <a:defRPr i="1" sz="2600">
                <a:solidFill>
                  <a:schemeClr val="accent2"/>
                </a:solidFill>
              </a:defRPr>
            </a:lvl2pPr>
            <a:lvl3pPr indent="-3937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⊸"/>
              <a:defRPr i="1" sz="2600">
                <a:solidFill>
                  <a:schemeClr val="accent2"/>
                </a:solidFill>
              </a:defRPr>
            </a:lvl3pPr>
            <a:lvl4pPr indent="-3937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●"/>
              <a:defRPr i="1" sz="2600">
                <a:solidFill>
                  <a:schemeClr val="accent2"/>
                </a:solidFill>
              </a:defRPr>
            </a:lvl4pPr>
            <a:lvl5pPr indent="-3937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○"/>
              <a:defRPr i="1" sz="2600">
                <a:solidFill>
                  <a:schemeClr val="accent2"/>
                </a:solidFill>
              </a:defRPr>
            </a:lvl5pPr>
            <a:lvl6pPr indent="-3937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■"/>
              <a:defRPr i="1" sz="2600">
                <a:solidFill>
                  <a:schemeClr val="accent2"/>
                </a:solidFill>
              </a:defRPr>
            </a:lvl6pPr>
            <a:lvl7pPr indent="-3937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●"/>
              <a:defRPr i="1" sz="2600">
                <a:solidFill>
                  <a:schemeClr val="accent2"/>
                </a:solidFill>
              </a:defRPr>
            </a:lvl7pPr>
            <a:lvl8pPr indent="-3937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○"/>
              <a:defRPr i="1" sz="2600">
                <a:solidFill>
                  <a:schemeClr val="accent2"/>
                </a:solidFill>
              </a:defRPr>
            </a:lvl8pPr>
            <a:lvl9pPr indent="-3937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■"/>
              <a:defRPr i="1" sz="2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5" name="Google Shape;45;p16"/>
          <p:cNvSpPr txBox="1"/>
          <p:nvPr/>
        </p:nvSpPr>
        <p:spPr>
          <a:xfrm>
            <a:off x="1531725" y="10921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" sz="9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b="0" i="0" sz="96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6" name="Google Shape;46;p16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leaves">
  <p:cSld name="BLANK_2">
    <p:bg>
      <p:bgPr>
        <a:solidFill>
          <a:schemeClr val="accen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7"/>
          <p:cNvSpPr/>
          <p:nvPr/>
        </p:nvSpPr>
        <p:spPr>
          <a:xfrm rot="3560713">
            <a:off x="7919979" y="4139908"/>
            <a:ext cx="1129759" cy="685684"/>
          </a:xfrm>
          <a:custGeom>
            <a:rect b="b" l="l" r="r" t="t"/>
            <a:pathLst>
              <a:path extrusionOk="0" h="9354" w="15412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7"/>
          <p:cNvSpPr/>
          <p:nvPr/>
        </p:nvSpPr>
        <p:spPr>
          <a:xfrm rot="1619439">
            <a:off x="7518911" y="3963338"/>
            <a:ext cx="440102" cy="657294"/>
          </a:xfrm>
          <a:custGeom>
            <a:rect b="b" l="l" r="r" t="t"/>
            <a:pathLst>
              <a:path extrusionOk="0" h="8967" w="6004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7"/>
          <p:cNvSpPr/>
          <p:nvPr/>
        </p:nvSpPr>
        <p:spPr>
          <a:xfrm rot="-5564790">
            <a:off x="1156803" y="211500"/>
            <a:ext cx="672035" cy="536827"/>
          </a:xfrm>
          <a:custGeom>
            <a:rect b="b" l="l" r="r" t="t"/>
            <a:pathLst>
              <a:path extrusionOk="0" h="10532" w="13184">
                <a:moveTo>
                  <a:pt x="4640" y="0"/>
                </a:moveTo>
                <a:lnTo>
                  <a:pt x="4107" y="19"/>
                </a:lnTo>
                <a:lnTo>
                  <a:pt x="3609" y="55"/>
                </a:lnTo>
                <a:lnTo>
                  <a:pt x="3112" y="147"/>
                </a:lnTo>
                <a:lnTo>
                  <a:pt x="2652" y="240"/>
                </a:lnTo>
                <a:lnTo>
                  <a:pt x="2229" y="368"/>
                </a:lnTo>
                <a:lnTo>
                  <a:pt x="1823" y="497"/>
                </a:lnTo>
                <a:lnTo>
                  <a:pt x="1455" y="645"/>
                </a:lnTo>
                <a:lnTo>
                  <a:pt x="1124" y="792"/>
                </a:lnTo>
                <a:lnTo>
                  <a:pt x="608" y="1050"/>
                </a:lnTo>
                <a:lnTo>
                  <a:pt x="9280" y="7659"/>
                </a:lnTo>
                <a:lnTo>
                  <a:pt x="93" y="1731"/>
                </a:lnTo>
                <a:lnTo>
                  <a:pt x="38" y="2302"/>
                </a:lnTo>
                <a:lnTo>
                  <a:pt x="1" y="2651"/>
                </a:lnTo>
                <a:lnTo>
                  <a:pt x="1" y="3038"/>
                </a:lnTo>
                <a:lnTo>
                  <a:pt x="1" y="3480"/>
                </a:lnTo>
                <a:lnTo>
                  <a:pt x="38" y="3922"/>
                </a:lnTo>
                <a:lnTo>
                  <a:pt x="93" y="4401"/>
                </a:lnTo>
                <a:lnTo>
                  <a:pt x="166" y="4879"/>
                </a:lnTo>
                <a:lnTo>
                  <a:pt x="295" y="5376"/>
                </a:lnTo>
                <a:lnTo>
                  <a:pt x="461" y="5873"/>
                </a:lnTo>
                <a:lnTo>
                  <a:pt x="553" y="6131"/>
                </a:lnTo>
                <a:lnTo>
                  <a:pt x="664" y="6389"/>
                </a:lnTo>
                <a:lnTo>
                  <a:pt x="792" y="6628"/>
                </a:lnTo>
                <a:lnTo>
                  <a:pt x="940" y="6868"/>
                </a:lnTo>
                <a:lnTo>
                  <a:pt x="1087" y="7107"/>
                </a:lnTo>
                <a:lnTo>
                  <a:pt x="1253" y="7346"/>
                </a:lnTo>
                <a:lnTo>
                  <a:pt x="1437" y="7586"/>
                </a:lnTo>
                <a:lnTo>
                  <a:pt x="1639" y="7807"/>
                </a:lnTo>
                <a:lnTo>
                  <a:pt x="1842" y="8028"/>
                </a:lnTo>
                <a:lnTo>
                  <a:pt x="2081" y="8249"/>
                </a:lnTo>
                <a:lnTo>
                  <a:pt x="2321" y="8451"/>
                </a:lnTo>
                <a:lnTo>
                  <a:pt x="2597" y="8654"/>
                </a:lnTo>
                <a:lnTo>
                  <a:pt x="2928" y="8875"/>
                </a:lnTo>
                <a:lnTo>
                  <a:pt x="3296" y="9077"/>
                </a:lnTo>
                <a:lnTo>
                  <a:pt x="3683" y="9280"/>
                </a:lnTo>
                <a:lnTo>
                  <a:pt x="4070" y="9445"/>
                </a:lnTo>
                <a:lnTo>
                  <a:pt x="4475" y="9611"/>
                </a:lnTo>
                <a:lnTo>
                  <a:pt x="4898" y="9758"/>
                </a:lnTo>
                <a:lnTo>
                  <a:pt x="5322" y="9869"/>
                </a:lnTo>
                <a:lnTo>
                  <a:pt x="5764" y="9998"/>
                </a:lnTo>
                <a:lnTo>
                  <a:pt x="6187" y="10090"/>
                </a:lnTo>
                <a:lnTo>
                  <a:pt x="6629" y="10182"/>
                </a:lnTo>
                <a:lnTo>
                  <a:pt x="7071" y="10255"/>
                </a:lnTo>
                <a:lnTo>
                  <a:pt x="7513" y="10329"/>
                </a:lnTo>
                <a:lnTo>
                  <a:pt x="8378" y="10421"/>
                </a:lnTo>
                <a:lnTo>
                  <a:pt x="9225" y="10476"/>
                </a:lnTo>
                <a:lnTo>
                  <a:pt x="10035" y="10513"/>
                </a:lnTo>
                <a:lnTo>
                  <a:pt x="10772" y="10532"/>
                </a:lnTo>
                <a:lnTo>
                  <a:pt x="11434" y="10513"/>
                </a:lnTo>
                <a:lnTo>
                  <a:pt x="12024" y="10495"/>
                </a:lnTo>
                <a:lnTo>
                  <a:pt x="12870" y="10458"/>
                </a:lnTo>
                <a:lnTo>
                  <a:pt x="13183" y="10421"/>
                </a:lnTo>
                <a:lnTo>
                  <a:pt x="13091" y="10127"/>
                </a:lnTo>
                <a:lnTo>
                  <a:pt x="12852" y="9316"/>
                </a:lnTo>
                <a:lnTo>
                  <a:pt x="12686" y="8764"/>
                </a:lnTo>
                <a:lnTo>
                  <a:pt x="12465" y="8138"/>
                </a:lnTo>
                <a:lnTo>
                  <a:pt x="12189" y="7438"/>
                </a:lnTo>
                <a:lnTo>
                  <a:pt x="11895" y="6684"/>
                </a:lnTo>
                <a:lnTo>
                  <a:pt x="11545" y="5929"/>
                </a:lnTo>
                <a:lnTo>
                  <a:pt x="11158" y="5137"/>
                </a:lnTo>
                <a:lnTo>
                  <a:pt x="10956" y="4750"/>
                </a:lnTo>
                <a:lnTo>
                  <a:pt x="10735" y="4364"/>
                </a:lnTo>
                <a:lnTo>
                  <a:pt x="10495" y="3977"/>
                </a:lnTo>
                <a:lnTo>
                  <a:pt x="10256" y="3590"/>
                </a:lnTo>
                <a:lnTo>
                  <a:pt x="9998" y="3222"/>
                </a:lnTo>
                <a:lnTo>
                  <a:pt x="9740" y="2872"/>
                </a:lnTo>
                <a:lnTo>
                  <a:pt x="9464" y="2523"/>
                </a:lnTo>
                <a:lnTo>
                  <a:pt x="9170" y="2191"/>
                </a:lnTo>
                <a:lnTo>
                  <a:pt x="8875" y="1878"/>
                </a:lnTo>
                <a:lnTo>
                  <a:pt x="8562" y="1584"/>
                </a:lnTo>
                <a:lnTo>
                  <a:pt x="8249" y="1307"/>
                </a:lnTo>
                <a:lnTo>
                  <a:pt x="7918" y="1068"/>
                </a:lnTo>
                <a:lnTo>
                  <a:pt x="7642" y="884"/>
                </a:lnTo>
                <a:lnTo>
                  <a:pt x="7365" y="718"/>
                </a:lnTo>
                <a:lnTo>
                  <a:pt x="7089" y="589"/>
                </a:lnTo>
                <a:lnTo>
                  <a:pt x="6813" y="460"/>
                </a:lnTo>
                <a:lnTo>
                  <a:pt x="6537" y="350"/>
                </a:lnTo>
                <a:lnTo>
                  <a:pt x="6261" y="258"/>
                </a:lnTo>
                <a:lnTo>
                  <a:pt x="5985" y="184"/>
                </a:lnTo>
                <a:lnTo>
                  <a:pt x="5708" y="111"/>
                </a:lnTo>
                <a:lnTo>
                  <a:pt x="5432" y="74"/>
                </a:lnTo>
                <a:lnTo>
                  <a:pt x="5174" y="37"/>
                </a:lnTo>
                <a:lnTo>
                  <a:pt x="4898" y="19"/>
                </a:lnTo>
                <a:lnTo>
                  <a:pt x="464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7"/>
          <p:cNvSpPr/>
          <p:nvPr/>
        </p:nvSpPr>
        <p:spPr>
          <a:xfrm rot="8585060">
            <a:off x="241104" y="264328"/>
            <a:ext cx="975659" cy="1597185"/>
          </a:xfrm>
          <a:custGeom>
            <a:rect b="b" l="l" r="r" t="t"/>
            <a:pathLst>
              <a:path extrusionOk="0" h="9557" w="5838">
                <a:moveTo>
                  <a:pt x="3628" y="0"/>
                </a:moveTo>
                <a:lnTo>
                  <a:pt x="3499" y="37"/>
                </a:lnTo>
                <a:lnTo>
                  <a:pt x="3149" y="129"/>
                </a:lnTo>
                <a:lnTo>
                  <a:pt x="2910" y="203"/>
                </a:lnTo>
                <a:lnTo>
                  <a:pt x="2634" y="313"/>
                </a:lnTo>
                <a:lnTo>
                  <a:pt x="2358" y="442"/>
                </a:lnTo>
                <a:lnTo>
                  <a:pt x="2045" y="608"/>
                </a:lnTo>
                <a:lnTo>
                  <a:pt x="1732" y="792"/>
                </a:lnTo>
                <a:lnTo>
                  <a:pt x="1419" y="1013"/>
                </a:lnTo>
                <a:lnTo>
                  <a:pt x="1124" y="1289"/>
                </a:lnTo>
                <a:lnTo>
                  <a:pt x="977" y="1418"/>
                </a:lnTo>
                <a:lnTo>
                  <a:pt x="848" y="1584"/>
                </a:lnTo>
                <a:lnTo>
                  <a:pt x="719" y="1750"/>
                </a:lnTo>
                <a:lnTo>
                  <a:pt x="590" y="1915"/>
                </a:lnTo>
                <a:lnTo>
                  <a:pt x="480" y="2099"/>
                </a:lnTo>
                <a:lnTo>
                  <a:pt x="369" y="2302"/>
                </a:lnTo>
                <a:lnTo>
                  <a:pt x="277" y="2504"/>
                </a:lnTo>
                <a:lnTo>
                  <a:pt x="203" y="2725"/>
                </a:lnTo>
                <a:lnTo>
                  <a:pt x="130" y="2946"/>
                </a:lnTo>
                <a:lnTo>
                  <a:pt x="75" y="3186"/>
                </a:lnTo>
                <a:lnTo>
                  <a:pt x="38" y="3443"/>
                </a:lnTo>
                <a:lnTo>
                  <a:pt x="19" y="3701"/>
                </a:lnTo>
                <a:lnTo>
                  <a:pt x="1" y="3959"/>
                </a:lnTo>
                <a:lnTo>
                  <a:pt x="1" y="4217"/>
                </a:lnTo>
                <a:lnTo>
                  <a:pt x="19" y="4493"/>
                </a:lnTo>
                <a:lnTo>
                  <a:pt x="56" y="4751"/>
                </a:lnTo>
                <a:lnTo>
                  <a:pt x="130" y="5303"/>
                </a:lnTo>
                <a:lnTo>
                  <a:pt x="259" y="5837"/>
                </a:lnTo>
                <a:lnTo>
                  <a:pt x="406" y="6353"/>
                </a:lnTo>
                <a:lnTo>
                  <a:pt x="572" y="6868"/>
                </a:lnTo>
                <a:lnTo>
                  <a:pt x="756" y="7365"/>
                </a:lnTo>
                <a:lnTo>
                  <a:pt x="940" y="7807"/>
                </a:lnTo>
                <a:lnTo>
                  <a:pt x="1142" y="8231"/>
                </a:lnTo>
                <a:lnTo>
                  <a:pt x="1474" y="8930"/>
                </a:lnTo>
                <a:lnTo>
                  <a:pt x="1732" y="9390"/>
                </a:lnTo>
                <a:lnTo>
                  <a:pt x="1824" y="9556"/>
                </a:lnTo>
                <a:lnTo>
                  <a:pt x="1971" y="9427"/>
                </a:lnTo>
                <a:lnTo>
                  <a:pt x="2376" y="9096"/>
                </a:lnTo>
                <a:lnTo>
                  <a:pt x="2947" y="8580"/>
                </a:lnTo>
                <a:lnTo>
                  <a:pt x="3260" y="8249"/>
                </a:lnTo>
                <a:lnTo>
                  <a:pt x="3610" y="7899"/>
                </a:lnTo>
                <a:lnTo>
                  <a:pt x="3959" y="7512"/>
                </a:lnTo>
                <a:lnTo>
                  <a:pt x="4309" y="7107"/>
                </a:lnTo>
                <a:lnTo>
                  <a:pt x="4641" y="6666"/>
                </a:lnTo>
                <a:lnTo>
                  <a:pt x="4954" y="6205"/>
                </a:lnTo>
                <a:lnTo>
                  <a:pt x="5230" y="5745"/>
                </a:lnTo>
                <a:lnTo>
                  <a:pt x="5359" y="5506"/>
                </a:lnTo>
                <a:lnTo>
                  <a:pt x="5469" y="5266"/>
                </a:lnTo>
                <a:lnTo>
                  <a:pt x="5561" y="5008"/>
                </a:lnTo>
                <a:lnTo>
                  <a:pt x="5653" y="4769"/>
                </a:lnTo>
                <a:lnTo>
                  <a:pt x="5727" y="4530"/>
                </a:lnTo>
                <a:lnTo>
                  <a:pt x="5782" y="4272"/>
                </a:lnTo>
                <a:lnTo>
                  <a:pt x="5819" y="4033"/>
                </a:lnTo>
                <a:lnTo>
                  <a:pt x="5837" y="3793"/>
                </a:lnTo>
                <a:lnTo>
                  <a:pt x="5837" y="3554"/>
                </a:lnTo>
                <a:lnTo>
                  <a:pt x="5837" y="3333"/>
                </a:lnTo>
                <a:lnTo>
                  <a:pt x="5801" y="3112"/>
                </a:lnTo>
                <a:lnTo>
                  <a:pt x="5764" y="2910"/>
                </a:lnTo>
                <a:lnTo>
                  <a:pt x="5727" y="2689"/>
                </a:lnTo>
                <a:lnTo>
                  <a:pt x="5653" y="2486"/>
                </a:lnTo>
                <a:lnTo>
                  <a:pt x="5580" y="2302"/>
                </a:lnTo>
                <a:lnTo>
                  <a:pt x="5506" y="2118"/>
                </a:lnTo>
                <a:lnTo>
                  <a:pt x="5322" y="1768"/>
                </a:lnTo>
                <a:lnTo>
                  <a:pt x="5119" y="1437"/>
                </a:lnTo>
                <a:lnTo>
                  <a:pt x="4898" y="1142"/>
                </a:lnTo>
                <a:lnTo>
                  <a:pt x="4677" y="884"/>
                </a:lnTo>
                <a:lnTo>
                  <a:pt x="4457" y="663"/>
                </a:lnTo>
                <a:lnTo>
                  <a:pt x="4236" y="461"/>
                </a:lnTo>
                <a:lnTo>
                  <a:pt x="4051" y="295"/>
                </a:lnTo>
                <a:lnTo>
                  <a:pt x="3757" y="74"/>
                </a:lnTo>
                <a:lnTo>
                  <a:pt x="362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1B14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/>
          <p:nvPr/>
        </p:nvSpPr>
        <p:spPr>
          <a:xfrm>
            <a:off x="0" y="0"/>
            <a:ext cx="9143954" cy="5143389"/>
          </a:xfrm>
          <a:custGeom>
            <a:rect b="b" l="l" r="r" t="t"/>
            <a:pathLst>
              <a:path extrusionOk="0" h="53026" w="94270">
                <a:moveTo>
                  <a:pt x="49676" y="4677"/>
                </a:moveTo>
                <a:lnTo>
                  <a:pt x="49731" y="5469"/>
                </a:lnTo>
                <a:lnTo>
                  <a:pt x="49749" y="6408"/>
                </a:lnTo>
                <a:lnTo>
                  <a:pt x="49786" y="7660"/>
                </a:lnTo>
                <a:lnTo>
                  <a:pt x="49786" y="9169"/>
                </a:lnTo>
                <a:lnTo>
                  <a:pt x="49731" y="10900"/>
                </a:lnTo>
                <a:lnTo>
                  <a:pt x="49694" y="11858"/>
                </a:lnTo>
                <a:lnTo>
                  <a:pt x="49639" y="12833"/>
                </a:lnTo>
                <a:lnTo>
                  <a:pt x="49584" y="13846"/>
                </a:lnTo>
                <a:lnTo>
                  <a:pt x="49492" y="14895"/>
                </a:lnTo>
                <a:lnTo>
                  <a:pt x="49381" y="15982"/>
                </a:lnTo>
                <a:lnTo>
                  <a:pt x="49252" y="17086"/>
                </a:lnTo>
                <a:lnTo>
                  <a:pt x="49087" y="18191"/>
                </a:lnTo>
                <a:lnTo>
                  <a:pt x="48921" y="19314"/>
                </a:lnTo>
                <a:lnTo>
                  <a:pt x="48700" y="20456"/>
                </a:lnTo>
                <a:lnTo>
                  <a:pt x="48479" y="21597"/>
                </a:lnTo>
                <a:lnTo>
                  <a:pt x="48203" y="22720"/>
                </a:lnTo>
                <a:lnTo>
                  <a:pt x="47908" y="23844"/>
                </a:lnTo>
                <a:lnTo>
                  <a:pt x="47577" y="24948"/>
                </a:lnTo>
                <a:lnTo>
                  <a:pt x="47209" y="26053"/>
                </a:lnTo>
                <a:lnTo>
                  <a:pt x="47006" y="26587"/>
                </a:lnTo>
                <a:lnTo>
                  <a:pt x="46804" y="27121"/>
                </a:lnTo>
                <a:lnTo>
                  <a:pt x="46583" y="27636"/>
                </a:lnTo>
                <a:lnTo>
                  <a:pt x="46362" y="28152"/>
                </a:lnTo>
                <a:lnTo>
                  <a:pt x="46122" y="28667"/>
                </a:lnTo>
                <a:lnTo>
                  <a:pt x="45883" y="29165"/>
                </a:lnTo>
                <a:lnTo>
                  <a:pt x="45625" y="29643"/>
                </a:lnTo>
                <a:lnTo>
                  <a:pt x="45349" y="30122"/>
                </a:lnTo>
                <a:lnTo>
                  <a:pt x="45073" y="30601"/>
                </a:lnTo>
                <a:lnTo>
                  <a:pt x="44778" y="31061"/>
                </a:lnTo>
                <a:lnTo>
                  <a:pt x="44484" y="31503"/>
                </a:lnTo>
                <a:lnTo>
                  <a:pt x="44171" y="31926"/>
                </a:lnTo>
                <a:lnTo>
                  <a:pt x="43839" y="32350"/>
                </a:lnTo>
                <a:lnTo>
                  <a:pt x="43508" y="32736"/>
                </a:lnTo>
                <a:lnTo>
                  <a:pt x="43158" y="33123"/>
                </a:lnTo>
                <a:lnTo>
                  <a:pt x="42827" y="33491"/>
                </a:lnTo>
                <a:lnTo>
                  <a:pt x="42458" y="33841"/>
                </a:lnTo>
                <a:lnTo>
                  <a:pt x="42109" y="34154"/>
                </a:lnTo>
                <a:lnTo>
                  <a:pt x="41740" y="34467"/>
                </a:lnTo>
                <a:lnTo>
                  <a:pt x="41372" y="34780"/>
                </a:lnTo>
                <a:lnTo>
                  <a:pt x="41004" y="35056"/>
                </a:lnTo>
                <a:lnTo>
                  <a:pt x="40617" y="35314"/>
                </a:lnTo>
                <a:lnTo>
                  <a:pt x="40231" y="35572"/>
                </a:lnTo>
                <a:lnTo>
                  <a:pt x="39844" y="35811"/>
                </a:lnTo>
                <a:lnTo>
                  <a:pt x="39457" y="36032"/>
                </a:lnTo>
                <a:lnTo>
                  <a:pt x="39052" y="36253"/>
                </a:lnTo>
                <a:lnTo>
                  <a:pt x="38666" y="36437"/>
                </a:lnTo>
                <a:lnTo>
                  <a:pt x="38261" y="36621"/>
                </a:lnTo>
                <a:lnTo>
                  <a:pt x="37874" y="36805"/>
                </a:lnTo>
                <a:lnTo>
                  <a:pt x="37469" y="36953"/>
                </a:lnTo>
                <a:lnTo>
                  <a:pt x="36659" y="37247"/>
                </a:lnTo>
                <a:lnTo>
                  <a:pt x="35867" y="37487"/>
                </a:lnTo>
                <a:lnTo>
                  <a:pt x="35057" y="37689"/>
                </a:lnTo>
                <a:lnTo>
                  <a:pt x="34265" y="37836"/>
                </a:lnTo>
                <a:lnTo>
                  <a:pt x="33492" y="37965"/>
                </a:lnTo>
                <a:lnTo>
                  <a:pt x="32719" y="38057"/>
                </a:lnTo>
                <a:lnTo>
                  <a:pt x="31964" y="38131"/>
                </a:lnTo>
                <a:lnTo>
                  <a:pt x="31227" y="38168"/>
                </a:lnTo>
                <a:lnTo>
                  <a:pt x="30528" y="38186"/>
                </a:lnTo>
                <a:lnTo>
                  <a:pt x="29846" y="38168"/>
                </a:lnTo>
                <a:lnTo>
                  <a:pt x="29202" y="38149"/>
                </a:lnTo>
                <a:lnTo>
                  <a:pt x="28576" y="38113"/>
                </a:lnTo>
                <a:lnTo>
                  <a:pt x="27987" y="38057"/>
                </a:lnTo>
                <a:lnTo>
                  <a:pt x="27453" y="37984"/>
                </a:lnTo>
                <a:lnTo>
                  <a:pt x="26956" y="37928"/>
                </a:lnTo>
                <a:lnTo>
                  <a:pt x="26090" y="37781"/>
                </a:lnTo>
                <a:lnTo>
                  <a:pt x="25446" y="37652"/>
                </a:lnTo>
                <a:lnTo>
                  <a:pt x="25041" y="37560"/>
                </a:lnTo>
                <a:lnTo>
                  <a:pt x="24912" y="37523"/>
                </a:lnTo>
                <a:lnTo>
                  <a:pt x="24838" y="37395"/>
                </a:lnTo>
                <a:lnTo>
                  <a:pt x="24636" y="37026"/>
                </a:lnTo>
                <a:lnTo>
                  <a:pt x="24323" y="36456"/>
                </a:lnTo>
                <a:lnTo>
                  <a:pt x="23955" y="35664"/>
                </a:lnTo>
                <a:lnTo>
                  <a:pt x="23752" y="35204"/>
                </a:lnTo>
                <a:lnTo>
                  <a:pt x="23550" y="34706"/>
                </a:lnTo>
                <a:lnTo>
                  <a:pt x="23347" y="34154"/>
                </a:lnTo>
                <a:lnTo>
                  <a:pt x="23126" y="33565"/>
                </a:lnTo>
                <a:lnTo>
                  <a:pt x="22924" y="32957"/>
                </a:lnTo>
                <a:lnTo>
                  <a:pt x="22739" y="32294"/>
                </a:lnTo>
                <a:lnTo>
                  <a:pt x="22555" y="31613"/>
                </a:lnTo>
                <a:lnTo>
                  <a:pt x="22390" y="30895"/>
                </a:lnTo>
                <a:lnTo>
                  <a:pt x="22242" y="30159"/>
                </a:lnTo>
                <a:lnTo>
                  <a:pt x="22113" y="29385"/>
                </a:lnTo>
                <a:lnTo>
                  <a:pt x="22021" y="28612"/>
                </a:lnTo>
                <a:lnTo>
                  <a:pt x="21966" y="27802"/>
                </a:lnTo>
                <a:lnTo>
                  <a:pt x="21929" y="26974"/>
                </a:lnTo>
                <a:lnTo>
                  <a:pt x="21948" y="26145"/>
                </a:lnTo>
                <a:lnTo>
                  <a:pt x="22003" y="25298"/>
                </a:lnTo>
                <a:lnTo>
                  <a:pt x="22040" y="24856"/>
                </a:lnTo>
                <a:lnTo>
                  <a:pt x="22095" y="24433"/>
                </a:lnTo>
                <a:lnTo>
                  <a:pt x="22169" y="23991"/>
                </a:lnTo>
                <a:lnTo>
                  <a:pt x="22242" y="23567"/>
                </a:lnTo>
                <a:lnTo>
                  <a:pt x="22334" y="23125"/>
                </a:lnTo>
                <a:lnTo>
                  <a:pt x="22445" y="22684"/>
                </a:lnTo>
                <a:lnTo>
                  <a:pt x="22574" y="22260"/>
                </a:lnTo>
                <a:lnTo>
                  <a:pt x="22703" y="21818"/>
                </a:lnTo>
                <a:lnTo>
                  <a:pt x="22850" y="21376"/>
                </a:lnTo>
                <a:lnTo>
                  <a:pt x="23034" y="20935"/>
                </a:lnTo>
                <a:lnTo>
                  <a:pt x="23218" y="20493"/>
                </a:lnTo>
                <a:lnTo>
                  <a:pt x="23421" y="20069"/>
                </a:lnTo>
                <a:lnTo>
                  <a:pt x="23623" y="19627"/>
                </a:lnTo>
                <a:lnTo>
                  <a:pt x="23863" y="19185"/>
                </a:lnTo>
                <a:lnTo>
                  <a:pt x="24120" y="18762"/>
                </a:lnTo>
                <a:lnTo>
                  <a:pt x="24397" y="18320"/>
                </a:lnTo>
                <a:lnTo>
                  <a:pt x="24691" y="17897"/>
                </a:lnTo>
                <a:lnTo>
                  <a:pt x="24986" y="17473"/>
                </a:lnTo>
                <a:lnTo>
                  <a:pt x="25317" y="17050"/>
                </a:lnTo>
                <a:lnTo>
                  <a:pt x="25667" y="16645"/>
                </a:lnTo>
                <a:lnTo>
                  <a:pt x="26035" y="16240"/>
                </a:lnTo>
                <a:lnTo>
                  <a:pt x="26403" y="15834"/>
                </a:lnTo>
                <a:lnTo>
                  <a:pt x="26790" y="15448"/>
                </a:lnTo>
                <a:lnTo>
                  <a:pt x="27177" y="15061"/>
                </a:lnTo>
                <a:lnTo>
                  <a:pt x="27600" y="14693"/>
                </a:lnTo>
                <a:lnTo>
                  <a:pt x="28024" y="14325"/>
                </a:lnTo>
                <a:lnTo>
                  <a:pt x="28447" y="13956"/>
                </a:lnTo>
                <a:lnTo>
                  <a:pt x="28889" y="13607"/>
                </a:lnTo>
                <a:lnTo>
                  <a:pt x="29349" y="13257"/>
                </a:lnTo>
                <a:lnTo>
                  <a:pt x="29810" y="12925"/>
                </a:lnTo>
                <a:lnTo>
                  <a:pt x="30767" y="12263"/>
                </a:lnTo>
                <a:lnTo>
                  <a:pt x="31743" y="11637"/>
                </a:lnTo>
                <a:lnTo>
                  <a:pt x="32737" y="11047"/>
                </a:lnTo>
                <a:lnTo>
                  <a:pt x="33750" y="10477"/>
                </a:lnTo>
                <a:lnTo>
                  <a:pt x="34781" y="9943"/>
                </a:lnTo>
                <a:lnTo>
                  <a:pt x="35812" y="9446"/>
                </a:lnTo>
                <a:lnTo>
                  <a:pt x="36843" y="8949"/>
                </a:lnTo>
                <a:lnTo>
                  <a:pt x="37874" y="8507"/>
                </a:lnTo>
                <a:lnTo>
                  <a:pt x="38905" y="8065"/>
                </a:lnTo>
                <a:lnTo>
                  <a:pt x="39899" y="7678"/>
                </a:lnTo>
                <a:lnTo>
                  <a:pt x="40893" y="7291"/>
                </a:lnTo>
                <a:lnTo>
                  <a:pt x="41851" y="6960"/>
                </a:lnTo>
                <a:lnTo>
                  <a:pt x="42771" y="6629"/>
                </a:lnTo>
                <a:lnTo>
                  <a:pt x="43674" y="6334"/>
                </a:lnTo>
                <a:lnTo>
                  <a:pt x="45331" y="5819"/>
                </a:lnTo>
                <a:lnTo>
                  <a:pt x="46785" y="5395"/>
                </a:lnTo>
                <a:lnTo>
                  <a:pt x="47982" y="5082"/>
                </a:lnTo>
                <a:lnTo>
                  <a:pt x="48903" y="4861"/>
                </a:lnTo>
                <a:lnTo>
                  <a:pt x="49676" y="4677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8"/>
          <p:cNvSpPr/>
          <p:nvPr/>
        </p:nvSpPr>
        <p:spPr>
          <a:xfrm>
            <a:off x="235802" y="2802078"/>
            <a:ext cx="1905613" cy="1255536"/>
          </a:xfrm>
          <a:custGeom>
            <a:rect b="b" l="l" r="r" t="t"/>
            <a:pathLst>
              <a:path extrusionOk="0" h="12944" w="19646">
                <a:moveTo>
                  <a:pt x="9261" y="0"/>
                </a:moveTo>
                <a:lnTo>
                  <a:pt x="8654" y="19"/>
                </a:lnTo>
                <a:lnTo>
                  <a:pt x="8065" y="37"/>
                </a:lnTo>
                <a:lnTo>
                  <a:pt x="7457" y="74"/>
                </a:lnTo>
                <a:lnTo>
                  <a:pt x="6868" y="129"/>
                </a:lnTo>
                <a:lnTo>
                  <a:pt x="6297" y="203"/>
                </a:lnTo>
                <a:lnTo>
                  <a:pt x="5174" y="350"/>
                </a:lnTo>
                <a:lnTo>
                  <a:pt x="4106" y="534"/>
                </a:lnTo>
                <a:lnTo>
                  <a:pt x="3130" y="737"/>
                </a:lnTo>
                <a:lnTo>
                  <a:pt x="2247" y="939"/>
                </a:lnTo>
                <a:lnTo>
                  <a:pt x="1492" y="1123"/>
                </a:lnTo>
                <a:lnTo>
                  <a:pt x="866" y="1289"/>
                </a:lnTo>
                <a:lnTo>
                  <a:pt x="405" y="1436"/>
                </a:lnTo>
                <a:lnTo>
                  <a:pt x="0" y="1547"/>
                </a:lnTo>
                <a:lnTo>
                  <a:pt x="203" y="1915"/>
                </a:lnTo>
                <a:lnTo>
                  <a:pt x="424" y="2357"/>
                </a:lnTo>
                <a:lnTo>
                  <a:pt x="737" y="2909"/>
                </a:lnTo>
                <a:lnTo>
                  <a:pt x="1142" y="3591"/>
                </a:lnTo>
                <a:lnTo>
                  <a:pt x="1602" y="4364"/>
                </a:lnTo>
                <a:lnTo>
                  <a:pt x="2155" y="5192"/>
                </a:lnTo>
                <a:lnTo>
                  <a:pt x="2762" y="6095"/>
                </a:lnTo>
                <a:lnTo>
                  <a:pt x="3425" y="6997"/>
                </a:lnTo>
                <a:lnTo>
                  <a:pt x="3793" y="7457"/>
                </a:lnTo>
                <a:lnTo>
                  <a:pt x="4161" y="7917"/>
                </a:lnTo>
                <a:lnTo>
                  <a:pt x="4548" y="8378"/>
                </a:lnTo>
                <a:lnTo>
                  <a:pt x="4953" y="8820"/>
                </a:lnTo>
                <a:lnTo>
                  <a:pt x="5358" y="9261"/>
                </a:lnTo>
                <a:lnTo>
                  <a:pt x="5800" y="9685"/>
                </a:lnTo>
                <a:lnTo>
                  <a:pt x="6223" y="10090"/>
                </a:lnTo>
                <a:lnTo>
                  <a:pt x="6684" y="10495"/>
                </a:lnTo>
                <a:lnTo>
                  <a:pt x="7144" y="10863"/>
                </a:lnTo>
                <a:lnTo>
                  <a:pt x="7604" y="11213"/>
                </a:lnTo>
                <a:lnTo>
                  <a:pt x="8083" y="11544"/>
                </a:lnTo>
                <a:lnTo>
                  <a:pt x="8580" y="11839"/>
                </a:lnTo>
                <a:lnTo>
                  <a:pt x="9077" y="12097"/>
                </a:lnTo>
                <a:lnTo>
                  <a:pt x="9574" y="12336"/>
                </a:lnTo>
                <a:lnTo>
                  <a:pt x="9979" y="12483"/>
                </a:lnTo>
                <a:lnTo>
                  <a:pt x="10385" y="12631"/>
                </a:lnTo>
                <a:lnTo>
                  <a:pt x="10790" y="12723"/>
                </a:lnTo>
                <a:lnTo>
                  <a:pt x="11195" y="12815"/>
                </a:lnTo>
                <a:lnTo>
                  <a:pt x="11581" y="12888"/>
                </a:lnTo>
                <a:lnTo>
                  <a:pt x="11986" y="12925"/>
                </a:lnTo>
                <a:lnTo>
                  <a:pt x="12355" y="12944"/>
                </a:lnTo>
                <a:lnTo>
                  <a:pt x="12741" y="12944"/>
                </a:lnTo>
                <a:lnTo>
                  <a:pt x="13109" y="12925"/>
                </a:lnTo>
                <a:lnTo>
                  <a:pt x="13478" y="12888"/>
                </a:lnTo>
                <a:lnTo>
                  <a:pt x="13846" y="12852"/>
                </a:lnTo>
                <a:lnTo>
                  <a:pt x="14196" y="12778"/>
                </a:lnTo>
                <a:lnTo>
                  <a:pt x="14527" y="12704"/>
                </a:lnTo>
                <a:lnTo>
                  <a:pt x="14877" y="12631"/>
                </a:lnTo>
                <a:lnTo>
                  <a:pt x="15208" y="12520"/>
                </a:lnTo>
                <a:lnTo>
                  <a:pt x="15521" y="12410"/>
                </a:lnTo>
                <a:lnTo>
                  <a:pt x="16129" y="12170"/>
                </a:lnTo>
                <a:lnTo>
                  <a:pt x="16718" y="11913"/>
                </a:lnTo>
                <a:lnTo>
                  <a:pt x="17252" y="11618"/>
                </a:lnTo>
                <a:lnTo>
                  <a:pt x="17731" y="11324"/>
                </a:lnTo>
                <a:lnTo>
                  <a:pt x="18173" y="11029"/>
                </a:lnTo>
                <a:lnTo>
                  <a:pt x="18559" y="10753"/>
                </a:lnTo>
                <a:lnTo>
                  <a:pt x="18891" y="10495"/>
                </a:lnTo>
                <a:lnTo>
                  <a:pt x="19167" y="10274"/>
                </a:lnTo>
                <a:lnTo>
                  <a:pt x="5929" y="4069"/>
                </a:lnTo>
                <a:lnTo>
                  <a:pt x="19646" y="9225"/>
                </a:lnTo>
                <a:lnTo>
                  <a:pt x="19646" y="9225"/>
                </a:lnTo>
                <a:lnTo>
                  <a:pt x="19609" y="8875"/>
                </a:lnTo>
                <a:lnTo>
                  <a:pt x="19572" y="8451"/>
                </a:lnTo>
                <a:lnTo>
                  <a:pt x="19498" y="7991"/>
                </a:lnTo>
                <a:lnTo>
                  <a:pt x="19406" y="7475"/>
                </a:lnTo>
                <a:lnTo>
                  <a:pt x="19277" y="6923"/>
                </a:lnTo>
                <a:lnTo>
                  <a:pt x="19112" y="6334"/>
                </a:lnTo>
                <a:lnTo>
                  <a:pt x="18909" y="5726"/>
                </a:lnTo>
                <a:lnTo>
                  <a:pt x="18651" y="5119"/>
                </a:lnTo>
                <a:lnTo>
                  <a:pt x="18504" y="4806"/>
                </a:lnTo>
                <a:lnTo>
                  <a:pt x="18338" y="4493"/>
                </a:lnTo>
                <a:lnTo>
                  <a:pt x="18173" y="4180"/>
                </a:lnTo>
                <a:lnTo>
                  <a:pt x="17989" y="3885"/>
                </a:lnTo>
                <a:lnTo>
                  <a:pt x="17786" y="3591"/>
                </a:lnTo>
                <a:lnTo>
                  <a:pt x="17565" y="3296"/>
                </a:lnTo>
                <a:lnTo>
                  <a:pt x="17326" y="3001"/>
                </a:lnTo>
                <a:lnTo>
                  <a:pt x="17086" y="2725"/>
                </a:lnTo>
                <a:lnTo>
                  <a:pt x="16810" y="2449"/>
                </a:lnTo>
                <a:lnTo>
                  <a:pt x="16534" y="2173"/>
                </a:lnTo>
                <a:lnTo>
                  <a:pt x="16221" y="1934"/>
                </a:lnTo>
                <a:lnTo>
                  <a:pt x="15890" y="1694"/>
                </a:lnTo>
                <a:lnTo>
                  <a:pt x="15558" y="1455"/>
                </a:lnTo>
                <a:lnTo>
                  <a:pt x="15190" y="1252"/>
                </a:lnTo>
                <a:lnTo>
                  <a:pt x="14803" y="1050"/>
                </a:lnTo>
                <a:lnTo>
                  <a:pt x="14398" y="866"/>
                </a:lnTo>
                <a:lnTo>
                  <a:pt x="13883" y="663"/>
                </a:lnTo>
                <a:lnTo>
                  <a:pt x="13349" y="497"/>
                </a:lnTo>
                <a:lnTo>
                  <a:pt x="12796" y="350"/>
                </a:lnTo>
                <a:lnTo>
                  <a:pt x="12226" y="240"/>
                </a:lnTo>
                <a:lnTo>
                  <a:pt x="11655" y="148"/>
                </a:lnTo>
                <a:lnTo>
                  <a:pt x="11066" y="74"/>
                </a:lnTo>
                <a:lnTo>
                  <a:pt x="10458" y="37"/>
                </a:lnTo>
                <a:lnTo>
                  <a:pt x="986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8"/>
          <p:cNvSpPr/>
          <p:nvPr/>
        </p:nvSpPr>
        <p:spPr>
          <a:xfrm>
            <a:off x="0" y="4136091"/>
            <a:ext cx="1085984" cy="1007319"/>
          </a:xfrm>
          <a:custGeom>
            <a:rect b="b" l="l" r="r" t="t"/>
            <a:pathLst>
              <a:path extrusionOk="0" h="10385" w="11196">
                <a:moveTo>
                  <a:pt x="3812" y="1"/>
                </a:moveTo>
                <a:lnTo>
                  <a:pt x="3518" y="19"/>
                </a:lnTo>
                <a:lnTo>
                  <a:pt x="2965" y="93"/>
                </a:lnTo>
                <a:lnTo>
                  <a:pt x="2431" y="203"/>
                </a:lnTo>
                <a:lnTo>
                  <a:pt x="1916" y="351"/>
                </a:lnTo>
                <a:lnTo>
                  <a:pt x="1400" y="535"/>
                </a:lnTo>
                <a:lnTo>
                  <a:pt x="922" y="756"/>
                </a:lnTo>
                <a:lnTo>
                  <a:pt x="443" y="995"/>
                </a:lnTo>
                <a:lnTo>
                  <a:pt x="1" y="1290"/>
                </a:lnTo>
                <a:lnTo>
                  <a:pt x="1" y="10385"/>
                </a:lnTo>
                <a:lnTo>
                  <a:pt x="10404" y="10385"/>
                </a:lnTo>
                <a:lnTo>
                  <a:pt x="10569" y="10017"/>
                </a:lnTo>
                <a:lnTo>
                  <a:pt x="10735" y="9630"/>
                </a:lnTo>
                <a:lnTo>
                  <a:pt x="10882" y="9225"/>
                </a:lnTo>
                <a:lnTo>
                  <a:pt x="10993" y="8820"/>
                </a:lnTo>
                <a:lnTo>
                  <a:pt x="11085" y="8397"/>
                </a:lnTo>
                <a:lnTo>
                  <a:pt x="11140" y="7973"/>
                </a:lnTo>
                <a:lnTo>
                  <a:pt x="11177" y="7550"/>
                </a:lnTo>
                <a:lnTo>
                  <a:pt x="11195" y="7108"/>
                </a:lnTo>
                <a:lnTo>
                  <a:pt x="11177" y="6740"/>
                </a:lnTo>
                <a:lnTo>
                  <a:pt x="11158" y="6390"/>
                </a:lnTo>
                <a:lnTo>
                  <a:pt x="11122" y="6021"/>
                </a:lnTo>
                <a:lnTo>
                  <a:pt x="11048" y="5672"/>
                </a:lnTo>
                <a:lnTo>
                  <a:pt x="10974" y="5340"/>
                </a:lnTo>
                <a:lnTo>
                  <a:pt x="10882" y="4990"/>
                </a:lnTo>
                <a:lnTo>
                  <a:pt x="10772" y="4659"/>
                </a:lnTo>
                <a:lnTo>
                  <a:pt x="10643" y="4346"/>
                </a:lnTo>
                <a:lnTo>
                  <a:pt x="10496" y="4033"/>
                </a:lnTo>
                <a:lnTo>
                  <a:pt x="10330" y="3720"/>
                </a:lnTo>
                <a:lnTo>
                  <a:pt x="10164" y="3425"/>
                </a:lnTo>
                <a:lnTo>
                  <a:pt x="9980" y="3131"/>
                </a:lnTo>
                <a:lnTo>
                  <a:pt x="9778" y="2855"/>
                </a:lnTo>
                <a:lnTo>
                  <a:pt x="9575" y="2578"/>
                </a:lnTo>
                <a:lnTo>
                  <a:pt x="9354" y="2321"/>
                </a:lnTo>
                <a:lnTo>
                  <a:pt x="9115" y="2081"/>
                </a:lnTo>
                <a:lnTo>
                  <a:pt x="8875" y="1842"/>
                </a:lnTo>
                <a:lnTo>
                  <a:pt x="8618" y="1621"/>
                </a:lnTo>
                <a:lnTo>
                  <a:pt x="8341" y="1419"/>
                </a:lnTo>
                <a:lnTo>
                  <a:pt x="8065" y="1216"/>
                </a:lnTo>
                <a:lnTo>
                  <a:pt x="7771" y="1032"/>
                </a:lnTo>
                <a:lnTo>
                  <a:pt x="7476" y="866"/>
                </a:lnTo>
                <a:lnTo>
                  <a:pt x="7163" y="700"/>
                </a:lnTo>
                <a:lnTo>
                  <a:pt x="6850" y="553"/>
                </a:lnTo>
                <a:lnTo>
                  <a:pt x="6537" y="424"/>
                </a:lnTo>
                <a:lnTo>
                  <a:pt x="6206" y="314"/>
                </a:lnTo>
                <a:lnTo>
                  <a:pt x="5856" y="222"/>
                </a:lnTo>
                <a:lnTo>
                  <a:pt x="5525" y="148"/>
                </a:lnTo>
                <a:lnTo>
                  <a:pt x="5175" y="74"/>
                </a:lnTo>
                <a:lnTo>
                  <a:pt x="4806" y="38"/>
                </a:lnTo>
                <a:lnTo>
                  <a:pt x="4457" y="19"/>
                </a:lnTo>
                <a:lnTo>
                  <a:pt x="4088" y="1"/>
                </a:lnTo>
                <a:close/>
              </a:path>
            </a:pathLst>
          </a:custGeom>
          <a:solidFill>
            <a:srgbClr val="1D5885">
              <a:alpha val="1372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1B14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8"/>
          <p:cNvSpPr/>
          <p:nvPr/>
        </p:nvSpPr>
        <p:spPr>
          <a:xfrm>
            <a:off x="0" y="0"/>
            <a:ext cx="1936070" cy="2500305"/>
          </a:xfrm>
          <a:custGeom>
            <a:rect b="b" l="l" r="r" t="t"/>
            <a:pathLst>
              <a:path extrusionOk="0" h="25777" w="19960">
                <a:moveTo>
                  <a:pt x="1" y="0"/>
                </a:moveTo>
                <a:lnTo>
                  <a:pt x="1" y="24727"/>
                </a:lnTo>
                <a:lnTo>
                  <a:pt x="627" y="24967"/>
                </a:lnTo>
                <a:lnTo>
                  <a:pt x="1290" y="25188"/>
                </a:lnTo>
                <a:lnTo>
                  <a:pt x="1953" y="25353"/>
                </a:lnTo>
                <a:lnTo>
                  <a:pt x="2615" y="25501"/>
                </a:lnTo>
                <a:lnTo>
                  <a:pt x="3297" y="25629"/>
                </a:lnTo>
                <a:lnTo>
                  <a:pt x="3996" y="25703"/>
                </a:lnTo>
                <a:lnTo>
                  <a:pt x="4696" y="25758"/>
                </a:lnTo>
                <a:lnTo>
                  <a:pt x="5414" y="25777"/>
                </a:lnTo>
                <a:lnTo>
                  <a:pt x="6169" y="25758"/>
                </a:lnTo>
                <a:lnTo>
                  <a:pt x="6905" y="25703"/>
                </a:lnTo>
                <a:lnTo>
                  <a:pt x="7623" y="25611"/>
                </a:lnTo>
                <a:lnTo>
                  <a:pt x="8341" y="25482"/>
                </a:lnTo>
                <a:lnTo>
                  <a:pt x="9041" y="25316"/>
                </a:lnTo>
                <a:lnTo>
                  <a:pt x="9741" y="25114"/>
                </a:lnTo>
                <a:lnTo>
                  <a:pt x="10422" y="24893"/>
                </a:lnTo>
                <a:lnTo>
                  <a:pt x="11085" y="24635"/>
                </a:lnTo>
                <a:lnTo>
                  <a:pt x="11711" y="24341"/>
                </a:lnTo>
                <a:lnTo>
                  <a:pt x="12355" y="24028"/>
                </a:lnTo>
                <a:lnTo>
                  <a:pt x="12963" y="23678"/>
                </a:lnTo>
                <a:lnTo>
                  <a:pt x="13552" y="23291"/>
                </a:lnTo>
                <a:lnTo>
                  <a:pt x="14123" y="22886"/>
                </a:lnTo>
                <a:lnTo>
                  <a:pt x="14675" y="22463"/>
                </a:lnTo>
                <a:lnTo>
                  <a:pt x="15191" y="22002"/>
                </a:lnTo>
                <a:lnTo>
                  <a:pt x="15706" y="21524"/>
                </a:lnTo>
                <a:lnTo>
                  <a:pt x="16185" y="21008"/>
                </a:lnTo>
                <a:lnTo>
                  <a:pt x="16645" y="20493"/>
                </a:lnTo>
                <a:lnTo>
                  <a:pt x="17069" y="19940"/>
                </a:lnTo>
                <a:lnTo>
                  <a:pt x="17474" y="19370"/>
                </a:lnTo>
                <a:lnTo>
                  <a:pt x="17860" y="18780"/>
                </a:lnTo>
                <a:lnTo>
                  <a:pt x="18210" y="18173"/>
                </a:lnTo>
                <a:lnTo>
                  <a:pt x="18523" y="17528"/>
                </a:lnTo>
                <a:lnTo>
                  <a:pt x="18818" y="16902"/>
                </a:lnTo>
                <a:lnTo>
                  <a:pt x="19076" y="16240"/>
                </a:lnTo>
                <a:lnTo>
                  <a:pt x="19296" y="15558"/>
                </a:lnTo>
                <a:lnTo>
                  <a:pt x="19499" y="14859"/>
                </a:lnTo>
                <a:lnTo>
                  <a:pt x="19665" y="14159"/>
                </a:lnTo>
                <a:lnTo>
                  <a:pt x="19794" y="13441"/>
                </a:lnTo>
                <a:lnTo>
                  <a:pt x="19886" y="12723"/>
                </a:lnTo>
                <a:lnTo>
                  <a:pt x="19941" y="11986"/>
                </a:lnTo>
                <a:lnTo>
                  <a:pt x="19959" y="11232"/>
                </a:lnTo>
                <a:lnTo>
                  <a:pt x="19959" y="10808"/>
                </a:lnTo>
                <a:lnTo>
                  <a:pt x="19941" y="10385"/>
                </a:lnTo>
                <a:lnTo>
                  <a:pt x="19904" y="9980"/>
                </a:lnTo>
                <a:lnTo>
                  <a:pt x="19867" y="9556"/>
                </a:lnTo>
                <a:lnTo>
                  <a:pt x="19812" y="9151"/>
                </a:lnTo>
                <a:lnTo>
                  <a:pt x="19738" y="8746"/>
                </a:lnTo>
                <a:lnTo>
                  <a:pt x="19665" y="8341"/>
                </a:lnTo>
                <a:lnTo>
                  <a:pt x="19591" y="7936"/>
                </a:lnTo>
                <a:lnTo>
                  <a:pt x="19481" y="7549"/>
                </a:lnTo>
                <a:lnTo>
                  <a:pt x="19389" y="7163"/>
                </a:lnTo>
                <a:lnTo>
                  <a:pt x="19260" y="6776"/>
                </a:lnTo>
                <a:lnTo>
                  <a:pt x="19131" y="6389"/>
                </a:lnTo>
                <a:lnTo>
                  <a:pt x="19002" y="6021"/>
                </a:lnTo>
                <a:lnTo>
                  <a:pt x="18855" y="5653"/>
                </a:lnTo>
                <a:lnTo>
                  <a:pt x="18523" y="4916"/>
                </a:lnTo>
                <a:lnTo>
                  <a:pt x="18155" y="4217"/>
                </a:lnTo>
                <a:lnTo>
                  <a:pt x="17750" y="3536"/>
                </a:lnTo>
                <a:lnTo>
                  <a:pt x="17326" y="2873"/>
                </a:lnTo>
                <a:lnTo>
                  <a:pt x="16848" y="2247"/>
                </a:lnTo>
                <a:lnTo>
                  <a:pt x="16351" y="1639"/>
                </a:lnTo>
                <a:lnTo>
                  <a:pt x="15817" y="1068"/>
                </a:lnTo>
                <a:lnTo>
                  <a:pt x="15246" y="516"/>
                </a:lnTo>
                <a:lnTo>
                  <a:pt x="14657" y="0"/>
                </a:lnTo>
                <a:close/>
              </a:path>
            </a:pathLst>
          </a:custGeom>
          <a:solidFill>
            <a:srgbClr val="1D5885">
              <a:alpha val="1372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1B14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8"/>
          <p:cNvSpPr/>
          <p:nvPr/>
        </p:nvSpPr>
        <p:spPr>
          <a:xfrm>
            <a:off x="2221739" y="0"/>
            <a:ext cx="971624" cy="843005"/>
          </a:xfrm>
          <a:custGeom>
            <a:rect b="b" l="l" r="r" t="t"/>
            <a:pathLst>
              <a:path extrusionOk="0" h="8691" w="10017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rgbClr val="1D5885">
              <a:alpha val="1372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1B14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8"/>
          <p:cNvSpPr/>
          <p:nvPr/>
        </p:nvSpPr>
        <p:spPr>
          <a:xfrm>
            <a:off x="1680587" y="3914645"/>
            <a:ext cx="1491337" cy="1228764"/>
          </a:xfrm>
          <a:custGeom>
            <a:rect b="b" l="l" r="r" t="t"/>
            <a:pathLst>
              <a:path extrusionOk="0" h="12668" w="15375">
                <a:moveTo>
                  <a:pt x="6500" y="1"/>
                </a:moveTo>
                <a:lnTo>
                  <a:pt x="6187" y="167"/>
                </a:lnTo>
                <a:lnTo>
                  <a:pt x="5837" y="406"/>
                </a:lnTo>
                <a:lnTo>
                  <a:pt x="5377" y="719"/>
                </a:lnTo>
                <a:lnTo>
                  <a:pt x="4843" y="1105"/>
                </a:lnTo>
                <a:lnTo>
                  <a:pt x="4254" y="1603"/>
                </a:lnTo>
                <a:lnTo>
                  <a:pt x="3941" y="1879"/>
                </a:lnTo>
                <a:lnTo>
                  <a:pt x="3609" y="2173"/>
                </a:lnTo>
                <a:lnTo>
                  <a:pt x="3296" y="2486"/>
                </a:lnTo>
                <a:lnTo>
                  <a:pt x="2965" y="2818"/>
                </a:lnTo>
                <a:lnTo>
                  <a:pt x="2652" y="3186"/>
                </a:lnTo>
                <a:lnTo>
                  <a:pt x="2339" y="3573"/>
                </a:lnTo>
                <a:lnTo>
                  <a:pt x="2026" y="3978"/>
                </a:lnTo>
                <a:lnTo>
                  <a:pt x="1731" y="4401"/>
                </a:lnTo>
                <a:lnTo>
                  <a:pt x="1455" y="4843"/>
                </a:lnTo>
                <a:lnTo>
                  <a:pt x="1179" y="5303"/>
                </a:lnTo>
                <a:lnTo>
                  <a:pt x="939" y="5782"/>
                </a:lnTo>
                <a:lnTo>
                  <a:pt x="718" y="6298"/>
                </a:lnTo>
                <a:lnTo>
                  <a:pt x="516" y="6813"/>
                </a:lnTo>
                <a:lnTo>
                  <a:pt x="350" y="7365"/>
                </a:lnTo>
                <a:lnTo>
                  <a:pt x="203" y="7936"/>
                </a:lnTo>
                <a:lnTo>
                  <a:pt x="92" y="8525"/>
                </a:lnTo>
                <a:lnTo>
                  <a:pt x="19" y="9133"/>
                </a:lnTo>
                <a:lnTo>
                  <a:pt x="0" y="9759"/>
                </a:lnTo>
                <a:lnTo>
                  <a:pt x="0" y="10403"/>
                </a:lnTo>
                <a:lnTo>
                  <a:pt x="19" y="10735"/>
                </a:lnTo>
                <a:lnTo>
                  <a:pt x="56" y="11066"/>
                </a:lnTo>
                <a:lnTo>
                  <a:pt x="111" y="11471"/>
                </a:lnTo>
                <a:lnTo>
                  <a:pt x="185" y="11858"/>
                </a:lnTo>
                <a:lnTo>
                  <a:pt x="258" y="12263"/>
                </a:lnTo>
                <a:lnTo>
                  <a:pt x="369" y="12668"/>
                </a:lnTo>
                <a:lnTo>
                  <a:pt x="15209" y="12668"/>
                </a:lnTo>
                <a:lnTo>
                  <a:pt x="15264" y="12245"/>
                </a:lnTo>
                <a:lnTo>
                  <a:pt x="15319" y="11821"/>
                </a:lnTo>
                <a:lnTo>
                  <a:pt x="15337" y="11398"/>
                </a:lnTo>
                <a:lnTo>
                  <a:pt x="15356" y="10974"/>
                </a:lnTo>
                <a:lnTo>
                  <a:pt x="15374" y="10551"/>
                </a:lnTo>
                <a:lnTo>
                  <a:pt x="15356" y="10127"/>
                </a:lnTo>
                <a:lnTo>
                  <a:pt x="15337" y="9722"/>
                </a:lnTo>
                <a:lnTo>
                  <a:pt x="15301" y="9317"/>
                </a:lnTo>
                <a:lnTo>
                  <a:pt x="15245" y="8986"/>
                </a:lnTo>
                <a:lnTo>
                  <a:pt x="15209" y="8654"/>
                </a:lnTo>
                <a:lnTo>
                  <a:pt x="15061" y="8028"/>
                </a:lnTo>
                <a:lnTo>
                  <a:pt x="14896" y="7421"/>
                </a:lnTo>
                <a:lnTo>
                  <a:pt x="14675" y="6850"/>
                </a:lnTo>
                <a:lnTo>
                  <a:pt x="14435" y="6298"/>
                </a:lnTo>
                <a:lnTo>
                  <a:pt x="14177" y="5782"/>
                </a:lnTo>
                <a:lnTo>
                  <a:pt x="13883" y="5285"/>
                </a:lnTo>
                <a:lnTo>
                  <a:pt x="13570" y="4825"/>
                </a:lnTo>
                <a:lnTo>
                  <a:pt x="13238" y="4383"/>
                </a:lnTo>
                <a:lnTo>
                  <a:pt x="12889" y="3959"/>
                </a:lnTo>
                <a:lnTo>
                  <a:pt x="12520" y="3573"/>
                </a:lnTo>
                <a:lnTo>
                  <a:pt x="12152" y="3204"/>
                </a:lnTo>
                <a:lnTo>
                  <a:pt x="11766" y="2855"/>
                </a:lnTo>
                <a:lnTo>
                  <a:pt x="11379" y="2523"/>
                </a:lnTo>
                <a:lnTo>
                  <a:pt x="10992" y="2229"/>
                </a:lnTo>
                <a:lnTo>
                  <a:pt x="10587" y="1952"/>
                </a:lnTo>
                <a:lnTo>
                  <a:pt x="10201" y="1695"/>
                </a:lnTo>
                <a:lnTo>
                  <a:pt x="9814" y="1455"/>
                </a:lnTo>
                <a:lnTo>
                  <a:pt x="9427" y="1234"/>
                </a:lnTo>
                <a:lnTo>
                  <a:pt x="9059" y="1050"/>
                </a:lnTo>
                <a:lnTo>
                  <a:pt x="8378" y="700"/>
                </a:lnTo>
                <a:lnTo>
                  <a:pt x="7770" y="443"/>
                </a:lnTo>
                <a:lnTo>
                  <a:pt x="7236" y="240"/>
                </a:lnTo>
                <a:lnTo>
                  <a:pt x="6850" y="93"/>
                </a:lnTo>
                <a:lnTo>
                  <a:pt x="650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8"/>
          <p:cNvSpPr txBox="1"/>
          <p:nvPr>
            <p:ph type="ctrTitle"/>
          </p:nvPr>
        </p:nvSpPr>
        <p:spPr>
          <a:xfrm>
            <a:off x="5349175" y="1964350"/>
            <a:ext cx="3108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18"/>
          <p:cNvSpPr txBox="1"/>
          <p:nvPr>
            <p:ph idx="1" type="subTitle"/>
          </p:nvPr>
        </p:nvSpPr>
        <p:spPr>
          <a:xfrm>
            <a:off x="5349175" y="3221054"/>
            <a:ext cx="31089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AND_BODY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9"/>
          <p:cNvSpPr/>
          <p:nvPr/>
        </p:nvSpPr>
        <p:spPr>
          <a:xfrm>
            <a:off x="0" y="0"/>
            <a:ext cx="9144093" cy="5143522"/>
          </a:xfrm>
          <a:custGeom>
            <a:rect b="b" l="l" r="r" t="t"/>
            <a:pathLst>
              <a:path extrusionOk="0" h="53026" w="94269">
                <a:moveTo>
                  <a:pt x="49675" y="4677"/>
                </a:moveTo>
                <a:lnTo>
                  <a:pt x="49730" y="5469"/>
                </a:lnTo>
                <a:lnTo>
                  <a:pt x="49748" y="6408"/>
                </a:lnTo>
                <a:lnTo>
                  <a:pt x="49785" y="7660"/>
                </a:lnTo>
                <a:lnTo>
                  <a:pt x="49785" y="9169"/>
                </a:lnTo>
                <a:lnTo>
                  <a:pt x="49730" y="10900"/>
                </a:lnTo>
                <a:lnTo>
                  <a:pt x="49693" y="11858"/>
                </a:lnTo>
                <a:lnTo>
                  <a:pt x="49638" y="12833"/>
                </a:lnTo>
                <a:lnTo>
                  <a:pt x="49583" y="13846"/>
                </a:lnTo>
                <a:lnTo>
                  <a:pt x="49491" y="14895"/>
                </a:lnTo>
                <a:lnTo>
                  <a:pt x="49380" y="15982"/>
                </a:lnTo>
                <a:lnTo>
                  <a:pt x="49251" y="17086"/>
                </a:lnTo>
                <a:lnTo>
                  <a:pt x="49086" y="18191"/>
                </a:lnTo>
                <a:lnTo>
                  <a:pt x="48920" y="19314"/>
                </a:lnTo>
                <a:lnTo>
                  <a:pt x="48699" y="20456"/>
                </a:lnTo>
                <a:lnTo>
                  <a:pt x="48478" y="21597"/>
                </a:lnTo>
                <a:lnTo>
                  <a:pt x="48202" y="22720"/>
                </a:lnTo>
                <a:lnTo>
                  <a:pt x="47907" y="23844"/>
                </a:lnTo>
                <a:lnTo>
                  <a:pt x="47576" y="24948"/>
                </a:lnTo>
                <a:lnTo>
                  <a:pt x="47208" y="26053"/>
                </a:lnTo>
                <a:lnTo>
                  <a:pt x="47005" y="26587"/>
                </a:lnTo>
                <a:lnTo>
                  <a:pt x="46803" y="27121"/>
                </a:lnTo>
                <a:lnTo>
                  <a:pt x="46582" y="27636"/>
                </a:lnTo>
                <a:lnTo>
                  <a:pt x="46361" y="28152"/>
                </a:lnTo>
                <a:lnTo>
                  <a:pt x="46121" y="28667"/>
                </a:lnTo>
                <a:lnTo>
                  <a:pt x="45882" y="29165"/>
                </a:lnTo>
                <a:lnTo>
                  <a:pt x="45624" y="29643"/>
                </a:lnTo>
                <a:lnTo>
                  <a:pt x="45348" y="30122"/>
                </a:lnTo>
                <a:lnTo>
                  <a:pt x="45072" y="30601"/>
                </a:lnTo>
                <a:lnTo>
                  <a:pt x="44777" y="31061"/>
                </a:lnTo>
                <a:lnTo>
                  <a:pt x="44483" y="31503"/>
                </a:lnTo>
                <a:lnTo>
                  <a:pt x="44170" y="31926"/>
                </a:lnTo>
                <a:lnTo>
                  <a:pt x="43838" y="32350"/>
                </a:lnTo>
                <a:lnTo>
                  <a:pt x="43507" y="32736"/>
                </a:lnTo>
                <a:lnTo>
                  <a:pt x="43157" y="33123"/>
                </a:lnTo>
                <a:lnTo>
                  <a:pt x="42826" y="33491"/>
                </a:lnTo>
                <a:lnTo>
                  <a:pt x="42457" y="33841"/>
                </a:lnTo>
                <a:lnTo>
                  <a:pt x="42108" y="34154"/>
                </a:lnTo>
                <a:lnTo>
                  <a:pt x="41739" y="34467"/>
                </a:lnTo>
                <a:lnTo>
                  <a:pt x="41371" y="34780"/>
                </a:lnTo>
                <a:lnTo>
                  <a:pt x="41003" y="35056"/>
                </a:lnTo>
                <a:lnTo>
                  <a:pt x="40616" y="35314"/>
                </a:lnTo>
                <a:lnTo>
                  <a:pt x="40230" y="35572"/>
                </a:lnTo>
                <a:lnTo>
                  <a:pt x="39843" y="35811"/>
                </a:lnTo>
                <a:lnTo>
                  <a:pt x="39456" y="36032"/>
                </a:lnTo>
                <a:lnTo>
                  <a:pt x="39051" y="36253"/>
                </a:lnTo>
                <a:lnTo>
                  <a:pt x="38665" y="36437"/>
                </a:lnTo>
                <a:lnTo>
                  <a:pt x="38260" y="36621"/>
                </a:lnTo>
                <a:lnTo>
                  <a:pt x="37873" y="36805"/>
                </a:lnTo>
                <a:lnTo>
                  <a:pt x="37468" y="36953"/>
                </a:lnTo>
                <a:lnTo>
                  <a:pt x="36658" y="37247"/>
                </a:lnTo>
                <a:lnTo>
                  <a:pt x="35866" y="37487"/>
                </a:lnTo>
                <a:lnTo>
                  <a:pt x="35056" y="37689"/>
                </a:lnTo>
                <a:lnTo>
                  <a:pt x="34264" y="37836"/>
                </a:lnTo>
                <a:lnTo>
                  <a:pt x="33491" y="37965"/>
                </a:lnTo>
                <a:lnTo>
                  <a:pt x="32718" y="38057"/>
                </a:lnTo>
                <a:lnTo>
                  <a:pt x="31963" y="38131"/>
                </a:lnTo>
                <a:lnTo>
                  <a:pt x="31226" y="38168"/>
                </a:lnTo>
                <a:lnTo>
                  <a:pt x="30527" y="38186"/>
                </a:lnTo>
                <a:lnTo>
                  <a:pt x="29845" y="38168"/>
                </a:lnTo>
                <a:lnTo>
                  <a:pt x="29201" y="38149"/>
                </a:lnTo>
                <a:lnTo>
                  <a:pt x="28575" y="38113"/>
                </a:lnTo>
                <a:lnTo>
                  <a:pt x="27986" y="38057"/>
                </a:lnTo>
                <a:lnTo>
                  <a:pt x="27452" y="37984"/>
                </a:lnTo>
                <a:lnTo>
                  <a:pt x="26955" y="37928"/>
                </a:lnTo>
                <a:lnTo>
                  <a:pt x="26089" y="37781"/>
                </a:lnTo>
                <a:lnTo>
                  <a:pt x="25445" y="37652"/>
                </a:lnTo>
                <a:lnTo>
                  <a:pt x="25040" y="37560"/>
                </a:lnTo>
                <a:lnTo>
                  <a:pt x="24911" y="37523"/>
                </a:lnTo>
                <a:lnTo>
                  <a:pt x="24837" y="37395"/>
                </a:lnTo>
                <a:lnTo>
                  <a:pt x="24635" y="37026"/>
                </a:lnTo>
                <a:lnTo>
                  <a:pt x="24322" y="36456"/>
                </a:lnTo>
                <a:lnTo>
                  <a:pt x="23954" y="35664"/>
                </a:lnTo>
                <a:lnTo>
                  <a:pt x="23751" y="35204"/>
                </a:lnTo>
                <a:lnTo>
                  <a:pt x="23549" y="34706"/>
                </a:lnTo>
                <a:lnTo>
                  <a:pt x="23346" y="34154"/>
                </a:lnTo>
                <a:lnTo>
                  <a:pt x="23125" y="33565"/>
                </a:lnTo>
                <a:lnTo>
                  <a:pt x="22923" y="32957"/>
                </a:lnTo>
                <a:lnTo>
                  <a:pt x="22738" y="32294"/>
                </a:lnTo>
                <a:lnTo>
                  <a:pt x="22554" y="31613"/>
                </a:lnTo>
                <a:lnTo>
                  <a:pt x="22389" y="30895"/>
                </a:lnTo>
                <a:lnTo>
                  <a:pt x="22241" y="30159"/>
                </a:lnTo>
                <a:lnTo>
                  <a:pt x="22112" y="29385"/>
                </a:lnTo>
                <a:lnTo>
                  <a:pt x="22020" y="28612"/>
                </a:lnTo>
                <a:lnTo>
                  <a:pt x="21965" y="27802"/>
                </a:lnTo>
                <a:lnTo>
                  <a:pt x="21928" y="26974"/>
                </a:lnTo>
                <a:lnTo>
                  <a:pt x="21947" y="26145"/>
                </a:lnTo>
                <a:lnTo>
                  <a:pt x="22002" y="25298"/>
                </a:lnTo>
                <a:lnTo>
                  <a:pt x="22039" y="24856"/>
                </a:lnTo>
                <a:lnTo>
                  <a:pt x="22094" y="24433"/>
                </a:lnTo>
                <a:lnTo>
                  <a:pt x="22168" y="23991"/>
                </a:lnTo>
                <a:lnTo>
                  <a:pt x="22241" y="23567"/>
                </a:lnTo>
                <a:lnTo>
                  <a:pt x="22333" y="23125"/>
                </a:lnTo>
                <a:lnTo>
                  <a:pt x="22444" y="22684"/>
                </a:lnTo>
                <a:lnTo>
                  <a:pt x="22573" y="22260"/>
                </a:lnTo>
                <a:lnTo>
                  <a:pt x="22702" y="21818"/>
                </a:lnTo>
                <a:lnTo>
                  <a:pt x="22849" y="21376"/>
                </a:lnTo>
                <a:lnTo>
                  <a:pt x="23033" y="20935"/>
                </a:lnTo>
                <a:lnTo>
                  <a:pt x="23217" y="20493"/>
                </a:lnTo>
                <a:lnTo>
                  <a:pt x="23420" y="20069"/>
                </a:lnTo>
                <a:lnTo>
                  <a:pt x="23622" y="19627"/>
                </a:lnTo>
                <a:lnTo>
                  <a:pt x="23862" y="19185"/>
                </a:lnTo>
                <a:lnTo>
                  <a:pt x="24119" y="18762"/>
                </a:lnTo>
                <a:lnTo>
                  <a:pt x="24396" y="18320"/>
                </a:lnTo>
                <a:lnTo>
                  <a:pt x="24690" y="17897"/>
                </a:lnTo>
                <a:lnTo>
                  <a:pt x="24985" y="17473"/>
                </a:lnTo>
                <a:lnTo>
                  <a:pt x="25316" y="17050"/>
                </a:lnTo>
                <a:lnTo>
                  <a:pt x="25666" y="16645"/>
                </a:lnTo>
                <a:lnTo>
                  <a:pt x="26034" y="16240"/>
                </a:lnTo>
                <a:lnTo>
                  <a:pt x="26402" y="15834"/>
                </a:lnTo>
                <a:lnTo>
                  <a:pt x="26789" y="15448"/>
                </a:lnTo>
                <a:lnTo>
                  <a:pt x="27176" y="15061"/>
                </a:lnTo>
                <a:lnTo>
                  <a:pt x="27599" y="14693"/>
                </a:lnTo>
                <a:lnTo>
                  <a:pt x="28023" y="14325"/>
                </a:lnTo>
                <a:lnTo>
                  <a:pt x="28446" y="13956"/>
                </a:lnTo>
                <a:lnTo>
                  <a:pt x="28888" y="13607"/>
                </a:lnTo>
                <a:lnTo>
                  <a:pt x="29348" y="13257"/>
                </a:lnTo>
                <a:lnTo>
                  <a:pt x="29809" y="12925"/>
                </a:lnTo>
                <a:lnTo>
                  <a:pt x="30766" y="12263"/>
                </a:lnTo>
                <a:lnTo>
                  <a:pt x="31742" y="11637"/>
                </a:lnTo>
                <a:lnTo>
                  <a:pt x="32736" y="11047"/>
                </a:lnTo>
                <a:lnTo>
                  <a:pt x="33749" y="10477"/>
                </a:lnTo>
                <a:lnTo>
                  <a:pt x="34780" y="9943"/>
                </a:lnTo>
                <a:lnTo>
                  <a:pt x="35811" y="9446"/>
                </a:lnTo>
                <a:lnTo>
                  <a:pt x="36842" y="8949"/>
                </a:lnTo>
                <a:lnTo>
                  <a:pt x="37873" y="8507"/>
                </a:lnTo>
                <a:lnTo>
                  <a:pt x="38904" y="8065"/>
                </a:lnTo>
                <a:lnTo>
                  <a:pt x="39898" y="7678"/>
                </a:lnTo>
                <a:lnTo>
                  <a:pt x="40892" y="7291"/>
                </a:lnTo>
                <a:lnTo>
                  <a:pt x="41850" y="6960"/>
                </a:lnTo>
                <a:lnTo>
                  <a:pt x="42770" y="6629"/>
                </a:lnTo>
                <a:lnTo>
                  <a:pt x="43673" y="6334"/>
                </a:lnTo>
                <a:lnTo>
                  <a:pt x="45330" y="5819"/>
                </a:lnTo>
                <a:lnTo>
                  <a:pt x="46784" y="5395"/>
                </a:lnTo>
                <a:lnTo>
                  <a:pt x="47981" y="5082"/>
                </a:lnTo>
                <a:lnTo>
                  <a:pt x="48902" y="4861"/>
                </a:lnTo>
                <a:lnTo>
                  <a:pt x="49675" y="4677"/>
                </a:lnTo>
                <a:close/>
                <a:moveTo>
                  <a:pt x="12299" y="28888"/>
                </a:moveTo>
                <a:lnTo>
                  <a:pt x="12888" y="28925"/>
                </a:lnTo>
                <a:lnTo>
                  <a:pt x="13496" y="28962"/>
                </a:lnTo>
                <a:lnTo>
                  <a:pt x="14085" y="29036"/>
                </a:lnTo>
                <a:lnTo>
                  <a:pt x="14656" y="29128"/>
                </a:lnTo>
                <a:lnTo>
                  <a:pt x="15226" y="29238"/>
                </a:lnTo>
                <a:lnTo>
                  <a:pt x="15779" y="29385"/>
                </a:lnTo>
                <a:lnTo>
                  <a:pt x="16313" y="29551"/>
                </a:lnTo>
                <a:lnTo>
                  <a:pt x="16828" y="29754"/>
                </a:lnTo>
                <a:lnTo>
                  <a:pt x="17233" y="29938"/>
                </a:lnTo>
                <a:lnTo>
                  <a:pt x="17620" y="30140"/>
                </a:lnTo>
                <a:lnTo>
                  <a:pt x="17988" y="30343"/>
                </a:lnTo>
                <a:lnTo>
                  <a:pt x="18320" y="30582"/>
                </a:lnTo>
                <a:lnTo>
                  <a:pt x="18651" y="30822"/>
                </a:lnTo>
                <a:lnTo>
                  <a:pt x="18964" y="31061"/>
                </a:lnTo>
                <a:lnTo>
                  <a:pt x="19240" y="31337"/>
                </a:lnTo>
                <a:lnTo>
                  <a:pt x="19516" y="31613"/>
                </a:lnTo>
                <a:lnTo>
                  <a:pt x="19756" y="31889"/>
                </a:lnTo>
                <a:lnTo>
                  <a:pt x="19995" y="32184"/>
                </a:lnTo>
                <a:lnTo>
                  <a:pt x="20216" y="32479"/>
                </a:lnTo>
                <a:lnTo>
                  <a:pt x="20419" y="32773"/>
                </a:lnTo>
                <a:lnTo>
                  <a:pt x="20603" y="33068"/>
                </a:lnTo>
                <a:lnTo>
                  <a:pt x="20768" y="33381"/>
                </a:lnTo>
                <a:lnTo>
                  <a:pt x="20934" y="33694"/>
                </a:lnTo>
                <a:lnTo>
                  <a:pt x="21081" y="34007"/>
                </a:lnTo>
                <a:lnTo>
                  <a:pt x="21339" y="34614"/>
                </a:lnTo>
                <a:lnTo>
                  <a:pt x="21542" y="35222"/>
                </a:lnTo>
                <a:lnTo>
                  <a:pt x="21707" y="35811"/>
                </a:lnTo>
                <a:lnTo>
                  <a:pt x="21836" y="36363"/>
                </a:lnTo>
                <a:lnTo>
                  <a:pt x="21928" y="36879"/>
                </a:lnTo>
                <a:lnTo>
                  <a:pt x="22002" y="37339"/>
                </a:lnTo>
                <a:lnTo>
                  <a:pt x="22039" y="37763"/>
                </a:lnTo>
                <a:lnTo>
                  <a:pt x="22076" y="38113"/>
                </a:lnTo>
                <a:lnTo>
                  <a:pt x="8359" y="32957"/>
                </a:lnTo>
                <a:lnTo>
                  <a:pt x="21597" y="39162"/>
                </a:lnTo>
                <a:lnTo>
                  <a:pt x="21321" y="39383"/>
                </a:lnTo>
                <a:lnTo>
                  <a:pt x="20989" y="39641"/>
                </a:lnTo>
                <a:lnTo>
                  <a:pt x="20603" y="39917"/>
                </a:lnTo>
                <a:lnTo>
                  <a:pt x="20161" y="40212"/>
                </a:lnTo>
                <a:lnTo>
                  <a:pt x="19682" y="40506"/>
                </a:lnTo>
                <a:lnTo>
                  <a:pt x="19148" y="40801"/>
                </a:lnTo>
                <a:lnTo>
                  <a:pt x="18559" y="41058"/>
                </a:lnTo>
                <a:lnTo>
                  <a:pt x="17951" y="41298"/>
                </a:lnTo>
                <a:lnTo>
                  <a:pt x="17638" y="41408"/>
                </a:lnTo>
                <a:lnTo>
                  <a:pt x="17307" y="41519"/>
                </a:lnTo>
                <a:lnTo>
                  <a:pt x="16957" y="41592"/>
                </a:lnTo>
                <a:lnTo>
                  <a:pt x="16626" y="41666"/>
                </a:lnTo>
                <a:lnTo>
                  <a:pt x="16276" y="41740"/>
                </a:lnTo>
                <a:lnTo>
                  <a:pt x="15908" y="41776"/>
                </a:lnTo>
                <a:lnTo>
                  <a:pt x="15539" y="41813"/>
                </a:lnTo>
                <a:lnTo>
                  <a:pt x="15171" y="41832"/>
                </a:lnTo>
                <a:lnTo>
                  <a:pt x="14785" y="41832"/>
                </a:lnTo>
                <a:lnTo>
                  <a:pt x="14416" y="41813"/>
                </a:lnTo>
                <a:lnTo>
                  <a:pt x="14011" y="41776"/>
                </a:lnTo>
                <a:lnTo>
                  <a:pt x="13625" y="41703"/>
                </a:lnTo>
                <a:lnTo>
                  <a:pt x="13220" y="41611"/>
                </a:lnTo>
                <a:lnTo>
                  <a:pt x="12815" y="41519"/>
                </a:lnTo>
                <a:lnTo>
                  <a:pt x="12410" y="41371"/>
                </a:lnTo>
                <a:lnTo>
                  <a:pt x="12004" y="41224"/>
                </a:lnTo>
                <a:lnTo>
                  <a:pt x="11507" y="40985"/>
                </a:lnTo>
                <a:lnTo>
                  <a:pt x="11010" y="40727"/>
                </a:lnTo>
                <a:lnTo>
                  <a:pt x="10513" y="40432"/>
                </a:lnTo>
                <a:lnTo>
                  <a:pt x="10034" y="40101"/>
                </a:lnTo>
                <a:lnTo>
                  <a:pt x="9574" y="39751"/>
                </a:lnTo>
                <a:lnTo>
                  <a:pt x="9114" y="39383"/>
                </a:lnTo>
                <a:lnTo>
                  <a:pt x="8654" y="38978"/>
                </a:lnTo>
                <a:lnTo>
                  <a:pt x="8230" y="38573"/>
                </a:lnTo>
                <a:lnTo>
                  <a:pt x="7788" y="38149"/>
                </a:lnTo>
                <a:lnTo>
                  <a:pt x="7383" y="37708"/>
                </a:lnTo>
                <a:lnTo>
                  <a:pt x="6978" y="37266"/>
                </a:lnTo>
                <a:lnTo>
                  <a:pt x="6591" y="36805"/>
                </a:lnTo>
                <a:lnTo>
                  <a:pt x="6223" y="36345"/>
                </a:lnTo>
                <a:lnTo>
                  <a:pt x="5855" y="35885"/>
                </a:lnTo>
                <a:lnTo>
                  <a:pt x="5192" y="34983"/>
                </a:lnTo>
                <a:lnTo>
                  <a:pt x="4585" y="34080"/>
                </a:lnTo>
                <a:lnTo>
                  <a:pt x="4032" y="33252"/>
                </a:lnTo>
                <a:lnTo>
                  <a:pt x="3572" y="32479"/>
                </a:lnTo>
                <a:lnTo>
                  <a:pt x="3167" y="31797"/>
                </a:lnTo>
                <a:lnTo>
                  <a:pt x="2854" y="31245"/>
                </a:lnTo>
                <a:lnTo>
                  <a:pt x="2633" y="30803"/>
                </a:lnTo>
                <a:lnTo>
                  <a:pt x="2430" y="30435"/>
                </a:lnTo>
                <a:lnTo>
                  <a:pt x="2835" y="30324"/>
                </a:lnTo>
                <a:lnTo>
                  <a:pt x="3296" y="30177"/>
                </a:lnTo>
                <a:lnTo>
                  <a:pt x="3922" y="30011"/>
                </a:lnTo>
                <a:lnTo>
                  <a:pt x="4677" y="29827"/>
                </a:lnTo>
                <a:lnTo>
                  <a:pt x="5560" y="29625"/>
                </a:lnTo>
                <a:lnTo>
                  <a:pt x="6536" y="29422"/>
                </a:lnTo>
                <a:lnTo>
                  <a:pt x="7604" y="29238"/>
                </a:lnTo>
                <a:lnTo>
                  <a:pt x="8727" y="29091"/>
                </a:lnTo>
                <a:lnTo>
                  <a:pt x="9298" y="29017"/>
                </a:lnTo>
                <a:lnTo>
                  <a:pt x="9887" y="28962"/>
                </a:lnTo>
                <a:lnTo>
                  <a:pt x="10495" y="28925"/>
                </a:lnTo>
                <a:lnTo>
                  <a:pt x="11084" y="28907"/>
                </a:lnTo>
                <a:lnTo>
                  <a:pt x="11691" y="28888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17694" y="53026"/>
                </a:lnTo>
                <a:lnTo>
                  <a:pt x="17583" y="52621"/>
                </a:lnTo>
                <a:lnTo>
                  <a:pt x="17510" y="52216"/>
                </a:lnTo>
                <a:lnTo>
                  <a:pt x="17436" y="51829"/>
                </a:lnTo>
                <a:lnTo>
                  <a:pt x="17381" y="51424"/>
                </a:lnTo>
                <a:lnTo>
                  <a:pt x="17344" y="51093"/>
                </a:lnTo>
                <a:lnTo>
                  <a:pt x="17325" y="50761"/>
                </a:lnTo>
                <a:lnTo>
                  <a:pt x="17325" y="50117"/>
                </a:lnTo>
                <a:lnTo>
                  <a:pt x="17344" y="49491"/>
                </a:lnTo>
                <a:lnTo>
                  <a:pt x="17417" y="48883"/>
                </a:lnTo>
                <a:lnTo>
                  <a:pt x="17528" y="48294"/>
                </a:lnTo>
                <a:lnTo>
                  <a:pt x="17675" y="47723"/>
                </a:lnTo>
                <a:lnTo>
                  <a:pt x="17841" y="47171"/>
                </a:lnTo>
                <a:lnTo>
                  <a:pt x="18043" y="46656"/>
                </a:lnTo>
                <a:lnTo>
                  <a:pt x="18264" y="46140"/>
                </a:lnTo>
                <a:lnTo>
                  <a:pt x="18504" y="45661"/>
                </a:lnTo>
                <a:lnTo>
                  <a:pt x="18780" y="45201"/>
                </a:lnTo>
                <a:lnTo>
                  <a:pt x="19056" y="44759"/>
                </a:lnTo>
                <a:lnTo>
                  <a:pt x="19351" y="44336"/>
                </a:lnTo>
                <a:lnTo>
                  <a:pt x="19664" y="43931"/>
                </a:lnTo>
                <a:lnTo>
                  <a:pt x="19977" y="43544"/>
                </a:lnTo>
                <a:lnTo>
                  <a:pt x="20290" y="43176"/>
                </a:lnTo>
                <a:lnTo>
                  <a:pt x="20621" y="42844"/>
                </a:lnTo>
                <a:lnTo>
                  <a:pt x="20934" y="42531"/>
                </a:lnTo>
                <a:lnTo>
                  <a:pt x="21266" y="42237"/>
                </a:lnTo>
                <a:lnTo>
                  <a:pt x="21579" y="41961"/>
                </a:lnTo>
                <a:lnTo>
                  <a:pt x="22168" y="41463"/>
                </a:lnTo>
                <a:lnTo>
                  <a:pt x="22702" y="41077"/>
                </a:lnTo>
                <a:lnTo>
                  <a:pt x="23162" y="40764"/>
                </a:lnTo>
                <a:lnTo>
                  <a:pt x="23512" y="40525"/>
                </a:lnTo>
                <a:lnTo>
                  <a:pt x="23825" y="40359"/>
                </a:lnTo>
                <a:lnTo>
                  <a:pt x="24175" y="40451"/>
                </a:lnTo>
                <a:lnTo>
                  <a:pt x="24561" y="40598"/>
                </a:lnTo>
                <a:lnTo>
                  <a:pt x="25095" y="40801"/>
                </a:lnTo>
                <a:lnTo>
                  <a:pt x="25703" y="41058"/>
                </a:lnTo>
                <a:lnTo>
                  <a:pt x="26384" y="41408"/>
                </a:lnTo>
                <a:lnTo>
                  <a:pt x="26752" y="41592"/>
                </a:lnTo>
                <a:lnTo>
                  <a:pt x="27139" y="41813"/>
                </a:lnTo>
                <a:lnTo>
                  <a:pt x="27526" y="42053"/>
                </a:lnTo>
                <a:lnTo>
                  <a:pt x="27912" y="42310"/>
                </a:lnTo>
                <a:lnTo>
                  <a:pt x="28317" y="42587"/>
                </a:lnTo>
                <a:lnTo>
                  <a:pt x="28704" y="42881"/>
                </a:lnTo>
                <a:lnTo>
                  <a:pt x="29091" y="43213"/>
                </a:lnTo>
                <a:lnTo>
                  <a:pt x="29477" y="43562"/>
                </a:lnTo>
                <a:lnTo>
                  <a:pt x="29845" y="43931"/>
                </a:lnTo>
                <a:lnTo>
                  <a:pt x="30214" y="44317"/>
                </a:lnTo>
                <a:lnTo>
                  <a:pt x="30563" y="44741"/>
                </a:lnTo>
                <a:lnTo>
                  <a:pt x="30895" y="45183"/>
                </a:lnTo>
                <a:lnTo>
                  <a:pt x="31208" y="45643"/>
                </a:lnTo>
                <a:lnTo>
                  <a:pt x="31502" y="46140"/>
                </a:lnTo>
                <a:lnTo>
                  <a:pt x="31760" y="46656"/>
                </a:lnTo>
                <a:lnTo>
                  <a:pt x="32000" y="47208"/>
                </a:lnTo>
                <a:lnTo>
                  <a:pt x="32221" y="47779"/>
                </a:lnTo>
                <a:lnTo>
                  <a:pt x="32386" y="48386"/>
                </a:lnTo>
                <a:lnTo>
                  <a:pt x="32534" y="49012"/>
                </a:lnTo>
                <a:lnTo>
                  <a:pt x="32570" y="49344"/>
                </a:lnTo>
                <a:lnTo>
                  <a:pt x="32626" y="49675"/>
                </a:lnTo>
                <a:lnTo>
                  <a:pt x="32662" y="50080"/>
                </a:lnTo>
                <a:lnTo>
                  <a:pt x="32681" y="50485"/>
                </a:lnTo>
                <a:lnTo>
                  <a:pt x="32699" y="50909"/>
                </a:lnTo>
                <a:lnTo>
                  <a:pt x="32681" y="51332"/>
                </a:lnTo>
                <a:lnTo>
                  <a:pt x="32662" y="51756"/>
                </a:lnTo>
                <a:lnTo>
                  <a:pt x="32644" y="52179"/>
                </a:lnTo>
                <a:lnTo>
                  <a:pt x="32589" y="52603"/>
                </a:lnTo>
                <a:lnTo>
                  <a:pt x="32534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9"/>
          <p:cNvSpPr/>
          <p:nvPr/>
        </p:nvSpPr>
        <p:spPr>
          <a:xfrm>
            <a:off x="0" y="4136135"/>
            <a:ext cx="1085915" cy="1007345"/>
          </a:xfrm>
          <a:custGeom>
            <a:rect b="b" l="l" r="r" t="t"/>
            <a:pathLst>
              <a:path extrusionOk="0" h="10385" w="11195">
                <a:moveTo>
                  <a:pt x="3811" y="1"/>
                </a:moveTo>
                <a:lnTo>
                  <a:pt x="3517" y="19"/>
                </a:lnTo>
                <a:lnTo>
                  <a:pt x="2964" y="93"/>
                </a:lnTo>
                <a:lnTo>
                  <a:pt x="2430" y="203"/>
                </a:lnTo>
                <a:lnTo>
                  <a:pt x="1915" y="351"/>
                </a:lnTo>
                <a:lnTo>
                  <a:pt x="1399" y="535"/>
                </a:lnTo>
                <a:lnTo>
                  <a:pt x="921" y="756"/>
                </a:lnTo>
                <a:lnTo>
                  <a:pt x="442" y="995"/>
                </a:lnTo>
                <a:lnTo>
                  <a:pt x="0" y="1290"/>
                </a:lnTo>
                <a:lnTo>
                  <a:pt x="0" y="10385"/>
                </a:lnTo>
                <a:lnTo>
                  <a:pt x="10403" y="10385"/>
                </a:lnTo>
                <a:lnTo>
                  <a:pt x="10568" y="10017"/>
                </a:lnTo>
                <a:lnTo>
                  <a:pt x="10734" y="9630"/>
                </a:lnTo>
                <a:lnTo>
                  <a:pt x="10881" y="9225"/>
                </a:lnTo>
                <a:lnTo>
                  <a:pt x="10992" y="8820"/>
                </a:lnTo>
                <a:lnTo>
                  <a:pt x="11084" y="8397"/>
                </a:lnTo>
                <a:lnTo>
                  <a:pt x="11139" y="7973"/>
                </a:lnTo>
                <a:lnTo>
                  <a:pt x="11176" y="7550"/>
                </a:lnTo>
                <a:lnTo>
                  <a:pt x="11194" y="7108"/>
                </a:lnTo>
                <a:lnTo>
                  <a:pt x="11176" y="6740"/>
                </a:lnTo>
                <a:lnTo>
                  <a:pt x="11158" y="6390"/>
                </a:lnTo>
                <a:lnTo>
                  <a:pt x="11121" y="6021"/>
                </a:lnTo>
                <a:lnTo>
                  <a:pt x="11047" y="5672"/>
                </a:lnTo>
                <a:lnTo>
                  <a:pt x="10973" y="5340"/>
                </a:lnTo>
                <a:lnTo>
                  <a:pt x="10881" y="4990"/>
                </a:lnTo>
                <a:lnTo>
                  <a:pt x="10771" y="4659"/>
                </a:lnTo>
                <a:lnTo>
                  <a:pt x="10642" y="4346"/>
                </a:lnTo>
                <a:lnTo>
                  <a:pt x="10495" y="4033"/>
                </a:lnTo>
                <a:lnTo>
                  <a:pt x="10329" y="3720"/>
                </a:lnTo>
                <a:lnTo>
                  <a:pt x="10163" y="3425"/>
                </a:lnTo>
                <a:lnTo>
                  <a:pt x="9979" y="3131"/>
                </a:lnTo>
                <a:lnTo>
                  <a:pt x="9777" y="2855"/>
                </a:lnTo>
                <a:lnTo>
                  <a:pt x="9574" y="2578"/>
                </a:lnTo>
                <a:lnTo>
                  <a:pt x="9353" y="2321"/>
                </a:lnTo>
                <a:lnTo>
                  <a:pt x="9114" y="2081"/>
                </a:lnTo>
                <a:lnTo>
                  <a:pt x="8874" y="1842"/>
                </a:lnTo>
                <a:lnTo>
                  <a:pt x="8617" y="1621"/>
                </a:lnTo>
                <a:lnTo>
                  <a:pt x="8341" y="1419"/>
                </a:lnTo>
                <a:lnTo>
                  <a:pt x="8064" y="1216"/>
                </a:lnTo>
                <a:lnTo>
                  <a:pt x="7770" y="1032"/>
                </a:lnTo>
                <a:lnTo>
                  <a:pt x="7475" y="866"/>
                </a:lnTo>
                <a:lnTo>
                  <a:pt x="7162" y="700"/>
                </a:lnTo>
                <a:lnTo>
                  <a:pt x="6849" y="553"/>
                </a:lnTo>
                <a:lnTo>
                  <a:pt x="6536" y="424"/>
                </a:lnTo>
                <a:lnTo>
                  <a:pt x="6205" y="314"/>
                </a:lnTo>
                <a:lnTo>
                  <a:pt x="5855" y="222"/>
                </a:lnTo>
                <a:lnTo>
                  <a:pt x="5524" y="148"/>
                </a:lnTo>
                <a:lnTo>
                  <a:pt x="5174" y="74"/>
                </a:lnTo>
                <a:lnTo>
                  <a:pt x="4805" y="38"/>
                </a:lnTo>
                <a:lnTo>
                  <a:pt x="4456" y="19"/>
                </a:lnTo>
                <a:lnTo>
                  <a:pt x="408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9"/>
          <p:cNvSpPr/>
          <p:nvPr/>
        </p:nvSpPr>
        <p:spPr>
          <a:xfrm>
            <a:off x="0" y="0"/>
            <a:ext cx="1936023" cy="2500369"/>
          </a:xfrm>
          <a:custGeom>
            <a:rect b="b" l="l" r="r" t="t"/>
            <a:pathLst>
              <a:path extrusionOk="0" h="25777" w="19959">
                <a:moveTo>
                  <a:pt x="0" y="0"/>
                </a:moveTo>
                <a:lnTo>
                  <a:pt x="0" y="24727"/>
                </a:lnTo>
                <a:lnTo>
                  <a:pt x="626" y="24967"/>
                </a:lnTo>
                <a:lnTo>
                  <a:pt x="1289" y="25188"/>
                </a:lnTo>
                <a:lnTo>
                  <a:pt x="1952" y="25353"/>
                </a:lnTo>
                <a:lnTo>
                  <a:pt x="2614" y="25501"/>
                </a:lnTo>
                <a:lnTo>
                  <a:pt x="3296" y="25629"/>
                </a:lnTo>
                <a:lnTo>
                  <a:pt x="3995" y="25703"/>
                </a:lnTo>
                <a:lnTo>
                  <a:pt x="4695" y="25758"/>
                </a:lnTo>
                <a:lnTo>
                  <a:pt x="5413" y="25777"/>
                </a:lnTo>
                <a:lnTo>
                  <a:pt x="6168" y="25758"/>
                </a:lnTo>
                <a:lnTo>
                  <a:pt x="6904" y="25703"/>
                </a:lnTo>
                <a:lnTo>
                  <a:pt x="7622" y="25611"/>
                </a:lnTo>
                <a:lnTo>
                  <a:pt x="8341" y="25482"/>
                </a:lnTo>
                <a:lnTo>
                  <a:pt x="9040" y="25316"/>
                </a:lnTo>
                <a:lnTo>
                  <a:pt x="9740" y="25114"/>
                </a:lnTo>
                <a:lnTo>
                  <a:pt x="10421" y="24893"/>
                </a:lnTo>
                <a:lnTo>
                  <a:pt x="11084" y="24635"/>
                </a:lnTo>
                <a:lnTo>
                  <a:pt x="11710" y="24341"/>
                </a:lnTo>
                <a:lnTo>
                  <a:pt x="12354" y="24028"/>
                </a:lnTo>
                <a:lnTo>
                  <a:pt x="12962" y="23678"/>
                </a:lnTo>
                <a:lnTo>
                  <a:pt x="13551" y="23291"/>
                </a:lnTo>
                <a:lnTo>
                  <a:pt x="14122" y="22886"/>
                </a:lnTo>
                <a:lnTo>
                  <a:pt x="14674" y="22463"/>
                </a:lnTo>
                <a:lnTo>
                  <a:pt x="15190" y="22002"/>
                </a:lnTo>
                <a:lnTo>
                  <a:pt x="15705" y="21524"/>
                </a:lnTo>
                <a:lnTo>
                  <a:pt x="16184" y="21008"/>
                </a:lnTo>
                <a:lnTo>
                  <a:pt x="16644" y="20493"/>
                </a:lnTo>
                <a:lnTo>
                  <a:pt x="17068" y="19940"/>
                </a:lnTo>
                <a:lnTo>
                  <a:pt x="17473" y="19370"/>
                </a:lnTo>
                <a:lnTo>
                  <a:pt x="17859" y="18780"/>
                </a:lnTo>
                <a:lnTo>
                  <a:pt x="18209" y="18173"/>
                </a:lnTo>
                <a:lnTo>
                  <a:pt x="18522" y="17528"/>
                </a:lnTo>
                <a:lnTo>
                  <a:pt x="18817" y="16902"/>
                </a:lnTo>
                <a:lnTo>
                  <a:pt x="19075" y="16240"/>
                </a:lnTo>
                <a:lnTo>
                  <a:pt x="19295" y="15558"/>
                </a:lnTo>
                <a:lnTo>
                  <a:pt x="19498" y="14859"/>
                </a:lnTo>
                <a:lnTo>
                  <a:pt x="19664" y="14159"/>
                </a:lnTo>
                <a:lnTo>
                  <a:pt x="19793" y="13441"/>
                </a:lnTo>
                <a:lnTo>
                  <a:pt x="19885" y="12723"/>
                </a:lnTo>
                <a:lnTo>
                  <a:pt x="19940" y="11986"/>
                </a:lnTo>
                <a:lnTo>
                  <a:pt x="19958" y="11232"/>
                </a:lnTo>
                <a:lnTo>
                  <a:pt x="19958" y="10808"/>
                </a:lnTo>
                <a:lnTo>
                  <a:pt x="19940" y="10385"/>
                </a:lnTo>
                <a:lnTo>
                  <a:pt x="19903" y="9980"/>
                </a:lnTo>
                <a:lnTo>
                  <a:pt x="19866" y="9556"/>
                </a:lnTo>
                <a:lnTo>
                  <a:pt x="19811" y="9151"/>
                </a:lnTo>
                <a:lnTo>
                  <a:pt x="19737" y="8746"/>
                </a:lnTo>
                <a:lnTo>
                  <a:pt x="19664" y="8341"/>
                </a:lnTo>
                <a:lnTo>
                  <a:pt x="19590" y="7936"/>
                </a:lnTo>
                <a:lnTo>
                  <a:pt x="19480" y="7549"/>
                </a:lnTo>
                <a:lnTo>
                  <a:pt x="19388" y="7163"/>
                </a:lnTo>
                <a:lnTo>
                  <a:pt x="19259" y="6776"/>
                </a:lnTo>
                <a:lnTo>
                  <a:pt x="19130" y="6389"/>
                </a:lnTo>
                <a:lnTo>
                  <a:pt x="19001" y="6021"/>
                </a:lnTo>
                <a:lnTo>
                  <a:pt x="18854" y="5653"/>
                </a:lnTo>
                <a:lnTo>
                  <a:pt x="18522" y="4916"/>
                </a:lnTo>
                <a:lnTo>
                  <a:pt x="18154" y="4217"/>
                </a:lnTo>
                <a:lnTo>
                  <a:pt x="17749" y="3536"/>
                </a:lnTo>
                <a:lnTo>
                  <a:pt x="17325" y="2873"/>
                </a:lnTo>
                <a:lnTo>
                  <a:pt x="16847" y="2247"/>
                </a:lnTo>
                <a:lnTo>
                  <a:pt x="16350" y="1639"/>
                </a:lnTo>
                <a:lnTo>
                  <a:pt x="15816" y="1068"/>
                </a:lnTo>
                <a:lnTo>
                  <a:pt x="15245" y="516"/>
                </a:lnTo>
                <a:lnTo>
                  <a:pt x="1465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9"/>
          <p:cNvSpPr/>
          <p:nvPr/>
        </p:nvSpPr>
        <p:spPr>
          <a:xfrm>
            <a:off x="2221665" y="0"/>
            <a:ext cx="971649" cy="843027"/>
          </a:xfrm>
          <a:custGeom>
            <a:rect b="b" l="l" r="r" t="t"/>
            <a:pathLst>
              <a:path extrusionOk="0" h="8691" w="10017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9"/>
          <p:cNvSpPr txBox="1"/>
          <p:nvPr>
            <p:ph type="title"/>
          </p:nvPr>
        </p:nvSpPr>
        <p:spPr>
          <a:xfrm>
            <a:off x="5242000" y="1198025"/>
            <a:ext cx="34449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" type="body"/>
          </p:nvPr>
        </p:nvSpPr>
        <p:spPr>
          <a:xfrm>
            <a:off x="5242000" y="1998975"/>
            <a:ext cx="3444900" cy="21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⊷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⊶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⊸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/>
          <p:nvPr/>
        </p:nvSpPr>
        <p:spPr>
          <a:xfrm>
            <a:off x="0" y="0"/>
            <a:ext cx="9143954" cy="5143389"/>
          </a:xfrm>
          <a:custGeom>
            <a:rect b="b" l="l" r="r" t="t"/>
            <a:pathLst>
              <a:path extrusionOk="0" h="53026" w="9427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0"/>
          <p:cNvSpPr/>
          <p:nvPr/>
        </p:nvSpPr>
        <p:spPr>
          <a:xfrm>
            <a:off x="2007373" y="2801981"/>
            <a:ext cx="1494925" cy="907315"/>
          </a:xfrm>
          <a:custGeom>
            <a:rect b="b" l="l" r="r" t="t"/>
            <a:pathLst>
              <a:path extrusionOk="0" h="9354" w="15412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0"/>
          <p:cNvSpPr/>
          <p:nvPr/>
        </p:nvSpPr>
        <p:spPr>
          <a:xfrm rot="758744">
            <a:off x="1198314" y="3395329"/>
            <a:ext cx="582376" cy="869781"/>
          </a:xfrm>
          <a:custGeom>
            <a:rect b="b" l="l" r="r" t="t"/>
            <a:pathLst>
              <a:path extrusionOk="0" h="8967" w="6004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0"/>
          <p:cNvSpPr/>
          <p:nvPr/>
        </p:nvSpPr>
        <p:spPr>
          <a:xfrm>
            <a:off x="1993115" y="0"/>
            <a:ext cx="1828888" cy="1393078"/>
          </a:xfrm>
          <a:custGeom>
            <a:rect b="b" l="l" r="r" t="t"/>
            <a:pathLst>
              <a:path extrusionOk="0" h="14362" w="18855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0"/>
          <p:cNvSpPr/>
          <p:nvPr/>
        </p:nvSpPr>
        <p:spPr>
          <a:xfrm>
            <a:off x="1793105" y="4243274"/>
            <a:ext cx="1271637" cy="900137"/>
          </a:xfrm>
          <a:custGeom>
            <a:rect b="b" l="l" r="r" t="t"/>
            <a:pathLst>
              <a:path extrusionOk="0" h="9280" w="1311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0"/>
          <p:cNvSpPr/>
          <p:nvPr/>
        </p:nvSpPr>
        <p:spPr>
          <a:xfrm>
            <a:off x="0" y="2907418"/>
            <a:ext cx="971624" cy="1607346"/>
          </a:xfrm>
          <a:custGeom>
            <a:rect b="b" l="l" r="r" t="t"/>
            <a:pathLst>
              <a:path extrusionOk="0" h="16571" w="10017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0"/>
          <p:cNvSpPr txBox="1"/>
          <p:nvPr>
            <p:ph type="title"/>
          </p:nvPr>
        </p:nvSpPr>
        <p:spPr>
          <a:xfrm>
            <a:off x="3822000" y="893225"/>
            <a:ext cx="48648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" type="body"/>
          </p:nvPr>
        </p:nvSpPr>
        <p:spPr>
          <a:xfrm>
            <a:off x="3822000" y="1777175"/>
            <a:ext cx="1547400" cy="29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⊷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9" name="Google Shape;79;p20"/>
          <p:cNvSpPr txBox="1"/>
          <p:nvPr>
            <p:ph idx="2" type="body"/>
          </p:nvPr>
        </p:nvSpPr>
        <p:spPr>
          <a:xfrm>
            <a:off x="5448638" y="1777175"/>
            <a:ext cx="1547400" cy="29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⊷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80" name="Google Shape;80;p20"/>
          <p:cNvSpPr txBox="1"/>
          <p:nvPr>
            <p:ph idx="3" type="body"/>
          </p:nvPr>
        </p:nvSpPr>
        <p:spPr>
          <a:xfrm>
            <a:off x="7075276" y="1777175"/>
            <a:ext cx="1547400" cy="29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⊷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b="0" i="0" sz="3600" u="none" cap="none" strike="noStrik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b="0" i="0" sz="3600" u="none" cap="none" strike="noStrik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b="0" i="0" sz="3600" u="none" cap="none" strike="noStrik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b="0" i="0" sz="3600" u="none" cap="none" strike="noStrik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b="0" i="0" sz="3600" u="none" cap="none" strike="noStrik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b="0" i="0" sz="3600" u="none" cap="none" strike="noStrik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b="0" i="0" sz="3600" u="none" cap="none" strike="noStrik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b="0" i="0" sz="3600" u="none" cap="none" strike="noStrik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b="0" i="0" sz="3600" u="none" cap="none" strike="noStrik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4320075" y="1694182"/>
            <a:ext cx="43668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⊷"/>
              <a:defRPr b="0" i="0" sz="2400" u="none" cap="none" strike="noStrik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⊶"/>
              <a:defRPr b="0" i="0" sz="2400" u="none" cap="none" strike="noStrik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⊸"/>
              <a:defRPr b="0" i="0" sz="2400" u="none" cap="none" strike="noStrik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●"/>
              <a:defRPr b="0" i="0" sz="2400" u="none" cap="none" strike="noStrik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○"/>
              <a:defRPr b="0" i="0" sz="2400" u="none" cap="none" strike="noStrik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■"/>
              <a:defRPr b="0" i="0" sz="2400" u="none" cap="none" strike="noStrik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●"/>
              <a:defRPr b="0" i="0" sz="2400" u="none" cap="none" strike="noStrik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○"/>
              <a:defRPr b="0" i="0" sz="2400" u="none" cap="none" strike="noStrik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■"/>
              <a:defRPr b="0" i="0" sz="2400" u="none" cap="none" strike="noStrik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inwOnABJbbc6QJRLrgs7LBseX5wB7jKL/view" TargetMode="External"/><Relationship Id="rId4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/>
          <p:nvPr>
            <p:ph type="ctrTitle"/>
          </p:nvPr>
        </p:nvSpPr>
        <p:spPr>
          <a:xfrm>
            <a:off x="5032850" y="1152525"/>
            <a:ext cx="3957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Semantic Web and Linked Data</a:t>
            </a:r>
            <a:endParaRPr/>
          </a:p>
        </p:txBody>
      </p:sp>
      <p:sp>
        <p:nvSpPr>
          <p:cNvPr id="109" name="Google Shape;109;p1"/>
          <p:cNvSpPr txBox="1"/>
          <p:nvPr>
            <p:ph type="ctrTitle"/>
          </p:nvPr>
        </p:nvSpPr>
        <p:spPr>
          <a:xfrm>
            <a:off x="4582675" y="2568175"/>
            <a:ext cx="4205100" cy="19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2400"/>
              <a:t>Grupo 07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400"/>
              <a:t>Javier Cabrera Marugán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400"/>
              <a:t>Gustavo A. Aguilar Sousa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400"/>
              <a:t>Pablo Castillo Martínez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400"/>
              <a:t>Rubén Rodríguez Álvarez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400"/>
              <a:t>Adrián Mora Carrero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ae745288a_0_0"/>
          <p:cNvSpPr txBox="1"/>
          <p:nvPr>
            <p:ph idx="1" type="body"/>
          </p:nvPr>
        </p:nvSpPr>
        <p:spPr>
          <a:xfrm>
            <a:off x="4320075" y="1694175"/>
            <a:ext cx="4366800" cy="30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⊷"/>
            </a:pPr>
            <a:r>
              <a:rPr lang="en"/>
              <a:t>Escasez de datos.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⊷"/>
            </a:pPr>
            <a:r>
              <a:rPr lang="en"/>
              <a:t>Enlazado automático pobre.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⊷"/>
            </a:pPr>
            <a:r>
              <a:rPr lang="en"/>
              <a:t>Información con formato no enlazable.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⊷"/>
            </a:pPr>
            <a:r>
              <a:rPr lang="en"/>
              <a:t>Necesidad de buscar otra fuente de datos con los que poder enlazar.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6ae745288a_0_0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g6ae745288a_0_0"/>
          <p:cNvSpPr txBox="1"/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Problemas encontrados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10"/>
          <p:cNvSpPr txBox="1"/>
          <p:nvPr>
            <p:ph idx="4294967295" type="body"/>
          </p:nvPr>
        </p:nvSpPr>
        <p:spPr>
          <a:xfrm>
            <a:off x="6489399" y="256950"/>
            <a:ext cx="2606700" cy="41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Demostración</a:t>
            </a:r>
            <a:endParaRPr sz="3000">
              <a:solidFill>
                <a:schemeClr val="accent2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Se va a realizar una búsqueda del Parque del Oeste y de los jardines del Templo de Debod</a:t>
            </a:r>
            <a:endParaRPr sz="4000">
              <a:solidFill>
                <a:srgbClr val="51B148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184" name="Google Shape;184;p10"/>
          <p:cNvSpPr/>
          <p:nvPr/>
        </p:nvSpPr>
        <p:spPr>
          <a:xfrm>
            <a:off x="765613" y="586226"/>
            <a:ext cx="5667077" cy="4364985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51B1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10" title="AppParquesYJardines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9425" y="814800"/>
            <a:ext cx="5216227" cy="328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/>
          <p:nvPr>
            <p:ph idx="4294967295" type="ctrTitle"/>
          </p:nvPr>
        </p:nvSpPr>
        <p:spPr>
          <a:xfrm>
            <a:off x="743200" y="907275"/>
            <a:ext cx="4390500" cy="86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</a:pPr>
            <a:r>
              <a:rPr b="0" i="0" lang="en" sz="9600" u="none" cap="none" strike="noStrike">
                <a:solidFill>
                  <a:srgbClr val="51B148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Índice</a:t>
            </a:r>
            <a:endParaRPr b="0" i="0" sz="9600" u="none" cap="none" strike="noStrike">
              <a:solidFill>
                <a:srgbClr val="51B148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115" name="Google Shape;115;p2"/>
          <p:cNvSpPr txBox="1"/>
          <p:nvPr>
            <p:ph idx="4294967295" type="subTitle"/>
          </p:nvPr>
        </p:nvSpPr>
        <p:spPr>
          <a:xfrm>
            <a:off x="707325" y="1516123"/>
            <a:ext cx="4390500" cy="29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ntano Sans"/>
              <a:buChar char="⊷"/>
            </a:pPr>
            <a:r>
              <a:rPr b="0" i="0" lang="en" sz="2400" u="none" cap="none" strike="noStrike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Introducción</a:t>
            </a:r>
            <a:endParaRPr b="0" i="0" sz="2400" u="none" cap="none" strike="noStrike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ntano Sans"/>
              <a:buChar char="⊷"/>
            </a:pPr>
            <a:r>
              <a:rPr b="0" i="0" lang="en" sz="2400" u="none" cap="none" strike="noStrike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Datasets</a:t>
            </a:r>
            <a:endParaRPr b="0" i="0" sz="2400" u="none" cap="none" strike="noStrike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ntano Sans"/>
              <a:buChar char="⊷"/>
            </a:pPr>
            <a:r>
              <a:rPr b="0" i="0" lang="en" sz="2400" u="none" cap="none" strike="noStrike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Ontología</a:t>
            </a:r>
            <a:endParaRPr b="0" i="0" sz="2400" u="none" cap="none" strike="noStrike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ntano Sans"/>
              <a:buChar char="⊷"/>
            </a:pPr>
            <a:r>
              <a:rPr b="0" i="0" lang="en" sz="2400" u="none" cap="none" strike="noStrike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Tratamiento de datos</a:t>
            </a:r>
            <a:endParaRPr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⊷"/>
            </a:pPr>
            <a:r>
              <a:rPr lang="en">
                <a:solidFill>
                  <a:srgbClr val="FFFFFF"/>
                </a:solidFill>
              </a:rPr>
              <a:t>Aplicación Web Java</a:t>
            </a:r>
            <a:endParaRPr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⊷"/>
            </a:pPr>
            <a:r>
              <a:rPr lang="en">
                <a:solidFill>
                  <a:srgbClr val="FFFFFF"/>
                </a:solidFill>
              </a:rPr>
              <a:t>Problemas encontrados</a:t>
            </a:r>
            <a:endParaRPr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ntano Sans"/>
              <a:buChar char="⊷"/>
            </a:pPr>
            <a:r>
              <a:rPr b="0" i="0" lang="en" sz="2400" u="none" cap="none" strike="noStrike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Demostración</a:t>
            </a:r>
            <a:endParaRPr b="0" i="0" sz="2400" u="none" cap="none" strike="noStrike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116" name="Google Shape;116;p2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"/>
          <p:cNvSpPr/>
          <p:nvPr/>
        </p:nvSpPr>
        <p:spPr>
          <a:xfrm rot="665495">
            <a:off x="6728409" y="3439027"/>
            <a:ext cx="1651733" cy="1002486"/>
          </a:xfrm>
          <a:custGeom>
            <a:rect b="b" l="l" r="r" t="t"/>
            <a:pathLst>
              <a:path extrusionOk="0" h="9354" w="15412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"/>
          <p:cNvSpPr/>
          <p:nvPr/>
        </p:nvSpPr>
        <p:spPr>
          <a:xfrm rot="-8892801">
            <a:off x="7047300" y="2427182"/>
            <a:ext cx="640968" cy="998337"/>
          </a:xfrm>
          <a:custGeom>
            <a:rect b="b" l="l" r="r" t="t"/>
            <a:pathLst>
              <a:path extrusionOk="0" h="8967" w="6004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"/>
          <p:cNvSpPr/>
          <p:nvPr/>
        </p:nvSpPr>
        <p:spPr>
          <a:xfrm rot="-6350720">
            <a:off x="5363967" y="2543953"/>
            <a:ext cx="1651740" cy="1002490"/>
          </a:xfrm>
          <a:custGeom>
            <a:rect b="b" l="l" r="r" t="t"/>
            <a:pathLst>
              <a:path extrusionOk="0" h="9354" w="15412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 txBox="1"/>
          <p:nvPr>
            <p:ph type="title"/>
          </p:nvPr>
        </p:nvSpPr>
        <p:spPr>
          <a:xfrm>
            <a:off x="3822000" y="588425"/>
            <a:ext cx="48648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Introducción</a:t>
            </a:r>
            <a:endParaRPr/>
          </a:p>
        </p:txBody>
      </p:sp>
      <p:sp>
        <p:nvSpPr>
          <p:cNvPr id="125" name="Google Shape;125;p3"/>
          <p:cNvSpPr txBox="1"/>
          <p:nvPr>
            <p:ph idx="1" type="body"/>
          </p:nvPr>
        </p:nvSpPr>
        <p:spPr>
          <a:xfrm>
            <a:off x="3523129" y="1591500"/>
            <a:ext cx="5553635" cy="26712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⊷"/>
            </a:pPr>
            <a:r>
              <a:rPr b="1" lang="en" sz="2400">
                <a:solidFill>
                  <a:srgbClr val="484F56"/>
                </a:solidFill>
              </a:rPr>
              <a:t>Nuestra aplicación tiene como función mostrar al usuario información sobre los parques y jardines de Madrid.</a:t>
            </a:r>
            <a:endParaRPr/>
          </a:p>
          <a:p>
            <a:pPr indent="-57150" lvl="0" marL="1714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400">
              <a:solidFill>
                <a:srgbClr val="484F56"/>
              </a:solidFill>
            </a:endParaRPr>
          </a:p>
          <a:p>
            <a:pPr indent="-171450" lvl="0" marL="1714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⊷"/>
            </a:pPr>
            <a:r>
              <a:rPr b="1" lang="en" sz="2400">
                <a:solidFill>
                  <a:srgbClr val="484F56"/>
                </a:solidFill>
              </a:rPr>
              <a:t>No solo se mostrará información de cada parque o jardín sino también de su flora.</a:t>
            </a:r>
            <a:endParaRPr b="1" sz="2400">
              <a:solidFill>
                <a:srgbClr val="484F56"/>
              </a:solidFill>
            </a:endParaRPr>
          </a:p>
        </p:txBody>
      </p:sp>
      <p:sp>
        <p:nvSpPr>
          <p:cNvPr id="126" name="Google Shape;126;p3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/>
          <p:nvPr>
            <p:ph type="title"/>
          </p:nvPr>
        </p:nvSpPr>
        <p:spPr>
          <a:xfrm>
            <a:off x="4320075" y="664625"/>
            <a:ext cx="43668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132" name="Google Shape;132;p4"/>
          <p:cNvSpPr txBox="1"/>
          <p:nvPr>
            <p:ph idx="1" type="body"/>
          </p:nvPr>
        </p:nvSpPr>
        <p:spPr>
          <a:xfrm>
            <a:off x="4320075" y="1465582"/>
            <a:ext cx="43668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/>
              <a:t>Se ha requerido de dos datasets: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⊷"/>
            </a:pPr>
            <a:r>
              <a:rPr lang="en"/>
              <a:t>Parques y jardines de madrid 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/>
              <a:t> 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⊷"/>
            </a:pPr>
            <a:r>
              <a:rPr lang="en"/>
              <a:t>Arboleda de parques históricos singulares y forestales de madrid</a:t>
            </a:r>
            <a:endParaRPr/>
          </a:p>
        </p:txBody>
      </p:sp>
      <p:sp>
        <p:nvSpPr>
          <p:cNvPr id="133" name="Google Shape;133;p4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/>
          <p:nvPr>
            <p:ph type="title"/>
          </p:nvPr>
        </p:nvSpPr>
        <p:spPr>
          <a:xfrm>
            <a:off x="4320075" y="664625"/>
            <a:ext cx="43668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139" name="Google Shape;139;p5"/>
          <p:cNvSpPr txBox="1"/>
          <p:nvPr>
            <p:ph idx="1" type="body"/>
          </p:nvPr>
        </p:nvSpPr>
        <p:spPr>
          <a:xfrm>
            <a:off x="4284200" y="1472753"/>
            <a:ext cx="4366800" cy="16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3200"/>
              <a:t>Licencia</a:t>
            </a:r>
            <a:r>
              <a:rPr lang="en"/>
              <a:t>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/>
              <a:t>Las condiciones generales permiten la reutilización de los documentos para </a:t>
            </a:r>
            <a:r>
              <a:rPr b="1" i="1" lang="en"/>
              <a:t>fines comerciales</a:t>
            </a:r>
            <a:r>
              <a:rPr lang="en"/>
              <a:t> y </a:t>
            </a:r>
            <a:r>
              <a:rPr b="1" i="1" lang="en"/>
              <a:t>no comerciales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40" name="Google Shape;140;p5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/>
          <p:nvPr>
            <p:ph idx="1" type="body"/>
          </p:nvPr>
        </p:nvSpPr>
        <p:spPr>
          <a:xfrm>
            <a:off x="3793300" y="1568075"/>
            <a:ext cx="4650000" cy="31817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2000"/>
              <a:t>Para la creación de la ontología se ha usado la herramienta </a:t>
            </a:r>
            <a:r>
              <a:rPr b="1" i="1" lang="en" sz="2000"/>
              <a:t>Protégé</a:t>
            </a:r>
            <a:r>
              <a:rPr lang="en" sz="2000"/>
              <a:t>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⊷"/>
            </a:pPr>
            <a:r>
              <a:rPr lang="en" sz="2000"/>
              <a:t>Clase Park con los atributos importantes: nombre, descripción, distrito, localización.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⊷"/>
            </a:pPr>
            <a:r>
              <a:rPr lang="en" sz="2000"/>
              <a:t>Clase Tree con el nombre de la planta.</a:t>
            </a:r>
            <a:endParaRPr sz="2000"/>
          </a:p>
        </p:txBody>
      </p:sp>
      <p:sp>
        <p:nvSpPr>
          <p:cNvPr id="146" name="Google Shape;146;p6"/>
          <p:cNvSpPr txBox="1"/>
          <p:nvPr>
            <p:ph type="title"/>
          </p:nvPr>
        </p:nvSpPr>
        <p:spPr>
          <a:xfrm>
            <a:off x="3793300" y="663700"/>
            <a:ext cx="48648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Ontología</a:t>
            </a:r>
            <a:endParaRPr/>
          </a:p>
        </p:txBody>
      </p:sp>
      <p:sp>
        <p:nvSpPr>
          <p:cNvPr id="147" name="Google Shape;147;p6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7"/>
          <p:cNvSpPr/>
          <p:nvPr/>
        </p:nvSpPr>
        <p:spPr>
          <a:xfrm>
            <a:off x="2905325" y="1319950"/>
            <a:ext cx="767700" cy="53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7"/>
          <p:cNvSpPr txBox="1"/>
          <p:nvPr>
            <p:ph idx="4294967295" type="title"/>
          </p:nvPr>
        </p:nvSpPr>
        <p:spPr>
          <a:xfrm>
            <a:off x="3846625" y="693325"/>
            <a:ext cx="43668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Tratamiento de datos</a:t>
            </a:r>
            <a:endParaRPr/>
          </a:p>
        </p:txBody>
      </p:sp>
      <p:sp>
        <p:nvSpPr>
          <p:cNvPr id="155" name="Google Shape;155;p7"/>
          <p:cNvSpPr txBox="1"/>
          <p:nvPr>
            <p:ph idx="1" type="body"/>
          </p:nvPr>
        </p:nvSpPr>
        <p:spPr>
          <a:xfrm>
            <a:off x="3889650" y="1319950"/>
            <a:ext cx="4366800" cy="27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i="0" lang="en" sz="1800">
                <a:solidFill>
                  <a:schemeClr val="dk1"/>
                </a:solidFill>
              </a:rPr>
              <a:t>Se ha usado la herramienta </a:t>
            </a:r>
            <a:r>
              <a:rPr b="1" lang="en" sz="1800">
                <a:solidFill>
                  <a:schemeClr val="dk1"/>
                </a:solidFill>
              </a:rPr>
              <a:t>OpenRefine</a:t>
            </a:r>
            <a:r>
              <a:rPr i="0" lang="en" sz="1800">
                <a:solidFill>
                  <a:schemeClr val="dk1"/>
                </a:solidFill>
              </a:rPr>
              <a:t>. </a:t>
            </a:r>
            <a:endParaRPr i="0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i="0" lang="en" sz="1800">
                <a:solidFill>
                  <a:schemeClr val="dk1"/>
                </a:solidFill>
              </a:rPr>
              <a:t>Tratamiento realizado:</a:t>
            </a:r>
            <a:endParaRPr i="0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⊷"/>
            </a:pPr>
            <a:r>
              <a:rPr i="0" lang="en" sz="1800">
                <a:solidFill>
                  <a:schemeClr val="dk1"/>
                </a:solidFill>
              </a:rPr>
              <a:t>Eliminación de columnas inútiles para nuestro proyecto.</a:t>
            </a:r>
            <a:endParaRPr i="0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⊷"/>
            </a:pPr>
            <a:r>
              <a:rPr i="0" lang="en" sz="1800">
                <a:solidFill>
                  <a:schemeClr val="dk1"/>
                </a:solidFill>
              </a:rPr>
              <a:t>Separación de columnas para mejorar la consistencia de los datos.</a:t>
            </a:r>
            <a:endParaRPr i="0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⊷"/>
            </a:pPr>
            <a:r>
              <a:rPr i="0" lang="en" sz="1800">
                <a:solidFill>
                  <a:schemeClr val="dk1"/>
                </a:solidFill>
              </a:rPr>
              <a:t>Refinamiento de  las columnas consideradas necesarias.</a:t>
            </a:r>
            <a:endParaRPr i="0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8"/>
          <p:cNvSpPr/>
          <p:nvPr/>
        </p:nvSpPr>
        <p:spPr>
          <a:xfrm>
            <a:off x="2905325" y="1319950"/>
            <a:ext cx="767700" cy="53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8"/>
          <p:cNvSpPr txBox="1"/>
          <p:nvPr>
            <p:ph idx="4294967295" type="title"/>
          </p:nvPr>
        </p:nvSpPr>
        <p:spPr>
          <a:xfrm>
            <a:off x="3889650" y="700500"/>
            <a:ext cx="47127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Enlazado de los datos</a:t>
            </a:r>
            <a:endParaRPr/>
          </a:p>
        </p:txBody>
      </p:sp>
      <p:sp>
        <p:nvSpPr>
          <p:cNvPr id="163" name="Google Shape;163;p8"/>
          <p:cNvSpPr txBox="1"/>
          <p:nvPr>
            <p:ph idx="1" type="body"/>
          </p:nvPr>
        </p:nvSpPr>
        <p:spPr>
          <a:xfrm>
            <a:off x="2971801" y="1560274"/>
            <a:ext cx="5425888" cy="24066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⊷"/>
            </a:pPr>
            <a:r>
              <a:rPr i="0" lang="en" sz="2800">
                <a:solidFill>
                  <a:schemeClr val="dk1"/>
                </a:solidFill>
              </a:rPr>
              <a:t>Información de las plantas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⊷"/>
            </a:pPr>
            <a:r>
              <a:rPr i="0" lang="en" sz="2800">
                <a:solidFill>
                  <a:schemeClr val="dk1"/>
                </a:solidFill>
              </a:rPr>
              <a:t>Información de los distritos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⊷"/>
            </a:pPr>
            <a:r>
              <a:rPr i="0" lang="en" sz="2800">
                <a:solidFill>
                  <a:schemeClr val="dk1"/>
                </a:solidFill>
              </a:rPr>
              <a:t>El enlazado se ha realizado con </a:t>
            </a:r>
            <a:r>
              <a:rPr b="1" lang="en" sz="2800">
                <a:solidFill>
                  <a:schemeClr val="dk1"/>
                </a:solidFill>
              </a:rPr>
              <a:t>Wikidata</a:t>
            </a:r>
            <a:r>
              <a:rPr i="0" lang="en" sz="2800">
                <a:solidFill>
                  <a:schemeClr val="dk1"/>
                </a:solidFill>
              </a:rPr>
              <a:t>.</a:t>
            </a:r>
            <a:endParaRPr i="0"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"/>
          <p:cNvSpPr txBox="1"/>
          <p:nvPr>
            <p:ph idx="1" type="body"/>
          </p:nvPr>
        </p:nvSpPr>
        <p:spPr>
          <a:xfrm>
            <a:off x="2873928" y="1491688"/>
            <a:ext cx="4985879" cy="27844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⊷"/>
            </a:pPr>
            <a:r>
              <a:rPr lang="en" sz="2800"/>
              <a:t>Arquitectura MVC</a:t>
            </a:r>
            <a:endParaRPr/>
          </a:p>
          <a:p>
            <a:pPr indent="-3937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⊷"/>
            </a:pPr>
            <a:r>
              <a:rPr lang="en" sz="2800"/>
              <a:t>Modelo: Jena &amp; RDFS</a:t>
            </a:r>
            <a:endParaRPr/>
          </a:p>
          <a:p>
            <a:pPr indent="-3937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⊷"/>
            </a:pPr>
            <a:r>
              <a:rPr lang="en" sz="2800"/>
              <a:t>Vistas: JSP, HTML, CSS &amp; JS</a:t>
            </a:r>
            <a:endParaRPr/>
          </a:p>
          <a:p>
            <a:pPr indent="-3937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⊷"/>
            </a:pPr>
            <a:r>
              <a:rPr lang="en" sz="2800"/>
              <a:t>Controlador: Servlet Java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</a:pPr>
            <a:r>
              <a:t/>
            </a:r>
            <a:endParaRPr/>
          </a:p>
        </p:txBody>
      </p:sp>
      <p:sp>
        <p:nvSpPr>
          <p:cNvPr id="169" name="Google Shape;169;p9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9"/>
          <p:cNvSpPr txBox="1"/>
          <p:nvPr/>
        </p:nvSpPr>
        <p:spPr>
          <a:xfrm>
            <a:off x="3889650" y="700500"/>
            <a:ext cx="47127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</a:pPr>
            <a:r>
              <a:rPr b="0" i="0" lang="en" sz="3600" u="none" cap="none" strike="noStrik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Aplicación web Java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lanio template">
  <a:themeElements>
    <a:clrScheme name="Custom 347">
      <a:dk1>
        <a:srgbClr val="484F56"/>
      </a:dk1>
      <a:lt1>
        <a:srgbClr val="FFFFFF"/>
      </a:lt1>
      <a:dk2>
        <a:srgbClr val="666666"/>
      </a:dk2>
      <a:lt2>
        <a:srgbClr val="EEF1F3"/>
      </a:lt2>
      <a:accent1>
        <a:srgbClr val="9BCF63"/>
      </a:accent1>
      <a:accent2>
        <a:srgbClr val="51B148"/>
      </a:accent2>
      <a:accent3>
        <a:srgbClr val="B8F567"/>
      </a:accent3>
      <a:accent4>
        <a:srgbClr val="484F56"/>
      </a:accent4>
      <a:accent5>
        <a:srgbClr val="89A8BF"/>
      </a:accent5>
      <a:accent6>
        <a:srgbClr val="E0E8EE"/>
      </a:accent6>
      <a:hlink>
        <a:srgbClr val="9BCF6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