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7F45AC6-C491-4585-A584-9CE2AF7D5500}" type="datetime1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3927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2429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7813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94151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065090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4495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3/24/2025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66844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3/24/2025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2361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3/24/2025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5018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9702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190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7F45AC6-C491-4585-A584-9CE2AF7D5500}" type="datetime1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1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83FB8A-7F0E-3C00-E29E-239A67F08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1585762"/>
            <a:ext cx="4640811" cy="2811737"/>
          </a:xfrm>
        </p:spPr>
        <p:txBody>
          <a:bodyPr>
            <a:normAutofit/>
          </a:bodyPr>
          <a:lstStyle/>
          <a:p>
            <a:pPr algn="l"/>
            <a:r>
              <a:rPr lang="es-ES" sz="4400" dirty="0" err="1"/>
              <a:t>FastAPI</a:t>
            </a:r>
            <a:br>
              <a:rPr lang="es-ES" sz="4400" dirty="0"/>
            </a:br>
            <a:r>
              <a:rPr lang="es-ES" sz="4400" dirty="0" err="1"/>
              <a:t>Pydantic</a:t>
            </a:r>
            <a:endParaRPr lang="es-ES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0CFC9E-D470-37E5-EC48-457038BFB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1" y="4524046"/>
            <a:ext cx="4466902" cy="1319951"/>
          </a:xfrm>
        </p:spPr>
        <p:txBody>
          <a:bodyPr>
            <a:normAutofit/>
          </a:bodyPr>
          <a:lstStyle/>
          <a:p>
            <a:pPr algn="l"/>
            <a:r>
              <a:rPr lang="es-ES" dirty="0"/>
              <a:t>Manel, Eneko y Rubén</a:t>
            </a:r>
          </a:p>
        </p:txBody>
      </p:sp>
      <p:pic>
        <p:nvPicPr>
          <p:cNvPr id="4" name="Picture 3" descr="Concepto genético abstracto">
            <a:extLst>
              <a:ext uri="{FF2B5EF4-FFF2-40B4-BE49-F238E27FC236}">
                <a16:creationId xmlns:a16="http://schemas.microsoft.com/office/drawing/2014/main" id="{183E90B7-4E0E-301D-DD16-0E16B45A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919" r="-2" b="-2"/>
          <a:stretch/>
        </p:blipFill>
        <p:spPr>
          <a:xfrm>
            <a:off x="-1114423" y="10"/>
            <a:ext cx="736775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253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20990E-AB2E-BF83-2B8E-212A5378F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MongoDB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242A0D0-9B00-F9A2-DF8B-A7B229C254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2800" y="2278417"/>
            <a:ext cx="3859213" cy="2758309"/>
          </a:xfrm>
        </p:spPr>
      </p:pic>
    </p:spTree>
    <p:extLst>
      <p:ext uri="{BB962C8B-B14F-4D97-AF65-F5344CB8AC3E}">
        <p14:creationId xmlns:p14="http://schemas.microsoft.com/office/powerpoint/2010/main" val="400684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92E4E0-1F2C-F10D-87AD-7309CFB62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Vías de mejora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E91369-D65A-1E8A-DA47-FD0FFD667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Implementar monitorización en tiempo real de los servicios mediante logs y métricas, sin interfaces gráficas.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Implementar autenticación y seguridad.</a:t>
            </a:r>
          </a:p>
          <a:p>
            <a:endParaRPr lang="es-ES" dirty="0"/>
          </a:p>
        </p:txBody>
      </p:sp>
      <p:pic>
        <p:nvPicPr>
          <p:cNvPr id="2050" name="Picture 2" descr="Grafana - Wikipedia">
            <a:extLst>
              <a:ext uri="{FF2B5EF4-FFF2-40B4-BE49-F238E27FC236}">
                <a16:creationId xmlns:a16="http://schemas.microsoft.com/office/drawing/2014/main" id="{F25B8E0C-7585-6293-AB7C-9AE79835F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25" y="3738563"/>
            <a:ext cx="2114550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1917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F4DDFB-F813-3E13-1AC1-DF95A61C8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Problemas encontrados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2FA5AF-F72B-6212-C645-8D9A1C124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Se decidió utilizar una solución alternativa para monitorización en tiempo real, pero no se implementó correctamente debido a imprevistos en la conexión con la base de datos.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Problemas con la integración de MongoDB, debido a un error en el conexionado de Docker y MongoDB.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85852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2E6358-7986-3BD9-565C-1DB6BF3F2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Alternativas posibles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775D36-2CA7-D56E-3194-CDBECA107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Emplear </a:t>
            </a:r>
            <a:r>
              <a:rPr lang="es-ES" b="0" i="0" dirty="0" err="1">
                <a:solidFill>
                  <a:srgbClr val="1F2328"/>
                </a:solidFill>
                <a:effectLst/>
                <a:latin typeface="-apple-system"/>
              </a:rPr>
              <a:t>Prometheus</a:t>
            </a: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 para recolectar métricas y </a:t>
            </a:r>
            <a:r>
              <a:rPr lang="es-ES" b="0" i="0" dirty="0" err="1">
                <a:solidFill>
                  <a:srgbClr val="1F2328"/>
                </a:solidFill>
                <a:effectLst/>
                <a:latin typeface="-apple-system"/>
              </a:rPr>
              <a:t>Alertmanager</a:t>
            </a: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 para gestionar alertas.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Evaluar el uso de bases de datos relacionales, como PostgreSQL, para mejorar la robustez y la comunicación entre contenedores.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Implementar autenticación basada en JWT y aplicar políticas de seguridad adicionales.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1F2328"/>
                </a:solidFill>
                <a:effectLst/>
                <a:latin typeface="-apple-system"/>
              </a:rPr>
              <a:t>Revisar y optimizar la configuración de red de Docker para mejorar la conexión a la base de datos.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AutoShape 2" descr="What is PostgreSQL?">
            <a:extLst>
              <a:ext uri="{FF2B5EF4-FFF2-40B4-BE49-F238E27FC236}">
                <a16:creationId xmlns:a16="http://schemas.microsoft.com/office/drawing/2014/main" id="{43D379AD-90D3-1F13-6505-C0F3B973C2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3076" name="Picture 4" descr="Qué es PostgreSQL?">
            <a:extLst>
              <a:ext uri="{FF2B5EF4-FFF2-40B4-BE49-F238E27FC236}">
                <a16:creationId xmlns:a16="http://schemas.microsoft.com/office/drawing/2014/main" id="{8DEC35EE-464B-A765-ADC3-BFB4603E3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199" y="4142780"/>
            <a:ext cx="4048125" cy="227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Get notification in your zoom channel important for DevOps | by Ladoui  Bilal | Medium">
            <a:extLst>
              <a:ext uri="{FF2B5EF4-FFF2-40B4-BE49-F238E27FC236}">
                <a16:creationId xmlns:a16="http://schemas.microsoft.com/office/drawing/2014/main" id="{D9645F84-6AA2-EC58-9A7B-864D041EE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198389"/>
            <a:ext cx="4048125" cy="2165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099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0F5056-B688-72AD-89E8-63AA8351F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Descripción del proyecto</a:t>
            </a:r>
          </a:p>
        </p:txBody>
      </p:sp>
      <p:pic>
        <p:nvPicPr>
          <p:cNvPr id="1026" name="Picture 2" descr="MongoDB - Mage AI">
            <a:extLst>
              <a:ext uri="{FF2B5EF4-FFF2-40B4-BE49-F238E27FC236}">
                <a16:creationId xmlns:a16="http://schemas.microsoft.com/office/drawing/2014/main" id="{88882416-C306-E2E5-22A9-BB5D728C6B8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3318" y="2760372"/>
            <a:ext cx="3010620" cy="812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ogramming with Python">
            <a:extLst>
              <a:ext uri="{FF2B5EF4-FFF2-40B4-BE49-F238E27FC236}">
                <a16:creationId xmlns:a16="http://schemas.microsoft.com/office/drawing/2014/main" id="{D9094E0F-BB99-3F49-B5A8-A8BDE9450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72" y="4739124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astapi · PyPI">
            <a:extLst>
              <a:ext uri="{FF2B5EF4-FFF2-40B4-BE49-F238E27FC236}">
                <a16:creationId xmlns:a16="http://schemas.microsoft.com/office/drawing/2014/main" id="{A6212236-017E-4EE2-9B81-F6CE42C8A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12" y="2411710"/>
            <a:ext cx="4190231" cy="1509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ocker flagged as malware in macOS over file signing snafu">
            <a:extLst>
              <a:ext uri="{FF2B5EF4-FFF2-40B4-BE49-F238E27FC236}">
                <a16:creationId xmlns:a16="http://schemas.microsoft.com/office/drawing/2014/main" id="{F07F5E22-7CE8-9EB5-16A0-32F71898C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931" y="4446290"/>
            <a:ext cx="3365394" cy="189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1574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AF12D2-CAA9-E7B2-E478-A33FEF331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Generador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6006F2-BB4D-93B6-CFF4-163008251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B95839E-E36D-EED6-DF58-296A85DBE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93" y="2353865"/>
            <a:ext cx="6437352" cy="330120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50D6B7E-DA44-0BBC-8463-5AAEA3E2C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1313" y="2585838"/>
            <a:ext cx="3358815" cy="283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24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48F3BE4-4380-595E-21DA-9EDD304EA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6" y="412430"/>
            <a:ext cx="4679184" cy="523589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30CF23C-C951-D277-DD00-BC697782C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300" y="1423986"/>
            <a:ext cx="6124575" cy="3729303"/>
          </a:xfrm>
          <a:prstGeom prst="rect">
            <a:avLst/>
          </a:prstGeom>
        </p:spPr>
      </p:pic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2F5BE4C4-4C61-4384-7C1C-BF7E532C6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8372" y="5240338"/>
            <a:ext cx="2710053" cy="407987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Utils.py</a:t>
            </a:r>
          </a:p>
        </p:txBody>
      </p:sp>
      <p:sp>
        <p:nvSpPr>
          <p:cNvPr id="12" name="Marcador de contenido 10">
            <a:extLst>
              <a:ext uri="{FF2B5EF4-FFF2-40B4-BE49-F238E27FC236}">
                <a16:creationId xmlns:a16="http://schemas.microsoft.com/office/drawing/2014/main" id="{A83D1BBA-CD99-2F3C-3409-D96C368E8688}"/>
              </a:ext>
            </a:extLst>
          </p:cNvPr>
          <p:cNvSpPr txBox="1">
            <a:spLocks/>
          </p:cNvSpPr>
          <p:nvPr/>
        </p:nvSpPr>
        <p:spPr>
          <a:xfrm>
            <a:off x="1528572" y="5722937"/>
            <a:ext cx="2710053" cy="407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s-ES" dirty="0"/>
              <a:t>Generador.py</a:t>
            </a:r>
          </a:p>
        </p:txBody>
      </p:sp>
    </p:spTree>
    <p:extLst>
      <p:ext uri="{BB962C8B-B14F-4D97-AF65-F5344CB8AC3E}">
        <p14:creationId xmlns:p14="http://schemas.microsoft.com/office/powerpoint/2010/main" val="3979238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C12AD0-66A6-12F8-157C-4298D62DD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Procesamiento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C6DCFA-2217-CC85-5E45-D90B43468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8FACF70-B22D-7D16-C769-EFEC23E32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968" y="2539999"/>
            <a:ext cx="6390410" cy="292893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C73D318-7CAE-3469-0589-DD3CD4671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2282" y="2787649"/>
            <a:ext cx="3210533" cy="230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128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CC7745-4DA0-2628-83CF-4BCB0E923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272" y="4476750"/>
            <a:ext cx="1462278" cy="48418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ES" dirty="0"/>
              <a:t>Database.py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AAB15FC-3FB0-F03B-CE55-8EC919574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" y="2286000"/>
            <a:ext cx="5107782" cy="191214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2CEABC6-CA7F-AE54-DAE0-606665FF8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817" y="400050"/>
            <a:ext cx="5741670" cy="5867400"/>
          </a:xfrm>
          <a:prstGeom prst="rect">
            <a:avLst/>
          </a:prstGeo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EF018C33-3ED3-0190-ED7B-5B1BAB07B19F}"/>
              </a:ext>
            </a:extLst>
          </p:cNvPr>
          <p:cNvSpPr txBox="1">
            <a:spLocks/>
          </p:cNvSpPr>
          <p:nvPr/>
        </p:nvSpPr>
        <p:spPr>
          <a:xfrm>
            <a:off x="7537513" y="6373813"/>
            <a:ext cx="1711262" cy="484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s-ES" dirty="0"/>
              <a:t>Procesador.py</a:t>
            </a:r>
          </a:p>
        </p:txBody>
      </p:sp>
    </p:spTree>
    <p:extLst>
      <p:ext uri="{BB962C8B-B14F-4D97-AF65-F5344CB8AC3E}">
        <p14:creationId xmlns:p14="http://schemas.microsoft.com/office/powerpoint/2010/main" val="2725965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06E27F-47C7-F164-8227-E3A0B0048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Validación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AE92E6-722D-9EFB-2514-165A85695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53A8104-9468-81D9-026F-1B2F4E135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2666999"/>
            <a:ext cx="6302952" cy="23907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54FB744-110C-9BE5-EDC7-39435B861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0364" y="2776537"/>
            <a:ext cx="2238561" cy="219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19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2BC40E-CEBD-F9DF-0CF6-1AC5E9AFF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0997" y="4427136"/>
            <a:ext cx="1900428" cy="538797"/>
          </a:xfrm>
        </p:spPr>
        <p:txBody>
          <a:bodyPr>
            <a:normAutofit/>
          </a:bodyPr>
          <a:lstStyle/>
          <a:p>
            <a:r>
              <a:rPr lang="es-ES" sz="1800" dirty="0"/>
              <a:t>Database.py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0E0F9A-DB7D-6F4A-9E40-5D6892FC8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8257" y="5238752"/>
            <a:ext cx="2143125" cy="493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Models.py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163268E-A85E-3122-BA00-A5017B6BF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03" y="2670408"/>
            <a:ext cx="5463922" cy="167299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7A7A9A3-5FAF-909B-F4B2-D2EDE6B86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47935"/>
            <a:ext cx="4895850" cy="266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510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3F9D38-6F56-C2A8-0D9F-C6A909838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438" y="6503353"/>
            <a:ext cx="2151507" cy="369887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Main.py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D9BAE05-114D-7C8C-3001-90691E017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535" y="267652"/>
            <a:ext cx="4693071" cy="622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916186"/>
      </p:ext>
    </p:extLst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38</TotalTime>
  <Words>177</Words>
  <Application>Microsoft Office PowerPoint</Application>
  <PresentationFormat>Panorámica</PresentationFormat>
  <Paragraphs>25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-apple-system</vt:lpstr>
      <vt:lpstr>Arial</vt:lpstr>
      <vt:lpstr>Century Schoolbook</vt:lpstr>
      <vt:lpstr>Wingdings 2</vt:lpstr>
      <vt:lpstr>Vista</vt:lpstr>
      <vt:lpstr>FastAPI Pydantic</vt:lpstr>
      <vt:lpstr>Descripción del proyecto</vt:lpstr>
      <vt:lpstr>Generador</vt:lpstr>
      <vt:lpstr>Presentación de PowerPoint</vt:lpstr>
      <vt:lpstr>Procesamiento</vt:lpstr>
      <vt:lpstr>Presentación de PowerPoint</vt:lpstr>
      <vt:lpstr>Validación</vt:lpstr>
      <vt:lpstr>Database.py</vt:lpstr>
      <vt:lpstr>Presentación de PowerPoint</vt:lpstr>
      <vt:lpstr>MongoDB</vt:lpstr>
      <vt:lpstr>Vías de mejora</vt:lpstr>
      <vt:lpstr>Problemas encontrados</vt:lpstr>
      <vt:lpstr>Alternativas posibles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Eneko Sáez Merino</dc:creator>
  <cp:lastModifiedBy>Eneko Sáez Merino</cp:lastModifiedBy>
  <cp:revision>2</cp:revision>
  <dcterms:created xsi:type="dcterms:W3CDTF">2025-03-23T19:37:44Z</dcterms:created>
  <dcterms:modified xsi:type="dcterms:W3CDTF">2025-03-24T08:38:25Z</dcterms:modified>
</cp:coreProperties>
</file>