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92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242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81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15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509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49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8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36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01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7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9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1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3FB8A-7F0E-3C00-E29E-239A67F0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585762"/>
            <a:ext cx="4640811" cy="2811737"/>
          </a:xfrm>
        </p:spPr>
        <p:txBody>
          <a:bodyPr>
            <a:normAutofit/>
          </a:bodyPr>
          <a:lstStyle/>
          <a:p>
            <a:pPr algn="l"/>
            <a:r>
              <a:rPr lang="es-ES" sz="4400" dirty="0" err="1"/>
              <a:t>FastAPI</a:t>
            </a:r>
            <a:br>
              <a:rPr lang="es-ES" sz="4400" dirty="0"/>
            </a:br>
            <a:r>
              <a:rPr lang="es-ES" sz="4400" dirty="0" err="1"/>
              <a:t>Pydantic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CFC9E-D470-37E5-EC48-457038BFB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1" y="4524046"/>
            <a:ext cx="4466902" cy="131995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Manel, Eneko y Rubén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83E90B7-4E0E-301D-DD16-0E16B45A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19" r="-2" b="-2"/>
          <a:stretch/>
        </p:blipFill>
        <p:spPr>
          <a:xfrm>
            <a:off x="-1114423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5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0990E-AB2E-BF83-2B8E-212A5378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MongoDB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42A0D0-9B00-F9A2-DF8B-A7B229C2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278417"/>
            <a:ext cx="3859213" cy="2758309"/>
          </a:xfrm>
        </p:spPr>
      </p:pic>
    </p:spTree>
    <p:extLst>
      <p:ext uri="{BB962C8B-B14F-4D97-AF65-F5344CB8AC3E}">
        <p14:creationId xmlns:p14="http://schemas.microsoft.com/office/powerpoint/2010/main" val="40068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2E4E0-1F2C-F10D-87AD-7309CFB6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Vías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91369-D65A-1E8A-DA47-FD0FFD66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Implementar monitorización en tiempo real de los servicios mediante logs y métricas, sin interfaces gráficas.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Implementar autenticación y seguridad.</a:t>
            </a:r>
          </a:p>
          <a:p>
            <a:endParaRPr lang="es-ES" dirty="0"/>
          </a:p>
        </p:txBody>
      </p:sp>
      <p:pic>
        <p:nvPicPr>
          <p:cNvPr id="2050" name="Picture 2" descr="Grafana - Wikipedia">
            <a:extLst>
              <a:ext uri="{FF2B5EF4-FFF2-40B4-BE49-F238E27FC236}">
                <a16:creationId xmlns:a16="http://schemas.microsoft.com/office/drawing/2014/main" id="{F25B8E0C-7585-6293-AB7C-9AE79835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738563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4DDFB-F813-3E13-1AC1-DF95A61C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encontrados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FA5AF-F72B-6212-C645-8D9A1C12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Se decidió utilizar una solución alternativa para monitorización en tiempo real, pero no se implementó correctamente debido a imprevistos en la conexión con la base de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Problemas con la integración de MongoDB, debido a un error en el conexionado de Docker y MongoDB.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85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E6358-7986-3BD9-565C-1DB6BF3F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Alternativas posibles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75D36-2CA7-D56E-3194-CDBECA10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Emplear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Prometheus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para recolectar métricas y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Alertmanager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para gestionar alertas.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Evaluar el uso de bases de datos relacionales, como PostgreSQL, para mejorar la robustez y la comunicación entre contenedores.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Implementar autenticación basada en JWT y aplicar políticas de seguridad adicionales.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Revisar y optimizar la configuración de red de Docker para mejorar la conexión a la base de datos.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AutoShape 2" descr="What is PostgreSQL?">
            <a:extLst>
              <a:ext uri="{FF2B5EF4-FFF2-40B4-BE49-F238E27FC236}">
                <a16:creationId xmlns:a16="http://schemas.microsoft.com/office/drawing/2014/main" id="{43D379AD-90D3-1F13-6505-C0F3B973C2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6" name="Picture 4" descr="Qué es PostgreSQL?">
            <a:extLst>
              <a:ext uri="{FF2B5EF4-FFF2-40B4-BE49-F238E27FC236}">
                <a16:creationId xmlns:a16="http://schemas.microsoft.com/office/drawing/2014/main" id="{8DEC35EE-464B-A765-ADC3-BFB4603E3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142780"/>
            <a:ext cx="4048125" cy="22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et notification in your zoom channel important for DevOps | by Ladoui  Bilal | Medium">
            <a:extLst>
              <a:ext uri="{FF2B5EF4-FFF2-40B4-BE49-F238E27FC236}">
                <a16:creationId xmlns:a16="http://schemas.microsoft.com/office/drawing/2014/main" id="{D9645F84-6AA2-EC58-9A7B-864D041E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8389"/>
            <a:ext cx="4048125" cy="21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F5056-B688-72AD-89E8-63AA8351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</a:p>
        </p:txBody>
      </p:sp>
      <p:pic>
        <p:nvPicPr>
          <p:cNvPr id="1026" name="Picture 2" descr="MongoDB - Mage AI">
            <a:extLst>
              <a:ext uri="{FF2B5EF4-FFF2-40B4-BE49-F238E27FC236}">
                <a16:creationId xmlns:a16="http://schemas.microsoft.com/office/drawing/2014/main" id="{88882416-C306-E2E5-22A9-BB5D728C6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18" y="2760372"/>
            <a:ext cx="3010620" cy="8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ming with Python">
            <a:extLst>
              <a:ext uri="{FF2B5EF4-FFF2-40B4-BE49-F238E27FC236}">
                <a16:creationId xmlns:a16="http://schemas.microsoft.com/office/drawing/2014/main" id="{D9094E0F-BB99-3F49-B5A8-A8BDE945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7391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stapi · PyPI">
            <a:extLst>
              <a:ext uri="{FF2B5EF4-FFF2-40B4-BE49-F238E27FC236}">
                <a16:creationId xmlns:a16="http://schemas.microsoft.com/office/drawing/2014/main" id="{A6212236-017E-4EE2-9B81-F6CE42C8A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2" y="2411710"/>
            <a:ext cx="4190231" cy="15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flagged as malware in macOS over file signing snafu">
            <a:extLst>
              <a:ext uri="{FF2B5EF4-FFF2-40B4-BE49-F238E27FC236}">
                <a16:creationId xmlns:a16="http://schemas.microsoft.com/office/drawing/2014/main" id="{F07F5E22-7CE8-9EB5-16A0-32F71898C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31" y="4446290"/>
            <a:ext cx="3365394" cy="18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7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2D2-CAA9-E7B2-E478-A33FEF33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006F2-BB4D-93B6-CFF4-1630082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95839E-E36D-EED6-DF58-296A85DB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3" y="2353865"/>
            <a:ext cx="6437352" cy="33012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50D6B7E-DA44-0BBC-8463-5AAEA3E2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13" y="2585838"/>
            <a:ext cx="3358815" cy="28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8F3BE4-4380-595E-21DA-9EDD304E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" y="412430"/>
            <a:ext cx="4679184" cy="52358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0CF23C-C951-D277-DD00-BC697782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423986"/>
            <a:ext cx="6124575" cy="3729303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F5BE4C4-4C61-4384-7C1C-BF7E532C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372" y="5240338"/>
            <a:ext cx="2710053" cy="40798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Utils.py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A83D1BBA-CD99-2F3C-3409-D96C368E8688}"/>
              </a:ext>
            </a:extLst>
          </p:cNvPr>
          <p:cNvSpPr txBox="1">
            <a:spLocks/>
          </p:cNvSpPr>
          <p:nvPr/>
        </p:nvSpPr>
        <p:spPr>
          <a:xfrm>
            <a:off x="1528572" y="5722937"/>
            <a:ext cx="2710053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/>
              <a:t>Generador.py</a:t>
            </a:r>
          </a:p>
        </p:txBody>
      </p:sp>
    </p:spTree>
    <p:extLst>
      <p:ext uri="{BB962C8B-B14F-4D97-AF65-F5344CB8AC3E}">
        <p14:creationId xmlns:p14="http://schemas.microsoft.com/office/powerpoint/2010/main" val="397923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12AD0-66A6-12F8-157C-4298D62D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6DCFA-2217-CC85-5E45-D90B4346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FACF70-B22D-7D16-C769-EFEC23E3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2539999"/>
            <a:ext cx="6390410" cy="29289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73D318-7CAE-3469-0589-DD3CD46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82" y="2787649"/>
            <a:ext cx="3210533" cy="23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C7745-4DA0-2628-83CF-4BCB0E92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272" y="4476750"/>
            <a:ext cx="1462278" cy="484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Database.py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AB15FC-3FB0-F03B-CE55-8EC91957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286000"/>
            <a:ext cx="5107782" cy="19121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CEABC6-CA7F-AE54-DAE0-606665FF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817" y="400050"/>
            <a:ext cx="5741670" cy="58674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F018C33-3ED3-0190-ED7B-5B1BAB07B19F}"/>
              </a:ext>
            </a:extLst>
          </p:cNvPr>
          <p:cNvSpPr txBox="1">
            <a:spLocks/>
          </p:cNvSpPr>
          <p:nvPr/>
        </p:nvSpPr>
        <p:spPr>
          <a:xfrm>
            <a:off x="7537513" y="6373813"/>
            <a:ext cx="1711262" cy="48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/>
              <a:t>Procesador.py</a:t>
            </a:r>
          </a:p>
        </p:txBody>
      </p:sp>
    </p:spTree>
    <p:extLst>
      <p:ext uri="{BB962C8B-B14F-4D97-AF65-F5344CB8AC3E}">
        <p14:creationId xmlns:p14="http://schemas.microsoft.com/office/powerpoint/2010/main" val="272596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6E27F-47C7-F164-8227-E3A0B004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E92E6-722D-9EFB-2514-165A8569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3A8104-9468-81D9-026F-1B2F4E13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66999"/>
            <a:ext cx="6302952" cy="2390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4FB744-110C-9BE5-EDC7-39435B86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364" y="2776537"/>
            <a:ext cx="2238561" cy="21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BC40E-CEBD-F9DF-0CF6-1AC5E9AF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997" y="4427136"/>
            <a:ext cx="1900428" cy="538797"/>
          </a:xfrm>
        </p:spPr>
        <p:txBody>
          <a:bodyPr>
            <a:normAutofit/>
          </a:bodyPr>
          <a:lstStyle/>
          <a:p>
            <a:r>
              <a:rPr lang="es-ES" sz="1800" dirty="0"/>
              <a:t>Database.py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E0F9A-DB7D-6F4A-9E40-5D6892FC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257" y="5238752"/>
            <a:ext cx="2143125" cy="49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Models.py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3268E-A85E-3122-BA00-A5017B6B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" y="2670408"/>
            <a:ext cx="5463922" cy="16729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35A6FF-76D3-0B26-CA04-906B92E1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9" y="1789027"/>
            <a:ext cx="5324475" cy="32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1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3F9D38-6F56-C2A8-0D9F-C6A90983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438" y="6503353"/>
            <a:ext cx="2151507" cy="36988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Main.py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9BAE05-114D-7C8C-3001-90691E01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35" y="267652"/>
            <a:ext cx="4693071" cy="62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1618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38</TotalTime>
  <Words>177</Words>
  <Application>Microsoft Office PowerPoint</Application>
  <PresentationFormat>Panorámica</PresentationFormat>
  <Paragraphs>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Schoolbook</vt:lpstr>
      <vt:lpstr>Wingdings 2</vt:lpstr>
      <vt:lpstr>Vista</vt:lpstr>
      <vt:lpstr>FastAPI Pydantic</vt:lpstr>
      <vt:lpstr>Descripción del proyecto</vt:lpstr>
      <vt:lpstr>Generador</vt:lpstr>
      <vt:lpstr>Presentación de PowerPoint</vt:lpstr>
      <vt:lpstr>Procesamiento</vt:lpstr>
      <vt:lpstr>Presentación de PowerPoint</vt:lpstr>
      <vt:lpstr>Validación</vt:lpstr>
      <vt:lpstr>Database.py</vt:lpstr>
      <vt:lpstr>Presentación de PowerPoint</vt:lpstr>
      <vt:lpstr>MongoDB</vt:lpstr>
      <vt:lpstr>Vías de mejora</vt:lpstr>
      <vt:lpstr>Problemas encontrados</vt:lpstr>
      <vt:lpstr>Alternativas posibles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Eneko Sáez Merino</dc:creator>
  <cp:lastModifiedBy>Eneko Sáez Merino</cp:lastModifiedBy>
  <cp:revision>1</cp:revision>
  <dcterms:created xsi:type="dcterms:W3CDTF">2025-03-23T19:37:44Z</dcterms:created>
  <dcterms:modified xsi:type="dcterms:W3CDTF">2025-03-23T20:16:30Z</dcterms:modified>
</cp:coreProperties>
</file>