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44" y="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5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305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45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4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051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9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07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88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12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036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1E910A-E5A7-BCF7-32C0-C2978BFA9D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25F692-4F16-4CFD-63D1-51B234F65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s-ES" dirty="0"/>
              <a:t>Reto visualización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6F50407-C454-6F20-1FC7-B06EF19F01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s-ES" dirty="0"/>
              <a:t>Eneko Sáez, Rubén Alsasua, Manel Díaz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32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0E67A1-36CF-72E4-3AF7-28620CBF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Visualización de estadísticas futbolísticas mediante el uso de </a:t>
            </a:r>
            <a:r>
              <a:rPr lang="es-ES" b="1"/>
              <a:t>Kibana </a:t>
            </a:r>
            <a:r>
              <a:rPr lang="es-ES"/>
              <a:t>como interfaz gráfica.</a:t>
            </a:r>
            <a:endParaRPr lang="es-ES" dirty="0"/>
          </a:p>
        </p:txBody>
      </p:sp>
      <p:pic>
        <p:nvPicPr>
          <p:cNvPr id="1026" name="Picture 2" descr="Como usar Kibana - Informatica Tutoriales">
            <a:extLst>
              <a:ext uri="{FF2B5EF4-FFF2-40B4-BE49-F238E27FC236}">
                <a16:creationId xmlns:a16="http://schemas.microsoft.com/office/drawing/2014/main" id="{F37C6FDA-B516-CB5F-4A27-7F3A2BEC2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4864" y="3595930"/>
            <a:ext cx="3742272" cy="237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73C93A7-32A5-CC0F-E85C-4B79BA00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Objetivo</a:t>
            </a:r>
          </a:p>
        </p:txBody>
      </p:sp>
    </p:spTree>
    <p:extLst>
      <p:ext uri="{BB962C8B-B14F-4D97-AF65-F5344CB8AC3E}">
        <p14:creationId xmlns:p14="http://schemas.microsoft.com/office/powerpoint/2010/main" val="2695927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A94B8-30F5-F20C-808F-EA56933D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Arquitectura</a:t>
            </a:r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6EB2778F-1361-ACF2-8FD0-EF91658BE83A}"/>
              </a:ext>
            </a:extLst>
          </p:cNvPr>
          <p:cNvSpPr/>
          <p:nvPr/>
        </p:nvSpPr>
        <p:spPr>
          <a:xfrm>
            <a:off x="1502041" y="3390183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CSV</a:t>
            </a: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EEEF281C-DAFC-D97B-D805-3607A58C61FC}"/>
              </a:ext>
            </a:extLst>
          </p:cNvPr>
          <p:cNvSpPr/>
          <p:nvPr/>
        </p:nvSpPr>
        <p:spPr>
          <a:xfrm>
            <a:off x="3793792" y="3390183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main.py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0DBE23B-7C60-C629-4F9B-171BF369E78F}"/>
              </a:ext>
            </a:extLst>
          </p:cNvPr>
          <p:cNvSpPr/>
          <p:nvPr/>
        </p:nvSpPr>
        <p:spPr>
          <a:xfrm>
            <a:off x="6085543" y="3390182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B61C2DE-953E-C68D-E9BC-784D414072D9}"/>
              </a:ext>
            </a:extLst>
          </p:cNvPr>
          <p:cNvSpPr/>
          <p:nvPr/>
        </p:nvSpPr>
        <p:spPr>
          <a:xfrm>
            <a:off x="8377294" y="3390181"/>
            <a:ext cx="1848050" cy="10299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Kibana</a:t>
            </a:r>
            <a:endParaRPr lang="es-ES" dirty="0"/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9E01531-D32C-5A83-313D-2301C857AA8B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350091" y="3905135"/>
            <a:ext cx="4437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4E5AFC8F-2BF4-DB93-F481-A1D3982FA7E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5641842" y="3905134"/>
            <a:ext cx="443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39C454E9-CBB4-46DC-80C6-2012CAC3B7A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7933593" y="3905133"/>
            <a:ext cx="443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325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66" name="Straight Connector 2065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68" name="Rectangle 206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45645-C6BB-D3E7-8069-E554F4F03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599"/>
            <a:ext cx="3488037" cy="2934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/>
              <a:t>Tecnologías utilizadas</a:t>
            </a:r>
          </a:p>
        </p:txBody>
      </p:sp>
      <p:pic>
        <p:nvPicPr>
          <p:cNvPr id="1030" name="Picture 6" descr="What is Docker? - Viking Software A/S">
            <a:extLst>
              <a:ext uri="{FF2B5EF4-FFF2-40B4-BE49-F238E27FC236}">
                <a16:creationId xmlns:a16="http://schemas.microsoft.com/office/drawing/2014/main" id="{8DCE309A-F828-64AA-D679-F8FF12C0A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442" y="3541678"/>
            <a:ext cx="282549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orporate Python (60 Hours) - Niltech Edu | Blogs">
            <a:extLst>
              <a:ext uri="{FF2B5EF4-FFF2-40B4-BE49-F238E27FC236}">
                <a16:creationId xmlns:a16="http://schemas.microsoft.com/office/drawing/2014/main" id="{FB23628E-96D6-86EA-FBD8-D78EE099B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17442" y="568171"/>
            <a:ext cx="2825496" cy="2825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omo usar Kibana - Informatica Tutoriales">
            <a:extLst>
              <a:ext uri="{FF2B5EF4-FFF2-40B4-BE49-F238E27FC236}">
                <a16:creationId xmlns:a16="http://schemas.microsoft.com/office/drawing/2014/main" id="{F2C7A0B2-C0A1-8EB6-2F00-9463518934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0" y="4612731"/>
            <a:ext cx="2615325" cy="165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clu IT">
            <a:extLst>
              <a:ext uri="{FF2B5EF4-FFF2-40B4-BE49-F238E27FC236}">
                <a16:creationId xmlns:a16="http://schemas.microsoft.com/office/drawing/2014/main" id="{34345B5E-6879-3C11-9358-454C61877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1" y="2816734"/>
            <a:ext cx="2615325" cy="1281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ndas (Software) – Wikipedia">
            <a:extLst>
              <a:ext uri="{FF2B5EF4-FFF2-40B4-BE49-F238E27FC236}">
                <a16:creationId xmlns:a16="http://schemas.microsoft.com/office/drawing/2014/main" id="{BF2E13E8-45A8-DC2F-B75A-0BE02ADE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89631" y="963734"/>
            <a:ext cx="2615325" cy="106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070" name="Straight Connector 2069">
            <a:extLst>
              <a:ext uri="{FF2B5EF4-FFF2-40B4-BE49-F238E27FC236}">
                <a16:creationId xmlns:a16="http://schemas.microsoft.com/office/drawing/2014/main" id="{08362C1D-A9AD-42FD-91C3-3328E9B25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05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utoShape 12" descr="Logo, Icon, and Brand Guidelines | Docker">
            <a:extLst>
              <a:ext uri="{FF2B5EF4-FFF2-40B4-BE49-F238E27FC236}">
                <a16:creationId xmlns:a16="http://schemas.microsoft.com/office/drawing/2014/main" id="{16712BE0-493D-6C1D-D2A9-EFC5A59DCE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1946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131089-0EA2-5EE9-F3E1-09236093D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Programa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441D3A-E891-145C-85F4-18E15DCE1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3428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95E73-6871-1F73-B44E-F9F88A4E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Alternativas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64F5E-6A6F-8296-A0C6-64E1315B4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Gestor de contenedores Docker como </a:t>
            </a:r>
            <a:r>
              <a:rPr lang="es-ES" dirty="0" err="1"/>
              <a:t>kubernetes</a:t>
            </a:r>
            <a:r>
              <a:rPr lang="es-ES" dirty="0"/>
              <a:t>:</a:t>
            </a:r>
          </a:p>
        </p:txBody>
      </p:sp>
      <p:pic>
        <p:nvPicPr>
          <p:cNvPr id="1026" name="Picture 2" descr="Kubernetes: qué es, para qué sirve y cómo funciona - Blog Ausum Cloud">
            <a:extLst>
              <a:ext uri="{FF2B5EF4-FFF2-40B4-BE49-F238E27FC236}">
                <a16:creationId xmlns:a16="http://schemas.microsoft.com/office/drawing/2014/main" id="{DFDDAA42-A435-EC87-5D77-9F5292854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0999" y="3510886"/>
            <a:ext cx="3810001" cy="2547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87497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42</Words>
  <Application>Microsoft Office PowerPoint</Application>
  <PresentationFormat>Panorámica</PresentationFormat>
  <Paragraphs>13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Grandview Display</vt:lpstr>
      <vt:lpstr>DashVTI</vt:lpstr>
      <vt:lpstr>Reto visualización</vt:lpstr>
      <vt:lpstr>Objetivo</vt:lpstr>
      <vt:lpstr>Arquitectura</vt:lpstr>
      <vt:lpstr>Tecnologías utilizadas</vt:lpstr>
      <vt:lpstr>Programa</vt:lpstr>
      <vt:lpstr>Alternativas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3</cp:revision>
  <dcterms:created xsi:type="dcterms:W3CDTF">2025-05-07T16:23:08Z</dcterms:created>
  <dcterms:modified xsi:type="dcterms:W3CDTF">2025-05-07T19:13:26Z</dcterms:modified>
</cp:coreProperties>
</file>