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910A-E5A7-BCF7-32C0-C2978BFA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F692-4F16-4CFD-63D1-51B234F6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s-ES" dirty="0"/>
              <a:t>Reto visualización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50407-C454-6F20-1FC7-B06EF19F0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s-ES" dirty="0"/>
              <a:t>Eneko Sáez, Rubén Alsasua, Manel Díaz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E67A1-36CF-72E4-3AF7-28620CBF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Visualización de estadísticas futbolísticas mediante el uso de </a:t>
            </a:r>
            <a:r>
              <a:rPr lang="es-ES" b="1"/>
              <a:t>Kibana </a:t>
            </a:r>
            <a:r>
              <a:rPr lang="es-ES"/>
              <a:t>como interfaz gráfica.</a:t>
            </a:r>
            <a:endParaRPr lang="es-ES" dirty="0"/>
          </a:p>
        </p:txBody>
      </p:sp>
      <p:pic>
        <p:nvPicPr>
          <p:cNvPr id="1026" name="Picture 2" descr="Como usar Kibana - Informatica Tutoriales">
            <a:extLst>
              <a:ext uri="{FF2B5EF4-FFF2-40B4-BE49-F238E27FC236}">
                <a16:creationId xmlns:a16="http://schemas.microsoft.com/office/drawing/2014/main" id="{F37C6FDA-B516-CB5F-4A27-7F3A2BEC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4" y="3595930"/>
            <a:ext cx="3742272" cy="23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73C93A7-32A5-CC0F-E85C-4B79BA0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69592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94B8-30F5-F20C-808F-EA56933D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B2778F-1361-ACF2-8FD0-EF91658BE83A}"/>
              </a:ext>
            </a:extLst>
          </p:cNvPr>
          <p:cNvSpPr/>
          <p:nvPr/>
        </p:nvSpPr>
        <p:spPr>
          <a:xfrm>
            <a:off x="1502041" y="3390183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CSV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EEF281C-DAFC-D97B-D805-3607A58C61FC}"/>
              </a:ext>
            </a:extLst>
          </p:cNvPr>
          <p:cNvSpPr/>
          <p:nvPr/>
        </p:nvSpPr>
        <p:spPr>
          <a:xfrm>
            <a:off x="3793792" y="3390183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Docker-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0DBE23B-7C60-C629-4F9B-171BF369E78F}"/>
              </a:ext>
            </a:extLst>
          </p:cNvPr>
          <p:cNvSpPr/>
          <p:nvPr/>
        </p:nvSpPr>
        <p:spPr>
          <a:xfrm>
            <a:off x="6085543" y="3390182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B61C2DE-953E-C68D-E9BC-784D414072D9}"/>
              </a:ext>
            </a:extLst>
          </p:cNvPr>
          <p:cNvSpPr/>
          <p:nvPr/>
        </p:nvSpPr>
        <p:spPr>
          <a:xfrm>
            <a:off x="8377294" y="3390181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Kibana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9E01531-D32C-5A83-313D-2301C857AA8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50091" y="3905135"/>
            <a:ext cx="44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5AFC8F-2BF4-DB93-F481-A1D3982FA7E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641842" y="3905134"/>
            <a:ext cx="443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C454E9-CBB4-46DC-80C6-2012CAC3B7A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33593" y="3905133"/>
            <a:ext cx="443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45645-C6BB-D3E7-8069-E554F4F0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599"/>
            <a:ext cx="3488037" cy="2934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Tecnologías utilizadas</a:t>
            </a:r>
          </a:p>
        </p:txBody>
      </p:sp>
      <p:pic>
        <p:nvPicPr>
          <p:cNvPr id="1030" name="Picture 6" descr="What is Docker? - Viking Software A/S">
            <a:extLst>
              <a:ext uri="{FF2B5EF4-FFF2-40B4-BE49-F238E27FC236}">
                <a16:creationId xmlns:a16="http://schemas.microsoft.com/office/drawing/2014/main" id="{8DCE309A-F828-64AA-D679-F8FF12C0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442" y="3541678"/>
            <a:ext cx="282549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porate Python (60 Hours) - Niltech Edu | Blogs">
            <a:extLst>
              <a:ext uri="{FF2B5EF4-FFF2-40B4-BE49-F238E27FC236}">
                <a16:creationId xmlns:a16="http://schemas.microsoft.com/office/drawing/2014/main" id="{FB23628E-96D6-86EA-FBD8-D78EE099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442" y="568171"/>
            <a:ext cx="282549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mo usar Kibana - Informatica Tutoriales">
            <a:extLst>
              <a:ext uri="{FF2B5EF4-FFF2-40B4-BE49-F238E27FC236}">
                <a16:creationId xmlns:a16="http://schemas.microsoft.com/office/drawing/2014/main" id="{F2C7A0B2-C0A1-8EB6-2F00-94635189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0" y="4612731"/>
            <a:ext cx="2615325" cy="1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clu IT">
            <a:extLst>
              <a:ext uri="{FF2B5EF4-FFF2-40B4-BE49-F238E27FC236}">
                <a16:creationId xmlns:a16="http://schemas.microsoft.com/office/drawing/2014/main" id="{34345B5E-6879-3C11-9358-454C6187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1" y="2816734"/>
            <a:ext cx="2615325" cy="12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– Wikipedia">
            <a:extLst>
              <a:ext uri="{FF2B5EF4-FFF2-40B4-BE49-F238E27FC236}">
                <a16:creationId xmlns:a16="http://schemas.microsoft.com/office/drawing/2014/main" id="{BF2E13E8-45A8-DC2F-B75A-0BE02ADE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1" y="963734"/>
            <a:ext cx="2615325" cy="10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08362C1D-A9AD-42FD-91C3-3328E9B25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2" descr="Logo, Icon, and Brand Guidelines | Docker">
            <a:extLst>
              <a:ext uri="{FF2B5EF4-FFF2-40B4-BE49-F238E27FC236}">
                <a16:creationId xmlns:a16="http://schemas.microsoft.com/office/drawing/2014/main" id="{16712BE0-493D-6C1D-D2A9-EFC5A59DC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9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1089-0EA2-5EE9-F3E1-0923609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A52ECF-26B9-371E-0D40-5EE0B2A2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6" y="2217402"/>
            <a:ext cx="5507916" cy="33964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635AD6-F09A-E9EC-38CA-CE70C964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64" y="1371601"/>
            <a:ext cx="4686450" cy="47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5E73-6871-1F73-B44E-F9F88A4E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64F5E-6A6F-8296-A0C6-64E1315B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Gestor de contenedores Docker como </a:t>
            </a:r>
            <a:r>
              <a:rPr lang="es-ES" dirty="0" err="1"/>
              <a:t>kubernetes</a:t>
            </a:r>
            <a:r>
              <a:rPr lang="es-ES" dirty="0"/>
              <a:t>:</a:t>
            </a:r>
          </a:p>
        </p:txBody>
      </p:sp>
      <p:pic>
        <p:nvPicPr>
          <p:cNvPr id="1026" name="Picture 2" descr="Kubernetes: qué es, para qué sirve y cómo funciona - Blog Ausum Cloud">
            <a:extLst>
              <a:ext uri="{FF2B5EF4-FFF2-40B4-BE49-F238E27FC236}">
                <a16:creationId xmlns:a16="http://schemas.microsoft.com/office/drawing/2014/main" id="{DFDDAA42-A435-EC87-5D77-9F529285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510886"/>
            <a:ext cx="3810001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497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Reto visualización</vt:lpstr>
      <vt:lpstr>Objetivo</vt:lpstr>
      <vt:lpstr>Arquitectura</vt:lpstr>
      <vt:lpstr>Tecnologías utilizadas</vt:lpstr>
      <vt:lpstr>Programa</vt:lpstr>
      <vt:lpstr>Alternativas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5</cp:revision>
  <dcterms:created xsi:type="dcterms:W3CDTF">2025-05-07T16:23:08Z</dcterms:created>
  <dcterms:modified xsi:type="dcterms:W3CDTF">2025-05-07T19:56:40Z</dcterms:modified>
</cp:coreProperties>
</file>