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4" r:id="rId8"/>
    <p:sldId id="265" r:id="rId9"/>
    <p:sldId id="262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83205-522C-431D-86C7-B434A158C7F0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46574D9A-2542-4E7C-A685-E10D6FEEDDFA}">
      <dgm:prSet phldrT="[Texto]"/>
      <dgm:spPr/>
      <dgm:t>
        <a:bodyPr/>
        <a:lstStyle/>
        <a:p>
          <a:r>
            <a:rPr lang="pt-PT" dirty="0" smtClean="0"/>
            <a:t>ESMC Shop</a:t>
          </a:r>
          <a:endParaRPr lang="pt-PT" dirty="0"/>
        </a:p>
      </dgm:t>
    </dgm:pt>
    <dgm:pt modelId="{70B6583A-04C7-43BC-B54F-E6272F5EE155}" type="parTrans" cxnId="{6D122BC1-2C66-42B5-BCF9-0B79FD1C7F9D}">
      <dgm:prSet/>
      <dgm:spPr/>
      <dgm:t>
        <a:bodyPr/>
        <a:lstStyle/>
        <a:p>
          <a:endParaRPr lang="pt-PT"/>
        </a:p>
      </dgm:t>
    </dgm:pt>
    <dgm:pt modelId="{1FA5E506-A52D-41DB-BC84-1CCD8423130F}" type="sibTrans" cxnId="{6D122BC1-2C66-42B5-BCF9-0B79FD1C7F9D}">
      <dgm:prSet/>
      <dgm:spPr/>
      <dgm:t>
        <a:bodyPr/>
        <a:lstStyle/>
        <a:p>
          <a:endParaRPr lang="pt-PT"/>
        </a:p>
      </dgm:t>
    </dgm:pt>
    <dgm:pt modelId="{13D0C5B3-0702-4E68-8F30-CFDC0FCFEA7B}">
      <dgm:prSet/>
      <dgm:spPr/>
      <dgm:t>
        <a:bodyPr/>
        <a:lstStyle/>
        <a:p>
          <a:r>
            <a:rPr lang="pt-PT" smtClean="0"/>
            <a:t>Início</a:t>
          </a:r>
          <a:endParaRPr lang="pt-PT"/>
        </a:p>
      </dgm:t>
    </dgm:pt>
    <dgm:pt modelId="{535BD4B8-9A85-40AB-B823-4987453E7E28}" type="parTrans" cxnId="{75259C18-C37C-4513-9767-C99FEAD68F4D}">
      <dgm:prSet/>
      <dgm:spPr/>
      <dgm:t>
        <a:bodyPr/>
        <a:lstStyle/>
        <a:p>
          <a:endParaRPr lang="pt-PT"/>
        </a:p>
      </dgm:t>
    </dgm:pt>
    <dgm:pt modelId="{13EF1EDE-35E5-4772-8A09-B1085D7E35B1}" type="sibTrans" cxnId="{75259C18-C37C-4513-9767-C99FEAD68F4D}">
      <dgm:prSet/>
      <dgm:spPr/>
      <dgm:t>
        <a:bodyPr/>
        <a:lstStyle/>
        <a:p>
          <a:endParaRPr lang="pt-PT"/>
        </a:p>
      </dgm:t>
    </dgm:pt>
    <dgm:pt modelId="{83DB2836-B22E-4E3B-8F77-12CC48D73910}">
      <dgm:prSet/>
      <dgm:spPr/>
      <dgm:t>
        <a:bodyPr/>
        <a:lstStyle/>
        <a:p>
          <a:r>
            <a:rPr lang="pt-PT" smtClean="0"/>
            <a:t>Pesquisa Avançada de Artigos</a:t>
          </a:r>
          <a:endParaRPr lang="pt-PT"/>
        </a:p>
      </dgm:t>
    </dgm:pt>
    <dgm:pt modelId="{CC8FF278-CFDA-4AD2-9BA9-749499ABCD35}" type="parTrans" cxnId="{4A0EE28E-227D-42CC-ACDB-7477BF355A41}">
      <dgm:prSet/>
      <dgm:spPr/>
      <dgm:t>
        <a:bodyPr/>
        <a:lstStyle/>
        <a:p>
          <a:endParaRPr lang="pt-PT"/>
        </a:p>
      </dgm:t>
    </dgm:pt>
    <dgm:pt modelId="{14A0550B-316B-4BBD-A54C-3024952984D1}" type="sibTrans" cxnId="{4A0EE28E-227D-42CC-ACDB-7477BF355A41}">
      <dgm:prSet/>
      <dgm:spPr/>
      <dgm:t>
        <a:bodyPr/>
        <a:lstStyle/>
        <a:p>
          <a:endParaRPr lang="pt-PT"/>
        </a:p>
      </dgm:t>
    </dgm:pt>
    <dgm:pt modelId="{DF1774CC-6A1B-430C-914B-DB3783F8A408}">
      <dgm:prSet/>
      <dgm:spPr/>
      <dgm:t>
        <a:bodyPr/>
        <a:lstStyle/>
        <a:p>
          <a:r>
            <a:rPr lang="pt-PT" dirty="0" smtClean="0"/>
            <a:t>Resultados da Pesquisa Avançada de Artigos</a:t>
          </a:r>
          <a:endParaRPr lang="pt-PT" dirty="0"/>
        </a:p>
      </dgm:t>
    </dgm:pt>
    <dgm:pt modelId="{9BCBFBC3-B22A-49D6-A871-F375C550F6FC}" type="parTrans" cxnId="{620DD272-E05B-46BB-AB5C-FBD7DF87A0AA}">
      <dgm:prSet/>
      <dgm:spPr/>
      <dgm:t>
        <a:bodyPr/>
        <a:lstStyle/>
        <a:p>
          <a:endParaRPr lang="pt-PT"/>
        </a:p>
      </dgm:t>
    </dgm:pt>
    <dgm:pt modelId="{FBCDE884-9915-480C-B694-751A9DF4599F}" type="sibTrans" cxnId="{620DD272-E05B-46BB-AB5C-FBD7DF87A0AA}">
      <dgm:prSet/>
      <dgm:spPr/>
      <dgm:t>
        <a:bodyPr/>
        <a:lstStyle/>
        <a:p>
          <a:endParaRPr lang="pt-PT"/>
        </a:p>
      </dgm:t>
    </dgm:pt>
    <dgm:pt modelId="{F14D6D7D-5241-4B41-94AC-3F35FA6314A4}">
      <dgm:prSet/>
      <dgm:spPr/>
      <dgm:t>
        <a:bodyPr/>
        <a:lstStyle/>
        <a:p>
          <a:r>
            <a:rPr lang="pt-PT" smtClean="0"/>
            <a:t>Detalhes de Artigo</a:t>
          </a:r>
          <a:endParaRPr lang="pt-PT"/>
        </a:p>
      </dgm:t>
    </dgm:pt>
    <dgm:pt modelId="{8C60C498-2F49-4259-98E0-D0B3AC9D8D8F}" type="parTrans" cxnId="{F64F5BBA-FAE2-4BD3-9C5B-84B22DAFEBFA}">
      <dgm:prSet/>
      <dgm:spPr/>
      <dgm:t>
        <a:bodyPr/>
        <a:lstStyle/>
        <a:p>
          <a:endParaRPr lang="pt-PT"/>
        </a:p>
      </dgm:t>
    </dgm:pt>
    <dgm:pt modelId="{83A4CFDF-80AD-45B4-8194-E6E14C11B999}" type="sibTrans" cxnId="{F64F5BBA-FAE2-4BD3-9C5B-84B22DAFEBFA}">
      <dgm:prSet/>
      <dgm:spPr/>
      <dgm:t>
        <a:bodyPr/>
        <a:lstStyle/>
        <a:p>
          <a:endParaRPr lang="pt-PT"/>
        </a:p>
      </dgm:t>
    </dgm:pt>
    <dgm:pt modelId="{691A90D4-D1ED-4358-A355-DDEF39F8B12E}">
      <dgm:prSet/>
      <dgm:spPr/>
      <dgm:t>
        <a:bodyPr/>
        <a:lstStyle/>
        <a:p>
          <a:r>
            <a:rPr lang="pt-PT" smtClean="0"/>
            <a:t>Histórico de Licitações</a:t>
          </a:r>
          <a:endParaRPr lang="pt-PT"/>
        </a:p>
      </dgm:t>
    </dgm:pt>
    <dgm:pt modelId="{CCE08DDA-5912-4FE1-A500-1464EF7142F6}" type="parTrans" cxnId="{4FF45D89-94C2-4734-A851-207C8A3ECA76}">
      <dgm:prSet/>
      <dgm:spPr/>
      <dgm:t>
        <a:bodyPr/>
        <a:lstStyle/>
        <a:p>
          <a:endParaRPr lang="pt-PT"/>
        </a:p>
      </dgm:t>
    </dgm:pt>
    <dgm:pt modelId="{B7810797-6F56-404D-A446-767D739D4CA7}" type="sibTrans" cxnId="{4FF45D89-94C2-4734-A851-207C8A3ECA76}">
      <dgm:prSet/>
      <dgm:spPr/>
      <dgm:t>
        <a:bodyPr/>
        <a:lstStyle/>
        <a:p>
          <a:endParaRPr lang="pt-PT"/>
        </a:p>
      </dgm:t>
    </dgm:pt>
    <dgm:pt modelId="{E890A077-30F7-4C46-9C94-57910CB324F7}">
      <dgm:prSet/>
      <dgm:spPr/>
      <dgm:t>
        <a:bodyPr/>
        <a:lstStyle/>
        <a:p>
          <a:r>
            <a:rPr lang="pt-PT" smtClean="0"/>
            <a:t>Sobre Nós</a:t>
          </a:r>
          <a:endParaRPr lang="pt-PT"/>
        </a:p>
      </dgm:t>
    </dgm:pt>
    <dgm:pt modelId="{1EF8CE88-8E4A-4C5B-803B-5EF5DAF7210D}" type="parTrans" cxnId="{5343AE67-2A60-4C9E-8422-448A1AC512E7}">
      <dgm:prSet/>
      <dgm:spPr/>
      <dgm:t>
        <a:bodyPr/>
        <a:lstStyle/>
        <a:p>
          <a:endParaRPr lang="pt-PT"/>
        </a:p>
      </dgm:t>
    </dgm:pt>
    <dgm:pt modelId="{3E612FF4-89D8-4046-B290-6F3F58766AE3}" type="sibTrans" cxnId="{5343AE67-2A60-4C9E-8422-448A1AC512E7}">
      <dgm:prSet/>
      <dgm:spPr/>
      <dgm:t>
        <a:bodyPr/>
        <a:lstStyle/>
        <a:p>
          <a:endParaRPr lang="pt-PT"/>
        </a:p>
      </dgm:t>
    </dgm:pt>
    <dgm:pt modelId="{99861FC3-8B94-4B37-9CC5-0E0B745CE8B5}">
      <dgm:prSet/>
      <dgm:spPr/>
      <dgm:t>
        <a:bodyPr/>
        <a:lstStyle/>
        <a:p>
          <a:r>
            <a:rPr lang="pt-PT" smtClean="0"/>
            <a:t>Contactos e Links</a:t>
          </a:r>
          <a:endParaRPr lang="pt-PT"/>
        </a:p>
      </dgm:t>
    </dgm:pt>
    <dgm:pt modelId="{CF95C966-1C9E-46F9-9811-D27946C8594B}" type="parTrans" cxnId="{49DBD95D-79B8-42D1-9D81-009921A063ED}">
      <dgm:prSet/>
      <dgm:spPr/>
      <dgm:t>
        <a:bodyPr/>
        <a:lstStyle/>
        <a:p>
          <a:endParaRPr lang="pt-PT"/>
        </a:p>
      </dgm:t>
    </dgm:pt>
    <dgm:pt modelId="{0B03E2F4-525D-4812-8869-D7F731EF4190}" type="sibTrans" cxnId="{49DBD95D-79B8-42D1-9D81-009921A063ED}">
      <dgm:prSet/>
      <dgm:spPr/>
      <dgm:t>
        <a:bodyPr/>
        <a:lstStyle/>
        <a:p>
          <a:endParaRPr lang="pt-PT"/>
        </a:p>
      </dgm:t>
    </dgm:pt>
    <dgm:pt modelId="{5F68BA1C-839B-469E-AFF5-8C76FBBB1D18}">
      <dgm:prSet/>
      <dgm:spPr/>
      <dgm:t>
        <a:bodyPr/>
        <a:lstStyle/>
        <a:p>
          <a:r>
            <a:rPr lang="pt-PT" smtClean="0"/>
            <a:t>Pesquisa Rápida de Artigos</a:t>
          </a:r>
          <a:endParaRPr lang="pt-PT"/>
        </a:p>
      </dgm:t>
    </dgm:pt>
    <dgm:pt modelId="{3753CECA-FA66-4133-884C-0E7E69306A9C}" type="parTrans" cxnId="{60386DD7-9681-4AD1-953A-61635C1F46C5}">
      <dgm:prSet/>
      <dgm:spPr/>
      <dgm:t>
        <a:bodyPr/>
        <a:lstStyle/>
        <a:p>
          <a:endParaRPr lang="pt-PT"/>
        </a:p>
      </dgm:t>
    </dgm:pt>
    <dgm:pt modelId="{B9B0F043-D056-4ED1-9D1A-F89947EB9B43}" type="sibTrans" cxnId="{60386DD7-9681-4AD1-953A-61635C1F46C5}">
      <dgm:prSet/>
      <dgm:spPr/>
      <dgm:t>
        <a:bodyPr/>
        <a:lstStyle/>
        <a:p>
          <a:endParaRPr lang="pt-PT"/>
        </a:p>
      </dgm:t>
    </dgm:pt>
    <dgm:pt modelId="{B164E6AB-947B-4EFE-9BBF-E06FCCAE6E50}">
      <dgm:prSet/>
      <dgm:spPr/>
      <dgm:t>
        <a:bodyPr/>
        <a:lstStyle/>
        <a:p>
          <a:r>
            <a:rPr lang="pt-PT" smtClean="0"/>
            <a:t>Resultados da Pesquisa Rápida de Artigos</a:t>
          </a:r>
          <a:endParaRPr lang="pt-PT"/>
        </a:p>
      </dgm:t>
    </dgm:pt>
    <dgm:pt modelId="{AD80E330-C9CF-4D72-8065-91DF0B6FF1F0}" type="parTrans" cxnId="{159488D0-C169-4483-B841-963E73947323}">
      <dgm:prSet/>
      <dgm:spPr/>
      <dgm:t>
        <a:bodyPr/>
        <a:lstStyle/>
        <a:p>
          <a:endParaRPr lang="pt-PT"/>
        </a:p>
      </dgm:t>
    </dgm:pt>
    <dgm:pt modelId="{0C6F6268-74EF-4A2A-9486-7614F0F67C48}" type="sibTrans" cxnId="{159488D0-C169-4483-B841-963E73947323}">
      <dgm:prSet/>
      <dgm:spPr/>
      <dgm:t>
        <a:bodyPr/>
        <a:lstStyle/>
        <a:p>
          <a:endParaRPr lang="pt-PT"/>
        </a:p>
      </dgm:t>
    </dgm:pt>
    <dgm:pt modelId="{7CF1C9EF-C789-439D-9EB1-35CF37EDC933}">
      <dgm:prSet/>
      <dgm:spPr/>
      <dgm:t>
        <a:bodyPr/>
        <a:lstStyle/>
        <a:p>
          <a:r>
            <a:rPr lang="pt-PT" smtClean="0"/>
            <a:t>Detalhes de Artigo</a:t>
          </a:r>
          <a:endParaRPr lang="pt-PT"/>
        </a:p>
      </dgm:t>
    </dgm:pt>
    <dgm:pt modelId="{87E78DA0-9650-44D8-9FD2-560D9167F9E0}" type="parTrans" cxnId="{4DA39128-615A-4A59-AEDA-013D0C6099CE}">
      <dgm:prSet/>
      <dgm:spPr/>
      <dgm:t>
        <a:bodyPr/>
        <a:lstStyle/>
        <a:p>
          <a:endParaRPr lang="pt-PT"/>
        </a:p>
      </dgm:t>
    </dgm:pt>
    <dgm:pt modelId="{74E12FE7-8D9B-44A4-904C-7465FADB45F3}" type="sibTrans" cxnId="{4DA39128-615A-4A59-AEDA-013D0C6099CE}">
      <dgm:prSet/>
      <dgm:spPr/>
      <dgm:t>
        <a:bodyPr/>
        <a:lstStyle/>
        <a:p>
          <a:endParaRPr lang="pt-PT"/>
        </a:p>
      </dgm:t>
    </dgm:pt>
    <dgm:pt modelId="{F36EBE38-7EA9-4EAC-8D53-56E36D014E93}">
      <dgm:prSet/>
      <dgm:spPr/>
      <dgm:t>
        <a:bodyPr/>
        <a:lstStyle/>
        <a:p>
          <a:r>
            <a:rPr lang="pt-PT" smtClean="0"/>
            <a:t>Histórico de Licitações</a:t>
          </a:r>
          <a:endParaRPr lang="pt-PT"/>
        </a:p>
      </dgm:t>
    </dgm:pt>
    <dgm:pt modelId="{CEC9E133-783B-45D2-A964-D7AA4AD27BF0}" type="parTrans" cxnId="{1EB777CD-E566-42BB-8ECD-B9EBC2941CF4}">
      <dgm:prSet/>
      <dgm:spPr/>
      <dgm:t>
        <a:bodyPr/>
        <a:lstStyle/>
        <a:p>
          <a:endParaRPr lang="pt-PT"/>
        </a:p>
      </dgm:t>
    </dgm:pt>
    <dgm:pt modelId="{EF151D86-2FB6-4488-A13D-981236CDF360}" type="sibTrans" cxnId="{1EB777CD-E566-42BB-8ECD-B9EBC2941CF4}">
      <dgm:prSet/>
      <dgm:spPr/>
      <dgm:t>
        <a:bodyPr/>
        <a:lstStyle/>
        <a:p>
          <a:endParaRPr lang="pt-PT"/>
        </a:p>
      </dgm:t>
    </dgm:pt>
    <dgm:pt modelId="{F7B234C5-81E2-4E62-9F98-7F0DBD5DF84F}">
      <dgm:prSet/>
      <dgm:spPr/>
      <dgm:t>
        <a:bodyPr/>
        <a:lstStyle/>
        <a:p>
          <a:r>
            <a:rPr lang="pt-PT" smtClean="0"/>
            <a:t>Iniciar Sessão</a:t>
          </a:r>
          <a:endParaRPr lang="pt-PT"/>
        </a:p>
      </dgm:t>
    </dgm:pt>
    <dgm:pt modelId="{0BC5263C-8CE4-4FB2-9D97-A207FBF1FAFC}" type="parTrans" cxnId="{EDC5E51B-9B6A-477E-83E6-26C03ABBD619}">
      <dgm:prSet/>
      <dgm:spPr/>
      <dgm:t>
        <a:bodyPr/>
        <a:lstStyle/>
        <a:p>
          <a:endParaRPr lang="pt-PT"/>
        </a:p>
      </dgm:t>
    </dgm:pt>
    <dgm:pt modelId="{30FA323D-00E0-4D19-A349-C6BF25B7FA56}" type="sibTrans" cxnId="{EDC5E51B-9B6A-477E-83E6-26C03ABBD619}">
      <dgm:prSet/>
      <dgm:spPr/>
      <dgm:t>
        <a:bodyPr/>
        <a:lstStyle/>
        <a:p>
          <a:endParaRPr lang="pt-PT"/>
        </a:p>
      </dgm:t>
    </dgm:pt>
    <dgm:pt modelId="{EDE63AE5-0EBD-4C75-88F3-4BCCE5F9D636}">
      <dgm:prSet/>
      <dgm:spPr/>
      <dgm:t>
        <a:bodyPr/>
        <a:lstStyle/>
        <a:p>
          <a:r>
            <a:rPr lang="pt-PT" dirty="0" smtClean="0"/>
            <a:t>Registo</a:t>
          </a:r>
          <a:endParaRPr lang="pt-PT" dirty="0"/>
        </a:p>
      </dgm:t>
    </dgm:pt>
    <dgm:pt modelId="{6759CA92-EF40-4F0B-BCF4-325CB234A613}" type="parTrans" cxnId="{E7A462BA-5316-4ABC-BE07-9172BBD00BDF}">
      <dgm:prSet/>
      <dgm:spPr/>
      <dgm:t>
        <a:bodyPr/>
        <a:lstStyle/>
        <a:p>
          <a:endParaRPr lang="pt-PT"/>
        </a:p>
      </dgm:t>
    </dgm:pt>
    <dgm:pt modelId="{F3E6184D-71E9-4521-A1F0-E5DEE39FECE3}" type="sibTrans" cxnId="{E7A462BA-5316-4ABC-BE07-9172BBD00BDF}">
      <dgm:prSet/>
      <dgm:spPr/>
      <dgm:t>
        <a:bodyPr/>
        <a:lstStyle/>
        <a:p>
          <a:endParaRPr lang="pt-PT"/>
        </a:p>
      </dgm:t>
    </dgm:pt>
    <dgm:pt modelId="{6D60DDF7-2451-4F8A-935F-7405CD017FAB}" type="pres">
      <dgm:prSet presAssocID="{6EC83205-522C-431D-86C7-B434A158C7F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90484851-D8F8-4DC2-B57D-73DD1CF6A3C1}" type="pres">
      <dgm:prSet presAssocID="{46574D9A-2542-4E7C-A685-E10D6FEEDDFA}" presName="hierRoot1" presStyleCnt="0">
        <dgm:presLayoutVars>
          <dgm:hierBranch/>
        </dgm:presLayoutVars>
      </dgm:prSet>
      <dgm:spPr/>
    </dgm:pt>
    <dgm:pt modelId="{096104F9-17F9-4735-B37F-BBB85ACD74F1}" type="pres">
      <dgm:prSet presAssocID="{46574D9A-2542-4E7C-A685-E10D6FEEDDFA}" presName="rootComposite1" presStyleCnt="0"/>
      <dgm:spPr/>
    </dgm:pt>
    <dgm:pt modelId="{815A8686-F61A-4529-BA88-03D7D3794C8A}" type="pres">
      <dgm:prSet presAssocID="{46574D9A-2542-4E7C-A685-E10D6FEEDDF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A5AA8E7D-8515-4929-97CC-B687B9506330}" type="pres">
      <dgm:prSet presAssocID="{46574D9A-2542-4E7C-A685-E10D6FEEDDFA}" presName="rootConnector1" presStyleLbl="node1" presStyleIdx="0" presStyleCnt="0"/>
      <dgm:spPr/>
      <dgm:t>
        <a:bodyPr/>
        <a:lstStyle/>
        <a:p>
          <a:endParaRPr lang="pt-PT"/>
        </a:p>
      </dgm:t>
    </dgm:pt>
    <dgm:pt modelId="{D5D93450-E8FC-4C70-85A3-420CCD46F7F2}" type="pres">
      <dgm:prSet presAssocID="{46574D9A-2542-4E7C-A685-E10D6FEEDDFA}" presName="hierChild2" presStyleCnt="0"/>
      <dgm:spPr/>
    </dgm:pt>
    <dgm:pt modelId="{7F1B7CEA-30F6-4D21-A7B7-E51D3C4E01CD}" type="pres">
      <dgm:prSet presAssocID="{535BD4B8-9A85-40AB-B823-4987453E7E28}" presName="Name35" presStyleLbl="parChTrans1D2" presStyleIdx="0" presStyleCnt="7"/>
      <dgm:spPr/>
      <dgm:t>
        <a:bodyPr/>
        <a:lstStyle/>
        <a:p>
          <a:endParaRPr lang="pt-PT"/>
        </a:p>
      </dgm:t>
    </dgm:pt>
    <dgm:pt modelId="{4558DD02-D5FD-4414-9D08-8B3C4B6B60E3}" type="pres">
      <dgm:prSet presAssocID="{13D0C5B3-0702-4E68-8F30-CFDC0FCFEA7B}" presName="hierRoot2" presStyleCnt="0">
        <dgm:presLayoutVars>
          <dgm:hierBranch/>
        </dgm:presLayoutVars>
      </dgm:prSet>
      <dgm:spPr/>
    </dgm:pt>
    <dgm:pt modelId="{427F2BF3-9EC1-4F43-B391-AAF15CC3CD2E}" type="pres">
      <dgm:prSet presAssocID="{13D0C5B3-0702-4E68-8F30-CFDC0FCFEA7B}" presName="rootComposite" presStyleCnt="0"/>
      <dgm:spPr/>
    </dgm:pt>
    <dgm:pt modelId="{2FDCBD70-F632-4ACF-B0E5-923FC19AB47E}" type="pres">
      <dgm:prSet presAssocID="{13D0C5B3-0702-4E68-8F30-CFDC0FCFEA7B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535DB5-727F-47F9-B60B-933C77D61349}" type="pres">
      <dgm:prSet presAssocID="{13D0C5B3-0702-4E68-8F30-CFDC0FCFEA7B}" presName="rootConnector" presStyleLbl="node2" presStyleIdx="0" presStyleCnt="7"/>
      <dgm:spPr/>
      <dgm:t>
        <a:bodyPr/>
        <a:lstStyle/>
        <a:p>
          <a:endParaRPr lang="pt-PT"/>
        </a:p>
      </dgm:t>
    </dgm:pt>
    <dgm:pt modelId="{250BEFE2-8C90-46B8-BEC9-742CAA9C3862}" type="pres">
      <dgm:prSet presAssocID="{13D0C5B3-0702-4E68-8F30-CFDC0FCFEA7B}" presName="hierChild4" presStyleCnt="0"/>
      <dgm:spPr/>
    </dgm:pt>
    <dgm:pt modelId="{38E2C15D-7A32-4793-A4A9-435F1D3E0EBA}" type="pres">
      <dgm:prSet presAssocID="{13D0C5B3-0702-4E68-8F30-CFDC0FCFEA7B}" presName="hierChild5" presStyleCnt="0"/>
      <dgm:spPr/>
    </dgm:pt>
    <dgm:pt modelId="{2A94600B-6EE3-4144-8859-21D859264755}" type="pres">
      <dgm:prSet presAssocID="{CC8FF278-CFDA-4AD2-9BA9-749499ABCD35}" presName="Name35" presStyleLbl="parChTrans1D2" presStyleIdx="1" presStyleCnt="7"/>
      <dgm:spPr/>
      <dgm:t>
        <a:bodyPr/>
        <a:lstStyle/>
        <a:p>
          <a:endParaRPr lang="pt-PT"/>
        </a:p>
      </dgm:t>
    </dgm:pt>
    <dgm:pt modelId="{A199CEB9-FA5F-41D3-9B3C-C2E8C06F831E}" type="pres">
      <dgm:prSet presAssocID="{83DB2836-B22E-4E3B-8F77-12CC48D73910}" presName="hierRoot2" presStyleCnt="0">
        <dgm:presLayoutVars>
          <dgm:hierBranch/>
        </dgm:presLayoutVars>
      </dgm:prSet>
      <dgm:spPr/>
    </dgm:pt>
    <dgm:pt modelId="{5BDE0181-B734-441D-BCF4-E3177A9B80CD}" type="pres">
      <dgm:prSet presAssocID="{83DB2836-B22E-4E3B-8F77-12CC48D73910}" presName="rootComposite" presStyleCnt="0"/>
      <dgm:spPr/>
    </dgm:pt>
    <dgm:pt modelId="{57FCBBCA-C4D2-4703-983B-DB2C9100EAE9}" type="pres">
      <dgm:prSet presAssocID="{83DB2836-B22E-4E3B-8F77-12CC48D73910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8A9466FF-3247-4412-B989-F50B76E37BA7}" type="pres">
      <dgm:prSet presAssocID="{83DB2836-B22E-4E3B-8F77-12CC48D73910}" presName="rootConnector" presStyleLbl="node2" presStyleIdx="1" presStyleCnt="7"/>
      <dgm:spPr/>
      <dgm:t>
        <a:bodyPr/>
        <a:lstStyle/>
        <a:p>
          <a:endParaRPr lang="pt-PT"/>
        </a:p>
      </dgm:t>
    </dgm:pt>
    <dgm:pt modelId="{53A23D87-4B10-4527-8C2E-7DA6CB3EEAB7}" type="pres">
      <dgm:prSet presAssocID="{83DB2836-B22E-4E3B-8F77-12CC48D73910}" presName="hierChild4" presStyleCnt="0"/>
      <dgm:spPr/>
    </dgm:pt>
    <dgm:pt modelId="{1F163C11-F6BF-4A4E-B26C-0FA87EE6A3B2}" type="pres">
      <dgm:prSet presAssocID="{9BCBFBC3-B22A-49D6-A871-F375C550F6FC}" presName="Name35" presStyleLbl="parChTrans1D3" presStyleIdx="0" presStyleCnt="2"/>
      <dgm:spPr/>
      <dgm:t>
        <a:bodyPr/>
        <a:lstStyle/>
        <a:p>
          <a:endParaRPr lang="pt-PT"/>
        </a:p>
      </dgm:t>
    </dgm:pt>
    <dgm:pt modelId="{A5C0B921-F4F1-4AF6-B31E-229950217CF6}" type="pres">
      <dgm:prSet presAssocID="{DF1774CC-6A1B-430C-914B-DB3783F8A408}" presName="hierRoot2" presStyleCnt="0">
        <dgm:presLayoutVars>
          <dgm:hierBranch/>
        </dgm:presLayoutVars>
      </dgm:prSet>
      <dgm:spPr/>
    </dgm:pt>
    <dgm:pt modelId="{49CD4267-EF4C-4653-9A6D-532088D318C8}" type="pres">
      <dgm:prSet presAssocID="{DF1774CC-6A1B-430C-914B-DB3783F8A408}" presName="rootComposite" presStyleCnt="0"/>
      <dgm:spPr/>
    </dgm:pt>
    <dgm:pt modelId="{C3DCB6C9-D8D7-4BFA-B9C9-5DCD37BF54B7}" type="pres">
      <dgm:prSet presAssocID="{DF1774CC-6A1B-430C-914B-DB3783F8A408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6F7CC85A-1603-4F73-A450-8F27F4C18F11}" type="pres">
      <dgm:prSet presAssocID="{DF1774CC-6A1B-430C-914B-DB3783F8A408}" presName="rootConnector" presStyleLbl="node3" presStyleIdx="0" presStyleCnt="2"/>
      <dgm:spPr/>
      <dgm:t>
        <a:bodyPr/>
        <a:lstStyle/>
        <a:p>
          <a:endParaRPr lang="pt-PT"/>
        </a:p>
      </dgm:t>
    </dgm:pt>
    <dgm:pt modelId="{92F98FBA-1DFD-4A91-8CE6-3BD49E53ED24}" type="pres">
      <dgm:prSet presAssocID="{DF1774CC-6A1B-430C-914B-DB3783F8A408}" presName="hierChild4" presStyleCnt="0"/>
      <dgm:spPr/>
    </dgm:pt>
    <dgm:pt modelId="{740FCE75-16B4-4668-9553-5736287AA64D}" type="pres">
      <dgm:prSet presAssocID="{8C60C498-2F49-4259-98E0-D0B3AC9D8D8F}" presName="Name35" presStyleLbl="parChTrans1D4" presStyleIdx="0" presStyleCnt="4"/>
      <dgm:spPr/>
      <dgm:t>
        <a:bodyPr/>
        <a:lstStyle/>
        <a:p>
          <a:endParaRPr lang="pt-PT"/>
        </a:p>
      </dgm:t>
    </dgm:pt>
    <dgm:pt modelId="{DFC0020E-AB67-46A8-82D3-7774D1A68253}" type="pres">
      <dgm:prSet presAssocID="{F14D6D7D-5241-4B41-94AC-3F35FA6314A4}" presName="hierRoot2" presStyleCnt="0">
        <dgm:presLayoutVars>
          <dgm:hierBranch/>
        </dgm:presLayoutVars>
      </dgm:prSet>
      <dgm:spPr/>
    </dgm:pt>
    <dgm:pt modelId="{46001B2D-A37A-4BDC-82E9-1B21E3485A98}" type="pres">
      <dgm:prSet presAssocID="{F14D6D7D-5241-4B41-94AC-3F35FA6314A4}" presName="rootComposite" presStyleCnt="0"/>
      <dgm:spPr/>
    </dgm:pt>
    <dgm:pt modelId="{63BE5ABB-C762-48C6-A0BB-BAE08257B00E}" type="pres">
      <dgm:prSet presAssocID="{F14D6D7D-5241-4B41-94AC-3F35FA6314A4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5EAFB4E0-5712-42C7-BB7E-32E9DC14213F}" type="pres">
      <dgm:prSet presAssocID="{F14D6D7D-5241-4B41-94AC-3F35FA6314A4}" presName="rootConnector" presStyleLbl="node4" presStyleIdx="0" presStyleCnt="4"/>
      <dgm:spPr/>
      <dgm:t>
        <a:bodyPr/>
        <a:lstStyle/>
        <a:p>
          <a:endParaRPr lang="pt-PT"/>
        </a:p>
      </dgm:t>
    </dgm:pt>
    <dgm:pt modelId="{2FAF4C1B-935F-43A6-8622-82D097767B43}" type="pres">
      <dgm:prSet presAssocID="{F14D6D7D-5241-4B41-94AC-3F35FA6314A4}" presName="hierChild4" presStyleCnt="0"/>
      <dgm:spPr/>
    </dgm:pt>
    <dgm:pt modelId="{B837F2AA-B5BA-4D2A-9F60-0C8D7C9775FE}" type="pres">
      <dgm:prSet presAssocID="{CCE08DDA-5912-4FE1-A500-1464EF7142F6}" presName="Name35" presStyleLbl="parChTrans1D4" presStyleIdx="1" presStyleCnt="4"/>
      <dgm:spPr/>
      <dgm:t>
        <a:bodyPr/>
        <a:lstStyle/>
        <a:p>
          <a:endParaRPr lang="pt-PT"/>
        </a:p>
      </dgm:t>
    </dgm:pt>
    <dgm:pt modelId="{0184D0F6-7ABA-44D1-8B04-F10EA85A2EF3}" type="pres">
      <dgm:prSet presAssocID="{691A90D4-D1ED-4358-A355-DDEF39F8B12E}" presName="hierRoot2" presStyleCnt="0">
        <dgm:presLayoutVars>
          <dgm:hierBranch/>
        </dgm:presLayoutVars>
      </dgm:prSet>
      <dgm:spPr/>
    </dgm:pt>
    <dgm:pt modelId="{5DEBD193-8C9C-4F35-A4C9-800384E86E38}" type="pres">
      <dgm:prSet presAssocID="{691A90D4-D1ED-4358-A355-DDEF39F8B12E}" presName="rootComposite" presStyleCnt="0"/>
      <dgm:spPr/>
    </dgm:pt>
    <dgm:pt modelId="{3194B20B-EBCF-46E6-862B-CAB5F5F42CCE}" type="pres">
      <dgm:prSet presAssocID="{691A90D4-D1ED-4358-A355-DDEF39F8B12E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8E39F3F6-104F-4AC9-A394-C126DF39CCCD}" type="pres">
      <dgm:prSet presAssocID="{691A90D4-D1ED-4358-A355-DDEF39F8B12E}" presName="rootConnector" presStyleLbl="node4" presStyleIdx="1" presStyleCnt="4"/>
      <dgm:spPr/>
      <dgm:t>
        <a:bodyPr/>
        <a:lstStyle/>
        <a:p>
          <a:endParaRPr lang="pt-PT"/>
        </a:p>
      </dgm:t>
    </dgm:pt>
    <dgm:pt modelId="{EBF30210-C478-4A68-9190-53B7184F68F8}" type="pres">
      <dgm:prSet presAssocID="{691A90D4-D1ED-4358-A355-DDEF39F8B12E}" presName="hierChild4" presStyleCnt="0"/>
      <dgm:spPr/>
    </dgm:pt>
    <dgm:pt modelId="{9BC7D832-94E6-44A8-AABE-A6EE80BA0D5D}" type="pres">
      <dgm:prSet presAssocID="{691A90D4-D1ED-4358-A355-DDEF39F8B12E}" presName="hierChild5" presStyleCnt="0"/>
      <dgm:spPr/>
    </dgm:pt>
    <dgm:pt modelId="{E57DCB0E-281B-4D95-98FC-9F1879020731}" type="pres">
      <dgm:prSet presAssocID="{F14D6D7D-5241-4B41-94AC-3F35FA6314A4}" presName="hierChild5" presStyleCnt="0"/>
      <dgm:spPr/>
    </dgm:pt>
    <dgm:pt modelId="{C20BB6C7-0F84-47D9-88C4-DE9ED93739F2}" type="pres">
      <dgm:prSet presAssocID="{DF1774CC-6A1B-430C-914B-DB3783F8A408}" presName="hierChild5" presStyleCnt="0"/>
      <dgm:spPr/>
    </dgm:pt>
    <dgm:pt modelId="{08ED27B3-ED11-4302-85C8-397FC3061F12}" type="pres">
      <dgm:prSet presAssocID="{83DB2836-B22E-4E3B-8F77-12CC48D73910}" presName="hierChild5" presStyleCnt="0"/>
      <dgm:spPr/>
    </dgm:pt>
    <dgm:pt modelId="{77637995-796E-4697-B709-2CCAC9E0DF88}" type="pres">
      <dgm:prSet presAssocID="{1EF8CE88-8E4A-4C5B-803B-5EF5DAF7210D}" presName="Name35" presStyleLbl="parChTrans1D2" presStyleIdx="2" presStyleCnt="7"/>
      <dgm:spPr/>
      <dgm:t>
        <a:bodyPr/>
        <a:lstStyle/>
        <a:p>
          <a:endParaRPr lang="pt-PT"/>
        </a:p>
      </dgm:t>
    </dgm:pt>
    <dgm:pt modelId="{3330D678-542F-466A-B34A-2FB5C830B9DE}" type="pres">
      <dgm:prSet presAssocID="{E890A077-30F7-4C46-9C94-57910CB324F7}" presName="hierRoot2" presStyleCnt="0">
        <dgm:presLayoutVars>
          <dgm:hierBranch/>
        </dgm:presLayoutVars>
      </dgm:prSet>
      <dgm:spPr/>
    </dgm:pt>
    <dgm:pt modelId="{61F2F7EC-3481-4B2B-BD66-ECC9AD02A438}" type="pres">
      <dgm:prSet presAssocID="{E890A077-30F7-4C46-9C94-57910CB324F7}" presName="rootComposite" presStyleCnt="0"/>
      <dgm:spPr/>
    </dgm:pt>
    <dgm:pt modelId="{1B51885C-D165-4B25-937A-BF0A59F4040D}" type="pres">
      <dgm:prSet presAssocID="{E890A077-30F7-4C46-9C94-57910CB324F7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20A7334-DDA4-4175-BC54-4093DC763DCC}" type="pres">
      <dgm:prSet presAssocID="{E890A077-30F7-4C46-9C94-57910CB324F7}" presName="rootConnector" presStyleLbl="node2" presStyleIdx="2" presStyleCnt="7"/>
      <dgm:spPr/>
      <dgm:t>
        <a:bodyPr/>
        <a:lstStyle/>
        <a:p>
          <a:endParaRPr lang="pt-PT"/>
        </a:p>
      </dgm:t>
    </dgm:pt>
    <dgm:pt modelId="{D50564E7-A9A7-4E00-83D6-870386E72166}" type="pres">
      <dgm:prSet presAssocID="{E890A077-30F7-4C46-9C94-57910CB324F7}" presName="hierChild4" presStyleCnt="0"/>
      <dgm:spPr/>
    </dgm:pt>
    <dgm:pt modelId="{A5CB097D-B500-4A39-9B9B-D6DDFFFA07B3}" type="pres">
      <dgm:prSet presAssocID="{E890A077-30F7-4C46-9C94-57910CB324F7}" presName="hierChild5" presStyleCnt="0"/>
      <dgm:spPr/>
    </dgm:pt>
    <dgm:pt modelId="{B3191164-36EB-47A4-BE4A-2E9B7B0DEB14}" type="pres">
      <dgm:prSet presAssocID="{CF95C966-1C9E-46F9-9811-D27946C8594B}" presName="Name35" presStyleLbl="parChTrans1D2" presStyleIdx="3" presStyleCnt="7"/>
      <dgm:spPr/>
      <dgm:t>
        <a:bodyPr/>
        <a:lstStyle/>
        <a:p>
          <a:endParaRPr lang="pt-PT"/>
        </a:p>
      </dgm:t>
    </dgm:pt>
    <dgm:pt modelId="{3E59B801-591D-4840-BCA6-2FF00ABBA6E3}" type="pres">
      <dgm:prSet presAssocID="{99861FC3-8B94-4B37-9CC5-0E0B745CE8B5}" presName="hierRoot2" presStyleCnt="0">
        <dgm:presLayoutVars>
          <dgm:hierBranch/>
        </dgm:presLayoutVars>
      </dgm:prSet>
      <dgm:spPr/>
    </dgm:pt>
    <dgm:pt modelId="{0168596D-4D6D-464D-9F1D-1005A3899D81}" type="pres">
      <dgm:prSet presAssocID="{99861FC3-8B94-4B37-9CC5-0E0B745CE8B5}" presName="rootComposite" presStyleCnt="0"/>
      <dgm:spPr/>
    </dgm:pt>
    <dgm:pt modelId="{E32DB2BB-8329-441A-B3D7-D5DC1EC6366A}" type="pres">
      <dgm:prSet presAssocID="{99861FC3-8B94-4B37-9CC5-0E0B745CE8B5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B062BD99-628D-4076-B50E-C47F23CA4559}" type="pres">
      <dgm:prSet presAssocID="{99861FC3-8B94-4B37-9CC5-0E0B745CE8B5}" presName="rootConnector" presStyleLbl="node2" presStyleIdx="3" presStyleCnt="7"/>
      <dgm:spPr/>
      <dgm:t>
        <a:bodyPr/>
        <a:lstStyle/>
        <a:p>
          <a:endParaRPr lang="pt-PT"/>
        </a:p>
      </dgm:t>
    </dgm:pt>
    <dgm:pt modelId="{A268DB6A-0A21-4C89-9990-5244C895F0C7}" type="pres">
      <dgm:prSet presAssocID="{99861FC3-8B94-4B37-9CC5-0E0B745CE8B5}" presName="hierChild4" presStyleCnt="0"/>
      <dgm:spPr/>
    </dgm:pt>
    <dgm:pt modelId="{2FF41726-A30E-4F3D-A848-DF1BBD9D2A96}" type="pres">
      <dgm:prSet presAssocID="{99861FC3-8B94-4B37-9CC5-0E0B745CE8B5}" presName="hierChild5" presStyleCnt="0"/>
      <dgm:spPr/>
    </dgm:pt>
    <dgm:pt modelId="{F9F2ACF4-B777-4A2E-B47C-4B15A0BC7078}" type="pres">
      <dgm:prSet presAssocID="{3753CECA-FA66-4133-884C-0E7E69306A9C}" presName="Name35" presStyleLbl="parChTrans1D2" presStyleIdx="4" presStyleCnt="7"/>
      <dgm:spPr/>
      <dgm:t>
        <a:bodyPr/>
        <a:lstStyle/>
        <a:p>
          <a:endParaRPr lang="pt-PT"/>
        </a:p>
      </dgm:t>
    </dgm:pt>
    <dgm:pt modelId="{9B914115-899A-4B44-9E3F-1018E32F46B1}" type="pres">
      <dgm:prSet presAssocID="{5F68BA1C-839B-469E-AFF5-8C76FBBB1D18}" presName="hierRoot2" presStyleCnt="0">
        <dgm:presLayoutVars>
          <dgm:hierBranch/>
        </dgm:presLayoutVars>
      </dgm:prSet>
      <dgm:spPr/>
    </dgm:pt>
    <dgm:pt modelId="{C89E59BD-E2C6-4DDF-B7F6-55FF76C7AAA7}" type="pres">
      <dgm:prSet presAssocID="{5F68BA1C-839B-469E-AFF5-8C76FBBB1D18}" presName="rootComposite" presStyleCnt="0"/>
      <dgm:spPr/>
    </dgm:pt>
    <dgm:pt modelId="{CEF21FD1-A161-477E-AAA4-2954BDC64497}" type="pres">
      <dgm:prSet presAssocID="{5F68BA1C-839B-469E-AFF5-8C76FBBB1D18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1214DCE-8D60-4039-8535-8E190A8BF353}" type="pres">
      <dgm:prSet presAssocID="{5F68BA1C-839B-469E-AFF5-8C76FBBB1D18}" presName="rootConnector" presStyleLbl="node2" presStyleIdx="4" presStyleCnt="7"/>
      <dgm:spPr/>
      <dgm:t>
        <a:bodyPr/>
        <a:lstStyle/>
        <a:p>
          <a:endParaRPr lang="pt-PT"/>
        </a:p>
      </dgm:t>
    </dgm:pt>
    <dgm:pt modelId="{4797ACC8-260D-449D-A8F6-4C5DF102668C}" type="pres">
      <dgm:prSet presAssocID="{5F68BA1C-839B-469E-AFF5-8C76FBBB1D18}" presName="hierChild4" presStyleCnt="0"/>
      <dgm:spPr/>
    </dgm:pt>
    <dgm:pt modelId="{1A100495-5E51-43EB-A180-AD0FEF15E22A}" type="pres">
      <dgm:prSet presAssocID="{AD80E330-C9CF-4D72-8065-91DF0B6FF1F0}" presName="Name35" presStyleLbl="parChTrans1D3" presStyleIdx="1" presStyleCnt="2"/>
      <dgm:spPr/>
      <dgm:t>
        <a:bodyPr/>
        <a:lstStyle/>
        <a:p>
          <a:endParaRPr lang="pt-PT"/>
        </a:p>
      </dgm:t>
    </dgm:pt>
    <dgm:pt modelId="{0594B6C1-FE68-4038-9431-976EA7062FB0}" type="pres">
      <dgm:prSet presAssocID="{B164E6AB-947B-4EFE-9BBF-E06FCCAE6E50}" presName="hierRoot2" presStyleCnt="0">
        <dgm:presLayoutVars>
          <dgm:hierBranch/>
        </dgm:presLayoutVars>
      </dgm:prSet>
      <dgm:spPr/>
    </dgm:pt>
    <dgm:pt modelId="{FFD7BDC7-CEFA-478D-9777-A9CB24246CE7}" type="pres">
      <dgm:prSet presAssocID="{B164E6AB-947B-4EFE-9BBF-E06FCCAE6E50}" presName="rootComposite" presStyleCnt="0"/>
      <dgm:spPr/>
    </dgm:pt>
    <dgm:pt modelId="{9A9A2146-0FF7-4D9C-BF98-F1A61EDF1C65}" type="pres">
      <dgm:prSet presAssocID="{B164E6AB-947B-4EFE-9BBF-E06FCCAE6E50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7A6B2587-2612-4A03-8B32-2C5DFFA64518}" type="pres">
      <dgm:prSet presAssocID="{B164E6AB-947B-4EFE-9BBF-E06FCCAE6E50}" presName="rootConnector" presStyleLbl="node3" presStyleIdx="1" presStyleCnt="2"/>
      <dgm:spPr/>
      <dgm:t>
        <a:bodyPr/>
        <a:lstStyle/>
        <a:p>
          <a:endParaRPr lang="pt-PT"/>
        </a:p>
      </dgm:t>
    </dgm:pt>
    <dgm:pt modelId="{1CEEF4B5-34A0-422E-9F90-7D3E8E9FFB59}" type="pres">
      <dgm:prSet presAssocID="{B164E6AB-947B-4EFE-9BBF-E06FCCAE6E50}" presName="hierChild4" presStyleCnt="0"/>
      <dgm:spPr/>
    </dgm:pt>
    <dgm:pt modelId="{51E00D8F-CF34-4C84-91C0-F35C1D950265}" type="pres">
      <dgm:prSet presAssocID="{87E78DA0-9650-44D8-9FD2-560D9167F9E0}" presName="Name35" presStyleLbl="parChTrans1D4" presStyleIdx="2" presStyleCnt="4"/>
      <dgm:spPr/>
      <dgm:t>
        <a:bodyPr/>
        <a:lstStyle/>
        <a:p>
          <a:endParaRPr lang="pt-PT"/>
        </a:p>
      </dgm:t>
    </dgm:pt>
    <dgm:pt modelId="{C8ACDCD2-62C2-41B4-A41E-A06E1B65527D}" type="pres">
      <dgm:prSet presAssocID="{7CF1C9EF-C789-439D-9EB1-35CF37EDC933}" presName="hierRoot2" presStyleCnt="0">
        <dgm:presLayoutVars>
          <dgm:hierBranch/>
        </dgm:presLayoutVars>
      </dgm:prSet>
      <dgm:spPr/>
    </dgm:pt>
    <dgm:pt modelId="{745E6075-8526-4C8B-B035-85BEEDB8DC9D}" type="pres">
      <dgm:prSet presAssocID="{7CF1C9EF-C789-439D-9EB1-35CF37EDC933}" presName="rootComposite" presStyleCnt="0"/>
      <dgm:spPr/>
    </dgm:pt>
    <dgm:pt modelId="{9E4B6FAA-D6D5-46DD-B040-52156A77102F}" type="pres">
      <dgm:prSet presAssocID="{7CF1C9EF-C789-439D-9EB1-35CF37EDC933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5F00D145-6D14-4EEB-A812-4D6537CBBF26}" type="pres">
      <dgm:prSet presAssocID="{7CF1C9EF-C789-439D-9EB1-35CF37EDC933}" presName="rootConnector" presStyleLbl="node4" presStyleIdx="2" presStyleCnt="4"/>
      <dgm:spPr/>
      <dgm:t>
        <a:bodyPr/>
        <a:lstStyle/>
        <a:p>
          <a:endParaRPr lang="pt-PT"/>
        </a:p>
      </dgm:t>
    </dgm:pt>
    <dgm:pt modelId="{DF70AF7D-8E0A-450A-82BB-914F78159983}" type="pres">
      <dgm:prSet presAssocID="{7CF1C9EF-C789-439D-9EB1-35CF37EDC933}" presName="hierChild4" presStyleCnt="0"/>
      <dgm:spPr/>
    </dgm:pt>
    <dgm:pt modelId="{299A5575-80C5-4E45-AE7D-3FF4B7F9BBCE}" type="pres">
      <dgm:prSet presAssocID="{CEC9E133-783B-45D2-A964-D7AA4AD27BF0}" presName="Name35" presStyleLbl="parChTrans1D4" presStyleIdx="3" presStyleCnt="4"/>
      <dgm:spPr/>
      <dgm:t>
        <a:bodyPr/>
        <a:lstStyle/>
        <a:p>
          <a:endParaRPr lang="pt-PT"/>
        </a:p>
      </dgm:t>
    </dgm:pt>
    <dgm:pt modelId="{754D922E-4E3D-4523-BA77-65107FBA9446}" type="pres">
      <dgm:prSet presAssocID="{F36EBE38-7EA9-4EAC-8D53-56E36D014E93}" presName="hierRoot2" presStyleCnt="0">
        <dgm:presLayoutVars>
          <dgm:hierBranch/>
        </dgm:presLayoutVars>
      </dgm:prSet>
      <dgm:spPr/>
    </dgm:pt>
    <dgm:pt modelId="{34D60391-37E9-42B1-9B50-757DD854C22B}" type="pres">
      <dgm:prSet presAssocID="{F36EBE38-7EA9-4EAC-8D53-56E36D014E93}" presName="rootComposite" presStyleCnt="0"/>
      <dgm:spPr/>
    </dgm:pt>
    <dgm:pt modelId="{2DFD9A0C-7337-4B0D-9AB2-018CC52F5626}" type="pres">
      <dgm:prSet presAssocID="{F36EBE38-7EA9-4EAC-8D53-56E36D014E93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94FD05E-2998-48DC-B026-E181387EC1E3}" type="pres">
      <dgm:prSet presAssocID="{F36EBE38-7EA9-4EAC-8D53-56E36D014E93}" presName="rootConnector" presStyleLbl="node4" presStyleIdx="3" presStyleCnt="4"/>
      <dgm:spPr/>
      <dgm:t>
        <a:bodyPr/>
        <a:lstStyle/>
        <a:p>
          <a:endParaRPr lang="pt-PT"/>
        </a:p>
      </dgm:t>
    </dgm:pt>
    <dgm:pt modelId="{AC057A36-B0B5-4CEA-A6C8-AAD4046A7BA2}" type="pres">
      <dgm:prSet presAssocID="{F36EBE38-7EA9-4EAC-8D53-56E36D014E93}" presName="hierChild4" presStyleCnt="0"/>
      <dgm:spPr/>
    </dgm:pt>
    <dgm:pt modelId="{2E96F5DA-64C5-461B-9DF3-5B2491784AB3}" type="pres">
      <dgm:prSet presAssocID="{F36EBE38-7EA9-4EAC-8D53-56E36D014E93}" presName="hierChild5" presStyleCnt="0"/>
      <dgm:spPr/>
    </dgm:pt>
    <dgm:pt modelId="{8EC9A443-7187-409D-BA6E-258BE9161539}" type="pres">
      <dgm:prSet presAssocID="{7CF1C9EF-C789-439D-9EB1-35CF37EDC933}" presName="hierChild5" presStyleCnt="0"/>
      <dgm:spPr/>
    </dgm:pt>
    <dgm:pt modelId="{70224059-7A41-4ED2-81CA-9B4A0C21A480}" type="pres">
      <dgm:prSet presAssocID="{B164E6AB-947B-4EFE-9BBF-E06FCCAE6E50}" presName="hierChild5" presStyleCnt="0"/>
      <dgm:spPr/>
    </dgm:pt>
    <dgm:pt modelId="{12BA17C3-8486-44CF-B4C4-14A9B85FB9D0}" type="pres">
      <dgm:prSet presAssocID="{5F68BA1C-839B-469E-AFF5-8C76FBBB1D18}" presName="hierChild5" presStyleCnt="0"/>
      <dgm:spPr/>
    </dgm:pt>
    <dgm:pt modelId="{75C88C6B-205F-4E55-89A1-E3AECAC420B9}" type="pres">
      <dgm:prSet presAssocID="{0BC5263C-8CE4-4FB2-9D97-A207FBF1FAFC}" presName="Name35" presStyleLbl="parChTrans1D2" presStyleIdx="5" presStyleCnt="7"/>
      <dgm:spPr/>
      <dgm:t>
        <a:bodyPr/>
        <a:lstStyle/>
        <a:p>
          <a:endParaRPr lang="pt-PT"/>
        </a:p>
      </dgm:t>
    </dgm:pt>
    <dgm:pt modelId="{13F07AA0-0EDD-4F18-B04E-EBCD79FCD287}" type="pres">
      <dgm:prSet presAssocID="{F7B234C5-81E2-4E62-9F98-7F0DBD5DF84F}" presName="hierRoot2" presStyleCnt="0">
        <dgm:presLayoutVars>
          <dgm:hierBranch/>
        </dgm:presLayoutVars>
      </dgm:prSet>
      <dgm:spPr/>
    </dgm:pt>
    <dgm:pt modelId="{CC039A90-1D1F-4CCC-8258-128E3212C77A}" type="pres">
      <dgm:prSet presAssocID="{F7B234C5-81E2-4E62-9F98-7F0DBD5DF84F}" presName="rootComposite" presStyleCnt="0"/>
      <dgm:spPr/>
    </dgm:pt>
    <dgm:pt modelId="{550F9152-3FAD-470A-B0B9-324C5507382A}" type="pres">
      <dgm:prSet presAssocID="{F7B234C5-81E2-4E62-9F98-7F0DBD5DF84F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82160A3-3DCF-4589-93AE-572B0251F0E6}" type="pres">
      <dgm:prSet presAssocID="{F7B234C5-81E2-4E62-9F98-7F0DBD5DF84F}" presName="rootConnector" presStyleLbl="node2" presStyleIdx="5" presStyleCnt="7"/>
      <dgm:spPr/>
      <dgm:t>
        <a:bodyPr/>
        <a:lstStyle/>
        <a:p>
          <a:endParaRPr lang="pt-PT"/>
        </a:p>
      </dgm:t>
    </dgm:pt>
    <dgm:pt modelId="{E892A081-FE44-480F-A895-4BC4A9077678}" type="pres">
      <dgm:prSet presAssocID="{F7B234C5-81E2-4E62-9F98-7F0DBD5DF84F}" presName="hierChild4" presStyleCnt="0"/>
      <dgm:spPr/>
    </dgm:pt>
    <dgm:pt modelId="{00A5C7EE-1F3E-4E8D-AA4A-E6C6AC3228E8}" type="pres">
      <dgm:prSet presAssocID="{F7B234C5-81E2-4E62-9F98-7F0DBD5DF84F}" presName="hierChild5" presStyleCnt="0"/>
      <dgm:spPr/>
    </dgm:pt>
    <dgm:pt modelId="{460F1199-5B23-41BF-9584-1E23FC38DA7B}" type="pres">
      <dgm:prSet presAssocID="{6759CA92-EF40-4F0B-BCF4-325CB234A613}" presName="Name35" presStyleLbl="parChTrans1D2" presStyleIdx="6" presStyleCnt="7"/>
      <dgm:spPr/>
      <dgm:t>
        <a:bodyPr/>
        <a:lstStyle/>
        <a:p>
          <a:endParaRPr lang="pt-PT"/>
        </a:p>
      </dgm:t>
    </dgm:pt>
    <dgm:pt modelId="{484F5B51-98B9-4BE1-BC12-809E53D96850}" type="pres">
      <dgm:prSet presAssocID="{EDE63AE5-0EBD-4C75-88F3-4BCCE5F9D636}" presName="hierRoot2" presStyleCnt="0">
        <dgm:presLayoutVars>
          <dgm:hierBranch/>
        </dgm:presLayoutVars>
      </dgm:prSet>
      <dgm:spPr/>
    </dgm:pt>
    <dgm:pt modelId="{2F33D3FF-A075-49B4-BD33-237B8EECDEBA}" type="pres">
      <dgm:prSet presAssocID="{EDE63AE5-0EBD-4C75-88F3-4BCCE5F9D636}" presName="rootComposite" presStyleCnt="0"/>
      <dgm:spPr/>
    </dgm:pt>
    <dgm:pt modelId="{F1B19C49-F48F-4BDF-8C1E-7286901E29EA}" type="pres">
      <dgm:prSet presAssocID="{EDE63AE5-0EBD-4C75-88F3-4BCCE5F9D636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6616E2D9-58A4-411E-9374-C7CEF475B21E}" type="pres">
      <dgm:prSet presAssocID="{EDE63AE5-0EBD-4C75-88F3-4BCCE5F9D636}" presName="rootConnector" presStyleLbl="node2" presStyleIdx="6" presStyleCnt="7"/>
      <dgm:spPr/>
      <dgm:t>
        <a:bodyPr/>
        <a:lstStyle/>
        <a:p>
          <a:endParaRPr lang="pt-PT"/>
        </a:p>
      </dgm:t>
    </dgm:pt>
    <dgm:pt modelId="{0277D0B6-0326-4CBD-8FA9-A62B4D100B88}" type="pres">
      <dgm:prSet presAssocID="{EDE63AE5-0EBD-4C75-88F3-4BCCE5F9D636}" presName="hierChild4" presStyleCnt="0"/>
      <dgm:spPr/>
    </dgm:pt>
    <dgm:pt modelId="{F0A7FDA8-ADBB-44EB-9B6B-5A3E2F4C69A6}" type="pres">
      <dgm:prSet presAssocID="{EDE63AE5-0EBD-4C75-88F3-4BCCE5F9D636}" presName="hierChild5" presStyleCnt="0"/>
      <dgm:spPr/>
    </dgm:pt>
    <dgm:pt modelId="{2C8FB1B9-A7FC-4FF5-9D20-7B9743E740B6}" type="pres">
      <dgm:prSet presAssocID="{46574D9A-2542-4E7C-A685-E10D6FEEDDFA}" presName="hierChild3" presStyleCnt="0"/>
      <dgm:spPr/>
    </dgm:pt>
  </dgm:ptLst>
  <dgm:cxnLst>
    <dgm:cxn modelId="{159488D0-C169-4483-B841-963E73947323}" srcId="{5F68BA1C-839B-469E-AFF5-8C76FBBB1D18}" destId="{B164E6AB-947B-4EFE-9BBF-E06FCCAE6E50}" srcOrd="0" destOrd="0" parTransId="{AD80E330-C9CF-4D72-8065-91DF0B6FF1F0}" sibTransId="{0C6F6268-74EF-4A2A-9486-7614F0F67C48}"/>
    <dgm:cxn modelId="{620DD272-E05B-46BB-AB5C-FBD7DF87A0AA}" srcId="{83DB2836-B22E-4E3B-8F77-12CC48D73910}" destId="{DF1774CC-6A1B-430C-914B-DB3783F8A408}" srcOrd="0" destOrd="0" parTransId="{9BCBFBC3-B22A-49D6-A871-F375C550F6FC}" sibTransId="{FBCDE884-9915-480C-B694-751A9DF4599F}"/>
    <dgm:cxn modelId="{B80DFEC7-5472-4523-94F3-502DD2EAC165}" type="presOf" srcId="{46574D9A-2542-4E7C-A685-E10D6FEEDDFA}" destId="{A5AA8E7D-8515-4929-97CC-B687B9506330}" srcOrd="1" destOrd="0" presId="urn:microsoft.com/office/officeart/2005/8/layout/orgChart1"/>
    <dgm:cxn modelId="{2724638A-B2E1-4EB9-A1FB-407349C16B90}" type="presOf" srcId="{5F68BA1C-839B-469E-AFF5-8C76FBBB1D18}" destId="{CEF21FD1-A161-477E-AAA4-2954BDC64497}" srcOrd="0" destOrd="0" presId="urn:microsoft.com/office/officeart/2005/8/layout/orgChart1"/>
    <dgm:cxn modelId="{3A8284B7-F76F-4205-818C-EE0D06DE7863}" type="presOf" srcId="{AD80E330-C9CF-4D72-8065-91DF0B6FF1F0}" destId="{1A100495-5E51-43EB-A180-AD0FEF15E22A}" srcOrd="0" destOrd="0" presId="urn:microsoft.com/office/officeart/2005/8/layout/orgChart1"/>
    <dgm:cxn modelId="{1AB96301-97B1-4A18-A661-8ED4E2FF52B2}" type="presOf" srcId="{691A90D4-D1ED-4358-A355-DDEF39F8B12E}" destId="{8E39F3F6-104F-4AC9-A394-C126DF39CCCD}" srcOrd="1" destOrd="0" presId="urn:microsoft.com/office/officeart/2005/8/layout/orgChart1"/>
    <dgm:cxn modelId="{5343AE67-2A60-4C9E-8422-448A1AC512E7}" srcId="{46574D9A-2542-4E7C-A685-E10D6FEEDDFA}" destId="{E890A077-30F7-4C46-9C94-57910CB324F7}" srcOrd="2" destOrd="0" parTransId="{1EF8CE88-8E4A-4C5B-803B-5EF5DAF7210D}" sibTransId="{3E612FF4-89D8-4046-B290-6F3F58766AE3}"/>
    <dgm:cxn modelId="{177C8B6C-3291-4156-8DD0-E22032F54962}" type="presOf" srcId="{9BCBFBC3-B22A-49D6-A871-F375C550F6FC}" destId="{1F163C11-F6BF-4A4E-B26C-0FA87EE6A3B2}" srcOrd="0" destOrd="0" presId="urn:microsoft.com/office/officeart/2005/8/layout/orgChart1"/>
    <dgm:cxn modelId="{28196877-F2E5-4542-878D-481A34F9F085}" type="presOf" srcId="{83DB2836-B22E-4E3B-8F77-12CC48D73910}" destId="{8A9466FF-3247-4412-B989-F50B76E37BA7}" srcOrd="1" destOrd="0" presId="urn:microsoft.com/office/officeart/2005/8/layout/orgChart1"/>
    <dgm:cxn modelId="{8DB25158-4F40-49A6-83B5-6AE37B97070A}" type="presOf" srcId="{EDE63AE5-0EBD-4C75-88F3-4BCCE5F9D636}" destId="{6616E2D9-58A4-411E-9374-C7CEF475B21E}" srcOrd="1" destOrd="0" presId="urn:microsoft.com/office/officeart/2005/8/layout/orgChart1"/>
    <dgm:cxn modelId="{49DBD95D-79B8-42D1-9D81-009921A063ED}" srcId="{46574D9A-2542-4E7C-A685-E10D6FEEDDFA}" destId="{99861FC3-8B94-4B37-9CC5-0E0B745CE8B5}" srcOrd="3" destOrd="0" parTransId="{CF95C966-1C9E-46F9-9811-D27946C8594B}" sibTransId="{0B03E2F4-525D-4812-8869-D7F731EF4190}"/>
    <dgm:cxn modelId="{53FE7F43-8396-46CA-BA44-C26BBCB57E95}" type="presOf" srcId="{6EC83205-522C-431D-86C7-B434A158C7F0}" destId="{6D60DDF7-2451-4F8A-935F-7405CD017FAB}" srcOrd="0" destOrd="0" presId="urn:microsoft.com/office/officeart/2005/8/layout/orgChart1"/>
    <dgm:cxn modelId="{EDC5E51B-9B6A-477E-83E6-26C03ABBD619}" srcId="{46574D9A-2542-4E7C-A685-E10D6FEEDDFA}" destId="{F7B234C5-81E2-4E62-9F98-7F0DBD5DF84F}" srcOrd="5" destOrd="0" parTransId="{0BC5263C-8CE4-4FB2-9D97-A207FBF1FAFC}" sibTransId="{30FA323D-00E0-4D19-A349-C6BF25B7FA56}"/>
    <dgm:cxn modelId="{F9F010B9-9BBE-42F6-B9D4-AC4B95258F4E}" type="presOf" srcId="{1EF8CE88-8E4A-4C5B-803B-5EF5DAF7210D}" destId="{77637995-796E-4697-B709-2CCAC9E0DF88}" srcOrd="0" destOrd="0" presId="urn:microsoft.com/office/officeart/2005/8/layout/orgChart1"/>
    <dgm:cxn modelId="{60386DD7-9681-4AD1-953A-61635C1F46C5}" srcId="{46574D9A-2542-4E7C-A685-E10D6FEEDDFA}" destId="{5F68BA1C-839B-469E-AFF5-8C76FBBB1D18}" srcOrd="4" destOrd="0" parTransId="{3753CECA-FA66-4133-884C-0E7E69306A9C}" sibTransId="{B9B0F043-D056-4ED1-9D1A-F89947EB9B43}"/>
    <dgm:cxn modelId="{66A51690-4FD5-43C2-AAC9-8011B52EB6B1}" type="presOf" srcId="{CEC9E133-783B-45D2-A964-D7AA4AD27BF0}" destId="{299A5575-80C5-4E45-AE7D-3FF4B7F9BBCE}" srcOrd="0" destOrd="0" presId="urn:microsoft.com/office/officeart/2005/8/layout/orgChart1"/>
    <dgm:cxn modelId="{FBA57CBB-0772-4DEB-9C8D-ABE023005B19}" type="presOf" srcId="{F36EBE38-7EA9-4EAC-8D53-56E36D014E93}" destId="{2DFD9A0C-7337-4B0D-9AB2-018CC52F5626}" srcOrd="0" destOrd="0" presId="urn:microsoft.com/office/officeart/2005/8/layout/orgChart1"/>
    <dgm:cxn modelId="{F0860576-13AC-4A60-8CA8-0D3CF1632D1D}" type="presOf" srcId="{CC8FF278-CFDA-4AD2-9BA9-749499ABCD35}" destId="{2A94600B-6EE3-4144-8859-21D859264755}" srcOrd="0" destOrd="0" presId="urn:microsoft.com/office/officeart/2005/8/layout/orgChart1"/>
    <dgm:cxn modelId="{960D6E89-7791-4A06-8A8F-124231632B1C}" type="presOf" srcId="{13D0C5B3-0702-4E68-8F30-CFDC0FCFEA7B}" destId="{2FDCBD70-F632-4ACF-B0E5-923FC19AB47E}" srcOrd="0" destOrd="0" presId="urn:microsoft.com/office/officeart/2005/8/layout/orgChart1"/>
    <dgm:cxn modelId="{284D22FD-EBD3-4023-831A-9599BCBB778B}" type="presOf" srcId="{EDE63AE5-0EBD-4C75-88F3-4BCCE5F9D636}" destId="{F1B19C49-F48F-4BDF-8C1E-7286901E29EA}" srcOrd="0" destOrd="0" presId="urn:microsoft.com/office/officeart/2005/8/layout/orgChart1"/>
    <dgm:cxn modelId="{D208CF89-48F9-4637-9B94-DCF9EEDF77D4}" type="presOf" srcId="{F7B234C5-81E2-4E62-9F98-7F0DBD5DF84F}" destId="{D82160A3-3DCF-4589-93AE-572B0251F0E6}" srcOrd="1" destOrd="0" presId="urn:microsoft.com/office/officeart/2005/8/layout/orgChart1"/>
    <dgm:cxn modelId="{98E9530F-C8E3-4DF8-BF0F-2FA851AD814B}" type="presOf" srcId="{46574D9A-2542-4E7C-A685-E10D6FEEDDFA}" destId="{815A8686-F61A-4529-BA88-03D7D3794C8A}" srcOrd="0" destOrd="0" presId="urn:microsoft.com/office/officeart/2005/8/layout/orgChart1"/>
    <dgm:cxn modelId="{4DA39128-615A-4A59-AEDA-013D0C6099CE}" srcId="{B164E6AB-947B-4EFE-9BBF-E06FCCAE6E50}" destId="{7CF1C9EF-C789-439D-9EB1-35CF37EDC933}" srcOrd="0" destOrd="0" parTransId="{87E78DA0-9650-44D8-9FD2-560D9167F9E0}" sibTransId="{74E12FE7-8D9B-44A4-904C-7465FADB45F3}"/>
    <dgm:cxn modelId="{24DAF515-C9EB-4DB7-B995-9C81A486C739}" type="presOf" srcId="{8C60C498-2F49-4259-98E0-D0B3AC9D8D8F}" destId="{740FCE75-16B4-4668-9553-5736287AA64D}" srcOrd="0" destOrd="0" presId="urn:microsoft.com/office/officeart/2005/8/layout/orgChart1"/>
    <dgm:cxn modelId="{E7A462BA-5316-4ABC-BE07-9172BBD00BDF}" srcId="{46574D9A-2542-4E7C-A685-E10D6FEEDDFA}" destId="{EDE63AE5-0EBD-4C75-88F3-4BCCE5F9D636}" srcOrd="6" destOrd="0" parTransId="{6759CA92-EF40-4F0B-BCF4-325CB234A613}" sibTransId="{F3E6184D-71E9-4521-A1F0-E5DEE39FECE3}"/>
    <dgm:cxn modelId="{78328ED6-D46A-431D-825B-5F4C4F0DECAE}" type="presOf" srcId="{F14D6D7D-5241-4B41-94AC-3F35FA6314A4}" destId="{63BE5ABB-C762-48C6-A0BB-BAE08257B00E}" srcOrd="0" destOrd="0" presId="urn:microsoft.com/office/officeart/2005/8/layout/orgChart1"/>
    <dgm:cxn modelId="{7974EC85-2298-42C8-93D2-D16729D1B00D}" type="presOf" srcId="{F14D6D7D-5241-4B41-94AC-3F35FA6314A4}" destId="{5EAFB4E0-5712-42C7-BB7E-32E9DC14213F}" srcOrd="1" destOrd="0" presId="urn:microsoft.com/office/officeart/2005/8/layout/orgChart1"/>
    <dgm:cxn modelId="{128A1C9C-346B-4662-957C-DDAEEABF46CC}" type="presOf" srcId="{87E78DA0-9650-44D8-9FD2-560D9167F9E0}" destId="{51E00D8F-CF34-4C84-91C0-F35C1D950265}" srcOrd="0" destOrd="0" presId="urn:microsoft.com/office/officeart/2005/8/layout/orgChart1"/>
    <dgm:cxn modelId="{04F76E5D-C89C-4B0E-AD72-95260EBB513D}" type="presOf" srcId="{B164E6AB-947B-4EFE-9BBF-E06FCCAE6E50}" destId="{9A9A2146-0FF7-4D9C-BF98-F1A61EDF1C65}" srcOrd="0" destOrd="0" presId="urn:microsoft.com/office/officeart/2005/8/layout/orgChart1"/>
    <dgm:cxn modelId="{E342E065-6AB4-48E6-BED5-42845156BF86}" type="presOf" srcId="{7CF1C9EF-C789-439D-9EB1-35CF37EDC933}" destId="{5F00D145-6D14-4EEB-A812-4D6537CBBF26}" srcOrd="1" destOrd="0" presId="urn:microsoft.com/office/officeart/2005/8/layout/orgChart1"/>
    <dgm:cxn modelId="{C1A3B7E4-E5D8-401A-A3C2-38A9667ED5F9}" type="presOf" srcId="{3753CECA-FA66-4133-884C-0E7E69306A9C}" destId="{F9F2ACF4-B777-4A2E-B47C-4B15A0BC7078}" srcOrd="0" destOrd="0" presId="urn:microsoft.com/office/officeart/2005/8/layout/orgChart1"/>
    <dgm:cxn modelId="{747EA445-5992-43C5-905B-49F3FF1FFA57}" type="presOf" srcId="{691A90D4-D1ED-4358-A355-DDEF39F8B12E}" destId="{3194B20B-EBCF-46E6-862B-CAB5F5F42CCE}" srcOrd="0" destOrd="0" presId="urn:microsoft.com/office/officeart/2005/8/layout/orgChart1"/>
    <dgm:cxn modelId="{320DE740-C0A7-4372-814C-0CAD0E1E18A6}" type="presOf" srcId="{13D0C5B3-0702-4E68-8F30-CFDC0FCFEA7B}" destId="{4B535DB5-727F-47F9-B60B-933C77D61349}" srcOrd="1" destOrd="0" presId="urn:microsoft.com/office/officeart/2005/8/layout/orgChart1"/>
    <dgm:cxn modelId="{F64F5BBA-FAE2-4BD3-9C5B-84B22DAFEBFA}" srcId="{DF1774CC-6A1B-430C-914B-DB3783F8A408}" destId="{F14D6D7D-5241-4B41-94AC-3F35FA6314A4}" srcOrd="0" destOrd="0" parTransId="{8C60C498-2F49-4259-98E0-D0B3AC9D8D8F}" sibTransId="{83A4CFDF-80AD-45B4-8194-E6E14C11B999}"/>
    <dgm:cxn modelId="{9B872DEE-C6B4-4B70-82C5-1219266BD530}" type="presOf" srcId="{CCE08DDA-5912-4FE1-A500-1464EF7142F6}" destId="{B837F2AA-B5BA-4D2A-9F60-0C8D7C9775FE}" srcOrd="0" destOrd="0" presId="urn:microsoft.com/office/officeart/2005/8/layout/orgChart1"/>
    <dgm:cxn modelId="{C1ECD0D0-D6AD-45B9-8F9D-48F1198BBDFC}" type="presOf" srcId="{535BD4B8-9A85-40AB-B823-4987453E7E28}" destId="{7F1B7CEA-30F6-4D21-A7B7-E51D3C4E01CD}" srcOrd="0" destOrd="0" presId="urn:microsoft.com/office/officeart/2005/8/layout/orgChart1"/>
    <dgm:cxn modelId="{8133E269-194C-4A83-8D9A-78CA1DE2F350}" type="presOf" srcId="{F7B234C5-81E2-4E62-9F98-7F0DBD5DF84F}" destId="{550F9152-3FAD-470A-B0B9-324C5507382A}" srcOrd="0" destOrd="0" presId="urn:microsoft.com/office/officeart/2005/8/layout/orgChart1"/>
    <dgm:cxn modelId="{27055AD9-77C8-41DA-B866-8F5F222FF754}" type="presOf" srcId="{99861FC3-8B94-4B37-9CC5-0E0B745CE8B5}" destId="{B062BD99-628D-4076-B50E-C47F23CA4559}" srcOrd="1" destOrd="0" presId="urn:microsoft.com/office/officeart/2005/8/layout/orgChart1"/>
    <dgm:cxn modelId="{B840A9EE-9AD0-4FD3-869F-EA1D3E097391}" type="presOf" srcId="{5F68BA1C-839B-469E-AFF5-8C76FBBB1D18}" destId="{91214DCE-8D60-4039-8535-8E190A8BF353}" srcOrd="1" destOrd="0" presId="urn:microsoft.com/office/officeart/2005/8/layout/orgChart1"/>
    <dgm:cxn modelId="{76177C03-6D48-4832-B46A-D85C2E64A12F}" type="presOf" srcId="{DF1774CC-6A1B-430C-914B-DB3783F8A408}" destId="{6F7CC85A-1603-4F73-A450-8F27F4C18F11}" srcOrd="1" destOrd="0" presId="urn:microsoft.com/office/officeart/2005/8/layout/orgChart1"/>
    <dgm:cxn modelId="{75259C18-C37C-4513-9767-C99FEAD68F4D}" srcId="{46574D9A-2542-4E7C-A685-E10D6FEEDDFA}" destId="{13D0C5B3-0702-4E68-8F30-CFDC0FCFEA7B}" srcOrd="0" destOrd="0" parTransId="{535BD4B8-9A85-40AB-B823-4987453E7E28}" sibTransId="{13EF1EDE-35E5-4772-8A09-B1085D7E35B1}"/>
    <dgm:cxn modelId="{4A0EE28E-227D-42CC-ACDB-7477BF355A41}" srcId="{46574D9A-2542-4E7C-A685-E10D6FEEDDFA}" destId="{83DB2836-B22E-4E3B-8F77-12CC48D73910}" srcOrd="1" destOrd="0" parTransId="{CC8FF278-CFDA-4AD2-9BA9-749499ABCD35}" sibTransId="{14A0550B-316B-4BBD-A54C-3024952984D1}"/>
    <dgm:cxn modelId="{ACF84B49-3845-493C-93AC-F175CB7CB430}" type="presOf" srcId="{83DB2836-B22E-4E3B-8F77-12CC48D73910}" destId="{57FCBBCA-C4D2-4703-983B-DB2C9100EAE9}" srcOrd="0" destOrd="0" presId="urn:microsoft.com/office/officeart/2005/8/layout/orgChart1"/>
    <dgm:cxn modelId="{DD9CEE04-D094-4DBB-A46F-AED19D910E39}" type="presOf" srcId="{0BC5263C-8CE4-4FB2-9D97-A207FBF1FAFC}" destId="{75C88C6B-205F-4E55-89A1-E3AECAC420B9}" srcOrd="0" destOrd="0" presId="urn:microsoft.com/office/officeart/2005/8/layout/orgChart1"/>
    <dgm:cxn modelId="{6D122BC1-2C66-42B5-BCF9-0B79FD1C7F9D}" srcId="{6EC83205-522C-431D-86C7-B434A158C7F0}" destId="{46574D9A-2542-4E7C-A685-E10D6FEEDDFA}" srcOrd="0" destOrd="0" parTransId="{70B6583A-04C7-43BC-B54F-E6272F5EE155}" sibTransId="{1FA5E506-A52D-41DB-BC84-1CCD8423130F}"/>
    <dgm:cxn modelId="{0022F8E4-AC91-4307-A833-163D35B60C8F}" type="presOf" srcId="{E890A077-30F7-4C46-9C94-57910CB324F7}" destId="{1B51885C-D165-4B25-937A-BF0A59F4040D}" srcOrd="0" destOrd="0" presId="urn:microsoft.com/office/officeart/2005/8/layout/orgChart1"/>
    <dgm:cxn modelId="{1EB777CD-E566-42BB-8ECD-B9EBC2941CF4}" srcId="{7CF1C9EF-C789-439D-9EB1-35CF37EDC933}" destId="{F36EBE38-7EA9-4EAC-8D53-56E36D014E93}" srcOrd="0" destOrd="0" parTransId="{CEC9E133-783B-45D2-A964-D7AA4AD27BF0}" sibTransId="{EF151D86-2FB6-4488-A13D-981236CDF360}"/>
    <dgm:cxn modelId="{C751D8D3-B461-4263-8AF4-FD27B27E7646}" type="presOf" srcId="{99861FC3-8B94-4B37-9CC5-0E0B745CE8B5}" destId="{E32DB2BB-8329-441A-B3D7-D5DC1EC6366A}" srcOrd="0" destOrd="0" presId="urn:microsoft.com/office/officeart/2005/8/layout/orgChart1"/>
    <dgm:cxn modelId="{12AC17A1-4BD8-4407-9D0B-460D581FFA72}" type="presOf" srcId="{7CF1C9EF-C789-439D-9EB1-35CF37EDC933}" destId="{9E4B6FAA-D6D5-46DD-B040-52156A77102F}" srcOrd="0" destOrd="0" presId="urn:microsoft.com/office/officeart/2005/8/layout/orgChart1"/>
    <dgm:cxn modelId="{1D9A90F5-8556-43AA-9A0A-CAD4899CC659}" type="presOf" srcId="{CF95C966-1C9E-46F9-9811-D27946C8594B}" destId="{B3191164-36EB-47A4-BE4A-2E9B7B0DEB14}" srcOrd="0" destOrd="0" presId="urn:microsoft.com/office/officeart/2005/8/layout/orgChart1"/>
    <dgm:cxn modelId="{8311BB2F-5A73-4AA9-AF93-3768804A0E50}" type="presOf" srcId="{E890A077-30F7-4C46-9C94-57910CB324F7}" destId="{D20A7334-DDA4-4175-BC54-4093DC763DCC}" srcOrd="1" destOrd="0" presId="urn:microsoft.com/office/officeart/2005/8/layout/orgChart1"/>
    <dgm:cxn modelId="{869A7B33-2DE2-4E56-8570-1778A17BEC74}" type="presOf" srcId="{6759CA92-EF40-4F0B-BCF4-325CB234A613}" destId="{460F1199-5B23-41BF-9584-1E23FC38DA7B}" srcOrd="0" destOrd="0" presId="urn:microsoft.com/office/officeart/2005/8/layout/orgChart1"/>
    <dgm:cxn modelId="{03867BC6-A6E5-4238-8247-856EAB11AB79}" type="presOf" srcId="{B164E6AB-947B-4EFE-9BBF-E06FCCAE6E50}" destId="{7A6B2587-2612-4A03-8B32-2C5DFFA64518}" srcOrd="1" destOrd="0" presId="urn:microsoft.com/office/officeart/2005/8/layout/orgChart1"/>
    <dgm:cxn modelId="{EF825DC8-2157-41F1-B817-B70DDFD6E9AF}" type="presOf" srcId="{F36EBE38-7EA9-4EAC-8D53-56E36D014E93}" destId="{494FD05E-2998-48DC-B026-E181387EC1E3}" srcOrd="1" destOrd="0" presId="urn:microsoft.com/office/officeart/2005/8/layout/orgChart1"/>
    <dgm:cxn modelId="{73576C81-8E54-429D-8612-5B49FCE3D77A}" type="presOf" srcId="{DF1774CC-6A1B-430C-914B-DB3783F8A408}" destId="{C3DCB6C9-D8D7-4BFA-B9C9-5DCD37BF54B7}" srcOrd="0" destOrd="0" presId="urn:microsoft.com/office/officeart/2005/8/layout/orgChart1"/>
    <dgm:cxn modelId="{4FF45D89-94C2-4734-A851-207C8A3ECA76}" srcId="{F14D6D7D-5241-4B41-94AC-3F35FA6314A4}" destId="{691A90D4-D1ED-4358-A355-DDEF39F8B12E}" srcOrd="0" destOrd="0" parTransId="{CCE08DDA-5912-4FE1-A500-1464EF7142F6}" sibTransId="{B7810797-6F56-404D-A446-767D739D4CA7}"/>
    <dgm:cxn modelId="{DD9FF370-15D1-460A-A063-689DA61A0DBF}" type="presParOf" srcId="{6D60DDF7-2451-4F8A-935F-7405CD017FAB}" destId="{90484851-D8F8-4DC2-B57D-73DD1CF6A3C1}" srcOrd="0" destOrd="0" presId="urn:microsoft.com/office/officeart/2005/8/layout/orgChart1"/>
    <dgm:cxn modelId="{ECF16662-DB85-44BA-9A8B-16E0D52F9925}" type="presParOf" srcId="{90484851-D8F8-4DC2-B57D-73DD1CF6A3C1}" destId="{096104F9-17F9-4735-B37F-BBB85ACD74F1}" srcOrd="0" destOrd="0" presId="urn:microsoft.com/office/officeart/2005/8/layout/orgChart1"/>
    <dgm:cxn modelId="{D3D8FB61-9DB2-4C9C-8482-8AE8EA9310A0}" type="presParOf" srcId="{096104F9-17F9-4735-B37F-BBB85ACD74F1}" destId="{815A8686-F61A-4529-BA88-03D7D3794C8A}" srcOrd="0" destOrd="0" presId="urn:microsoft.com/office/officeart/2005/8/layout/orgChart1"/>
    <dgm:cxn modelId="{5F992EB2-0EB1-4E00-8419-FA0ECD5A2620}" type="presParOf" srcId="{096104F9-17F9-4735-B37F-BBB85ACD74F1}" destId="{A5AA8E7D-8515-4929-97CC-B687B9506330}" srcOrd="1" destOrd="0" presId="urn:microsoft.com/office/officeart/2005/8/layout/orgChart1"/>
    <dgm:cxn modelId="{5A97EDA6-83FE-498F-AB3D-134E8BA55B71}" type="presParOf" srcId="{90484851-D8F8-4DC2-B57D-73DD1CF6A3C1}" destId="{D5D93450-E8FC-4C70-85A3-420CCD46F7F2}" srcOrd="1" destOrd="0" presId="urn:microsoft.com/office/officeart/2005/8/layout/orgChart1"/>
    <dgm:cxn modelId="{498D2BB0-FEAF-4B65-AAD1-C809B1B39BC8}" type="presParOf" srcId="{D5D93450-E8FC-4C70-85A3-420CCD46F7F2}" destId="{7F1B7CEA-30F6-4D21-A7B7-E51D3C4E01CD}" srcOrd="0" destOrd="0" presId="urn:microsoft.com/office/officeart/2005/8/layout/orgChart1"/>
    <dgm:cxn modelId="{C52AB377-CE1A-4DC3-BC2C-2C8C524DBB17}" type="presParOf" srcId="{D5D93450-E8FC-4C70-85A3-420CCD46F7F2}" destId="{4558DD02-D5FD-4414-9D08-8B3C4B6B60E3}" srcOrd="1" destOrd="0" presId="urn:microsoft.com/office/officeart/2005/8/layout/orgChart1"/>
    <dgm:cxn modelId="{531AB28B-31FB-49CB-ADE0-7D09BFF61066}" type="presParOf" srcId="{4558DD02-D5FD-4414-9D08-8B3C4B6B60E3}" destId="{427F2BF3-9EC1-4F43-B391-AAF15CC3CD2E}" srcOrd="0" destOrd="0" presId="urn:microsoft.com/office/officeart/2005/8/layout/orgChart1"/>
    <dgm:cxn modelId="{B74E4AE4-B875-4084-A813-185DF2808549}" type="presParOf" srcId="{427F2BF3-9EC1-4F43-B391-AAF15CC3CD2E}" destId="{2FDCBD70-F632-4ACF-B0E5-923FC19AB47E}" srcOrd="0" destOrd="0" presId="urn:microsoft.com/office/officeart/2005/8/layout/orgChart1"/>
    <dgm:cxn modelId="{633D810E-4006-47A0-B96D-431DEA64F147}" type="presParOf" srcId="{427F2BF3-9EC1-4F43-B391-AAF15CC3CD2E}" destId="{4B535DB5-727F-47F9-B60B-933C77D61349}" srcOrd="1" destOrd="0" presId="urn:microsoft.com/office/officeart/2005/8/layout/orgChart1"/>
    <dgm:cxn modelId="{44BED304-03F4-49D4-B4B7-5DDA8AFD1303}" type="presParOf" srcId="{4558DD02-D5FD-4414-9D08-8B3C4B6B60E3}" destId="{250BEFE2-8C90-46B8-BEC9-742CAA9C3862}" srcOrd="1" destOrd="0" presId="urn:microsoft.com/office/officeart/2005/8/layout/orgChart1"/>
    <dgm:cxn modelId="{B39B221C-45BF-4CE3-9F83-F34401C7390A}" type="presParOf" srcId="{4558DD02-D5FD-4414-9D08-8B3C4B6B60E3}" destId="{38E2C15D-7A32-4793-A4A9-435F1D3E0EBA}" srcOrd="2" destOrd="0" presId="urn:microsoft.com/office/officeart/2005/8/layout/orgChart1"/>
    <dgm:cxn modelId="{48EB9362-8410-46D8-8946-9D42C6838E91}" type="presParOf" srcId="{D5D93450-E8FC-4C70-85A3-420CCD46F7F2}" destId="{2A94600B-6EE3-4144-8859-21D859264755}" srcOrd="2" destOrd="0" presId="urn:microsoft.com/office/officeart/2005/8/layout/orgChart1"/>
    <dgm:cxn modelId="{0525C6B0-9052-4CBB-8494-5C32521766B4}" type="presParOf" srcId="{D5D93450-E8FC-4C70-85A3-420CCD46F7F2}" destId="{A199CEB9-FA5F-41D3-9B3C-C2E8C06F831E}" srcOrd="3" destOrd="0" presId="urn:microsoft.com/office/officeart/2005/8/layout/orgChart1"/>
    <dgm:cxn modelId="{E3C544EC-A15E-4BDB-8F61-137B657B4BD4}" type="presParOf" srcId="{A199CEB9-FA5F-41D3-9B3C-C2E8C06F831E}" destId="{5BDE0181-B734-441D-BCF4-E3177A9B80CD}" srcOrd="0" destOrd="0" presId="urn:microsoft.com/office/officeart/2005/8/layout/orgChart1"/>
    <dgm:cxn modelId="{3C3C71CA-6639-41A0-9298-77A73AEE5A76}" type="presParOf" srcId="{5BDE0181-B734-441D-BCF4-E3177A9B80CD}" destId="{57FCBBCA-C4D2-4703-983B-DB2C9100EAE9}" srcOrd="0" destOrd="0" presId="urn:microsoft.com/office/officeart/2005/8/layout/orgChart1"/>
    <dgm:cxn modelId="{116A444F-C11D-4CCD-BFC8-010F9ADEACB8}" type="presParOf" srcId="{5BDE0181-B734-441D-BCF4-E3177A9B80CD}" destId="{8A9466FF-3247-4412-B989-F50B76E37BA7}" srcOrd="1" destOrd="0" presId="urn:microsoft.com/office/officeart/2005/8/layout/orgChart1"/>
    <dgm:cxn modelId="{64B4BC6D-7E67-4F51-AF70-D396CBE918F0}" type="presParOf" srcId="{A199CEB9-FA5F-41D3-9B3C-C2E8C06F831E}" destId="{53A23D87-4B10-4527-8C2E-7DA6CB3EEAB7}" srcOrd="1" destOrd="0" presId="urn:microsoft.com/office/officeart/2005/8/layout/orgChart1"/>
    <dgm:cxn modelId="{36942243-648E-4475-B8B0-6A8E72C7A3DB}" type="presParOf" srcId="{53A23D87-4B10-4527-8C2E-7DA6CB3EEAB7}" destId="{1F163C11-F6BF-4A4E-B26C-0FA87EE6A3B2}" srcOrd="0" destOrd="0" presId="urn:microsoft.com/office/officeart/2005/8/layout/orgChart1"/>
    <dgm:cxn modelId="{6013BF56-1095-4C38-BD60-D9A7AFE93321}" type="presParOf" srcId="{53A23D87-4B10-4527-8C2E-7DA6CB3EEAB7}" destId="{A5C0B921-F4F1-4AF6-B31E-229950217CF6}" srcOrd="1" destOrd="0" presId="urn:microsoft.com/office/officeart/2005/8/layout/orgChart1"/>
    <dgm:cxn modelId="{8548C970-EBB3-4CCC-A341-48904BDFF381}" type="presParOf" srcId="{A5C0B921-F4F1-4AF6-B31E-229950217CF6}" destId="{49CD4267-EF4C-4653-9A6D-532088D318C8}" srcOrd="0" destOrd="0" presId="urn:microsoft.com/office/officeart/2005/8/layout/orgChart1"/>
    <dgm:cxn modelId="{4A673FFF-D02F-44AA-899B-12C7407E8D38}" type="presParOf" srcId="{49CD4267-EF4C-4653-9A6D-532088D318C8}" destId="{C3DCB6C9-D8D7-4BFA-B9C9-5DCD37BF54B7}" srcOrd="0" destOrd="0" presId="urn:microsoft.com/office/officeart/2005/8/layout/orgChart1"/>
    <dgm:cxn modelId="{FE1742B0-0695-484C-A6B0-9621CB77B33D}" type="presParOf" srcId="{49CD4267-EF4C-4653-9A6D-532088D318C8}" destId="{6F7CC85A-1603-4F73-A450-8F27F4C18F11}" srcOrd="1" destOrd="0" presId="urn:microsoft.com/office/officeart/2005/8/layout/orgChart1"/>
    <dgm:cxn modelId="{B33475B8-01D6-4F39-8075-EEA26E57F414}" type="presParOf" srcId="{A5C0B921-F4F1-4AF6-B31E-229950217CF6}" destId="{92F98FBA-1DFD-4A91-8CE6-3BD49E53ED24}" srcOrd="1" destOrd="0" presId="urn:microsoft.com/office/officeart/2005/8/layout/orgChart1"/>
    <dgm:cxn modelId="{41EF966A-B4A2-40F8-8B84-EE7F12BC4662}" type="presParOf" srcId="{92F98FBA-1DFD-4A91-8CE6-3BD49E53ED24}" destId="{740FCE75-16B4-4668-9553-5736287AA64D}" srcOrd="0" destOrd="0" presId="urn:microsoft.com/office/officeart/2005/8/layout/orgChart1"/>
    <dgm:cxn modelId="{FCE7F6D5-9CC1-4313-8D2E-0884E72B2DFE}" type="presParOf" srcId="{92F98FBA-1DFD-4A91-8CE6-3BD49E53ED24}" destId="{DFC0020E-AB67-46A8-82D3-7774D1A68253}" srcOrd="1" destOrd="0" presId="urn:microsoft.com/office/officeart/2005/8/layout/orgChart1"/>
    <dgm:cxn modelId="{FB1756AE-7131-4B15-A99C-A3A1E27BF8F8}" type="presParOf" srcId="{DFC0020E-AB67-46A8-82D3-7774D1A68253}" destId="{46001B2D-A37A-4BDC-82E9-1B21E3485A98}" srcOrd="0" destOrd="0" presId="urn:microsoft.com/office/officeart/2005/8/layout/orgChart1"/>
    <dgm:cxn modelId="{645FD327-DB2D-42AE-8C2D-EA67DC5628CD}" type="presParOf" srcId="{46001B2D-A37A-4BDC-82E9-1B21E3485A98}" destId="{63BE5ABB-C762-48C6-A0BB-BAE08257B00E}" srcOrd="0" destOrd="0" presId="urn:microsoft.com/office/officeart/2005/8/layout/orgChart1"/>
    <dgm:cxn modelId="{558BA138-B27C-4589-9F3E-3CF29BF3A9BF}" type="presParOf" srcId="{46001B2D-A37A-4BDC-82E9-1B21E3485A98}" destId="{5EAFB4E0-5712-42C7-BB7E-32E9DC14213F}" srcOrd="1" destOrd="0" presId="urn:microsoft.com/office/officeart/2005/8/layout/orgChart1"/>
    <dgm:cxn modelId="{8B316954-7668-4E4A-B4F1-E3D239189FE3}" type="presParOf" srcId="{DFC0020E-AB67-46A8-82D3-7774D1A68253}" destId="{2FAF4C1B-935F-43A6-8622-82D097767B43}" srcOrd="1" destOrd="0" presId="urn:microsoft.com/office/officeart/2005/8/layout/orgChart1"/>
    <dgm:cxn modelId="{E7E4DBA0-FB2B-4CED-A9CD-88F6A27C64EF}" type="presParOf" srcId="{2FAF4C1B-935F-43A6-8622-82D097767B43}" destId="{B837F2AA-B5BA-4D2A-9F60-0C8D7C9775FE}" srcOrd="0" destOrd="0" presId="urn:microsoft.com/office/officeart/2005/8/layout/orgChart1"/>
    <dgm:cxn modelId="{E3A2006D-4BE5-40A6-B24F-3D8AA36ABAC3}" type="presParOf" srcId="{2FAF4C1B-935F-43A6-8622-82D097767B43}" destId="{0184D0F6-7ABA-44D1-8B04-F10EA85A2EF3}" srcOrd="1" destOrd="0" presId="urn:microsoft.com/office/officeart/2005/8/layout/orgChart1"/>
    <dgm:cxn modelId="{1A25EB54-033F-47E1-A40D-61A7839CC96C}" type="presParOf" srcId="{0184D0F6-7ABA-44D1-8B04-F10EA85A2EF3}" destId="{5DEBD193-8C9C-4F35-A4C9-800384E86E38}" srcOrd="0" destOrd="0" presId="urn:microsoft.com/office/officeart/2005/8/layout/orgChart1"/>
    <dgm:cxn modelId="{42C6C5AF-1B11-4E08-B006-40EF9B957C47}" type="presParOf" srcId="{5DEBD193-8C9C-4F35-A4C9-800384E86E38}" destId="{3194B20B-EBCF-46E6-862B-CAB5F5F42CCE}" srcOrd="0" destOrd="0" presId="urn:microsoft.com/office/officeart/2005/8/layout/orgChart1"/>
    <dgm:cxn modelId="{E266679B-7E35-42DF-8689-69574ADBBDC1}" type="presParOf" srcId="{5DEBD193-8C9C-4F35-A4C9-800384E86E38}" destId="{8E39F3F6-104F-4AC9-A394-C126DF39CCCD}" srcOrd="1" destOrd="0" presId="urn:microsoft.com/office/officeart/2005/8/layout/orgChart1"/>
    <dgm:cxn modelId="{E86685A5-473D-48AD-B622-B7DAA802B68A}" type="presParOf" srcId="{0184D0F6-7ABA-44D1-8B04-F10EA85A2EF3}" destId="{EBF30210-C478-4A68-9190-53B7184F68F8}" srcOrd="1" destOrd="0" presId="urn:microsoft.com/office/officeart/2005/8/layout/orgChart1"/>
    <dgm:cxn modelId="{2F9A4FB9-A3FD-47A6-8708-ECE9696F964F}" type="presParOf" srcId="{0184D0F6-7ABA-44D1-8B04-F10EA85A2EF3}" destId="{9BC7D832-94E6-44A8-AABE-A6EE80BA0D5D}" srcOrd="2" destOrd="0" presId="urn:microsoft.com/office/officeart/2005/8/layout/orgChart1"/>
    <dgm:cxn modelId="{8BB8AD81-0D70-4F23-AEA5-4691865B0005}" type="presParOf" srcId="{DFC0020E-AB67-46A8-82D3-7774D1A68253}" destId="{E57DCB0E-281B-4D95-98FC-9F1879020731}" srcOrd="2" destOrd="0" presId="urn:microsoft.com/office/officeart/2005/8/layout/orgChart1"/>
    <dgm:cxn modelId="{055C4B0D-7871-4A81-AF1E-5611C9630648}" type="presParOf" srcId="{A5C0B921-F4F1-4AF6-B31E-229950217CF6}" destId="{C20BB6C7-0F84-47D9-88C4-DE9ED93739F2}" srcOrd="2" destOrd="0" presId="urn:microsoft.com/office/officeart/2005/8/layout/orgChart1"/>
    <dgm:cxn modelId="{C8FB3606-0ACE-4D65-B643-B5316CB18FC1}" type="presParOf" srcId="{A199CEB9-FA5F-41D3-9B3C-C2E8C06F831E}" destId="{08ED27B3-ED11-4302-85C8-397FC3061F12}" srcOrd="2" destOrd="0" presId="urn:microsoft.com/office/officeart/2005/8/layout/orgChart1"/>
    <dgm:cxn modelId="{114614A0-22AF-448F-B297-8169B5DDCF6F}" type="presParOf" srcId="{D5D93450-E8FC-4C70-85A3-420CCD46F7F2}" destId="{77637995-796E-4697-B709-2CCAC9E0DF88}" srcOrd="4" destOrd="0" presId="urn:microsoft.com/office/officeart/2005/8/layout/orgChart1"/>
    <dgm:cxn modelId="{F7AD9444-98A1-46C8-8693-C3942EF4F66B}" type="presParOf" srcId="{D5D93450-E8FC-4C70-85A3-420CCD46F7F2}" destId="{3330D678-542F-466A-B34A-2FB5C830B9DE}" srcOrd="5" destOrd="0" presId="urn:microsoft.com/office/officeart/2005/8/layout/orgChart1"/>
    <dgm:cxn modelId="{177AE7EB-9E6F-4891-B3B6-0D981B53A960}" type="presParOf" srcId="{3330D678-542F-466A-B34A-2FB5C830B9DE}" destId="{61F2F7EC-3481-4B2B-BD66-ECC9AD02A438}" srcOrd="0" destOrd="0" presId="urn:microsoft.com/office/officeart/2005/8/layout/orgChart1"/>
    <dgm:cxn modelId="{65B487F2-0B7A-4032-82CA-69C36073F223}" type="presParOf" srcId="{61F2F7EC-3481-4B2B-BD66-ECC9AD02A438}" destId="{1B51885C-D165-4B25-937A-BF0A59F4040D}" srcOrd="0" destOrd="0" presId="urn:microsoft.com/office/officeart/2005/8/layout/orgChart1"/>
    <dgm:cxn modelId="{C363E741-7920-4E69-AED2-8283446E6CA3}" type="presParOf" srcId="{61F2F7EC-3481-4B2B-BD66-ECC9AD02A438}" destId="{D20A7334-DDA4-4175-BC54-4093DC763DCC}" srcOrd="1" destOrd="0" presId="urn:microsoft.com/office/officeart/2005/8/layout/orgChart1"/>
    <dgm:cxn modelId="{A7E25C4D-C9A3-4463-BD99-3ACCF5E357FA}" type="presParOf" srcId="{3330D678-542F-466A-B34A-2FB5C830B9DE}" destId="{D50564E7-A9A7-4E00-83D6-870386E72166}" srcOrd="1" destOrd="0" presId="urn:microsoft.com/office/officeart/2005/8/layout/orgChart1"/>
    <dgm:cxn modelId="{9EA50CC1-E24B-46D5-95B1-F95BC2A232CB}" type="presParOf" srcId="{3330D678-542F-466A-B34A-2FB5C830B9DE}" destId="{A5CB097D-B500-4A39-9B9B-D6DDFFFA07B3}" srcOrd="2" destOrd="0" presId="urn:microsoft.com/office/officeart/2005/8/layout/orgChart1"/>
    <dgm:cxn modelId="{5CC10631-C0A7-4E26-B4FC-7EBD2DF2D186}" type="presParOf" srcId="{D5D93450-E8FC-4C70-85A3-420CCD46F7F2}" destId="{B3191164-36EB-47A4-BE4A-2E9B7B0DEB14}" srcOrd="6" destOrd="0" presId="urn:microsoft.com/office/officeart/2005/8/layout/orgChart1"/>
    <dgm:cxn modelId="{BA923536-F638-4BF9-856F-4C4F3341F98E}" type="presParOf" srcId="{D5D93450-E8FC-4C70-85A3-420CCD46F7F2}" destId="{3E59B801-591D-4840-BCA6-2FF00ABBA6E3}" srcOrd="7" destOrd="0" presId="urn:microsoft.com/office/officeart/2005/8/layout/orgChart1"/>
    <dgm:cxn modelId="{B6A55715-0759-429D-816A-6104D87D0775}" type="presParOf" srcId="{3E59B801-591D-4840-BCA6-2FF00ABBA6E3}" destId="{0168596D-4D6D-464D-9F1D-1005A3899D81}" srcOrd="0" destOrd="0" presId="urn:microsoft.com/office/officeart/2005/8/layout/orgChart1"/>
    <dgm:cxn modelId="{7E535429-405B-4626-B5A6-A69F53A5142E}" type="presParOf" srcId="{0168596D-4D6D-464D-9F1D-1005A3899D81}" destId="{E32DB2BB-8329-441A-B3D7-D5DC1EC6366A}" srcOrd="0" destOrd="0" presId="urn:microsoft.com/office/officeart/2005/8/layout/orgChart1"/>
    <dgm:cxn modelId="{22CF43F7-6B17-4265-B0F9-E0D1E3D86A48}" type="presParOf" srcId="{0168596D-4D6D-464D-9F1D-1005A3899D81}" destId="{B062BD99-628D-4076-B50E-C47F23CA4559}" srcOrd="1" destOrd="0" presId="urn:microsoft.com/office/officeart/2005/8/layout/orgChart1"/>
    <dgm:cxn modelId="{250F8E17-C029-4CA5-8100-2747815B2FA6}" type="presParOf" srcId="{3E59B801-591D-4840-BCA6-2FF00ABBA6E3}" destId="{A268DB6A-0A21-4C89-9990-5244C895F0C7}" srcOrd="1" destOrd="0" presId="urn:microsoft.com/office/officeart/2005/8/layout/orgChart1"/>
    <dgm:cxn modelId="{77A27A71-286D-41A1-A998-601A9B00CAAF}" type="presParOf" srcId="{3E59B801-591D-4840-BCA6-2FF00ABBA6E3}" destId="{2FF41726-A30E-4F3D-A848-DF1BBD9D2A96}" srcOrd="2" destOrd="0" presId="urn:microsoft.com/office/officeart/2005/8/layout/orgChart1"/>
    <dgm:cxn modelId="{EEB98CFF-6365-4283-9A85-76C85A352ACE}" type="presParOf" srcId="{D5D93450-E8FC-4C70-85A3-420CCD46F7F2}" destId="{F9F2ACF4-B777-4A2E-B47C-4B15A0BC7078}" srcOrd="8" destOrd="0" presId="urn:microsoft.com/office/officeart/2005/8/layout/orgChart1"/>
    <dgm:cxn modelId="{3987A6C5-071F-405B-9234-9B8FE7789442}" type="presParOf" srcId="{D5D93450-E8FC-4C70-85A3-420CCD46F7F2}" destId="{9B914115-899A-4B44-9E3F-1018E32F46B1}" srcOrd="9" destOrd="0" presId="urn:microsoft.com/office/officeart/2005/8/layout/orgChart1"/>
    <dgm:cxn modelId="{34B0416F-CDA4-443D-B720-BDB0DE8E2A20}" type="presParOf" srcId="{9B914115-899A-4B44-9E3F-1018E32F46B1}" destId="{C89E59BD-E2C6-4DDF-B7F6-55FF76C7AAA7}" srcOrd="0" destOrd="0" presId="urn:microsoft.com/office/officeart/2005/8/layout/orgChart1"/>
    <dgm:cxn modelId="{DBBB162A-F0CB-4E8D-8CD2-5F3BAAD104DB}" type="presParOf" srcId="{C89E59BD-E2C6-4DDF-B7F6-55FF76C7AAA7}" destId="{CEF21FD1-A161-477E-AAA4-2954BDC64497}" srcOrd="0" destOrd="0" presId="urn:microsoft.com/office/officeart/2005/8/layout/orgChart1"/>
    <dgm:cxn modelId="{C33BDCC2-1455-4A92-81AD-892AF86836DB}" type="presParOf" srcId="{C89E59BD-E2C6-4DDF-B7F6-55FF76C7AAA7}" destId="{91214DCE-8D60-4039-8535-8E190A8BF353}" srcOrd="1" destOrd="0" presId="urn:microsoft.com/office/officeart/2005/8/layout/orgChart1"/>
    <dgm:cxn modelId="{C03F3BC7-6B6D-499A-90EA-098CED2B6692}" type="presParOf" srcId="{9B914115-899A-4B44-9E3F-1018E32F46B1}" destId="{4797ACC8-260D-449D-A8F6-4C5DF102668C}" srcOrd="1" destOrd="0" presId="urn:microsoft.com/office/officeart/2005/8/layout/orgChart1"/>
    <dgm:cxn modelId="{0D774636-7430-4943-81F7-D66E5DB38F40}" type="presParOf" srcId="{4797ACC8-260D-449D-A8F6-4C5DF102668C}" destId="{1A100495-5E51-43EB-A180-AD0FEF15E22A}" srcOrd="0" destOrd="0" presId="urn:microsoft.com/office/officeart/2005/8/layout/orgChart1"/>
    <dgm:cxn modelId="{3B7102BB-BDA7-4284-B388-3E61F2A70A8A}" type="presParOf" srcId="{4797ACC8-260D-449D-A8F6-4C5DF102668C}" destId="{0594B6C1-FE68-4038-9431-976EA7062FB0}" srcOrd="1" destOrd="0" presId="urn:microsoft.com/office/officeart/2005/8/layout/orgChart1"/>
    <dgm:cxn modelId="{18B999F5-8C4E-414A-9AB9-11AB6D41EF82}" type="presParOf" srcId="{0594B6C1-FE68-4038-9431-976EA7062FB0}" destId="{FFD7BDC7-CEFA-478D-9777-A9CB24246CE7}" srcOrd="0" destOrd="0" presId="urn:microsoft.com/office/officeart/2005/8/layout/orgChart1"/>
    <dgm:cxn modelId="{73AECEC8-3ADB-4BC3-B04D-FC827AF90F24}" type="presParOf" srcId="{FFD7BDC7-CEFA-478D-9777-A9CB24246CE7}" destId="{9A9A2146-0FF7-4D9C-BF98-F1A61EDF1C65}" srcOrd="0" destOrd="0" presId="urn:microsoft.com/office/officeart/2005/8/layout/orgChart1"/>
    <dgm:cxn modelId="{58647F21-3DE4-403D-A23B-04CA6E06E0AA}" type="presParOf" srcId="{FFD7BDC7-CEFA-478D-9777-A9CB24246CE7}" destId="{7A6B2587-2612-4A03-8B32-2C5DFFA64518}" srcOrd="1" destOrd="0" presId="urn:microsoft.com/office/officeart/2005/8/layout/orgChart1"/>
    <dgm:cxn modelId="{361A614F-B9FF-448B-A997-AECE8C568458}" type="presParOf" srcId="{0594B6C1-FE68-4038-9431-976EA7062FB0}" destId="{1CEEF4B5-34A0-422E-9F90-7D3E8E9FFB59}" srcOrd="1" destOrd="0" presId="urn:microsoft.com/office/officeart/2005/8/layout/orgChart1"/>
    <dgm:cxn modelId="{C0233DEE-02ED-4602-8EEB-5CB16476FB8B}" type="presParOf" srcId="{1CEEF4B5-34A0-422E-9F90-7D3E8E9FFB59}" destId="{51E00D8F-CF34-4C84-91C0-F35C1D950265}" srcOrd="0" destOrd="0" presId="urn:microsoft.com/office/officeart/2005/8/layout/orgChart1"/>
    <dgm:cxn modelId="{C844D265-A890-4F9F-96D8-875177425BFB}" type="presParOf" srcId="{1CEEF4B5-34A0-422E-9F90-7D3E8E9FFB59}" destId="{C8ACDCD2-62C2-41B4-A41E-A06E1B65527D}" srcOrd="1" destOrd="0" presId="urn:microsoft.com/office/officeart/2005/8/layout/orgChart1"/>
    <dgm:cxn modelId="{8FF70425-F7BA-404B-B77E-D31FC3445388}" type="presParOf" srcId="{C8ACDCD2-62C2-41B4-A41E-A06E1B65527D}" destId="{745E6075-8526-4C8B-B035-85BEEDB8DC9D}" srcOrd="0" destOrd="0" presId="urn:microsoft.com/office/officeart/2005/8/layout/orgChart1"/>
    <dgm:cxn modelId="{57E6D792-6B1D-4CF1-A6C9-A88D18B36D71}" type="presParOf" srcId="{745E6075-8526-4C8B-B035-85BEEDB8DC9D}" destId="{9E4B6FAA-D6D5-46DD-B040-52156A77102F}" srcOrd="0" destOrd="0" presId="urn:microsoft.com/office/officeart/2005/8/layout/orgChart1"/>
    <dgm:cxn modelId="{29A00C6D-591D-4FFC-A96B-AC9D7D0F742F}" type="presParOf" srcId="{745E6075-8526-4C8B-B035-85BEEDB8DC9D}" destId="{5F00D145-6D14-4EEB-A812-4D6537CBBF26}" srcOrd="1" destOrd="0" presId="urn:microsoft.com/office/officeart/2005/8/layout/orgChart1"/>
    <dgm:cxn modelId="{BAA7C348-1ADD-4876-81A6-E12B2D397AB9}" type="presParOf" srcId="{C8ACDCD2-62C2-41B4-A41E-A06E1B65527D}" destId="{DF70AF7D-8E0A-450A-82BB-914F78159983}" srcOrd="1" destOrd="0" presId="urn:microsoft.com/office/officeart/2005/8/layout/orgChart1"/>
    <dgm:cxn modelId="{84BAF5F5-2AFB-424C-9698-12D854BFBE31}" type="presParOf" srcId="{DF70AF7D-8E0A-450A-82BB-914F78159983}" destId="{299A5575-80C5-4E45-AE7D-3FF4B7F9BBCE}" srcOrd="0" destOrd="0" presId="urn:microsoft.com/office/officeart/2005/8/layout/orgChart1"/>
    <dgm:cxn modelId="{01D0CF36-855A-4FEF-9517-A983BF05E911}" type="presParOf" srcId="{DF70AF7D-8E0A-450A-82BB-914F78159983}" destId="{754D922E-4E3D-4523-BA77-65107FBA9446}" srcOrd="1" destOrd="0" presId="urn:microsoft.com/office/officeart/2005/8/layout/orgChart1"/>
    <dgm:cxn modelId="{8A132645-2FA6-4EC9-B479-53A3FB3AB2CF}" type="presParOf" srcId="{754D922E-4E3D-4523-BA77-65107FBA9446}" destId="{34D60391-37E9-42B1-9B50-757DD854C22B}" srcOrd="0" destOrd="0" presId="urn:microsoft.com/office/officeart/2005/8/layout/orgChart1"/>
    <dgm:cxn modelId="{7C240B2C-5877-4BA8-AB38-3F9AD65689D6}" type="presParOf" srcId="{34D60391-37E9-42B1-9B50-757DD854C22B}" destId="{2DFD9A0C-7337-4B0D-9AB2-018CC52F5626}" srcOrd="0" destOrd="0" presId="urn:microsoft.com/office/officeart/2005/8/layout/orgChart1"/>
    <dgm:cxn modelId="{619DAAD5-F86B-402D-86B6-E6458E706468}" type="presParOf" srcId="{34D60391-37E9-42B1-9B50-757DD854C22B}" destId="{494FD05E-2998-48DC-B026-E181387EC1E3}" srcOrd="1" destOrd="0" presId="urn:microsoft.com/office/officeart/2005/8/layout/orgChart1"/>
    <dgm:cxn modelId="{055DDFB7-D572-4B8F-881C-E7B5ED39B9A3}" type="presParOf" srcId="{754D922E-4E3D-4523-BA77-65107FBA9446}" destId="{AC057A36-B0B5-4CEA-A6C8-AAD4046A7BA2}" srcOrd="1" destOrd="0" presId="urn:microsoft.com/office/officeart/2005/8/layout/orgChart1"/>
    <dgm:cxn modelId="{3AA3BFE0-0BFC-458D-B2DE-33B0B07E50A7}" type="presParOf" srcId="{754D922E-4E3D-4523-BA77-65107FBA9446}" destId="{2E96F5DA-64C5-461B-9DF3-5B2491784AB3}" srcOrd="2" destOrd="0" presId="urn:microsoft.com/office/officeart/2005/8/layout/orgChart1"/>
    <dgm:cxn modelId="{6F94A778-DEB9-4EDC-91C6-ACAB75933FC2}" type="presParOf" srcId="{C8ACDCD2-62C2-41B4-A41E-A06E1B65527D}" destId="{8EC9A443-7187-409D-BA6E-258BE9161539}" srcOrd="2" destOrd="0" presId="urn:microsoft.com/office/officeart/2005/8/layout/orgChart1"/>
    <dgm:cxn modelId="{EB798D22-7D71-45E6-9BBB-8E834854C7D1}" type="presParOf" srcId="{0594B6C1-FE68-4038-9431-976EA7062FB0}" destId="{70224059-7A41-4ED2-81CA-9B4A0C21A480}" srcOrd="2" destOrd="0" presId="urn:microsoft.com/office/officeart/2005/8/layout/orgChart1"/>
    <dgm:cxn modelId="{52AB9FF5-249A-48F4-A56B-3C7CEE7FE4B1}" type="presParOf" srcId="{9B914115-899A-4B44-9E3F-1018E32F46B1}" destId="{12BA17C3-8486-44CF-B4C4-14A9B85FB9D0}" srcOrd="2" destOrd="0" presId="urn:microsoft.com/office/officeart/2005/8/layout/orgChart1"/>
    <dgm:cxn modelId="{1DFAF9E5-F8FF-437C-9DE4-288D8270EFE8}" type="presParOf" srcId="{D5D93450-E8FC-4C70-85A3-420CCD46F7F2}" destId="{75C88C6B-205F-4E55-89A1-E3AECAC420B9}" srcOrd="10" destOrd="0" presId="urn:microsoft.com/office/officeart/2005/8/layout/orgChart1"/>
    <dgm:cxn modelId="{E729CE05-3052-4093-BB6E-3703654D3753}" type="presParOf" srcId="{D5D93450-E8FC-4C70-85A3-420CCD46F7F2}" destId="{13F07AA0-0EDD-4F18-B04E-EBCD79FCD287}" srcOrd="11" destOrd="0" presId="urn:microsoft.com/office/officeart/2005/8/layout/orgChart1"/>
    <dgm:cxn modelId="{FFF0455A-0E62-4F76-86CC-EAC391128B5D}" type="presParOf" srcId="{13F07AA0-0EDD-4F18-B04E-EBCD79FCD287}" destId="{CC039A90-1D1F-4CCC-8258-128E3212C77A}" srcOrd="0" destOrd="0" presId="urn:microsoft.com/office/officeart/2005/8/layout/orgChart1"/>
    <dgm:cxn modelId="{BC95C009-2F0F-4292-B423-A5983F364A32}" type="presParOf" srcId="{CC039A90-1D1F-4CCC-8258-128E3212C77A}" destId="{550F9152-3FAD-470A-B0B9-324C5507382A}" srcOrd="0" destOrd="0" presId="urn:microsoft.com/office/officeart/2005/8/layout/orgChart1"/>
    <dgm:cxn modelId="{479559A6-5D7A-4857-8032-295951753200}" type="presParOf" srcId="{CC039A90-1D1F-4CCC-8258-128E3212C77A}" destId="{D82160A3-3DCF-4589-93AE-572B0251F0E6}" srcOrd="1" destOrd="0" presId="urn:microsoft.com/office/officeart/2005/8/layout/orgChart1"/>
    <dgm:cxn modelId="{6380C7A8-FDBF-4920-97C5-E3692B97C583}" type="presParOf" srcId="{13F07AA0-0EDD-4F18-B04E-EBCD79FCD287}" destId="{E892A081-FE44-480F-A895-4BC4A9077678}" srcOrd="1" destOrd="0" presId="urn:microsoft.com/office/officeart/2005/8/layout/orgChart1"/>
    <dgm:cxn modelId="{C99F1909-8447-481E-BFB4-1E5B7F484BF0}" type="presParOf" srcId="{13F07AA0-0EDD-4F18-B04E-EBCD79FCD287}" destId="{00A5C7EE-1F3E-4E8D-AA4A-E6C6AC3228E8}" srcOrd="2" destOrd="0" presId="urn:microsoft.com/office/officeart/2005/8/layout/orgChart1"/>
    <dgm:cxn modelId="{7DE68390-991F-4783-A942-527B67586842}" type="presParOf" srcId="{D5D93450-E8FC-4C70-85A3-420CCD46F7F2}" destId="{460F1199-5B23-41BF-9584-1E23FC38DA7B}" srcOrd="12" destOrd="0" presId="urn:microsoft.com/office/officeart/2005/8/layout/orgChart1"/>
    <dgm:cxn modelId="{049E294C-E275-4358-A441-EA39C1C2BC3A}" type="presParOf" srcId="{D5D93450-E8FC-4C70-85A3-420CCD46F7F2}" destId="{484F5B51-98B9-4BE1-BC12-809E53D96850}" srcOrd="13" destOrd="0" presId="urn:microsoft.com/office/officeart/2005/8/layout/orgChart1"/>
    <dgm:cxn modelId="{9FFB1E9B-3511-4D2C-AD1B-F48E83827878}" type="presParOf" srcId="{484F5B51-98B9-4BE1-BC12-809E53D96850}" destId="{2F33D3FF-A075-49B4-BD33-237B8EECDEBA}" srcOrd="0" destOrd="0" presId="urn:microsoft.com/office/officeart/2005/8/layout/orgChart1"/>
    <dgm:cxn modelId="{2FF8EE3B-16EA-44BE-A9D7-D0FCBE2200DE}" type="presParOf" srcId="{2F33D3FF-A075-49B4-BD33-237B8EECDEBA}" destId="{F1B19C49-F48F-4BDF-8C1E-7286901E29EA}" srcOrd="0" destOrd="0" presId="urn:microsoft.com/office/officeart/2005/8/layout/orgChart1"/>
    <dgm:cxn modelId="{ABA98AA1-C92F-4A7F-B05A-7FDAD8CB9B61}" type="presParOf" srcId="{2F33D3FF-A075-49B4-BD33-237B8EECDEBA}" destId="{6616E2D9-58A4-411E-9374-C7CEF475B21E}" srcOrd="1" destOrd="0" presId="urn:microsoft.com/office/officeart/2005/8/layout/orgChart1"/>
    <dgm:cxn modelId="{67D6BE97-AE27-4222-8D55-11D238FA628D}" type="presParOf" srcId="{484F5B51-98B9-4BE1-BC12-809E53D96850}" destId="{0277D0B6-0326-4CBD-8FA9-A62B4D100B88}" srcOrd="1" destOrd="0" presId="urn:microsoft.com/office/officeart/2005/8/layout/orgChart1"/>
    <dgm:cxn modelId="{F3D906F4-3F4E-4AE7-BEF1-62A05F654724}" type="presParOf" srcId="{484F5B51-98B9-4BE1-BC12-809E53D96850}" destId="{F0A7FDA8-ADBB-44EB-9B6B-5A3E2F4C69A6}" srcOrd="2" destOrd="0" presId="urn:microsoft.com/office/officeart/2005/8/layout/orgChart1"/>
    <dgm:cxn modelId="{3D12F760-B4A1-4DF6-8B3C-3A335C188FB0}" type="presParOf" srcId="{90484851-D8F8-4DC2-B57D-73DD1CF6A3C1}" destId="{2C8FB1B9-A7FC-4FF5-9D20-7B9743E740B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C83205-522C-431D-86C7-B434A158C7F0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46574D9A-2542-4E7C-A685-E10D6FEEDDFA}">
      <dgm:prSet phldrT="[Texto]"/>
      <dgm:spPr/>
      <dgm:t>
        <a:bodyPr/>
        <a:lstStyle/>
        <a:p>
          <a:r>
            <a:rPr lang="pt-PT" dirty="0" smtClean="0"/>
            <a:t>ESMC Shop</a:t>
          </a:r>
          <a:endParaRPr lang="pt-PT" dirty="0"/>
        </a:p>
      </dgm:t>
    </dgm:pt>
    <dgm:pt modelId="{70B6583A-04C7-43BC-B54F-E6272F5EE155}" type="parTrans" cxnId="{6D122BC1-2C66-42B5-BCF9-0B79FD1C7F9D}">
      <dgm:prSet/>
      <dgm:spPr/>
      <dgm:t>
        <a:bodyPr/>
        <a:lstStyle/>
        <a:p>
          <a:endParaRPr lang="pt-PT"/>
        </a:p>
      </dgm:t>
    </dgm:pt>
    <dgm:pt modelId="{1FA5E506-A52D-41DB-BC84-1CCD8423130F}" type="sibTrans" cxnId="{6D122BC1-2C66-42B5-BCF9-0B79FD1C7F9D}">
      <dgm:prSet/>
      <dgm:spPr/>
      <dgm:t>
        <a:bodyPr/>
        <a:lstStyle/>
        <a:p>
          <a:endParaRPr lang="pt-PT"/>
        </a:p>
      </dgm:t>
    </dgm:pt>
    <dgm:pt modelId="{F7B234C5-81E2-4E62-9F98-7F0DBD5DF84F}">
      <dgm:prSet/>
      <dgm:spPr/>
      <dgm:t>
        <a:bodyPr/>
        <a:lstStyle/>
        <a:p>
          <a:r>
            <a:rPr lang="pt-PT" dirty="0" smtClean="0"/>
            <a:t>Iniciar Sessão</a:t>
          </a:r>
          <a:endParaRPr lang="pt-PT" dirty="0"/>
        </a:p>
      </dgm:t>
    </dgm:pt>
    <dgm:pt modelId="{0BC5263C-8CE4-4FB2-9D97-A207FBF1FAFC}" type="parTrans" cxnId="{EDC5E51B-9B6A-477E-83E6-26C03ABBD619}">
      <dgm:prSet/>
      <dgm:spPr/>
      <dgm:t>
        <a:bodyPr/>
        <a:lstStyle/>
        <a:p>
          <a:endParaRPr lang="pt-PT"/>
        </a:p>
      </dgm:t>
    </dgm:pt>
    <dgm:pt modelId="{30FA323D-00E0-4D19-A349-C6BF25B7FA56}" type="sibTrans" cxnId="{EDC5E51B-9B6A-477E-83E6-26C03ABBD619}">
      <dgm:prSet/>
      <dgm:spPr/>
      <dgm:t>
        <a:bodyPr/>
        <a:lstStyle/>
        <a:p>
          <a:endParaRPr lang="pt-PT"/>
        </a:p>
      </dgm:t>
    </dgm:pt>
    <dgm:pt modelId="{DD9655A7-FCDF-4151-B4B5-5F5E705FFFA2}">
      <dgm:prSet/>
      <dgm:spPr/>
      <dgm:t>
        <a:bodyPr/>
        <a:lstStyle/>
        <a:p>
          <a:r>
            <a:rPr lang="pt-PT" dirty="0" smtClean="0"/>
            <a:t>Utilizador</a:t>
          </a:r>
          <a:endParaRPr lang="pt-PT" dirty="0"/>
        </a:p>
      </dgm:t>
    </dgm:pt>
    <dgm:pt modelId="{7B0CF612-E968-4D50-A09B-FF505A78E69C}" type="parTrans" cxnId="{EC8E705C-FF83-4F8F-ACFB-98FE5F7E9ACA}">
      <dgm:prSet/>
      <dgm:spPr/>
      <dgm:t>
        <a:bodyPr/>
        <a:lstStyle/>
        <a:p>
          <a:endParaRPr lang="pt-PT"/>
        </a:p>
      </dgm:t>
    </dgm:pt>
    <dgm:pt modelId="{B571A608-CDC9-407C-B73A-6F4C67DE477A}" type="sibTrans" cxnId="{EC8E705C-FF83-4F8F-ACFB-98FE5F7E9ACA}">
      <dgm:prSet/>
      <dgm:spPr/>
      <dgm:t>
        <a:bodyPr/>
        <a:lstStyle/>
        <a:p>
          <a:endParaRPr lang="pt-PT"/>
        </a:p>
      </dgm:t>
    </dgm:pt>
    <dgm:pt modelId="{2C41F46D-2A60-4ED7-8862-05946B3D1B4A}">
      <dgm:prSet/>
      <dgm:spPr/>
      <dgm:t>
        <a:bodyPr/>
        <a:lstStyle/>
        <a:p>
          <a:r>
            <a:rPr lang="pt-PT" dirty="0" smtClean="0"/>
            <a:t>Início</a:t>
          </a:r>
          <a:endParaRPr lang="pt-PT" dirty="0"/>
        </a:p>
      </dgm:t>
    </dgm:pt>
    <dgm:pt modelId="{48FC8C41-929F-4394-BC0E-45B22982AAB8}" type="parTrans" cxnId="{9B505DAB-978A-40F0-9126-5035C80FF0AF}">
      <dgm:prSet/>
      <dgm:spPr/>
      <dgm:t>
        <a:bodyPr/>
        <a:lstStyle/>
        <a:p>
          <a:endParaRPr lang="pt-PT"/>
        </a:p>
      </dgm:t>
    </dgm:pt>
    <dgm:pt modelId="{45969F4D-F9E7-47BB-B4BB-A65C1DC7299D}" type="sibTrans" cxnId="{9B505DAB-978A-40F0-9126-5035C80FF0AF}">
      <dgm:prSet/>
      <dgm:spPr/>
      <dgm:t>
        <a:bodyPr/>
        <a:lstStyle/>
        <a:p>
          <a:endParaRPr lang="pt-PT"/>
        </a:p>
      </dgm:t>
    </dgm:pt>
    <dgm:pt modelId="{31D28025-DC52-4E57-B48C-229D1FB041AB}">
      <dgm:prSet/>
      <dgm:spPr/>
      <dgm:t>
        <a:bodyPr/>
        <a:lstStyle/>
        <a:p>
          <a:r>
            <a:rPr lang="pt-PT" dirty="0" smtClean="0"/>
            <a:t>Pesquisa Avançada de Artigos</a:t>
          </a:r>
          <a:endParaRPr lang="pt-PT" dirty="0"/>
        </a:p>
      </dgm:t>
    </dgm:pt>
    <dgm:pt modelId="{6EE77362-7D4D-45C6-A0A4-3DD662381E10}" type="parTrans" cxnId="{18C14ED5-2468-47C8-8149-78707BC92BCC}">
      <dgm:prSet/>
      <dgm:spPr/>
      <dgm:t>
        <a:bodyPr/>
        <a:lstStyle/>
        <a:p>
          <a:endParaRPr lang="pt-PT"/>
        </a:p>
      </dgm:t>
    </dgm:pt>
    <dgm:pt modelId="{63B1B3A9-9C18-45D2-B04A-B155C6597E2F}" type="sibTrans" cxnId="{18C14ED5-2468-47C8-8149-78707BC92BCC}">
      <dgm:prSet/>
      <dgm:spPr/>
      <dgm:t>
        <a:bodyPr/>
        <a:lstStyle/>
        <a:p>
          <a:endParaRPr lang="pt-PT"/>
        </a:p>
      </dgm:t>
    </dgm:pt>
    <dgm:pt modelId="{DBA4C9DB-5706-4E1E-9C25-65A538689514}">
      <dgm:prSet/>
      <dgm:spPr/>
      <dgm:t>
        <a:bodyPr/>
        <a:lstStyle/>
        <a:p>
          <a:r>
            <a:rPr lang="pt-PT" dirty="0" smtClean="0"/>
            <a:t>Resultados da Pesquisa Avançada de Artigos</a:t>
          </a:r>
          <a:endParaRPr lang="pt-PT" dirty="0"/>
        </a:p>
      </dgm:t>
    </dgm:pt>
    <dgm:pt modelId="{4326A430-8D68-417C-8A66-DA7DB401FFA4}" type="parTrans" cxnId="{55D0158D-DCE0-41F6-A1B6-AC8702A7F589}">
      <dgm:prSet/>
      <dgm:spPr/>
      <dgm:t>
        <a:bodyPr/>
        <a:lstStyle/>
        <a:p>
          <a:endParaRPr lang="pt-PT"/>
        </a:p>
      </dgm:t>
    </dgm:pt>
    <dgm:pt modelId="{F1F8EB26-3313-4064-BC6D-46E70FAA9E38}" type="sibTrans" cxnId="{55D0158D-DCE0-41F6-A1B6-AC8702A7F589}">
      <dgm:prSet/>
      <dgm:spPr/>
      <dgm:t>
        <a:bodyPr/>
        <a:lstStyle/>
        <a:p>
          <a:endParaRPr lang="pt-PT"/>
        </a:p>
      </dgm:t>
    </dgm:pt>
    <dgm:pt modelId="{1A4BD2CE-4C9A-4761-AB31-0ABC1314732C}">
      <dgm:prSet/>
      <dgm:spPr/>
      <dgm:t>
        <a:bodyPr/>
        <a:lstStyle/>
        <a:p>
          <a:r>
            <a:rPr lang="pt-PT" dirty="0" smtClean="0"/>
            <a:t>Detalhes de Artigo</a:t>
          </a:r>
          <a:endParaRPr lang="pt-PT" dirty="0"/>
        </a:p>
      </dgm:t>
    </dgm:pt>
    <dgm:pt modelId="{675707A4-939C-4B33-9E6B-A6DBD0C6A130}" type="parTrans" cxnId="{CD5F56EC-C62A-45BF-9AF4-46CF30BBEB91}">
      <dgm:prSet/>
      <dgm:spPr/>
      <dgm:t>
        <a:bodyPr/>
        <a:lstStyle/>
        <a:p>
          <a:endParaRPr lang="pt-PT"/>
        </a:p>
      </dgm:t>
    </dgm:pt>
    <dgm:pt modelId="{2E2F327E-8712-4632-8775-1AA83F446448}" type="sibTrans" cxnId="{CD5F56EC-C62A-45BF-9AF4-46CF30BBEB91}">
      <dgm:prSet/>
      <dgm:spPr/>
      <dgm:t>
        <a:bodyPr/>
        <a:lstStyle/>
        <a:p>
          <a:endParaRPr lang="pt-PT"/>
        </a:p>
      </dgm:t>
    </dgm:pt>
    <dgm:pt modelId="{E5D6903D-ED6F-44EE-A8C3-5DB3DC031712}">
      <dgm:prSet/>
      <dgm:spPr/>
      <dgm:t>
        <a:bodyPr/>
        <a:lstStyle/>
        <a:p>
          <a:r>
            <a:rPr lang="pt-PT" dirty="0" smtClean="0"/>
            <a:t>Histórico de Licitações</a:t>
          </a:r>
          <a:endParaRPr lang="pt-PT" dirty="0"/>
        </a:p>
      </dgm:t>
    </dgm:pt>
    <dgm:pt modelId="{251E4FFA-5B44-4A61-8833-DFC666765813}" type="parTrans" cxnId="{577B46EB-A270-4219-8226-A1D9FBBA9BF0}">
      <dgm:prSet/>
      <dgm:spPr/>
      <dgm:t>
        <a:bodyPr/>
        <a:lstStyle/>
        <a:p>
          <a:endParaRPr lang="pt-PT"/>
        </a:p>
      </dgm:t>
    </dgm:pt>
    <dgm:pt modelId="{E4952F7D-AF86-4AF5-8516-019B06778FC2}" type="sibTrans" cxnId="{577B46EB-A270-4219-8226-A1D9FBBA9BF0}">
      <dgm:prSet/>
      <dgm:spPr/>
      <dgm:t>
        <a:bodyPr/>
        <a:lstStyle/>
        <a:p>
          <a:endParaRPr lang="pt-PT"/>
        </a:p>
      </dgm:t>
    </dgm:pt>
    <dgm:pt modelId="{F311785F-8BE8-4A40-9C84-A7DB0BB7E78D}">
      <dgm:prSet/>
      <dgm:spPr/>
      <dgm:t>
        <a:bodyPr/>
        <a:lstStyle/>
        <a:p>
          <a:r>
            <a:rPr lang="pt-PT" dirty="0" smtClean="0"/>
            <a:t>Actualizar Artigo</a:t>
          </a:r>
          <a:endParaRPr lang="pt-PT" dirty="0"/>
        </a:p>
      </dgm:t>
    </dgm:pt>
    <dgm:pt modelId="{B6FAADEC-A57D-46FC-A342-128B705FCCFC}" type="parTrans" cxnId="{AB37A1C6-4B3B-4E24-BE78-E6FFFA410AF2}">
      <dgm:prSet/>
      <dgm:spPr/>
      <dgm:t>
        <a:bodyPr/>
        <a:lstStyle/>
        <a:p>
          <a:endParaRPr lang="pt-PT"/>
        </a:p>
      </dgm:t>
    </dgm:pt>
    <dgm:pt modelId="{D688BD92-493D-4C4E-B9B5-810FBA54799B}" type="sibTrans" cxnId="{AB37A1C6-4B3B-4E24-BE78-E6FFFA410AF2}">
      <dgm:prSet/>
      <dgm:spPr/>
      <dgm:t>
        <a:bodyPr/>
        <a:lstStyle/>
        <a:p>
          <a:endParaRPr lang="pt-PT"/>
        </a:p>
      </dgm:t>
    </dgm:pt>
    <dgm:pt modelId="{5CBDF1A6-CB9A-45BB-B7C1-3BB441138298}">
      <dgm:prSet/>
      <dgm:spPr/>
      <dgm:t>
        <a:bodyPr/>
        <a:lstStyle/>
        <a:p>
          <a:r>
            <a:rPr lang="pt-PT" dirty="0" smtClean="0"/>
            <a:t>Terminar Leilão</a:t>
          </a:r>
          <a:endParaRPr lang="pt-PT" dirty="0"/>
        </a:p>
      </dgm:t>
    </dgm:pt>
    <dgm:pt modelId="{091D604B-EED6-41E1-9ABE-A1D03202E38F}" type="parTrans" cxnId="{979D0FF0-D00A-4A91-A034-DED5FB7F10EF}">
      <dgm:prSet/>
      <dgm:spPr/>
      <dgm:t>
        <a:bodyPr/>
        <a:lstStyle/>
        <a:p>
          <a:endParaRPr lang="pt-PT"/>
        </a:p>
      </dgm:t>
    </dgm:pt>
    <dgm:pt modelId="{27AFA6E3-A84B-4038-91E7-13AAB7C0FFF4}" type="sibTrans" cxnId="{979D0FF0-D00A-4A91-A034-DED5FB7F10EF}">
      <dgm:prSet/>
      <dgm:spPr/>
      <dgm:t>
        <a:bodyPr/>
        <a:lstStyle/>
        <a:p>
          <a:endParaRPr lang="pt-PT"/>
        </a:p>
      </dgm:t>
    </dgm:pt>
    <dgm:pt modelId="{DA0EEB0A-4484-4EEB-86AC-E3CF62940144}">
      <dgm:prSet/>
      <dgm:spPr/>
      <dgm:t>
        <a:bodyPr/>
        <a:lstStyle/>
        <a:p>
          <a:r>
            <a:rPr lang="pt-PT" dirty="0" smtClean="0"/>
            <a:t>Remover Artigo</a:t>
          </a:r>
          <a:endParaRPr lang="pt-PT" dirty="0"/>
        </a:p>
      </dgm:t>
    </dgm:pt>
    <dgm:pt modelId="{6FA8CA22-97B7-4E59-84D1-2A75655BF705}" type="parTrans" cxnId="{7865FFDC-8DD7-457E-B49E-15789E4584F2}">
      <dgm:prSet/>
      <dgm:spPr/>
      <dgm:t>
        <a:bodyPr/>
        <a:lstStyle/>
        <a:p>
          <a:endParaRPr lang="pt-PT"/>
        </a:p>
      </dgm:t>
    </dgm:pt>
    <dgm:pt modelId="{CC74742D-5F05-4BBA-8AAC-11FC01EDC640}" type="sibTrans" cxnId="{7865FFDC-8DD7-457E-B49E-15789E4584F2}">
      <dgm:prSet/>
      <dgm:spPr/>
      <dgm:t>
        <a:bodyPr/>
        <a:lstStyle/>
        <a:p>
          <a:endParaRPr lang="pt-PT"/>
        </a:p>
      </dgm:t>
    </dgm:pt>
    <dgm:pt modelId="{6528753F-3183-46B5-871A-CF097E49FCF6}">
      <dgm:prSet/>
      <dgm:spPr/>
      <dgm:t>
        <a:bodyPr/>
        <a:lstStyle/>
        <a:p>
          <a:r>
            <a:rPr lang="pt-PT" dirty="0" smtClean="0"/>
            <a:t>Licitação</a:t>
          </a:r>
          <a:endParaRPr lang="pt-PT" dirty="0"/>
        </a:p>
      </dgm:t>
    </dgm:pt>
    <dgm:pt modelId="{75D4554C-29D2-4C32-87E6-C1C9E1F235D7}" type="parTrans" cxnId="{B531597A-3E5F-4C14-81F8-2A1CF278DC24}">
      <dgm:prSet/>
      <dgm:spPr/>
      <dgm:t>
        <a:bodyPr/>
        <a:lstStyle/>
        <a:p>
          <a:endParaRPr lang="pt-PT"/>
        </a:p>
      </dgm:t>
    </dgm:pt>
    <dgm:pt modelId="{96F7F195-470C-49B1-8D1A-6F8DC29C412E}" type="sibTrans" cxnId="{B531597A-3E5F-4C14-81F8-2A1CF278DC24}">
      <dgm:prSet/>
      <dgm:spPr/>
      <dgm:t>
        <a:bodyPr/>
        <a:lstStyle/>
        <a:p>
          <a:endParaRPr lang="pt-PT"/>
        </a:p>
      </dgm:t>
    </dgm:pt>
    <dgm:pt modelId="{88212A6D-4FC7-42C0-B51D-0063183530A2}">
      <dgm:prSet/>
      <dgm:spPr/>
      <dgm:t>
        <a:bodyPr/>
        <a:lstStyle/>
        <a:p>
          <a:r>
            <a:rPr lang="pt-PT" dirty="0" smtClean="0"/>
            <a:t>Sobre Nós</a:t>
          </a:r>
          <a:endParaRPr lang="pt-PT" dirty="0"/>
        </a:p>
      </dgm:t>
    </dgm:pt>
    <dgm:pt modelId="{94DC2BAD-7F4C-4367-B84F-202A2A210333}" type="parTrans" cxnId="{5684C20A-4839-41EE-BA3E-A54EE3059AD8}">
      <dgm:prSet/>
      <dgm:spPr/>
      <dgm:t>
        <a:bodyPr/>
        <a:lstStyle/>
        <a:p>
          <a:endParaRPr lang="pt-PT"/>
        </a:p>
      </dgm:t>
    </dgm:pt>
    <dgm:pt modelId="{D4769878-5C89-47BD-BE8E-7B85FA8B62FC}" type="sibTrans" cxnId="{5684C20A-4839-41EE-BA3E-A54EE3059AD8}">
      <dgm:prSet/>
      <dgm:spPr/>
      <dgm:t>
        <a:bodyPr/>
        <a:lstStyle/>
        <a:p>
          <a:endParaRPr lang="pt-PT"/>
        </a:p>
      </dgm:t>
    </dgm:pt>
    <dgm:pt modelId="{B9C69F5D-A099-4093-A4FD-4EAB9E20BB21}">
      <dgm:prSet/>
      <dgm:spPr/>
      <dgm:t>
        <a:bodyPr/>
        <a:lstStyle/>
        <a:p>
          <a:r>
            <a:rPr lang="pt-PT" dirty="0" smtClean="0"/>
            <a:t>Contactos e Links</a:t>
          </a:r>
          <a:endParaRPr lang="pt-PT" dirty="0"/>
        </a:p>
      </dgm:t>
    </dgm:pt>
    <dgm:pt modelId="{32483BFF-3DED-40BD-BAF3-44034D90D069}" type="parTrans" cxnId="{14A26D4A-1573-4350-B39C-EE3157390549}">
      <dgm:prSet/>
      <dgm:spPr/>
      <dgm:t>
        <a:bodyPr/>
        <a:lstStyle/>
        <a:p>
          <a:endParaRPr lang="pt-PT"/>
        </a:p>
      </dgm:t>
    </dgm:pt>
    <dgm:pt modelId="{26A48054-C962-44F4-9E2F-EA58A73F7EC9}" type="sibTrans" cxnId="{14A26D4A-1573-4350-B39C-EE3157390549}">
      <dgm:prSet/>
      <dgm:spPr/>
      <dgm:t>
        <a:bodyPr/>
        <a:lstStyle/>
        <a:p>
          <a:endParaRPr lang="pt-PT"/>
        </a:p>
      </dgm:t>
    </dgm:pt>
    <dgm:pt modelId="{241DBAD9-8542-4F6C-82AD-25CDEB29694F}">
      <dgm:prSet/>
      <dgm:spPr/>
      <dgm:t>
        <a:bodyPr/>
        <a:lstStyle/>
        <a:p>
          <a:r>
            <a:rPr lang="pt-PT" dirty="0" smtClean="0"/>
            <a:t>Pesquisa Rápida de Artigos</a:t>
          </a:r>
          <a:endParaRPr lang="pt-PT" dirty="0"/>
        </a:p>
      </dgm:t>
    </dgm:pt>
    <dgm:pt modelId="{546C9B86-A5A9-4849-9206-7D5988A51CFE}" type="parTrans" cxnId="{A6C1F116-B3CA-430B-8F0B-850EAC24157C}">
      <dgm:prSet/>
      <dgm:spPr/>
      <dgm:t>
        <a:bodyPr/>
        <a:lstStyle/>
        <a:p>
          <a:endParaRPr lang="pt-PT"/>
        </a:p>
      </dgm:t>
    </dgm:pt>
    <dgm:pt modelId="{E4A07872-A40B-468D-B6BB-632C09AFFD23}" type="sibTrans" cxnId="{A6C1F116-B3CA-430B-8F0B-850EAC24157C}">
      <dgm:prSet/>
      <dgm:spPr/>
      <dgm:t>
        <a:bodyPr/>
        <a:lstStyle/>
        <a:p>
          <a:endParaRPr lang="pt-PT"/>
        </a:p>
      </dgm:t>
    </dgm:pt>
    <dgm:pt modelId="{F8B62E84-3335-4059-BAD7-0AB4C345CC75}">
      <dgm:prSet/>
      <dgm:spPr/>
      <dgm:t>
        <a:bodyPr/>
        <a:lstStyle/>
        <a:p>
          <a:r>
            <a:rPr lang="pt-PT" dirty="0" smtClean="0"/>
            <a:t>Resultados da Pesquisa Rápida de Artigos</a:t>
          </a:r>
          <a:endParaRPr lang="pt-PT" dirty="0"/>
        </a:p>
      </dgm:t>
    </dgm:pt>
    <dgm:pt modelId="{B37800F4-947E-4AC0-AC82-223927DADC49}" type="parTrans" cxnId="{59D0BB93-AE10-4975-A28D-8E66BD180B82}">
      <dgm:prSet/>
      <dgm:spPr/>
      <dgm:t>
        <a:bodyPr/>
        <a:lstStyle/>
        <a:p>
          <a:endParaRPr lang="pt-PT"/>
        </a:p>
      </dgm:t>
    </dgm:pt>
    <dgm:pt modelId="{2469A531-BF5D-4C63-A129-2D240EDA9E87}" type="sibTrans" cxnId="{59D0BB93-AE10-4975-A28D-8E66BD180B82}">
      <dgm:prSet/>
      <dgm:spPr/>
      <dgm:t>
        <a:bodyPr/>
        <a:lstStyle/>
        <a:p>
          <a:endParaRPr lang="pt-PT"/>
        </a:p>
      </dgm:t>
    </dgm:pt>
    <dgm:pt modelId="{4B1ECA7D-627E-4C4C-9A11-179C76E0A656}">
      <dgm:prSet/>
      <dgm:spPr/>
      <dgm:t>
        <a:bodyPr/>
        <a:lstStyle/>
        <a:p>
          <a:r>
            <a:rPr lang="pt-PT" dirty="0" smtClean="0"/>
            <a:t>Detalhes de Artigo</a:t>
          </a:r>
          <a:endParaRPr lang="pt-PT" dirty="0"/>
        </a:p>
      </dgm:t>
    </dgm:pt>
    <dgm:pt modelId="{3FBDD18A-34BB-4385-8D19-38E2E3666235}" type="parTrans" cxnId="{59D42ACC-11C1-401C-A8FD-C24B959169F6}">
      <dgm:prSet/>
      <dgm:spPr/>
      <dgm:t>
        <a:bodyPr/>
        <a:lstStyle/>
        <a:p>
          <a:endParaRPr lang="pt-PT"/>
        </a:p>
      </dgm:t>
    </dgm:pt>
    <dgm:pt modelId="{2019B2A1-283D-412C-8844-07626B8C1C9C}" type="sibTrans" cxnId="{59D42ACC-11C1-401C-A8FD-C24B959169F6}">
      <dgm:prSet/>
      <dgm:spPr/>
      <dgm:t>
        <a:bodyPr/>
        <a:lstStyle/>
        <a:p>
          <a:endParaRPr lang="pt-PT"/>
        </a:p>
      </dgm:t>
    </dgm:pt>
    <dgm:pt modelId="{A576149D-01FE-4BEA-A611-5C13B56DDB19}">
      <dgm:prSet/>
      <dgm:spPr/>
      <dgm:t>
        <a:bodyPr/>
        <a:lstStyle/>
        <a:p>
          <a:r>
            <a:rPr lang="pt-PT" dirty="0" smtClean="0"/>
            <a:t>Histórico de Licitações</a:t>
          </a:r>
          <a:endParaRPr lang="pt-PT" dirty="0"/>
        </a:p>
      </dgm:t>
    </dgm:pt>
    <dgm:pt modelId="{37A71F13-BFD8-4694-A99D-929BDA699E62}" type="parTrans" cxnId="{92063D83-E2F5-455F-8F6F-BE5A40DCB4F2}">
      <dgm:prSet/>
      <dgm:spPr/>
      <dgm:t>
        <a:bodyPr/>
        <a:lstStyle/>
        <a:p>
          <a:endParaRPr lang="pt-PT"/>
        </a:p>
      </dgm:t>
    </dgm:pt>
    <dgm:pt modelId="{4E2D8BCA-A873-4531-A299-C41C99F82B1E}" type="sibTrans" cxnId="{92063D83-E2F5-455F-8F6F-BE5A40DCB4F2}">
      <dgm:prSet/>
      <dgm:spPr/>
      <dgm:t>
        <a:bodyPr/>
        <a:lstStyle/>
        <a:p>
          <a:endParaRPr lang="pt-PT"/>
        </a:p>
      </dgm:t>
    </dgm:pt>
    <dgm:pt modelId="{8247AC85-9CA4-4695-9B4D-7BF8317460E9}">
      <dgm:prSet/>
      <dgm:spPr/>
      <dgm:t>
        <a:bodyPr/>
        <a:lstStyle/>
        <a:p>
          <a:r>
            <a:rPr lang="pt-PT" dirty="0" smtClean="0"/>
            <a:t>Actualizar Artigo</a:t>
          </a:r>
          <a:endParaRPr lang="pt-PT" dirty="0"/>
        </a:p>
      </dgm:t>
    </dgm:pt>
    <dgm:pt modelId="{BC96677B-3FD5-460D-9A45-6871058ACBBE}" type="parTrans" cxnId="{C546E825-D909-44BA-ACDE-18AAE2F0C64C}">
      <dgm:prSet/>
      <dgm:spPr/>
      <dgm:t>
        <a:bodyPr/>
        <a:lstStyle/>
        <a:p>
          <a:endParaRPr lang="pt-PT"/>
        </a:p>
      </dgm:t>
    </dgm:pt>
    <dgm:pt modelId="{07699357-33B9-4470-A3B1-9330DB3526A2}" type="sibTrans" cxnId="{C546E825-D909-44BA-ACDE-18AAE2F0C64C}">
      <dgm:prSet/>
      <dgm:spPr/>
      <dgm:t>
        <a:bodyPr/>
        <a:lstStyle/>
        <a:p>
          <a:endParaRPr lang="pt-PT"/>
        </a:p>
      </dgm:t>
    </dgm:pt>
    <dgm:pt modelId="{1A825979-DED2-4E0D-91A7-39C21D48B240}">
      <dgm:prSet/>
      <dgm:spPr/>
      <dgm:t>
        <a:bodyPr/>
        <a:lstStyle/>
        <a:p>
          <a:r>
            <a:rPr lang="pt-PT" dirty="0" smtClean="0"/>
            <a:t>Terminar Leilão</a:t>
          </a:r>
          <a:endParaRPr lang="pt-PT" dirty="0"/>
        </a:p>
      </dgm:t>
    </dgm:pt>
    <dgm:pt modelId="{4707E0DA-7C03-4AE1-9897-CBBA3FB85295}" type="parTrans" cxnId="{BF53EED4-3629-4A68-9082-051881F972FE}">
      <dgm:prSet/>
      <dgm:spPr/>
      <dgm:t>
        <a:bodyPr/>
        <a:lstStyle/>
        <a:p>
          <a:endParaRPr lang="pt-PT"/>
        </a:p>
      </dgm:t>
    </dgm:pt>
    <dgm:pt modelId="{B06EF2EB-8C4E-4D59-9361-B40D89B6F4D1}" type="sibTrans" cxnId="{BF53EED4-3629-4A68-9082-051881F972FE}">
      <dgm:prSet/>
      <dgm:spPr/>
      <dgm:t>
        <a:bodyPr/>
        <a:lstStyle/>
        <a:p>
          <a:endParaRPr lang="pt-PT"/>
        </a:p>
      </dgm:t>
    </dgm:pt>
    <dgm:pt modelId="{CDE9A250-BC92-40E6-8BA5-FC4422A5FCA6}">
      <dgm:prSet/>
      <dgm:spPr/>
      <dgm:t>
        <a:bodyPr/>
        <a:lstStyle/>
        <a:p>
          <a:r>
            <a:rPr lang="pt-PT" dirty="0" smtClean="0"/>
            <a:t>Remover Artigo</a:t>
          </a:r>
          <a:endParaRPr lang="pt-PT" dirty="0"/>
        </a:p>
      </dgm:t>
    </dgm:pt>
    <dgm:pt modelId="{FD9F33E3-5490-4646-AA45-1CE8169026CA}" type="parTrans" cxnId="{B7AD7B58-A835-43D8-A58D-A10E8E99888C}">
      <dgm:prSet/>
      <dgm:spPr/>
      <dgm:t>
        <a:bodyPr/>
        <a:lstStyle/>
        <a:p>
          <a:endParaRPr lang="pt-PT"/>
        </a:p>
      </dgm:t>
    </dgm:pt>
    <dgm:pt modelId="{F017C5AE-3403-4A82-91A8-BECBE61E5271}" type="sibTrans" cxnId="{B7AD7B58-A835-43D8-A58D-A10E8E99888C}">
      <dgm:prSet/>
      <dgm:spPr/>
      <dgm:t>
        <a:bodyPr/>
        <a:lstStyle/>
        <a:p>
          <a:endParaRPr lang="pt-PT"/>
        </a:p>
      </dgm:t>
    </dgm:pt>
    <dgm:pt modelId="{6CFEEC1D-4695-4121-9AB1-3B373FA6C402}">
      <dgm:prSet/>
      <dgm:spPr/>
      <dgm:t>
        <a:bodyPr/>
        <a:lstStyle/>
        <a:p>
          <a:r>
            <a:rPr lang="pt-PT" dirty="0" smtClean="0"/>
            <a:t>Licitação</a:t>
          </a:r>
          <a:endParaRPr lang="pt-PT" dirty="0"/>
        </a:p>
      </dgm:t>
    </dgm:pt>
    <dgm:pt modelId="{65C25FE2-0D9C-4C36-8708-C06E454B3EFB}" type="parTrans" cxnId="{CE5D24F0-DB03-4314-9917-3F3B81CAAE6D}">
      <dgm:prSet/>
      <dgm:spPr/>
      <dgm:t>
        <a:bodyPr/>
        <a:lstStyle/>
        <a:p>
          <a:endParaRPr lang="pt-PT"/>
        </a:p>
      </dgm:t>
    </dgm:pt>
    <dgm:pt modelId="{81A9916C-01F1-4103-A66D-44036FECFFF0}" type="sibTrans" cxnId="{CE5D24F0-DB03-4314-9917-3F3B81CAAE6D}">
      <dgm:prSet/>
      <dgm:spPr/>
      <dgm:t>
        <a:bodyPr/>
        <a:lstStyle/>
        <a:p>
          <a:endParaRPr lang="pt-PT"/>
        </a:p>
      </dgm:t>
    </dgm:pt>
    <dgm:pt modelId="{24F1FC69-4406-4257-B517-8B99051914F8}">
      <dgm:prSet/>
      <dgm:spPr/>
      <dgm:t>
        <a:bodyPr/>
        <a:lstStyle/>
        <a:p>
          <a:r>
            <a:rPr lang="pt-PT" dirty="0" smtClean="0"/>
            <a:t>Adicionar Artigos</a:t>
          </a:r>
          <a:endParaRPr lang="pt-PT" dirty="0"/>
        </a:p>
      </dgm:t>
    </dgm:pt>
    <dgm:pt modelId="{BB986DCF-5354-4D89-BA92-BF2D4D0743EA}" type="parTrans" cxnId="{06EC9D46-67D6-4ADC-BC51-0F9F9FEE9E60}">
      <dgm:prSet/>
      <dgm:spPr/>
      <dgm:t>
        <a:bodyPr/>
        <a:lstStyle/>
        <a:p>
          <a:endParaRPr lang="pt-PT"/>
        </a:p>
      </dgm:t>
    </dgm:pt>
    <dgm:pt modelId="{BF78D30D-220C-4F37-B840-865214979724}" type="sibTrans" cxnId="{06EC9D46-67D6-4ADC-BC51-0F9F9FEE9E60}">
      <dgm:prSet/>
      <dgm:spPr/>
      <dgm:t>
        <a:bodyPr/>
        <a:lstStyle/>
        <a:p>
          <a:endParaRPr lang="pt-PT"/>
        </a:p>
      </dgm:t>
    </dgm:pt>
    <dgm:pt modelId="{958D28D7-7A7D-451E-A801-0A3A6CECAB84}">
      <dgm:prSet/>
      <dgm:spPr/>
      <dgm:t>
        <a:bodyPr/>
        <a:lstStyle/>
        <a:p>
          <a:r>
            <a:rPr lang="pt-PT" dirty="0" smtClean="0"/>
            <a:t>Consultar Meus Artigos</a:t>
          </a:r>
          <a:endParaRPr lang="pt-PT" dirty="0"/>
        </a:p>
      </dgm:t>
    </dgm:pt>
    <dgm:pt modelId="{ED7A52EE-E91D-4755-A56C-4335B19DCC6F}" type="parTrans" cxnId="{B1610E27-4ABD-4355-96E6-9CEC9DD3AA69}">
      <dgm:prSet/>
      <dgm:spPr/>
      <dgm:t>
        <a:bodyPr/>
        <a:lstStyle/>
        <a:p>
          <a:endParaRPr lang="pt-PT"/>
        </a:p>
      </dgm:t>
    </dgm:pt>
    <dgm:pt modelId="{4526A8A2-0ECB-4C1B-8F64-004B76F7ED6D}" type="sibTrans" cxnId="{B1610E27-4ABD-4355-96E6-9CEC9DD3AA69}">
      <dgm:prSet/>
      <dgm:spPr/>
      <dgm:t>
        <a:bodyPr/>
        <a:lstStyle/>
        <a:p>
          <a:endParaRPr lang="pt-PT"/>
        </a:p>
      </dgm:t>
    </dgm:pt>
    <dgm:pt modelId="{BED505C4-E24E-443B-9CFC-88EE1357489F}">
      <dgm:prSet/>
      <dgm:spPr/>
      <dgm:t>
        <a:bodyPr/>
        <a:lstStyle/>
        <a:p>
          <a:r>
            <a:rPr lang="pt-PT" dirty="0" smtClean="0"/>
            <a:t>Alterar Dados</a:t>
          </a:r>
          <a:endParaRPr lang="pt-PT" dirty="0"/>
        </a:p>
      </dgm:t>
    </dgm:pt>
    <dgm:pt modelId="{AB71DC27-6426-4A12-A8C7-1A3D906CC8AC}" type="parTrans" cxnId="{33D26067-67D3-4FC8-BDCF-91403ABD511A}">
      <dgm:prSet/>
      <dgm:spPr/>
      <dgm:t>
        <a:bodyPr/>
        <a:lstStyle/>
        <a:p>
          <a:endParaRPr lang="pt-PT"/>
        </a:p>
      </dgm:t>
    </dgm:pt>
    <dgm:pt modelId="{8E0D49C5-77F2-4D13-8BCC-B69395E862D2}" type="sibTrans" cxnId="{33D26067-67D3-4FC8-BDCF-91403ABD511A}">
      <dgm:prSet/>
      <dgm:spPr/>
      <dgm:t>
        <a:bodyPr/>
        <a:lstStyle/>
        <a:p>
          <a:endParaRPr lang="pt-PT"/>
        </a:p>
      </dgm:t>
    </dgm:pt>
    <dgm:pt modelId="{F0095A99-5674-448F-972A-3103E7ABE05B}">
      <dgm:prSet/>
      <dgm:spPr/>
      <dgm:t>
        <a:bodyPr/>
        <a:lstStyle/>
        <a:p>
          <a:r>
            <a:rPr lang="pt-PT" dirty="0" smtClean="0"/>
            <a:t>Cancelar Conta</a:t>
          </a:r>
          <a:endParaRPr lang="pt-PT" dirty="0"/>
        </a:p>
      </dgm:t>
    </dgm:pt>
    <dgm:pt modelId="{06F1BB2A-A749-4854-8CDA-E02A3CE4554E}" type="parTrans" cxnId="{BA5AEB03-8147-4C11-948F-6E8228C29B04}">
      <dgm:prSet/>
      <dgm:spPr/>
      <dgm:t>
        <a:bodyPr/>
        <a:lstStyle/>
        <a:p>
          <a:endParaRPr lang="pt-PT"/>
        </a:p>
      </dgm:t>
    </dgm:pt>
    <dgm:pt modelId="{CC2230B3-7D91-4149-9E64-5F786C45A6F5}" type="sibTrans" cxnId="{BA5AEB03-8147-4C11-948F-6E8228C29B04}">
      <dgm:prSet/>
      <dgm:spPr/>
      <dgm:t>
        <a:bodyPr/>
        <a:lstStyle/>
        <a:p>
          <a:endParaRPr lang="pt-PT"/>
        </a:p>
      </dgm:t>
    </dgm:pt>
    <dgm:pt modelId="{464538D3-CB3E-4271-93BD-D3277BC2BA7F}">
      <dgm:prSet/>
      <dgm:spPr/>
      <dgm:t>
        <a:bodyPr/>
        <a:lstStyle/>
        <a:p>
          <a:r>
            <a:rPr lang="pt-PT" dirty="0" smtClean="0"/>
            <a:t>Terminar Sessão</a:t>
          </a:r>
          <a:endParaRPr lang="pt-PT" dirty="0"/>
        </a:p>
      </dgm:t>
    </dgm:pt>
    <dgm:pt modelId="{40D0D6B4-7C33-4FB0-A935-02666B8CC7FF}" type="parTrans" cxnId="{CAD5387A-5E41-478B-8817-A669B7866C77}">
      <dgm:prSet/>
      <dgm:spPr/>
      <dgm:t>
        <a:bodyPr/>
        <a:lstStyle/>
        <a:p>
          <a:endParaRPr lang="pt-PT"/>
        </a:p>
      </dgm:t>
    </dgm:pt>
    <dgm:pt modelId="{4570F4C3-2A18-47C8-A4F7-88F43B4C3EA3}" type="sibTrans" cxnId="{CAD5387A-5E41-478B-8817-A669B7866C77}">
      <dgm:prSet/>
      <dgm:spPr/>
      <dgm:t>
        <a:bodyPr/>
        <a:lstStyle/>
        <a:p>
          <a:endParaRPr lang="pt-PT"/>
        </a:p>
      </dgm:t>
    </dgm:pt>
    <dgm:pt modelId="{B2EE02EC-AFB0-4D24-BF12-CF812C465940}">
      <dgm:prSet/>
      <dgm:spPr/>
      <dgm:t>
        <a:bodyPr/>
        <a:lstStyle/>
        <a:p>
          <a:r>
            <a:rPr lang="pt-PT" dirty="0" smtClean="0"/>
            <a:t>Detalhes de Artigo</a:t>
          </a:r>
          <a:endParaRPr lang="pt-PT" dirty="0"/>
        </a:p>
      </dgm:t>
    </dgm:pt>
    <dgm:pt modelId="{0D59FEB4-196A-47E7-A990-E44347793841}" type="parTrans" cxnId="{78E42E20-6680-4724-9C85-7649CB83D480}">
      <dgm:prSet/>
      <dgm:spPr/>
      <dgm:t>
        <a:bodyPr/>
        <a:lstStyle/>
        <a:p>
          <a:endParaRPr lang="pt-PT"/>
        </a:p>
      </dgm:t>
    </dgm:pt>
    <dgm:pt modelId="{4956448E-A57B-4571-ADA8-6A47272E9472}" type="sibTrans" cxnId="{78E42E20-6680-4724-9C85-7649CB83D480}">
      <dgm:prSet/>
      <dgm:spPr/>
      <dgm:t>
        <a:bodyPr/>
        <a:lstStyle/>
        <a:p>
          <a:endParaRPr lang="pt-PT"/>
        </a:p>
      </dgm:t>
    </dgm:pt>
    <dgm:pt modelId="{7438C812-7C37-4282-AD0C-CC915D2924E9}">
      <dgm:prSet/>
      <dgm:spPr/>
      <dgm:t>
        <a:bodyPr/>
        <a:lstStyle/>
        <a:p>
          <a:r>
            <a:rPr lang="pt-PT" dirty="0" smtClean="0"/>
            <a:t>Histórico de Licitações</a:t>
          </a:r>
          <a:endParaRPr lang="pt-PT" dirty="0"/>
        </a:p>
      </dgm:t>
    </dgm:pt>
    <dgm:pt modelId="{111BC4AA-2502-46DF-9789-2D0F282123A9}" type="parTrans" cxnId="{4CB174C1-C3C4-4D4E-B69D-F7C0AEA62754}">
      <dgm:prSet/>
      <dgm:spPr/>
      <dgm:t>
        <a:bodyPr/>
        <a:lstStyle/>
        <a:p>
          <a:endParaRPr lang="pt-PT"/>
        </a:p>
      </dgm:t>
    </dgm:pt>
    <dgm:pt modelId="{090F1689-F5E4-4C16-B633-BE0B1349734A}" type="sibTrans" cxnId="{4CB174C1-C3C4-4D4E-B69D-F7C0AEA62754}">
      <dgm:prSet/>
      <dgm:spPr/>
      <dgm:t>
        <a:bodyPr/>
        <a:lstStyle/>
        <a:p>
          <a:endParaRPr lang="pt-PT"/>
        </a:p>
      </dgm:t>
    </dgm:pt>
    <dgm:pt modelId="{4223C80D-2E2B-404D-9292-C831B308A3C9}">
      <dgm:prSet/>
      <dgm:spPr/>
      <dgm:t>
        <a:bodyPr/>
        <a:lstStyle/>
        <a:p>
          <a:r>
            <a:rPr lang="pt-PT" dirty="0" smtClean="0"/>
            <a:t>Actualizar Artigo</a:t>
          </a:r>
          <a:endParaRPr lang="pt-PT" dirty="0"/>
        </a:p>
      </dgm:t>
    </dgm:pt>
    <dgm:pt modelId="{FF467384-8B2C-4A69-BA0F-562219652CCC}" type="parTrans" cxnId="{C6FF273E-FA06-4361-B6AF-A763907CC83C}">
      <dgm:prSet/>
      <dgm:spPr/>
      <dgm:t>
        <a:bodyPr/>
        <a:lstStyle/>
        <a:p>
          <a:endParaRPr lang="pt-PT"/>
        </a:p>
      </dgm:t>
    </dgm:pt>
    <dgm:pt modelId="{969C7156-5F68-4D06-98F3-7FD50E95FBB4}" type="sibTrans" cxnId="{C6FF273E-FA06-4361-B6AF-A763907CC83C}">
      <dgm:prSet/>
      <dgm:spPr/>
      <dgm:t>
        <a:bodyPr/>
        <a:lstStyle/>
        <a:p>
          <a:endParaRPr lang="pt-PT"/>
        </a:p>
      </dgm:t>
    </dgm:pt>
    <dgm:pt modelId="{515FC21E-73C7-4450-9B49-3640E3945078}">
      <dgm:prSet/>
      <dgm:spPr/>
      <dgm:t>
        <a:bodyPr/>
        <a:lstStyle/>
        <a:p>
          <a:r>
            <a:rPr lang="pt-PT" dirty="0" smtClean="0"/>
            <a:t>Terminar Leilão</a:t>
          </a:r>
          <a:endParaRPr lang="pt-PT" dirty="0"/>
        </a:p>
      </dgm:t>
    </dgm:pt>
    <dgm:pt modelId="{7CF1CB92-56EB-40BA-8F16-8C1DCF3C4955}" type="parTrans" cxnId="{AB06A700-90F0-4FA1-ACED-A5D109F292D4}">
      <dgm:prSet/>
      <dgm:spPr/>
      <dgm:t>
        <a:bodyPr/>
        <a:lstStyle/>
        <a:p>
          <a:endParaRPr lang="pt-PT"/>
        </a:p>
      </dgm:t>
    </dgm:pt>
    <dgm:pt modelId="{9EB6E667-2E7D-45C3-BDDB-C908D2F634E7}" type="sibTrans" cxnId="{AB06A700-90F0-4FA1-ACED-A5D109F292D4}">
      <dgm:prSet/>
      <dgm:spPr/>
      <dgm:t>
        <a:bodyPr/>
        <a:lstStyle/>
        <a:p>
          <a:endParaRPr lang="pt-PT"/>
        </a:p>
      </dgm:t>
    </dgm:pt>
    <dgm:pt modelId="{84275B81-2B6B-419B-A1E2-0C587770A244}">
      <dgm:prSet/>
      <dgm:spPr/>
      <dgm:t>
        <a:bodyPr/>
        <a:lstStyle/>
        <a:p>
          <a:r>
            <a:rPr lang="pt-PT" dirty="0" smtClean="0"/>
            <a:t>Remover Artigo</a:t>
          </a:r>
          <a:endParaRPr lang="pt-PT" dirty="0"/>
        </a:p>
      </dgm:t>
    </dgm:pt>
    <dgm:pt modelId="{F8977BA1-EC70-4AF5-9E66-959EB7EC5C98}" type="parTrans" cxnId="{59A8FD8F-7999-412B-B7E2-4DFFC1A5AC7E}">
      <dgm:prSet/>
      <dgm:spPr/>
      <dgm:t>
        <a:bodyPr/>
        <a:lstStyle/>
        <a:p>
          <a:endParaRPr lang="pt-PT"/>
        </a:p>
      </dgm:t>
    </dgm:pt>
    <dgm:pt modelId="{8CEB6567-6E90-4D63-AB78-30D8019D5DD8}" type="sibTrans" cxnId="{59A8FD8F-7999-412B-B7E2-4DFFC1A5AC7E}">
      <dgm:prSet/>
      <dgm:spPr/>
      <dgm:t>
        <a:bodyPr/>
        <a:lstStyle/>
        <a:p>
          <a:endParaRPr lang="pt-PT"/>
        </a:p>
      </dgm:t>
    </dgm:pt>
    <dgm:pt modelId="{8F0552E9-3652-4005-A398-D729FB82C32E}">
      <dgm:prSet/>
      <dgm:spPr/>
      <dgm:t>
        <a:bodyPr/>
        <a:lstStyle/>
        <a:p>
          <a:r>
            <a:rPr lang="pt-PT" dirty="0" smtClean="0"/>
            <a:t>Licitação</a:t>
          </a:r>
          <a:endParaRPr lang="pt-PT" dirty="0"/>
        </a:p>
      </dgm:t>
    </dgm:pt>
    <dgm:pt modelId="{14E251CB-6F8F-4870-A973-D85554A83A92}" type="parTrans" cxnId="{9B4F96BF-FEFA-4DAE-BDA7-21D89FC6E7A0}">
      <dgm:prSet/>
      <dgm:spPr/>
      <dgm:t>
        <a:bodyPr/>
        <a:lstStyle/>
        <a:p>
          <a:endParaRPr lang="pt-PT"/>
        </a:p>
      </dgm:t>
    </dgm:pt>
    <dgm:pt modelId="{20EF266A-0ACA-4251-B704-F7D61300E8AA}" type="sibTrans" cxnId="{9B4F96BF-FEFA-4DAE-BDA7-21D89FC6E7A0}">
      <dgm:prSet/>
      <dgm:spPr/>
      <dgm:t>
        <a:bodyPr/>
        <a:lstStyle/>
        <a:p>
          <a:endParaRPr lang="pt-PT"/>
        </a:p>
      </dgm:t>
    </dgm:pt>
    <dgm:pt modelId="{6D60DDF7-2451-4F8A-935F-7405CD017FAB}" type="pres">
      <dgm:prSet presAssocID="{6EC83205-522C-431D-86C7-B434A158C7F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90484851-D8F8-4DC2-B57D-73DD1CF6A3C1}" type="pres">
      <dgm:prSet presAssocID="{46574D9A-2542-4E7C-A685-E10D6FEEDDFA}" presName="hierRoot1" presStyleCnt="0">
        <dgm:presLayoutVars>
          <dgm:hierBranch/>
        </dgm:presLayoutVars>
      </dgm:prSet>
      <dgm:spPr/>
    </dgm:pt>
    <dgm:pt modelId="{096104F9-17F9-4735-B37F-BBB85ACD74F1}" type="pres">
      <dgm:prSet presAssocID="{46574D9A-2542-4E7C-A685-E10D6FEEDDFA}" presName="rootComposite1" presStyleCnt="0"/>
      <dgm:spPr/>
    </dgm:pt>
    <dgm:pt modelId="{815A8686-F61A-4529-BA88-03D7D3794C8A}" type="pres">
      <dgm:prSet presAssocID="{46574D9A-2542-4E7C-A685-E10D6FEEDDF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A5AA8E7D-8515-4929-97CC-B687B9506330}" type="pres">
      <dgm:prSet presAssocID="{46574D9A-2542-4E7C-A685-E10D6FEEDDFA}" presName="rootConnector1" presStyleLbl="node1" presStyleIdx="0" presStyleCnt="0"/>
      <dgm:spPr/>
      <dgm:t>
        <a:bodyPr/>
        <a:lstStyle/>
        <a:p>
          <a:endParaRPr lang="pt-PT"/>
        </a:p>
      </dgm:t>
    </dgm:pt>
    <dgm:pt modelId="{D5D93450-E8FC-4C70-85A3-420CCD46F7F2}" type="pres">
      <dgm:prSet presAssocID="{46574D9A-2542-4E7C-A685-E10D6FEEDDFA}" presName="hierChild2" presStyleCnt="0"/>
      <dgm:spPr/>
    </dgm:pt>
    <dgm:pt modelId="{75C88C6B-205F-4E55-89A1-E3AECAC420B9}" type="pres">
      <dgm:prSet presAssocID="{0BC5263C-8CE4-4FB2-9D97-A207FBF1FAFC}" presName="Name35" presStyleLbl="parChTrans1D2" presStyleIdx="0" presStyleCnt="1"/>
      <dgm:spPr/>
      <dgm:t>
        <a:bodyPr/>
        <a:lstStyle/>
        <a:p>
          <a:endParaRPr lang="pt-PT"/>
        </a:p>
      </dgm:t>
    </dgm:pt>
    <dgm:pt modelId="{13F07AA0-0EDD-4F18-B04E-EBCD79FCD287}" type="pres">
      <dgm:prSet presAssocID="{F7B234C5-81E2-4E62-9F98-7F0DBD5DF84F}" presName="hierRoot2" presStyleCnt="0">
        <dgm:presLayoutVars>
          <dgm:hierBranch/>
        </dgm:presLayoutVars>
      </dgm:prSet>
      <dgm:spPr/>
    </dgm:pt>
    <dgm:pt modelId="{CC039A90-1D1F-4CCC-8258-128E3212C77A}" type="pres">
      <dgm:prSet presAssocID="{F7B234C5-81E2-4E62-9F98-7F0DBD5DF84F}" presName="rootComposite" presStyleCnt="0"/>
      <dgm:spPr/>
    </dgm:pt>
    <dgm:pt modelId="{550F9152-3FAD-470A-B0B9-324C5507382A}" type="pres">
      <dgm:prSet presAssocID="{F7B234C5-81E2-4E62-9F98-7F0DBD5DF84F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82160A3-3DCF-4589-93AE-572B0251F0E6}" type="pres">
      <dgm:prSet presAssocID="{F7B234C5-81E2-4E62-9F98-7F0DBD5DF84F}" presName="rootConnector" presStyleLbl="node2" presStyleIdx="0" presStyleCnt="1"/>
      <dgm:spPr/>
      <dgm:t>
        <a:bodyPr/>
        <a:lstStyle/>
        <a:p>
          <a:endParaRPr lang="pt-PT"/>
        </a:p>
      </dgm:t>
    </dgm:pt>
    <dgm:pt modelId="{E892A081-FE44-480F-A895-4BC4A9077678}" type="pres">
      <dgm:prSet presAssocID="{F7B234C5-81E2-4E62-9F98-7F0DBD5DF84F}" presName="hierChild4" presStyleCnt="0"/>
      <dgm:spPr/>
    </dgm:pt>
    <dgm:pt modelId="{0DAE8BAA-E1FA-41C0-9C4B-A3F39A62311E}" type="pres">
      <dgm:prSet presAssocID="{7B0CF612-E968-4D50-A09B-FF505A78E69C}" presName="Name35" presStyleLbl="parChTrans1D3" presStyleIdx="0" presStyleCnt="1"/>
      <dgm:spPr/>
      <dgm:t>
        <a:bodyPr/>
        <a:lstStyle/>
        <a:p>
          <a:endParaRPr lang="pt-PT"/>
        </a:p>
      </dgm:t>
    </dgm:pt>
    <dgm:pt modelId="{6D848782-C379-4AB2-BB3B-9463943A25E7}" type="pres">
      <dgm:prSet presAssocID="{DD9655A7-FCDF-4151-B4B5-5F5E705FFFA2}" presName="hierRoot2" presStyleCnt="0">
        <dgm:presLayoutVars>
          <dgm:hierBranch val="init"/>
        </dgm:presLayoutVars>
      </dgm:prSet>
      <dgm:spPr/>
    </dgm:pt>
    <dgm:pt modelId="{DCCE9FCA-D6E9-48D8-8727-11FCB6F67D09}" type="pres">
      <dgm:prSet presAssocID="{DD9655A7-FCDF-4151-B4B5-5F5E705FFFA2}" presName="rootComposite" presStyleCnt="0"/>
      <dgm:spPr/>
    </dgm:pt>
    <dgm:pt modelId="{582B0A75-31EB-461B-9E33-68045472DBC5}" type="pres">
      <dgm:prSet presAssocID="{DD9655A7-FCDF-4151-B4B5-5F5E705FFFA2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6CF495CC-64FC-4875-A32C-3CB2DCEFED58}" type="pres">
      <dgm:prSet presAssocID="{DD9655A7-FCDF-4151-B4B5-5F5E705FFFA2}" presName="rootConnector" presStyleLbl="node3" presStyleIdx="0" presStyleCnt="1"/>
      <dgm:spPr/>
      <dgm:t>
        <a:bodyPr/>
        <a:lstStyle/>
        <a:p>
          <a:endParaRPr lang="pt-PT"/>
        </a:p>
      </dgm:t>
    </dgm:pt>
    <dgm:pt modelId="{81C011B4-0585-46E1-85EA-347DAD786DE2}" type="pres">
      <dgm:prSet presAssocID="{DD9655A7-FCDF-4151-B4B5-5F5E705FFFA2}" presName="hierChild4" presStyleCnt="0"/>
      <dgm:spPr/>
    </dgm:pt>
    <dgm:pt modelId="{716B3599-C183-4C38-8060-190B50C3B04B}" type="pres">
      <dgm:prSet presAssocID="{48FC8C41-929F-4394-BC0E-45B22982AAB8}" presName="Name37" presStyleLbl="parChTrans1D4" presStyleIdx="0" presStyleCnt="30"/>
      <dgm:spPr/>
      <dgm:t>
        <a:bodyPr/>
        <a:lstStyle/>
        <a:p>
          <a:endParaRPr lang="pt-PT"/>
        </a:p>
      </dgm:t>
    </dgm:pt>
    <dgm:pt modelId="{878009A2-B22C-4232-9772-B7D7A0C08904}" type="pres">
      <dgm:prSet presAssocID="{2C41F46D-2A60-4ED7-8862-05946B3D1B4A}" presName="hierRoot2" presStyleCnt="0">
        <dgm:presLayoutVars>
          <dgm:hierBranch val="init"/>
        </dgm:presLayoutVars>
      </dgm:prSet>
      <dgm:spPr/>
    </dgm:pt>
    <dgm:pt modelId="{834FB82E-798A-4314-9609-9C7078A8AD30}" type="pres">
      <dgm:prSet presAssocID="{2C41F46D-2A60-4ED7-8862-05946B3D1B4A}" presName="rootComposite" presStyleCnt="0"/>
      <dgm:spPr/>
    </dgm:pt>
    <dgm:pt modelId="{863AE4AC-7FC2-4269-980E-30CE2AF1D197}" type="pres">
      <dgm:prSet presAssocID="{2C41F46D-2A60-4ED7-8862-05946B3D1B4A}" presName="rootText" presStyleLbl="node4" presStyleIdx="0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D419232-62D1-4B38-9CB9-F2DAF7B666F3}" type="pres">
      <dgm:prSet presAssocID="{2C41F46D-2A60-4ED7-8862-05946B3D1B4A}" presName="rootConnector" presStyleLbl="node4" presStyleIdx="0" presStyleCnt="30"/>
      <dgm:spPr/>
      <dgm:t>
        <a:bodyPr/>
        <a:lstStyle/>
        <a:p>
          <a:endParaRPr lang="pt-PT"/>
        </a:p>
      </dgm:t>
    </dgm:pt>
    <dgm:pt modelId="{D37B08EE-6EC6-4695-9563-2F0B221F3E6C}" type="pres">
      <dgm:prSet presAssocID="{2C41F46D-2A60-4ED7-8862-05946B3D1B4A}" presName="hierChild4" presStyleCnt="0"/>
      <dgm:spPr/>
    </dgm:pt>
    <dgm:pt modelId="{D4059C30-F487-4E20-92C8-042F109A2F0C}" type="pres">
      <dgm:prSet presAssocID="{2C41F46D-2A60-4ED7-8862-05946B3D1B4A}" presName="hierChild5" presStyleCnt="0"/>
      <dgm:spPr/>
    </dgm:pt>
    <dgm:pt modelId="{755ED7FE-82C4-4EEE-9622-D22D9C15CB5B}" type="pres">
      <dgm:prSet presAssocID="{6EE77362-7D4D-45C6-A0A4-3DD662381E10}" presName="Name37" presStyleLbl="parChTrans1D4" presStyleIdx="1" presStyleCnt="30"/>
      <dgm:spPr/>
      <dgm:t>
        <a:bodyPr/>
        <a:lstStyle/>
        <a:p>
          <a:endParaRPr lang="pt-PT"/>
        </a:p>
      </dgm:t>
    </dgm:pt>
    <dgm:pt modelId="{56B65E91-34A1-48FA-82E8-444EAF6360BD}" type="pres">
      <dgm:prSet presAssocID="{31D28025-DC52-4E57-B48C-229D1FB041AB}" presName="hierRoot2" presStyleCnt="0">
        <dgm:presLayoutVars>
          <dgm:hierBranch val="init"/>
        </dgm:presLayoutVars>
      </dgm:prSet>
      <dgm:spPr/>
    </dgm:pt>
    <dgm:pt modelId="{8C80B1EF-673A-49AA-980B-42DF5C5F59F6}" type="pres">
      <dgm:prSet presAssocID="{31D28025-DC52-4E57-B48C-229D1FB041AB}" presName="rootComposite" presStyleCnt="0"/>
      <dgm:spPr/>
    </dgm:pt>
    <dgm:pt modelId="{4063B9E7-01EC-4C56-87AE-CAC3DF73E42B}" type="pres">
      <dgm:prSet presAssocID="{31D28025-DC52-4E57-B48C-229D1FB041AB}" presName="rootText" presStyleLbl="node4" presStyleIdx="1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06952CD-AAC9-4BF7-BFA7-44217CD7081B}" type="pres">
      <dgm:prSet presAssocID="{31D28025-DC52-4E57-B48C-229D1FB041AB}" presName="rootConnector" presStyleLbl="node4" presStyleIdx="1" presStyleCnt="30"/>
      <dgm:spPr/>
      <dgm:t>
        <a:bodyPr/>
        <a:lstStyle/>
        <a:p>
          <a:endParaRPr lang="pt-PT"/>
        </a:p>
      </dgm:t>
    </dgm:pt>
    <dgm:pt modelId="{1840BBD5-8CF9-4F7B-A672-435EAC2E439A}" type="pres">
      <dgm:prSet presAssocID="{31D28025-DC52-4E57-B48C-229D1FB041AB}" presName="hierChild4" presStyleCnt="0"/>
      <dgm:spPr/>
    </dgm:pt>
    <dgm:pt modelId="{FCBA7F20-E642-4F12-9113-E89F6680DFA9}" type="pres">
      <dgm:prSet presAssocID="{4326A430-8D68-417C-8A66-DA7DB401FFA4}" presName="Name37" presStyleLbl="parChTrans1D4" presStyleIdx="2" presStyleCnt="30"/>
      <dgm:spPr/>
      <dgm:t>
        <a:bodyPr/>
        <a:lstStyle/>
        <a:p>
          <a:endParaRPr lang="pt-PT"/>
        </a:p>
      </dgm:t>
    </dgm:pt>
    <dgm:pt modelId="{407CA756-CA8B-440A-AF0B-8A2EDC3C4D37}" type="pres">
      <dgm:prSet presAssocID="{DBA4C9DB-5706-4E1E-9C25-65A538689514}" presName="hierRoot2" presStyleCnt="0">
        <dgm:presLayoutVars>
          <dgm:hierBranch val="init"/>
        </dgm:presLayoutVars>
      </dgm:prSet>
      <dgm:spPr/>
    </dgm:pt>
    <dgm:pt modelId="{51728AED-5A73-4818-A54C-CF08E3F75E16}" type="pres">
      <dgm:prSet presAssocID="{DBA4C9DB-5706-4E1E-9C25-65A538689514}" presName="rootComposite" presStyleCnt="0"/>
      <dgm:spPr/>
    </dgm:pt>
    <dgm:pt modelId="{27B57A1E-D49D-4764-A8BF-6D487147FDE3}" type="pres">
      <dgm:prSet presAssocID="{DBA4C9DB-5706-4E1E-9C25-65A538689514}" presName="rootText" presStyleLbl="node4" presStyleIdx="2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0FE1989F-B7F5-4364-9F1C-1C905AAE4332}" type="pres">
      <dgm:prSet presAssocID="{DBA4C9DB-5706-4E1E-9C25-65A538689514}" presName="rootConnector" presStyleLbl="node4" presStyleIdx="2" presStyleCnt="30"/>
      <dgm:spPr/>
      <dgm:t>
        <a:bodyPr/>
        <a:lstStyle/>
        <a:p>
          <a:endParaRPr lang="pt-PT"/>
        </a:p>
      </dgm:t>
    </dgm:pt>
    <dgm:pt modelId="{4FE2701A-397D-4D5E-9829-B66939F07757}" type="pres">
      <dgm:prSet presAssocID="{DBA4C9DB-5706-4E1E-9C25-65A538689514}" presName="hierChild4" presStyleCnt="0"/>
      <dgm:spPr/>
    </dgm:pt>
    <dgm:pt modelId="{EC0F066B-46E4-4AAB-A831-E5475EB97AEB}" type="pres">
      <dgm:prSet presAssocID="{675707A4-939C-4B33-9E6B-A6DBD0C6A130}" presName="Name37" presStyleLbl="parChTrans1D4" presStyleIdx="3" presStyleCnt="30"/>
      <dgm:spPr/>
      <dgm:t>
        <a:bodyPr/>
        <a:lstStyle/>
        <a:p>
          <a:endParaRPr lang="pt-PT"/>
        </a:p>
      </dgm:t>
    </dgm:pt>
    <dgm:pt modelId="{FEA740E6-AC1D-4A5A-A023-877FD59786B0}" type="pres">
      <dgm:prSet presAssocID="{1A4BD2CE-4C9A-4761-AB31-0ABC1314732C}" presName="hierRoot2" presStyleCnt="0">
        <dgm:presLayoutVars>
          <dgm:hierBranch/>
        </dgm:presLayoutVars>
      </dgm:prSet>
      <dgm:spPr/>
    </dgm:pt>
    <dgm:pt modelId="{EDD7EF4C-D87E-4B04-826B-234640EA0F9C}" type="pres">
      <dgm:prSet presAssocID="{1A4BD2CE-4C9A-4761-AB31-0ABC1314732C}" presName="rootComposite" presStyleCnt="0"/>
      <dgm:spPr/>
    </dgm:pt>
    <dgm:pt modelId="{FCC67DE2-E56F-4957-84DC-D788F2C5A044}" type="pres">
      <dgm:prSet presAssocID="{1A4BD2CE-4C9A-4761-AB31-0ABC1314732C}" presName="rootText" presStyleLbl="node4" presStyleIdx="3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20CE190-B224-4053-A85C-2DE78936D9AC}" type="pres">
      <dgm:prSet presAssocID="{1A4BD2CE-4C9A-4761-AB31-0ABC1314732C}" presName="rootConnector" presStyleLbl="node4" presStyleIdx="3" presStyleCnt="30"/>
      <dgm:spPr/>
      <dgm:t>
        <a:bodyPr/>
        <a:lstStyle/>
        <a:p>
          <a:endParaRPr lang="pt-PT"/>
        </a:p>
      </dgm:t>
    </dgm:pt>
    <dgm:pt modelId="{C9F6BFF1-39D5-4E4E-A66D-2F93DE90A32E}" type="pres">
      <dgm:prSet presAssocID="{1A4BD2CE-4C9A-4761-AB31-0ABC1314732C}" presName="hierChild4" presStyleCnt="0"/>
      <dgm:spPr/>
    </dgm:pt>
    <dgm:pt modelId="{22D739B5-0A9C-4344-A2FA-A0EE03F0AB5F}" type="pres">
      <dgm:prSet presAssocID="{251E4FFA-5B44-4A61-8833-DFC666765813}" presName="Name35" presStyleLbl="parChTrans1D4" presStyleIdx="4" presStyleCnt="30"/>
      <dgm:spPr/>
      <dgm:t>
        <a:bodyPr/>
        <a:lstStyle/>
        <a:p>
          <a:endParaRPr lang="pt-PT"/>
        </a:p>
      </dgm:t>
    </dgm:pt>
    <dgm:pt modelId="{A28CACE9-045A-45DA-BD93-16C8B3722861}" type="pres">
      <dgm:prSet presAssocID="{E5D6903D-ED6F-44EE-A8C3-5DB3DC031712}" presName="hierRoot2" presStyleCnt="0">
        <dgm:presLayoutVars>
          <dgm:hierBranch/>
        </dgm:presLayoutVars>
      </dgm:prSet>
      <dgm:spPr/>
    </dgm:pt>
    <dgm:pt modelId="{9004AA1C-1EB3-47A5-A5DF-0385C03E5FB9}" type="pres">
      <dgm:prSet presAssocID="{E5D6903D-ED6F-44EE-A8C3-5DB3DC031712}" presName="rootComposite" presStyleCnt="0"/>
      <dgm:spPr/>
    </dgm:pt>
    <dgm:pt modelId="{B6BCCD2A-012C-4BD4-9560-75AA06224CC1}" type="pres">
      <dgm:prSet presAssocID="{E5D6903D-ED6F-44EE-A8C3-5DB3DC031712}" presName="rootText" presStyleLbl="node4" presStyleIdx="4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7C06C64-6301-4067-8642-355125C82A7A}" type="pres">
      <dgm:prSet presAssocID="{E5D6903D-ED6F-44EE-A8C3-5DB3DC031712}" presName="rootConnector" presStyleLbl="node4" presStyleIdx="4" presStyleCnt="30"/>
      <dgm:spPr/>
      <dgm:t>
        <a:bodyPr/>
        <a:lstStyle/>
        <a:p>
          <a:endParaRPr lang="pt-PT"/>
        </a:p>
      </dgm:t>
    </dgm:pt>
    <dgm:pt modelId="{0FF2269B-FB95-4255-94FA-10316BA1F3A8}" type="pres">
      <dgm:prSet presAssocID="{E5D6903D-ED6F-44EE-A8C3-5DB3DC031712}" presName="hierChild4" presStyleCnt="0"/>
      <dgm:spPr/>
    </dgm:pt>
    <dgm:pt modelId="{72A6E6FA-A5F6-4616-95B9-8040D71FE86C}" type="pres">
      <dgm:prSet presAssocID="{E5D6903D-ED6F-44EE-A8C3-5DB3DC031712}" presName="hierChild5" presStyleCnt="0"/>
      <dgm:spPr/>
    </dgm:pt>
    <dgm:pt modelId="{C2AA043F-A79B-4F09-A78E-F4BA764227E6}" type="pres">
      <dgm:prSet presAssocID="{B6FAADEC-A57D-46FC-A342-128B705FCCFC}" presName="Name35" presStyleLbl="parChTrans1D4" presStyleIdx="5" presStyleCnt="30"/>
      <dgm:spPr/>
      <dgm:t>
        <a:bodyPr/>
        <a:lstStyle/>
        <a:p>
          <a:endParaRPr lang="pt-PT"/>
        </a:p>
      </dgm:t>
    </dgm:pt>
    <dgm:pt modelId="{37C424D3-6A1F-4042-A9D0-9F63AFC9F4B0}" type="pres">
      <dgm:prSet presAssocID="{F311785F-8BE8-4A40-9C84-A7DB0BB7E78D}" presName="hierRoot2" presStyleCnt="0">
        <dgm:presLayoutVars>
          <dgm:hierBranch/>
        </dgm:presLayoutVars>
      </dgm:prSet>
      <dgm:spPr/>
    </dgm:pt>
    <dgm:pt modelId="{70854C13-51EF-47BA-8480-01632D501B72}" type="pres">
      <dgm:prSet presAssocID="{F311785F-8BE8-4A40-9C84-A7DB0BB7E78D}" presName="rootComposite" presStyleCnt="0"/>
      <dgm:spPr/>
    </dgm:pt>
    <dgm:pt modelId="{2D071B34-B82E-44BB-A261-680AFE21A144}" type="pres">
      <dgm:prSet presAssocID="{F311785F-8BE8-4A40-9C84-A7DB0BB7E78D}" presName="rootText" presStyleLbl="node4" presStyleIdx="5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7C6E23CA-5249-441A-B54A-096FD40930C3}" type="pres">
      <dgm:prSet presAssocID="{F311785F-8BE8-4A40-9C84-A7DB0BB7E78D}" presName="rootConnector" presStyleLbl="node4" presStyleIdx="5" presStyleCnt="30"/>
      <dgm:spPr/>
      <dgm:t>
        <a:bodyPr/>
        <a:lstStyle/>
        <a:p>
          <a:endParaRPr lang="pt-PT"/>
        </a:p>
      </dgm:t>
    </dgm:pt>
    <dgm:pt modelId="{35AB3C7B-BFD5-46E6-82E0-633A9661E310}" type="pres">
      <dgm:prSet presAssocID="{F311785F-8BE8-4A40-9C84-A7DB0BB7E78D}" presName="hierChild4" presStyleCnt="0"/>
      <dgm:spPr/>
    </dgm:pt>
    <dgm:pt modelId="{73BA93D4-CD71-4487-B62E-34C4E264D113}" type="pres">
      <dgm:prSet presAssocID="{F311785F-8BE8-4A40-9C84-A7DB0BB7E78D}" presName="hierChild5" presStyleCnt="0"/>
      <dgm:spPr/>
    </dgm:pt>
    <dgm:pt modelId="{B1ED88DD-7742-4358-A661-C2489A098806}" type="pres">
      <dgm:prSet presAssocID="{091D604B-EED6-41E1-9ABE-A1D03202E38F}" presName="Name35" presStyleLbl="parChTrans1D4" presStyleIdx="6" presStyleCnt="30"/>
      <dgm:spPr/>
      <dgm:t>
        <a:bodyPr/>
        <a:lstStyle/>
        <a:p>
          <a:endParaRPr lang="pt-PT"/>
        </a:p>
      </dgm:t>
    </dgm:pt>
    <dgm:pt modelId="{8561A396-70DF-408A-A1FB-694587816262}" type="pres">
      <dgm:prSet presAssocID="{5CBDF1A6-CB9A-45BB-B7C1-3BB441138298}" presName="hierRoot2" presStyleCnt="0">
        <dgm:presLayoutVars>
          <dgm:hierBranch/>
        </dgm:presLayoutVars>
      </dgm:prSet>
      <dgm:spPr/>
    </dgm:pt>
    <dgm:pt modelId="{B10569CD-4509-4ABD-836D-6E93CD45C1BA}" type="pres">
      <dgm:prSet presAssocID="{5CBDF1A6-CB9A-45BB-B7C1-3BB441138298}" presName="rootComposite" presStyleCnt="0"/>
      <dgm:spPr/>
    </dgm:pt>
    <dgm:pt modelId="{A87081E9-3A5B-4718-8CD6-EC09FF2B5733}" type="pres">
      <dgm:prSet presAssocID="{5CBDF1A6-CB9A-45BB-B7C1-3BB441138298}" presName="rootText" presStyleLbl="node4" presStyleIdx="6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AFEB3F4F-AF09-426D-B47B-3BE3C1ED446C}" type="pres">
      <dgm:prSet presAssocID="{5CBDF1A6-CB9A-45BB-B7C1-3BB441138298}" presName="rootConnector" presStyleLbl="node4" presStyleIdx="6" presStyleCnt="30"/>
      <dgm:spPr/>
      <dgm:t>
        <a:bodyPr/>
        <a:lstStyle/>
        <a:p>
          <a:endParaRPr lang="pt-PT"/>
        </a:p>
      </dgm:t>
    </dgm:pt>
    <dgm:pt modelId="{8F0D4F12-8E75-403C-9DAA-5C79A1A6DD88}" type="pres">
      <dgm:prSet presAssocID="{5CBDF1A6-CB9A-45BB-B7C1-3BB441138298}" presName="hierChild4" presStyleCnt="0"/>
      <dgm:spPr/>
    </dgm:pt>
    <dgm:pt modelId="{9AC7DC21-545B-4972-A090-96EC7955DF43}" type="pres">
      <dgm:prSet presAssocID="{5CBDF1A6-CB9A-45BB-B7C1-3BB441138298}" presName="hierChild5" presStyleCnt="0"/>
      <dgm:spPr/>
    </dgm:pt>
    <dgm:pt modelId="{C5FA6EBC-04C4-479B-9FB8-E76C5AF75BF3}" type="pres">
      <dgm:prSet presAssocID="{6FA8CA22-97B7-4E59-84D1-2A75655BF705}" presName="Name35" presStyleLbl="parChTrans1D4" presStyleIdx="7" presStyleCnt="30"/>
      <dgm:spPr/>
      <dgm:t>
        <a:bodyPr/>
        <a:lstStyle/>
        <a:p>
          <a:endParaRPr lang="pt-PT"/>
        </a:p>
      </dgm:t>
    </dgm:pt>
    <dgm:pt modelId="{D130704B-88CE-49A0-B93E-FA50EC56F720}" type="pres">
      <dgm:prSet presAssocID="{DA0EEB0A-4484-4EEB-86AC-E3CF62940144}" presName="hierRoot2" presStyleCnt="0">
        <dgm:presLayoutVars>
          <dgm:hierBranch/>
        </dgm:presLayoutVars>
      </dgm:prSet>
      <dgm:spPr/>
    </dgm:pt>
    <dgm:pt modelId="{869486D2-6F83-4DB8-B663-E13392559363}" type="pres">
      <dgm:prSet presAssocID="{DA0EEB0A-4484-4EEB-86AC-E3CF62940144}" presName="rootComposite" presStyleCnt="0"/>
      <dgm:spPr/>
    </dgm:pt>
    <dgm:pt modelId="{37D0E73C-A393-45BD-9FBC-9A5B26BFA531}" type="pres">
      <dgm:prSet presAssocID="{DA0EEB0A-4484-4EEB-86AC-E3CF62940144}" presName="rootText" presStyleLbl="node4" presStyleIdx="7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585E390-207A-4A52-AB7E-7E0C32F9EFD8}" type="pres">
      <dgm:prSet presAssocID="{DA0EEB0A-4484-4EEB-86AC-E3CF62940144}" presName="rootConnector" presStyleLbl="node4" presStyleIdx="7" presStyleCnt="30"/>
      <dgm:spPr/>
      <dgm:t>
        <a:bodyPr/>
        <a:lstStyle/>
        <a:p>
          <a:endParaRPr lang="pt-PT"/>
        </a:p>
      </dgm:t>
    </dgm:pt>
    <dgm:pt modelId="{0AE1A631-E168-40DA-8CF6-A0537B2BBDFB}" type="pres">
      <dgm:prSet presAssocID="{DA0EEB0A-4484-4EEB-86AC-E3CF62940144}" presName="hierChild4" presStyleCnt="0"/>
      <dgm:spPr/>
    </dgm:pt>
    <dgm:pt modelId="{D8E86787-2D6D-482A-A9D9-4D5563BBDA8E}" type="pres">
      <dgm:prSet presAssocID="{DA0EEB0A-4484-4EEB-86AC-E3CF62940144}" presName="hierChild5" presStyleCnt="0"/>
      <dgm:spPr/>
    </dgm:pt>
    <dgm:pt modelId="{997E28D1-A6DF-4FCB-B854-590F7BDC6419}" type="pres">
      <dgm:prSet presAssocID="{75D4554C-29D2-4C32-87E6-C1C9E1F235D7}" presName="Name35" presStyleLbl="parChTrans1D4" presStyleIdx="8" presStyleCnt="30"/>
      <dgm:spPr/>
      <dgm:t>
        <a:bodyPr/>
        <a:lstStyle/>
        <a:p>
          <a:endParaRPr lang="pt-PT"/>
        </a:p>
      </dgm:t>
    </dgm:pt>
    <dgm:pt modelId="{6CA8D302-401B-4797-9F3F-50B3A53BB0E6}" type="pres">
      <dgm:prSet presAssocID="{6528753F-3183-46B5-871A-CF097E49FCF6}" presName="hierRoot2" presStyleCnt="0">
        <dgm:presLayoutVars>
          <dgm:hierBranch/>
        </dgm:presLayoutVars>
      </dgm:prSet>
      <dgm:spPr/>
    </dgm:pt>
    <dgm:pt modelId="{1E2B8679-A06E-463E-A651-AABC989F3085}" type="pres">
      <dgm:prSet presAssocID="{6528753F-3183-46B5-871A-CF097E49FCF6}" presName="rootComposite" presStyleCnt="0"/>
      <dgm:spPr/>
    </dgm:pt>
    <dgm:pt modelId="{BD57153F-6E88-4EBD-93C7-671452387B9A}" type="pres">
      <dgm:prSet presAssocID="{6528753F-3183-46B5-871A-CF097E49FCF6}" presName="rootText" presStyleLbl="node4" presStyleIdx="8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DCB853A-BFA9-47B5-A6CA-0C77702B032F}" type="pres">
      <dgm:prSet presAssocID="{6528753F-3183-46B5-871A-CF097E49FCF6}" presName="rootConnector" presStyleLbl="node4" presStyleIdx="8" presStyleCnt="30"/>
      <dgm:spPr/>
      <dgm:t>
        <a:bodyPr/>
        <a:lstStyle/>
        <a:p>
          <a:endParaRPr lang="pt-PT"/>
        </a:p>
      </dgm:t>
    </dgm:pt>
    <dgm:pt modelId="{C0DB663D-BD17-4CE1-804F-23F7DDF51A24}" type="pres">
      <dgm:prSet presAssocID="{6528753F-3183-46B5-871A-CF097E49FCF6}" presName="hierChild4" presStyleCnt="0"/>
      <dgm:spPr/>
    </dgm:pt>
    <dgm:pt modelId="{123EDDC8-FE86-4013-A5B2-FC66A7F267AA}" type="pres">
      <dgm:prSet presAssocID="{6528753F-3183-46B5-871A-CF097E49FCF6}" presName="hierChild5" presStyleCnt="0"/>
      <dgm:spPr/>
    </dgm:pt>
    <dgm:pt modelId="{9E233C29-299A-482C-91AB-A03D47680F12}" type="pres">
      <dgm:prSet presAssocID="{1A4BD2CE-4C9A-4761-AB31-0ABC1314732C}" presName="hierChild5" presStyleCnt="0"/>
      <dgm:spPr/>
    </dgm:pt>
    <dgm:pt modelId="{B0F2D626-17DB-402B-9D2C-2AC71D31F8BC}" type="pres">
      <dgm:prSet presAssocID="{DBA4C9DB-5706-4E1E-9C25-65A538689514}" presName="hierChild5" presStyleCnt="0"/>
      <dgm:spPr/>
    </dgm:pt>
    <dgm:pt modelId="{CF9A7DFE-2B7F-48AC-984E-B9C2BF47E2E8}" type="pres">
      <dgm:prSet presAssocID="{31D28025-DC52-4E57-B48C-229D1FB041AB}" presName="hierChild5" presStyleCnt="0"/>
      <dgm:spPr/>
    </dgm:pt>
    <dgm:pt modelId="{0D0C095B-D46F-4BA0-ADF3-FDBFED3D7A24}" type="pres">
      <dgm:prSet presAssocID="{94DC2BAD-7F4C-4367-B84F-202A2A210333}" presName="Name37" presStyleLbl="parChTrans1D4" presStyleIdx="9" presStyleCnt="30"/>
      <dgm:spPr/>
      <dgm:t>
        <a:bodyPr/>
        <a:lstStyle/>
        <a:p>
          <a:endParaRPr lang="pt-PT"/>
        </a:p>
      </dgm:t>
    </dgm:pt>
    <dgm:pt modelId="{DFD45D2F-C63D-4F35-8BD9-2DE33C84AEE9}" type="pres">
      <dgm:prSet presAssocID="{88212A6D-4FC7-42C0-B51D-0063183530A2}" presName="hierRoot2" presStyleCnt="0">
        <dgm:presLayoutVars>
          <dgm:hierBranch val="init"/>
        </dgm:presLayoutVars>
      </dgm:prSet>
      <dgm:spPr/>
    </dgm:pt>
    <dgm:pt modelId="{A82C0CCA-BCAA-4015-8E8A-2A92863EABCB}" type="pres">
      <dgm:prSet presAssocID="{88212A6D-4FC7-42C0-B51D-0063183530A2}" presName="rootComposite" presStyleCnt="0"/>
      <dgm:spPr/>
    </dgm:pt>
    <dgm:pt modelId="{479CBDB7-0964-4001-9D81-8C0D70B3BB2F}" type="pres">
      <dgm:prSet presAssocID="{88212A6D-4FC7-42C0-B51D-0063183530A2}" presName="rootText" presStyleLbl="node4" presStyleIdx="9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7B805D79-EC3C-4D23-B0FC-4F4C02FF3212}" type="pres">
      <dgm:prSet presAssocID="{88212A6D-4FC7-42C0-B51D-0063183530A2}" presName="rootConnector" presStyleLbl="node4" presStyleIdx="9" presStyleCnt="30"/>
      <dgm:spPr/>
      <dgm:t>
        <a:bodyPr/>
        <a:lstStyle/>
        <a:p>
          <a:endParaRPr lang="pt-PT"/>
        </a:p>
      </dgm:t>
    </dgm:pt>
    <dgm:pt modelId="{11BDFC58-36E7-4843-B22F-8A781FB47217}" type="pres">
      <dgm:prSet presAssocID="{88212A6D-4FC7-42C0-B51D-0063183530A2}" presName="hierChild4" presStyleCnt="0"/>
      <dgm:spPr/>
    </dgm:pt>
    <dgm:pt modelId="{D983681F-6FB2-4FF6-A44A-F5B9417E384A}" type="pres">
      <dgm:prSet presAssocID="{88212A6D-4FC7-42C0-B51D-0063183530A2}" presName="hierChild5" presStyleCnt="0"/>
      <dgm:spPr/>
    </dgm:pt>
    <dgm:pt modelId="{99639A1B-463F-4386-B88F-8242BFFC8F37}" type="pres">
      <dgm:prSet presAssocID="{32483BFF-3DED-40BD-BAF3-44034D90D069}" presName="Name37" presStyleLbl="parChTrans1D4" presStyleIdx="10" presStyleCnt="30"/>
      <dgm:spPr/>
      <dgm:t>
        <a:bodyPr/>
        <a:lstStyle/>
        <a:p>
          <a:endParaRPr lang="pt-PT"/>
        </a:p>
      </dgm:t>
    </dgm:pt>
    <dgm:pt modelId="{A58D4B56-4ABB-4E3F-AE7B-93FF433BA528}" type="pres">
      <dgm:prSet presAssocID="{B9C69F5D-A099-4093-A4FD-4EAB9E20BB21}" presName="hierRoot2" presStyleCnt="0">
        <dgm:presLayoutVars>
          <dgm:hierBranch val="init"/>
        </dgm:presLayoutVars>
      </dgm:prSet>
      <dgm:spPr/>
    </dgm:pt>
    <dgm:pt modelId="{EF71A1E7-8596-4E7D-AA78-378A1CDC9952}" type="pres">
      <dgm:prSet presAssocID="{B9C69F5D-A099-4093-A4FD-4EAB9E20BB21}" presName="rootComposite" presStyleCnt="0"/>
      <dgm:spPr/>
    </dgm:pt>
    <dgm:pt modelId="{8EB2BBF4-4E3B-46B9-A3AF-8C82CD16BA5A}" type="pres">
      <dgm:prSet presAssocID="{B9C69F5D-A099-4093-A4FD-4EAB9E20BB21}" presName="rootText" presStyleLbl="node4" presStyleIdx="10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7116BCC2-9041-4270-B7C5-07A4545D4530}" type="pres">
      <dgm:prSet presAssocID="{B9C69F5D-A099-4093-A4FD-4EAB9E20BB21}" presName="rootConnector" presStyleLbl="node4" presStyleIdx="10" presStyleCnt="30"/>
      <dgm:spPr/>
      <dgm:t>
        <a:bodyPr/>
        <a:lstStyle/>
        <a:p>
          <a:endParaRPr lang="pt-PT"/>
        </a:p>
      </dgm:t>
    </dgm:pt>
    <dgm:pt modelId="{AC00D962-54E4-4DA1-B5AF-B9C494BD79A3}" type="pres">
      <dgm:prSet presAssocID="{B9C69F5D-A099-4093-A4FD-4EAB9E20BB21}" presName="hierChild4" presStyleCnt="0"/>
      <dgm:spPr/>
    </dgm:pt>
    <dgm:pt modelId="{4BAF8AC1-8AC5-402E-A3A0-B74961D77EED}" type="pres">
      <dgm:prSet presAssocID="{B9C69F5D-A099-4093-A4FD-4EAB9E20BB21}" presName="hierChild5" presStyleCnt="0"/>
      <dgm:spPr/>
    </dgm:pt>
    <dgm:pt modelId="{9F09C1FF-9C59-4B6F-923C-28AF9FBEB7C2}" type="pres">
      <dgm:prSet presAssocID="{546C9B86-A5A9-4849-9206-7D5988A51CFE}" presName="Name37" presStyleLbl="parChTrans1D4" presStyleIdx="11" presStyleCnt="30"/>
      <dgm:spPr/>
      <dgm:t>
        <a:bodyPr/>
        <a:lstStyle/>
        <a:p>
          <a:endParaRPr lang="pt-PT"/>
        </a:p>
      </dgm:t>
    </dgm:pt>
    <dgm:pt modelId="{ADE8902D-D985-4491-9C5F-F2BD4D2B4DA3}" type="pres">
      <dgm:prSet presAssocID="{241DBAD9-8542-4F6C-82AD-25CDEB29694F}" presName="hierRoot2" presStyleCnt="0">
        <dgm:presLayoutVars>
          <dgm:hierBranch val="init"/>
        </dgm:presLayoutVars>
      </dgm:prSet>
      <dgm:spPr/>
    </dgm:pt>
    <dgm:pt modelId="{B7777302-2DC2-439E-83C0-DC4C4918587F}" type="pres">
      <dgm:prSet presAssocID="{241DBAD9-8542-4F6C-82AD-25CDEB29694F}" presName="rootComposite" presStyleCnt="0"/>
      <dgm:spPr/>
    </dgm:pt>
    <dgm:pt modelId="{1703FF48-9888-4222-B7B3-22A210DAAB0D}" type="pres">
      <dgm:prSet presAssocID="{241DBAD9-8542-4F6C-82AD-25CDEB29694F}" presName="rootText" presStyleLbl="node4" presStyleIdx="11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E876B26-44DB-45D0-AED5-34F080B9E00F}" type="pres">
      <dgm:prSet presAssocID="{241DBAD9-8542-4F6C-82AD-25CDEB29694F}" presName="rootConnector" presStyleLbl="node4" presStyleIdx="11" presStyleCnt="30"/>
      <dgm:spPr/>
      <dgm:t>
        <a:bodyPr/>
        <a:lstStyle/>
        <a:p>
          <a:endParaRPr lang="pt-PT"/>
        </a:p>
      </dgm:t>
    </dgm:pt>
    <dgm:pt modelId="{ABD810AD-79F3-4B09-8A8E-979BB313115F}" type="pres">
      <dgm:prSet presAssocID="{241DBAD9-8542-4F6C-82AD-25CDEB29694F}" presName="hierChild4" presStyleCnt="0"/>
      <dgm:spPr/>
    </dgm:pt>
    <dgm:pt modelId="{5E223203-7A56-49F3-AAB7-321CAED23FAE}" type="pres">
      <dgm:prSet presAssocID="{B37800F4-947E-4AC0-AC82-223927DADC49}" presName="Name37" presStyleLbl="parChTrans1D4" presStyleIdx="12" presStyleCnt="30"/>
      <dgm:spPr/>
      <dgm:t>
        <a:bodyPr/>
        <a:lstStyle/>
        <a:p>
          <a:endParaRPr lang="pt-PT"/>
        </a:p>
      </dgm:t>
    </dgm:pt>
    <dgm:pt modelId="{5302A90D-42E9-4A25-BDF4-85C140D4E664}" type="pres">
      <dgm:prSet presAssocID="{F8B62E84-3335-4059-BAD7-0AB4C345CC75}" presName="hierRoot2" presStyleCnt="0">
        <dgm:presLayoutVars>
          <dgm:hierBranch val="init"/>
        </dgm:presLayoutVars>
      </dgm:prSet>
      <dgm:spPr/>
    </dgm:pt>
    <dgm:pt modelId="{62D56626-5172-49B2-84ED-E1B3AEEB4AEE}" type="pres">
      <dgm:prSet presAssocID="{F8B62E84-3335-4059-BAD7-0AB4C345CC75}" presName="rootComposite" presStyleCnt="0"/>
      <dgm:spPr/>
    </dgm:pt>
    <dgm:pt modelId="{2DAD1081-38D9-462F-860F-58CF6DFAAF2F}" type="pres">
      <dgm:prSet presAssocID="{F8B62E84-3335-4059-BAD7-0AB4C345CC75}" presName="rootText" presStyleLbl="node4" presStyleIdx="12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36A1B460-762C-4B4C-AE2E-A18A6A207F52}" type="pres">
      <dgm:prSet presAssocID="{F8B62E84-3335-4059-BAD7-0AB4C345CC75}" presName="rootConnector" presStyleLbl="node4" presStyleIdx="12" presStyleCnt="30"/>
      <dgm:spPr/>
      <dgm:t>
        <a:bodyPr/>
        <a:lstStyle/>
        <a:p>
          <a:endParaRPr lang="pt-PT"/>
        </a:p>
      </dgm:t>
    </dgm:pt>
    <dgm:pt modelId="{67AB3E03-981A-48E5-816D-DEA1AF4BDF5D}" type="pres">
      <dgm:prSet presAssocID="{F8B62E84-3335-4059-BAD7-0AB4C345CC75}" presName="hierChild4" presStyleCnt="0"/>
      <dgm:spPr/>
    </dgm:pt>
    <dgm:pt modelId="{7C8457B3-071B-487D-B1B5-0BEB2E3D4539}" type="pres">
      <dgm:prSet presAssocID="{3FBDD18A-34BB-4385-8D19-38E2E3666235}" presName="Name37" presStyleLbl="parChTrans1D4" presStyleIdx="13" presStyleCnt="30"/>
      <dgm:spPr/>
      <dgm:t>
        <a:bodyPr/>
        <a:lstStyle/>
        <a:p>
          <a:endParaRPr lang="pt-PT"/>
        </a:p>
      </dgm:t>
    </dgm:pt>
    <dgm:pt modelId="{68D60057-A71D-4FBE-A70F-7FE85373B0B8}" type="pres">
      <dgm:prSet presAssocID="{4B1ECA7D-627E-4C4C-9A11-179C76E0A656}" presName="hierRoot2" presStyleCnt="0">
        <dgm:presLayoutVars>
          <dgm:hierBranch/>
        </dgm:presLayoutVars>
      </dgm:prSet>
      <dgm:spPr/>
    </dgm:pt>
    <dgm:pt modelId="{7E8EB166-A223-4292-A672-CD77F9808F11}" type="pres">
      <dgm:prSet presAssocID="{4B1ECA7D-627E-4C4C-9A11-179C76E0A656}" presName="rootComposite" presStyleCnt="0"/>
      <dgm:spPr/>
    </dgm:pt>
    <dgm:pt modelId="{F2D0F438-1279-4976-A973-7A5B325097B1}" type="pres">
      <dgm:prSet presAssocID="{4B1ECA7D-627E-4C4C-9A11-179C76E0A656}" presName="rootText" presStyleLbl="node4" presStyleIdx="13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36C96181-8716-47FA-A330-1A04BB486399}" type="pres">
      <dgm:prSet presAssocID="{4B1ECA7D-627E-4C4C-9A11-179C76E0A656}" presName="rootConnector" presStyleLbl="node4" presStyleIdx="13" presStyleCnt="30"/>
      <dgm:spPr/>
      <dgm:t>
        <a:bodyPr/>
        <a:lstStyle/>
        <a:p>
          <a:endParaRPr lang="pt-PT"/>
        </a:p>
      </dgm:t>
    </dgm:pt>
    <dgm:pt modelId="{F3111EE6-15B2-4509-A74C-AC320E3A0C9E}" type="pres">
      <dgm:prSet presAssocID="{4B1ECA7D-627E-4C4C-9A11-179C76E0A656}" presName="hierChild4" presStyleCnt="0"/>
      <dgm:spPr/>
    </dgm:pt>
    <dgm:pt modelId="{3CE9C9E5-1768-4F45-A811-648B99066804}" type="pres">
      <dgm:prSet presAssocID="{37A71F13-BFD8-4694-A99D-929BDA699E62}" presName="Name35" presStyleLbl="parChTrans1D4" presStyleIdx="14" presStyleCnt="30"/>
      <dgm:spPr/>
      <dgm:t>
        <a:bodyPr/>
        <a:lstStyle/>
        <a:p>
          <a:endParaRPr lang="pt-PT"/>
        </a:p>
      </dgm:t>
    </dgm:pt>
    <dgm:pt modelId="{D5D5BAC1-5F0C-481B-8E14-BBFFA287D3DF}" type="pres">
      <dgm:prSet presAssocID="{A576149D-01FE-4BEA-A611-5C13B56DDB19}" presName="hierRoot2" presStyleCnt="0">
        <dgm:presLayoutVars>
          <dgm:hierBranch/>
        </dgm:presLayoutVars>
      </dgm:prSet>
      <dgm:spPr/>
    </dgm:pt>
    <dgm:pt modelId="{0D695077-155E-4A2B-A881-4D3FFCFB71ED}" type="pres">
      <dgm:prSet presAssocID="{A576149D-01FE-4BEA-A611-5C13B56DDB19}" presName="rootComposite" presStyleCnt="0"/>
      <dgm:spPr/>
    </dgm:pt>
    <dgm:pt modelId="{B1B2E254-CF09-4F17-9EF4-180948254E12}" type="pres">
      <dgm:prSet presAssocID="{A576149D-01FE-4BEA-A611-5C13B56DDB19}" presName="rootText" presStyleLbl="node4" presStyleIdx="14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63543A6D-B4AE-491A-9BEF-1478265F6969}" type="pres">
      <dgm:prSet presAssocID="{A576149D-01FE-4BEA-A611-5C13B56DDB19}" presName="rootConnector" presStyleLbl="node4" presStyleIdx="14" presStyleCnt="30"/>
      <dgm:spPr/>
      <dgm:t>
        <a:bodyPr/>
        <a:lstStyle/>
        <a:p>
          <a:endParaRPr lang="pt-PT"/>
        </a:p>
      </dgm:t>
    </dgm:pt>
    <dgm:pt modelId="{2799B6DA-1C68-4817-B7D0-775B58FB585D}" type="pres">
      <dgm:prSet presAssocID="{A576149D-01FE-4BEA-A611-5C13B56DDB19}" presName="hierChild4" presStyleCnt="0"/>
      <dgm:spPr/>
    </dgm:pt>
    <dgm:pt modelId="{4718EC7F-FB1E-41FD-B55F-98A5ADB20960}" type="pres">
      <dgm:prSet presAssocID="{A576149D-01FE-4BEA-A611-5C13B56DDB19}" presName="hierChild5" presStyleCnt="0"/>
      <dgm:spPr/>
    </dgm:pt>
    <dgm:pt modelId="{6250CE22-F9C3-4DBA-9FA8-AE4D005DCA69}" type="pres">
      <dgm:prSet presAssocID="{BC96677B-3FD5-460D-9A45-6871058ACBBE}" presName="Name35" presStyleLbl="parChTrans1D4" presStyleIdx="15" presStyleCnt="30"/>
      <dgm:spPr/>
      <dgm:t>
        <a:bodyPr/>
        <a:lstStyle/>
        <a:p>
          <a:endParaRPr lang="pt-PT"/>
        </a:p>
      </dgm:t>
    </dgm:pt>
    <dgm:pt modelId="{CACBD569-3058-40A5-9F24-B20A5D95D30B}" type="pres">
      <dgm:prSet presAssocID="{8247AC85-9CA4-4695-9B4D-7BF8317460E9}" presName="hierRoot2" presStyleCnt="0">
        <dgm:presLayoutVars>
          <dgm:hierBranch/>
        </dgm:presLayoutVars>
      </dgm:prSet>
      <dgm:spPr/>
    </dgm:pt>
    <dgm:pt modelId="{BD3A8966-5628-4927-BA33-CA337784F95B}" type="pres">
      <dgm:prSet presAssocID="{8247AC85-9CA4-4695-9B4D-7BF8317460E9}" presName="rootComposite" presStyleCnt="0"/>
      <dgm:spPr/>
    </dgm:pt>
    <dgm:pt modelId="{36F7FDC0-9ADC-4958-A9D7-85BFD0E5B412}" type="pres">
      <dgm:prSet presAssocID="{8247AC85-9CA4-4695-9B4D-7BF8317460E9}" presName="rootText" presStyleLbl="node4" presStyleIdx="15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119193A-105E-43BC-AFFC-409A01301D57}" type="pres">
      <dgm:prSet presAssocID="{8247AC85-9CA4-4695-9B4D-7BF8317460E9}" presName="rootConnector" presStyleLbl="node4" presStyleIdx="15" presStyleCnt="30"/>
      <dgm:spPr/>
      <dgm:t>
        <a:bodyPr/>
        <a:lstStyle/>
        <a:p>
          <a:endParaRPr lang="pt-PT"/>
        </a:p>
      </dgm:t>
    </dgm:pt>
    <dgm:pt modelId="{A7C42FF0-3C13-43D7-8643-96A5349EDA05}" type="pres">
      <dgm:prSet presAssocID="{8247AC85-9CA4-4695-9B4D-7BF8317460E9}" presName="hierChild4" presStyleCnt="0"/>
      <dgm:spPr/>
    </dgm:pt>
    <dgm:pt modelId="{5AE19AA6-3DA2-4405-B999-4B41BBAD3A1F}" type="pres">
      <dgm:prSet presAssocID="{8247AC85-9CA4-4695-9B4D-7BF8317460E9}" presName="hierChild5" presStyleCnt="0"/>
      <dgm:spPr/>
    </dgm:pt>
    <dgm:pt modelId="{BB7B7BFB-8E7A-4774-9E19-1A9704B06BAE}" type="pres">
      <dgm:prSet presAssocID="{4707E0DA-7C03-4AE1-9897-CBBA3FB85295}" presName="Name35" presStyleLbl="parChTrans1D4" presStyleIdx="16" presStyleCnt="30"/>
      <dgm:spPr/>
      <dgm:t>
        <a:bodyPr/>
        <a:lstStyle/>
        <a:p>
          <a:endParaRPr lang="pt-PT"/>
        </a:p>
      </dgm:t>
    </dgm:pt>
    <dgm:pt modelId="{11731B55-1027-434D-92F0-2BA9BE637BE9}" type="pres">
      <dgm:prSet presAssocID="{1A825979-DED2-4E0D-91A7-39C21D48B240}" presName="hierRoot2" presStyleCnt="0">
        <dgm:presLayoutVars>
          <dgm:hierBranch/>
        </dgm:presLayoutVars>
      </dgm:prSet>
      <dgm:spPr/>
    </dgm:pt>
    <dgm:pt modelId="{6B43B604-281E-4DED-926D-FA892FD31227}" type="pres">
      <dgm:prSet presAssocID="{1A825979-DED2-4E0D-91A7-39C21D48B240}" presName="rootComposite" presStyleCnt="0"/>
      <dgm:spPr/>
    </dgm:pt>
    <dgm:pt modelId="{149EC77A-2EB5-484E-8BE2-D844D1D1BB87}" type="pres">
      <dgm:prSet presAssocID="{1A825979-DED2-4E0D-91A7-39C21D48B240}" presName="rootText" presStyleLbl="node4" presStyleIdx="16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E315D732-0625-4662-86F5-0C29AD155FD3}" type="pres">
      <dgm:prSet presAssocID="{1A825979-DED2-4E0D-91A7-39C21D48B240}" presName="rootConnector" presStyleLbl="node4" presStyleIdx="16" presStyleCnt="30"/>
      <dgm:spPr/>
      <dgm:t>
        <a:bodyPr/>
        <a:lstStyle/>
        <a:p>
          <a:endParaRPr lang="pt-PT"/>
        </a:p>
      </dgm:t>
    </dgm:pt>
    <dgm:pt modelId="{718CF8E2-500B-48FA-9274-D26B909E9EB9}" type="pres">
      <dgm:prSet presAssocID="{1A825979-DED2-4E0D-91A7-39C21D48B240}" presName="hierChild4" presStyleCnt="0"/>
      <dgm:spPr/>
    </dgm:pt>
    <dgm:pt modelId="{A0FDF912-85B4-4664-8333-56D5B0366335}" type="pres">
      <dgm:prSet presAssocID="{1A825979-DED2-4E0D-91A7-39C21D48B240}" presName="hierChild5" presStyleCnt="0"/>
      <dgm:spPr/>
    </dgm:pt>
    <dgm:pt modelId="{7B8060C8-BD29-4087-BFAE-2A815493C30B}" type="pres">
      <dgm:prSet presAssocID="{FD9F33E3-5490-4646-AA45-1CE8169026CA}" presName="Name35" presStyleLbl="parChTrans1D4" presStyleIdx="17" presStyleCnt="30"/>
      <dgm:spPr/>
      <dgm:t>
        <a:bodyPr/>
        <a:lstStyle/>
        <a:p>
          <a:endParaRPr lang="pt-PT"/>
        </a:p>
      </dgm:t>
    </dgm:pt>
    <dgm:pt modelId="{7DFE5FF2-5DB6-4D21-A9C7-ACB5F9D72BB9}" type="pres">
      <dgm:prSet presAssocID="{CDE9A250-BC92-40E6-8BA5-FC4422A5FCA6}" presName="hierRoot2" presStyleCnt="0">
        <dgm:presLayoutVars>
          <dgm:hierBranch/>
        </dgm:presLayoutVars>
      </dgm:prSet>
      <dgm:spPr/>
    </dgm:pt>
    <dgm:pt modelId="{B1553203-41F8-4F2C-9AA0-8FA58BCE9BA0}" type="pres">
      <dgm:prSet presAssocID="{CDE9A250-BC92-40E6-8BA5-FC4422A5FCA6}" presName="rootComposite" presStyleCnt="0"/>
      <dgm:spPr/>
    </dgm:pt>
    <dgm:pt modelId="{40B93576-D379-4AED-A5C9-952584A9E598}" type="pres">
      <dgm:prSet presAssocID="{CDE9A250-BC92-40E6-8BA5-FC4422A5FCA6}" presName="rootText" presStyleLbl="node4" presStyleIdx="17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64860CA4-E778-4118-B1AA-FBC2A617B931}" type="pres">
      <dgm:prSet presAssocID="{CDE9A250-BC92-40E6-8BA5-FC4422A5FCA6}" presName="rootConnector" presStyleLbl="node4" presStyleIdx="17" presStyleCnt="30"/>
      <dgm:spPr/>
      <dgm:t>
        <a:bodyPr/>
        <a:lstStyle/>
        <a:p>
          <a:endParaRPr lang="pt-PT"/>
        </a:p>
      </dgm:t>
    </dgm:pt>
    <dgm:pt modelId="{E6A74D45-0501-49CC-9164-79172FAD0C89}" type="pres">
      <dgm:prSet presAssocID="{CDE9A250-BC92-40E6-8BA5-FC4422A5FCA6}" presName="hierChild4" presStyleCnt="0"/>
      <dgm:spPr/>
    </dgm:pt>
    <dgm:pt modelId="{91C15ED8-CC87-4BB8-A6C2-AD53E6749013}" type="pres">
      <dgm:prSet presAssocID="{CDE9A250-BC92-40E6-8BA5-FC4422A5FCA6}" presName="hierChild5" presStyleCnt="0"/>
      <dgm:spPr/>
    </dgm:pt>
    <dgm:pt modelId="{36CCDEE0-630B-4D2E-AF0A-C1F5F99FC515}" type="pres">
      <dgm:prSet presAssocID="{65C25FE2-0D9C-4C36-8708-C06E454B3EFB}" presName="Name35" presStyleLbl="parChTrans1D4" presStyleIdx="18" presStyleCnt="30"/>
      <dgm:spPr/>
      <dgm:t>
        <a:bodyPr/>
        <a:lstStyle/>
        <a:p>
          <a:endParaRPr lang="pt-PT"/>
        </a:p>
      </dgm:t>
    </dgm:pt>
    <dgm:pt modelId="{F748DF2C-41FE-41C4-8081-C064F8CBF34F}" type="pres">
      <dgm:prSet presAssocID="{6CFEEC1D-4695-4121-9AB1-3B373FA6C402}" presName="hierRoot2" presStyleCnt="0">
        <dgm:presLayoutVars>
          <dgm:hierBranch/>
        </dgm:presLayoutVars>
      </dgm:prSet>
      <dgm:spPr/>
    </dgm:pt>
    <dgm:pt modelId="{0CA1F9DA-3A2E-44BE-BCF8-BA8201DD8CE2}" type="pres">
      <dgm:prSet presAssocID="{6CFEEC1D-4695-4121-9AB1-3B373FA6C402}" presName="rootComposite" presStyleCnt="0"/>
      <dgm:spPr/>
    </dgm:pt>
    <dgm:pt modelId="{F775B39E-5EE2-4380-911C-E118BDF68E97}" type="pres">
      <dgm:prSet presAssocID="{6CFEEC1D-4695-4121-9AB1-3B373FA6C402}" presName="rootText" presStyleLbl="node4" presStyleIdx="18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551BF33-7540-426A-9FF8-017F16359B44}" type="pres">
      <dgm:prSet presAssocID="{6CFEEC1D-4695-4121-9AB1-3B373FA6C402}" presName="rootConnector" presStyleLbl="node4" presStyleIdx="18" presStyleCnt="30"/>
      <dgm:spPr/>
      <dgm:t>
        <a:bodyPr/>
        <a:lstStyle/>
        <a:p>
          <a:endParaRPr lang="pt-PT"/>
        </a:p>
      </dgm:t>
    </dgm:pt>
    <dgm:pt modelId="{082DD0B8-19FC-4589-B883-89A001B2BE02}" type="pres">
      <dgm:prSet presAssocID="{6CFEEC1D-4695-4121-9AB1-3B373FA6C402}" presName="hierChild4" presStyleCnt="0"/>
      <dgm:spPr/>
    </dgm:pt>
    <dgm:pt modelId="{B63CF5D7-6147-42D5-94BF-03CA1C40FAF8}" type="pres">
      <dgm:prSet presAssocID="{6CFEEC1D-4695-4121-9AB1-3B373FA6C402}" presName="hierChild5" presStyleCnt="0"/>
      <dgm:spPr/>
    </dgm:pt>
    <dgm:pt modelId="{A05B7DB4-6F95-476E-BB59-8D46858AD7C3}" type="pres">
      <dgm:prSet presAssocID="{4B1ECA7D-627E-4C4C-9A11-179C76E0A656}" presName="hierChild5" presStyleCnt="0"/>
      <dgm:spPr/>
    </dgm:pt>
    <dgm:pt modelId="{83126D8C-6A09-484D-94DB-6746777BAC8A}" type="pres">
      <dgm:prSet presAssocID="{F8B62E84-3335-4059-BAD7-0AB4C345CC75}" presName="hierChild5" presStyleCnt="0"/>
      <dgm:spPr/>
    </dgm:pt>
    <dgm:pt modelId="{AF6B57B6-1EFC-49C2-B38C-16DA9132ADFA}" type="pres">
      <dgm:prSet presAssocID="{241DBAD9-8542-4F6C-82AD-25CDEB29694F}" presName="hierChild5" presStyleCnt="0"/>
      <dgm:spPr/>
    </dgm:pt>
    <dgm:pt modelId="{A12D2E06-1DE2-45CC-A351-ADDC7977FD67}" type="pres">
      <dgm:prSet presAssocID="{BB986DCF-5354-4D89-BA92-BF2D4D0743EA}" presName="Name37" presStyleLbl="parChTrans1D4" presStyleIdx="19" presStyleCnt="30"/>
      <dgm:spPr/>
      <dgm:t>
        <a:bodyPr/>
        <a:lstStyle/>
        <a:p>
          <a:endParaRPr lang="pt-PT"/>
        </a:p>
      </dgm:t>
    </dgm:pt>
    <dgm:pt modelId="{FEF8EE9A-B93C-4216-B91C-50BCCBD721EC}" type="pres">
      <dgm:prSet presAssocID="{24F1FC69-4406-4257-B517-8B99051914F8}" presName="hierRoot2" presStyleCnt="0">
        <dgm:presLayoutVars>
          <dgm:hierBranch val="init"/>
        </dgm:presLayoutVars>
      </dgm:prSet>
      <dgm:spPr/>
    </dgm:pt>
    <dgm:pt modelId="{EDBBD401-9191-4C21-96F1-8CEE56313842}" type="pres">
      <dgm:prSet presAssocID="{24F1FC69-4406-4257-B517-8B99051914F8}" presName="rootComposite" presStyleCnt="0"/>
      <dgm:spPr/>
    </dgm:pt>
    <dgm:pt modelId="{B0C011D9-BF05-439F-BE58-98D25360E4B7}" type="pres">
      <dgm:prSet presAssocID="{24F1FC69-4406-4257-B517-8B99051914F8}" presName="rootText" presStyleLbl="node4" presStyleIdx="19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C22DDA9-ADA9-4095-B000-11C50737C0E9}" type="pres">
      <dgm:prSet presAssocID="{24F1FC69-4406-4257-B517-8B99051914F8}" presName="rootConnector" presStyleLbl="node4" presStyleIdx="19" presStyleCnt="30"/>
      <dgm:spPr/>
      <dgm:t>
        <a:bodyPr/>
        <a:lstStyle/>
        <a:p>
          <a:endParaRPr lang="pt-PT"/>
        </a:p>
      </dgm:t>
    </dgm:pt>
    <dgm:pt modelId="{1E7AFE8D-D2AA-4835-813F-8DE24F060FDD}" type="pres">
      <dgm:prSet presAssocID="{24F1FC69-4406-4257-B517-8B99051914F8}" presName="hierChild4" presStyleCnt="0"/>
      <dgm:spPr/>
    </dgm:pt>
    <dgm:pt modelId="{48146B99-9C1F-4C13-8EC6-B7B681A14EF4}" type="pres">
      <dgm:prSet presAssocID="{24F1FC69-4406-4257-B517-8B99051914F8}" presName="hierChild5" presStyleCnt="0"/>
      <dgm:spPr/>
    </dgm:pt>
    <dgm:pt modelId="{A5B1C494-46CF-4EB9-A284-C5A47F3BDAC7}" type="pres">
      <dgm:prSet presAssocID="{ED7A52EE-E91D-4755-A56C-4335B19DCC6F}" presName="Name37" presStyleLbl="parChTrans1D4" presStyleIdx="20" presStyleCnt="30"/>
      <dgm:spPr/>
      <dgm:t>
        <a:bodyPr/>
        <a:lstStyle/>
        <a:p>
          <a:endParaRPr lang="pt-PT"/>
        </a:p>
      </dgm:t>
    </dgm:pt>
    <dgm:pt modelId="{AB96F56A-6A48-422A-843E-2FDDB4910D0C}" type="pres">
      <dgm:prSet presAssocID="{958D28D7-7A7D-451E-A801-0A3A6CECAB84}" presName="hierRoot2" presStyleCnt="0">
        <dgm:presLayoutVars>
          <dgm:hierBranch val="init"/>
        </dgm:presLayoutVars>
      </dgm:prSet>
      <dgm:spPr/>
    </dgm:pt>
    <dgm:pt modelId="{BB7B1ABA-2180-4342-BEDB-EFC0E87D55AB}" type="pres">
      <dgm:prSet presAssocID="{958D28D7-7A7D-451E-A801-0A3A6CECAB84}" presName="rootComposite" presStyleCnt="0"/>
      <dgm:spPr/>
    </dgm:pt>
    <dgm:pt modelId="{26A3052B-DC0B-41F2-9487-94591747EAAE}" type="pres">
      <dgm:prSet presAssocID="{958D28D7-7A7D-451E-A801-0A3A6CECAB84}" presName="rootText" presStyleLbl="node4" presStyleIdx="20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3A6A5BF2-66CD-4E22-B635-7EB8CFC48A01}" type="pres">
      <dgm:prSet presAssocID="{958D28D7-7A7D-451E-A801-0A3A6CECAB84}" presName="rootConnector" presStyleLbl="node4" presStyleIdx="20" presStyleCnt="30"/>
      <dgm:spPr/>
      <dgm:t>
        <a:bodyPr/>
        <a:lstStyle/>
        <a:p>
          <a:endParaRPr lang="pt-PT"/>
        </a:p>
      </dgm:t>
    </dgm:pt>
    <dgm:pt modelId="{3A849548-2CEC-47AB-9661-EA85B003BB4F}" type="pres">
      <dgm:prSet presAssocID="{958D28D7-7A7D-451E-A801-0A3A6CECAB84}" presName="hierChild4" presStyleCnt="0"/>
      <dgm:spPr/>
    </dgm:pt>
    <dgm:pt modelId="{02A9E75A-B9FB-4C2A-863F-1DD26AE6AF4A}" type="pres">
      <dgm:prSet presAssocID="{0D59FEB4-196A-47E7-A990-E44347793841}" presName="Name37" presStyleLbl="parChTrans1D4" presStyleIdx="21" presStyleCnt="30"/>
      <dgm:spPr/>
      <dgm:t>
        <a:bodyPr/>
        <a:lstStyle/>
        <a:p>
          <a:endParaRPr lang="pt-PT"/>
        </a:p>
      </dgm:t>
    </dgm:pt>
    <dgm:pt modelId="{8B6C2FD6-2E1F-42E6-BB2A-F0369F66BB52}" type="pres">
      <dgm:prSet presAssocID="{B2EE02EC-AFB0-4D24-BF12-CF812C465940}" presName="hierRoot2" presStyleCnt="0">
        <dgm:presLayoutVars>
          <dgm:hierBranch/>
        </dgm:presLayoutVars>
      </dgm:prSet>
      <dgm:spPr/>
    </dgm:pt>
    <dgm:pt modelId="{0F65EFCC-8F6F-4D45-97D8-8375B688CB52}" type="pres">
      <dgm:prSet presAssocID="{B2EE02EC-AFB0-4D24-BF12-CF812C465940}" presName="rootComposite" presStyleCnt="0"/>
      <dgm:spPr/>
    </dgm:pt>
    <dgm:pt modelId="{EA40AB50-4FE2-4383-BA03-563077E9C58B}" type="pres">
      <dgm:prSet presAssocID="{B2EE02EC-AFB0-4D24-BF12-CF812C465940}" presName="rootText" presStyleLbl="node4" presStyleIdx="21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269718E-5D0E-49A2-9287-AB497B65030E}" type="pres">
      <dgm:prSet presAssocID="{B2EE02EC-AFB0-4D24-BF12-CF812C465940}" presName="rootConnector" presStyleLbl="node4" presStyleIdx="21" presStyleCnt="30"/>
      <dgm:spPr/>
      <dgm:t>
        <a:bodyPr/>
        <a:lstStyle/>
        <a:p>
          <a:endParaRPr lang="pt-PT"/>
        </a:p>
      </dgm:t>
    </dgm:pt>
    <dgm:pt modelId="{40709578-7652-469B-A8FD-D0B5C7A3FDFE}" type="pres">
      <dgm:prSet presAssocID="{B2EE02EC-AFB0-4D24-BF12-CF812C465940}" presName="hierChild4" presStyleCnt="0"/>
      <dgm:spPr/>
    </dgm:pt>
    <dgm:pt modelId="{2706E954-CB72-4A08-9ED1-4378F50E5363}" type="pres">
      <dgm:prSet presAssocID="{111BC4AA-2502-46DF-9789-2D0F282123A9}" presName="Name35" presStyleLbl="parChTrans1D4" presStyleIdx="22" presStyleCnt="30"/>
      <dgm:spPr/>
      <dgm:t>
        <a:bodyPr/>
        <a:lstStyle/>
        <a:p>
          <a:endParaRPr lang="pt-PT"/>
        </a:p>
      </dgm:t>
    </dgm:pt>
    <dgm:pt modelId="{D2B398D5-5DD9-4C4F-A5C7-C75B648911F9}" type="pres">
      <dgm:prSet presAssocID="{7438C812-7C37-4282-AD0C-CC915D2924E9}" presName="hierRoot2" presStyleCnt="0">
        <dgm:presLayoutVars>
          <dgm:hierBranch/>
        </dgm:presLayoutVars>
      </dgm:prSet>
      <dgm:spPr/>
    </dgm:pt>
    <dgm:pt modelId="{D52142BB-64C8-421C-BD11-71A0A676530D}" type="pres">
      <dgm:prSet presAssocID="{7438C812-7C37-4282-AD0C-CC915D2924E9}" presName="rootComposite" presStyleCnt="0"/>
      <dgm:spPr/>
    </dgm:pt>
    <dgm:pt modelId="{16859E1C-8F43-4EE0-97DE-9E82EA09B497}" type="pres">
      <dgm:prSet presAssocID="{7438C812-7C37-4282-AD0C-CC915D2924E9}" presName="rootText" presStyleLbl="node4" presStyleIdx="22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B2262EC-F7E2-4FFE-8F55-B6276F2CB618}" type="pres">
      <dgm:prSet presAssocID="{7438C812-7C37-4282-AD0C-CC915D2924E9}" presName="rootConnector" presStyleLbl="node4" presStyleIdx="22" presStyleCnt="30"/>
      <dgm:spPr/>
      <dgm:t>
        <a:bodyPr/>
        <a:lstStyle/>
        <a:p>
          <a:endParaRPr lang="pt-PT"/>
        </a:p>
      </dgm:t>
    </dgm:pt>
    <dgm:pt modelId="{7F09F184-6980-434D-91FF-BB7C7D3C6963}" type="pres">
      <dgm:prSet presAssocID="{7438C812-7C37-4282-AD0C-CC915D2924E9}" presName="hierChild4" presStyleCnt="0"/>
      <dgm:spPr/>
    </dgm:pt>
    <dgm:pt modelId="{ED549B71-7B43-4022-B416-590390429B8A}" type="pres">
      <dgm:prSet presAssocID="{7438C812-7C37-4282-AD0C-CC915D2924E9}" presName="hierChild5" presStyleCnt="0"/>
      <dgm:spPr/>
    </dgm:pt>
    <dgm:pt modelId="{C2686BF0-D60A-4847-AB0C-98A3324F7C41}" type="pres">
      <dgm:prSet presAssocID="{FF467384-8B2C-4A69-BA0F-562219652CCC}" presName="Name35" presStyleLbl="parChTrans1D4" presStyleIdx="23" presStyleCnt="30"/>
      <dgm:spPr/>
      <dgm:t>
        <a:bodyPr/>
        <a:lstStyle/>
        <a:p>
          <a:endParaRPr lang="pt-PT"/>
        </a:p>
      </dgm:t>
    </dgm:pt>
    <dgm:pt modelId="{48FE789B-6E16-4546-83D1-3FDA5DCB6BF8}" type="pres">
      <dgm:prSet presAssocID="{4223C80D-2E2B-404D-9292-C831B308A3C9}" presName="hierRoot2" presStyleCnt="0">
        <dgm:presLayoutVars>
          <dgm:hierBranch/>
        </dgm:presLayoutVars>
      </dgm:prSet>
      <dgm:spPr/>
    </dgm:pt>
    <dgm:pt modelId="{FD6D295D-03D7-4D10-93BE-92EA7992D590}" type="pres">
      <dgm:prSet presAssocID="{4223C80D-2E2B-404D-9292-C831B308A3C9}" presName="rootComposite" presStyleCnt="0"/>
      <dgm:spPr/>
    </dgm:pt>
    <dgm:pt modelId="{B72EBCFE-CBBE-4CDC-A620-8CE6AC63A8F8}" type="pres">
      <dgm:prSet presAssocID="{4223C80D-2E2B-404D-9292-C831B308A3C9}" presName="rootText" presStyleLbl="node4" presStyleIdx="23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30513AC-3B18-49A4-AB45-3651AC19ED1A}" type="pres">
      <dgm:prSet presAssocID="{4223C80D-2E2B-404D-9292-C831B308A3C9}" presName="rootConnector" presStyleLbl="node4" presStyleIdx="23" presStyleCnt="30"/>
      <dgm:spPr/>
      <dgm:t>
        <a:bodyPr/>
        <a:lstStyle/>
        <a:p>
          <a:endParaRPr lang="pt-PT"/>
        </a:p>
      </dgm:t>
    </dgm:pt>
    <dgm:pt modelId="{A9913CB6-A3F5-4572-844E-0938909675EC}" type="pres">
      <dgm:prSet presAssocID="{4223C80D-2E2B-404D-9292-C831B308A3C9}" presName="hierChild4" presStyleCnt="0"/>
      <dgm:spPr/>
    </dgm:pt>
    <dgm:pt modelId="{2DE82D2F-99C1-4822-A2AC-98679B2FB568}" type="pres">
      <dgm:prSet presAssocID="{4223C80D-2E2B-404D-9292-C831B308A3C9}" presName="hierChild5" presStyleCnt="0"/>
      <dgm:spPr/>
    </dgm:pt>
    <dgm:pt modelId="{5C0BEA93-6D1D-4763-B0D3-C1200F7ED2F5}" type="pres">
      <dgm:prSet presAssocID="{7CF1CB92-56EB-40BA-8F16-8C1DCF3C4955}" presName="Name35" presStyleLbl="parChTrans1D4" presStyleIdx="24" presStyleCnt="30"/>
      <dgm:spPr/>
      <dgm:t>
        <a:bodyPr/>
        <a:lstStyle/>
        <a:p>
          <a:endParaRPr lang="pt-PT"/>
        </a:p>
      </dgm:t>
    </dgm:pt>
    <dgm:pt modelId="{0E5FF2AA-1E64-47B0-8EE4-F94E9313E70E}" type="pres">
      <dgm:prSet presAssocID="{515FC21E-73C7-4450-9B49-3640E3945078}" presName="hierRoot2" presStyleCnt="0">
        <dgm:presLayoutVars>
          <dgm:hierBranch/>
        </dgm:presLayoutVars>
      </dgm:prSet>
      <dgm:spPr/>
    </dgm:pt>
    <dgm:pt modelId="{C9BC876B-EE91-4474-A2A5-B85C11114313}" type="pres">
      <dgm:prSet presAssocID="{515FC21E-73C7-4450-9B49-3640E3945078}" presName="rootComposite" presStyleCnt="0"/>
      <dgm:spPr/>
    </dgm:pt>
    <dgm:pt modelId="{272AE536-CD18-4C59-A76E-284A409CE03C}" type="pres">
      <dgm:prSet presAssocID="{515FC21E-73C7-4450-9B49-3640E3945078}" presName="rootText" presStyleLbl="node4" presStyleIdx="24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840E3B8-3591-4BDB-970A-82655FF99861}" type="pres">
      <dgm:prSet presAssocID="{515FC21E-73C7-4450-9B49-3640E3945078}" presName="rootConnector" presStyleLbl="node4" presStyleIdx="24" presStyleCnt="30"/>
      <dgm:spPr/>
      <dgm:t>
        <a:bodyPr/>
        <a:lstStyle/>
        <a:p>
          <a:endParaRPr lang="pt-PT"/>
        </a:p>
      </dgm:t>
    </dgm:pt>
    <dgm:pt modelId="{89317BFE-74A5-4E31-8D08-E5FC2A758D1F}" type="pres">
      <dgm:prSet presAssocID="{515FC21E-73C7-4450-9B49-3640E3945078}" presName="hierChild4" presStyleCnt="0"/>
      <dgm:spPr/>
    </dgm:pt>
    <dgm:pt modelId="{D43BEA63-2A8D-411E-A6D3-BA619103941A}" type="pres">
      <dgm:prSet presAssocID="{515FC21E-73C7-4450-9B49-3640E3945078}" presName="hierChild5" presStyleCnt="0"/>
      <dgm:spPr/>
    </dgm:pt>
    <dgm:pt modelId="{A207EB2E-6B86-4569-A194-91A6501F3C1F}" type="pres">
      <dgm:prSet presAssocID="{F8977BA1-EC70-4AF5-9E66-959EB7EC5C98}" presName="Name35" presStyleLbl="parChTrans1D4" presStyleIdx="25" presStyleCnt="30"/>
      <dgm:spPr/>
      <dgm:t>
        <a:bodyPr/>
        <a:lstStyle/>
        <a:p>
          <a:endParaRPr lang="pt-PT"/>
        </a:p>
      </dgm:t>
    </dgm:pt>
    <dgm:pt modelId="{500050A5-7C0F-4180-AE22-2258DC3C9246}" type="pres">
      <dgm:prSet presAssocID="{84275B81-2B6B-419B-A1E2-0C587770A244}" presName="hierRoot2" presStyleCnt="0">
        <dgm:presLayoutVars>
          <dgm:hierBranch/>
        </dgm:presLayoutVars>
      </dgm:prSet>
      <dgm:spPr/>
    </dgm:pt>
    <dgm:pt modelId="{621E0B75-5745-48E2-9FCC-1F510B6E209A}" type="pres">
      <dgm:prSet presAssocID="{84275B81-2B6B-419B-A1E2-0C587770A244}" presName="rootComposite" presStyleCnt="0"/>
      <dgm:spPr/>
    </dgm:pt>
    <dgm:pt modelId="{16E2BCCE-7936-4D87-B29F-D4AE5F4BAF7A}" type="pres">
      <dgm:prSet presAssocID="{84275B81-2B6B-419B-A1E2-0C587770A244}" presName="rootText" presStyleLbl="node4" presStyleIdx="25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9DCCBE2-8BB1-4546-B5CC-59B99E612419}" type="pres">
      <dgm:prSet presAssocID="{84275B81-2B6B-419B-A1E2-0C587770A244}" presName="rootConnector" presStyleLbl="node4" presStyleIdx="25" presStyleCnt="30"/>
      <dgm:spPr/>
      <dgm:t>
        <a:bodyPr/>
        <a:lstStyle/>
        <a:p>
          <a:endParaRPr lang="pt-PT"/>
        </a:p>
      </dgm:t>
    </dgm:pt>
    <dgm:pt modelId="{51688734-484B-4799-BC98-4D4029AA6A80}" type="pres">
      <dgm:prSet presAssocID="{84275B81-2B6B-419B-A1E2-0C587770A244}" presName="hierChild4" presStyleCnt="0"/>
      <dgm:spPr/>
    </dgm:pt>
    <dgm:pt modelId="{2D2FCEF5-BE7E-4E46-9F80-AD3EBED36101}" type="pres">
      <dgm:prSet presAssocID="{84275B81-2B6B-419B-A1E2-0C587770A244}" presName="hierChild5" presStyleCnt="0"/>
      <dgm:spPr/>
    </dgm:pt>
    <dgm:pt modelId="{E3A9490B-26C5-43C9-9D36-BC6528B755C8}" type="pres">
      <dgm:prSet presAssocID="{14E251CB-6F8F-4870-A973-D85554A83A92}" presName="Name35" presStyleLbl="parChTrans1D4" presStyleIdx="26" presStyleCnt="30"/>
      <dgm:spPr/>
      <dgm:t>
        <a:bodyPr/>
        <a:lstStyle/>
        <a:p>
          <a:endParaRPr lang="pt-PT"/>
        </a:p>
      </dgm:t>
    </dgm:pt>
    <dgm:pt modelId="{82554F28-2750-4057-B4C0-A65918AD49F7}" type="pres">
      <dgm:prSet presAssocID="{8F0552E9-3652-4005-A398-D729FB82C32E}" presName="hierRoot2" presStyleCnt="0">
        <dgm:presLayoutVars>
          <dgm:hierBranch/>
        </dgm:presLayoutVars>
      </dgm:prSet>
      <dgm:spPr/>
    </dgm:pt>
    <dgm:pt modelId="{7C7356EE-B98D-4F29-809E-3FC5B8207B42}" type="pres">
      <dgm:prSet presAssocID="{8F0552E9-3652-4005-A398-D729FB82C32E}" presName="rootComposite" presStyleCnt="0"/>
      <dgm:spPr/>
    </dgm:pt>
    <dgm:pt modelId="{7AF02790-26B7-4EA9-9D0E-986921B8F8EA}" type="pres">
      <dgm:prSet presAssocID="{8F0552E9-3652-4005-A398-D729FB82C32E}" presName="rootText" presStyleLbl="node4" presStyleIdx="26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EE7C126D-63CF-468A-B439-2014DD816549}" type="pres">
      <dgm:prSet presAssocID="{8F0552E9-3652-4005-A398-D729FB82C32E}" presName="rootConnector" presStyleLbl="node4" presStyleIdx="26" presStyleCnt="30"/>
      <dgm:spPr/>
      <dgm:t>
        <a:bodyPr/>
        <a:lstStyle/>
        <a:p>
          <a:endParaRPr lang="pt-PT"/>
        </a:p>
      </dgm:t>
    </dgm:pt>
    <dgm:pt modelId="{BE3C9B44-105F-46A6-87FB-3F0BC8A1DC5A}" type="pres">
      <dgm:prSet presAssocID="{8F0552E9-3652-4005-A398-D729FB82C32E}" presName="hierChild4" presStyleCnt="0"/>
      <dgm:spPr/>
    </dgm:pt>
    <dgm:pt modelId="{E8A88466-8BA6-4FD3-B852-2D8C16338BF6}" type="pres">
      <dgm:prSet presAssocID="{8F0552E9-3652-4005-A398-D729FB82C32E}" presName="hierChild5" presStyleCnt="0"/>
      <dgm:spPr/>
    </dgm:pt>
    <dgm:pt modelId="{49A9C7E4-EED4-4D77-BF7D-E4E9D86B5FF8}" type="pres">
      <dgm:prSet presAssocID="{B2EE02EC-AFB0-4D24-BF12-CF812C465940}" presName="hierChild5" presStyleCnt="0"/>
      <dgm:spPr/>
    </dgm:pt>
    <dgm:pt modelId="{08401C64-7C0A-4B0D-AB8F-033E6B59C0BB}" type="pres">
      <dgm:prSet presAssocID="{958D28D7-7A7D-451E-A801-0A3A6CECAB84}" presName="hierChild5" presStyleCnt="0"/>
      <dgm:spPr/>
    </dgm:pt>
    <dgm:pt modelId="{DEFBA103-4471-4535-8BAA-209FB45B9F56}" type="pres">
      <dgm:prSet presAssocID="{AB71DC27-6426-4A12-A8C7-1A3D906CC8AC}" presName="Name37" presStyleLbl="parChTrans1D4" presStyleIdx="27" presStyleCnt="30"/>
      <dgm:spPr/>
      <dgm:t>
        <a:bodyPr/>
        <a:lstStyle/>
        <a:p>
          <a:endParaRPr lang="pt-PT"/>
        </a:p>
      </dgm:t>
    </dgm:pt>
    <dgm:pt modelId="{C567E8AB-85E6-4836-AD48-2573DC8CC0E9}" type="pres">
      <dgm:prSet presAssocID="{BED505C4-E24E-443B-9CFC-88EE1357489F}" presName="hierRoot2" presStyleCnt="0">
        <dgm:presLayoutVars>
          <dgm:hierBranch val="init"/>
        </dgm:presLayoutVars>
      </dgm:prSet>
      <dgm:spPr/>
    </dgm:pt>
    <dgm:pt modelId="{19FB747A-ED41-4F1D-82EF-C1A3DB611D3E}" type="pres">
      <dgm:prSet presAssocID="{BED505C4-E24E-443B-9CFC-88EE1357489F}" presName="rootComposite" presStyleCnt="0"/>
      <dgm:spPr/>
    </dgm:pt>
    <dgm:pt modelId="{7E045803-F171-4E68-AB56-259578F4D9CE}" type="pres">
      <dgm:prSet presAssocID="{BED505C4-E24E-443B-9CFC-88EE1357489F}" presName="rootText" presStyleLbl="node4" presStyleIdx="27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B0E68DA0-1DF8-410D-A66D-D938D121B5CD}" type="pres">
      <dgm:prSet presAssocID="{BED505C4-E24E-443B-9CFC-88EE1357489F}" presName="rootConnector" presStyleLbl="node4" presStyleIdx="27" presStyleCnt="30"/>
      <dgm:spPr/>
      <dgm:t>
        <a:bodyPr/>
        <a:lstStyle/>
        <a:p>
          <a:endParaRPr lang="pt-PT"/>
        </a:p>
      </dgm:t>
    </dgm:pt>
    <dgm:pt modelId="{53BC9F91-F838-4520-9014-D8FAE9A45A43}" type="pres">
      <dgm:prSet presAssocID="{BED505C4-E24E-443B-9CFC-88EE1357489F}" presName="hierChild4" presStyleCnt="0"/>
      <dgm:spPr/>
    </dgm:pt>
    <dgm:pt modelId="{78F815C5-8D7C-489E-8E30-F60C917C1D6B}" type="pres">
      <dgm:prSet presAssocID="{BED505C4-E24E-443B-9CFC-88EE1357489F}" presName="hierChild5" presStyleCnt="0"/>
      <dgm:spPr/>
    </dgm:pt>
    <dgm:pt modelId="{358FB987-E03C-42A4-8CF1-198B2AF0A588}" type="pres">
      <dgm:prSet presAssocID="{06F1BB2A-A749-4854-8CDA-E02A3CE4554E}" presName="Name37" presStyleLbl="parChTrans1D4" presStyleIdx="28" presStyleCnt="30"/>
      <dgm:spPr/>
      <dgm:t>
        <a:bodyPr/>
        <a:lstStyle/>
        <a:p>
          <a:endParaRPr lang="pt-PT"/>
        </a:p>
      </dgm:t>
    </dgm:pt>
    <dgm:pt modelId="{67CD79FF-0AFC-4F95-BB2D-BBB3CC34956C}" type="pres">
      <dgm:prSet presAssocID="{F0095A99-5674-448F-972A-3103E7ABE05B}" presName="hierRoot2" presStyleCnt="0">
        <dgm:presLayoutVars>
          <dgm:hierBranch val="init"/>
        </dgm:presLayoutVars>
      </dgm:prSet>
      <dgm:spPr/>
    </dgm:pt>
    <dgm:pt modelId="{66BE4003-D742-4857-A31D-CFE658CA3708}" type="pres">
      <dgm:prSet presAssocID="{F0095A99-5674-448F-972A-3103E7ABE05B}" presName="rootComposite" presStyleCnt="0"/>
      <dgm:spPr/>
    </dgm:pt>
    <dgm:pt modelId="{D6383E50-0B86-4401-848C-1FDE963C776B}" type="pres">
      <dgm:prSet presAssocID="{F0095A99-5674-448F-972A-3103E7ABE05B}" presName="rootText" presStyleLbl="node4" presStyleIdx="28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8EB579C-8889-4C80-BEFA-40B89CCEC619}" type="pres">
      <dgm:prSet presAssocID="{F0095A99-5674-448F-972A-3103E7ABE05B}" presName="rootConnector" presStyleLbl="node4" presStyleIdx="28" presStyleCnt="30"/>
      <dgm:spPr/>
      <dgm:t>
        <a:bodyPr/>
        <a:lstStyle/>
        <a:p>
          <a:endParaRPr lang="pt-PT"/>
        </a:p>
      </dgm:t>
    </dgm:pt>
    <dgm:pt modelId="{77A5B123-DC39-42A8-BA73-8070766FCE69}" type="pres">
      <dgm:prSet presAssocID="{F0095A99-5674-448F-972A-3103E7ABE05B}" presName="hierChild4" presStyleCnt="0"/>
      <dgm:spPr/>
    </dgm:pt>
    <dgm:pt modelId="{91857782-57B7-4655-BA3E-427E354BD8EC}" type="pres">
      <dgm:prSet presAssocID="{F0095A99-5674-448F-972A-3103E7ABE05B}" presName="hierChild5" presStyleCnt="0"/>
      <dgm:spPr/>
    </dgm:pt>
    <dgm:pt modelId="{6ADE6D2A-7A17-4C9A-BDFB-0CD2D94551B1}" type="pres">
      <dgm:prSet presAssocID="{40D0D6B4-7C33-4FB0-A935-02666B8CC7FF}" presName="Name37" presStyleLbl="parChTrans1D4" presStyleIdx="29" presStyleCnt="30"/>
      <dgm:spPr/>
      <dgm:t>
        <a:bodyPr/>
        <a:lstStyle/>
        <a:p>
          <a:endParaRPr lang="pt-PT"/>
        </a:p>
      </dgm:t>
    </dgm:pt>
    <dgm:pt modelId="{4B311E24-D7E7-4C33-B6F9-94BEBE07A100}" type="pres">
      <dgm:prSet presAssocID="{464538D3-CB3E-4271-93BD-D3277BC2BA7F}" presName="hierRoot2" presStyleCnt="0">
        <dgm:presLayoutVars>
          <dgm:hierBranch val="init"/>
        </dgm:presLayoutVars>
      </dgm:prSet>
      <dgm:spPr/>
    </dgm:pt>
    <dgm:pt modelId="{84103AB1-0774-40D2-A9E1-920C0A5BA9F8}" type="pres">
      <dgm:prSet presAssocID="{464538D3-CB3E-4271-93BD-D3277BC2BA7F}" presName="rootComposite" presStyleCnt="0"/>
      <dgm:spPr/>
    </dgm:pt>
    <dgm:pt modelId="{7BBEC857-92EC-4050-9A40-9ED2CC58E999}" type="pres">
      <dgm:prSet presAssocID="{464538D3-CB3E-4271-93BD-D3277BC2BA7F}" presName="rootText" presStyleLbl="node4" presStyleIdx="29" presStyleCnt="3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08B55F16-CA8B-4B4F-9273-D835612A9BD2}" type="pres">
      <dgm:prSet presAssocID="{464538D3-CB3E-4271-93BD-D3277BC2BA7F}" presName="rootConnector" presStyleLbl="node4" presStyleIdx="29" presStyleCnt="30"/>
      <dgm:spPr/>
      <dgm:t>
        <a:bodyPr/>
        <a:lstStyle/>
        <a:p>
          <a:endParaRPr lang="pt-PT"/>
        </a:p>
      </dgm:t>
    </dgm:pt>
    <dgm:pt modelId="{5ACBB3F4-9B6B-4B79-A584-4AAABB468077}" type="pres">
      <dgm:prSet presAssocID="{464538D3-CB3E-4271-93BD-D3277BC2BA7F}" presName="hierChild4" presStyleCnt="0"/>
      <dgm:spPr/>
    </dgm:pt>
    <dgm:pt modelId="{8CCF4880-E7C6-47B9-9EE7-4692E5EDB438}" type="pres">
      <dgm:prSet presAssocID="{464538D3-CB3E-4271-93BD-D3277BC2BA7F}" presName="hierChild5" presStyleCnt="0"/>
      <dgm:spPr/>
    </dgm:pt>
    <dgm:pt modelId="{C89B3903-EA9E-4D2E-B6A0-547A5B8FA619}" type="pres">
      <dgm:prSet presAssocID="{DD9655A7-FCDF-4151-B4B5-5F5E705FFFA2}" presName="hierChild5" presStyleCnt="0"/>
      <dgm:spPr/>
    </dgm:pt>
    <dgm:pt modelId="{00A5C7EE-1F3E-4E8D-AA4A-E6C6AC3228E8}" type="pres">
      <dgm:prSet presAssocID="{F7B234C5-81E2-4E62-9F98-7F0DBD5DF84F}" presName="hierChild5" presStyleCnt="0"/>
      <dgm:spPr/>
    </dgm:pt>
    <dgm:pt modelId="{2C8FB1B9-A7FC-4FF5-9D20-7B9743E740B6}" type="pres">
      <dgm:prSet presAssocID="{46574D9A-2542-4E7C-A685-E10D6FEEDDFA}" presName="hierChild3" presStyleCnt="0"/>
      <dgm:spPr/>
    </dgm:pt>
  </dgm:ptLst>
  <dgm:cxnLst>
    <dgm:cxn modelId="{5684C20A-4839-41EE-BA3E-A54EE3059AD8}" srcId="{DD9655A7-FCDF-4151-B4B5-5F5E705FFFA2}" destId="{88212A6D-4FC7-42C0-B51D-0063183530A2}" srcOrd="2" destOrd="0" parTransId="{94DC2BAD-7F4C-4367-B84F-202A2A210333}" sibTransId="{D4769878-5C89-47BD-BE8E-7B85FA8B62FC}"/>
    <dgm:cxn modelId="{B404D340-DC91-4259-8AF5-7795B85105A2}" type="presOf" srcId="{31D28025-DC52-4E57-B48C-229D1FB041AB}" destId="{4063B9E7-01EC-4C56-87AE-CAC3DF73E42B}" srcOrd="0" destOrd="0" presId="urn:microsoft.com/office/officeart/2005/8/layout/orgChart1"/>
    <dgm:cxn modelId="{6EA07C4B-F576-43B9-B0D0-9B9E54F7A64C}" type="presOf" srcId="{4223C80D-2E2B-404D-9292-C831B308A3C9}" destId="{F30513AC-3B18-49A4-AB45-3651AC19ED1A}" srcOrd="1" destOrd="0" presId="urn:microsoft.com/office/officeart/2005/8/layout/orgChart1"/>
    <dgm:cxn modelId="{9942081D-4338-47A9-9E86-4580A9CD6B9F}" type="presOf" srcId="{88212A6D-4FC7-42C0-B51D-0063183530A2}" destId="{7B805D79-EC3C-4D23-B0FC-4F4C02FF3212}" srcOrd="1" destOrd="0" presId="urn:microsoft.com/office/officeart/2005/8/layout/orgChart1"/>
    <dgm:cxn modelId="{9B505DAB-978A-40F0-9126-5035C80FF0AF}" srcId="{DD9655A7-FCDF-4151-B4B5-5F5E705FFFA2}" destId="{2C41F46D-2A60-4ED7-8862-05946B3D1B4A}" srcOrd="0" destOrd="0" parTransId="{48FC8C41-929F-4394-BC0E-45B22982AAB8}" sibTransId="{45969F4D-F9E7-47BB-B4BB-A65C1DC7299D}"/>
    <dgm:cxn modelId="{1E8F4940-36AA-46FA-B604-DF2FF4FE7FEF}" type="presOf" srcId="{BED505C4-E24E-443B-9CFC-88EE1357489F}" destId="{7E045803-F171-4E68-AB56-259578F4D9CE}" srcOrd="0" destOrd="0" presId="urn:microsoft.com/office/officeart/2005/8/layout/orgChart1"/>
    <dgm:cxn modelId="{59D0BB93-AE10-4975-A28D-8E66BD180B82}" srcId="{241DBAD9-8542-4F6C-82AD-25CDEB29694F}" destId="{F8B62E84-3335-4059-BAD7-0AB4C345CC75}" srcOrd="0" destOrd="0" parTransId="{B37800F4-947E-4AC0-AC82-223927DADC49}" sibTransId="{2469A531-BF5D-4C63-A129-2D240EDA9E87}"/>
    <dgm:cxn modelId="{C546E825-D909-44BA-ACDE-18AAE2F0C64C}" srcId="{4B1ECA7D-627E-4C4C-9A11-179C76E0A656}" destId="{8247AC85-9CA4-4695-9B4D-7BF8317460E9}" srcOrd="1" destOrd="0" parTransId="{BC96677B-3FD5-460D-9A45-6871058ACBBE}" sibTransId="{07699357-33B9-4470-A3B1-9330DB3526A2}"/>
    <dgm:cxn modelId="{CE5D24F0-DB03-4314-9917-3F3B81CAAE6D}" srcId="{4B1ECA7D-627E-4C4C-9A11-179C76E0A656}" destId="{6CFEEC1D-4695-4121-9AB1-3B373FA6C402}" srcOrd="4" destOrd="0" parTransId="{65C25FE2-0D9C-4C36-8708-C06E454B3EFB}" sibTransId="{81A9916C-01F1-4103-A66D-44036FECFFF0}"/>
    <dgm:cxn modelId="{32B47D55-A1F7-4223-ADC5-A513C8A82C34}" type="presOf" srcId="{8247AC85-9CA4-4695-9B4D-7BF8317460E9}" destId="{1119193A-105E-43BC-AFFC-409A01301D57}" srcOrd="1" destOrd="0" presId="urn:microsoft.com/office/officeart/2005/8/layout/orgChart1"/>
    <dgm:cxn modelId="{FB3F6834-53BD-4F87-BFBD-674898B4A7CD}" type="presOf" srcId="{F0095A99-5674-448F-972A-3103E7ABE05B}" destId="{D6383E50-0B86-4401-848C-1FDE963C776B}" srcOrd="0" destOrd="0" presId="urn:microsoft.com/office/officeart/2005/8/layout/orgChart1"/>
    <dgm:cxn modelId="{B76F9E16-3BD8-4022-A365-E605774E717D}" type="presOf" srcId="{0BC5263C-8CE4-4FB2-9D97-A207FBF1FAFC}" destId="{75C88C6B-205F-4E55-89A1-E3AECAC420B9}" srcOrd="0" destOrd="0" presId="urn:microsoft.com/office/officeart/2005/8/layout/orgChart1"/>
    <dgm:cxn modelId="{979D0FF0-D00A-4A91-A034-DED5FB7F10EF}" srcId="{1A4BD2CE-4C9A-4761-AB31-0ABC1314732C}" destId="{5CBDF1A6-CB9A-45BB-B7C1-3BB441138298}" srcOrd="2" destOrd="0" parTransId="{091D604B-EED6-41E1-9ABE-A1D03202E38F}" sibTransId="{27AFA6E3-A84B-4038-91E7-13AAB7C0FFF4}"/>
    <dgm:cxn modelId="{33D26067-67D3-4FC8-BDCF-91403ABD511A}" srcId="{DD9655A7-FCDF-4151-B4B5-5F5E705FFFA2}" destId="{BED505C4-E24E-443B-9CFC-88EE1357489F}" srcOrd="7" destOrd="0" parTransId="{AB71DC27-6426-4A12-A8C7-1A3D906CC8AC}" sibTransId="{8E0D49C5-77F2-4D13-8BCC-B69395E862D2}"/>
    <dgm:cxn modelId="{CAD5387A-5E41-478B-8817-A669B7866C77}" srcId="{DD9655A7-FCDF-4151-B4B5-5F5E705FFFA2}" destId="{464538D3-CB3E-4271-93BD-D3277BC2BA7F}" srcOrd="9" destOrd="0" parTransId="{40D0D6B4-7C33-4FB0-A935-02666B8CC7FF}" sibTransId="{4570F4C3-2A18-47C8-A4F7-88F43B4C3EA3}"/>
    <dgm:cxn modelId="{8F857B8F-53A4-4309-8F3B-53C65B1C27F3}" type="presOf" srcId="{6CFEEC1D-4695-4121-9AB1-3B373FA6C402}" destId="{4551BF33-7540-426A-9FF8-017F16359B44}" srcOrd="1" destOrd="0" presId="urn:microsoft.com/office/officeart/2005/8/layout/orgChart1"/>
    <dgm:cxn modelId="{3DD7F359-5C46-4C06-8343-10C967633957}" type="presOf" srcId="{F7B234C5-81E2-4E62-9F98-7F0DBD5DF84F}" destId="{550F9152-3FAD-470A-B0B9-324C5507382A}" srcOrd="0" destOrd="0" presId="urn:microsoft.com/office/officeart/2005/8/layout/orgChart1"/>
    <dgm:cxn modelId="{B8D7C3B3-9C76-438A-ADCC-ACB5F6DAEA24}" type="presOf" srcId="{2C41F46D-2A60-4ED7-8862-05946B3D1B4A}" destId="{9D419232-62D1-4B38-9CB9-F2DAF7B666F3}" srcOrd="1" destOrd="0" presId="urn:microsoft.com/office/officeart/2005/8/layout/orgChart1"/>
    <dgm:cxn modelId="{6B3AE177-4083-4B5B-AA3B-9D353CECB50A}" type="presOf" srcId="{FF467384-8B2C-4A69-BA0F-562219652CCC}" destId="{C2686BF0-D60A-4847-AB0C-98A3324F7C41}" srcOrd="0" destOrd="0" presId="urn:microsoft.com/office/officeart/2005/8/layout/orgChart1"/>
    <dgm:cxn modelId="{9CF031AF-6D73-47F7-A72D-8FB4F9166725}" type="presOf" srcId="{B6FAADEC-A57D-46FC-A342-128B705FCCFC}" destId="{C2AA043F-A79B-4F09-A78E-F4BA764227E6}" srcOrd="0" destOrd="0" presId="urn:microsoft.com/office/officeart/2005/8/layout/orgChart1"/>
    <dgm:cxn modelId="{2B6CF14A-46E7-44C9-8EF8-8DDC1B7F2D6B}" type="presOf" srcId="{241DBAD9-8542-4F6C-82AD-25CDEB29694F}" destId="{1703FF48-9888-4222-B7B3-22A210DAAB0D}" srcOrd="0" destOrd="0" presId="urn:microsoft.com/office/officeart/2005/8/layout/orgChart1"/>
    <dgm:cxn modelId="{7D8C4EC8-D0B7-448E-A5A8-C7D15FCA9684}" type="presOf" srcId="{F8977BA1-EC70-4AF5-9E66-959EB7EC5C98}" destId="{A207EB2E-6B86-4569-A194-91A6501F3C1F}" srcOrd="0" destOrd="0" presId="urn:microsoft.com/office/officeart/2005/8/layout/orgChart1"/>
    <dgm:cxn modelId="{79D41AC9-AFD4-4C3E-ABE7-B11562CB674B}" type="presOf" srcId="{40D0D6B4-7C33-4FB0-A935-02666B8CC7FF}" destId="{6ADE6D2A-7A17-4C9A-BDFB-0CD2D94551B1}" srcOrd="0" destOrd="0" presId="urn:microsoft.com/office/officeart/2005/8/layout/orgChart1"/>
    <dgm:cxn modelId="{14A26D4A-1573-4350-B39C-EE3157390549}" srcId="{DD9655A7-FCDF-4151-B4B5-5F5E705FFFA2}" destId="{B9C69F5D-A099-4093-A4FD-4EAB9E20BB21}" srcOrd="3" destOrd="0" parTransId="{32483BFF-3DED-40BD-BAF3-44034D90D069}" sibTransId="{26A48054-C962-44F4-9E2F-EA58A73F7EC9}"/>
    <dgm:cxn modelId="{F62215AB-7E4A-45BC-905C-910DA9D2DE62}" type="presOf" srcId="{DBA4C9DB-5706-4E1E-9C25-65A538689514}" destId="{27B57A1E-D49D-4764-A8BF-6D487147FDE3}" srcOrd="0" destOrd="0" presId="urn:microsoft.com/office/officeart/2005/8/layout/orgChart1"/>
    <dgm:cxn modelId="{B1610E27-4ABD-4355-96E6-9CEC9DD3AA69}" srcId="{DD9655A7-FCDF-4151-B4B5-5F5E705FFFA2}" destId="{958D28D7-7A7D-451E-A801-0A3A6CECAB84}" srcOrd="6" destOrd="0" parTransId="{ED7A52EE-E91D-4755-A56C-4335B19DCC6F}" sibTransId="{4526A8A2-0ECB-4C1B-8F64-004B76F7ED6D}"/>
    <dgm:cxn modelId="{6B59096C-57FB-4932-8644-0C113154A2A6}" type="presOf" srcId="{84275B81-2B6B-419B-A1E2-0C587770A244}" destId="{16E2BCCE-7936-4D87-B29F-D4AE5F4BAF7A}" srcOrd="0" destOrd="0" presId="urn:microsoft.com/office/officeart/2005/8/layout/orgChart1"/>
    <dgm:cxn modelId="{6D122BC1-2C66-42B5-BCF9-0B79FD1C7F9D}" srcId="{6EC83205-522C-431D-86C7-B434A158C7F0}" destId="{46574D9A-2542-4E7C-A685-E10D6FEEDDFA}" srcOrd="0" destOrd="0" parTransId="{70B6583A-04C7-43BC-B54F-E6272F5EE155}" sibTransId="{1FA5E506-A52D-41DB-BC84-1CCD8423130F}"/>
    <dgm:cxn modelId="{AB37A1C6-4B3B-4E24-BE78-E6FFFA410AF2}" srcId="{1A4BD2CE-4C9A-4761-AB31-0ABC1314732C}" destId="{F311785F-8BE8-4A40-9C84-A7DB0BB7E78D}" srcOrd="1" destOrd="0" parTransId="{B6FAADEC-A57D-46FC-A342-128B705FCCFC}" sibTransId="{D688BD92-493D-4C4E-B9B5-810FBA54799B}"/>
    <dgm:cxn modelId="{040DB440-9C1F-4F76-B93D-B6D5BEBCA3C0}" type="presOf" srcId="{ED7A52EE-E91D-4755-A56C-4335B19DCC6F}" destId="{A5B1C494-46CF-4EB9-A284-C5A47F3BDAC7}" srcOrd="0" destOrd="0" presId="urn:microsoft.com/office/officeart/2005/8/layout/orgChart1"/>
    <dgm:cxn modelId="{CDE065A0-F899-4166-A56A-287D654FA7DB}" type="presOf" srcId="{DA0EEB0A-4484-4EEB-86AC-E3CF62940144}" destId="{37D0E73C-A393-45BD-9FBC-9A5B26BFA531}" srcOrd="0" destOrd="0" presId="urn:microsoft.com/office/officeart/2005/8/layout/orgChart1"/>
    <dgm:cxn modelId="{1FBF8DAB-C634-4A71-89F5-6260DF2199D6}" type="presOf" srcId="{958D28D7-7A7D-451E-A801-0A3A6CECAB84}" destId="{26A3052B-DC0B-41F2-9487-94591747EAAE}" srcOrd="0" destOrd="0" presId="urn:microsoft.com/office/officeart/2005/8/layout/orgChart1"/>
    <dgm:cxn modelId="{6B1195E7-1831-4EA1-9377-7065F28EBD05}" type="presOf" srcId="{A576149D-01FE-4BEA-A611-5C13B56DDB19}" destId="{B1B2E254-CF09-4F17-9EF4-180948254E12}" srcOrd="0" destOrd="0" presId="urn:microsoft.com/office/officeart/2005/8/layout/orgChart1"/>
    <dgm:cxn modelId="{B785CDF5-DE87-48A9-8D2C-8FF089D874E7}" type="presOf" srcId="{37A71F13-BFD8-4694-A99D-929BDA699E62}" destId="{3CE9C9E5-1768-4F45-A811-648B99066804}" srcOrd="0" destOrd="0" presId="urn:microsoft.com/office/officeart/2005/8/layout/orgChart1"/>
    <dgm:cxn modelId="{F24A3DA0-1042-4C23-AB8C-A566F2C0EFF6}" type="presOf" srcId="{65C25FE2-0D9C-4C36-8708-C06E454B3EFB}" destId="{36CCDEE0-630B-4D2E-AF0A-C1F5F99FC515}" srcOrd="0" destOrd="0" presId="urn:microsoft.com/office/officeart/2005/8/layout/orgChart1"/>
    <dgm:cxn modelId="{7D5F1B16-B496-4E3B-8EB4-899642BB5DA5}" type="presOf" srcId="{1A4BD2CE-4C9A-4761-AB31-0ABC1314732C}" destId="{F20CE190-B224-4053-A85C-2DE78936D9AC}" srcOrd="1" destOrd="0" presId="urn:microsoft.com/office/officeart/2005/8/layout/orgChart1"/>
    <dgm:cxn modelId="{7DF17A86-9B70-4C57-A27C-6B5826C22266}" type="presOf" srcId="{14E251CB-6F8F-4870-A973-D85554A83A92}" destId="{E3A9490B-26C5-43C9-9D36-BC6528B755C8}" srcOrd="0" destOrd="0" presId="urn:microsoft.com/office/officeart/2005/8/layout/orgChart1"/>
    <dgm:cxn modelId="{44C55FEC-ADD2-4C75-92A0-5F1BA912E563}" type="presOf" srcId="{31D28025-DC52-4E57-B48C-229D1FB041AB}" destId="{106952CD-AAC9-4BF7-BFA7-44217CD7081B}" srcOrd="1" destOrd="0" presId="urn:microsoft.com/office/officeart/2005/8/layout/orgChart1"/>
    <dgm:cxn modelId="{B1CADB52-2D06-4F3F-B309-BC8377190542}" type="presOf" srcId="{88212A6D-4FC7-42C0-B51D-0063183530A2}" destId="{479CBDB7-0964-4001-9D81-8C0D70B3BB2F}" srcOrd="0" destOrd="0" presId="urn:microsoft.com/office/officeart/2005/8/layout/orgChart1"/>
    <dgm:cxn modelId="{0461DCC0-7FC4-4EB9-9C45-A2B769515080}" type="presOf" srcId="{6FA8CA22-97B7-4E59-84D1-2A75655BF705}" destId="{C5FA6EBC-04C4-479B-9FB8-E76C5AF75BF3}" srcOrd="0" destOrd="0" presId="urn:microsoft.com/office/officeart/2005/8/layout/orgChart1"/>
    <dgm:cxn modelId="{2C5D2A7C-4E09-4825-85A5-A0F471AC046B}" type="presOf" srcId="{B9C69F5D-A099-4093-A4FD-4EAB9E20BB21}" destId="{8EB2BBF4-4E3B-46B9-A3AF-8C82CD16BA5A}" srcOrd="0" destOrd="0" presId="urn:microsoft.com/office/officeart/2005/8/layout/orgChart1"/>
    <dgm:cxn modelId="{08B73A89-D757-4AE3-8826-5955392BE80D}" type="presOf" srcId="{F0095A99-5674-448F-972A-3103E7ABE05B}" destId="{F8EB579C-8889-4C80-BEFA-40B89CCEC619}" srcOrd="1" destOrd="0" presId="urn:microsoft.com/office/officeart/2005/8/layout/orgChart1"/>
    <dgm:cxn modelId="{4CB174C1-C3C4-4D4E-B69D-F7C0AEA62754}" srcId="{B2EE02EC-AFB0-4D24-BF12-CF812C465940}" destId="{7438C812-7C37-4282-AD0C-CC915D2924E9}" srcOrd="0" destOrd="0" parTransId="{111BC4AA-2502-46DF-9789-2D0F282123A9}" sibTransId="{090F1689-F5E4-4C16-B633-BE0B1349734A}"/>
    <dgm:cxn modelId="{36AB309C-43C9-47CF-9B0A-12A8C6FAE333}" type="presOf" srcId="{24F1FC69-4406-4257-B517-8B99051914F8}" destId="{DC22DDA9-ADA9-4095-B000-11C50737C0E9}" srcOrd="1" destOrd="0" presId="urn:microsoft.com/office/officeart/2005/8/layout/orgChart1"/>
    <dgm:cxn modelId="{A11722C2-B415-4312-AE94-C69E3766D6E7}" type="presOf" srcId="{515FC21E-73C7-4450-9B49-3640E3945078}" destId="{272AE536-CD18-4C59-A76E-284A409CE03C}" srcOrd="0" destOrd="0" presId="urn:microsoft.com/office/officeart/2005/8/layout/orgChart1"/>
    <dgm:cxn modelId="{4FEED87F-DDD9-4FE9-AAFC-62CE2E19D8FD}" type="presOf" srcId="{BB986DCF-5354-4D89-BA92-BF2D4D0743EA}" destId="{A12D2E06-1DE2-45CC-A351-ADDC7977FD67}" srcOrd="0" destOrd="0" presId="urn:microsoft.com/office/officeart/2005/8/layout/orgChart1"/>
    <dgm:cxn modelId="{BCC2AB5A-655F-443D-9954-A113261324FE}" type="presOf" srcId="{1A825979-DED2-4E0D-91A7-39C21D48B240}" destId="{149EC77A-2EB5-484E-8BE2-D844D1D1BB87}" srcOrd="0" destOrd="0" presId="urn:microsoft.com/office/officeart/2005/8/layout/orgChart1"/>
    <dgm:cxn modelId="{651A8062-FC82-427A-B2B8-511960E0F6FA}" type="presOf" srcId="{F7B234C5-81E2-4E62-9F98-7F0DBD5DF84F}" destId="{D82160A3-3DCF-4589-93AE-572B0251F0E6}" srcOrd="1" destOrd="0" presId="urn:microsoft.com/office/officeart/2005/8/layout/orgChart1"/>
    <dgm:cxn modelId="{0D820DE5-A6CE-4A1E-A6BA-F0B2CCD9C997}" type="presOf" srcId="{111BC4AA-2502-46DF-9789-2D0F282123A9}" destId="{2706E954-CB72-4A08-9ED1-4378F50E5363}" srcOrd="0" destOrd="0" presId="urn:microsoft.com/office/officeart/2005/8/layout/orgChart1"/>
    <dgm:cxn modelId="{06EC9D46-67D6-4ADC-BC51-0F9F9FEE9E60}" srcId="{DD9655A7-FCDF-4151-B4B5-5F5E705FFFA2}" destId="{24F1FC69-4406-4257-B517-8B99051914F8}" srcOrd="5" destOrd="0" parTransId="{BB986DCF-5354-4D89-BA92-BF2D4D0743EA}" sibTransId="{BF78D30D-220C-4F37-B840-865214979724}"/>
    <dgm:cxn modelId="{F6B083A8-1DE1-47F5-AE56-84D0507F166F}" type="presOf" srcId="{B37800F4-947E-4AC0-AC82-223927DADC49}" destId="{5E223203-7A56-49F3-AAB7-321CAED23FAE}" srcOrd="0" destOrd="0" presId="urn:microsoft.com/office/officeart/2005/8/layout/orgChart1"/>
    <dgm:cxn modelId="{59D42ACC-11C1-401C-A8FD-C24B959169F6}" srcId="{F8B62E84-3335-4059-BAD7-0AB4C345CC75}" destId="{4B1ECA7D-627E-4C4C-9A11-179C76E0A656}" srcOrd="0" destOrd="0" parTransId="{3FBDD18A-34BB-4385-8D19-38E2E3666235}" sibTransId="{2019B2A1-283D-412C-8844-07626B8C1C9C}"/>
    <dgm:cxn modelId="{6AE38C3C-C2B5-4731-BFAC-127F0D70BA34}" type="presOf" srcId="{06F1BB2A-A749-4854-8CDA-E02A3CE4554E}" destId="{358FB987-E03C-42A4-8CF1-198B2AF0A588}" srcOrd="0" destOrd="0" presId="urn:microsoft.com/office/officeart/2005/8/layout/orgChart1"/>
    <dgm:cxn modelId="{2CAD9E09-FE39-468E-9B5C-B82FE2620565}" type="presOf" srcId="{F311785F-8BE8-4A40-9C84-A7DB0BB7E78D}" destId="{7C6E23CA-5249-441A-B54A-096FD40930C3}" srcOrd="1" destOrd="0" presId="urn:microsoft.com/office/officeart/2005/8/layout/orgChart1"/>
    <dgm:cxn modelId="{CB9F1D18-510D-4FAB-B6A1-270C5944D1A8}" type="presOf" srcId="{F8B62E84-3335-4059-BAD7-0AB4C345CC75}" destId="{2DAD1081-38D9-462F-860F-58CF6DFAAF2F}" srcOrd="0" destOrd="0" presId="urn:microsoft.com/office/officeart/2005/8/layout/orgChart1"/>
    <dgm:cxn modelId="{E677769A-E993-4ADC-BA93-E49009C5D714}" type="presOf" srcId="{BED505C4-E24E-443B-9CFC-88EE1357489F}" destId="{B0E68DA0-1DF8-410D-A66D-D938D121B5CD}" srcOrd="1" destOrd="0" presId="urn:microsoft.com/office/officeart/2005/8/layout/orgChart1"/>
    <dgm:cxn modelId="{7865FFDC-8DD7-457E-B49E-15789E4584F2}" srcId="{1A4BD2CE-4C9A-4761-AB31-0ABC1314732C}" destId="{DA0EEB0A-4484-4EEB-86AC-E3CF62940144}" srcOrd="3" destOrd="0" parTransId="{6FA8CA22-97B7-4E59-84D1-2A75655BF705}" sibTransId="{CC74742D-5F05-4BBA-8AAC-11FC01EDC640}"/>
    <dgm:cxn modelId="{010D5D1D-F0F1-4336-B01C-049C0ECD1A11}" type="presOf" srcId="{4B1ECA7D-627E-4C4C-9A11-179C76E0A656}" destId="{F2D0F438-1279-4976-A973-7A5B325097B1}" srcOrd="0" destOrd="0" presId="urn:microsoft.com/office/officeart/2005/8/layout/orgChart1"/>
    <dgm:cxn modelId="{4FEC1018-9D56-4D5E-97F0-6C70455E0B28}" type="presOf" srcId="{B9C69F5D-A099-4093-A4FD-4EAB9E20BB21}" destId="{7116BCC2-9041-4270-B7C5-07A4545D4530}" srcOrd="1" destOrd="0" presId="urn:microsoft.com/office/officeart/2005/8/layout/orgChart1"/>
    <dgm:cxn modelId="{C996AA30-32F5-48EE-83D6-CE5E07C8A8F2}" type="presOf" srcId="{6528753F-3183-46B5-871A-CF097E49FCF6}" destId="{BD57153F-6E88-4EBD-93C7-671452387B9A}" srcOrd="0" destOrd="0" presId="urn:microsoft.com/office/officeart/2005/8/layout/orgChart1"/>
    <dgm:cxn modelId="{EC8E705C-FF83-4F8F-ACFB-98FE5F7E9ACA}" srcId="{F7B234C5-81E2-4E62-9F98-7F0DBD5DF84F}" destId="{DD9655A7-FCDF-4151-B4B5-5F5E705FFFA2}" srcOrd="0" destOrd="0" parTransId="{7B0CF612-E968-4D50-A09B-FF505A78E69C}" sibTransId="{B571A608-CDC9-407C-B73A-6F4C67DE477A}"/>
    <dgm:cxn modelId="{6E138379-CEF0-49D8-AA29-9E543496769A}" type="presOf" srcId="{2C41F46D-2A60-4ED7-8862-05946B3D1B4A}" destId="{863AE4AC-7FC2-4269-980E-30CE2AF1D197}" srcOrd="0" destOrd="0" presId="urn:microsoft.com/office/officeart/2005/8/layout/orgChart1"/>
    <dgm:cxn modelId="{CEE3D952-6C35-4DBE-83ED-32F8DFC668E0}" type="presOf" srcId="{F8B62E84-3335-4059-BAD7-0AB4C345CC75}" destId="{36A1B460-762C-4B4C-AE2E-A18A6A207F52}" srcOrd="1" destOrd="0" presId="urn:microsoft.com/office/officeart/2005/8/layout/orgChart1"/>
    <dgm:cxn modelId="{B531597A-3E5F-4C14-81F8-2A1CF278DC24}" srcId="{1A4BD2CE-4C9A-4761-AB31-0ABC1314732C}" destId="{6528753F-3183-46B5-871A-CF097E49FCF6}" srcOrd="4" destOrd="0" parTransId="{75D4554C-29D2-4C32-87E6-C1C9E1F235D7}" sibTransId="{96F7F195-470C-49B1-8D1A-6F8DC29C412E}"/>
    <dgm:cxn modelId="{5C486EF8-E192-43F4-A883-151F2FA4D97F}" type="presOf" srcId="{DBA4C9DB-5706-4E1E-9C25-65A538689514}" destId="{0FE1989F-B7F5-4364-9F1C-1C905AAE4332}" srcOrd="1" destOrd="0" presId="urn:microsoft.com/office/officeart/2005/8/layout/orgChart1"/>
    <dgm:cxn modelId="{3615B5CF-EC8D-40A8-B1FE-BAB12C5897FE}" type="presOf" srcId="{5CBDF1A6-CB9A-45BB-B7C1-3BB441138298}" destId="{A87081E9-3A5B-4718-8CD6-EC09FF2B5733}" srcOrd="0" destOrd="0" presId="urn:microsoft.com/office/officeart/2005/8/layout/orgChart1"/>
    <dgm:cxn modelId="{1468ECF6-D562-415E-9861-86E442C459B7}" type="presOf" srcId="{675707A4-939C-4B33-9E6B-A6DBD0C6A130}" destId="{EC0F066B-46E4-4AAB-A831-E5475EB97AEB}" srcOrd="0" destOrd="0" presId="urn:microsoft.com/office/officeart/2005/8/layout/orgChart1"/>
    <dgm:cxn modelId="{7C32DF6E-C4C7-4AF4-AC32-4DA4F5206579}" type="presOf" srcId="{DD9655A7-FCDF-4151-B4B5-5F5E705FFFA2}" destId="{582B0A75-31EB-461B-9E33-68045472DBC5}" srcOrd="0" destOrd="0" presId="urn:microsoft.com/office/officeart/2005/8/layout/orgChart1"/>
    <dgm:cxn modelId="{EDC5E51B-9B6A-477E-83E6-26C03ABBD619}" srcId="{46574D9A-2542-4E7C-A685-E10D6FEEDDFA}" destId="{F7B234C5-81E2-4E62-9F98-7F0DBD5DF84F}" srcOrd="0" destOrd="0" parTransId="{0BC5263C-8CE4-4FB2-9D97-A207FBF1FAFC}" sibTransId="{30FA323D-00E0-4D19-A349-C6BF25B7FA56}"/>
    <dgm:cxn modelId="{BF9545DF-7F2C-4E99-8AC7-43C97A7ACD87}" type="presOf" srcId="{7CF1CB92-56EB-40BA-8F16-8C1DCF3C4955}" destId="{5C0BEA93-6D1D-4763-B0D3-C1200F7ED2F5}" srcOrd="0" destOrd="0" presId="urn:microsoft.com/office/officeart/2005/8/layout/orgChart1"/>
    <dgm:cxn modelId="{27C33BA0-B061-4599-AEF0-E5CD3DC7BDFF}" type="presOf" srcId="{515FC21E-73C7-4450-9B49-3640E3945078}" destId="{9840E3B8-3591-4BDB-970A-82655FF99861}" srcOrd="1" destOrd="0" presId="urn:microsoft.com/office/officeart/2005/8/layout/orgChart1"/>
    <dgm:cxn modelId="{761F892E-4397-4CB2-9078-9C06B309C6EB}" type="presOf" srcId="{94DC2BAD-7F4C-4367-B84F-202A2A210333}" destId="{0D0C095B-D46F-4BA0-ADF3-FDBFED3D7A24}" srcOrd="0" destOrd="0" presId="urn:microsoft.com/office/officeart/2005/8/layout/orgChart1"/>
    <dgm:cxn modelId="{69F8B644-E7EA-462F-908A-530698CCA134}" type="presOf" srcId="{1A4BD2CE-4C9A-4761-AB31-0ABC1314732C}" destId="{FCC67DE2-E56F-4957-84DC-D788F2C5A044}" srcOrd="0" destOrd="0" presId="urn:microsoft.com/office/officeart/2005/8/layout/orgChart1"/>
    <dgm:cxn modelId="{9B4F96BF-FEFA-4DAE-BDA7-21D89FC6E7A0}" srcId="{B2EE02EC-AFB0-4D24-BF12-CF812C465940}" destId="{8F0552E9-3652-4005-A398-D729FB82C32E}" srcOrd="4" destOrd="0" parTransId="{14E251CB-6F8F-4870-A973-D85554A83A92}" sibTransId="{20EF266A-0ACA-4251-B704-F7D61300E8AA}"/>
    <dgm:cxn modelId="{82651BD2-5EA9-4467-978D-99C5253C1134}" type="presOf" srcId="{546C9B86-A5A9-4849-9206-7D5988A51CFE}" destId="{9F09C1FF-9C59-4B6F-923C-28AF9FBEB7C2}" srcOrd="0" destOrd="0" presId="urn:microsoft.com/office/officeart/2005/8/layout/orgChart1"/>
    <dgm:cxn modelId="{08E8CB8F-EB68-417C-90A3-421F35BC2E2E}" type="presOf" srcId="{CDE9A250-BC92-40E6-8BA5-FC4422A5FCA6}" destId="{40B93576-D379-4AED-A5C9-952584A9E598}" srcOrd="0" destOrd="0" presId="urn:microsoft.com/office/officeart/2005/8/layout/orgChart1"/>
    <dgm:cxn modelId="{D0BE4DC1-D1A3-4EDC-9037-94FBFA4394BB}" type="presOf" srcId="{241DBAD9-8542-4F6C-82AD-25CDEB29694F}" destId="{9E876B26-44DB-45D0-AED5-34F080B9E00F}" srcOrd="1" destOrd="0" presId="urn:microsoft.com/office/officeart/2005/8/layout/orgChart1"/>
    <dgm:cxn modelId="{3261B1FF-E493-4FA6-B01B-8EC3E6141D22}" type="presOf" srcId="{6CFEEC1D-4695-4121-9AB1-3B373FA6C402}" destId="{F775B39E-5EE2-4380-911C-E118BDF68E97}" srcOrd="0" destOrd="0" presId="urn:microsoft.com/office/officeart/2005/8/layout/orgChart1"/>
    <dgm:cxn modelId="{600EB2B2-1C1A-4A03-9534-55E5CDFE4668}" type="presOf" srcId="{CDE9A250-BC92-40E6-8BA5-FC4422A5FCA6}" destId="{64860CA4-E778-4118-B1AA-FBC2A617B931}" srcOrd="1" destOrd="0" presId="urn:microsoft.com/office/officeart/2005/8/layout/orgChart1"/>
    <dgm:cxn modelId="{7556EE37-2F55-493D-B08F-5F80046D7BCA}" type="presOf" srcId="{B2EE02EC-AFB0-4D24-BF12-CF812C465940}" destId="{F269718E-5D0E-49A2-9287-AB497B65030E}" srcOrd="1" destOrd="0" presId="urn:microsoft.com/office/officeart/2005/8/layout/orgChart1"/>
    <dgm:cxn modelId="{CB547CA0-76CA-4763-9817-4176ACA02DE6}" type="presOf" srcId="{091D604B-EED6-41E1-9ABE-A1D03202E38F}" destId="{B1ED88DD-7742-4358-A661-C2489A098806}" srcOrd="0" destOrd="0" presId="urn:microsoft.com/office/officeart/2005/8/layout/orgChart1"/>
    <dgm:cxn modelId="{BA5AEB03-8147-4C11-948F-6E8228C29B04}" srcId="{DD9655A7-FCDF-4151-B4B5-5F5E705FFFA2}" destId="{F0095A99-5674-448F-972A-3103E7ABE05B}" srcOrd="8" destOrd="0" parTransId="{06F1BB2A-A749-4854-8CDA-E02A3CE4554E}" sibTransId="{CC2230B3-7D91-4149-9E64-5F786C45A6F5}"/>
    <dgm:cxn modelId="{ED026B88-3CC4-413D-A563-58279C3B3389}" type="presOf" srcId="{6EE77362-7D4D-45C6-A0A4-3DD662381E10}" destId="{755ED7FE-82C4-4EEE-9622-D22D9C15CB5B}" srcOrd="0" destOrd="0" presId="urn:microsoft.com/office/officeart/2005/8/layout/orgChart1"/>
    <dgm:cxn modelId="{2E29265A-07C3-4C9D-BCD6-FD8535E4C593}" type="presOf" srcId="{7438C812-7C37-4282-AD0C-CC915D2924E9}" destId="{16859E1C-8F43-4EE0-97DE-9E82EA09B497}" srcOrd="0" destOrd="0" presId="urn:microsoft.com/office/officeart/2005/8/layout/orgChart1"/>
    <dgm:cxn modelId="{BE142066-BC58-4BB7-B563-79E2478D231F}" type="presOf" srcId="{251E4FFA-5B44-4A61-8833-DFC666765813}" destId="{22D739B5-0A9C-4344-A2FA-A0EE03F0AB5F}" srcOrd="0" destOrd="0" presId="urn:microsoft.com/office/officeart/2005/8/layout/orgChart1"/>
    <dgm:cxn modelId="{D425FB66-DDAB-4EFE-BF78-D20D50541150}" type="presOf" srcId="{DA0EEB0A-4484-4EEB-86AC-E3CF62940144}" destId="{4585E390-207A-4A52-AB7E-7E0C32F9EFD8}" srcOrd="1" destOrd="0" presId="urn:microsoft.com/office/officeart/2005/8/layout/orgChart1"/>
    <dgm:cxn modelId="{07D26786-C989-4017-9F32-CCD6E46D029B}" type="presOf" srcId="{464538D3-CB3E-4271-93BD-D3277BC2BA7F}" destId="{08B55F16-CA8B-4B4F-9273-D835612A9BD2}" srcOrd="1" destOrd="0" presId="urn:microsoft.com/office/officeart/2005/8/layout/orgChart1"/>
    <dgm:cxn modelId="{52CFC12E-ACA6-4190-9014-D263B1FFC195}" type="presOf" srcId="{FD9F33E3-5490-4646-AA45-1CE8169026CA}" destId="{7B8060C8-BD29-4087-BFAE-2A815493C30B}" srcOrd="0" destOrd="0" presId="urn:microsoft.com/office/officeart/2005/8/layout/orgChart1"/>
    <dgm:cxn modelId="{5B84B5B5-0498-4BC7-B9E5-F749C0AABEBF}" type="presOf" srcId="{32483BFF-3DED-40BD-BAF3-44034D90D069}" destId="{99639A1B-463F-4386-B88F-8242BFFC8F37}" srcOrd="0" destOrd="0" presId="urn:microsoft.com/office/officeart/2005/8/layout/orgChart1"/>
    <dgm:cxn modelId="{6673BF54-83DA-4A50-82E9-E1F98A99A413}" type="presOf" srcId="{3FBDD18A-34BB-4385-8D19-38E2E3666235}" destId="{7C8457B3-071B-487D-B1B5-0BEB2E3D4539}" srcOrd="0" destOrd="0" presId="urn:microsoft.com/office/officeart/2005/8/layout/orgChart1"/>
    <dgm:cxn modelId="{914FF850-81DC-4887-A200-D7C348E0941B}" type="presOf" srcId="{46574D9A-2542-4E7C-A685-E10D6FEEDDFA}" destId="{A5AA8E7D-8515-4929-97CC-B687B9506330}" srcOrd="1" destOrd="0" presId="urn:microsoft.com/office/officeart/2005/8/layout/orgChart1"/>
    <dgm:cxn modelId="{01CDB094-F1D1-420F-9527-6CA8E31584D0}" type="presOf" srcId="{DD9655A7-FCDF-4151-B4B5-5F5E705FFFA2}" destId="{6CF495CC-64FC-4875-A32C-3CB2DCEFED58}" srcOrd="1" destOrd="0" presId="urn:microsoft.com/office/officeart/2005/8/layout/orgChart1"/>
    <dgm:cxn modelId="{3D666BB8-2B6E-4988-97C8-7A19FA4CEBE4}" type="presOf" srcId="{5CBDF1A6-CB9A-45BB-B7C1-3BB441138298}" destId="{AFEB3F4F-AF09-426D-B47B-3BE3C1ED446C}" srcOrd="1" destOrd="0" presId="urn:microsoft.com/office/officeart/2005/8/layout/orgChart1"/>
    <dgm:cxn modelId="{8AFEAC81-BAF6-4AB1-A52F-0DAB37D65B83}" type="presOf" srcId="{0D59FEB4-196A-47E7-A990-E44347793841}" destId="{02A9E75A-B9FB-4C2A-863F-1DD26AE6AF4A}" srcOrd="0" destOrd="0" presId="urn:microsoft.com/office/officeart/2005/8/layout/orgChart1"/>
    <dgm:cxn modelId="{DC1FAB1D-0E7C-4A5E-A182-1DFFFEE2CD2F}" type="presOf" srcId="{46574D9A-2542-4E7C-A685-E10D6FEEDDFA}" destId="{815A8686-F61A-4529-BA88-03D7D3794C8A}" srcOrd="0" destOrd="0" presId="urn:microsoft.com/office/officeart/2005/8/layout/orgChart1"/>
    <dgm:cxn modelId="{CD5F56EC-C62A-45BF-9AF4-46CF30BBEB91}" srcId="{DBA4C9DB-5706-4E1E-9C25-65A538689514}" destId="{1A4BD2CE-4C9A-4761-AB31-0ABC1314732C}" srcOrd="0" destOrd="0" parTransId="{675707A4-939C-4B33-9E6B-A6DBD0C6A130}" sibTransId="{2E2F327E-8712-4632-8775-1AA83F446448}"/>
    <dgm:cxn modelId="{18C14ED5-2468-47C8-8149-78707BC92BCC}" srcId="{DD9655A7-FCDF-4151-B4B5-5F5E705FFFA2}" destId="{31D28025-DC52-4E57-B48C-229D1FB041AB}" srcOrd="1" destOrd="0" parTransId="{6EE77362-7D4D-45C6-A0A4-3DD662381E10}" sibTransId="{63B1B3A9-9C18-45D2-B04A-B155C6597E2F}"/>
    <dgm:cxn modelId="{92063D83-E2F5-455F-8F6F-BE5A40DCB4F2}" srcId="{4B1ECA7D-627E-4C4C-9A11-179C76E0A656}" destId="{A576149D-01FE-4BEA-A611-5C13B56DDB19}" srcOrd="0" destOrd="0" parTransId="{37A71F13-BFD8-4694-A99D-929BDA699E62}" sibTransId="{4E2D8BCA-A873-4531-A299-C41C99F82B1E}"/>
    <dgm:cxn modelId="{656D5D20-412C-41DA-84B4-EB98845067B7}" type="presOf" srcId="{4223C80D-2E2B-404D-9292-C831B308A3C9}" destId="{B72EBCFE-CBBE-4CDC-A620-8CE6AC63A8F8}" srcOrd="0" destOrd="0" presId="urn:microsoft.com/office/officeart/2005/8/layout/orgChart1"/>
    <dgm:cxn modelId="{D2C6D5C8-4D64-41BF-873A-D6DD8B621705}" type="presOf" srcId="{6EC83205-522C-431D-86C7-B434A158C7F0}" destId="{6D60DDF7-2451-4F8A-935F-7405CD017FAB}" srcOrd="0" destOrd="0" presId="urn:microsoft.com/office/officeart/2005/8/layout/orgChart1"/>
    <dgm:cxn modelId="{7A04E967-FDD7-4808-9E04-D02401DD9FEF}" type="presOf" srcId="{8247AC85-9CA4-4695-9B4D-7BF8317460E9}" destId="{36F7FDC0-9ADC-4958-A9D7-85BFD0E5B412}" srcOrd="0" destOrd="0" presId="urn:microsoft.com/office/officeart/2005/8/layout/orgChart1"/>
    <dgm:cxn modelId="{9A0F2DDA-070A-454A-AE89-E80CFABD78BA}" type="presOf" srcId="{BC96677B-3FD5-460D-9A45-6871058ACBBE}" destId="{6250CE22-F9C3-4DBA-9FA8-AE4D005DCA69}" srcOrd="0" destOrd="0" presId="urn:microsoft.com/office/officeart/2005/8/layout/orgChart1"/>
    <dgm:cxn modelId="{BF53EED4-3629-4A68-9082-051881F972FE}" srcId="{4B1ECA7D-627E-4C4C-9A11-179C76E0A656}" destId="{1A825979-DED2-4E0D-91A7-39C21D48B240}" srcOrd="2" destOrd="0" parTransId="{4707E0DA-7C03-4AE1-9897-CBBA3FB85295}" sibTransId="{B06EF2EB-8C4E-4D59-9361-B40D89B6F4D1}"/>
    <dgm:cxn modelId="{6F7A3A20-C146-4638-958F-987CE1DB45C4}" type="presOf" srcId="{8F0552E9-3652-4005-A398-D729FB82C32E}" destId="{EE7C126D-63CF-468A-B439-2014DD816549}" srcOrd="1" destOrd="0" presId="urn:microsoft.com/office/officeart/2005/8/layout/orgChart1"/>
    <dgm:cxn modelId="{55D0158D-DCE0-41F6-A1B6-AC8702A7F589}" srcId="{31D28025-DC52-4E57-B48C-229D1FB041AB}" destId="{DBA4C9DB-5706-4E1E-9C25-65A538689514}" srcOrd="0" destOrd="0" parTransId="{4326A430-8D68-417C-8A66-DA7DB401FFA4}" sibTransId="{F1F8EB26-3313-4064-BC6D-46E70FAA9E38}"/>
    <dgm:cxn modelId="{59F34633-68F0-4C76-8965-BDB930EF521F}" type="presOf" srcId="{75D4554C-29D2-4C32-87E6-C1C9E1F235D7}" destId="{997E28D1-A6DF-4FCB-B854-590F7BDC6419}" srcOrd="0" destOrd="0" presId="urn:microsoft.com/office/officeart/2005/8/layout/orgChart1"/>
    <dgm:cxn modelId="{A6C1F116-B3CA-430B-8F0B-850EAC24157C}" srcId="{DD9655A7-FCDF-4151-B4B5-5F5E705FFFA2}" destId="{241DBAD9-8542-4F6C-82AD-25CDEB29694F}" srcOrd="4" destOrd="0" parTransId="{546C9B86-A5A9-4849-9206-7D5988A51CFE}" sibTransId="{E4A07872-A40B-468D-B6BB-632C09AFFD23}"/>
    <dgm:cxn modelId="{77ABA018-2319-4C1F-940E-BBAE6C25A6B3}" type="presOf" srcId="{464538D3-CB3E-4271-93BD-D3277BC2BA7F}" destId="{7BBEC857-92EC-4050-9A40-9ED2CC58E999}" srcOrd="0" destOrd="0" presId="urn:microsoft.com/office/officeart/2005/8/layout/orgChart1"/>
    <dgm:cxn modelId="{69A75547-2352-424A-8867-94E42C866950}" type="presOf" srcId="{AB71DC27-6426-4A12-A8C7-1A3D906CC8AC}" destId="{DEFBA103-4471-4535-8BAA-209FB45B9F56}" srcOrd="0" destOrd="0" presId="urn:microsoft.com/office/officeart/2005/8/layout/orgChart1"/>
    <dgm:cxn modelId="{43E3FA46-E90A-42B3-9BC3-9785D861564B}" type="presOf" srcId="{84275B81-2B6B-419B-A1E2-0C587770A244}" destId="{C9DCCBE2-8BB1-4546-B5CC-59B99E612419}" srcOrd="1" destOrd="0" presId="urn:microsoft.com/office/officeart/2005/8/layout/orgChart1"/>
    <dgm:cxn modelId="{3E8EEAEF-3D1D-4584-BC97-0F6246ADE1B4}" type="presOf" srcId="{4B1ECA7D-627E-4C4C-9A11-179C76E0A656}" destId="{36C96181-8716-47FA-A330-1A04BB486399}" srcOrd="1" destOrd="0" presId="urn:microsoft.com/office/officeart/2005/8/layout/orgChart1"/>
    <dgm:cxn modelId="{0023972C-26B6-4618-BACD-E4B4DCC64CCF}" type="presOf" srcId="{7438C812-7C37-4282-AD0C-CC915D2924E9}" destId="{FB2262EC-F7E2-4FFE-8F55-B6276F2CB618}" srcOrd="1" destOrd="0" presId="urn:microsoft.com/office/officeart/2005/8/layout/orgChart1"/>
    <dgm:cxn modelId="{C6FF273E-FA06-4361-B6AF-A763907CC83C}" srcId="{B2EE02EC-AFB0-4D24-BF12-CF812C465940}" destId="{4223C80D-2E2B-404D-9292-C831B308A3C9}" srcOrd="1" destOrd="0" parTransId="{FF467384-8B2C-4A69-BA0F-562219652CCC}" sibTransId="{969C7156-5F68-4D06-98F3-7FD50E95FBB4}"/>
    <dgm:cxn modelId="{30E88CDC-979C-47BF-A152-8B5B243D16E9}" type="presOf" srcId="{4707E0DA-7C03-4AE1-9897-CBBA3FB85295}" destId="{BB7B7BFB-8E7A-4774-9E19-1A9704B06BAE}" srcOrd="0" destOrd="0" presId="urn:microsoft.com/office/officeart/2005/8/layout/orgChart1"/>
    <dgm:cxn modelId="{014A5EEE-568F-4CA7-93E8-EDAF383ECEB0}" type="presOf" srcId="{7B0CF612-E968-4D50-A09B-FF505A78E69C}" destId="{0DAE8BAA-E1FA-41C0-9C4B-A3F39A62311E}" srcOrd="0" destOrd="0" presId="urn:microsoft.com/office/officeart/2005/8/layout/orgChart1"/>
    <dgm:cxn modelId="{351A4813-E13F-4246-B299-69BB75CECB63}" type="presOf" srcId="{A576149D-01FE-4BEA-A611-5C13B56DDB19}" destId="{63543A6D-B4AE-491A-9BEF-1478265F6969}" srcOrd="1" destOrd="0" presId="urn:microsoft.com/office/officeart/2005/8/layout/orgChart1"/>
    <dgm:cxn modelId="{B79B3A28-18B0-4DE7-9E6E-63C4FB2ECB6F}" type="presOf" srcId="{F311785F-8BE8-4A40-9C84-A7DB0BB7E78D}" destId="{2D071B34-B82E-44BB-A261-680AFE21A144}" srcOrd="0" destOrd="0" presId="urn:microsoft.com/office/officeart/2005/8/layout/orgChart1"/>
    <dgm:cxn modelId="{D15D3764-D7DC-4704-9740-F1E10633E56C}" type="presOf" srcId="{8F0552E9-3652-4005-A398-D729FB82C32E}" destId="{7AF02790-26B7-4EA9-9D0E-986921B8F8EA}" srcOrd="0" destOrd="0" presId="urn:microsoft.com/office/officeart/2005/8/layout/orgChart1"/>
    <dgm:cxn modelId="{D9128D83-E9E0-4BB9-934F-7C6DAD49D62C}" type="presOf" srcId="{E5D6903D-ED6F-44EE-A8C3-5DB3DC031712}" destId="{B6BCCD2A-012C-4BD4-9560-75AA06224CC1}" srcOrd="0" destOrd="0" presId="urn:microsoft.com/office/officeart/2005/8/layout/orgChart1"/>
    <dgm:cxn modelId="{8A7DD9F7-FAAB-401E-9A50-7D4FCD0AEEED}" type="presOf" srcId="{B2EE02EC-AFB0-4D24-BF12-CF812C465940}" destId="{EA40AB50-4FE2-4383-BA03-563077E9C58B}" srcOrd="0" destOrd="0" presId="urn:microsoft.com/office/officeart/2005/8/layout/orgChart1"/>
    <dgm:cxn modelId="{B7AD7B58-A835-43D8-A58D-A10E8E99888C}" srcId="{4B1ECA7D-627E-4C4C-9A11-179C76E0A656}" destId="{CDE9A250-BC92-40E6-8BA5-FC4422A5FCA6}" srcOrd="3" destOrd="0" parTransId="{FD9F33E3-5490-4646-AA45-1CE8169026CA}" sibTransId="{F017C5AE-3403-4A82-91A8-BECBE61E5271}"/>
    <dgm:cxn modelId="{577B46EB-A270-4219-8226-A1D9FBBA9BF0}" srcId="{1A4BD2CE-4C9A-4761-AB31-0ABC1314732C}" destId="{E5D6903D-ED6F-44EE-A8C3-5DB3DC031712}" srcOrd="0" destOrd="0" parTransId="{251E4FFA-5B44-4A61-8833-DFC666765813}" sibTransId="{E4952F7D-AF86-4AF5-8516-019B06778FC2}"/>
    <dgm:cxn modelId="{07F9E2A6-194E-4AF0-BB9C-646D6141BF48}" type="presOf" srcId="{48FC8C41-929F-4394-BC0E-45B22982AAB8}" destId="{716B3599-C183-4C38-8060-190B50C3B04B}" srcOrd="0" destOrd="0" presId="urn:microsoft.com/office/officeart/2005/8/layout/orgChart1"/>
    <dgm:cxn modelId="{7D734967-9374-4C95-8315-938A1D83BDEA}" type="presOf" srcId="{E5D6903D-ED6F-44EE-A8C3-5DB3DC031712}" destId="{F7C06C64-6301-4067-8642-355125C82A7A}" srcOrd="1" destOrd="0" presId="urn:microsoft.com/office/officeart/2005/8/layout/orgChart1"/>
    <dgm:cxn modelId="{6D69B275-7EB5-4FAC-817A-B1FEA4C922A3}" type="presOf" srcId="{1A825979-DED2-4E0D-91A7-39C21D48B240}" destId="{E315D732-0625-4662-86F5-0C29AD155FD3}" srcOrd="1" destOrd="0" presId="urn:microsoft.com/office/officeart/2005/8/layout/orgChart1"/>
    <dgm:cxn modelId="{C59ADD34-7086-4086-B11D-A198F0DB4DAB}" type="presOf" srcId="{958D28D7-7A7D-451E-A801-0A3A6CECAB84}" destId="{3A6A5BF2-66CD-4E22-B635-7EB8CFC48A01}" srcOrd="1" destOrd="0" presId="urn:microsoft.com/office/officeart/2005/8/layout/orgChart1"/>
    <dgm:cxn modelId="{78E42E20-6680-4724-9C85-7649CB83D480}" srcId="{958D28D7-7A7D-451E-A801-0A3A6CECAB84}" destId="{B2EE02EC-AFB0-4D24-BF12-CF812C465940}" srcOrd="0" destOrd="0" parTransId="{0D59FEB4-196A-47E7-A990-E44347793841}" sibTransId="{4956448E-A57B-4571-ADA8-6A47272E9472}"/>
    <dgm:cxn modelId="{525BDD15-22E1-42AD-B8CB-BD79057F6F40}" type="presOf" srcId="{4326A430-8D68-417C-8A66-DA7DB401FFA4}" destId="{FCBA7F20-E642-4F12-9113-E89F6680DFA9}" srcOrd="0" destOrd="0" presId="urn:microsoft.com/office/officeart/2005/8/layout/orgChart1"/>
    <dgm:cxn modelId="{59A8FD8F-7999-412B-B7E2-4DFFC1A5AC7E}" srcId="{B2EE02EC-AFB0-4D24-BF12-CF812C465940}" destId="{84275B81-2B6B-419B-A1E2-0C587770A244}" srcOrd="3" destOrd="0" parTransId="{F8977BA1-EC70-4AF5-9E66-959EB7EC5C98}" sibTransId="{8CEB6567-6E90-4D63-AB78-30D8019D5DD8}"/>
    <dgm:cxn modelId="{7798CC3C-470D-44EF-9E44-D19CE1F22B01}" type="presOf" srcId="{6528753F-3183-46B5-871A-CF097E49FCF6}" destId="{9DCB853A-BFA9-47B5-A6CA-0C77702B032F}" srcOrd="1" destOrd="0" presId="urn:microsoft.com/office/officeart/2005/8/layout/orgChart1"/>
    <dgm:cxn modelId="{AB06A700-90F0-4FA1-ACED-A5D109F292D4}" srcId="{B2EE02EC-AFB0-4D24-BF12-CF812C465940}" destId="{515FC21E-73C7-4450-9B49-3640E3945078}" srcOrd="2" destOrd="0" parTransId="{7CF1CB92-56EB-40BA-8F16-8C1DCF3C4955}" sibTransId="{9EB6E667-2E7D-45C3-BDDB-C908D2F634E7}"/>
    <dgm:cxn modelId="{5D5F0401-4244-43B1-9EC2-AA0094527417}" type="presOf" srcId="{24F1FC69-4406-4257-B517-8B99051914F8}" destId="{B0C011D9-BF05-439F-BE58-98D25360E4B7}" srcOrd="0" destOrd="0" presId="urn:microsoft.com/office/officeart/2005/8/layout/orgChart1"/>
    <dgm:cxn modelId="{E595779E-3311-4595-8C92-4133B3CA4A55}" type="presParOf" srcId="{6D60DDF7-2451-4F8A-935F-7405CD017FAB}" destId="{90484851-D8F8-4DC2-B57D-73DD1CF6A3C1}" srcOrd="0" destOrd="0" presId="urn:microsoft.com/office/officeart/2005/8/layout/orgChart1"/>
    <dgm:cxn modelId="{174605D4-20E5-43C9-A136-FE3DC77B0E44}" type="presParOf" srcId="{90484851-D8F8-4DC2-B57D-73DD1CF6A3C1}" destId="{096104F9-17F9-4735-B37F-BBB85ACD74F1}" srcOrd="0" destOrd="0" presId="urn:microsoft.com/office/officeart/2005/8/layout/orgChart1"/>
    <dgm:cxn modelId="{3098B184-399F-449E-98F9-630F742E1D0F}" type="presParOf" srcId="{096104F9-17F9-4735-B37F-BBB85ACD74F1}" destId="{815A8686-F61A-4529-BA88-03D7D3794C8A}" srcOrd="0" destOrd="0" presId="urn:microsoft.com/office/officeart/2005/8/layout/orgChart1"/>
    <dgm:cxn modelId="{9EA13013-2E18-4636-B1F9-B5BD90E3547C}" type="presParOf" srcId="{096104F9-17F9-4735-B37F-BBB85ACD74F1}" destId="{A5AA8E7D-8515-4929-97CC-B687B9506330}" srcOrd="1" destOrd="0" presId="urn:microsoft.com/office/officeart/2005/8/layout/orgChart1"/>
    <dgm:cxn modelId="{8C503BEB-A865-4D97-89EC-8E9B32637A40}" type="presParOf" srcId="{90484851-D8F8-4DC2-B57D-73DD1CF6A3C1}" destId="{D5D93450-E8FC-4C70-85A3-420CCD46F7F2}" srcOrd="1" destOrd="0" presId="urn:microsoft.com/office/officeart/2005/8/layout/orgChart1"/>
    <dgm:cxn modelId="{E43A8B22-5FA1-4A55-9F72-AF85D96CCDDB}" type="presParOf" srcId="{D5D93450-E8FC-4C70-85A3-420CCD46F7F2}" destId="{75C88C6B-205F-4E55-89A1-E3AECAC420B9}" srcOrd="0" destOrd="0" presId="urn:microsoft.com/office/officeart/2005/8/layout/orgChart1"/>
    <dgm:cxn modelId="{73C3A720-39CB-406E-99A8-ABDB3883129C}" type="presParOf" srcId="{D5D93450-E8FC-4C70-85A3-420CCD46F7F2}" destId="{13F07AA0-0EDD-4F18-B04E-EBCD79FCD287}" srcOrd="1" destOrd="0" presId="urn:microsoft.com/office/officeart/2005/8/layout/orgChart1"/>
    <dgm:cxn modelId="{3AAFCBA6-FFEA-413A-A13E-8401437075E3}" type="presParOf" srcId="{13F07AA0-0EDD-4F18-B04E-EBCD79FCD287}" destId="{CC039A90-1D1F-4CCC-8258-128E3212C77A}" srcOrd="0" destOrd="0" presId="urn:microsoft.com/office/officeart/2005/8/layout/orgChart1"/>
    <dgm:cxn modelId="{C16724A2-43BC-446F-8AF7-FA5E35BA0852}" type="presParOf" srcId="{CC039A90-1D1F-4CCC-8258-128E3212C77A}" destId="{550F9152-3FAD-470A-B0B9-324C5507382A}" srcOrd="0" destOrd="0" presId="urn:microsoft.com/office/officeart/2005/8/layout/orgChart1"/>
    <dgm:cxn modelId="{B75E5FCB-038B-44CF-AE07-71C79A2C3A01}" type="presParOf" srcId="{CC039A90-1D1F-4CCC-8258-128E3212C77A}" destId="{D82160A3-3DCF-4589-93AE-572B0251F0E6}" srcOrd="1" destOrd="0" presId="urn:microsoft.com/office/officeart/2005/8/layout/orgChart1"/>
    <dgm:cxn modelId="{8AD82514-0C9C-477F-99D6-6875F2767D18}" type="presParOf" srcId="{13F07AA0-0EDD-4F18-B04E-EBCD79FCD287}" destId="{E892A081-FE44-480F-A895-4BC4A9077678}" srcOrd="1" destOrd="0" presId="urn:microsoft.com/office/officeart/2005/8/layout/orgChart1"/>
    <dgm:cxn modelId="{93305AEC-DE64-4632-9A17-13FDB7F6F868}" type="presParOf" srcId="{E892A081-FE44-480F-A895-4BC4A9077678}" destId="{0DAE8BAA-E1FA-41C0-9C4B-A3F39A62311E}" srcOrd="0" destOrd="0" presId="urn:microsoft.com/office/officeart/2005/8/layout/orgChart1"/>
    <dgm:cxn modelId="{C7F626E2-09DA-45C7-B418-F559C865311C}" type="presParOf" srcId="{E892A081-FE44-480F-A895-4BC4A9077678}" destId="{6D848782-C379-4AB2-BB3B-9463943A25E7}" srcOrd="1" destOrd="0" presId="urn:microsoft.com/office/officeart/2005/8/layout/orgChart1"/>
    <dgm:cxn modelId="{FD42A893-58EE-4839-B57B-12F1E314FE44}" type="presParOf" srcId="{6D848782-C379-4AB2-BB3B-9463943A25E7}" destId="{DCCE9FCA-D6E9-48D8-8727-11FCB6F67D09}" srcOrd="0" destOrd="0" presId="urn:microsoft.com/office/officeart/2005/8/layout/orgChart1"/>
    <dgm:cxn modelId="{338366C7-0F4C-4E03-AF0D-719BF5D56224}" type="presParOf" srcId="{DCCE9FCA-D6E9-48D8-8727-11FCB6F67D09}" destId="{582B0A75-31EB-461B-9E33-68045472DBC5}" srcOrd="0" destOrd="0" presId="urn:microsoft.com/office/officeart/2005/8/layout/orgChart1"/>
    <dgm:cxn modelId="{A7DD9699-4A2A-455D-85EB-1C420E9443A4}" type="presParOf" srcId="{DCCE9FCA-D6E9-48D8-8727-11FCB6F67D09}" destId="{6CF495CC-64FC-4875-A32C-3CB2DCEFED58}" srcOrd="1" destOrd="0" presId="urn:microsoft.com/office/officeart/2005/8/layout/orgChart1"/>
    <dgm:cxn modelId="{9E2FBDC6-26A0-409A-AB25-B5E0EAD0F535}" type="presParOf" srcId="{6D848782-C379-4AB2-BB3B-9463943A25E7}" destId="{81C011B4-0585-46E1-85EA-347DAD786DE2}" srcOrd="1" destOrd="0" presId="urn:microsoft.com/office/officeart/2005/8/layout/orgChart1"/>
    <dgm:cxn modelId="{FE7B51D3-80C9-4147-A2B4-DD11CF7AB1E8}" type="presParOf" srcId="{81C011B4-0585-46E1-85EA-347DAD786DE2}" destId="{716B3599-C183-4C38-8060-190B50C3B04B}" srcOrd="0" destOrd="0" presId="urn:microsoft.com/office/officeart/2005/8/layout/orgChart1"/>
    <dgm:cxn modelId="{F2F0D92F-BAC7-4C79-B778-73B368B56369}" type="presParOf" srcId="{81C011B4-0585-46E1-85EA-347DAD786DE2}" destId="{878009A2-B22C-4232-9772-B7D7A0C08904}" srcOrd="1" destOrd="0" presId="urn:microsoft.com/office/officeart/2005/8/layout/orgChart1"/>
    <dgm:cxn modelId="{D5313C35-D07A-4176-9178-FF171A927868}" type="presParOf" srcId="{878009A2-B22C-4232-9772-B7D7A0C08904}" destId="{834FB82E-798A-4314-9609-9C7078A8AD30}" srcOrd="0" destOrd="0" presId="urn:microsoft.com/office/officeart/2005/8/layout/orgChart1"/>
    <dgm:cxn modelId="{FA4220CB-3F2B-4143-9862-35A210392F2A}" type="presParOf" srcId="{834FB82E-798A-4314-9609-9C7078A8AD30}" destId="{863AE4AC-7FC2-4269-980E-30CE2AF1D197}" srcOrd="0" destOrd="0" presId="urn:microsoft.com/office/officeart/2005/8/layout/orgChart1"/>
    <dgm:cxn modelId="{D11226EB-01D1-431D-8320-7013B575A009}" type="presParOf" srcId="{834FB82E-798A-4314-9609-9C7078A8AD30}" destId="{9D419232-62D1-4B38-9CB9-F2DAF7B666F3}" srcOrd="1" destOrd="0" presId="urn:microsoft.com/office/officeart/2005/8/layout/orgChart1"/>
    <dgm:cxn modelId="{A2B75379-EC70-4096-BE26-AF5426290796}" type="presParOf" srcId="{878009A2-B22C-4232-9772-B7D7A0C08904}" destId="{D37B08EE-6EC6-4695-9563-2F0B221F3E6C}" srcOrd="1" destOrd="0" presId="urn:microsoft.com/office/officeart/2005/8/layout/orgChart1"/>
    <dgm:cxn modelId="{8B656053-E845-4FB2-9E20-C103A8F1136D}" type="presParOf" srcId="{878009A2-B22C-4232-9772-B7D7A0C08904}" destId="{D4059C30-F487-4E20-92C8-042F109A2F0C}" srcOrd="2" destOrd="0" presId="urn:microsoft.com/office/officeart/2005/8/layout/orgChart1"/>
    <dgm:cxn modelId="{6F21A27B-4E3F-469B-93EC-D1889C237B76}" type="presParOf" srcId="{81C011B4-0585-46E1-85EA-347DAD786DE2}" destId="{755ED7FE-82C4-4EEE-9622-D22D9C15CB5B}" srcOrd="2" destOrd="0" presId="urn:microsoft.com/office/officeart/2005/8/layout/orgChart1"/>
    <dgm:cxn modelId="{02C43810-1F9C-41A6-9348-E96598297A53}" type="presParOf" srcId="{81C011B4-0585-46E1-85EA-347DAD786DE2}" destId="{56B65E91-34A1-48FA-82E8-444EAF6360BD}" srcOrd="3" destOrd="0" presId="urn:microsoft.com/office/officeart/2005/8/layout/orgChart1"/>
    <dgm:cxn modelId="{CA03080D-C251-4924-B6DD-1A7DD9A7AFDB}" type="presParOf" srcId="{56B65E91-34A1-48FA-82E8-444EAF6360BD}" destId="{8C80B1EF-673A-49AA-980B-42DF5C5F59F6}" srcOrd="0" destOrd="0" presId="urn:microsoft.com/office/officeart/2005/8/layout/orgChart1"/>
    <dgm:cxn modelId="{6E8DC4E8-FA38-4979-BD09-03C66897E5ED}" type="presParOf" srcId="{8C80B1EF-673A-49AA-980B-42DF5C5F59F6}" destId="{4063B9E7-01EC-4C56-87AE-CAC3DF73E42B}" srcOrd="0" destOrd="0" presId="urn:microsoft.com/office/officeart/2005/8/layout/orgChart1"/>
    <dgm:cxn modelId="{39DF6F12-E5F2-4610-934C-262E8BC73FA8}" type="presParOf" srcId="{8C80B1EF-673A-49AA-980B-42DF5C5F59F6}" destId="{106952CD-AAC9-4BF7-BFA7-44217CD7081B}" srcOrd="1" destOrd="0" presId="urn:microsoft.com/office/officeart/2005/8/layout/orgChart1"/>
    <dgm:cxn modelId="{631E927A-FB0D-4CAE-B799-98BC2A0E6BC1}" type="presParOf" srcId="{56B65E91-34A1-48FA-82E8-444EAF6360BD}" destId="{1840BBD5-8CF9-4F7B-A672-435EAC2E439A}" srcOrd="1" destOrd="0" presId="urn:microsoft.com/office/officeart/2005/8/layout/orgChart1"/>
    <dgm:cxn modelId="{EC4D1015-D590-4401-9F6C-419FEC3DFF85}" type="presParOf" srcId="{1840BBD5-8CF9-4F7B-A672-435EAC2E439A}" destId="{FCBA7F20-E642-4F12-9113-E89F6680DFA9}" srcOrd="0" destOrd="0" presId="urn:microsoft.com/office/officeart/2005/8/layout/orgChart1"/>
    <dgm:cxn modelId="{206ADCF6-1211-4C5F-88D0-B112C5E78917}" type="presParOf" srcId="{1840BBD5-8CF9-4F7B-A672-435EAC2E439A}" destId="{407CA756-CA8B-440A-AF0B-8A2EDC3C4D37}" srcOrd="1" destOrd="0" presId="urn:microsoft.com/office/officeart/2005/8/layout/orgChart1"/>
    <dgm:cxn modelId="{9A43A6AD-A8FD-4871-90E4-F5974E9FD238}" type="presParOf" srcId="{407CA756-CA8B-440A-AF0B-8A2EDC3C4D37}" destId="{51728AED-5A73-4818-A54C-CF08E3F75E16}" srcOrd="0" destOrd="0" presId="urn:microsoft.com/office/officeart/2005/8/layout/orgChart1"/>
    <dgm:cxn modelId="{55D6E690-91D8-4C70-8E27-268624104DF2}" type="presParOf" srcId="{51728AED-5A73-4818-A54C-CF08E3F75E16}" destId="{27B57A1E-D49D-4764-A8BF-6D487147FDE3}" srcOrd="0" destOrd="0" presId="urn:microsoft.com/office/officeart/2005/8/layout/orgChart1"/>
    <dgm:cxn modelId="{6419BE3D-7D5A-42C8-9211-9C44E3A7E540}" type="presParOf" srcId="{51728AED-5A73-4818-A54C-CF08E3F75E16}" destId="{0FE1989F-B7F5-4364-9F1C-1C905AAE4332}" srcOrd="1" destOrd="0" presId="urn:microsoft.com/office/officeart/2005/8/layout/orgChart1"/>
    <dgm:cxn modelId="{1700F9AD-724D-45B2-89D7-262556A9A3BF}" type="presParOf" srcId="{407CA756-CA8B-440A-AF0B-8A2EDC3C4D37}" destId="{4FE2701A-397D-4D5E-9829-B66939F07757}" srcOrd="1" destOrd="0" presId="urn:microsoft.com/office/officeart/2005/8/layout/orgChart1"/>
    <dgm:cxn modelId="{422E0C88-80EE-4B8A-BDC5-4D2DAFB0B371}" type="presParOf" srcId="{4FE2701A-397D-4D5E-9829-B66939F07757}" destId="{EC0F066B-46E4-4AAB-A831-E5475EB97AEB}" srcOrd="0" destOrd="0" presId="urn:microsoft.com/office/officeart/2005/8/layout/orgChart1"/>
    <dgm:cxn modelId="{BD514ECD-FFCD-44CC-9B0A-E096D161A404}" type="presParOf" srcId="{4FE2701A-397D-4D5E-9829-B66939F07757}" destId="{FEA740E6-AC1D-4A5A-A023-877FD59786B0}" srcOrd="1" destOrd="0" presId="urn:microsoft.com/office/officeart/2005/8/layout/orgChart1"/>
    <dgm:cxn modelId="{CEA07D44-C3C5-4A40-B73F-19DFC1468F03}" type="presParOf" srcId="{FEA740E6-AC1D-4A5A-A023-877FD59786B0}" destId="{EDD7EF4C-D87E-4B04-826B-234640EA0F9C}" srcOrd="0" destOrd="0" presId="urn:microsoft.com/office/officeart/2005/8/layout/orgChart1"/>
    <dgm:cxn modelId="{50E6D061-B346-42AF-923E-147BED4680C4}" type="presParOf" srcId="{EDD7EF4C-D87E-4B04-826B-234640EA0F9C}" destId="{FCC67DE2-E56F-4957-84DC-D788F2C5A044}" srcOrd="0" destOrd="0" presId="urn:microsoft.com/office/officeart/2005/8/layout/orgChart1"/>
    <dgm:cxn modelId="{0C08ADC3-850F-4D61-B9EC-52A6588BA28B}" type="presParOf" srcId="{EDD7EF4C-D87E-4B04-826B-234640EA0F9C}" destId="{F20CE190-B224-4053-A85C-2DE78936D9AC}" srcOrd="1" destOrd="0" presId="urn:microsoft.com/office/officeart/2005/8/layout/orgChart1"/>
    <dgm:cxn modelId="{E996A50D-9E40-4F00-9C2F-C925886766D2}" type="presParOf" srcId="{FEA740E6-AC1D-4A5A-A023-877FD59786B0}" destId="{C9F6BFF1-39D5-4E4E-A66D-2F93DE90A32E}" srcOrd="1" destOrd="0" presId="urn:microsoft.com/office/officeart/2005/8/layout/orgChart1"/>
    <dgm:cxn modelId="{9C4A4304-9E7D-4BFD-BAFE-B1FBEB7646A9}" type="presParOf" srcId="{C9F6BFF1-39D5-4E4E-A66D-2F93DE90A32E}" destId="{22D739B5-0A9C-4344-A2FA-A0EE03F0AB5F}" srcOrd="0" destOrd="0" presId="urn:microsoft.com/office/officeart/2005/8/layout/orgChart1"/>
    <dgm:cxn modelId="{75A839B9-DFD2-4EF3-98C2-54735787FB0E}" type="presParOf" srcId="{C9F6BFF1-39D5-4E4E-A66D-2F93DE90A32E}" destId="{A28CACE9-045A-45DA-BD93-16C8B3722861}" srcOrd="1" destOrd="0" presId="urn:microsoft.com/office/officeart/2005/8/layout/orgChart1"/>
    <dgm:cxn modelId="{046D917A-1839-465A-8057-4EA558ACF736}" type="presParOf" srcId="{A28CACE9-045A-45DA-BD93-16C8B3722861}" destId="{9004AA1C-1EB3-47A5-A5DF-0385C03E5FB9}" srcOrd="0" destOrd="0" presId="urn:microsoft.com/office/officeart/2005/8/layout/orgChart1"/>
    <dgm:cxn modelId="{9D039C17-2253-48A0-85B6-6EE9ACE83594}" type="presParOf" srcId="{9004AA1C-1EB3-47A5-A5DF-0385C03E5FB9}" destId="{B6BCCD2A-012C-4BD4-9560-75AA06224CC1}" srcOrd="0" destOrd="0" presId="urn:microsoft.com/office/officeart/2005/8/layout/orgChart1"/>
    <dgm:cxn modelId="{1F1CE0EC-0A96-460A-B079-53F51DF7B1CB}" type="presParOf" srcId="{9004AA1C-1EB3-47A5-A5DF-0385C03E5FB9}" destId="{F7C06C64-6301-4067-8642-355125C82A7A}" srcOrd="1" destOrd="0" presId="urn:microsoft.com/office/officeart/2005/8/layout/orgChart1"/>
    <dgm:cxn modelId="{0C610B94-92A8-46D8-B369-2AD8E7EF1C29}" type="presParOf" srcId="{A28CACE9-045A-45DA-BD93-16C8B3722861}" destId="{0FF2269B-FB95-4255-94FA-10316BA1F3A8}" srcOrd="1" destOrd="0" presId="urn:microsoft.com/office/officeart/2005/8/layout/orgChart1"/>
    <dgm:cxn modelId="{26E79559-C50D-4A7A-A1F6-38DE4FA73A79}" type="presParOf" srcId="{A28CACE9-045A-45DA-BD93-16C8B3722861}" destId="{72A6E6FA-A5F6-4616-95B9-8040D71FE86C}" srcOrd="2" destOrd="0" presId="urn:microsoft.com/office/officeart/2005/8/layout/orgChart1"/>
    <dgm:cxn modelId="{8849D2AA-D62D-453A-965C-952D250743B7}" type="presParOf" srcId="{C9F6BFF1-39D5-4E4E-A66D-2F93DE90A32E}" destId="{C2AA043F-A79B-4F09-A78E-F4BA764227E6}" srcOrd="2" destOrd="0" presId="urn:microsoft.com/office/officeart/2005/8/layout/orgChart1"/>
    <dgm:cxn modelId="{861FD440-5F93-49F5-8FAE-508244A4CD97}" type="presParOf" srcId="{C9F6BFF1-39D5-4E4E-A66D-2F93DE90A32E}" destId="{37C424D3-6A1F-4042-A9D0-9F63AFC9F4B0}" srcOrd="3" destOrd="0" presId="urn:microsoft.com/office/officeart/2005/8/layout/orgChart1"/>
    <dgm:cxn modelId="{11245E7E-4BF2-46FA-9505-936FD9F93EF7}" type="presParOf" srcId="{37C424D3-6A1F-4042-A9D0-9F63AFC9F4B0}" destId="{70854C13-51EF-47BA-8480-01632D501B72}" srcOrd="0" destOrd="0" presId="urn:microsoft.com/office/officeart/2005/8/layout/orgChart1"/>
    <dgm:cxn modelId="{F988999C-C244-4D88-9978-482ADABC305D}" type="presParOf" srcId="{70854C13-51EF-47BA-8480-01632D501B72}" destId="{2D071B34-B82E-44BB-A261-680AFE21A144}" srcOrd="0" destOrd="0" presId="urn:microsoft.com/office/officeart/2005/8/layout/orgChart1"/>
    <dgm:cxn modelId="{EF6828A2-064E-4062-9F8B-E5372CCB1DC4}" type="presParOf" srcId="{70854C13-51EF-47BA-8480-01632D501B72}" destId="{7C6E23CA-5249-441A-B54A-096FD40930C3}" srcOrd="1" destOrd="0" presId="urn:microsoft.com/office/officeart/2005/8/layout/orgChart1"/>
    <dgm:cxn modelId="{4ACA580C-332B-49B8-98F0-F2244FB251E4}" type="presParOf" srcId="{37C424D3-6A1F-4042-A9D0-9F63AFC9F4B0}" destId="{35AB3C7B-BFD5-46E6-82E0-633A9661E310}" srcOrd="1" destOrd="0" presId="urn:microsoft.com/office/officeart/2005/8/layout/orgChart1"/>
    <dgm:cxn modelId="{FF15716D-FF3F-41CD-8643-150FAFAC1E80}" type="presParOf" srcId="{37C424D3-6A1F-4042-A9D0-9F63AFC9F4B0}" destId="{73BA93D4-CD71-4487-B62E-34C4E264D113}" srcOrd="2" destOrd="0" presId="urn:microsoft.com/office/officeart/2005/8/layout/orgChart1"/>
    <dgm:cxn modelId="{47700A5F-E26C-4C07-BFAB-0DE33E293EC2}" type="presParOf" srcId="{C9F6BFF1-39D5-4E4E-A66D-2F93DE90A32E}" destId="{B1ED88DD-7742-4358-A661-C2489A098806}" srcOrd="4" destOrd="0" presId="urn:microsoft.com/office/officeart/2005/8/layout/orgChart1"/>
    <dgm:cxn modelId="{CF5DB04A-49DA-4B71-B012-16839974FA34}" type="presParOf" srcId="{C9F6BFF1-39D5-4E4E-A66D-2F93DE90A32E}" destId="{8561A396-70DF-408A-A1FB-694587816262}" srcOrd="5" destOrd="0" presId="urn:microsoft.com/office/officeart/2005/8/layout/orgChart1"/>
    <dgm:cxn modelId="{7524B61C-036B-4F10-9329-3B3AEFA87BCC}" type="presParOf" srcId="{8561A396-70DF-408A-A1FB-694587816262}" destId="{B10569CD-4509-4ABD-836D-6E93CD45C1BA}" srcOrd="0" destOrd="0" presId="urn:microsoft.com/office/officeart/2005/8/layout/orgChart1"/>
    <dgm:cxn modelId="{2DE3A690-8661-455C-8F75-B9E63DE28EF3}" type="presParOf" srcId="{B10569CD-4509-4ABD-836D-6E93CD45C1BA}" destId="{A87081E9-3A5B-4718-8CD6-EC09FF2B5733}" srcOrd="0" destOrd="0" presId="urn:microsoft.com/office/officeart/2005/8/layout/orgChart1"/>
    <dgm:cxn modelId="{F9A47201-8166-4485-A190-4F79FFCDC82A}" type="presParOf" srcId="{B10569CD-4509-4ABD-836D-6E93CD45C1BA}" destId="{AFEB3F4F-AF09-426D-B47B-3BE3C1ED446C}" srcOrd="1" destOrd="0" presId="urn:microsoft.com/office/officeart/2005/8/layout/orgChart1"/>
    <dgm:cxn modelId="{FC827AB0-8680-48FF-8970-0DAC97E700AA}" type="presParOf" srcId="{8561A396-70DF-408A-A1FB-694587816262}" destId="{8F0D4F12-8E75-403C-9DAA-5C79A1A6DD88}" srcOrd="1" destOrd="0" presId="urn:microsoft.com/office/officeart/2005/8/layout/orgChart1"/>
    <dgm:cxn modelId="{94CFF701-4DF1-4F4A-BCDB-6B0DE0C34BA6}" type="presParOf" srcId="{8561A396-70DF-408A-A1FB-694587816262}" destId="{9AC7DC21-545B-4972-A090-96EC7955DF43}" srcOrd="2" destOrd="0" presId="urn:microsoft.com/office/officeart/2005/8/layout/orgChart1"/>
    <dgm:cxn modelId="{356B2FB8-9D92-4F48-A6AF-860807117234}" type="presParOf" srcId="{C9F6BFF1-39D5-4E4E-A66D-2F93DE90A32E}" destId="{C5FA6EBC-04C4-479B-9FB8-E76C5AF75BF3}" srcOrd="6" destOrd="0" presId="urn:microsoft.com/office/officeart/2005/8/layout/orgChart1"/>
    <dgm:cxn modelId="{4AB5F8F4-6971-4653-8813-D58EFE859EBF}" type="presParOf" srcId="{C9F6BFF1-39D5-4E4E-A66D-2F93DE90A32E}" destId="{D130704B-88CE-49A0-B93E-FA50EC56F720}" srcOrd="7" destOrd="0" presId="urn:microsoft.com/office/officeart/2005/8/layout/orgChart1"/>
    <dgm:cxn modelId="{E9FF36E2-C5FB-42A8-863C-6EB5376625F8}" type="presParOf" srcId="{D130704B-88CE-49A0-B93E-FA50EC56F720}" destId="{869486D2-6F83-4DB8-B663-E13392559363}" srcOrd="0" destOrd="0" presId="urn:microsoft.com/office/officeart/2005/8/layout/orgChart1"/>
    <dgm:cxn modelId="{4A3C9A75-32ED-4CA5-8B8B-083F0C013461}" type="presParOf" srcId="{869486D2-6F83-4DB8-B663-E13392559363}" destId="{37D0E73C-A393-45BD-9FBC-9A5B26BFA531}" srcOrd="0" destOrd="0" presId="urn:microsoft.com/office/officeart/2005/8/layout/orgChart1"/>
    <dgm:cxn modelId="{342C6B8D-AADA-4EEC-8A81-DE0BBE712EA9}" type="presParOf" srcId="{869486D2-6F83-4DB8-B663-E13392559363}" destId="{4585E390-207A-4A52-AB7E-7E0C32F9EFD8}" srcOrd="1" destOrd="0" presId="urn:microsoft.com/office/officeart/2005/8/layout/orgChart1"/>
    <dgm:cxn modelId="{073690ED-FA88-45E4-9212-2695ABA4618D}" type="presParOf" srcId="{D130704B-88CE-49A0-B93E-FA50EC56F720}" destId="{0AE1A631-E168-40DA-8CF6-A0537B2BBDFB}" srcOrd="1" destOrd="0" presId="urn:microsoft.com/office/officeart/2005/8/layout/orgChart1"/>
    <dgm:cxn modelId="{6EC13678-FA9D-4277-8E1B-2DD39822078B}" type="presParOf" srcId="{D130704B-88CE-49A0-B93E-FA50EC56F720}" destId="{D8E86787-2D6D-482A-A9D9-4D5563BBDA8E}" srcOrd="2" destOrd="0" presId="urn:microsoft.com/office/officeart/2005/8/layout/orgChart1"/>
    <dgm:cxn modelId="{7A0BCD48-B6EC-474A-8650-D271127296ED}" type="presParOf" srcId="{C9F6BFF1-39D5-4E4E-A66D-2F93DE90A32E}" destId="{997E28D1-A6DF-4FCB-B854-590F7BDC6419}" srcOrd="8" destOrd="0" presId="urn:microsoft.com/office/officeart/2005/8/layout/orgChart1"/>
    <dgm:cxn modelId="{A88B22DC-AA64-4626-9FD0-EC4376585B83}" type="presParOf" srcId="{C9F6BFF1-39D5-4E4E-A66D-2F93DE90A32E}" destId="{6CA8D302-401B-4797-9F3F-50B3A53BB0E6}" srcOrd="9" destOrd="0" presId="urn:microsoft.com/office/officeart/2005/8/layout/orgChart1"/>
    <dgm:cxn modelId="{CC7AB2A3-C9E9-4ABC-A0FB-770326B32871}" type="presParOf" srcId="{6CA8D302-401B-4797-9F3F-50B3A53BB0E6}" destId="{1E2B8679-A06E-463E-A651-AABC989F3085}" srcOrd="0" destOrd="0" presId="urn:microsoft.com/office/officeart/2005/8/layout/orgChart1"/>
    <dgm:cxn modelId="{A6057039-E0D7-40F5-A08C-53777A677763}" type="presParOf" srcId="{1E2B8679-A06E-463E-A651-AABC989F3085}" destId="{BD57153F-6E88-4EBD-93C7-671452387B9A}" srcOrd="0" destOrd="0" presId="urn:microsoft.com/office/officeart/2005/8/layout/orgChart1"/>
    <dgm:cxn modelId="{96B96E00-233C-4B1D-8576-C4DBA87827EA}" type="presParOf" srcId="{1E2B8679-A06E-463E-A651-AABC989F3085}" destId="{9DCB853A-BFA9-47B5-A6CA-0C77702B032F}" srcOrd="1" destOrd="0" presId="urn:microsoft.com/office/officeart/2005/8/layout/orgChart1"/>
    <dgm:cxn modelId="{5FD56C0B-67FC-4907-A3CF-D5F8B0A3F8CC}" type="presParOf" srcId="{6CA8D302-401B-4797-9F3F-50B3A53BB0E6}" destId="{C0DB663D-BD17-4CE1-804F-23F7DDF51A24}" srcOrd="1" destOrd="0" presId="urn:microsoft.com/office/officeart/2005/8/layout/orgChart1"/>
    <dgm:cxn modelId="{F59BA8F6-5006-47E9-90CC-A6655F9A4C21}" type="presParOf" srcId="{6CA8D302-401B-4797-9F3F-50B3A53BB0E6}" destId="{123EDDC8-FE86-4013-A5B2-FC66A7F267AA}" srcOrd="2" destOrd="0" presId="urn:microsoft.com/office/officeart/2005/8/layout/orgChart1"/>
    <dgm:cxn modelId="{F027F95E-026C-4DDE-957E-2B38BE1B9CF5}" type="presParOf" srcId="{FEA740E6-AC1D-4A5A-A023-877FD59786B0}" destId="{9E233C29-299A-482C-91AB-A03D47680F12}" srcOrd="2" destOrd="0" presId="urn:microsoft.com/office/officeart/2005/8/layout/orgChart1"/>
    <dgm:cxn modelId="{051D625E-8565-439F-A715-E65DC0EE1CF0}" type="presParOf" srcId="{407CA756-CA8B-440A-AF0B-8A2EDC3C4D37}" destId="{B0F2D626-17DB-402B-9D2C-2AC71D31F8BC}" srcOrd="2" destOrd="0" presId="urn:microsoft.com/office/officeart/2005/8/layout/orgChart1"/>
    <dgm:cxn modelId="{8F49C1A6-83BC-40F7-9081-124593E8E1C4}" type="presParOf" srcId="{56B65E91-34A1-48FA-82E8-444EAF6360BD}" destId="{CF9A7DFE-2B7F-48AC-984E-B9C2BF47E2E8}" srcOrd="2" destOrd="0" presId="urn:microsoft.com/office/officeart/2005/8/layout/orgChart1"/>
    <dgm:cxn modelId="{1F380F16-23EC-4B67-8B2D-B5747D5B65F5}" type="presParOf" srcId="{81C011B4-0585-46E1-85EA-347DAD786DE2}" destId="{0D0C095B-D46F-4BA0-ADF3-FDBFED3D7A24}" srcOrd="4" destOrd="0" presId="urn:microsoft.com/office/officeart/2005/8/layout/orgChart1"/>
    <dgm:cxn modelId="{70197F9C-9946-477D-8308-F5CDD213D705}" type="presParOf" srcId="{81C011B4-0585-46E1-85EA-347DAD786DE2}" destId="{DFD45D2F-C63D-4F35-8BD9-2DE33C84AEE9}" srcOrd="5" destOrd="0" presId="urn:microsoft.com/office/officeart/2005/8/layout/orgChart1"/>
    <dgm:cxn modelId="{5A987E9A-0EE7-4880-A3A2-A3FE137BA6AA}" type="presParOf" srcId="{DFD45D2F-C63D-4F35-8BD9-2DE33C84AEE9}" destId="{A82C0CCA-BCAA-4015-8E8A-2A92863EABCB}" srcOrd="0" destOrd="0" presId="urn:microsoft.com/office/officeart/2005/8/layout/orgChart1"/>
    <dgm:cxn modelId="{1211BA58-CF82-473A-BC2E-E24F326CD12C}" type="presParOf" srcId="{A82C0CCA-BCAA-4015-8E8A-2A92863EABCB}" destId="{479CBDB7-0964-4001-9D81-8C0D70B3BB2F}" srcOrd="0" destOrd="0" presId="urn:microsoft.com/office/officeart/2005/8/layout/orgChart1"/>
    <dgm:cxn modelId="{B04902B8-1D60-4B10-B8A2-03187055FAEE}" type="presParOf" srcId="{A82C0CCA-BCAA-4015-8E8A-2A92863EABCB}" destId="{7B805D79-EC3C-4D23-B0FC-4F4C02FF3212}" srcOrd="1" destOrd="0" presId="urn:microsoft.com/office/officeart/2005/8/layout/orgChart1"/>
    <dgm:cxn modelId="{36E9FFA3-A827-40DA-B878-697CB2E585BF}" type="presParOf" srcId="{DFD45D2F-C63D-4F35-8BD9-2DE33C84AEE9}" destId="{11BDFC58-36E7-4843-B22F-8A781FB47217}" srcOrd="1" destOrd="0" presId="urn:microsoft.com/office/officeart/2005/8/layout/orgChart1"/>
    <dgm:cxn modelId="{5999A16A-83DD-4EC1-B67B-5B0CBDA76F16}" type="presParOf" srcId="{DFD45D2F-C63D-4F35-8BD9-2DE33C84AEE9}" destId="{D983681F-6FB2-4FF6-A44A-F5B9417E384A}" srcOrd="2" destOrd="0" presId="urn:microsoft.com/office/officeart/2005/8/layout/orgChart1"/>
    <dgm:cxn modelId="{FC9DB0CA-D1EA-4FC9-AC44-A2D2BDDBC16C}" type="presParOf" srcId="{81C011B4-0585-46E1-85EA-347DAD786DE2}" destId="{99639A1B-463F-4386-B88F-8242BFFC8F37}" srcOrd="6" destOrd="0" presId="urn:microsoft.com/office/officeart/2005/8/layout/orgChart1"/>
    <dgm:cxn modelId="{61BB1818-5641-45C7-8D8A-8238F5C9243C}" type="presParOf" srcId="{81C011B4-0585-46E1-85EA-347DAD786DE2}" destId="{A58D4B56-4ABB-4E3F-AE7B-93FF433BA528}" srcOrd="7" destOrd="0" presId="urn:microsoft.com/office/officeart/2005/8/layout/orgChart1"/>
    <dgm:cxn modelId="{CE9201CE-76D6-4F00-ADDB-0D82FF64BD80}" type="presParOf" srcId="{A58D4B56-4ABB-4E3F-AE7B-93FF433BA528}" destId="{EF71A1E7-8596-4E7D-AA78-378A1CDC9952}" srcOrd="0" destOrd="0" presId="urn:microsoft.com/office/officeart/2005/8/layout/orgChart1"/>
    <dgm:cxn modelId="{FE880D36-EFEC-4029-8F9F-25923C499282}" type="presParOf" srcId="{EF71A1E7-8596-4E7D-AA78-378A1CDC9952}" destId="{8EB2BBF4-4E3B-46B9-A3AF-8C82CD16BA5A}" srcOrd="0" destOrd="0" presId="urn:microsoft.com/office/officeart/2005/8/layout/orgChart1"/>
    <dgm:cxn modelId="{C33DAE6C-5934-4BA7-88A4-8B9825399759}" type="presParOf" srcId="{EF71A1E7-8596-4E7D-AA78-378A1CDC9952}" destId="{7116BCC2-9041-4270-B7C5-07A4545D4530}" srcOrd="1" destOrd="0" presId="urn:microsoft.com/office/officeart/2005/8/layout/orgChart1"/>
    <dgm:cxn modelId="{C24961D6-E76B-45FA-8FB6-B3C90D7F02D8}" type="presParOf" srcId="{A58D4B56-4ABB-4E3F-AE7B-93FF433BA528}" destId="{AC00D962-54E4-4DA1-B5AF-B9C494BD79A3}" srcOrd="1" destOrd="0" presId="urn:microsoft.com/office/officeart/2005/8/layout/orgChart1"/>
    <dgm:cxn modelId="{C6F9AA23-0434-4FA8-94BA-9829226D5193}" type="presParOf" srcId="{A58D4B56-4ABB-4E3F-AE7B-93FF433BA528}" destId="{4BAF8AC1-8AC5-402E-A3A0-B74961D77EED}" srcOrd="2" destOrd="0" presId="urn:microsoft.com/office/officeart/2005/8/layout/orgChart1"/>
    <dgm:cxn modelId="{15722695-1538-4E35-93F1-E534ADE32C70}" type="presParOf" srcId="{81C011B4-0585-46E1-85EA-347DAD786DE2}" destId="{9F09C1FF-9C59-4B6F-923C-28AF9FBEB7C2}" srcOrd="8" destOrd="0" presId="urn:microsoft.com/office/officeart/2005/8/layout/orgChart1"/>
    <dgm:cxn modelId="{C38FA8C8-9843-4F1C-B962-DAA6CE9E3896}" type="presParOf" srcId="{81C011B4-0585-46E1-85EA-347DAD786DE2}" destId="{ADE8902D-D985-4491-9C5F-F2BD4D2B4DA3}" srcOrd="9" destOrd="0" presId="urn:microsoft.com/office/officeart/2005/8/layout/orgChart1"/>
    <dgm:cxn modelId="{DF2DC7D4-37DE-4F43-86E8-1EF0D9B13F39}" type="presParOf" srcId="{ADE8902D-D985-4491-9C5F-F2BD4D2B4DA3}" destId="{B7777302-2DC2-439E-83C0-DC4C4918587F}" srcOrd="0" destOrd="0" presId="urn:microsoft.com/office/officeart/2005/8/layout/orgChart1"/>
    <dgm:cxn modelId="{B64C7C6B-D9AA-4187-ACF9-A8C92BBB126C}" type="presParOf" srcId="{B7777302-2DC2-439E-83C0-DC4C4918587F}" destId="{1703FF48-9888-4222-B7B3-22A210DAAB0D}" srcOrd="0" destOrd="0" presId="urn:microsoft.com/office/officeart/2005/8/layout/orgChart1"/>
    <dgm:cxn modelId="{80E5C934-0CF6-4BAC-914D-C9D4AD31178D}" type="presParOf" srcId="{B7777302-2DC2-439E-83C0-DC4C4918587F}" destId="{9E876B26-44DB-45D0-AED5-34F080B9E00F}" srcOrd="1" destOrd="0" presId="urn:microsoft.com/office/officeart/2005/8/layout/orgChart1"/>
    <dgm:cxn modelId="{571158D7-AB31-4BC4-B59E-45B921F2D638}" type="presParOf" srcId="{ADE8902D-D985-4491-9C5F-F2BD4D2B4DA3}" destId="{ABD810AD-79F3-4B09-8A8E-979BB313115F}" srcOrd="1" destOrd="0" presId="urn:microsoft.com/office/officeart/2005/8/layout/orgChart1"/>
    <dgm:cxn modelId="{14F3603B-DDE9-4D7F-A23A-A463F3D0F20E}" type="presParOf" srcId="{ABD810AD-79F3-4B09-8A8E-979BB313115F}" destId="{5E223203-7A56-49F3-AAB7-321CAED23FAE}" srcOrd="0" destOrd="0" presId="urn:microsoft.com/office/officeart/2005/8/layout/orgChart1"/>
    <dgm:cxn modelId="{3ACC588A-4896-4EC1-ADEE-AE35DB120CD9}" type="presParOf" srcId="{ABD810AD-79F3-4B09-8A8E-979BB313115F}" destId="{5302A90D-42E9-4A25-BDF4-85C140D4E664}" srcOrd="1" destOrd="0" presId="urn:microsoft.com/office/officeart/2005/8/layout/orgChart1"/>
    <dgm:cxn modelId="{098D8BBD-A74D-4612-A471-DB4D0F6A9FFC}" type="presParOf" srcId="{5302A90D-42E9-4A25-BDF4-85C140D4E664}" destId="{62D56626-5172-49B2-84ED-E1B3AEEB4AEE}" srcOrd="0" destOrd="0" presId="urn:microsoft.com/office/officeart/2005/8/layout/orgChart1"/>
    <dgm:cxn modelId="{7627780C-B25D-4270-A61A-923FCD9EF8AD}" type="presParOf" srcId="{62D56626-5172-49B2-84ED-E1B3AEEB4AEE}" destId="{2DAD1081-38D9-462F-860F-58CF6DFAAF2F}" srcOrd="0" destOrd="0" presId="urn:microsoft.com/office/officeart/2005/8/layout/orgChart1"/>
    <dgm:cxn modelId="{20AD5152-9F9D-4EAD-8BF1-14C006248C90}" type="presParOf" srcId="{62D56626-5172-49B2-84ED-E1B3AEEB4AEE}" destId="{36A1B460-762C-4B4C-AE2E-A18A6A207F52}" srcOrd="1" destOrd="0" presId="urn:microsoft.com/office/officeart/2005/8/layout/orgChart1"/>
    <dgm:cxn modelId="{7BAAB523-8E27-4799-B623-92B0E2E33C4C}" type="presParOf" srcId="{5302A90D-42E9-4A25-BDF4-85C140D4E664}" destId="{67AB3E03-981A-48E5-816D-DEA1AF4BDF5D}" srcOrd="1" destOrd="0" presId="urn:microsoft.com/office/officeart/2005/8/layout/orgChart1"/>
    <dgm:cxn modelId="{CC17407D-78DC-462F-ADBD-86FCD4581624}" type="presParOf" srcId="{67AB3E03-981A-48E5-816D-DEA1AF4BDF5D}" destId="{7C8457B3-071B-487D-B1B5-0BEB2E3D4539}" srcOrd="0" destOrd="0" presId="urn:microsoft.com/office/officeart/2005/8/layout/orgChart1"/>
    <dgm:cxn modelId="{2202462E-76B5-42A5-9FF3-366127985C4E}" type="presParOf" srcId="{67AB3E03-981A-48E5-816D-DEA1AF4BDF5D}" destId="{68D60057-A71D-4FBE-A70F-7FE85373B0B8}" srcOrd="1" destOrd="0" presId="urn:microsoft.com/office/officeart/2005/8/layout/orgChart1"/>
    <dgm:cxn modelId="{0D884260-1164-4995-BCAC-13B12ABC1369}" type="presParOf" srcId="{68D60057-A71D-4FBE-A70F-7FE85373B0B8}" destId="{7E8EB166-A223-4292-A672-CD77F9808F11}" srcOrd="0" destOrd="0" presId="urn:microsoft.com/office/officeart/2005/8/layout/orgChart1"/>
    <dgm:cxn modelId="{371E2451-2051-4322-8C0F-6B2B767E2A02}" type="presParOf" srcId="{7E8EB166-A223-4292-A672-CD77F9808F11}" destId="{F2D0F438-1279-4976-A973-7A5B325097B1}" srcOrd="0" destOrd="0" presId="urn:microsoft.com/office/officeart/2005/8/layout/orgChart1"/>
    <dgm:cxn modelId="{879BB7BB-228B-4A6B-AAA6-8F566ABDBA0A}" type="presParOf" srcId="{7E8EB166-A223-4292-A672-CD77F9808F11}" destId="{36C96181-8716-47FA-A330-1A04BB486399}" srcOrd="1" destOrd="0" presId="urn:microsoft.com/office/officeart/2005/8/layout/orgChart1"/>
    <dgm:cxn modelId="{AB31DCBF-199A-4FEB-A445-A39F1B70F418}" type="presParOf" srcId="{68D60057-A71D-4FBE-A70F-7FE85373B0B8}" destId="{F3111EE6-15B2-4509-A74C-AC320E3A0C9E}" srcOrd="1" destOrd="0" presId="urn:microsoft.com/office/officeart/2005/8/layout/orgChart1"/>
    <dgm:cxn modelId="{541608D9-578F-414A-AB92-2FCEFF138E63}" type="presParOf" srcId="{F3111EE6-15B2-4509-A74C-AC320E3A0C9E}" destId="{3CE9C9E5-1768-4F45-A811-648B99066804}" srcOrd="0" destOrd="0" presId="urn:microsoft.com/office/officeart/2005/8/layout/orgChart1"/>
    <dgm:cxn modelId="{AE31D7D8-EB15-43E5-A21F-72131B354052}" type="presParOf" srcId="{F3111EE6-15B2-4509-A74C-AC320E3A0C9E}" destId="{D5D5BAC1-5F0C-481B-8E14-BBFFA287D3DF}" srcOrd="1" destOrd="0" presId="urn:microsoft.com/office/officeart/2005/8/layout/orgChart1"/>
    <dgm:cxn modelId="{84C2E14D-9645-434B-BF7C-D837FD9E047E}" type="presParOf" srcId="{D5D5BAC1-5F0C-481B-8E14-BBFFA287D3DF}" destId="{0D695077-155E-4A2B-A881-4D3FFCFB71ED}" srcOrd="0" destOrd="0" presId="urn:microsoft.com/office/officeart/2005/8/layout/orgChart1"/>
    <dgm:cxn modelId="{2B64A43A-19B2-4768-A9E5-FA1E19CC0882}" type="presParOf" srcId="{0D695077-155E-4A2B-A881-4D3FFCFB71ED}" destId="{B1B2E254-CF09-4F17-9EF4-180948254E12}" srcOrd="0" destOrd="0" presId="urn:microsoft.com/office/officeart/2005/8/layout/orgChart1"/>
    <dgm:cxn modelId="{07B2D6F2-A09F-4FBE-9FCA-A50B807A3BDF}" type="presParOf" srcId="{0D695077-155E-4A2B-A881-4D3FFCFB71ED}" destId="{63543A6D-B4AE-491A-9BEF-1478265F6969}" srcOrd="1" destOrd="0" presId="urn:microsoft.com/office/officeart/2005/8/layout/orgChart1"/>
    <dgm:cxn modelId="{88671736-E9E1-4DA2-B6B4-461D1A6F0E3D}" type="presParOf" srcId="{D5D5BAC1-5F0C-481B-8E14-BBFFA287D3DF}" destId="{2799B6DA-1C68-4817-B7D0-775B58FB585D}" srcOrd="1" destOrd="0" presId="urn:microsoft.com/office/officeart/2005/8/layout/orgChart1"/>
    <dgm:cxn modelId="{1D01A65D-6D87-4205-9907-F1AF74816382}" type="presParOf" srcId="{D5D5BAC1-5F0C-481B-8E14-BBFFA287D3DF}" destId="{4718EC7F-FB1E-41FD-B55F-98A5ADB20960}" srcOrd="2" destOrd="0" presId="urn:microsoft.com/office/officeart/2005/8/layout/orgChart1"/>
    <dgm:cxn modelId="{6E8CC9B2-E6DA-42BB-B6E6-66AACD5F2275}" type="presParOf" srcId="{F3111EE6-15B2-4509-A74C-AC320E3A0C9E}" destId="{6250CE22-F9C3-4DBA-9FA8-AE4D005DCA69}" srcOrd="2" destOrd="0" presId="urn:microsoft.com/office/officeart/2005/8/layout/orgChart1"/>
    <dgm:cxn modelId="{D32DFDAC-C418-4F37-8BAD-02715DB4C3A6}" type="presParOf" srcId="{F3111EE6-15B2-4509-A74C-AC320E3A0C9E}" destId="{CACBD569-3058-40A5-9F24-B20A5D95D30B}" srcOrd="3" destOrd="0" presId="urn:microsoft.com/office/officeart/2005/8/layout/orgChart1"/>
    <dgm:cxn modelId="{F3CCFF32-88E3-489C-9A7C-B7EB841C3701}" type="presParOf" srcId="{CACBD569-3058-40A5-9F24-B20A5D95D30B}" destId="{BD3A8966-5628-4927-BA33-CA337784F95B}" srcOrd="0" destOrd="0" presId="urn:microsoft.com/office/officeart/2005/8/layout/orgChart1"/>
    <dgm:cxn modelId="{2E9D1FDD-6D11-47D0-87B3-A8D737F8D00D}" type="presParOf" srcId="{BD3A8966-5628-4927-BA33-CA337784F95B}" destId="{36F7FDC0-9ADC-4958-A9D7-85BFD0E5B412}" srcOrd="0" destOrd="0" presId="urn:microsoft.com/office/officeart/2005/8/layout/orgChart1"/>
    <dgm:cxn modelId="{7F4C400E-1CDD-4E59-A3EC-FF7203CE5B27}" type="presParOf" srcId="{BD3A8966-5628-4927-BA33-CA337784F95B}" destId="{1119193A-105E-43BC-AFFC-409A01301D57}" srcOrd="1" destOrd="0" presId="urn:microsoft.com/office/officeart/2005/8/layout/orgChart1"/>
    <dgm:cxn modelId="{E0A0E53F-1C15-47E3-8253-36A118389612}" type="presParOf" srcId="{CACBD569-3058-40A5-9F24-B20A5D95D30B}" destId="{A7C42FF0-3C13-43D7-8643-96A5349EDA05}" srcOrd="1" destOrd="0" presId="urn:microsoft.com/office/officeart/2005/8/layout/orgChart1"/>
    <dgm:cxn modelId="{499429E8-6067-41EE-8075-C2439DF30BF1}" type="presParOf" srcId="{CACBD569-3058-40A5-9F24-B20A5D95D30B}" destId="{5AE19AA6-3DA2-4405-B999-4B41BBAD3A1F}" srcOrd="2" destOrd="0" presId="urn:microsoft.com/office/officeart/2005/8/layout/orgChart1"/>
    <dgm:cxn modelId="{1FA1062F-B23E-4CD7-BFCD-9B83DCC5A128}" type="presParOf" srcId="{F3111EE6-15B2-4509-A74C-AC320E3A0C9E}" destId="{BB7B7BFB-8E7A-4774-9E19-1A9704B06BAE}" srcOrd="4" destOrd="0" presId="urn:microsoft.com/office/officeart/2005/8/layout/orgChart1"/>
    <dgm:cxn modelId="{A07B4302-4723-46E2-BB5B-95981E627464}" type="presParOf" srcId="{F3111EE6-15B2-4509-A74C-AC320E3A0C9E}" destId="{11731B55-1027-434D-92F0-2BA9BE637BE9}" srcOrd="5" destOrd="0" presId="urn:microsoft.com/office/officeart/2005/8/layout/orgChart1"/>
    <dgm:cxn modelId="{323FE788-0F08-4A0F-A96C-61277777F6B4}" type="presParOf" srcId="{11731B55-1027-434D-92F0-2BA9BE637BE9}" destId="{6B43B604-281E-4DED-926D-FA892FD31227}" srcOrd="0" destOrd="0" presId="urn:microsoft.com/office/officeart/2005/8/layout/orgChart1"/>
    <dgm:cxn modelId="{104101F7-059F-4FF6-A863-7CD1AA2DB84E}" type="presParOf" srcId="{6B43B604-281E-4DED-926D-FA892FD31227}" destId="{149EC77A-2EB5-484E-8BE2-D844D1D1BB87}" srcOrd="0" destOrd="0" presId="urn:microsoft.com/office/officeart/2005/8/layout/orgChart1"/>
    <dgm:cxn modelId="{DBF5E0C2-6FF1-4DB6-B5DC-E0FC4A4EF276}" type="presParOf" srcId="{6B43B604-281E-4DED-926D-FA892FD31227}" destId="{E315D732-0625-4662-86F5-0C29AD155FD3}" srcOrd="1" destOrd="0" presId="urn:microsoft.com/office/officeart/2005/8/layout/orgChart1"/>
    <dgm:cxn modelId="{812426E1-B98F-409F-8019-31038BD0A271}" type="presParOf" srcId="{11731B55-1027-434D-92F0-2BA9BE637BE9}" destId="{718CF8E2-500B-48FA-9274-D26B909E9EB9}" srcOrd="1" destOrd="0" presId="urn:microsoft.com/office/officeart/2005/8/layout/orgChart1"/>
    <dgm:cxn modelId="{ED23EFF5-90E8-49DD-A8E3-2282AD06760D}" type="presParOf" srcId="{11731B55-1027-434D-92F0-2BA9BE637BE9}" destId="{A0FDF912-85B4-4664-8333-56D5B0366335}" srcOrd="2" destOrd="0" presId="urn:microsoft.com/office/officeart/2005/8/layout/orgChart1"/>
    <dgm:cxn modelId="{D54CEC88-BB27-462E-9226-3E98409C1E2D}" type="presParOf" srcId="{F3111EE6-15B2-4509-A74C-AC320E3A0C9E}" destId="{7B8060C8-BD29-4087-BFAE-2A815493C30B}" srcOrd="6" destOrd="0" presId="urn:microsoft.com/office/officeart/2005/8/layout/orgChart1"/>
    <dgm:cxn modelId="{D05B0D26-2497-431F-BA85-16EB0FAFFB0C}" type="presParOf" srcId="{F3111EE6-15B2-4509-A74C-AC320E3A0C9E}" destId="{7DFE5FF2-5DB6-4D21-A9C7-ACB5F9D72BB9}" srcOrd="7" destOrd="0" presId="urn:microsoft.com/office/officeart/2005/8/layout/orgChart1"/>
    <dgm:cxn modelId="{ADCD9A98-9435-426F-92CE-B85CB612FF0E}" type="presParOf" srcId="{7DFE5FF2-5DB6-4D21-A9C7-ACB5F9D72BB9}" destId="{B1553203-41F8-4F2C-9AA0-8FA58BCE9BA0}" srcOrd="0" destOrd="0" presId="urn:microsoft.com/office/officeart/2005/8/layout/orgChart1"/>
    <dgm:cxn modelId="{5B58C71A-A2A2-44D5-AEB4-F51D7CCA0E66}" type="presParOf" srcId="{B1553203-41F8-4F2C-9AA0-8FA58BCE9BA0}" destId="{40B93576-D379-4AED-A5C9-952584A9E598}" srcOrd="0" destOrd="0" presId="urn:microsoft.com/office/officeart/2005/8/layout/orgChart1"/>
    <dgm:cxn modelId="{69EBA41D-88DE-4482-BC11-20BBFDB7E923}" type="presParOf" srcId="{B1553203-41F8-4F2C-9AA0-8FA58BCE9BA0}" destId="{64860CA4-E778-4118-B1AA-FBC2A617B931}" srcOrd="1" destOrd="0" presId="urn:microsoft.com/office/officeart/2005/8/layout/orgChart1"/>
    <dgm:cxn modelId="{01C5F140-8A3B-4BB6-9D0B-AAA5B983E339}" type="presParOf" srcId="{7DFE5FF2-5DB6-4D21-A9C7-ACB5F9D72BB9}" destId="{E6A74D45-0501-49CC-9164-79172FAD0C89}" srcOrd="1" destOrd="0" presId="urn:microsoft.com/office/officeart/2005/8/layout/orgChart1"/>
    <dgm:cxn modelId="{146BCF24-C2CA-48D8-B64A-71B1220F1CE7}" type="presParOf" srcId="{7DFE5FF2-5DB6-4D21-A9C7-ACB5F9D72BB9}" destId="{91C15ED8-CC87-4BB8-A6C2-AD53E6749013}" srcOrd="2" destOrd="0" presId="urn:microsoft.com/office/officeart/2005/8/layout/orgChart1"/>
    <dgm:cxn modelId="{2A748D28-7C45-4043-A375-21CE017110F8}" type="presParOf" srcId="{F3111EE6-15B2-4509-A74C-AC320E3A0C9E}" destId="{36CCDEE0-630B-4D2E-AF0A-C1F5F99FC515}" srcOrd="8" destOrd="0" presId="urn:microsoft.com/office/officeart/2005/8/layout/orgChart1"/>
    <dgm:cxn modelId="{62F51F91-9001-4881-86A3-3F4FEA39661D}" type="presParOf" srcId="{F3111EE6-15B2-4509-A74C-AC320E3A0C9E}" destId="{F748DF2C-41FE-41C4-8081-C064F8CBF34F}" srcOrd="9" destOrd="0" presId="urn:microsoft.com/office/officeart/2005/8/layout/orgChart1"/>
    <dgm:cxn modelId="{F2E1AC6B-A73F-459F-A1FC-B969B77369C9}" type="presParOf" srcId="{F748DF2C-41FE-41C4-8081-C064F8CBF34F}" destId="{0CA1F9DA-3A2E-44BE-BCF8-BA8201DD8CE2}" srcOrd="0" destOrd="0" presId="urn:microsoft.com/office/officeart/2005/8/layout/orgChart1"/>
    <dgm:cxn modelId="{3408C3C2-09B1-4B5F-B556-B51A2D1D7765}" type="presParOf" srcId="{0CA1F9DA-3A2E-44BE-BCF8-BA8201DD8CE2}" destId="{F775B39E-5EE2-4380-911C-E118BDF68E97}" srcOrd="0" destOrd="0" presId="urn:microsoft.com/office/officeart/2005/8/layout/orgChart1"/>
    <dgm:cxn modelId="{4F34D91D-5A5C-4063-B835-000717E95D4F}" type="presParOf" srcId="{0CA1F9DA-3A2E-44BE-BCF8-BA8201DD8CE2}" destId="{4551BF33-7540-426A-9FF8-017F16359B44}" srcOrd="1" destOrd="0" presId="urn:microsoft.com/office/officeart/2005/8/layout/orgChart1"/>
    <dgm:cxn modelId="{DCFE1BAE-F8CF-49DA-B0A9-7381543FD4A7}" type="presParOf" srcId="{F748DF2C-41FE-41C4-8081-C064F8CBF34F}" destId="{082DD0B8-19FC-4589-B883-89A001B2BE02}" srcOrd="1" destOrd="0" presId="urn:microsoft.com/office/officeart/2005/8/layout/orgChart1"/>
    <dgm:cxn modelId="{FF03A1D9-FB2A-460B-9E55-CD009F8CFFE5}" type="presParOf" srcId="{F748DF2C-41FE-41C4-8081-C064F8CBF34F}" destId="{B63CF5D7-6147-42D5-94BF-03CA1C40FAF8}" srcOrd="2" destOrd="0" presId="urn:microsoft.com/office/officeart/2005/8/layout/orgChart1"/>
    <dgm:cxn modelId="{78842FDA-69EF-42A6-BF95-22CD5413562E}" type="presParOf" srcId="{68D60057-A71D-4FBE-A70F-7FE85373B0B8}" destId="{A05B7DB4-6F95-476E-BB59-8D46858AD7C3}" srcOrd="2" destOrd="0" presId="urn:microsoft.com/office/officeart/2005/8/layout/orgChart1"/>
    <dgm:cxn modelId="{F251E612-14B0-4159-92B4-C16C26809E4C}" type="presParOf" srcId="{5302A90D-42E9-4A25-BDF4-85C140D4E664}" destId="{83126D8C-6A09-484D-94DB-6746777BAC8A}" srcOrd="2" destOrd="0" presId="urn:microsoft.com/office/officeart/2005/8/layout/orgChart1"/>
    <dgm:cxn modelId="{CF12FC22-77C6-478D-B9AF-44D404CEE068}" type="presParOf" srcId="{ADE8902D-D985-4491-9C5F-F2BD4D2B4DA3}" destId="{AF6B57B6-1EFC-49C2-B38C-16DA9132ADFA}" srcOrd="2" destOrd="0" presId="urn:microsoft.com/office/officeart/2005/8/layout/orgChart1"/>
    <dgm:cxn modelId="{AF9500DD-C1DF-4B6D-B259-11743C7948C8}" type="presParOf" srcId="{81C011B4-0585-46E1-85EA-347DAD786DE2}" destId="{A12D2E06-1DE2-45CC-A351-ADDC7977FD67}" srcOrd="10" destOrd="0" presId="urn:microsoft.com/office/officeart/2005/8/layout/orgChart1"/>
    <dgm:cxn modelId="{20616CF2-DE7D-4CE7-9129-127A263C6411}" type="presParOf" srcId="{81C011B4-0585-46E1-85EA-347DAD786DE2}" destId="{FEF8EE9A-B93C-4216-B91C-50BCCBD721EC}" srcOrd="11" destOrd="0" presId="urn:microsoft.com/office/officeart/2005/8/layout/orgChart1"/>
    <dgm:cxn modelId="{5CF6220E-BE11-4DA7-8CA8-2AE6FEED4D75}" type="presParOf" srcId="{FEF8EE9A-B93C-4216-B91C-50BCCBD721EC}" destId="{EDBBD401-9191-4C21-96F1-8CEE56313842}" srcOrd="0" destOrd="0" presId="urn:microsoft.com/office/officeart/2005/8/layout/orgChart1"/>
    <dgm:cxn modelId="{C52FEEE4-6DE9-4242-9489-59516D55352F}" type="presParOf" srcId="{EDBBD401-9191-4C21-96F1-8CEE56313842}" destId="{B0C011D9-BF05-439F-BE58-98D25360E4B7}" srcOrd="0" destOrd="0" presId="urn:microsoft.com/office/officeart/2005/8/layout/orgChart1"/>
    <dgm:cxn modelId="{C1D700D2-FDD1-473C-91CF-641F1CBD53DF}" type="presParOf" srcId="{EDBBD401-9191-4C21-96F1-8CEE56313842}" destId="{DC22DDA9-ADA9-4095-B000-11C50737C0E9}" srcOrd="1" destOrd="0" presId="urn:microsoft.com/office/officeart/2005/8/layout/orgChart1"/>
    <dgm:cxn modelId="{44F5B894-5986-4624-93D7-249861675E86}" type="presParOf" srcId="{FEF8EE9A-B93C-4216-B91C-50BCCBD721EC}" destId="{1E7AFE8D-D2AA-4835-813F-8DE24F060FDD}" srcOrd="1" destOrd="0" presId="urn:microsoft.com/office/officeart/2005/8/layout/orgChart1"/>
    <dgm:cxn modelId="{CFEDC8C0-11A7-4AF6-9C9B-C8CA33F37F7E}" type="presParOf" srcId="{FEF8EE9A-B93C-4216-B91C-50BCCBD721EC}" destId="{48146B99-9C1F-4C13-8EC6-B7B681A14EF4}" srcOrd="2" destOrd="0" presId="urn:microsoft.com/office/officeart/2005/8/layout/orgChart1"/>
    <dgm:cxn modelId="{D8C114C5-CDAB-4254-A5AE-F17402A19566}" type="presParOf" srcId="{81C011B4-0585-46E1-85EA-347DAD786DE2}" destId="{A5B1C494-46CF-4EB9-A284-C5A47F3BDAC7}" srcOrd="12" destOrd="0" presId="urn:microsoft.com/office/officeart/2005/8/layout/orgChart1"/>
    <dgm:cxn modelId="{8AD24D18-0264-450D-A6ED-C63183197FB8}" type="presParOf" srcId="{81C011B4-0585-46E1-85EA-347DAD786DE2}" destId="{AB96F56A-6A48-422A-843E-2FDDB4910D0C}" srcOrd="13" destOrd="0" presId="urn:microsoft.com/office/officeart/2005/8/layout/orgChart1"/>
    <dgm:cxn modelId="{163E0C59-18B6-4429-872D-2F5779D3CD5E}" type="presParOf" srcId="{AB96F56A-6A48-422A-843E-2FDDB4910D0C}" destId="{BB7B1ABA-2180-4342-BEDB-EFC0E87D55AB}" srcOrd="0" destOrd="0" presId="urn:microsoft.com/office/officeart/2005/8/layout/orgChart1"/>
    <dgm:cxn modelId="{12662FFE-5BBC-4599-AEE6-0938E3660253}" type="presParOf" srcId="{BB7B1ABA-2180-4342-BEDB-EFC0E87D55AB}" destId="{26A3052B-DC0B-41F2-9487-94591747EAAE}" srcOrd="0" destOrd="0" presId="urn:microsoft.com/office/officeart/2005/8/layout/orgChart1"/>
    <dgm:cxn modelId="{FEDA1B90-888C-4FC2-8763-52F2BD943D9D}" type="presParOf" srcId="{BB7B1ABA-2180-4342-BEDB-EFC0E87D55AB}" destId="{3A6A5BF2-66CD-4E22-B635-7EB8CFC48A01}" srcOrd="1" destOrd="0" presId="urn:microsoft.com/office/officeart/2005/8/layout/orgChart1"/>
    <dgm:cxn modelId="{68CE215F-C16E-4CCD-BF5B-3CEA5BE6E53D}" type="presParOf" srcId="{AB96F56A-6A48-422A-843E-2FDDB4910D0C}" destId="{3A849548-2CEC-47AB-9661-EA85B003BB4F}" srcOrd="1" destOrd="0" presId="urn:microsoft.com/office/officeart/2005/8/layout/orgChart1"/>
    <dgm:cxn modelId="{52D76E0C-34CD-4BEA-8271-B483CCECF0A0}" type="presParOf" srcId="{3A849548-2CEC-47AB-9661-EA85B003BB4F}" destId="{02A9E75A-B9FB-4C2A-863F-1DD26AE6AF4A}" srcOrd="0" destOrd="0" presId="urn:microsoft.com/office/officeart/2005/8/layout/orgChart1"/>
    <dgm:cxn modelId="{FE078C3F-D76B-4AFE-8C28-695A4461928D}" type="presParOf" srcId="{3A849548-2CEC-47AB-9661-EA85B003BB4F}" destId="{8B6C2FD6-2E1F-42E6-BB2A-F0369F66BB52}" srcOrd="1" destOrd="0" presId="urn:microsoft.com/office/officeart/2005/8/layout/orgChart1"/>
    <dgm:cxn modelId="{FB8AD04A-B901-4C27-AA72-16EE7C1356E1}" type="presParOf" srcId="{8B6C2FD6-2E1F-42E6-BB2A-F0369F66BB52}" destId="{0F65EFCC-8F6F-4D45-97D8-8375B688CB52}" srcOrd="0" destOrd="0" presId="urn:microsoft.com/office/officeart/2005/8/layout/orgChart1"/>
    <dgm:cxn modelId="{A3214499-563D-4E50-8FCC-6C55D94CFCC3}" type="presParOf" srcId="{0F65EFCC-8F6F-4D45-97D8-8375B688CB52}" destId="{EA40AB50-4FE2-4383-BA03-563077E9C58B}" srcOrd="0" destOrd="0" presId="urn:microsoft.com/office/officeart/2005/8/layout/orgChart1"/>
    <dgm:cxn modelId="{C8090E51-DFA0-4226-84DD-60F33DC03DAB}" type="presParOf" srcId="{0F65EFCC-8F6F-4D45-97D8-8375B688CB52}" destId="{F269718E-5D0E-49A2-9287-AB497B65030E}" srcOrd="1" destOrd="0" presId="urn:microsoft.com/office/officeart/2005/8/layout/orgChart1"/>
    <dgm:cxn modelId="{20F222F6-9BD9-4330-8432-A58AEE8005D7}" type="presParOf" srcId="{8B6C2FD6-2E1F-42E6-BB2A-F0369F66BB52}" destId="{40709578-7652-469B-A8FD-D0B5C7A3FDFE}" srcOrd="1" destOrd="0" presId="urn:microsoft.com/office/officeart/2005/8/layout/orgChart1"/>
    <dgm:cxn modelId="{30CA9C6B-F7D9-4944-BB88-0B95CC844FE4}" type="presParOf" srcId="{40709578-7652-469B-A8FD-D0B5C7A3FDFE}" destId="{2706E954-CB72-4A08-9ED1-4378F50E5363}" srcOrd="0" destOrd="0" presId="urn:microsoft.com/office/officeart/2005/8/layout/orgChart1"/>
    <dgm:cxn modelId="{E801C8AB-96C4-49AC-9AC9-E7C1866768CC}" type="presParOf" srcId="{40709578-7652-469B-A8FD-D0B5C7A3FDFE}" destId="{D2B398D5-5DD9-4C4F-A5C7-C75B648911F9}" srcOrd="1" destOrd="0" presId="urn:microsoft.com/office/officeart/2005/8/layout/orgChart1"/>
    <dgm:cxn modelId="{7C944F02-4F15-4167-BBA7-853A5B55161B}" type="presParOf" srcId="{D2B398D5-5DD9-4C4F-A5C7-C75B648911F9}" destId="{D52142BB-64C8-421C-BD11-71A0A676530D}" srcOrd="0" destOrd="0" presId="urn:microsoft.com/office/officeart/2005/8/layout/orgChart1"/>
    <dgm:cxn modelId="{56A8BB9A-4BDD-461A-A06F-7EDD884F68C7}" type="presParOf" srcId="{D52142BB-64C8-421C-BD11-71A0A676530D}" destId="{16859E1C-8F43-4EE0-97DE-9E82EA09B497}" srcOrd="0" destOrd="0" presId="urn:microsoft.com/office/officeart/2005/8/layout/orgChart1"/>
    <dgm:cxn modelId="{691245FE-50FC-448A-A0E2-E25F0DD83B0F}" type="presParOf" srcId="{D52142BB-64C8-421C-BD11-71A0A676530D}" destId="{FB2262EC-F7E2-4FFE-8F55-B6276F2CB618}" srcOrd="1" destOrd="0" presId="urn:microsoft.com/office/officeart/2005/8/layout/orgChart1"/>
    <dgm:cxn modelId="{71E3F748-EEA7-4A96-8C83-20F5CB07C650}" type="presParOf" srcId="{D2B398D5-5DD9-4C4F-A5C7-C75B648911F9}" destId="{7F09F184-6980-434D-91FF-BB7C7D3C6963}" srcOrd="1" destOrd="0" presId="urn:microsoft.com/office/officeart/2005/8/layout/orgChart1"/>
    <dgm:cxn modelId="{9B4D7EC2-B2CA-4BAB-BC38-6245FE57F561}" type="presParOf" srcId="{D2B398D5-5DD9-4C4F-A5C7-C75B648911F9}" destId="{ED549B71-7B43-4022-B416-590390429B8A}" srcOrd="2" destOrd="0" presId="urn:microsoft.com/office/officeart/2005/8/layout/orgChart1"/>
    <dgm:cxn modelId="{F9E545D0-3538-4ED0-99BE-892F8BA7306B}" type="presParOf" srcId="{40709578-7652-469B-A8FD-D0B5C7A3FDFE}" destId="{C2686BF0-D60A-4847-AB0C-98A3324F7C41}" srcOrd="2" destOrd="0" presId="urn:microsoft.com/office/officeart/2005/8/layout/orgChart1"/>
    <dgm:cxn modelId="{4D5B96CE-7E3B-4CD9-BEDF-CFF3235B6755}" type="presParOf" srcId="{40709578-7652-469B-A8FD-D0B5C7A3FDFE}" destId="{48FE789B-6E16-4546-83D1-3FDA5DCB6BF8}" srcOrd="3" destOrd="0" presId="urn:microsoft.com/office/officeart/2005/8/layout/orgChart1"/>
    <dgm:cxn modelId="{68362A1E-04A7-40A5-B5D2-4821836B78CF}" type="presParOf" srcId="{48FE789B-6E16-4546-83D1-3FDA5DCB6BF8}" destId="{FD6D295D-03D7-4D10-93BE-92EA7992D590}" srcOrd="0" destOrd="0" presId="urn:microsoft.com/office/officeart/2005/8/layout/orgChart1"/>
    <dgm:cxn modelId="{44A6ADF5-5270-4A76-8D41-A03D16DF8CDA}" type="presParOf" srcId="{FD6D295D-03D7-4D10-93BE-92EA7992D590}" destId="{B72EBCFE-CBBE-4CDC-A620-8CE6AC63A8F8}" srcOrd="0" destOrd="0" presId="urn:microsoft.com/office/officeart/2005/8/layout/orgChart1"/>
    <dgm:cxn modelId="{5DF9ADF1-C91E-41AD-A857-CFA1AE2449D9}" type="presParOf" srcId="{FD6D295D-03D7-4D10-93BE-92EA7992D590}" destId="{F30513AC-3B18-49A4-AB45-3651AC19ED1A}" srcOrd="1" destOrd="0" presId="urn:microsoft.com/office/officeart/2005/8/layout/orgChart1"/>
    <dgm:cxn modelId="{EF721039-CB18-4F5A-8EC2-18D052D40FA4}" type="presParOf" srcId="{48FE789B-6E16-4546-83D1-3FDA5DCB6BF8}" destId="{A9913CB6-A3F5-4572-844E-0938909675EC}" srcOrd="1" destOrd="0" presId="urn:microsoft.com/office/officeart/2005/8/layout/orgChart1"/>
    <dgm:cxn modelId="{1B994977-3FD0-4122-9D71-371614554718}" type="presParOf" srcId="{48FE789B-6E16-4546-83D1-3FDA5DCB6BF8}" destId="{2DE82D2F-99C1-4822-A2AC-98679B2FB568}" srcOrd="2" destOrd="0" presId="urn:microsoft.com/office/officeart/2005/8/layout/orgChart1"/>
    <dgm:cxn modelId="{EA9D5B83-6A7D-4695-9E0A-11E648B4CA4C}" type="presParOf" srcId="{40709578-7652-469B-A8FD-D0B5C7A3FDFE}" destId="{5C0BEA93-6D1D-4763-B0D3-C1200F7ED2F5}" srcOrd="4" destOrd="0" presId="urn:microsoft.com/office/officeart/2005/8/layout/orgChart1"/>
    <dgm:cxn modelId="{112A20FB-C572-44A9-994F-4EBCA459B31F}" type="presParOf" srcId="{40709578-7652-469B-A8FD-D0B5C7A3FDFE}" destId="{0E5FF2AA-1E64-47B0-8EE4-F94E9313E70E}" srcOrd="5" destOrd="0" presId="urn:microsoft.com/office/officeart/2005/8/layout/orgChart1"/>
    <dgm:cxn modelId="{B7168E6C-F6C2-4AC9-92C8-60D80AB68702}" type="presParOf" srcId="{0E5FF2AA-1E64-47B0-8EE4-F94E9313E70E}" destId="{C9BC876B-EE91-4474-A2A5-B85C11114313}" srcOrd="0" destOrd="0" presId="urn:microsoft.com/office/officeart/2005/8/layout/orgChart1"/>
    <dgm:cxn modelId="{1170A66F-000A-4211-865D-0914ABD63251}" type="presParOf" srcId="{C9BC876B-EE91-4474-A2A5-B85C11114313}" destId="{272AE536-CD18-4C59-A76E-284A409CE03C}" srcOrd="0" destOrd="0" presId="urn:microsoft.com/office/officeart/2005/8/layout/orgChart1"/>
    <dgm:cxn modelId="{5314ECD9-9416-49E0-853D-8A32794F6793}" type="presParOf" srcId="{C9BC876B-EE91-4474-A2A5-B85C11114313}" destId="{9840E3B8-3591-4BDB-970A-82655FF99861}" srcOrd="1" destOrd="0" presId="urn:microsoft.com/office/officeart/2005/8/layout/orgChart1"/>
    <dgm:cxn modelId="{82EE0259-0142-4764-8C5B-B4753C72A8C9}" type="presParOf" srcId="{0E5FF2AA-1E64-47B0-8EE4-F94E9313E70E}" destId="{89317BFE-74A5-4E31-8D08-E5FC2A758D1F}" srcOrd="1" destOrd="0" presId="urn:microsoft.com/office/officeart/2005/8/layout/orgChart1"/>
    <dgm:cxn modelId="{B492B397-73EE-40C6-BBB5-F2EA7D542FFE}" type="presParOf" srcId="{0E5FF2AA-1E64-47B0-8EE4-F94E9313E70E}" destId="{D43BEA63-2A8D-411E-A6D3-BA619103941A}" srcOrd="2" destOrd="0" presId="urn:microsoft.com/office/officeart/2005/8/layout/orgChart1"/>
    <dgm:cxn modelId="{DE7733F8-4A23-44DA-9669-1B960CA4A388}" type="presParOf" srcId="{40709578-7652-469B-A8FD-D0B5C7A3FDFE}" destId="{A207EB2E-6B86-4569-A194-91A6501F3C1F}" srcOrd="6" destOrd="0" presId="urn:microsoft.com/office/officeart/2005/8/layout/orgChart1"/>
    <dgm:cxn modelId="{C1975BB8-A728-4C98-9B32-5116F19B9659}" type="presParOf" srcId="{40709578-7652-469B-A8FD-D0B5C7A3FDFE}" destId="{500050A5-7C0F-4180-AE22-2258DC3C9246}" srcOrd="7" destOrd="0" presId="urn:microsoft.com/office/officeart/2005/8/layout/orgChart1"/>
    <dgm:cxn modelId="{328B6FDA-8F70-4B1C-9E90-78D04D33A0B2}" type="presParOf" srcId="{500050A5-7C0F-4180-AE22-2258DC3C9246}" destId="{621E0B75-5745-48E2-9FCC-1F510B6E209A}" srcOrd="0" destOrd="0" presId="urn:microsoft.com/office/officeart/2005/8/layout/orgChart1"/>
    <dgm:cxn modelId="{89A00346-024A-472D-88FA-B771E1EBB01E}" type="presParOf" srcId="{621E0B75-5745-48E2-9FCC-1F510B6E209A}" destId="{16E2BCCE-7936-4D87-B29F-D4AE5F4BAF7A}" srcOrd="0" destOrd="0" presId="urn:microsoft.com/office/officeart/2005/8/layout/orgChart1"/>
    <dgm:cxn modelId="{4782C12D-2662-4D63-9415-DFA0E3E21289}" type="presParOf" srcId="{621E0B75-5745-48E2-9FCC-1F510B6E209A}" destId="{C9DCCBE2-8BB1-4546-B5CC-59B99E612419}" srcOrd="1" destOrd="0" presId="urn:microsoft.com/office/officeart/2005/8/layout/orgChart1"/>
    <dgm:cxn modelId="{AFC84BB5-7BF1-4BCC-9ADD-0ECC3360D750}" type="presParOf" srcId="{500050A5-7C0F-4180-AE22-2258DC3C9246}" destId="{51688734-484B-4799-BC98-4D4029AA6A80}" srcOrd="1" destOrd="0" presId="urn:microsoft.com/office/officeart/2005/8/layout/orgChart1"/>
    <dgm:cxn modelId="{DF3C7277-6526-4938-89DA-40B6CC4BF9CF}" type="presParOf" srcId="{500050A5-7C0F-4180-AE22-2258DC3C9246}" destId="{2D2FCEF5-BE7E-4E46-9F80-AD3EBED36101}" srcOrd="2" destOrd="0" presId="urn:microsoft.com/office/officeart/2005/8/layout/orgChart1"/>
    <dgm:cxn modelId="{2A2A99AC-1149-4057-8DF9-F7D91B7A138A}" type="presParOf" srcId="{40709578-7652-469B-A8FD-D0B5C7A3FDFE}" destId="{E3A9490B-26C5-43C9-9D36-BC6528B755C8}" srcOrd="8" destOrd="0" presId="urn:microsoft.com/office/officeart/2005/8/layout/orgChart1"/>
    <dgm:cxn modelId="{3748EF74-AD7A-49A0-8325-70566D9A54DE}" type="presParOf" srcId="{40709578-7652-469B-A8FD-D0B5C7A3FDFE}" destId="{82554F28-2750-4057-B4C0-A65918AD49F7}" srcOrd="9" destOrd="0" presId="urn:microsoft.com/office/officeart/2005/8/layout/orgChart1"/>
    <dgm:cxn modelId="{29D4DD48-8250-4E4E-AB30-78B7EF365DAC}" type="presParOf" srcId="{82554F28-2750-4057-B4C0-A65918AD49F7}" destId="{7C7356EE-B98D-4F29-809E-3FC5B8207B42}" srcOrd="0" destOrd="0" presId="urn:microsoft.com/office/officeart/2005/8/layout/orgChart1"/>
    <dgm:cxn modelId="{5F35E7CA-1094-415F-A748-49DEF74A28B6}" type="presParOf" srcId="{7C7356EE-B98D-4F29-809E-3FC5B8207B42}" destId="{7AF02790-26B7-4EA9-9D0E-986921B8F8EA}" srcOrd="0" destOrd="0" presId="urn:microsoft.com/office/officeart/2005/8/layout/orgChart1"/>
    <dgm:cxn modelId="{948417AE-4ED3-4068-A13D-66E0AAC89C6A}" type="presParOf" srcId="{7C7356EE-B98D-4F29-809E-3FC5B8207B42}" destId="{EE7C126D-63CF-468A-B439-2014DD816549}" srcOrd="1" destOrd="0" presId="urn:microsoft.com/office/officeart/2005/8/layout/orgChart1"/>
    <dgm:cxn modelId="{0B63705A-A29C-422E-BBAE-EF46A1188F54}" type="presParOf" srcId="{82554F28-2750-4057-B4C0-A65918AD49F7}" destId="{BE3C9B44-105F-46A6-87FB-3F0BC8A1DC5A}" srcOrd="1" destOrd="0" presId="urn:microsoft.com/office/officeart/2005/8/layout/orgChart1"/>
    <dgm:cxn modelId="{11D1135E-B7AE-47D3-9BBB-D9DFFBC390C6}" type="presParOf" srcId="{82554F28-2750-4057-B4C0-A65918AD49F7}" destId="{E8A88466-8BA6-4FD3-B852-2D8C16338BF6}" srcOrd="2" destOrd="0" presId="urn:microsoft.com/office/officeart/2005/8/layout/orgChart1"/>
    <dgm:cxn modelId="{FAA16F58-C2BF-4F6F-AE44-83C367B10A85}" type="presParOf" srcId="{8B6C2FD6-2E1F-42E6-BB2A-F0369F66BB52}" destId="{49A9C7E4-EED4-4D77-BF7D-E4E9D86B5FF8}" srcOrd="2" destOrd="0" presId="urn:microsoft.com/office/officeart/2005/8/layout/orgChart1"/>
    <dgm:cxn modelId="{EEBC5009-6AEA-438F-83AC-F4DAD70705F6}" type="presParOf" srcId="{AB96F56A-6A48-422A-843E-2FDDB4910D0C}" destId="{08401C64-7C0A-4B0D-AB8F-033E6B59C0BB}" srcOrd="2" destOrd="0" presId="urn:microsoft.com/office/officeart/2005/8/layout/orgChart1"/>
    <dgm:cxn modelId="{06037A86-2C8C-4F96-A38B-88C69D82DB42}" type="presParOf" srcId="{81C011B4-0585-46E1-85EA-347DAD786DE2}" destId="{DEFBA103-4471-4535-8BAA-209FB45B9F56}" srcOrd="14" destOrd="0" presId="urn:microsoft.com/office/officeart/2005/8/layout/orgChart1"/>
    <dgm:cxn modelId="{522A51AB-15E7-4A18-84C2-BDAA48956082}" type="presParOf" srcId="{81C011B4-0585-46E1-85EA-347DAD786DE2}" destId="{C567E8AB-85E6-4836-AD48-2573DC8CC0E9}" srcOrd="15" destOrd="0" presId="urn:microsoft.com/office/officeart/2005/8/layout/orgChart1"/>
    <dgm:cxn modelId="{76EDD979-10A3-4AC0-A75B-DC5BE3498D3A}" type="presParOf" srcId="{C567E8AB-85E6-4836-AD48-2573DC8CC0E9}" destId="{19FB747A-ED41-4F1D-82EF-C1A3DB611D3E}" srcOrd="0" destOrd="0" presId="urn:microsoft.com/office/officeart/2005/8/layout/orgChart1"/>
    <dgm:cxn modelId="{6D76CF87-6C57-4EED-86A3-AE8638C23397}" type="presParOf" srcId="{19FB747A-ED41-4F1D-82EF-C1A3DB611D3E}" destId="{7E045803-F171-4E68-AB56-259578F4D9CE}" srcOrd="0" destOrd="0" presId="urn:microsoft.com/office/officeart/2005/8/layout/orgChart1"/>
    <dgm:cxn modelId="{3B4F7E71-4B18-4FE9-97CA-4D96CBF537F7}" type="presParOf" srcId="{19FB747A-ED41-4F1D-82EF-C1A3DB611D3E}" destId="{B0E68DA0-1DF8-410D-A66D-D938D121B5CD}" srcOrd="1" destOrd="0" presId="urn:microsoft.com/office/officeart/2005/8/layout/orgChart1"/>
    <dgm:cxn modelId="{5B7428E5-02F2-458E-B279-B8E3E284F5A5}" type="presParOf" srcId="{C567E8AB-85E6-4836-AD48-2573DC8CC0E9}" destId="{53BC9F91-F838-4520-9014-D8FAE9A45A43}" srcOrd="1" destOrd="0" presId="urn:microsoft.com/office/officeart/2005/8/layout/orgChart1"/>
    <dgm:cxn modelId="{AC869647-0CB3-4B85-B3B0-3B96980B6AEC}" type="presParOf" srcId="{C567E8AB-85E6-4836-AD48-2573DC8CC0E9}" destId="{78F815C5-8D7C-489E-8E30-F60C917C1D6B}" srcOrd="2" destOrd="0" presId="urn:microsoft.com/office/officeart/2005/8/layout/orgChart1"/>
    <dgm:cxn modelId="{E8F21354-0A7B-4CCA-B528-CC6E29D589A9}" type="presParOf" srcId="{81C011B4-0585-46E1-85EA-347DAD786DE2}" destId="{358FB987-E03C-42A4-8CF1-198B2AF0A588}" srcOrd="16" destOrd="0" presId="urn:microsoft.com/office/officeart/2005/8/layout/orgChart1"/>
    <dgm:cxn modelId="{A32EA62D-7D60-4F1A-91AB-9E9CE6CF3F28}" type="presParOf" srcId="{81C011B4-0585-46E1-85EA-347DAD786DE2}" destId="{67CD79FF-0AFC-4F95-BB2D-BBB3CC34956C}" srcOrd="17" destOrd="0" presId="urn:microsoft.com/office/officeart/2005/8/layout/orgChart1"/>
    <dgm:cxn modelId="{FC2A94AE-A208-48BE-B26A-B7C43A81D241}" type="presParOf" srcId="{67CD79FF-0AFC-4F95-BB2D-BBB3CC34956C}" destId="{66BE4003-D742-4857-A31D-CFE658CA3708}" srcOrd="0" destOrd="0" presId="urn:microsoft.com/office/officeart/2005/8/layout/orgChart1"/>
    <dgm:cxn modelId="{FB1764D8-9D48-4ED1-89D1-03DA537D7CF1}" type="presParOf" srcId="{66BE4003-D742-4857-A31D-CFE658CA3708}" destId="{D6383E50-0B86-4401-848C-1FDE963C776B}" srcOrd="0" destOrd="0" presId="urn:microsoft.com/office/officeart/2005/8/layout/orgChart1"/>
    <dgm:cxn modelId="{0713454B-6AF0-46A0-8ACC-CADF1426540A}" type="presParOf" srcId="{66BE4003-D742-4857-A31D-CFE658CA3708}" destId="{F8EB579C-8889-4C80-BEFA-40B89CCEC619}" srcOrd="1" destOrd="0" presId="urn:microsoft.com/office/officeart/2005/8/layout/orgChart1"/>
    <dgm:cxn modelId="{BE23D992-5401-43D0-95FA-C412B0371C1D}" type="presParOf" srcId="{67CD79FF-0AFC-4F95-BB2D-BBB3CC34956C}" destId="{77A5B123-DC39-42A8-BA73-8070766FCE69}" srcOrd="1" destOrd="0" presId="urn:microsoft.com/office/officeart/2005/8/layout/orgChart1"/>
    <dgm:cxn modelId="{E1ABA8CD-37F3-4F19-996D-69D0179657F0}" type="presParOf" srcId="{67CD79FF-0AFC-4F95-BB2D-BBB3CC34956C}" destId="{91857782-57B7-4655-BA3E-427E354BD8EC}" srcOrd="2" destOrd="0" presId="urn:microsoft.com/office/officeart/2005/8/layout/orgChart1"/>
    <dgm:cxn modelId="{64C1DB21-31F6-4483-B799-5772F6B629D5}" type="presParOf" srcId="{81C011B4-0585-46E1-85EA-347DAD786DE2}" destId="{6ADE6D2A-7A17-4C9A-BDFB-0CD2D94551B1}" srcOrd="18" destOrd="0" presId="urn:microsoft.com/office/officeart/2005/8/layout/orgChart1"/>
    <dgm:cxn modelId="{C2479F76-FECB-448E-9273-44020563F4AC}" type="presParOf" srcId="{81C011B4-0585-46E1-85EA-347DAD786DE2}" destId="{4B311E24-D7E7-4C33-B6F9-94BEBE07A100}" srcOrd="19" destOrd="0" presId="urn:microsoft.com/office/officeart/2005/8/layout/orgChart1"/>
    <dgm:cxn modelId="{BCA5DBB4-5FA5-4E70-A939-15209E07C28E}" type="presParOf" srcId="{4B311E24-D7E7-4C33-B6F9-94BEBE07A100}" destId="{84103AB1-0774-40D2-A9E1-920C0A5BA9F8}" srcOrd="0" destOrd="0" presId="urn:microsoft.com/office/officeart/2005/8/layout/orgChart1"/>
    <dgm:cxn modelId="{9E3DEEE3-D83B-42A6-AA53-85E041E555FC}" type="presParOf" srcId="{84103AB1-0774-40D2-A9E1-920C0A5BA9F8}" destId="{7BBEC857-92EC-4050-9A40-9ED2CC58E999}" srcOrd="0" destOrd="0" presId="urn:microsoft.com/office/officeart/2005/8/layout/orgChart1"/>
    <dgm:cxn modelId="{D549F92F-EA18-42AA-9C7B-9D97B1E3DED1}" type="presParOf" srcId="{84103AB1-0774-40D2-A9E1-920C0A5BA9F8}" destId="{08B55F16-CA8B-4B4F-9273-D835612A9BD2}" srcOrd="1" destOrd="0" presId="urn:microsoft.com/office/officeart/2005/8/layout/orgChart1"/>
    <dgm:cxn modelId="{F8481929-F432-46AF-A759-8903491DC149}" type="presParOf" srcId="{4B311E24-D7E7-4C33-B6F9-94BEBE07A100}" destId="{5ACBB3F4-9B6B-4B79-A584-4AAABB468077}" srcOrd="1" destOrd="0" presId="urn:microsoft.com/office/officeart/2005/8/layout/orgChart1"/>
    <dgm:cxn modelId="{90CEAC91-E0E2-475E-B71B-D5E65693C879}" type="presParOf" srcId="{4B311E24-D7E7-4C33-B6F9-94BEBE07A100}" destId="{8CCF4880-E7C6-47B9-9EE7-4692E5EDB438}" srcOrd="2" destOrd="0" presId="urn:microsoft.com/office/officeart/2005/8/layout/orgChart1"/>
    <dgm:cxn modelId="{7CAA4E8B-54DA-47EE-A8B6-5668DA269A0A}" type="presParOf" srcId="{6D848782-C379-4AB2-BB3B-9463943A25E7}" destId="{C89B3903-EA9E-4D2E-B6A0-547A5B8FA619}" srcOrd="2" destOrd="0" presId="urn:microsoft.com/office/officeart/2005/8/layout/orgChart1"/>
    <dgm:cxn modelId="{2315D4B1-D37B-461A-B55C-CD61E30BACD1}" type="presParOf" srcId="{13F07AA0-0EDD-4F18-B04E-EBCD79FCD287}" destId="{00A5C7EE-1F3E-4E8D-AA4A-E6C6AC3228E8}" srcOrd="2" destOrd="0" presId="urn:microsoft.com/office/officeart/2005/8/layout/orgChart1"/>
    <dgm:cxn modelId="{0CECBC7F-63FE-4F2A-935A-B79EF26C8346}" type="presParOf" srcId="{90484851-D8F8-4DC2-B57D-73DD1CF6A3C1}" destId="{2C8FB1B9-A7FC-4FF5-9D20-7B9743E740B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714023-DEEE-4639-A373-45E7DB712CA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8A09899-8E71-43CD-A490-33669E9E9EBF}">
      <dgm:prSet custT="1"/>
      <dgm:spPr/>
      <dgm:t>
        <a:bodyPr/>
        <a:lstStyle/>
        <a:p>
          <a:r>
            <a:rPr lang="pt-PT" sz="800" dirty="0" smtClean="0"/>
            <a:t>Pesquisa Avançada de Artigos</a:t>
          </a:r>
          <a:endParaRPr lang="pt-PT" sz="800" dirty="0"/>
        </a:p>
      </dgm:t>
    </dgm:pt>
    <dgm:pt modelId="{FF34BBCE-7CE2-4D40-B72A-A4A550DFFAB9}" type="parTrans" cxnId="{B728DB26-F7F7-4783-BF12-691EC2104416}">
      <dgm:prSet/>
      <dgm:spPr/>
      <dgm:t>
        <a:bodyPr/>
        <a:lstStyle/>
        <a:p>
          <a:endParaRPr lang="pt-PT"/>
        </a:p>
      </dgm:t>
    </dgm:pt>
    <dgm:pt modelId="{9FABDC6A-9213-4B02-A568-60891319D040}" type="sibTrans" cxnId="{B728DB26-F7F7-4783-BF12-691EC2104416}">
      <dgm:prSet/>
      <dgm:spPr/>
      <dgm:t>
        <a:bodyPr/>
        <a:lstStyle/>
        <a:p>
          <a:endParaRPr lang="pt-PT"/>
        </a:p>
      </dgm:t>
    </dgm:pt>
    <dgm:pt modelId="{06534555-8D84-49EF-80B5-60EDF12A6720}">
      <dgm:prSet custT="1"/>
      <dgm:spPr/>
      <dgm:t>
        <a:bodyPr/>
        <a:lstStyle/>
        <a:p>
          <a:r>
            <a:rPr lang="pt-PT" sz="800" dirty="0" smtClean="0"/>
            <a:t>Sobre Nós</a:t>
          </a:r>
          <a:endParaRPr lang="pt-PT" sz="800" dirty="0"/>
        </a:p>
      </dgm:t>
    </dgm:pt>
    <dgm:pt modelId="{E53F5664-EF42-4768-9BEB-8B6EC63897E8}" type="parTrans" cxnId="{6E6A6519-9A51-4CAA-927E-F6B3A1F48E52}">
      <dgm:prSet/>
      <dgm:spPr/>
      <dgm:t>
        <a:bodyPr/>
        <a:lstStyle/>
        <a:p>
          <a:endParaRPr lang="pt-PT"/>
        </a:p>
      </dgm:t>
    </dgm:pt>
    <dgm:pt modelId="{22E18361-A8D1-45DE-B272-90FE3C172757}" type="sibTrans" cxnId="{6E6A6519-9A51-4CAA-927E-F6B3A1F48E52}">
      <dgm:prSet/>
      <dgm:spPr/>
      <dgm:t>
        <a:bodyPr/>
        <a:lstStyle/>
        <a:p>
          <a:endParaRPr lang="pt-PT"/>
        </a:p>
      </dgm:t>
    </dgm:pt>
    <dgm:pt modelId="{C7311F82-E779-44FD-B70C-BDB960A1825C}">
      <dgm:prSet custT="1"/>
      <dgm:spPr/>
      <dgm:t>
        <a:bodyPr/>
        <a:lstStyle/>
        <a:p>
          <a:r>
            <a:rPr lang="pt-PT" sz="800" dirty="0" smtClean="0"/>
            <a:t>Contactos e Links</a:t>
          </a:r>
          <a:endParaRPr lang="pt-PT" sz="800" dirty="0"/>
        </a:p>
      </dgm:t>
    </dgm:pt>
    <dgm:pt modelId="{0F2B2B03-94BA-463C-851B-F8FD15E77CD7}" type="parTrans" cxnId="{69E3E5BF-ADDB-430B-BC87-3B7334CBB3EA}">
      <dgm:prSet/>
      <dgm:spPr/>
      <dgm:t>
        <a:bodyPr/>
        <a:lstStyle/>
        <a:p>
          <a:endParaRPr lang="pt-PT"/>
        </a:p>
      </dgm:t>
    </dgm:pt>
    <dgm:pt modelId="{9FFCF033-527B-4AD6-9315-3B4EC7CF5DB6}" type="sibTrans" cxnId="{69E3E5BF-ADDB-430B-BC87-3B7334CBB3EA}">
      <dgm:prSet/>
      <dgm:spPr/>
      <dgm:t>
        <a:bodyPr/>
        <a:lstStyle/>
        <a:p>
          <a:endParaRPr lang="pt-PT"/>
        </a:p>
      </dgm:t>
    </dgm:pt>
    <dgm:pt modelId="{1AD83E46-983B-45C2-B507-BFA6E826ADD1}">
      <dgm:prSet custT="1"/>
      <dgm:spPr/>
      <dgm:t>
        <a:bodyPr/>
        <a:lstStyle/>
        <a:p>
          <a:r>
            <a:rPr lang="pt-PT" sz="800" dirty="0" smtClean="0"/>
            <a:t>Pesquisa Rápida de Artigos</a:t>
          </a:r>
          <a:endParaRPr lang="pt-PT" sz="800" dirty="0"/>
        </a:p>
      </dgm:t>
    </dgm:pt>
    <dgm:pt modelId="{2AEA7DAD-2E99-4C20-93A0-CFC676D8A6F5}" type="parTrans" cxnId="{C4BD6FCF-111E-4C0A-BCD6-33AFAF66AC87}">
      <dgm:prSet/>
      <dgm:spPr/>
      <dgm:t>
        <a:bodyPr/>
        <a:lstStyle/>
        <a:p>
          <a:endParaRPr lang="pt-PT"/>
        </a:p>
      </dgm:t>
    </dgm:pt>
    <dgm:pt modelId="{D0C3A3F9-58D8-425D-9B51-7A64F3FAE42B}" type="sibTrans" cxnId="{C4BD6FCF-111E-4C0A-BCD6-33AFAF66AC87}">
      <dgm:prSet/>
      <dgm:spPr/>
      <dgm:t>
        <a:bodyPr/>
        <a:lstStyle/>
        <a:p>
          <a:endParaRPr lang="pt-PT"/>
        </a:p>
      </dgm:t>
    </dgm:pt>
    <dgm:pt modelId="{62EB87D7-6839-4D81-93D7-6EFBD769C1C7}">
      <dgm:prSet custT="1"/>
      <dgm:spPr/>
      <dgm:t>
        <a:bodyPr/>
        <a:lstStyle/>
        <a:p>
          <a:r>
            <a:rPr lang="pt-PT" sz="800" dirty="0" smtClean="0"/>
            <a:t>Resultados da Pesquisa Rápida de Artigos</a:t>
          </a:r>
          <a:endParaRPr lang="pt-PT" sz="800" dirty="0"/>
        </a:p>
      </dgm:t>
    </dgm:pt>
    <dgm:pt modelId="{3001E5F0-A05A-4D78-B84B-73B54F09464E}" type="parTrans" cxnId="{ED09B2DD-06C6-44B6-B17A-8F55BB4F98B5}">
      <dgm:prSet/>
      <dgm:spPr/>
      <dgm:t>
        <a:bodyPr/>
        <a:lstStyle/>
        <a:p>
          <a:endParaRPr lang="pt-PT"/>
        </a:p>
      </dgm:t>
    </dgm:pt>
    <dgm:pt modelId="{335467EC-F623-4133-B5E5-3965AA79988E}" type="sibTrans" cxnId="{ED09B2DD-06C6-44B6-B17A-8F55BB4F98B5}">
      <dgm:prSet/>
      <dgm:spPr/>
      <dgm:t>
        <a:bodyPr/>
        <a:lstStyle/>
        <a:p>
          <a:endParaRPr lang="pt-PT"/>
        </a:p>
      </dgm:t>
    </dgm:pt>
    <dgm:pt modelId="{16F00694-FF03-4F35-910D-D5453BB39B78}">
      <dgm:prSet custT="1"/>
      <dgm:spPr/>
      <dgm:t>
        <a:bodyPr/>
        <a:lstStyle/>
        <a:p>
          <a:r>
            <a:rPr lang="pt-PT" sz="800" dirty="0" smtClean="0"/>
            <a:t>Detalhes de Artigo</a:t>
          </a:r>
          <a:endParaRPr lang="pt-PT" sz="800" dirty="0"/>
        </a:p>
      </dgm:t>
    </dgm:pt>
    <dgm:pt modelId="{C19E6BEF-577C-4B71-B8B5-EE2AB863B36D}" type="parTrans" cxnId="{A7CA6D1E-70EF-480F-8EDB-77453BEDB574}">
      <dgm:prSet/>
      <dgm:spPr/>
      <dgm:t>
        <a:bodyPr/>
        <a:lstStyle/>
        <a:p>
          <a:endParaRPr lang="pt-PT"/>
        </a:p>
      </dgm:t>
    </dgm:pt>
    <dgm:pt modelId="{FDE02506-F34C-44FF-8440-F5A208809730}" type="sibTrans" cxnId="{A7CA6D1E-70EF-480F-8EDB-77453BEDB574}">
      <dgm:prSet/>
      <dgm:spPr/>
      <dgm:t>
        <a:bodyPr/>
        <a:lstStyle/>
        <a:p>
          <a:endParaRPr lang="pt-PT"/>
        </a:p>
      </dgm:t>
    </dgm:pt>
    <dgm:pt modelId="{F75390E1-6401-4882-8C90-662350BB9295}">
      <dgm:prSet custT="1"/>
      <dgm:spPr/>
      <dgm:t>
        <a:bodyPr/>
        <a:lstStyle/>
        <a:p>
          <a:r>
            <a:rPr lang="pt-PT" sz="800" dirty="0" smtClean="0"/>
            <a:t>Resultados da Pesquisa Avançada de Artigos</a:t>
          </a:r>
          <a:endParaRPr lang="pt-PT" sz="800" dirty="0"/>
        </a:p>
      </dgm:t>
    </dgm:pt>
    <dgm:pt modelId="{6368878A-319F-4DF4-B354-32F6858BE518}" type="parTrans" cxnId="{5D087E49-D31D-4433-9753-8A15F2FE52E4}">
      <dgm:prSet/>
      <dgm:spPr/>
      <dgm:t>
        <a:bodyPr/>
        <a:lstStyle/>
        <a:p>
          <a:endParaRPr lang="pt-PT"/>
        </a:p>
      </dgm:t>
    </dgm:pt>
    <dgm:pt modelId="{7A333D7A-6403-4D69-A8B6-7642790FAA54}" type="sibTrans" cxnId="{5D087E49-D31D-4433-9753-8A15F2FE52E4}">
      <dgm:prSet/>
      <dgm:spPr/>
      <dgm:t>
        <a:bodyPr/>
        <a:lstStyle/>
        <a:p>
          <a:endParaRPr lang="pt-PT"/>
        </a:p>
      </dgm:t>
    </dgm:pt>
    <dgm:pt modelId="{5EF099C0-EE27-4A05-BED7-416D037B6EF4}">
      <dgm:prSet custT="1"/>
      <dgm:spPr/>
      <dgm:t>
        <a:bodyPr/>
        <a:lstStyle/>
        <a:p>
          <a:r>
            <a:rPr lang="pt-PT" sz="800" dirty="0" smtClean="0"/>
            <a:t>Detalhes de Artigo</a:t>
          </a:r>
          <a:endParaRPr lang="pt-PT" sz="800" dirty="0"/>
        </a:p>
      </dgm:t>
    </dgm:pt>
    <dgm:pt modelId="{09B298AF-C520-40E7-AEBF-DAF31E1B4DF5}" type="parTrans" cxnId="{19EFE562-F35E-4912-8844-02F124D619F2}">
      <dgm:prSet/>
      <dgm:spPr/>
      <dgm:t>
        <a:bodyPr/>
        <a:lstStyle/>
        <a:p>
          <a:endParaRPr lang="pt-PT"/>
        </a:p>
      </dgm:t>
    </dgm:pt>
    <dgm:pt modelId="{758542EC-FCFA-4E88-BADD-FB5AB8F9F7CA}" type="sibTrans" cxnId="{19EFE562-F35E-4912-8844-02F124D619F2}">
      <dgm:prSet/>
      <dgm:spPr/>
      <dgm:t>
        <a:bodyPr/>
        <a:lstStyle/>
        <a:p>
          <a:endParaRPr lang="pt-PT"/>
        </a:p>
      </dgm:t>
    </dgm:pt>
    <dgm:pt modelId="{176AB27B-3559-4E8E-BEE8-07C9F7F74823}">
      <dgm:prSet custT="1"/>
      <dgm:spPr/>
      <dgm:t>
        <a:bodyPr/>
        <a:lstStyle/>
        <a:p>
          <a:r>
            <a:rPr lang="pt-PT" sz="800" dirty="0" smtClean="0"/>
            <a:t>Histórico de Licitações</a:t>
          </a:r>
          <a:endParaRPr lang="pt-PT" sz="800" dirty="0"/>
        </a:p>
      </dgm:t>
    </dgm:pt>
    <dgm:pt modelId="{9C3B27D4-18EF-4480-8CC3-A75731345643}" type="parTrans" cxnId="{BC1F89BF-6341-4F82-A741-627D6FA27B9C}">
      <dgm:prSet/>
      <dgm:spPr/>
      <dgm:t>
        <a:bodyPr/>
        <a:lstStyle/>
        <a:p>
          <a:endParaRPr lang="pt-PT"/>
        </a:p>
      </dgm:t>
    </dgm:pt>
    <dgm:pt modelId="{0988A292-D56D-45B4-852C-075EBE098E41}" type="sibTrans" cxnId="{BC1F89BF-6341-4F82-A741-627D6FA27B9C}">
      <dgm:prSet/>
      <dgm:spPr/>
      <dgm:t>
        <a:bodyPr/>
        <a:lstStyle/>
        <a:p>
          <a:endParaRPr lang="pt-PT"/>
        </a:p>
      </dgm:t>
    </dgm:pt>
    <dgm:pt modelId="{1AB94169-ED30-46D9-8600-CAC17144BC21}">
      <dgm:prSet custT="1"/>
      <dgm:spPr/>
      <dgm:t>
        <a:bodyPr/>
        <a:lstStyle/>
        <a:p>
          <a:r>
            <a:rPr lang="pt-PT" sz="800" dirty="0" smtClean="0"/>
            <a:t>Terminar Leilão</a:t>
          </a:r>
          <a:endParaRPr lang="pt-PT" sz="800" dirty="0"/>
        </a:p>
      </dgm:t>
    </dgm:pt>
    <dgm:pt modelId="{50C48574-B325-43E1-8EFB-22BD14122777}" type="parTrans" cxnId="{FA1DACD2-F817-4128-94CC-213412AA67E0}">
      <dgm:prSet/>
      <dgm:spPr/>
      <dgm:t>
        <a:bodyPr/>
        <a:lstStyle/>
        <a:p>
          <a:endParaRPr lang="pt-PT"/>
        </a:p>
      </dgm:t>
    </dgm:pt>
    <dgm:pt modelId="{00B4FD3F-85F9-4859-A283-01C9A7DDA1BE}" type="sibTrans" cxnId="{FA1DACD2-F817-4128-94CC-213412AA67E0}">
      <dgm:prSet/>
      <dgm:spPr/>
      <dgm:t>
        <a:bodyPr/>
        <a:lstStyle/>
        <a:p>
          <a:endParaRPr lang="pt-PT"/>
        </a:p>
      </dgm:t>
    </dgm:pt>
    <dgm:pt modelId="{E2D6820B-D1C1-4419-BB0C-A713F23C3B7D}">
      <dgm:prSet custT="1"/>
      <dgm:spPr/>
      <dgm:t>
        <a:bodyPr/>
        <a:lstStyle/>
        <a:p>
          <a:r>
            <a:rPr lang="pt-PT" sz="800" dirty="0" smtClean="0"/>
            <a:t>Remover Artigo</a:t>
          </a:r>
          <a:endParaRPr lang="pt-PT" sz="800" dirty="0"/>
        </a:p>
      </dgm:t>
    </dgm:pt>
    <dgm:pt modelId="{B88195F2-A25E-41F9-8391-6E4F3C2CA594}" type="parTrans" cxnId="{35F47A25-6E29-4B55-A947-94F1BB9AC599}">
      <dgm:prSet/>
      <dgm:spPr/>
      <dgm:t>
        <a:bodyPr/>
        <a:lstStyle/>
        <a:p>
          <a:endParaRPr lang="pt-PT"/>
        </a:p>
      </dgm:t>
    </dgm:pt>
    <dgm:pt modelId="{64C27C29-44D4-43B3-BA20-5C2A4DC22324}" type="sibTrans" cxnId="{35F47A25-6E29-4B55-A947-94F1BB9AC599}">
      <dgm:prSet/>
      <dgm:spPr/>
      <dgm:t>
        <a:bodyPr/>
        <a:lstStyle/>
        <a:p>
          <a:endParaRPr lang="pt-PT"/>
        </a:p>
      </dgm:t>
    </dgm:pt>
    <dgm:pt modelId="{232BD96F-FDA7-4EE6-BDA1-710A6DE5E540}">
      <dgm:prSet custT="1"/>
      <dgm:spPr/>
      <dgm:t>
        <a:bodyPr/>
        <a:lstStyle/>
        <a:p>
          <a:r>
            <a:rPr lang="pt-PT" sz="800" dirty="0" smtClean="0"/>
            <a:t>Histórico de Licitações</a:t>
          </a:r>
          <a:endParaRPr lang="pt-PT" sz="800" dirty="0"/>
        </a:p>
      </dgm:t>
    </dgm:pt>
    <dgm:pt modelId="{68590809-803D-46B7-A5A3-C5166E287C60}" type="parTrans" cxnId="{46572F26-1FED-49EB-87CA-D0A8DE37F474}">
      <dgm:prSet/>
      <dgm:spPr/>
      <dgm:t>
        <a:bodyPr/>
        <a:lstStyle/>
        <a:p>
          <a:endParaRPr lang="pt-PT"/>
        </a:p>
      </dgm:t>
    </dgm:pt>
    <dgm:pt modelId="{16689517-A67D-4E9F-AA41-8240DF097C11}" type="sibTrans" cxnId="{46572F26-1FED-49EB-87CA-D0A8DE37F474}">
      <dgm:prSet/>
      <dgm:spPr/>
      <dgm:t>
        <a:bodyPr/>
        <a:lstStyle/>
        <a:p>
          <a:endParaRPr lang="pt-PT"/>
        </a:p>
      </dgm:t>
    </dgm:pt>
    <dgm:pt modelId="{BDCC2032-477F-4084-A4B0-7A66347F115A}">
      <dgm:prSet custT="1"/>
      <dgm:spPr/>
      <dgm:t>
        <a:bodyPr/>
        <a:lstStyle/>
        <a:p>
          <a:r>
            <a:rPr lang="pt-PT" sz="800" dirty="0" smtClean="0"/>
            <a:t>Terminar Leilão</a:t>
          </a:r>
          <a:endParaRPr lang="pt-PT" sz="800" dirty="0"/>
        </a:p>
      </dgm:t>
    </dgm:pt>
    <dgm:pt modelId="{A731B7C9-EDC8-4A77-AD11-F80611338493}" type="parTrans" cxnId="{55B3BDAF-A8A2-4A5E-99F4-DDECD376BD77}">
      <dgm:prSet/>
      <dgm:spPr/>
      <dgm:t>
        <a:bodyPr/>
        <a:lstStyle/>
        <a:p>
          <a:endParaRPr lang="pt-PT"/>
        </a:p>
      </dgm:t>
    </dgm:pt>
    <dgm:pt modelId="{4665849E-F2F4-48E9-B898-CAE5B79DBE5A}" type="sibTrans" cxnId="{55B3BDAF-A8A2-4A5E-99F4-DDECD376BD77}">
      <dgm:prSet/>
      <dgm:spPr/>
      <dgm:t>
        <a:bodyPr/>
        <a:lstStyle/>
        <a:p>
          <a:endParaRPr lang="pt-PT"/>
        </a:p>
      </dgm:t>
    </dgm:pt>
    <dgm:pt modelId="{B15265B0-A10F-45B1-AF36-1493C68836E1}">
      <dgm:prSet custT="1"/>
      <dgm:spPr/>
      <dgm:t>
        <a:bodyPr/>
        <a:lstStyle/>
        <a:p>
          <a:r>
            <a:rPr lang="pt-PT" sz="800" dirty="0" smtClean="0"/>
            <a:t>Remover Artigo</a:t>
          </a:r>
          <a:endParaRPr lang="pt-PT" sz="800" dirty="0"/>
        </a:p>
      </dgm:t>
    </dgm:pt>
    <dgm:pt modelId="{3CCF2A0B-022B-4717-9C90-94DE6C28051A}" type="parTrans" cxnId="{860ED11D-273C-485F-A62E-F46E74092315}">
      <dgm:prSet/>
      <dgm:spPr/>
      <dgm:t>
        <a:bodyPr/>
        <a:lstStyle/>
        <a:p>
          <a:endParaRPr lang="pt-PT"/>
        </a:p>
      </dgm:t>
    </dgm:pt>
    <dgm:pt modelId="{2291BB99-EA2A-427D-8C2F-FE4F34F5B022}" type="sibTrans" cxnId="{860ED11D-273C-485F-A62E-F46E74092315}">
      <dgm:prSet/>
      <dgm:spPr/>
      <dgm:t>
        <a:bodyPr/>
        <a:lstStyle/>
        <a:p>
          <a:endParaRPr lang="pt-PT"/>
        </a:p>
      </dgm:t>
    </dgm:pt>
    <dgm:pt modelId="{81229B98-8D9D-41B9-8F2C-4C32D829F82B}">
      <dgm:prSet custT="1"/>
      <dgm:spPr/>
      <dgm:t>
        <a:bodyPr/>
        <a:lstStyle/>
        <a:p>
          <a:r>
            <a:rPr lang="pt-PT" sz="800" dirty="0" smtClean="0"/>
            <a:t>Pesquisa Avançada de Utilizadores</a:t>
          </a:r>
          <a:endParaRPr lang="pt-PT" sz="800" dirty="0"/>
        </a:p>
      </dgm:t>
    </dgm:pt>
    <dgm:pt modelId="{07EB678E-2421-4BBE-A1D6-0EB38D16ED42}" type="parTrans" cxnId="{446E750E-97F3-4BB1-B734-10A6CE8430BE}">
      <dgm:prSet/>
      <dgm:spPr/>
      <dgm:t>
        <a:bodyPr/>
        <a:lstStyle/>
        <a:p>
          <a:endParaRPr lang="pt-PT"/>
        </a:p>
      </dgm:t>
    </dgm:pt>
    <dgm:pt modelId="{B7EEF7F7-EF35-4FD4-B460-4684E0F9BD08}" type="sibTrans" cxnId="{446E750E-97F3-4BB1-B734-10A6CE8430BE}">
      <dgm:prSet/>
      <dgm:spPr/>
      <dgm:t>
        <a:bodyPr/>
        <a:lstStyle/>
        <a:p>
          <a:endParaRPr lang="pt-PT"/>
        </a:p>
      </dgm:t>
    </dgm:pt>
    <dgm:pt modelId="{64A20D67-6F5C-4199-A619-A7342F450CFD}">
      <dgm:prSet custT="1"/>
      <dgm:spPr/>
      <dgm:t>
        <a:bodyPr/>
        <a:lstStyle/>
        <a:p>
          <a:r>
            <a:rPr lang="pt-PT" sz="800" dirty="0" smtClean="0"/>
            <a:t>Resultados da Pesquisa Avançada de Utilizadores</a:t>
          </a:r>
          <a:endParaRPr lang="pt-PT" sz="800" dirty="0"/>
        </a:p>
      </dgm:t>
    </dgm:pt>
    <dgm:pt modelId="{02081538-7B39-431A-9B3C-81CCBA861B03}" type="parTrans" cxnId="{0CF01512-ACD8-4FDA-81A5-66E5F03E19DF}">
      <dgm:prSet/>
      <dgm:spPr/>
      <dgm:t>
        <a:bodyPr/>
        <a:lstStyle/>
        <a:p>
          <a:endParaRPr lang="pt-PT"/>
        </a:p>
      </dgm:t>
    </dgm:pt>
    <dgm:pt modelId="{5D7EE666-991E-450E-8958-8D3C36C0E4B0}" type="sibTrans" cxnId="{0CF01512-ACD8-4FDA-81A5-66E5F03E19DF}">
      <dgm:prSet/>
      <dgm:spPr/>
      <dgm:t>
        <a:bodyPr/>
        <a:lstStyle/>
        <a:p>
          <a:endParaRPr lang="pt-PT"/>
        </a:p>
      </dgm:t>
    </dgm:pt>
    <dgm:pt modelId="{434A7C5A-62B7-4CDB-B57C-68F3A018A15F}">
      <dgm:prSet custT="1"/>
      <dgm:spPr/>
      <dgm:t>
        <a:bodyPr/>
        <a:lstStyle/>
        <a:p>
          <a:r>
            <a:rPr lang="pt-PT" sz="800" dirty="0" smtClean="0"/>
            <a:t>Eliminar Utilizador</a:t>
          </a:r>
          <a:endParaRPr lang="pt-PT" sz="800" dirty="0"/>
        </a:p>
      </dgm:t>
    </dgm:pt>
    <dgm:pt modelId="{62A6AF51-A412-4901-9D39-67A91FA69ED0}" type="parTrans" cxnId="{A520F004-049D-42CF-A5E1-E3698FDF947E}">
      <dgm:prSet/>
      <dgm:spPr/>
      <dgm:t>
        <a:bodyPr/>
        <a:lstStyle/>
        <a:p>
          <a:endParaRPr lang="pt-PT"/>
        </a:p>
      </dgm:t>
    </dgm:pt>
    <dgm:pt modelId="{A813E8C7-C307-4AEB-A37B-6BB99DCEC42C}" type="sibTrans" cxnId="{A520F004-049D-42CF-A5E1-E3698FDF947E}">
      <dgm:prSet/>
      <dgm:spPr/>
      <dgm:t>
        <a:bodyPr/>
        <a:lstStyle/>
        <a:p>
          <a:endParaRPr lang="pt-PT"/>
        </a:p>
      </dgm:t>
    </dgm:pt>
    <dgm:pt modelId="{D6640F15-A2A6-4A4A-903D-BCB0F1718CD4}">
      <dgm:prSet custT="1"/>
      <dgm:spPr/>
      <dgm:t>
        <a:bodyPr/>
        <a:lstStyle/>
        <a:p>
          <a:r>
            <a:rPr lang="pt-PT" sz="800" dirty="0" smtClean="0"/>
            <a:t>Alterar Dados</a:t>
          </a:r>
          <a:endParaRPr lang="pt-PT" sz="800" dirty="0"/>
        </a:p>
      </dgm:t>
    </dgm:pt>
    <dgm:pt modelId="{CDC7EC0E-C780-404D-85F9-4D85932D93B2}" type="parTrans" cxnId="{845003BB-F98D-4975-8BA5-711146AFCE79}">
      <dgm:prSet/>
      <dgm:spPr/>
      <dgm:t>
        <a:bodyPr/>
        <a:lstStyle/>
        <a:p>
          <a:endParaRPr lang="pt-PT"/>
        </a:p>
      </dgm:t>
    </dgm:pt>
    <dgm:pt modelId="{8205D543-CCF3-4392-8F99-86138DEA4352}" type="sibTrans" cxnId="{845003BB-F98D-4975-8BA5-711146AFCE79}">
      <dgm:prSet/>
      <dgm:spPr/>
      <dgm:t>
        <a:bodyPr/>
        <a:lstStyle/>
        <a:p>
          <a:endParaRPr lang="pt-PT"/>
        </a:p>
      </dgm:t>
    </dgm:pt>
    <dgm:pt modelId="{8B043BF1-DA17-4BAA-BF7F-54ECFFD987A1}">
      <dgm:prSet custT="1"/>
      <dgm:spPr/>
      <dgm:t>
        <a:bodyPr/>
        <a:lstStyle/>
        <a:p>
          <a:r>
            <a:rPr lang="pt-PT" sz="800" dirty="0" smtClean="0"/>
            <a:t>Terminar Sessão</a:t>
          </a:r>
          <a:endParaRPr lang="pt-PT" sz="800" dirty="0"/>
        </a:p>
      </dgm:t>
    </dgm:pt>
    <dgm:pt modelId="{A55ED739-84B3-4FC3-A6B7-E53CF942D6AE}" type="parTrans" cxnId="{8B2ED2E5-3922-42DE-A9AB-B7E56028B82F}">
      <dgm:prSet/>
      <dgm:spPr/>
      <dgm:t>
        <a:bodyPr/>
        <a:lstStyle/>
        <a:p>
          <a:endParaRPr lang="pt-PT"/>
        </a:p>
      </dgm:t>
    </dgm:pt>
    <dgm:pt modelId="{6666F759-8636-4E87-88CC-BE834E95AD0E}" type="sibTrans" cxnId="{8B2ED2E5-3922-42DE-A9AB-B7E56028B82F}">
      <dgm:prSet/>
      <dgm:spPr/>
      <dgm:t>
        <a:bodyPr/>
        <a:lstStyle/>
        <a:p>
          <a:endParaRPr lang="pt-PT"/>
        </a:p>
      </dgm:t>
    </dgm:pt>
    <dgm:pt modelId="{133EB691-7B61-4892-A58F-D2879B9F630D}">
      <dgm:prSet custT="1"/>
      <dgm:spPr/>
      <dgm:t>
        <a:bodyPr/>
        <a:lstStyle/>
        <a:p>
          <a:r>
            <a:rPr lang="pt-PT" sz="800" dirty="0" smtClean="0"/>
            <a:t>Administrador</a:t>
          </a:r>
          <a:endParaRPr lang="pt-PT" sz="800" dirty="0"/>
        </a:p>
      </dgm:t>
    </dgm:pt>
    <dgm:pt modelId="{D31328A0-64F2-48B0-999D-C27EA9343DFC}" type="parTrans" cxnId="{DD1E258E-C3E9-4267-B5FD-11AA0B11B446}">
      <dgm:prSet/>
      <dgm:spPr/>
      <dgm:t>
        <a:bodyPr/>
        <a:lstStyle/>
        <a:p>
          <a:endParaRPr lang="pt-PT"/>
        </a:p>
      </dgm:t>
    </dgm:pt>
    <dgm:pt modelId="{1E951F07-F5C2-48FD-8B94-415420DA2ACA}" type="sibTrans" cxnId="{DD1E258E-C3E9-4267-B5FD-11AA0B11B446}">
      <dgm:prSet/>
      <dgm:spPr/>
      <dgm:t>
        <a:bodyPr/>
        <a:lstStyle/>
        <a:p>
          <a:endParaRPr lang="pt-PT"/>
        </a:p>
      </dgm:t>
    </dgm:pt>
    <dgm:pt modelId="{C178D12B-ADFC-4906-9D4B-8A783DB58675}">
      <dgm:prSet custT="1"/>
      <dgm:spPr/>
      <dgm:t>
        <a:bodyPr/>
        <a:lstStyle/>
        <a:p>
          <a:r>
            <a:rPr lang="pt-PT" sz="800" dirty="0" smtClean="0"/>
            <a:t>Início</a:t>
          </a:r>
          <a:endParaRPr lang="pt-PT" sz="800" dirty="0"/>
        </a:p>
      </dgm:t>
    </dgm:pt>
    <dgm:pt modelId="{EA26AD88-B0BA-42CD-B4AA-335624DD51C8}" type="parTrans" cxnId="{50171A45-47F9-46E1-A417-F46DCD47F5E6}">
      <dgm:prSet/>
      <dgm:spPr/>
      <dgm:t>
        <a:bodyPr/>
        <a:lstStyle/>
        <a:p>
          <a:endParaRPr lang="pt-PT"/>
        </a:p>
      </dgm:t>
    </dgm:pt>
    <dgm:pt modelId="{C986B283-C312-441C-8502-A5B39763C613}" type="sibTrans" cxnId="{50171A45-47F9-46E1-A417-F46DCD47F5E6}">
      <dgm:prSet/>
      <dgm:spPr/>
      <dgm:t>
        <a:bodyPr/>
        <a:lstStyle/>
        <a:p>
          <a:endParaRPr lang="pt-PT"/>
        </a:p>
      </dgm:t>
    </dgm:pt>
    <dgm:pt modelId="{C7449D3A-B614-4057-8ED2-0EE20C71A0CE}">
      <dgm:prSet custT="1"/>
      <dgm:spPr/>
      <dgm:t>
        <a:bodyPr/>
        <a:lstStyle/>
        <a:p>
          <a:r>
            <a:rPr lang="pt-PT" sz="800" dirty="0" smtClean="0"/>
            <a:t>ESMC Shop</a:t>
          </a:r>
          <a:endParaRPr lang="pt-PT" sz="800" dirty="0"/>
        </a:p>
      </dgm:t>
    </dgm:pt>
    <dgm:pt modelId="{C827B9D7-DF02-4AED-9A7B-ED4C6D292E85}" type="parTrans" cxnId="{347121AC-F685-4623-ABB3-F736437FF03A}">
      <dgm:prSet/>
      <dgm:spPr/>
      <dgm:t>
        <a:bodyPr/>
        <a:lstStyle/>
        <a:p>
          <a:endParaRPr lang="pt-PT"/>
        </a:p>
      </dgm:t>
    </dgm:pt>
    <dgm:pt modelId="{A6AE55AB-3CB5-468C-9E50-946D88BCF4B8}" type="sibTrans" cxnId="{347121AC-F685-4623-ABB3-F736437FF03A}">
      <dgm:prSet/>
      <dgm:spPr/>
      <dgm:t>
        <a:bodyPr/>
        <a:lstStyle/>
        <a:p>
          <a:endParaRPr lang="pt-PT"/>
        </a:p>
      </dgm:t>
    </dgm:pt>
    <dgm:pt modelId="{C7BBDB93-8F4D-4948-B589-662D92E4509D}">
      <dgm:prSet custT="1"/>
      <dgm:spPr/>
      <dgm:t>
        <a:bodyPr/>
        <a:lstStyle/>
        <a:p>
          <a:r>
            <a:rPr lang="pt-PT" sz="800" dirty="0" smtClean="0"/>
            <a:t>Iniciar Sessão</a:t>
          </a:r>
          <a:endParaRPr lang="pt-PT" sz="800" dirty="0"/>
        </a:p>
      </dgm:t>
    </dgm:pt>
    <dgm:pt modelId="{39FD6053-068B-45E3-9003-2D592EA43F3A}" type="parTrans" cxnId="{93A1E0B6-01D3-4EBC-9F30-5511272C9EE4}">
      <dgm:prSet/>
      <dgm:spPr/>
      <dgm:t>
        <a:bodyPr/>
        <a:lstStyle/>
        <a:p>
          <a:endParaRPr lang="pt-PT"/>
        </a:p>
      </dgm:t>
    </dgm:pt>
    <dgm:pt modelId="{1B6D7C0F-9463-4950-A1B9-CEC95175E6DC}" type="sibTrans" cxnId="{93A1E0B6-01D3-4EBC-9F30-5511272C9EE4}">
      <dgm:prSet/>
      <dgm:spPr/>
      <dgm:t>
        <a:bodyPr/>
        <a:lstStyle/>
        <a:p>
          <a:endParaRPr lang="pt-PT"/>
        </a:p>
      </dgm:t>
    </dgm:pt>
    <dgm:pt modelId="{C271653E-9FA2-4873-9878-71B1EDCC0587}" type="pres">
      <dgm:prSet presAssocID="{2F714023-DEEE-4639-A373-45E7DB712C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9D455CFC-0101-48F9-A8BF-960775FCE2A0}" type="pres">
      <dgm:prSet presAssocID="{C7449D3A-B614-4057-8ED2-0EE20C71A0CE}" presName="hierRoot1" presStyleCnt="0">
        <dgm:presLayoutVars>
          <dgm:hierBranch val="init"/>
        </dgm:presLayoutVars>
      </dgm:prSet>
      <dgm:spPr/>
    </dgm:pt>
    <dgm:pt modelId="{28B7408F-C1CE-4E2B-9933-F4F4EB90FB76}" type="pres">
      <dgm:prSet presAssocID="{C7449D3A-B614-4057-8ED2-0EE20C71A0CE}" presName="rootComposite1" presStyleCnt="0"/>
      <dgm:spPr/>
    </dgm:pt>
    <dgm:pt modelId="{C4D30B3B-2002-4C27-904A-CC5688459BE0}" type="pres">
      <dgm:prSet presAssocID="{C7449D3A-B614-4057-8ED2-0EE20C71A0C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69D02640-A837-408F-AAC2-D054AF08069B}" type="pres">
      <dgm:prSet presAssocID="{C7449D3A-B614-4057-8ED2-0EE20C71A0CE}" presName="rootConnector1" presStyleLbl="node1" presStyleIdx="0" presStyleCnt="0"/>
      <dgm:spPr/>
      <dgm:t>
        <a:bodyPr/>
        <a:lstStyle/>
        <a:p>
          <a:endParaRPr lang="pt-PT"/>
        </a:p>
      </dgm:t>
    </dgm:pt>
    <dgm:pt modelId="{A529E8AF-C173-439E-8629-A32A851700F9}" type="pres">
      <dgm:prSet presAssocID="{C7449D3A-B614-4057-8ED2-0EE20C71A0CE}" presName="hierChild2" presStyleCnt="0"/>
      <dgm:spPr/>
    </dgm:pt>
    <dgm:pt modelId="{98FF31F7-49DB-4B6C-842D-E4D6996573C2}" type="pres">
      <dgm:prSet presAssocID="{39FD6053-068B-45E3-9003-2D592EA43F3A}" presName="Name37" presStyleLbl="parChTrans1D2" presStyleIdx="0" presStyleCnt="1"/>
      <dgm:spPr/>
      <dgm:t>
        <a:bodyPr/>
        <a:lstStyle/>
        <a:p>
          <a:endParaRPr lang="pt-PT"/>
        </a:p>
      </dgm:t>
    </dgm:pt>
    <dgm:pt modelId="{7FC10921-28CE-469F-A412-0D4E47BFFE50}" type="pres">
      <dgm:prSet presAssocID="{C7BBDB93-8F4D-4948-B589-662D92E4509D}" presName="hierRoot2" presStyleCnt="0">
        <dgm:presLayoutVars>
          <dgm:hierBranch val="init"/>
        </dgm:presLayoutVars>
      </dgm:prSet>
      <dgm:spPr/>
    </dgm:pt>
    <dgm:pt modelId="{AB4CDE0F-B840-4CD4-9870-7893E04AB73D}" type="pres">
      <dgm:prSet presAssocID="{C7BBDB93-8F4D-4948-B589-662D92E4509D}" presName="rootComposite" presStyleCnt="0"/>
      <dgm:spPr/>
    </dgm:pt>
    <dgm:pt modelId="{317CDD63-0A6E-4F45-B281-4A762968C6DB}" type="pres">
      <dgm:prSet presAssocID="{C7BBDB93-8F4D-4948-B589-662D92E4509D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0E47F4C5-74F0-49BE-8ABA-9E03FBDFBD45}" type="pres">
      <dgm:prSet presAssocID="{C7BBDB93-8F4D-4948-B589-662D92E4509D}" presName="rootConnector" presStyleLbl="node2" presStyleIdx="0" presStyleCnt="1"/>
      <dgm:spPr/>
      <dgm:t>
        <a:bodyPr/>
        <a:lstStyle/>
        <a:p>
          <a:endParaRPr lang="pt-PT"/>
        </a:p>
      </dgm:t>
    </dgm:pt>
    <dgm:pt modelId="{83ED0BAB-319E-4A70-A7CE-3B5E92361857}" type="pres">
      <dgm:prSet presAssocID="{C7BBDB93-8F4D-4948-B589-662D92E4509D}" presName="hierChild4" presStyleCnt="0"/>
      <dgm:spPr/>
    </dgm:pt>
    <dgm:pt modelId="{16546995-02BC-48E4-884F-A39A2A46AE7C}" type="pres">
      <dgm:prSet presAssocID="{D31328A0-64F2-48B0-999D-C27EA9343DFC}" presName="Name37" presStyleLbl="parChTrans1D3" presStyleIdx="0" presStyleCnt="1"/>
      <dgm:spPr/>
      <dgm:t>
        <a:bodyPr/>
        <a:lstStyle/>
        <a:p>
          <a:endParaRPr lang="pt-PT"/>
        </a:p>
      </dgm:t>
    </dgm:pt>
    <dgm:pt modelId="{62EF8676-1DCE-4DF0-9329-3E41DD3DC660}" type="pres">
      <dgm:prSet presAssocID="{133EB691-7B61-4892-A58F-D2879B9F630D}" presName="hierRoot2" presStyleCnt="0">
        <dgm:presLayoutVars>
          <dgm:hierBranch val="init"/>
        </dgm:presLayoutVars>
      </dgm:prSet>
      <dgm:spPr/>
    </dgm:pt>
    <dgm:pt modelId="{1EE2F366-7B74-4BB6-AE48-965859902017}" type="pres">
      <dgm:prSet presAssocID="{133EB691-7B61-4892-A58F-D2879B9F630D}" presName="rootComposite" presStyleCnt="0"/>
      <dgm:spPr/>
    </dgm:pt>
    <dgm:pt modelId="{E5C776CB-B252-4F12-A05F-44CC45D82DDD}" type="pres">
      <dgm:prSet presAssocID="{133EB691-7B61-4892-A58F-D2879B9F630D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51E37DA6-DBCD-4518-A079-2DB3CB55F9FB}" type="pres">
      <dgm:prSet presAssocID="{133EB691-7B61-4892-A58F-D2879B9F630D}" presName="rootConnector" presStyleLbl="node3" presStyleIdx="0" presStyleCnt="1"/>
      <dgm:spPr/>
      <dgm:t>
        <a:bodyPr/>
        <a:lstStyle/>
        <a:p>
          <a:endParaRPr lang="pt-PT"/>
        </a:p>
      </dgm:t>
    </dgm:pt>
    <dgm:pt modelId="{3A6813F2-F722-4013-A5BF-04D3C8DD29D2}" type="pres">
      <dgm:prSet presAssocID="{133EB691-7B61-4892-A58F-D2879B9F630D}" presName="hierChild4" presStyleCnt="0"/>
      <dgm:spPr/>
    </dgm:pt>
    <dgm:pt modelId="{CCD7EFE7-AF39-4DC1-B41F-791AF9B5339E}" type="pres">
      <dgm:prSet presAssocID="{EA26AD88-B0BA-42CD-B4AA-335624DD51C8}" presName="Name37" presStyleLbl="parChTrans1D4" presStyleIdx="0" presStyleCnt="20"/>
      <dgm:spPr/>
      <dgm:t>
        <a:bodyPr/>
        <a:lstStyle/>
        <a:p>
          <a:endParaRPr lang="pt-PT"/>
        </a:p>
      </dgm:t>
    </dgm:pt>
    <dgm:pt modelId="{991B11FA-559E-476B-B1DC-843356FE8A7E}" type="pres">
      <dgm:prSet presAssocID="{C178D12B-ADFC-4906-9D4B-8A783DB58675}" presName="hierRoot2" presStyleCnt="0">
        <dgm:presLayoutVars>
          <dgm:hierBranch val="init"/>
        </dgm:presLayoutVars>
      </dgm:prSet>
      <dgm:spPr/>
    </dgm:pt>
    <dgm:pt modelId="{7F409483-3105-4CEE-A0E8-E758CD96D827}" type="pres">
      <dgm:prSet presAssocID="{C178D12B-ADFC-4906-9D4B-8A783DB58675}" presName="rootComposite" presStyleCnt="0"/>
      <dgm:spPr/>
    </dgm:pt>
    <dgm:pt modelId="{C3D42D0E-8D18-428B-9AD5-6ABFD9BA7CAA}" type="pres">
      <dgm:prSet presAssocID="{C178D12B-ADFC-4906-9D4B-8A783DB58675}" presName="rootText" presStyleLbl="node4" presStyleIdx="0" presStyleCnt="2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23AC7B4-ADEA-4E03-8454-460C112EA3EB}" type="pres">
      <dgm:prSet presAssocID="{C178D12B-ADFC-4906-9D4B-8A783DB58675}" presName="rootConnector" presStyleLbl="node4" presStyleIdx="0" presStyleCnt="20"/>
      <dgm:spPr/>
      <dgm:t>
        <a:bodyPr/>
        <a:lstStyle/>
        <a:p>
          <a:endParaRPr lang="pt-PT"/>
        </a:p>
      </dgm:t>
    </dgm:pt>
    <dgm:pt modelId="{0E3AB3C5-70BB-4DEA-A7FC-16B67FFB4C2F}" type="pres">
      <dgm:prSet presAssocID="{C178D12B-ADFC-4906-9D4B-8A783DB58675}" presName="hierChild4" presStyleCnt="0"/>
      <dgm:spPr/>
    </dgm:pt>
    <dgm:pt modelId="{883872BE-429D-497E-BBC5-450294559555}" type="pres">
      <dgm:prSet presAssocID="{C178D12B-ADFC-4906-9D4B-8A783DB58675}" presName="hierChild5" presStyleCnt="0"/>
      <dgm:spPr/>
    </dgm:pt>
    <dgm:pt modelId="{259EA6F1-C30B-4777-96E1-CA4E748F2F77}" type="pres">
      <dgm:prSet presAssocID="{FF34BBCE-7CE2-4D40-B72A-A4A550DFFAB9}" presName="Name37" presStyleLbl="parChTrans1D4" presStyleIdx="1" presStyleCnt="20"/>
      <dgm:spPr/>
      <dgm:t>
        <a:bodyPr/>
        <a:lstStyle/>
        <a:p>
          <a:endParaRPr lang="pt-PT"/>
        </a:p>
      </dgm:t>
    </dgm:pt>
    <dgm:pt modelId="{8CF5B2E0-C49C-42BA-86BA-74C9CDFB96D4}" type="pres">
      <dgm:prSet presAssocID="{D8A09899-8E71-43CD-A490-33669E9E9EBF}" presName="hierRoot2" presStyleCnt="0">
        <dgm:presLayoutVars>
          <dgm:hierBranch val="init"/>
        </dgm:presLayoutVars>
      </dgm:prSet>
      <dgm:spPr/>
    </dgm:pt>
    <dgm:pt modelId="{F633157B-283E-43C7-A1F3-85AD329B625C}" type="pres">
      <dgm:prSet presAssocID="{D8A09899-8E71-43CD-A490-33669E9E9EBF}" presName="rootComposite" presStyleCnt="0"/>
      <dgm:spPr/>
    </dgm:pt>
    <dgm:pt modelId="{6A04D36A-8B16-4FB1-994F-D67015DFCF6B}" type="pres">
      <dgm:prSet presAssocID="{D8A09899-8E71-43CD-A490-33669E9E9EBF}" presName="rootText" presStyleLbl="node4" presStyleIdx="1" presStyleCnt="2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A5549A09-E0BC-43E9-85D4-D5CA7023D098}" type="pres">
      <dgm:prSet presAssocID="{D8A09899-8E71-43CD-A490-33669E9E9EBF}" presName="rootConnector" presStyleLbl="node4" presStyleIdx="1" presStyleCnt="20"/>
      <dgm:spPr/>
      <dgm:t>
        <a:bodyPr/>
        <a:lstStyle/>
        <a:p>
          <a:endParaRPr lang="pt-PT"/>
        </a:p>
      </dgm:t>
    </dgm:pt>
    <dgm:pt modelId="{449D5601-276E-4035-A9C2-2CD7D64515C8}" type="pres">
      <dgm:prSet presAssocID="{D8A09899-8E71-43CD-A490-33669E9E9EBF}" presName="hierChild4" presStyleCnt="0"/>
      <dgm:spPr/>
    </dgm:pt>
    <dgm:pt modelId="{3D5D17EE-A9C9-44E3-9CA0-9A44A5FB8235}" type="pres">
      <dgm:prSet presAssocID="{6368878A-319F-4DF4-B354-32F6858BE518}" presName="Name37" presStyleLbl="parChTrans1D4" presStyleIdx="2" presStyleCnt="20"/>
      <dgm:spPr/>
      <dgm:t>
        <a:bodyPr/>
        <a:lstStyle/>
        <a:p>
          <a:endParaRPr lang="pt-PT"/>
        </a:p>
      </dgm:t>
    </dgm:pt>
    <dgm:pt modelId="{213436F7-CBAA-4C39-B5D8-A7EC5850F707}" type="pres">
      <dgm:prSet presAssocID="{F75390E1-6401-4882-8C90-662350BB9295}" presName="hierRoot2" presStyleCnt="0">
        <dgm:presLayoutVars>
          <dgm:hierBranch val="init"/>
        </dgm:presLayoutVars>
      </dgm:prSet>
      <dgm:spPr/>
    </dgm:pt>
    <dgm:pt modelId="{B4BF5B1C-FDB4-4A0F-A5DD-946C7FF67C41}" type="pres">
      <dgm:prSet presAssocID="{F75390E1-6401-4882-8C90-662350BB9295}" presName="rootComposite" presStyleCnt="0"/>
      <dgm:spPr/>
    </dgm:pt>
    <dgm:pt modelId="{BC6A6BA1-007E-4547-95F4-426A2B6FF339}" type="pres">
      <dgm:prSet presAssocID="{F75390E1-6401-4882-8C90-662350BB9295}" presName="rootText" presStyleLbl="node4" presStyleIdx="2" presStyleCnt="2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0D507B0-2F01-46F8-ACA5-863CABE76629}" type="pres">
      <dgm:prSet presAssocID="{F75390E1-6401-4882-8C90-662350BB9295}" presName="rootConnector" presStyleLbl="node4" presStyleIdx="2" presStyleCnt="20"/>
      <dgm:spPr/>
      <dgm:t>
        <a:bodyPr/>
        <a:lstStyle/>
        <a:p>
          <a:endParaRPr lang="pt-PT"/>
        </a:p>
      </dgm:t>
    </dgm:pt>
    <dgm:pt modelId="{0F6ECF16-0BFD-4900-A7EA-35F159FEA2AE}" type="pres">
      <dgm:prSet presAssocID="{F75390E1-6401-4882-8C90-662350BB9295}" presName="hierChild4" presStyleCnt="0"/>
      <dgm:spPr/>
    </dgm:pt>
    <dgm:pt modelId="{7A6C58BD-8EB6-4380-A123-643E7CDEF7DA}" type="pres">
      <dgm:prSet presAssocID="{09B298AF-C520-40E7-AEBF-DAF31E1B4DF5}" presName="Name37" presStyleLbl="parChTrans1D4" presStyleIdx="3" presStyleCnt="20"/>
      <dgm:spPr/>
      <dgm:t>
        <a:bodyPr/>
        <a:lstStyle/>
        <a:p>
          <a:endParaRPr lang="pt-PT"/>
        </a:p>
      </dgm:t>
    </dgm:pt>
    <dgm:pt modelId="{BD21DF9F-D044-4105-9874-6BB222CE3D6E}" type="pres">
      <dgm:prSet presAssocID="{5EF099C0-EE27-4A05-BED7-416D037B6EF4}" presName="hierRoot2" presStyleCnt="0">
        <dgm:presLayoutVars>
          <dgm:hierBranch/>
        </dgm:presLayoutVars>
      </dgm:prSet>
      <dgm:spPr/>
    </dgm:pt>
    <dgm:pt modelId="{AE074537-A02D-477D-B842-8B1CD6B845D3}" type="pres">
      <dgm:prSet presAssocID="{5EF099C0-EE27-4A05-BED7-416D037B6EF4}" presName="rootComposite" presStyleCnt="0"/>
      <dgm:spPr/>
    </dgm:pt>
    <dgm:pt modelId="{3D89CF95-5496-4DA3-ADDB-BEAD5B6A4077}" type="pres">
      <dgm:prSet presAssocID="{5EF099C0-EE27-4A05-BED7-416D037B6EF4}" presName="rootText" presStyleLbl="node4" presStyleIdx="3" presStyleCnt="2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675EB9A8-E42C-4863-83CB-49F92E98B8F1}" type="pres">
      <dgm:prSet presAssocID="{5EF099C0-EE27-4A05-BED7-416D037B6EF4}" presName="rootConnector" presStyleLbl="node4" presStyleIdx="3" presStyleCnt="20"/>
      <dgm:spPr/>
      <dgm:t>
        <a:bodyPr/>
        <a:lstStyle/>
        <a:p>
          <a:endParaRPr lang="pt-PT"/>
        </a:p>
      </dgm:t>
    </dgm:pt>
    <dgm:pt modelId="{6FD3C260-2C09-4A0B-A23C-6229021914D0}" type="pres">
      <dgm:prSet presAssocID="{5EF099C0-EE27-4A05-BED7-416D037B6EF4}" presName="hierChild4" presStyleCnt="0"/>
      <dgm:spPr/>
    </dgm:pt>
    <dgm:pt modelId="{8E6814FC-311F-43BD-BA3A-F88D624B4EDD}" type="pres">
      <dgm:prSet presAssocID="{9C3B27D4-18EF-4480-8CC3-A75731345643}" presName="Name35" presStyleLbl="parChTrans1D4" presStyleIdx="4" presStyleCnt="20"/>
      <dgm:spPr/>
      <dgm:t>
        <a:bodyPr/>
        <a:lstStyle/>
        <a:p>
          <a:endParaRPr lang="pt-PT"/>
        </a:p>
      </dgm:t>
    </dgm:pt>
    <dgm:pt modelId="{8E31F500-12AE-42F4-AD32-5D0B37FEEBF1}" type="pres">
      <dgm:prSet presAssocID="{176AB27B-3559-4E8E-BEE8-07C9F7F74823}" presName="hierRoot2" presStyleCnt="0">
        <dgm:presLayoutVars>
          <dgm:hierBranch/>
        </dgm:presLayoutVars>
      </dgm:prSet>
      <dgm:spPr/>
    </dgm:pt>
    <dgm:pt modelId="{029A0CD4-226D-48BB-8AEB-FAABAA26BE5A}" type="pres">
      <dgm:prSet presAssocID="{176AB27B-3559-4E8E-BEE8-07C9F7F74823}" presName="rootComposite" presStyleCnt="0"/>
      <dgm:spPr/>
    </dgm:pt>
    <dgm:pt modelId="{1BC7E94A-5145-4C52-AB1A-5D3E4D81971F}" type="pres">
      <dgm:prSet presAssocID="{176AB27B-3559-4E8E-BEE8-07C9F7F74823}" presName="rootText" presStyleLbl="node4" presStyleIdx="4" presStyleCnt="2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351A8B6-9BE1-4B61-9C4A-72B88475E6D6}" type="pres">
      <dgm:prSet presAssocID="{176AB27B-3559-4E8E-BEE8-07C9F7F74823}" presName="rootConnector" presStyleLbl="node4" presStyleIdx="4" presStyleCnt="20"/>
      <dgm:spPr/>
      <dgm:t>
        <a:bodyPr/>
        <a:lstStyle/>
        <a:p>
          <a:endParaRPr lang="pt-PT"/>
        </a:p>
      </dgm:t>
    </dgm:pt>
    <dgm:pt modelId="{3B02B097-162E-4D05-8EDC-CB9461685375}" type="pres">
      <dgm:prSet presAssocID="{176AB27B-3559-4E8E-BEE8-07C9F7F74823}" presName="hierChild4" presStyleCnt="0"/>
      <dgm:spPr/>
    </dgm:pt>
    <dgm:pt modelId="{464355CD-2875-4333-B144-F3F6EB9072AC}" type="pres">
      <dgm:prSet presAssocID="{176AB27B-3559-4E8E-BEE8-07C9F7F74823}" presName="hierChild5" presStyleCnt="0"/>
      <dgm:spPr/>
    </dgm:pt>
    <dgm:pt modelId="{4E0D2DC8-2EA6-456A-80EE-024FDB9A7E37}" type="pres">
      <dgm:prSet presAssocID="{50C48574-B325-43E1-8EFB-22BD14122777}" presName="Name35" presStyleLbl="parChTrans1D4" presStyleIdx="5" presStyleCnt="20"/>
      <dgm:spPr/>
      <dgm:t>
        <a:bodyPr/>
        <a:lstStyle/>
        <a:p>
          <a:endParaRPr lang="pt-PT"/>
        </a:p>
      </dgm:t>
    </dgm:pt>
    <dgm:pt modelId="{7CBE03AA-88E5-41E6-A074-35E05422E72A}" type="pres">
      <dgm:prSet presAssocID="{1AB94169-ED30-46D9-8600-CAC17144BC21}" presName="hierRoot2" presStyleCnt="0">
        <dgm:presLayoutVars>
          <dgm:hierBranch/>
        </dgm:presLayoutVars>
      </dgm:prSet>
      <dgm:spPr/>
    </dgm:pt>
    <dgm:pt modelId="{3BD44FA4-EA5D-4345-84CC-3D073C1C5222}" type="pres">
      <dgm:prSet presAssocID="{1AB94169-ED30-46D9-8600-CAC17144BC21}" presName="rootComposite" presStyleCnt="0"/>
      <dgm:spPr/>
    </dgm:pt>
    <dgm:pt modelId="{61456CB1-5BEA-46F9-9DE4-5A33B2911B09}" type="pres">
      <dgm:prSet presAssocID="{1AB94169-ED30-46D9-8600-CAC17144BC21}" presName="rootText" presStyleLbl="node4" presStyleIdx="5" presStyleCnt="2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B0F4D3DB-D8EF-4392-8711-9282A6A826DB}" type="pres">
      <dgm:prSet presAssocID="{1AB94169-ED30-46D9-8600-CAC17144BC21}" presName="rootConnector" presStyleLbl="node4" presStyleIdx="5" presStyleCnt="20"/>
      <dgm:spPr/>
      <dgm:t>
        <a:bodyPr/>
        <a:lstStyle/>
        <a:p>
          <a:endParaRPr lang="pt-PT"/>
        </a:p>
      </dgm:t>
    </dgm:pt>
    <dgm:pt modelId="{2B41E23D-65C0-4A14-AEC1-9CFC25B3DF87}" type="pres">
      <dgm:prSet presAssocID="{1AB94169-ED30-46D9-8600-CAC17144BC21}" presName="hierChild4" presStyleCnt="0"/>
      <dgm:spPr/>
    </dgm:pt>
    <dgm:pt modelId="{9295ECC5-C94F-4728-A240-B15CEB941D39}" type="pres">
      <dgm:prSet presAssocID="{1AB94169-ED30-46D9-8600-CAC17144BC21}" presName="hierChild5" presStyleCnt="0"/>
      <dgm:spPr/>
    </dgm:pt>
    <dgm:pt modelId="{2F182EEE-856C-4FFB-8FB6-E9944CE071F1}" type="pres">
      <dgm:prSet presAssocID="{B88195F2-A25E-41F9-8391-6E4F3C2CA594}" presName="Name35" presStyleLbl="parChTrans1D4" presStyleIdx="6" presStyleCnt="20"/>
      <dgm:spPr/>
      <dgm:t>
        <a:bodyPr/>
        <a:lstStyle/>
        <a:p>
          <a:endParaRPr lang="pt-PT"/>
        </a:p>
      </dgm:t>
    </dgm:pt>
    <dgm:pt modelId="{2CC5E587-652B-4CA7-B782-2C91B1B4A116}" type="pres">
      <dgm:prSet presAssocID="{E2D6820B-D1C1-4419-BB0C-A713F23C3B7D}" presName="hierRoot2" presStyleCnt="0">
        <dgm:presLayoutVars>
          <dgm:hierBranch/>
        </dgm:presLayoutVars>
      </dgm:prSet>
      <dgm:spPr/>
    </dgm:pt>
    <dgm:pt modelId="{3B10C361-874D-43D6-970F-5C90A4B936C8}" type="pres">
      <dgm:prSet presAssocID="{E2D6820B-D1C1-4419-BB0C-A713F23C3B7D}" presName="rootComposite" presStyleCnt="0"/>
      <dgm:spPr/>
    </dgm:pt>
    <dgm:pt modelId="{AE895014-89F6-43BE-ACD9-9E681359333A}" type="pres">
      <dgm:prSet presAssocID="{E2D6820B-D1C1-4419-BB0C-A713F23C3B7D}" presName="rootText" presStyleLbl="node4" presStyleIdx="6" presStyleCnt="2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70965A1-AD78-4BF1-96B5-A7265B1FB24C}" type="pres">
      <dgm:prSet presAssocID="{E2D6820B-D1C1-4419-BB0C-A713F23C3B7D}" presName="rootConnector" presStyleLbl="node4" presStyleIdx="6" presStyleCnt="20"/>
      <dgm:spPr/>
      <dgm:t>
        <a:bodyPr/>
        <a:lstStyle/>
        <a:p>
          <a:endParaRPr lang="pt-PT"/>
        </a:p>
      </dgm:t>
    </dgm:pt>
    <dgm:pt modelId="{AA435065-F71E-4D8F-9008-DEEE0EA76421}" type="pres">
      <dgm:prSet presAssocID="{E2D6820B-D1C1-4419-BB0C-A713F23C3B7D}" presName="hierChild4" presStyleCnt="0"/>
      <dgm:spPr/>
    </dgm:pt>
    <dgm:pt modelId="{BABB2B3B-C89D-42A0-881E-8C85D431AFED}" type="pres">
      <dgm:prSet presAssocID="{E2D6820B-D1C1-4419-BB0C-A713F23C3B7D}" presName="hierChild5" presStyleCnt="0"/>
      <dgm:spPr/>
    </dgm:pt>
    <dgm:pt modelId="{BB8A5AB2-05D8-423E-963F-0F412285201A}" type="pres">
      <dgm:prSet presAssocID="{5EF099C0-EE27-4A05-BED7-416D037B6EF4}" presName="hierChild5" presStyleCnt="0"/>
      <dgm:spPr/>
    </dgm:pt>
    <dgm:pt modelId="{3E8C5F87-E211-4A33-BE8A-D420AB87CD51}" type="pres">
      <dgm:prSet presAssocID="{F75390E1-6401-4882-8C90-662350BB9295}" presName="hierChild5" presStyleCnt="0"/>
      <dgm:spPr/>
    </dgm:pt>
    <dgm:pt modelId="{18F1D8D7-EF28-44DB-B82A-9AF985B377DD}" type="pres">
      <dgm:prSet presAssocID="{D8A09899-8E71-43CD-A490-33669E9E9EBF}" presName="hierChild5" presStyleCnt="0"/>
      <dgm:spPr/>
    </dgm:pt>
    <dgm:pt modelId="{9C483091-D0BC-4292-A1D3-5B208E84DFDB}" type="pres">
      <dgm:prSet presAssocID="{E53F5664-EF42-4768-9BEB-8B6EC63897E8}" presName="Name37" presStyleLbl="parChTrans1D4" presStyleIdx="7" presStyleCnt="20"/>
      <dgm:spPr/>
      <dgm:t>
        <a:bodyPr/>
        <a:lstStyle/>
        <a:p>
          <a:endParaRPr lang="pt-PT"/>
        </a:p>
      </dgm:t>
    </dgm:pt>
    <dgm:pt modelId="{3DF48056-65A5-4556-9A72-7846AA22FBC9}" type="pres">
      <dgm:prSet presAssocID="{06534555-8D84-49EF-80B5-60EDF12A6720}" presName="hierRoot2" presStyleCnt="0">
        <dgm:presLayoutVars>
          <dgm:hierBranch val="init"/>
        </dgm:presLayoutVars>
      </dgm:prSet>
      <dgm:spPr/>
    </dgm:pt>
    <dgm:pt modelId="{32CC2E4A-4CF2-4334-8EBD-594A364F20B8}" type="pres">
      <dgm:prSet presAssocID="{06534555-8D84-49EF-80B5-60EDF12A6720}" presName="rootComposite" presStyleCnt="0"/>
      <dgm:spPr/>
    </dgm:pt>
    <dgm:pt modelId="{CEABA52A-9674-468C-8A2D-47FC4C2E1A56}" type="pres">
      <dgm:prSet presAssocID="{06534555-8D84-49EF-80B5-60EDF12A6720}" presName="rootText" presStyleLbl="node4" presStyleIdx="7" presStyleCnt="2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A5124468-E162-41FE-AD0A-010EA95E4F73}" type="pres">
      <dgm:prSet presAssocID="{06534555-8D84-49EF-80B5-60EDF12A6720}" presName="rootConnector" presStyleLbl="node4" presStyleIdx="7" presStyleCnt="20"/>
      <dgm:spPr/>
      <dgm:t>
        <a:bodyPr/>
        <a:lstStyle/>
        <a:p>
          <a:endParaRPr lang="pt-PT"/>
        </a:p>
      </dgm:t>
    </dgm:pt>
    <dgm:pt modelId="{DDEBD839-AA70-4549-96BE-F1A8AC19D217}" type="pres">
      <dgm:prSet presAssocID="{06534555-8D84-49EF-80B5-60EDF12A6720}" presName="hierChild4" presStyleCnt="0"/>
      <dgm:spPr/>
    </dgm:pt>
    <dgm:pt modelId="{4C89BBF5-C3E9-4C2A-9767-244C0F5A2053}" type="pres">
      <dgm:prSet presAssocID="{06534555-8D84-49EF-80B5-60EDF12A6720}" presName="hierChild5" presStyleCnt="0"/>
      <dgm:spPr/>
    </dgm:pt>
    <dgm:pt modelId="{43F10A3F-8973-404C-A3EA-5DC454399919}" type="pres">
      <dgm:prSet presAssocID="{0F2B2B03-94BA-463C-851B-F8FD15E77CD7}" presName="Name37" presStyleLbl="parChTrans1D4" presStyleIdx="8" presStyleCnt="20"/>
      <dgm:spPr/>
      <dgm:t>
        <a:bodyPr/>
        <a:lstStyle/>
        <a:p>
          <a:endParaRPr lang="pt-PT"/>
        </a:p>
      </dgm:t>
    </dgm:pt>
    <dgm:pt modelId="{F9F99200-E09E-4411-B622-227F910A70A7}" type="pres">
      <dgm:prSet presAssocID="{C7311F82-E779-44FD-B70C-BDB960A1825C}" presName="hierRoot2" presStyleCnt="0">
        <dgm:presLayoutVars>
          <dgm:hierBranch val="init"/>
        </dgm:presLayoutVars>
      </dgm:prSet>
      <dgm:spPr/>
    </dgm:pt>
    <dgm:pt modelId="{071974E9-93F1-44C9-8217-7BCEF8AE598E}" type="pres">
      <dgm:prSet presAssocID="{C7311F82-E779-44FD-B70C-BDB960A1825C}" presName="rootComposite" presStyleCnt="0"/>
      <dgm:spPr/>
    </dgm:pt>
    <dgm:pt modelId="{C50DFF97-EBF0-4C80-B536-5CF808FF1544}" type="pres">
      <dgm:prSet presAssocID="{C7311F82-E779-44FD-B70C-BDB960A1825C}" presName="rootText" presStyleLbl="node4" presStyleIdx="8" presStyleCnt="2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820B9FF-789E-4DFD-A099-EA82F37EB4B8}" type="pres">
      <dgm:prSet presAssocID="{C7311F82-E779-44FD-B70C-BDB960A1825C}" presName="rootConnector" presStyleLbl="node4" presStyleIdx="8" presStyleCnt="20"/>
      <dgm:spPr/>
      <dgm:t>
        <a:bodyPr/>
        <a:lstStyle/>
        <a:p>
          <a:endParaRPr lang="pt-PT"/>
        </a:p>
      </dgm:t>
    </dgm:pt>
    <dgm:pt modelId="{C275D170-83D6-4928-A153-EE6CC3837778}" type="pres">
      <dgm:prSet presAssocID="{C7311F82-E779-44FD-B70C-BDB960A1825C}" presName="hierChild4" presStyleCnt="0"/>
      <dgm:spPr/>
    </dgm:pt>
    <dgm:pt modelId="{8A7D9D59-F37D-4B08-B2C5-1C955B8E6704}" type="pres">
      <dgm:prSet presAssocID="{C7311F82-E779-44FD-B70C-BDB960A1825C}" presName="hierChild5" presStyleCnt="0"/>
      <dgm:spPr/>
    </dgm:pt>
    <dgm:pt modelId="{31977E99-9F63-407B-B12B-4EFCB342A71F}" type="pres">
      <dgm:prSet presAssocID="{2AEA7DAD-2E99-4C20-93A0-CFC676D8A6F5}" presName="Name37" presStyleLbl="parChTrans1D4" presStyleIdx="9" presStyleCnt="20"/>
      <dgm:spPr/>
      <dgm:t>
        <a:bodyPr/>
        <a:lstStyle/>
        <a:p>
          <a:endParaRPr lang="pt-PT"/>
        </a:p>
      </dgm:t>
    </dgm:pt>
    <dgm:pt modelId="{87E1AE7E-DCDB-4151-B214-514165CC915B}" type="pres">
      <dgm:prSet presAssocID="{1AD83E46-983B-45C2-B507-BFA6E826ADD1}" presName="hierRoot2" presStyleCnt="0">
        <dgm:presLayoutVars>
          <dgm:hierBranch val="init"/>
        </dgm:presLayoutVars>
      </dgm:prSet>
      <dgm:spPr/>
    </dgm:pt>
    <dgm:pt modelId="{635D8160-27E0-462C-B568-A6F6ED0AE55D}" type="pres">
      <dgm:prSet presAssocID="{1AD83E46-983B-45C2-B507-BFA6E826ADD1}" presName="rootComposite" presStyleCnt="0"/>
      <dgm:spPr/>
    </dgm:pt>
    <dgm:pt modelId="{BD6ADC3A-A9C9-4E74-A777-7362835E2FC1}" type="pres">
      <dgm:prSet presAssocID="{1AD83E46-983B-45C2-B507-BFA6E826ADD1}" presName="rootText" presStyleLbl="node4" presStyleIdx="9" presStyleCnt="2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A18D54A-2B63-4783-B790-27E7A42FE562}" type="pres">
      <dgm:prSet presAssocID="{1AD83E46-983B-45C2-B507-BFA6E826ADD1}" presName="rootConnector" presStyleLbl="node4" presStyleIdx="9" presStyleCnt="20"/>
      <dgm:spPr/>
      <dgm:t>
        <a:bodyPr/>
        <a:lstStyle/>
        <a:p>
          <a:endParaRPr lang="pt-PT"/>
        </a:p>
      </dgm:t>
    </dgm:pt>
    <dgm:pt modelId="{0E568C35-3102-4F37-B893-799E0170F998}" type="pres">
      <dgm:prSet presAssocID="{1AD83E46-983B-45C2-B507-BFA6E826ADD1}" presName="hierChild4" presStyleCnt="0"/>
      <dgm:spPr/>
    </dgm:pt>
    <dgm:pt modelId="{7B39FF8C-E6DA-49D2-A344-C8C20C0DF3A9}" type="pres">
      <dgm:prSet presAssocID="{3001E5F0-A05A-4D78-B84B-73B54F09464E}" presName="Name37" presStyleLbl="parChTrans1D4" presStyleIdx="10" presStyleCnt="20"/>
      <dgm:spPr/>
      <dgm:t>
        <a:bodyPr/>
        <a:lstStyle/>
        <a:p>
          <a:endParaRPr lang="pt-PT"/>
        </a:p>
      </dgm:t>
    </dgm:pt>
    <dgm:pt modelId="{EB2C4DCF-B095-49AD-B34B-8F3546784B2F}" type="pres">
      <dgm:prSet presAssocID="{62EB87D7-6839-4D81-93D7-6EFBD769C1C7}" presName="hierRoot2" presStyleCnt="0">
        <dgm:presLayoutVars>
          <dgm:hierBranch val="init"/>
        </dgm:presLayoutVars>
      </dgm:prSet>
      <dgm:spPr/>
    </dgm:pt>
    <dgm:pt modelId="{AF65C16F-D241-4E49-815F-659B803E6A69}" type="pres">
      <dgm:prSet presAssocID="{62EB87D7-6839-4D81-93D7-6EFBD769C1C7}" presName="rootComposite" presStyleCnt="0"/>
      <dgm:spPr/>
    </dgm:pt>
    <dgm:pt modelId="{20889DD4-2D9F-4C35-90F1-E760101BEDD0}" type="pres">
      <dgm:prSet presAssocID="{62EB87D7-6839-4D81-93D7-6EFBD769C1C7}" presName="rootText" presStyleLbl="node4" presStyleIdx="10" presStyleCnt="2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6ABE46FA-C1F7-435F-B4F4-53DF0C0019CC}" type="pres">
      <dgm:prSet presAssocID="{62EB87D7-6839-4D81-93D7-6EFBD769C1C7}" presName="rootConnector" presStyleLbl="node4" presStyleIdx="10" presStyleCnt="20"/>
      <dgm:spPr/>
      <dgm:t>
        <a:bodyPr/>
        <a:lstStyle/>
        <a:p>
          <a:endParaRPr lang="pt-PT"/>
        </a:p>
      </dgm:t>
    </dgm:pt>
    <dgm:pt modelId="{AF31B2D1-984B-417D-9062-A02A6695AED2}" type="pres">
      <dgm:prSet presAssocID="{62EB87D7-6839-4D81-93D7-6EFBD769C1C7}" presName="hierChild4" presStyleCnt="0"/>
      <dgm:spPr/>
    </dgm:pt>
    <dgm:pt modelId="{8E3D0E5C-B1A4-4BD7-91A1-4DB03D643E32}" type="pres">
      <dgm:prSet presAssocID="{C19E6BEF-577C-4B71-B8B5-EE2AB863B36D}" presName="Name37" presStyleLbl="parChTrans1D4" presStyleIdx="11" presStyleCnt="20"/>
      <dgm:spPr/>
      <dgm:t>
        <a:bodyPr/>
        <a:lstStyle/>
        <a:p>
          <a:endParaRPr lang="pt-PT"/>
        </a:p>
      </dgm:t>
    </dgm:pt>
    <dgm:pt modelId="{336F3CE6-A625-4435-9D74-5D147DFB4B1F}" type="pres">
      <dgm:prSet presAssocID="{16F00694-FF03-4F35-910D-D5453BB39B78}" presName="hierRoot2" presStyleCnt="0">
        <dgm:presLayoutVars>
          <dgm:hierBranch/>
        </dgm:presLayoutVars>
      </dgm:prSet>
      <dgm:spPr/>
    </dgm:pt>
    <dgm:pt modelId="{A8A5334F-68D4-48C2-8E8C-F7C15853E21F}" type="pres">
      <dgm:prSet presAssocID="{16F00694-FF03-4F35-910D-D5453BB39B78}" presName="rootComposite" presStyleCnt="0"/>
      <dgm:spPr/>
    </dgm:pt>
    <dgm:pt modelId="{2FCBC0F8-222C-4D2E-8AC3-1CBE8B7F82A4}" type="pres">
      <dgm:prSet presAssocID="{16F00694-FF03-4F35-910D-D5453BB39B78}" presName="rootText" presStyleLbl="node4" presStyleIdx="11" presStyleCnt="2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279B6575-0A7C-4413-9D13-DEAB8FD907CB}" type="pres">
      <dgm:prSet presAssocID="{16F00694-FF03-4F35-910D-D5453BB39B78}" presName="rootConnector" presStyleLbl="node4" presStyleIdx="11" presStyleCnt="20"/>
      <dgm:spPr/>
      <dgm:t>
        <a:bodyPr/>
        <a:lstStyle/>
        <a:p>
          <a:endParaRPr lang="pt-PT"/>
        </a:p>
      </dgm:t>
    </dgm:pt>
    <dgm:pt modelId="{C163C976-7A5A-42C0-A0F1-9602A232877E}" type="pres">
      <dgm:prSet presAssocID="{16F00694-FF03-4F35-910D-D5453BB39B78}" presName="hierChild4" presStyleCnt="0"/>
      <dgm:spPr/>
    </dgm:pt>
    <dgm:pt modelId="{A5880F6F-34E2-45BF-8834-C325898A919D}" type="pres">
      <dgm:prSet presAssocID="{68590809-803D-46B7-A5A3-C5166E287C60}" presName="Name35" presStyleLbl="parChTrans1D4" presStyleIdx="12" presStyleCnt="20"/>
      <dgm:spPr/>
      <dgm:t>
        <a:bodyPr/>
        <a:lstStyle/>
        <a:p>
          <a:endParaRPr lang="pt-PT"/>
        </a:p>
      </dgm:t>
    </dgm:pt>
    <dgm:pt modelId="{C792B0CB-912F-4BC1-B88B-4CE22F135A95}" type="pres">
      <dgm:prSet presAssocID="{232BD96F-FDA7-4EE6-BDA1-710A6DE5E540}" presName="hierRoot2" presStyleCnt="0">
        <dgm:presLayoutVars>
          <dgm:hierBranch/>
        </dgm:presLayoutVars>
      </dgm:prSet>
      <dgm:spPr/>
    </dgm:pt>
    <dgm:pt modelId="{672CB0A7-776A-4453-BC93-22F6F6D870FC}" type="pres">
      <dgm:prSet presAssocID="{232BD96F-FDA7-4EE6-BDA1-710A6DE5E540}" presName="rootComposite" presStyleCnt="0"/>
      <dgm:spPr/>
    </dgm:pt>
    <dgm:pt modelId="{7BF5758D-A57A-4B8F-8E0E-FC8A3AAEB1E8}" type="pres">
      <dgm:prSet presAssocID="{232BD96F-FDA7-4EE6-BDA1-710A6DE5E540}" presName="rootText" presStyleLbl="node4" presStyleIdx="12" presStyleCnt="2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7CA7CD25-4E98-4FCF-9419-E4CD6BCB618F}" type="pres">
      <dgm:prSet presAssocID="{232BD96F-FDA7-4EE6-BDA1-710A6DE5E540}" presName="rootConnector" presStyleLbl="node4" presStyleIdx="12" presStyleCnt="20"/>
      <dgm:spPr/>
      <dgm:t>
        <a:bodyPr/>
        <a:lstStyle/>
        <a:p>
          <a:endParaRPr lang="pt-PT"/>
        </a:p>
      </dgm:t>
    </dgm:pt>
    <dgm:pt modelId="{B2A01164-98DD-49DD-BF46-5910B0222C8C}" type="pres">
      <dgm:prSet presAssocID="{232BD96F-FDA7-4EE6-BDA1-710A6DE5E540}" presName="hierChild4" presStyleCnt="0"/>
      <dgm:spPr/>
    </dgm:pt>
    <dgm:pt modelId="{19DCA53F-CD80-43A3-A382-02E57922A83D}" type="pres">
      <dgm:prSet presAssocID="{232BD96F-FDA7-4EE6-BDA1-710A6DE5E540}" presName="hierChild5" presStyleCnt="0"/>
      <dgm:spPr/>
    </dgm:pt>
    <dgm:pt modelId="{7C385BA7-ADA0-45E1-B140-7CD175178D28}" type="pres">
      <dgm:prSet presAssocID="{A731B7C9-EDC8-4A77-AD11-F80611338493}" presName="Name35" presStyleLbl="parChTrans1D4" presStyleIdx="13" presStyleCnt="20"/>
      <dgm:spPr/>
      <dgm:t>
        <a:bodyPr/>
        <a:lstStyle/>
        <a:p>
          <a:endParaRPr lang="pt-PT"/>
        </a:p>
      </dgm:t>
    </dgm:pt>
    <dgm:pt modelId="{41212906-0840-433D-88A7-1149D44E0C2B}" type="pres">
      <dgm:prSet presAssocID="{BDCC2032-477F-4084-A4B0-7A66347F115A}" presName="hierRoot2" presStyleCnt="0">
        <dgm:presLayoutVars>
          <dgm:hierBranch/>
        </dgm:presLayoutVars>
      </dgm:prSet>
      <dgm:spPr/>
    </dgm:pt>
    <dgm:pt modelId="{62C327E5-78C9-4C0B-B2C0-8486CAA08F29}" type="pres">
      <dgm:prSet presAssocID="{BDCC2032-477F-4084-A4B0-7A66347F115A}" presName="rootComposite" presStyleCnt="0"/>
      <dgm:spPr/>
    </dgm:pt>
    <dgm:pt modelId="{B19BF28D-C730-49E9-AD59-EA7E625F9C68}" type="pres">
      <dgm:prSet presAssocID="{BDCC2032-477F-4084-A4B0-7A66347F115A}" presName="rootText" presStyleLbl="node4" presStyleIdx="13" presStyleCnt="2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3042672D-8BC9-44D0-888C-55C26DE70449}" type="pres">
      <dgm:prSet presAssocID="{BDCC2032-477F-4084-A4B0-7A66347F115A}" presName="rootConnector" presStyleLbl="node4" presStyleIdx="13" presStyleCnt="20"/>
      <dgm:spPr/>
      <dgm:t>
        <a:bodyPr/>
        <a:lstStyle/>
        <a:p>
          <a:endParaRPr lang="pt-PT"/>
        </a:p>
      </dgm:t>
    </dgm:pt>
    <dgm:pt modelId="{BD2D549B-D920-4FDB-ACAB-3B1B305FD11C}" type="pres">
      <dgm:prSet presAssocID="{BDCC2032-477F-4084-A4B0-7A66347F115A}" presName="hierChild4" presStyleCnt="0"/>
      <dgm:spPr/>
    </dgm:pt>
    <dgm:pt modelId="{4E39DD14-E0EC-48A9-8520-859B5673867C}" type="pres">
      <dgm:prSet presAssocID="{BDCC2032-477F-4084-A4B0-7A66347F115A}" presName="hierChild5" presStyleCnt="0"/>
      <dgm:spPr/>
    </dgm:pt>
    <dgm:pt modelId="{2A960D31-3EF4-409A-8BD0-59AC592D5808}" type="pres">
      <dgm:prSet presAssocID="{3CCF2A0B-022B-4717-9C90-94DE6C28051A}" presName="Name35" presStyleLbl="parChTrans1D4" presStyleIdx="14" presStyleCnt="20"/>
      <dgm:spPr/>
      <dgm:t>
        <a:bodyPr/>
        <a:lstStyle/>
        <a:p>
          <a:endParaRPr lang="pt-PT"/>
        </a:p>
      </dgm:t>
    </dgm:pt>
    <dgm:pt modelId="{B15FB0EF-D348-4F24-A778-1907709F9058}" type="pres">
      <dgm:prSet presAssocID="{B15265B0-A10F-45B1-AF36-1493C68836E1}" presName="hierRoot2" presStyleCnt="0">
        <dgm:presLayoutVars>
          <dgm:hierBranch/>
        </dgm:presLayoutVars>
      </dgm:prSet>
      <dgm:spPr/>
    </dgm:pt>
    <dgm:pt modelId="{B62526F9-CAE3-45C4-95C8-00DA62CE3C74}" type="pres">
      <dgm:prSet presAssocID="{B15265B0-A10F-45B1-AF36-1493C68836E1}" presName="rootComposite" presStyleCnt="0"/>
      <dgm:spPr/>
    </dgm:pt>
    <dgm:pt modelId="{6084FED2-2391-49EC-93C6-8125EC18C8F9}" type="pres">
      <dgm:prSet presAssocID="{B15265B0-A10F-45B1-AF36-1493C68836E1}" presName="rootText" presStyleLbl="node4" presStyleIdx="14" presStyleCnt="2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CA92341-F0C4-49A2-B213-11EBC4D74FC8}" type="pres">
      <dgm:prSet presAssocID="{B15265B0-A10F-45B1-AF36-1493C68836E1}" presName="rootConnector" presStyleLbl="node4" presStyleIdx="14" presStyleCnt="20"/>
      <dgm:spPr/>
      <dgm:t>
        <a:bodyPr/>
        <a:lstStyle/>
        <a:p>
          <a:endParaRPr lang="pt-PT"/>
        </a:p>
      </dgm:t>
    </dgm:pt>
    <dgm:pt modelId="{3C6CBAC1-AA20-4256-9CAC-94FF101664C0}" type="pres">
      <dgm:prSet presAssocID="{B15265B0-A10F-45B1-AF36-1493C68836E1}" presName="hierChild4" presStyleCnt="0"/>
      <dgm:spPr/>
    </dgm:pt>
    <dgm:pt modelId="{8204C7FB-2134-4B35-9EA4-D9F7A748EC73}" type="pres">
      <dgm:prSet presAssocID="{B15265B0-A10F-45B1-AF36-1493C68836E1}" presName="hierChild5" presStyleCnt="0"/>
      <dgm:spPr/>
    </dgm:pt>
    <dgm:pt modelId="{759D6090-5C24-471A-BC63-5C65D78EAB80}" type="pres">
      <dgm:prSet presAssocID="{16F00694-FF03-4F35-910D-D5453BB39B78}" presName="hierChild5" presStyleCnt="0"/>
      <dgm:spPr/>
    </dgm:pt>
    <dgm:pt modelId="{930CA72C-9D4B-4A65-95F4-49806E6B9560}" type="pres">
      <dgm:prSet presAssocID="{62EB87D7-6839-4D81-93D7-6EFBD769C1C7}" presName="hierChild5" presStyleCnt="0"/>
      <dgm:spPr/>
    </dgm:pt>
    <dgm:pt modelId="{F49D878F-A42A-4F92-BBEF-BC214AC5888B}" type="pres">
      <dgm:prSet presAssocID="{1AD83E46-983B-45C2-B507-BFA6E826ADD1}" presName="hierChild5" presStyleCnt="0"/>
      <dgm:spPr/>
    </dgm:pt>
    <dgm:pt modelId="{B232DA21-A9CC-4E00-8C80-4D71563173E7}" type="pres">
      <dgm:prSet presAssocID="{07EB678E-2421-4BBE-A1D6-0EB38D16ED42}" presName="Name37" presStyleLbl="parChTrans1D4" presStyleIdx="15" presStyleCnt="20"/>
      <dgm:spPr/>
      <dgm:t>
        <a:bodyPr/>
        <a:lstStyle/>
        <a:p>
          <a:endParaRPr lang="pt-PT"/>
        </a:p>
      </dgm:t>
    </dgm:pt>
    <dgm:pt modelId="{EA6E26F0-5B54-463D-8E55-B55093B0B898}" type="pres">
      <dgm:prSet presAssocID="{81229B98-8D9D-41B9-8F2C-4C32D829F82B}" presName="hierRoot2" presStyleCnt="0">
        <dgm:presLayoutVars>
          <dgm:hierBranch/>
        </dgm:presLayoutVars>
      </dgm:prSet>
      <dgm:spPr/>
    </dgm:pt>
    <dgm:pt modelId="{5B18E711-B435-4029-BFF7-53C8D34282A3}" type="pres">
      <dgm:prSet presAssocID="{81229B98-8D9D-41B9-8F2C-4C32D829F82B}" presName="rootComposite" presStyleCnt="0"/>
      <dgm:spPr/>
    </dgm:pt>
    <dgm:pt modelId="{63EB2EE0-E313-46A2-9D67-B324A002163D}" type="pres">
      <dgm:prSet presAssocID="{81229B98-8D9D-41B9-8F2C-4C32D829F82B}" presName="rootText" presStyleLbl="node4" presStyleIdx="15" presStyleCnt="2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83288B86-5066-472A-92FA-5311F8376708}" type="pres">
      <dgm:prSet presAssocID="{81229B98-8D9D-41B9-8F2C-4C32D829F82B}" presName="rootConnector" presStyleLbl="node4" presStyleIdx="15" presStyleCnt="20"/>
      <dgm:spPr/>
      <dgm:t>
        <a:bodyPr/>
        <a:lstStyle/>
        <a:p>
          <a:endParaRPr lang="pt-PT"/>
        </a:p>
      </dgm:t>
    </dgm:pt>
    <dgm:pt modelId="{089BBE04-4506-4991-BBE6-D494855FA93E}" type="pres">
      <dgm:prSet presAssocID="{81229B98-8D9D-41B9-8F2C-4C32D829F82B}" presName="hierChild4" presStyleCnt="0"/>
      <dgm:spPr/>
    </dgm:pt>
    <dgm:pt modelId="{0B5B6C74-4A65-4BC1-8058-002F81A7CD08}" type="pres">
      <dgm:prSet presAssocID="{02081538-7B39-431A-9B3C-81CCBA861B03}" presName="Name35" presStyleLbl="parChTrans1D4" presStyleIdx="16" presStyleCnt="20"/>
      <dgm:spPr/>
      <dgm:t>
        <a:bodyPr/>
        <a:lstStyle/>
        <a:p>
          <a:endParaRPr lang="pt-PT"/>
        </a:p>
      </dgm:t>
    </dgm:pt>
    <dgm:pt modelId="{D447FC6D-5859-422F-9B88-41E5DD3E0FB4}" type="pres">
      <dgm:prSet presAssocID="{64A20D67-6F5C-4199-A619-A7342F450CFD}" presName="hierRoot2" presStyleCnt="0">
        <dgm:presLayoutVars>
          <dgm:hierBranch/>
        </dgm:presLayoutVars>
      </dgm:prSet>
      <dgm:spPr/>
    </dgm:pt>
    <dgm:pt modelId="{17EBC5BD-27DE-4552-90BE-45BEC3CAF7E9}" type="pres">
      <dgm:prSet presAssocID="{64A20D67-6F5C-4199-A619-A7342F450CFD}" presName="rootComposite" presStyleCnt="0"/>
      <dgm:spPr/>
    </dgm:pt>
    <dgm:pt modelId="{4511842C-9953-4739-AE8B-5CCC370B0798}" type="pres">
      <dgm:prSet presAssocID="{64A20D67-6F5C-4199-A619-A7342F450CFD}" presName="rootText" presStyleLbl="node4" presStyleIdx="16" presStyleCnt="2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44BC80-3CFC-4E25-9A8A-90D7F051E21D}" type="pres">
      <dgm:prSet presAssocID="{64A20D67-6F5C-4199-A619-A7342F450CFD}" presName="rootConnector" presStyleLbl="node4" presStyleIdx="16" presStyleCnt="20"/>
      <dgm:spPr/>
      <dgm:t>
        <a:bodyPr/>
        <a:lstStyle/>
        <a:p>
          <a:endParaRPr lang="pt-PT"/>
        </a:p>
      </dgm:t>
    </dgm:pt>
    <dgm:pt modelId="{C1AEE91C-380F-48D7-B6F2-BD3F805176D3}" type="pres">
      <dgm:prSet presAssocID="{64A20D67-6F5C-4199-A619-A7342F450CFD}" presName="hierChild4" presStyleCnt="0"/>
      <dgm:spPr/>
    </dgm:pt>
    <dgm:pt modelId="{A877B039-8F1E-4B04-B64F-EB90FF3BA1EF}" type="pres">
      <dgm:prSet presAssocID="{62A6AF51-A412-4901-9D39-67A91FA69ED0}" presName="Name35" presStyleLbl="parChTrans1D4" presStyleIdx="17" presStyleCnt="20"/>
      <dgm:spPr/>
      <dgm:t>
        <a:bodyPr/>
        <a:lstStyle/>
        <a:p>
          <a:endParaRPr lang="pt-PT"/>
        </a:p>
      </dgm:t>
    </dgm:pt>
    <dgm:pt modelId="{73D2301F-702E-4B6F-971A-44E8E432C638}" type="pres">
      <dgm:prSet presAssocID="{434A7C5A-62B7-4CDB-B57C-68F3A018A15F}" presName="hierRoot2" presStyleCnt="0">
        <dgm:presLayoutVars>
          <dgm:hierBranch/>
        </dgm:presLayoutVars>
      </dgm:prSet>
      <dgm:spPr/>
    </dgm:pt>
    <dgm:pt modelId="{6D460766-C69B-4213-A6A2-E16C8696DBE2}" type="pres">
      <dgm:prSet presAssocID="{434A7C5A-62B7-4CDB-B57C-68F3A018A15F}" presName="rootComposite" presStyleCnt="0"/>
      <dgm:spPr/>
    </dgm:pt>
    <dgm:pt modelId="{0E8B9CFC-B6D1-4BFE-B01B-19E08AC37BC9}" type="pres">
      <dgm:prSet presAssocID="{434A7C5A-62B7-4CDB-B57C-68F3A018A15F}" presName="rootText" presStyleLbl="node4" presStyleIdx="17" presStyleCnt="2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601A0B4-8C94-471C-9DDF-13C5DC266081}" type="pres">
      <dgm:prSet presAssocID="{434A7C5A-62B7-4CDB-B57C-68F3A018A15F}" presName="rootConnector" presStyleLbl="node4" presStyleIdx="17" presStyleCnt="20"/>
      <dgm:spPr/>
      <dgm:t>
        <a:bodyPr/>
        <a:lstStyle/>
        <a:p>
          <a:endParaRPr lang="pt-PT"/>
        </a:p>
      </dgm:t>
    </dgm:pt>
    <dgm:pt modelId="{4FB7210A-041F-4AE6-B255-0427493FCA96}" type="pres">
      <dgm:prSet presAssocID="{434A7C5A-62B7-4CDB-B57C-68F3A018A15F}" presName="hierChild4" presStyleCnt="0"/>
      <dgm:spPr/>
    </dgm:pt>
    <dgm:pt modelId="{39889D6B-7C7B-47BA-AD90-C7CF0A41351B}" type="pres">
      <dgm:prSet presAssocID="{434A7C5A-62B7-4CDB-B57C-68F3A018A15F}" presName="hierChild5" presStyleCnt="0"/>
      <dgm:spPr/>
    </dgm:pt>
    <dgm:pt modelId="{84299C33-B788-4084-AC87-F1290F3C0495}" type="pres">
      <dgm:prSet presAssocID="{64A20D67-6F5C-4199-A619-A7342F450CFD}" presName="hierChild5" presStyleCnt="0"/>
      <dgm:spPr/>
    </dgm:pt>
    <dgm:pt modelId="{8C68D4CD-F615-4730-BAD4-001753A02B0F}" type="pres">
      <dgm:prSet presAssocID="{81229B98-8D9D-41B9-8F2C-4C32D829F82B}" presName="hierChild5" presStyleCnt="0"/>
      <dgm:spPr/>
    </dgm:pt>
    <dgm:pt modelId="{4F9BAE31-11DD-46C8-A2BA-BBE8DBDEA4E3}" type="pres">
      <dgm:prSet presAssocID="{CDC7EC0E-C780-404D-85F9-4D85932D93B2}" presName="Name37" presStyleLbl="parChTrans1D4" presStyleIdx="18" presStyleCnt="20"/>
      <dgm:spPr/>
      <dgm:t>
        <a:bodyPr/>
        <a:lstStyle/>
        <a:p>
          <a:endParaRPr lang="pt-PT"/>
        </a:p>
      </dgm:t>
    </dgm:pt>
    <dgm:pt modelId="{4F727537-FAD3-4745-A692-96AB561A658C}" type="pres">
      <dgm:prSet presAssocID="{D6640F15-A2A6-4A4A-903D-BCB0F1718CD4}" presName="hierRoot2" presStyleCnt="0">
        <dgm:presLayoutVars>
          <dgm:hierBranch val="init"/>
        </dgm:presLayoutVars>
      </dgm:prSet>
      <dgm:spPr/>
    </dgm:pt>
    <dgm:pt modelId="{1A36EC6E-8090-46BE-9A71-1AD5751C5317}" type="pres">
      <dgm:prSet presAssocID="{D6640F15-A2A6-4A4A-903D-BCB0F1718CD4}" presName="rootComposite" presStyleCnt="0"/>
      <dgm:spPr/>
    </dgm:pt>
    <dgm:pt modelId="{5CDD63CC-8427-48BF-8CE4-74EEA91BFF2D}" type="pres">
      <dgm:prSet presAssocID="{D6640F15-A2A6-4A4A-903D-BCB0F1718CD4}" presName="rootText" presStyleLbl="node4" presStyleIdx="18" presStyleCnt="2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9B058E8-40BE-4598-B2EF-202B5ABC7996}" type="pres">
      <dgm:prSet presAssocID="{D6640F15-A2A6-4A4A-903D-BCB0F1718CD4}" presName="rootConnector" presStyleLbl="node4" presStyleIdx="18" presStyleCnt="20"/>
      <dgm:spPr/>
      <dgm:t>
        <a:bodyPr/>
        <a:lstStyle/>
        <a:p>
          <a:endParaRPr lang="pt-PT"/>
        </a:p>
      </dgm:t>
    </dgm:pt>
    <dgm:pt modelId="{25801EFF-D41C-4BCA-8777-25739D681774}" type="pres">
      <dgm:prSet presAssocID="{D6640F15-A2A6-4A4A-903D-BCB0F1718CD4}" presName="hierChild4" presStyleCnt="0"/>
      <dgm:spPr/>
    </dgm:pt>
    <dgm:pt modelId="{B7087BEB-E77B-4E3D-96D6-BE9EEF315466}" type="pres">
      <dgm:prSet presAssocID="{D6640F15-A2A6-4A4A-903D-BCB0F1718CD4}" presName="hierChild5" presStyleCnt="0"/>
      <dgm:spPr/>
    </dgm:pt>
    <dgm:pt modelId="{BCF88245-44B4-405F-9247-E54FF1704D9F}" type="pres">
      <dgm:prSet presAssocID="{A55ED739-84B3-4FC3-A6B7-E53CF942D6AE}" presName="Name37" presStyleLbl="parChTrans1D4" presStyleIdx="19" presStyleCnt="20"/>
      <dgm:spPr/>
      <dgm:t>
        <a:bodyPr/>
        <a:lstStyle/>
        <a:p>
          <a:endParaRPr lang="pt-PT"/>
        </a:p>
      </dgm:t>
    </dgm:pt>
    <dgm:pt modelId="{52698648-429E-401C-90A4-B466962497F7}" type="pres">
      <dgm:prSet presAssocID="{8B043BF1-DA17-4BAA-BF7F-54ECFFD987A1}" presName="hierRoot2" presStyleCnt="0">
        <dgm:presLayoutVars>
          <dgm:hierBranch val="init"/>
        </dgm:presLayoutVars>
      </dgm:prSet>
      <dgm:spPr/>
    </dgm:pt>
    <dgm:pt modelId="{70924D87-46F9-4BA3-93BE-43093492A84E}" type="pres">
      <dgm:prSet presAssocID="{8B043BF1-DA17-4BAA-BF7F-54ECFFD987A1}" presName="rootComposite" presStyleCnt="0"/>
      <dgm:spPr/>
    </dgm:pt>
    <dgm:pt modelId="{A03EB079-6E38-4B22-BE19-B189C257C0B7}" type="pres">
      <dgm:prSet presAssocID="{8B043BF1-DA17-4BAA-BF7F-54ECFFD987A1}" presName="rootText" presStyleLbl="node4" presStyleIdx="19" presStyleCnt="20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01D2251D-08EF-49F8-B259-451877BC68E2}" type="pres">
      <dgm:prSet presAssocID="{8B043BF1-DA17-4BAA-BF7F-54ECFFD987A1}" presName="rootConnector" presStyleLbl="node4" presStyleIdx="19" presStyleCnt="20"/>
      <dgm:spPr/>
      <dgm:t>
        <a:bodyPr/>
        <a:lstStyle/>
        <a:p>
          <a:endParaRPr lang="pt-PT"/>
        </a:p>
      </dgm:t>
    </dgm:pt>
    <dgm:pt modelId="{33796C80-B024-4F6C-8809-80DB95A6727B}" type="pres">
      <dgm:prSet presAssocID="{8B043BF1-DA17-4BAA-BF7F-54ECFFD987A1}" presName="hierChild4" presStyleCnt="0"/>
      <dgm:spPr/>
    </dgm:pt>
    <dgm:pt modelId="{A0EB06E9-78E3-49BB-9B6F-0964D597B75B}" type="pres">
      <dgm:prSet presAssocID="{8B043BF1-DA17-4BAA-BF7F-54ECFFD987A1}" presName="hierChild5" presStyleCnt="0"/>
      <dgm:spPr/>
    </dgm:pt>
    <dgm:pt modelId="{AD459D36-C947-4BD1-8F6B-64E6362FC19A}" type="pres">
      <dgm:prSet presAssocID="{133EB691-7B61-4892-A58F-D2879B9F630D}" presName="hierChild5" presStyleCnt="0"/>
      <dgm:spPr/>
    </dgm:pt>
    <dgm:pt modelId="{7F5CC220-714C-4BC7-9734-3F0C2B6A5DAC}" type="pres">
      <dgm:prSet presAssocID="{C7BBDB93-8F4D-4948-B589-662D92E4509D}" presName="hierChild5" presStyleCnt="0"/>
      <dgm:spPr/>
    </dgm:pt>
    <dgm:pt modelId="{8B7D1A4A-7A9C-4582-B78C-719C49907A0B}" type="pres">
      <dgm:prSet presAssocID="{C7449D3A-B614-4057-8ED2-0EE20C71A0CE}" presName="hierChild3" presStyleCnt="0"/>
      <dgm:spPr/>
    </dgm:pt>
  </dgm:ptLst>
  <dgm:cxnLst>
    <dgm:cxn modelId="{5A529623-1885-454F-A537-6E97836F6C3B}" type="presOf" srcId="{E2D6820B-D1C1-4419-BB0C-A713F23C3B7D}" destId="{AE895014-89F6-43BE-ACD9-9E681359333A}" srcOrd="0" destOrd="0" presId="urn:microsoft.com/office/officeart/2005/8/layout/orgChart1"/>
    <dgm:cxn modelId="{6D4E3CDF-645B-470D-9978-90265123D0B0}" type="presOf" srcId="{BDCC2032-477F-4084-A4B0-7A66347F115A}" destId="{B19BF28D-C730-49E9-AD59-EA7E625F9C68}" srcOrd="0" destOrd="0" presId="urn:microsoft.com/office/officeart/2005/8/layout/orgChart1"/>
    <dgm:cxn modelId="{0BBC1E36-E672-4EB6-A155-AB6DB14D45F4}" type="presOf" srcId="{64A20D67-6F5C-4199-A619-A7342F450CFD}" destId="{4511842C-9953-4739-AE8B-5CCC370B0798}" srcOrd="0" destOrd="0" presId="urn:microsoft.com/office/officeart/2005/8/layout/orgChart1"/>
    <dgm:cxn modelId="{22BF9BA8-B117-4F43-9690-83240EDB4B60}" type="presOf" srcId="{B15265B0-A10F-45B1-AF36-1493C68836E1}" destId="{6084FED2-2391-49EC-93C6-8125EC18C8F9}" srcOrd="0" destOrd="0" presId="urn:microsoft.com/office/officeart/2005/8/layout/orgChart1"/>
    <dgm:cxn modelId="{535FBF3C-A008-4ABB-BBD3-5B06A619053C}" type="presOf" srcId="{F75390E1-6401-4882-8C90-662350BB9295}" destId="{BC6A6BA1-007E-4547-95F4-426A2B6FF339}" srcOrd="0" destOrd="0" presId="urn:microsoft.com/office/officeart/2005/8/layout/orgChart1"/>
    <dgm:cxn modelId="{DD1E258E-C3E9-4267-B5FD-11AA0B11B446}" srcId="{C7BBDB93-8F4D-4948-B589-662D92E4509D}" destId="{133EB691-7B61-4892-A58F-D2879B9F630D}" srcOrd="0" destOrd="0" parTransId="{D31328A0-64F2-48B0-999D-C27EA9343DFC}" sibTransId="{1E951F07-F5C2-48FD-8B94-415420DA2ACA}"/>
    <dgm:cxn modelId="{8776D21A-0FC7-4CE0-8DCC-EDFFC3CD5BCF}" type="presOf" srcId="{64A20D67-6F5C-4199-A619-A7342F450CFD}" destId="{9C44BC80-3CFC-4E25-9A8A-90D7F051E21D}" srcOrd="1" destOrd="0" presId="urn:microsoft.com/office/officeart/2005/8/layout/orgChart1"/>
    <dgm:cxn modelId="{CABDB48E-105D-4CB7-B66A-BF419254C6E4}" type="presOf" srcId="{62EB87D7-6839-4D81-93D7-6EFBD769C1C7}" destId="{20889DD4-2D9F-4C35-90F1-E760101BEDD0}" srcOrd="0" destOrd="0" presId="urn:microsoft.com/office/officeart/2005/8/layout/orgChart1"/>
    <dgm:cxn modelId="{AD67B972-AD3F-43CF-93A4-E8C26BDE3340}" type="presOf" srcId="{81229B98-8D9D-41B9-8F2C-4C32D829F82B}" destId="{63EB2EE0-E313-46A2-9D67-B324A002163D}" srcOrd="0" destOrd="0" presId="urn:microsoft.com/office/officeart/2005/8/layout/orgChart1"/>
    <dgm:cxn modelId="{D425EDBF-6C5E-4EC5-AFAC-8FC920FBC336}" type="presOf" srcId="{BDCC2032-477F-4084-A4B0-7A66347F115A}" destId="{3042672D-8BC9-44D0-888C-55C26DE70449}" srcOrd="1" destOrd="0" presId="urn:microsoft.com/office/officeart/2005/8/layout/orgChart1"/>
    <dgm:cxn modelId="{3A713228-C52D-4C41-A518-A12A836BD0B1}" type="presOf" srcId="{C19E6BEF-577C-4B71-B8B5-EE2AB863B36D}" destId="{8E3D0E5C-B1A4-4BD7-91A1-4DB03D643E32}" srcOrd="0" destOrd="0" presId="urn:microsoft.com/office/officeart/2005/8/layout/orgChart1"/>
    <dgm:cxn modelId="{EEA7CFAA-FAB5-4C0E-BF9F-1D3647E21CFE}" type="presOf" srcId="{3CCF2A0B-022B-4717-9C90-94DE6C28051A}" destId="{2A960D31-3EF4-409A-8BD0-59AC592D5808}" srcOrd="0" destOrd="0" presId="urn:microsoft.com/office/officeart/2005/8/layout/orgChart1"/>
    <dgm:cxn modelId="{25DAFD87-952E-4106-B10F-229FD55BDC2C}" type="presOf" srcId="{1AB94169-ED30-46D9-8600-CAC17144BC21}" destId="{B0F4D3DB-D8EF-4392-8711-9282A6A826DB}" srcOrd="1" destOrd="0" presId="urn:microsoft.com/office/officeart/2005/8/layout/orgChart1"/>
    <dgm:cxn modelId="{9BAA4FB5-5076-4525-938A-6123242F4234}" type="presOf" srcId="{06534555-8D84-49EF-80B5-60EDF12A6720}" destId="{A5124468-E162-41FE-AD0A-010EA95E4F73}" srcOrd="1" destOrd="0" presId="urn:microsoft.com/office/officeart/2005/8/layout/orgChart1"/>
    <dgm:cxn modelId="{42C947F6-31EC-44E1-9080-A7200C17EBBD}" type="presOf" srcId="{B15265B0-A10F-45B1-AF36-1493C68836E1}" destId="{CCA92341-F0C4-49A2-B213-11EBC4D74FC8}" srcOrd="1" destOrd="0" presId="urn:microsoft.com/office/officeart/2005/8/layout/orgChart1"/>
    <dgm:cxn modelId="{FAB888FC-573B-4AB5-8EC8-ED3B7B2DB3EC}" type="presOf" srcId="{C7449D3A-B614-4057-8ED2-0EE20C71A0CE}" destId="{C4D30B3B-2002-4C27-904A-CC5688459BE0}" srcOrd="0" destOrd="0" presId="urn:microsoft.com/office/officeart/2005/8/layout/orgChart1"/>
    <dgm:cxn modelId="{7DC9F9B0-5F22-465D-806C-0E0FC1E67FC0}" type="presOf" srcId="{0F2B2B03-94BA-463C-851B-F8FD15E77CD7}" destId="{43F10A3F-8973-404C-A3EA-5DC454399919}" srcOrd="0" destOrd="0" presId="urn:microsoft.com/office/officeart/2005/8/layout/orgChart1"/>
    <dgm:cxn modelId="{2127C1E4-C440-44A7-AA12-EB5CBB4D55BF}" type="presOf" srcId="{16F00694-FF03-4F35-910D-D5453BB39B78}" destId="{2FCBC0F8-222C-4D2E-8AC3-1CBE8B7F82A4}" srcOrd="0" destOrd="0" presId="urn:microsoft.com/office/officeart/2005/8/layout/orgChart1"/>
    <dgm:cxn modelId="{860ED11D-273C-485F-A62E-F46E74092315}" srcId="{16F00694-FF03-4F35-910D-D5453BB39B78}" destId="{B15265B0-A10F-45B1-AF36-1493C68836E1}" srcOrd="2" destOrd="0" parTransId="{3CCF2A0B-022B-4717-9C90-94DE6C28051A}" sibTransId="{2291BB99-EA2A-427D-8C2F-FE4F34F5B022}"/>
    <dgm:cxn modelId="{5C36D408-EEE0-4559-8FD4-0A44B1A379DC}" type="presOf" srcId="{EA26AD88-B0BA-42CD-B4AA-335624DD51C8}" destId="{CCD7EFE7-AF39-4DC1-B41F-791AF9B5339E}" srcOrd="0" destOrd="0" presId="urn:microsoft.com/office/officeart/2005/8/layout/orgChart1"/>
    <dgm:cxn modelId="{55B3BDAF-A8A2-4A5E-99F4-DDECD376BD77}" srcId="{16F00694-FF03-4F35-910D-D5453BB39B78}" destId="{BDCC2032-477F-4084-A4B0-7A66347F115A}" srcOrd="1" destOrd="0" parTransId="{A731B7C9-EDC8-4A77-AD11-F80611338493}" sibTransId="{4665849E-F2F4-48E9-B898-CAE5B79DBE5A}"/>
    <dgm:cxn modelId="{F9003D55-6F8F-4518-B042-C60B9AD5717A}" type="presOf" srcId="{9C3B27D4-18EF-4480-8CC3-A75731345643}" destId="{8E6814FC-311F-43BD-BA3A-F88D624B4EDD}" srcOrd="0" destOrd="0" presId="urn:microsoft.com/office/officeart/2005/8/layout/orgChart1"/>
    <dgm:cxn modelId="{46572F26-1FED-49EB-87CA-D0A8DE37F474}" srcId="{16F00694-FF03-4F35-910D-D5453BB39B78}" destId="{232BD96F-FDA7-4EE6-BDA1-710A6DE5E540}" srcOrd="0" destOrd="0" parTransId="{68590809-803D-46B7-A5A3-C5166E287C60}" sibTransId="{16689517-A67D-4E9F-AA41-8240DF097C11}"/>
    <dgm:cxn modelId="{B93EC75F-8157-4FC3-B04C-6CC8A8890323}" type="presOf" srcId="{133EB691-7B61-4892-A58F-D2879B9F630D}" destId="{51E37DA6-DBCD-4518-A079-2DB3CB55F9FB}" srcOrd="1" destOrd="0" presId="urn:microsoft.com/office/officeart/2005/8/layout/orgChart1"/>
    <dgm:cxn modelId="{C4BD6FCF-111E-4C0A-BCD6-33AFAF66AC87}" srcId="{133EB691-7B61-4892-A58F-D2879B9F630D}" destId="{1AD83E46-983B-45C2-B507-BFA6E826ADD1}" srcOrd="4" destOrd="0" parTransId="{2AEA7DAD-2E99-4C20-93A0-CFC676D8A6F5}" sibTransId="{D0C3A3F9-58D8-425D-9B51-7A64F3FAE42B}"/>
    <dgm:cxn modelId="{7DCC2FE1-2EDC-42B5-AEAA-7F8A94874AF9}" type="presOf" srcId="{C7311F82-E779-44FD-B70C-BDB960A1825C}" destId="{C50DFF97-EBF0-4C80-B536-5CF808FF1544}" srcOrd="0" destOrd="0" presId="urn:microsoft.com/office/officeart/2005/8/layout/orgChart1"/>
    <dgm:cxn modelId="{845003BB-F98D-4975-8BA5-711146AFCE79}" srcId="{133EB691-7B61-4892-A58F-D2879B9F630D}" destId="{D6640F15-A2A6-4A4A-903D-BCB0F1718CD4}" srcOrd="6" destOrd="0" parTransId="{CDC7EC0E-C780-404D-85F9-4D85932D93B2}" sibTransId="{8205D543-CCF3-4392-8F99-86138DEA4352}"/>
    <dgm:cxn modelId="{48BD1602-BC36-4B4D-9DF1-E32A4B6B128C}" type="presOf" srcId="{1AB94169-ED30-46D9-8600-CAC17144BC21}" destId="{61456CB1-5BEA-46F9-9DE4-5A33B2911B09}" srcOrd="0" destOrd="0" presId="urn:microsoft.com/office/officeart/2005/8/layout/orgChart1"/>
    <dgm:cxn modelId="{3331DE9E-3D83-480F-B618-404A1A84465A}" type="presOf" srcId="{176AB27B-3559-4E8E-BEE8-07C9F7F74823}" destId="{1BC7E94A-5145-4C52-AB1A-5D3E4D81971F}" srcOrd="0" destOrd="0" presId="urn:microsoft.com/office/officeart/2005/8/layout/orgChart1"/>
    <dgm:cxn modelId="{C3CA95FB-5B80-4084-84E7-C4B3FBC660A6}" type="presOf" srcId="{C7449D3A-B614-4057-8ED2-0EE20C71A0CE}" destId="{69D02640-A837-408F-AAC2-D054AF08069B}" srcOrd="1" destOrd="0" presId="urn:microsoft.com/office/officeart/2005/8/layout/orgChart1"/>
    <dgm:cxn modelId="{44203035-8151-449E-A40B-9B85E897B4CA}" type="presOf" srcId="{C178D12B-ADFC-4906-9D4B-8A783DB58675}" destId="{123AC7B4-ADEA-4E03-8454-460C112EA3EB}" srcOrd="1" destOrd="0" presId="urn:microsoft.com/office/officeart/2005/8/layout/orgChart1"/>
    <dgm:cxn modelId="{509E5870-CBD8-4657-974E-4192C2D7FE19}" type="presOf" srcId="{68590809-803D-46B7-A5A3-C5166E287C60}" destId="{A5880F6F-34E2-45BF-8834-C325898A919D}" srcOrd="0" destOrd="0" presId="urn:microsoft.com/office/officeart/2005/8/layout/orgChart1"/>
    <dgm:cxn modelId="{F05E8FF7-7864-42B8-842B-F720424B5F4A}" type="presOf" srcId="{A731B7C9-EDC8-4A77-AD11-F80611338493}" destId="{7C385BA7-ADA0-45E1-B140-7CD175178D28}" srcOrd="0" destOrd="0" presId="urn:microsoft.com/office/officeart/2005/8/layout/orgChart1"/>
    <dgm:cxn modelId="{097BD6B5-A5FC-46E7-8177-D1E66C1344A4}" type="presOf" srcId="{07EB678E-2421-4BBE-A1D6-0EB38D16ED42}" destId="{B232DA21-A9CC-4E00-8C80-4D71563173E7}" srcOrd="0" destOrd="0" presId="urn:microsoft.com/office/officeart/2005/8/layout/orgChart1"/>
    <dgm:cxn modelId="{60FA8390-4106-477F-9272-10B7EBBFB7A1}" type="presOf" srcId="{D8A09899-8E71-43CD-A490-33669E9E9EBF}" destId="{6A04D36A-8B16-4FB1-994F-D67015DFCF6B}" srcOrd="0" destOrd="0" presId="urn:microsoft.com/office/officeart/2005/8/layout/orgChart1"/>
    <dgm:cxn modelId="{8B2ED2E5-3922-42DE-A9AB-B7E56028B82F}" srcId="{133EB691-7B61-4892-A58F-D2879B9F630D}" destId="{8B043BF1-DA17-4BAA-BF7F-54ECFFD987A1}" srcOrd="7" destOrd="0" parTransId="{A55ED739-84B3-4FC3-A6B7-E53CF942D6AE}" sibTransId="{6666F759-8636-4E87-88CC-BE834E95AD0E}"/>
    <dgm:cxn modelId="{209FC600-E8BE-484E-BF6E-67CEC5EFF75F}" type="presOf" srcId="{F75390E1-6401-4882-8C90-662350BB9295}" destId="{10D507B0-2F01-46F8-ACA5-863CABE76629}" srcOrd="1" destOrd="0" presId="urn:microsoft.com/office/officeart/2005/8/layout/orgChart1"/>
    <dgm:cxn modelId="{55756314-4B76-4A23-AF86-1B1F76F43BFC}" type="presOf" srcId="{CDC7EC0E-C780-404D-85F9-4D85932D93B2}" destId="{4F9BAE31-11DD-46C8-A2BA-BBE8DBDEA4E3}" srcOrd="0" destOrd="0" presId="urn:microsoft.com/office/officeart/2005/8/layout/orgChart1"/>
    <dgm:cxn modelId="{892B6C1A-1133-4FEA-8429-1CFBFF4133D9}" type="presOf" srcId="{C7311F82-E779-44FD-B70C-BDB960A1825C}" destId="{9820B9FF-789E-4DFD-A099-EA82F37EB4B8}" srcOrd="1" destOrd="0" presId="urn:microsoft.com/office/officeart/2005/8/layout/orgChart1"/>
    <dgm:cxn modelId="{20D162F2-4423-432D-BE70-F5E61577D2B0}" type="presOf" srcId="{434A7C5A-62B7-4CDB-B57C-68F3A018A15F}" destId="{0E8B9CFC-B6D1-4BFE-B01B-19E08AC37BC9}" srcOrd="0" destOrd="0" presId="urn:microsoft.com/office/officeart/2005/8/layout/orgChart1"/>
    <dgm:cxn modelId="{6523A8D1-9CAB-4A68-9EA0-D6632B3F7E08}" type="presOf" srcId="{C178D12B-ADFC-4906-9D4B-8A783DB58675}" destId="{C3D42D0E-8D18-428B-9AD5-6ABFD9BA7CAA}" srcOrd="0" destOrd="0" presId="urn:microsoft.com/office/officeart/2005/8/layout/orgChart1"/>
    <dgm:cxn modelId="{A41A3B75-BC45-49E6-A999-88405B5F9C82}" type="presOf" srcId="{B88195F2-A25E-41F9-8391-6E4F3C2CA594}" destId="{2F182EEE-856C-4FFB-8FB6-E9944CE071F1}" srcOrd="0" destOrd="0" presId="urn:microsoft.com/office/officeart/2005/8/layout/orgChart1"/>
    <dgm:cxn modelId="{35F47A25-6E29-4B55-A947-94F1BB9AC599}" srcId="{5EF099C0-EE27-4A05-BED7-416D037B6EF4}" destId="{E2D6820B-D1C1-4419-BB0C-A713F23C3B7D}" srcOrd="2" destOrd="0" parTransId="{B88195F2-A25E-41F9-8391-6E4F3C2CA594}" sibTransId="{64C27C29-44D4-43B3-BA20-5C2A4DC22324}"/>
    <dgm:cxn modelId="{9BB5BF61-93F4-4F58-A0E6-1BF124611BDD}" type="presOf" srcId="{1AD83E46-983B-45C2-B507-BFA6E826ADD1}" destId="{DA18D54A-2B63-4783-B790-27E7A42FE562}" srcOrd="1" destOrd="0" presId="urn:microsoft.com/office/officeart/2005/8/layout/orgChart1"/>
    <dgm:cxn modelId="{3ABCE72A-14C6-4C29-B37C-D1A1F04D43F0}" type="presOf" srcId="{62EB87D7-6839-4D81-93D7-6EFBD769C1C7}" destId="{6ABE46FA-C1F7-435F-B4F4-53DF0C0019CC}" srcOrd="1" destOrd="0" presId="urn:microsoft.com/office/officeart/2005/8/layout/orgChart1"/>
    <dgm:cxn modelId="{05C1EBF3-6C1F-419C-82EE-FAB169F498EB}" type="presOf" srcId="{2AEA7DAD-2E99-4C20-93A0-CFC676D8A6F5}" destId="{31977E99-9F63-407B-B12B-4EFCB342A71F}" srcOrd="0" destOrd="0" presId="urn:microsoft.com/office/officeart/2005/8/layout/orgChart1"/>
    <dgm:cxn modelId="{249BA601-7E58-4DFA-9128-CBAB57B79A38}" type="presOf" srcId="{D8A09899-8E71-43CD-A490-33669E9E9EBF}" destId="{A5549A09-E0BC-43E9-85D4-D5CA7023D098}" srcOrd="1" destOrd="0" presId="urn:microsoft.com/office/officeart/2005/8/layout/orgChart1"/>
    <dgm:cxn modelId="{B0FCD2FA-BA46-4710-9D60-C0BA727833B7}" type="presOf" srcId="{C7BBDB93-8F4D-4948-B589-662D92E4509D}" destId="{317CDD63-0A6E-4F45-B281-4A762968C6DB}" srcOrd="0" destOrd="0" presId="urn:microsoft.com/office/officeart/2005/8/layout/orgChart1"/>
    <dgm:cxn modelId="{A08330CA-8415-4150-A1DC-1BB39F0FC92F}" type="presOf" srcId="{232BD96F-FDA7-4EE6-BDA1-710A6DE5E540}" destId="{7BF5758D-A57A-4B8F-8E0E-FC8A3AAEB1E8}" srcOrd="0" destOrd="0" presId="urn:microsoft.com/office/officeart/2005/8/layout/orgChart1"/>
    <dgm:cxn modelId="{FE7EA847-547F-440C-A875-E9FFA72F0F7B}" type="presOf" srcId="{D6640F15-A2A6-4A4A-903D-BCB0F1718CD4}" destId="{5CDD63CC-8427-48BF-8CE4-74EEA91BFF2D}" srcOrd="0" destOrd="0" presId="urn:microsoft.com/office/officeart/2005/8/layout/orgChart1"/>
    <dgm:cxn modelId="{93A1E0B6-01D3-4EBC-9F30-5511272C9EE4}" srcId="{C7449D3A-B614-4057-8ED2-0EE20C71A0CE}" destId="{C7BBDB93-8F4D-4948-B589-662D92E4509D}" srcOrd="0" destOrd="0" parTransId="{39FD6053-068B-45E3-9003-2D592EA43F3A}" sibTransId="{1B6D7C0F-9463-4950-A1B9-CEC95175E6DC}"/>
    <dgm:cxn modelId="{CFBBA25B-0ED6-4C6C-A5E5-0BB250A8E314}" type="presOf" srcId="{D31328A0-64F2-48B0-999D-C27EA9343DFC}" destId="{16546995-02BC-48E4-884F-A39A2A46AE7C}" srcOrd="0" destOrd="0" presId="urn:microsoft.com/office/officeart/2005/8/layout/orgChart1"/>
    <dgm:cxn modelId="{B728DB26-F7F7-4783-BF12-691EC2104416}" srcId="{133EB691-7B61-4892-A58F-D2879B9F630D}" destId="{D8A09899-8E71-43CD-A490-33669E9E9EBF}" srcOrd="1" destOrd="0" parTransId="{FF34BBCE-7CE2-4D40-B72A-A4A550DFFAB9}" sibTransId="{9FABDC6A-9213-4B02-A568-60891319D040}"/>
    <dgm:cxn modelId="{2ECC8A32-1CEC-43C7-84AE-3966857EF86B}" type="presOf" srcId="{D6640F15-A2A6-4A4A-903D-BCB0F1718CD4}" destId="{19B058E8-40BE-4598-B2EF-202B5ABC7996}" srcOrd="1" destOrd="0" presId="urn:microsoft.com/office/officeart/2005/8/layout/orgChart1"/>
    <dgm:cxn modelId="{734DF3CD-9DCE-42D8-95A8-EB2528DE8099}" type="presOf" srcId="{16F00694-FF03-4F35-910D-D5453BB39B78}" destId="{279B6575-0A7C-4413-9D13-DEAB8FD907CB}" srcOrd="1" destOrd="0" presId="urn:microsoft.com/office/officeart/2005/8/layout/orgChart1"/>
    <dgm:cxn modelId="{ED09B2DD-06C6-44B6-B17A-8F55BB4F98B5}" srcId="{1AD83E46-983B-45C2-B507-BFA6E826ADD1}" destId="{62EB87D7-6839-4D81-93D7-6EFBD769C1C7}" srcOrd="0" destOrd="0" parTransId="{3001E5F0-A05A-4D78-B84B-73B54F09464E}" sibTransId="{335467EC-F623-4133-B5E5-3965AA79988E}"/>
    <dgm:cxn modelId="{69E3E5BF-ADDB-430B-BC87-3B7334CBB3EA}" srcId="{133EB691-7B61-4892-A58F-D2879B9F630D}" destId="{C7311F82-E779-44FD-B70C-BDB960A1825C}" srcOrd="3" destOrd="0" parTransId="{0F2B2B03-94BA-463C-851B-F8FD15E77CD7}" sibTransId="{9FFCF033-527B-4AD6-9315-3B4EC7CF5DB6}"/>
    <dgm:cxn modelId="{788F7D69-CC88-4800-9180-19F7F0C3CFEA}" type="presOf" srcId="{232BD96F-FDA7-4EE6-BDA1-710A6DE5E540}" destId="{7CA7CD25-4E98-4FCF-9419-E4CD6BCB618F}" srcOrd="1" destOrd="0" presId="urn:microsoft.com/office/officeart/2005/8/layout/orgChart1"/>
    <dgm:cxn modelId="{4CEC41B3-5AC3-45F4-81E0-4043EB165D43}" type="presOf" srcId="{1AD83E46-983B-45C2-B507-BFA6E826ADD1}" destId="{BD6ADC3A-A9C9-4E74-A777-7362835E2FC1}" srcOrd="0" destOrd="0" presId="urn:microsoft.com/office/officeart/2005/8/layout/orgChart1"/>
    <dgm:cxn modelId="{0B3D453B-1D2F-43F8-91BE-DCBCC4E604D1}" type="presOf" srcId="{81229B98-8D9D-41B9-8F2C-4C32D829F82B}" destId="{83288B86-5066-472A-92FA-5311F8376708}" srcOrd="1" destOrd="0" presId="urn:microsoft.com/office/officeart/2005/8/layout/orgChart1"/>
    <dgm:cxn modelId="{802289A4-707F-41A4-AAA3-EA8C9FC4F577}" type="presOf" srcId="{C7BBDB93-8F4D-4948-B589-662D92E4509D}" destId="{0E47F4C5-74F0-49BE-8ABA-9E03FBDFBD45}" srcOrd="1" destOrd="0" presId="urn:microsoft.com/office/officeart/2005/8/layout/orgChart1"/>
    <dgm:cxn modelId="{446E750E-97F3-4BB1-B734-10A6CE8430BE}" srcId="{133EB691-7B61-4892-A58F-D2879B9F630D}" destId="{81229B98-8D9D-41B9-8F2C-4C32D829F82B}" srcOrd="5" destOrd="0" parTransId="{07EB678E-2421-4BBE-A1D6-0EB38D16ED42}" sibTransId="{B7EEF7F7-EF35-4FD4-B460-4684E0F9BD08}"/>
    <dgm:cxn modelId="{E0246181-A7A6-4162-9D08-1F1AFD95590F}" type="presOf" srcId="{FF34BBCE-7CE2-4D40-B72A-A4A550DFFAB9}" destId="{259EA6F1-C30B-4777-96E1-CA4E748F2F77}" srcOrd="0" destOrd="0" presId="urn:microsoft.com/office/officeart/2005/8/layout/orgChart1"/>
    <dgm:cxn modelId="{64F7D2C6-66F2-4CA0-AC52-BF5F28ED6F51}" type="presOf" srcId="{133EB691-7B61-4892-A58F-D2879B9F630D}" destId="{E5C776CB-B252-4F12-A05F-44CC45D82DDD}" srcOrd="0" destOrd="0" presId="urn:microsoft.com/office/officeart/2005/8/layout/orgChart1"/>
    <dgm:cxn modelId="{812FAD9F-DBF5-431E-AAD7-FAD9B01CB80F}" type="presOf" srcId="{E2D6820B-D1C1-4419-BB0C-A713F23C3B7D}" destId="{D70965A1-AD78-4BF1-96B5-A7265B1FB24C}" srcOrd="1" destOrd="0" presId="urn:microsoft.com/office/officeart/2005/8/layout/orgChart1"/>
    <dgm:cxn modelId="{FB658FED-7939-41FC-890E-7FC3A0DE03B6}" type="presOf" srcId="{6368878A-319F-4DF4-B354-32F6858BE518}" destId="{3D5D17EE-A9C9-44E3-9CA0-9A44A5FB8235}" srcOrd="0" destOrd="0" presId="urn:microsoft.com/office/officeart/2005/8/layout/orgChart1"/>
    <dgm:cxn modelId="{B12724F2-4B3B-4AF7-9A4D-84FA77AC3BA5}" type="presOf" srcId="{5EF099C0-EE27-4A05-BED7-416D037B6EF4}" destId="{3D89CF95-5496-4DA3-ADDB-BEAD5B6A4077}" srcOrd="0" destOrd="0" presId="urn:microsoft.com/office/officeart/2005/8/layout/orgChart1"/>
    <dgm:cxn modelId="{AB7E183E-E993-4CF3-B1EA-50B44590EA27}" type="presOf" srcId="{02081538-7B39-431A-9B3C-81CCBA861B03}" destId="{0B5B6C74-4A65-4BC1-8058-002F81A7CD08}" srcOrd="0" destOrd="0" presId="urn:microsoft.com/office/officeart/2005/8/layout/orgChart1"/>
    <dgm:cxn modelId="{6E6A6519-9A51-4CAA-927E-F6B3A1F48E52}" srcId="{133EB691-7B61-4892-A58F-D2879B9F630D}" destId="{06534555-8D84-49EF-80B5-60EDF12A6720}" srcOrd="2" destOrd="0" parTransId="{E53F5664-EF42-4768-9BEB-8B6EC63897E8}" sibTransId="{22E18361-A8D1-45DE-B272-90FE3C172757}"/>
    <dgm:cxn modelId="{A7CA6D1E-70EF-480F-8EDB-77453BEDB574}" srcId="{62EB87D7-6839-4D81-93D7-6EFBD769C1C7}" destId="{16F00694-FF03-4F35-910D-D5453BB39B78}" srcOrd="0" destOrd="0" parTransId="{C19E6BEF-577C-4B71-B8B5-EE2AB863B36D}" sibTransId="{FDE02506-F34C-44FF-8440-F5A208809730}"/>
    <dgm:cxn modelId="{00C2E05D-D44A-4168-BE8E-F2F7770A7C94}" type="presOf" srcId="{E53F5664-EF42-4768-9BEB-8B6EC63897E8}" destId="{9C483091-D0BC-4292-A1D3-5B208E84DFDB}" srcOrd="0" destOrd="0" presId="urn:microsoft.com/office/officeart/2005/8/layout/orgChart1"/>
    <dgm:cxn modelId="{2595E6F8-C8AF-4D54-800A-A11C22FFC81F}" type="presOf" srcId="{176AB27B-3559-4E8E-BEE8-07C9F7F74823}" destId="{F351A8B6-9BE1-4B61-9C4A-72B88475E6D6}" srcOrd="1" destOrd="0" presId="urn:microsoft.com/office/officeart/2005/8/layout/orgChart1"/>
    <dgm:cxn modelId="{50171A45-47F9-46E1-A417-F46DCD47F5E6}" srcId="{133EB691-7B61-4892-A58F-D2879B9F630D}" destId="{C178D12B-ADFC-4906-9D4B-8A783DB58675}" srcOrd="0" destOrd="0" parTransId="{EA26AD88-B0BA-42CD-B4AA-335624DD51C8}" sibTransId="{C986B283-C312-441C-8502-A5B39763C613}"/>
    <dgm:cxn modelId="{A520F004-049D-42CF-A5E1-E3698FDF947E}" srcId="{64A20D67-6F5C-4199-A619-A7342F450CFD}" destId="{434A7C5A-62B7-4CDB-B57C-68F3A018A15F}" srcOrd="0" destOrd="0" parTransId="{62A6AF51-A412-4901-9D39-67A91FA69ED0}" sibTransId="{A813E8C7-C307-4AEB-A37B-6BB99DCEC42C}"/>
    <dgm:cxn modelId="{461A30B7-27B1-4A3F-8D9C-6F1974C8A688}" type="presOf" srcId="{2F714023-DEEE-4639-A373-45E7DB712CAC}" destId="{C271653E-9FA2-4873-9878-71B1EDCC0587}" srcOrd="0" destOrd="0" presId="urn:microsoft.com/office/officeart/2005/8/layout/orgChart1"/>
    <dgm:cxn modelId="{EFC069A9-7E3E-4B4E-8F3E-7BC9119E0CA7}" type="presOf" srcId="{434A7C5A-62B7-4CDB-B57C-68F3A018A15F}" destId="{D601A0B4-8C94-471C-9DDF-13C5DC266081}" srcOrd="1" destOrd="0" presId="urn:microsoft.com/office/officeart/2005/8/layout/orgChart1"/>
    <dgm:cxn modelId="{EDF8A74E-5DB3-412C-9FB6-9FA05C46EEAA}" type="presOf" srcId="{8B043BF1-DA17-4BAA-BF7F-54ECFFD987A1}" destId="{01D2251D-08EF-49F8-B259-451877BC68E2}" srcOrd="1" destOrd="0" presId="urn:microsoft.com/office/officeart/2005/8/layout/orgChart1"/>
    <dgm:cxn modelId="{FA1DACD2-F817-4128-94CC-213412AA67E0}" srcId="{5EF099C0-EE27-4A05-BED7-416D037B6EF4}" destId="{1AB94169-ED30-46D9-8600-CAC17144BC21}" srcOrd="1" destOrd="0" parTransId="{50C48574-B325-43E1-8EFB-22BD14122777}" sibTransId="{00B4FD3F-85F9-4859-A283-01C9A7DDA1BE}"/>
    <dgm:cxn modelId="{B5EC5B7C-5235-463D-9F19-6A7D291FFD0F}" type="presOf" srcId="{06534555-8D84-49EF-80B5-60EDF12A6720}" destId="{CEABA52A-9674-468C-8A2D-47FC4C2E1A56}" srcOrd="0" destOrd="0" presId="urn:microsoft.com/office/officeart/2005/8/layout/orgChart1"/>
    <dgm:cxn modelId="{1BF86D3E-37AD-4226-9E77-EE93D77BABEC}" type="presOf" srcId="{62A6AF51-A412-4901-9D39-67A91FA69ED0}" destId="{A877B039-8F1E-4B04-B64F-EB90FF3BA1EF}" srcOrd="0" destOrd="0" presId="urn:microsoft.com/office/officeart/2005/8/layout/orgChart1"/>
    <dgm:cxn modelId="{5EE6A87D-D5FF-421D-9919-FBCFAE21658C}" type="presOf" srcId="{09B298AF-C520-40E7-AEBF-DAF31E1B4DF5}" destId="{7A6C58BD-8EB6-4380-A123-643E7CDEF7DA}" srcOrd="0" destOrd="0" presId="urn:microsoft.com/office/officeart/2005/8/layout/orgChart1"/>
    <dgm:cxn modelId="{0CF01512-ACD8-4FDA-81A5-66E5F03E19DF}" srcId="{81229B98-8D9D-41B9-8F2C-4C32D829F82B}" destId="{64A20D67-6F5C-4199-A619-A7342F450CFD}" srcOrd="0" destOrd="0" parTransId="{02081538-7B39-431A-9B3C-81CCBA861B03}" sibTransId="{5D7EE666-991E-450E-8958-8D3C36C0E4B0}"/>
    <dgm:cxn modelId="{347121AC-F685-4623-ABB3-F736437FF03A}" srcId="{2F714023-DEEE-4639-A373-45E7DB712CAC}" destId="{C7449D3A-B614-4057-8ED2-0EE20C71A0CE}" srcOrd="0" destOrd="0" parTransId="{C827B9D7-DF02-4AED-9A7B-ED4C6D292E85}" sibTransId="{A6AE55AB-3CB5-468C-9E50-946D88BCF4B8}"/>
    <dgm:cxn modelId="{5D087E49-D31D-4433-9753-8A15F2FE52E4}" srcId="{D8A09899-8E71-43CD-A490-33669E9E9EBF}" destId="{F75390E1-6401-4882-8C90-662350BB9295}" srcOrd="0" destOrd="0" parTransId="{6368878A-319F-4DF4-B354-32F6858BE518}" sibTransId="{7A333D7A-6403-4D69-A8B6-7642790FAA54}"/>
    <dgm:cxn modelId="{5FD83FDD-0AB1-4B54-B883-E26FA19C850D}" type="presOf" srcId="{50C48574-B325-43E1-8EFB-22BD14122777}" destId="{4E0D2DC8-2EA6-456A-80EE-024FDB9A7E37}" srcOrd="0" destOrd="0" presId="urn:microsoft.com/office/officeart/2005/8/layout/orgChart1"/>
    <dgm:cxn modelId="{6C13D268-73FC-438A-802A-219BB1BECED3}" type="presOf" srcId="{8B043BF1-DA17-4BAA-BF7F-54ECFFD987A1}" destId="{A03EB079-6E38-4B22-BE19-B189C257C0B7}" srcOrd="0" destOrd="0" presId="urn:microsoft.com/office/officeart/2005/8/layout/orgChart1"/>
    <dgm:cxn modelId="{37F9F270-E454-4D25-B672-BBBBA660CBF2}" type="presOf" srcId="{5EF099C0-EE27-4A05-BED7-416D037B6EF4}" destId="{675EB9A8-E42C-4863-83CB-49F92E98B8F1}" srcOrd="1" destOrd="0" presId="urn:microsoft.com/office/officeart/2005/8/layout/orgChart1"/>
    <dgm:cxn modelId="{19EFE562-F35E-4912-8844-02F124D619F2}" srcId="{F75390E1-6401-4882-8C90-662350BB9295}" destId="{5EF099C0-EE27-4A05-BED7-416D037B6EF4}" srcOrd="0" destOrd="0" parTransId="{09B298AF-C520-40E7-AEBF-DAF31E1B4DF5}" sibTransId="{758542EC-FCFA-4E88-BADD-FB5AB8F9F7CA}"/>
    <dgm:cxn modelId="{82BBD326-E219-4D17-A445-FB9CC04B34FA}" type="presOf" srcId="{3001E5F0-A05A-4D78-B84B-73B54F09464E}" destId="{7B39FF8C-E6DA-49D2-A344-C8C20C0DF3A9}" srcOrd="0" destOrd="0" presId="urn:microsoft.com/office/officeart/2005/8/layout/orgChart1"/>
    <dgm:cxn modelId="{BC1F89BF-6341-4F82-A741-627D6FA27B9C}" srcId="{5EF099C0-EE27-4A05-BED7-416D037B6EF4}" destId="{176AB27B-3559-4E8E-BEE8-07C9F7F74823}" srcOrd="0" destOrd="0" parTransId="{9C3B27D4-18EF-4480-8CC3-A75731345643}" sibTransId="{0988A292-D56D-45B4-852C-075EBE098E41}"/>
    <dgm:cxn modelId="{6A016E1F-365F-4712-8189-6FA938911BB2}" type="presOf" srcId="{39FD6053-068B-45E3-9003-2D592EA43F3A}" destId="{98FF31F7-49DB-4B6C-842D-E4D6996573C2}" srcOrd="0" destOrd="0" presId="urn:microsoft.com/office/officeart/2005/8/layout/orgChart1"/>
    <dgm:cxn modelId="{07CCFAEF-7024-4908-88B4-3E3C1635F805}" type="presOf" srcId="{A55ED739-84B3-4FC3-A6B7-E53CF942D6AE}" destId="{BCF88245-44B4-405F-9247-E54FF1704D9F}" srcOrd="0" destOrd="0" presId="urn:microsoft.com/office/officeart/2005/8/layout/orgChart1"/>
    <dgm:cxn modelId="{1EA628BF-5732-4CD0-98A5-E73EFB3871B5}" type="presParOf" srcId="{C271653E-9FA2-4873-9878-71B1EDCC0587}" destId="{9D455CFC-0101-48F9-A8BF-960775FCE2A0}" srcOrd="0" destOrd="0" presId="urn:microsoft.com/office/officeart/2005/8/layout/orgChart1"/>
    <dgm:cxn modelId="{21ACC880-7FE9-46D1-A038-862D08ACFD97}" type="presParOf" srcId="{9D455CFC-0101-48F9-A8BF-960775FCE2A0}" destId="{28B7408F-C1CE-4E2B-9933-F4F4EB90FB76}" srcOrd="0" destOrd="0" presId="urn:microsoft.com/office/officeart/2005/8/layout/orgChart1"/>
    <dgm:cxn modelId="{63891AAB-AFFD-450A-ADC8-C892D062EFF5}" type="presParOf" srcId="{28B7408F-C1CE-4E2B-9933-F4F4EB90FB76}" destId="{C4D30B3B-2002-4C27-904A-CC5688459BE0}" srcOrd="0" destOrd="0" presId="urn:microsoft.com/office/officeart/2005/8/layout/orgChart1"/>
    <dgm:cxn modelId="{44BF5677-1DE3-4485-9D3F-9C0C995DFAED}" type="presParOf" srcId="{28B7408F-C1CE-4E2B-9933-F4F4EB90FB76}" destId="{69D02640-A837-408F-AAC2-D054AF08069B}" srcOrd="1" destOrd="0" presId="urn:microsoft.com/office/officeart/2005/8/layout/orgChart1"/>
    <dgm:cxn modelId="{88661EB5-9BC6-448E-AAC9-E3F9FA9B9C31}" type="presParOf" srcId="{9D455CFC-0101-48F9-A8BF-960775FCE2A0}" destId="{A529E8AF-C173-439E-8629-A32A851700F9}" srcOrd="1" destOrd="0" presId="urn:microsoft.com/office/officeart/2005/8/layout/orgChart1"/>
    <dgm:cxn modelId="{CCE64398-D4D9-4BAF-87D6-3FA50E8E40BE}" type="presParOf" srcId="{A529E8AF-C173-439E-8629-A32A851700F9}" destId="{98FF31F7-49DB-4B6C-842D-E4D6996573C2}" srcOrd="0" destOrd="0" presId="urn:microsoft.com/office/officeart/2005/8/layout/orgChart1"/>
    <dgm:cxn modelId="{D5B63576-1A59-4D18-8F9D-CC1131376521}" type="presParOf" srcId="{A529E8AF-C173-439E-8629-A32A851700F9}" destId="{7FC10921-28CE-469F-A412-0D4E47BFFE50}" srcOrd="1" destOrd="0" presId="urn:microsoft.com/office/officeart/2005/8/layout/orgChart1"/>
    <dgm:cxn modelId="{1D018DC4-6B8E-4161-9C8E-5A0AD76F2F9E}" type="presParOf" srcId="{7FC10921-28CE-469F-A412-0D4E47BFFE50}" destId="{AB4CDE0F-B840-4CD4-9870-7893E04AB73D}" srcOrd="0" destOrd="0" presId="urn:microsoft.com/office/officeart/2005/8/layout/orgChart1"/>
    <dgm:cxn modelId="{61572C45-C8E2-470B-8BB5-C22B6C1E0C8F}" type="presParOf" srcId="{AB4CDE0F-B840-4CD4-9870-7893E04AB73D}" destId="{317CDD63-0A6E-4F45-B281-4A762968C6DB}" srcOrd="0" destOrd="0" presId="urn:microsoft.com/office/officeart/2005/8/layout/orgChart1"/>
    <dgm:cxn modelId="{F8EB89D8-F5C9-4148-AE00-3B3A84E77757}" type="presParOf" srcId="{AB4CDE0F-B840-4CD4-9870-7893E04AB73D}" destId="{0E47F4C5-74F0-49BE-8ABA-9E03FBDFBD45}" srcOrd="1" destOrd="0" presId="urn:microsoft.com/office/officeart/2005/8/layout/orgChart1"/>
    <dgm:cxn modelId="{5AE1F1DA-E4D8-441A-AC0D-33660D70F1BD}" type="presParOf" srcId="{7FC10921-28CE-469F-A412-0D4E47BFFE50}" destId="{83ED0BAB-319E-4A70-A7CE-3B5E92361857}" srcOrd="1" destOrd="0" presId="urn:microsoft.com/office/officeart/2005/8/layout/orgChart1"/>
    <dgm:cxn modelId="{10F03317-B1EF-46CB-9AA7-D4A13BD90743}" type="presParOf" srcId="{83ED0BAB-319E-4A70-A7CE-3B5E92361857}" destId="{16546995-02BC-48E4-884F-A39A2A46AE7C}" srcOrd="0" destOrd="0" presId="urn:microsoft.com/office/officeart/2005/8/layout/orgChart1"/>
    <dgm:cxn modelId="{6832FCF2-AB49-482A-A2B6-8D0AA344543C}" type="presParOf" srcId="{83ED0BAB-319E-4A70-A7CE-3B5E92361857}" destId="{62EF8676-1DCE-4DF0-9329-3E41DD3DC660}" srcOrd="1" destOrd="0" presId="urn:microsoft.com/office/officeart/2005/8/layout/orgChart1"/>
    <dgm:cxn modelId="{98455EE9-DA54-4FA0-A2E8-5B00AA157CC8}" type="presParOf" srcId="{62EF8676-1DCE-4DF0-9329-3E41DD3DC660}" destId="{1EE2F366-7B74-4BB6-AE48-965859902017}" srcOrd="0" destOrd="0" presId="urn:microsoft.com/office/officeart/2005/8/layout/orgChart1"/>
    <dgm:cxn modelId="{E2D583C3-6804-40BC-80B6-0EEBB575CD01}" type="presParOf" srcId="{1EE2F366-7B74-4BB6-AE48-965859902017}" destId="{E5C776CB-B252-4F12-A05F-44CC45D82DDD}" srcOrd="0" destOrd="0" presId="urn:microsoft.com/office/officeart/2005/8/layout/orgChart1"/>
    <dgm:cxn modelId="{1B875EE8-15F7-45CF-A05A-016312C3F137}" type="presParOf" srcId="{1EE2F366-7B74-4BB6-AE48-965859902017}" destId="{51E37DA6-DBCD-4518-A079-2DB3CB55F9FB}" srcOrd="1" destOrd="0" presId="urn:microsoft.com/office/officeart/2005/8/layout/orgChart1"/>
    <dgm:cxn modelId="{BB1C146A-BDF5-4CAF-AED9-716F1A84F7E7}" type="presParOf" srcId="{62EF8676-1DCE-4DF0-9329-3E41DD3DC660}" destId="{3A6813F2-F722-4013-A5BF-04D3C8DD29D2}" srcOrd="1" destOrd="0" presId="urn:microsoft.com/office/officeart/2005/8/layout/orgChart1"/>
    <dgm:cxn modelId="{F7AFC079-0E26-465E-8812-7744AF3037F4}" type="presParOf" srcId="{3A6813F2-F722-4013-A5BF-04D3C8DD29D2}" destId="{CCD7EFE7-AF39-4DC1-B41F-791AF9B5339E}" srcOrd="0" destOrd="0" presId="urn:microsoft.com/office/officeart/2005/8/layout/orgChart1"/>
    <dgm:cxn modelId="{2E910F0F-1836-4D14-BB52-966CC931134C}" type="presParOf" srcId="{3A6813F2-F722-4013-A5BF-04D3C8DD29D2}" destId="{991B11FA-559E-476B-B1DC-843356FE8A7E}" srcOrd="1" destOrd="0" presId="urn:microsoft.com/office/officeart/2005/8/layout/orgChart1"/>
    <dgm:cxn modelId="{A3762209-3E53-40C7-A610-D2011246F869}" type="presParOf" srcId="{991B11FA-559E-476B-B1DC-843356FE8A7E}" destId="{7F409483-3105-4CEE-A0E8-E758CD96D827}" srcOrd="0" destOrd="0" presId="urn:microsoft.com/office/officeart/2005/8/layout/orgChart1"/>
    <dgm:cxn modelId="{12C2B10D-0A84-419B-BA25-58C5D59A3DB6}" type="presParOf" srcId="{7F409483-3105-4CEE-A0E8-E758CD96D827}" destId="{C3D42D0E-8D18-428B-9AD5-6ABFD9BA7CAA}" srcOrd="0" destOrd="0" presId="urn:microsoft.com/office/officeart/2005/8/layout/orgChart1"/>
    <dgm:cxn modelId="{FD15A6E4-FBCE-44E8-9031-60CE7F549404}" type="presParOf" srcId="{7F409483-3105-4CEE-A0E8-E758CD96D827}" destId="{123AC7B4-ADEA-4E03-8454-460C112EA3EB}" srcOrd="1" destOrd="0" presId="urn:microsoft.com/office/officeart/2005/8/layout/orgChart1"/>
    <dgm:cxn modelId="{B4427315-EFE9-4051-8503-7CE375895723}" type="presParOf" srcId="{991B11FA-559E-476B-B1DC-843356FE8A7E}" destId="{0E3AB3C5-70BB-4DEA-A7FC-16B67FFB4C2F}" srcOrd="1" destOrd="0" presId="urn:microsoft.com/office/officeart/2005/8/layout/orgChart1"/>
    <dgm:cxn modelId="{C4FFEF53-0773-42F8-B9CD-8AA5DA19DCC1}" type="presParOf" srcId="{991B11FA-559E-476B-B1DC-843356FE8A7E}" destId="{883872BE-429D-497E-BBC5-450294559555}" srcOrd="2" destOrd="0" presId="urn:microsoft.com/office/officeart/2005/8/layout/orgChart1"/>
    <dgm:cxn modelId="{E77C1D5D-0534-4D77-ABB9-7562E4E0D17A}" type="presParOf" srcId="{3A6813F2-F722-4013-A5BF-04D3C8DD29D2}" destId="{259EA6F1-C30B-4777-96E1-CA4E748F2F77}" srcOrd="2" destOrd="0" presId="urn:microsoft.com/office/officeart/2005/8/layout/orgChart1"/>
    <dgm:cxn modelId="{5BC34509-9FC8-4C65-9959-AE78115B8340}" type="presParOf" srcId="{3A6813F2-F722-4013-A5BF-04D3C8DD29D2}" destId="{8CF5B2E0-C49C-42BA-86BA-74C9CDFB96D4}" srcOrd="3" destOrd="0" presId="urn:microsoft.com/office/officeart/2005/8/layout/orgChart1"/>
    <dgm:cxn modelId="{B7390A01-0480-446B-82DE-BF98C2D23B75}" type="presParOf" srcId="{8CF5B2E0-C49C-42BA-86BA-74C9CDFB96D4}" destId="{F633157B-283E-43C7-A1F3-85AD329B625C}" srcOrd="0" destOrd="0" presId="urn:microsoft.com/office/officeart/2005/8/layout/orgChart1"/>
    <dgm:cxn modelId="{A2BA6603-DED1-416D-85C4-B5B945E9CC7F}" type="presParOf" srcId="{F633157B-283E-43C7-A1F3-85AD329B625C}" destId="{6A04D36A-8B16-4FB1-994F-D67015DFCF6B}" srcOrd="0" destOrd="0" presId="urn:microsoft.com/office/officeart/2005/8/layout/orgChart1"/>
    <dgm:cxn modelId="{5F6EF238-21F9-4638-A6CC-2C6C83E45BCC}" type="presParOf" srcId="{F633157B-283E-43C7-A1F3-85AD329B625C}" destId="{A5549A09-E0BC-43E9-85D4-D5CA7023D098}" srcOrd="1" destOrd="0" presId="urn:microsoft.com/office/officeart/2005/8/layout/orgChart1"/>
    <dgm:cxn modelId="{EFE54353-26E6-4113-A2C3-1C071DD08DBE}" type="presParOf" srcId="{8CF5B2E0-C49C-42BA-86BA-74C9CDFB96D4}" destId="{449D5601-276E-4035-A9C2-2CD7D64515C8}" srcOrd="1" destOrd="0" presId="urn:microsoft.com/office/officeart/2005/8/layout/orgChart1"/>
    <dgm:cxn modelId="{EE4FAC8C-F908-4980-A22D-EFD989EFFE85}" type="presParOf" srcId="{449D5601-276E-4035-A9C2-2CD7D64515C8}" destId="{3D5D17EE-A9C9-44E3-9CA0-9A44A5FB8235}" srcOrd="0" destOrd="0" presId="urn:microsoft.com/office/officeart/2005/8/layout/orgChart1"/>
    <dgm:cxn modelId="{854D7DEF-CFF5-4A79-B6D5-5AE063B16A86}" type="presParOf" srcId="{449D5601-276E-4035-A9C2-2CD7D64515C8}" destId="{213436F7-CBAA-4C39-B5D8-A7EC5850F707}" srcOrd="1" destOrd="0" presId="urn:microsoft.com/office/officeart/2005/8/layout/orgChart1"/>
    <dgm:cxn modelId="{4E913B92-9CB3-428B-ACE0-307CC6A4066B}" type="presParOf" srcId="{213436F7-CBAA-4C39-B5D8-A7EC5850F707}" destId="{B4BF5B1C-FDB4-4A0F-A5DD-946C7FF67C41}" srcOrd="0" destOrd="0" presId="urn:microsoft.com/office/officeart/2005/8/layout/orgChart1"/>
    <dgm:cxn modelId="{595B02E3-8DDC-4835-957B-3A16B0D3CB71}" type="presParOf" srcId="{B4BF5B1C-FDB4-4A0F-A5DD-946C7FF67C41}" destId="{BC6A6BA1-007E-4547-95F4-426A2B6FF339}" srcOrd="0" destOrd="0" presId="urn:microsoft.com/office/officeart/2005/8/layout/orgChart1"/>
    <dgm:cxn modelId="{3B19D312-E668-408E-9170-9C9FF973CFC1}" type="presParOf" srcId="{B4BF5B1C-FDB4-4A0F-A5DD-946C7FF67C41}" destId="{10D507B0-2F01-46F8-ACA5-863CABE76629}" srcOrd="1" destOrd="0" presId="urn:microsoft.com/office/officeart/2005/8/layout/orgChart1"/>
    <dgm:cxn modelId="{2F9F8C48-9E30-40B5-8955-ACFAA71A3F77}" type="presParOf" srcId="{213436F7-CBAA-4C39-B5D8-A7EC5850F707}" destId="{0F6ECF16-0BFD-4900-A7EA-35F159FEA2AE}" srcOrd="1" destOrd="0" presId="urn:microsoft.com/office/officeart/2005/8/layout/orgChart1"/>
    <dgm:cxn modelId="{996254D1-98D7-45DE-AC1E-117278C52499}" type="presParOf" srcId="{0F6ECF16-0BFD-4900-A7EA-35F159FEA2AE}" destId="{7A6C58BD-8EB6-4380-A123-643E7CDEF7DA}" srcOrd="0" destOrd="0" presId="urn:microsoft.com/office/officeart/2005/8/layout/orgChart1"/>
    <dgm:cxn modelId="{4F0734EB-86EB-425C-90D9-BCA659BEABE6}" type="presParOf" srcId="{0F6ECF16-0BFD-4900-A7EA-35F159FEA2AE}" destId="{BD21DF9F-D044-4105-9874-6BB222CE3D6E}" srcOrd="1" destOrd="0" presId="urn:microsoft.com/office/officeart/2005/8/layout/orgChart1"/>
    <dgm:cxn modelId="{B52C27A0-FD34-4EC3-8E1A-C6397F625414}" type="presParOf" srcId="{BD21DF9F-D044-4105-9874-6BB222CE3D6E}" destId="{AE074537-A02D-477D-B842-8B1CD6B845D3}" srcOrd="0" destOrd="0" presId="urn:microsoft.com/office/officeart/2005/8/layout/orgChart1"/>
    <dgm:cxn modelId="{D9FD0A38-204F-4D73-AE27-8AEC8D6FDB53}" type="presParOf" srcId="{AE074537-A02D-477D-B842-8B1CD6B845D3}" destId="{3D89CF95-5496-4DA3-ADDB-BEAD5B6A4077}" srcOrd="0" destOrd="0" presId="urn:microsoft.com/office/officeart/2005/8/layout/orgChart1"/>
    <dgm:cxn modelId="{177B4311-2F5D-4351-8582-D3D63FCCA3E3}" type="presParOf" srcId="{AE074537-A02D-477D-B842-8B1CD6B845D3}" destId="{675EB9A8-E42C-4863-83CB-49F92E98B8F1}" srcOrd="1" destOrd="0" presId="urn:microsoft.com/office/officeart/2005/8/layout/orgChart1"/>
    <dgm:cxn modelId="{C521B3F8-0F78-4D31-8F0B-A7BE6FA072DD}" type="presParOf" srcId="{BD21DF9F-D044-4105-9874-6BB222CE3D6E}" destId="{6FD3C260-2C09-4A0B-A23C-6229021914D0}" srcOrd="1" destOrd="0" presId="urn:microsoft.com/office/officeart/2005/8/layout/orgChart1"/>
    <dgm:cxn modelId="{B7F7D0D8-1D51-481E-A9E0-9626C81B48F0}" type="presParOf" srcId="{6FD3C260-2C09-4A0B-A23C-6229021914D0}" destId="{8E6814FC-311F-43BD-BA3A-F88D624B4EDD}" srcOrd="0" destOrd="0" presId="urn:microsoft.com/office/officeart/2005/8/layout/orgChart1"/>
    <dgm:cxn modelId="{08FFB817-F325-4F39-9A80-061C0FAF54CA}" type="presParOf" srcId="{6FD3C260-2C09-4A0B-A23C-6229021914D0}" destId="{8E31F500-12AE-42F4-AD32-5D0B37FEEBF1}" srcOrd="1" destOrd="0" presId="urn:microsoft.com/office/officeart/2005/8/layout/orgChart1"/>
    <dgm:cxn modelId="{A50E19F5-D664-4F35-8C74-D6BB00D37BFB}" type="presParOf" srcId="{8E31F500-12AE-42F4-AD32-5D0B37FEEBF1}" destId="{029A0CD4-226D-48BB-8AEB-FAABAA26BE5A}" srcOrd="0" destOrd="0" presId="urn:microsoft.com/office/officeart/2005/8/layout/orgChart1"/>
    <dgm:cxn modelId="{42838B0C-6C61-42B3-B775-589922E96449}" type="presParOf" srcId="{029A0CD4-226D-48BB-8AEB-FAABAA26BE5A}" destId="{1BC7E94A-5145-4C52-AB1A-5D3E4D81971F}" srcOrd="0" destOrd="0" presId="urn:microsoft.com/office/officeart/2005/8/layout/orgChart1"/>
    <dgm:cxn modelId="{1F695A1F-908E-4634-A435-6E4934A0ABE8}" type="presParOf" srcId="{029A0CD4-226D-48BB-8AEB-FAABAA26BE5A}" destId="{F351A8B6-9BE1-4B61-9C4A-72B88475E6D6}" srcOrd="1" destOrd="0" presId="urn:microsoft.com/office/officeart/2005/8/layout/orgChart1"/>
    <dgm:cxn modelId="{9E0A6382-DE1E-4256-942E-AA24F3AEBE77}" type="presParOf" srcId="{8E31F500-12AE-42F4-AD32-5D0B37FEEBF1}" destId="{3B02B097-162E-4D05-8EDC-CB9461685375}" srcOrd="1" destOrd="0" presId="urn:microsoft.com/office/officeart/2005/8/layout/orgChart1"/>
    <dgm:cxn modelId="{C08A4064-844A-4D58-B01B-649D5422F124}" type="presParOf" srcId="{8E31F500-12AE-42F4-AD32-5D0B37FEEBF1}" destId="{464355CD-2875-4333-B144-F3F6EB9072AC}" srcOrd="2" destOrd="0" presId="urn:microsoft.com/office/officeart/2005/8/layout/orgChart1"/>
    <dgm:cxn modelId="{0C2B63C9-5411-4234-A07B-DFE569965CAF}" type="presParOf" srcId="{6FD3C260-2C09-4A0B-A23C-6229021914D0}" destId="{4E0D2DC8-2EA6-456A-80EE-024FDB9A7E37}" srcOrd="2" destOrd="0" presId="urn:microsoft.com/office/officeart/2005/8/layout/orgChart1"/>
    <dgm:cxn modelId="{95E3E0A6-DD52-4F67-BDAD-31699C11B2A1}" type="presParOf" srcId="{6FD3C260-2C09-4A0B-A23C-6229021914D0}" destId="{7CBE03AA-88E5-41E6-A074-35E05422E72A}" srcOrd="3" destOrd="0" presId="urn:microsoft.com/office/officeart/2005/8/layout/orgChart1"/>
    <dgm:cxn modelId="{1615FB2E-F333-409C-B350-8FD8B139814E}" type="presParOf" srcId="{7CBE03AA-88E5-41E6-A074-35E05422E72A}" destId="{3BD44FA4-EA5D-4345-84CC-3D073C1C5222}" srcOrd="0" destOrd="0" presId="urn:microsoft.com/office/officeart/2005/8/layout/orgChart1"/>
    <dgm:cxn modelId="{56AD44AB-51D6-4DD9-A920-79F5986544A2}" type="presParOf" srcId="{3BD44FA4-EA5D-4345-84CC-3D073C1C5222}" destId="{61456CB1-5BEA-46F9-9DE4-5A33B2911B09}" srcOrd="0" destOrd="0" presId="urn:microsoft.com/office/officeart/2005/8/layout/orgChart1"/>
    <dgm:cxn modelId="{36CE57A6-C846-4C57-8EAC-9B988DAD392B}" type="presParOf" srcId="{3BD44FA4-EA5D-4345-84CC-3D073C1C5222}" destId="{B0F4D3DB-D8EF-4392-8711-9282A6A826DB}" srcOrd="1" destOrd="0" presId="urn:microsoft.com/office/officeart/2005/8/layout/orgChart1"/>
    <dgm:cxn modelId="{880A7FA4-6943-46A6-913F-09A3A3DE7794}" type="presParOf" srcId="{7CBE03AA-88E5-41E6-A074-35E05422E72A}" destId="{2B41E23D-65C0-4A14-AEC1-9CFC25B3DF87}" srcOrd="1" destOrd="0" presId="urn:microsoft.com/office/officeart/2005/8/layout/orgChart1"/>
    <dgm:cxn modelId="{9621F8AC-6818-4F24-901B-71615F3FCB92}" type="presParOf" srcId="{7CBE03AA-88E5-41E6-A074-35E05422E72A}" destId="{9295ECC5-C94F-4728-A240-B15CEB941D39}" srcOrd="2" destOrd="0" presId="urn:microsoft.com/office/officeart/2005/8/layout/orgChart1"/>
    <dgm:cxn modelId="{1C52EC08-C0C8-446E-BD8B-8E9319F12BDD}" type="presParOf" srcId="{6FD3C260-2C09-4A0B-A23C-6229021914D0}" destId="{2F182EEE-856C-4FFB-8FB6-E9944CE071F1}" srcOrd="4" destOrd="0" presId="urn:microsoft.com/office/officeart/2005/8/layout/orgChart1"/>
    <dgm:cxn modelId="{DC0AAA10-0CDC-4707-B106-F8D91485C97E}" type="presParOf" srcId="{6FD3C260-2C09-4A0B-A23C-6229021914D0}" destId="{2CC5E587-652B-4CA7-B782-2C91B1B4A116}" srcOrd="5" destOrd="0" presId="urn:microsoft.com/office/officeart/2005/8/layout/orgChart1"/>
    <dgm:cxn modelId="{280E0E9C-296B-46BC-AB1F-99589A9D0808}" type="presParOf" srcId="{2CC5E587-652B-4CA7-B782-2C91B1B4A116}" destId="{3B10C361-874D-43D6-970F-5C90A4B936C8}" srcOrd="0" destOrd="0" presId="urn:microsoft.com/office/officeart/2005/8/layout/orgChart1"/>
    <dgm:cxn modelId="{4F0A6D7B-CA15-4C22-87EB-F5D6C41DA2B9}" type="presParOf" srcId="{3B10C361-874D-43D6-970F-5C90A4B936C8}" destId="{AE895014-89F6-43BE-ACD9-9E681359333A}" srcOrd="0" destOrd="0" presId="urn:microsoft.com/office/officeart/2005/8/layout/orgChart1"/>
    <dgm:cxn modelId="{DD585E7B-7884-4ECE-BB6C-047F5EDA11C4}" type="presParOf" srcId="{3B10C361-874D-43D6-970F-5C90A4B936C8}" destId="{D70965A1-AD78-4BF1-96B5-A7265B1FB24C}" srcOrd="1" destOrd="0" presId="urn:microsoft.com/office/officeart/2005/8/layout/orgChart1"/>
    <dgm:cxn modelId="{601F43AF-26D7-46DE-8310-99DA5038A3AC}" type="presParOf" srcId="{2CC5E587-652B-4CA7-B782-2C91B1B4A116}" destId="{AA435065-F71E-4D8F-9008-DEEE0EA76421}" srcOrd="1" destOrd="0" presId="urn:microsoft.com/office/officeart/2005/8/layout/orgChart1"/>
    <dgm:cxn modelId="{B8D17D59-2063-439E-94BF-F0D962ADCCAE}" type="presParOf" srcId="{2CC5E587-652B-4CA7-B782-2C91B1B4A116}" destId="{BABB2B3B-C89D-42A0-881E-8C85D431AFED}" srcOrd="2" destOrd="0" presId="urn:microsoft.com/office/officeart/2005/8/layout/orgChart1"/>
    <dgm:cxn modelId="{37BB4185-679B-417C-A75F-1D7EDFCC9B84}" type="presParOf" srcId="{BD21DF9F-D044-4105-9874-6BB222CE3D6E}" destId="{BB8A5AB2-05D8-423E-963F-0F412285201A}" srcOrd="2" destOrd="0" presId="urn:microsoft.com/office/officeart/2005/8/layout/orgChart1"/>
    <dgm:cxn modelId="{B5DF8884-6160-4784-96BE-56A048447DBC}" type="presParOf" srcId="{213436F7-CBAA-4C39-B5D8-A7EC5850F707}" destId="{3E8C5F87-E211-4A33-BE8A-D420AB87CD51}" srcOrd="2" destOrd="0" presId="urn:microsoft.com/office/officeart/2005/8/layout/orgChart1"/>
    <dgm:cxn modelId="{47F31F65-E806-43F3-BBF8-BB1BD545692C}" type="presParOf" srcId="{8CF5B2E0-C49C-42BA-86BA-74C9CDFB96D4}" destId="{18F1D8D7-EF28-44DB-B82A-9AF985B377DD}" srcOrd="2" destOrd="0" presId="urn:microsoft.com/office/officeart/2005/8/layout/orgChart1"/>
    <dgm:cxn modelId="{C93CE04B-BA07-4A31-934F-C49CA69D3733}" type="presParOf" srcId="{3A6813F2-F722-4013-A5BF-04D3C8DD29D2}" destId="{9C483091-D0BC-4292-A1D3-5B208E84DFDB}" srcOrd="4" destOrd="0" presId="urn:microsoft.com/office/officeart/2005/8/layout/orgChart1"/>
    <dgm:cxn modelId="{8BD1944B-F9F0-4660-93AF-A2460B5084E0}" type="presParOf" srcId="{3A6813F2-F722-4013-A5BF-04D3C8DD29D2}" destId="{3DF48056-65A5-4556-9A72-7846AA22FBC9}" srcOrd="5" destOrd="0" presId="urn:microsoft.com/office/officeart/2005/8/layout/orgChart1"/>
    <dgm:cxn modelId="{9880C0D2-6DAF-4C3E-B29F-49C76FE6627A}" type="presParOf" srcId="{3DF48056-65A5-4556-9A72-7846AA22FBC9}" destId="{32CC2E4A-4CF2-4334-8EBD-594A364F20B8}" srcOrd="0" destOrd="0" presId="urn:microsoft.com/office/officeart/2005/8/layout/orgChart1"/>
    <dgm:cxn modelId="{6BFF5FCA-F215-4A5E-B725-F3B2980255FE}" type="presParOf" srcId="{32CC2E4A-4CF2-4334-8EBD-594A364F20B8}" destId="{CEABA52A-9674-468C-8A2D-47FC4C2E1A56}" srcOrd="0" destOrd="0" presId="urn:microsoft.com/office/officeart/2005/8/layout/orgChart1"/>
    <dgm:cxn modelId="{9E9082B4-A9DC-44E2-8E3A-992FB92DE5D1}" type="presParOf" srcId="{32CC2E4A-4CF2-4334-8EBD-594A364F20B8}" destId="{A5124468-E162-41FE-AD0A-010EA95E4F73}" srcOrd="1" destOrd="0" presId="urn:microsoft.com/office/officeart/2005/8/layout/orgChart1"/>
    <dgm:cxn modelId="{E27C458A-E7B2-4C7C-9DBF-89D86A8A2B4B}" type="presParOf" srcId="{3DF48056-65A5-4556-9A72-7846AA22FBC9}" destId="{DDEBD839-AA70-4549-96BE-F1A8AC19D217}" srcOrd="1" destOrd="0" presId="urn:microsoft.com/office/officeart/2005/8/layout/orgChart1"/>
    <dgm:cxn modelId="{A252122C-3B41-485F-B5F1-0CFFBF0DCB5B}" type="presParOf" srcId="{3DF48056-65A5-4556-9A72-7846AA22FBC9}" destId="{4C89BBF5-C3E9-4C2A-9767-244C0F5A2053}" srcOrd="2" destOrd="0" presId="urn:microsoft.com/office/officeart/2005/8/layout/orgChart1"/>
    <dgm:cxn modelId="{9AA6D985-5EC7-4402-8861-AF0AB55CB390}" type="presParOf" srcId="{3A6813F2-F722-4013-A5BF-04D3C8DD29D2}" destId="{43F10A3F-8973-404C-A3EA-5DC454399919}" srcOrd="6" destOrd="0" presId="urn:microsoft.com/office/officeart/2005/8/layout/orgChart1"/>
    <dgm:cxn modelId="{E4BAE022-6D2C-456E-B252-212E9BEE0328}" type="presParOf" srcId="{3A6813F2-F722-4013-A5BF-04D3C8DD29D2}" destId="{F9F99200-E09E-4411-B622-227F910A70A7}" srcOrd="7" destOrd="0" presId="urn:microsoft.com/office/officeart/2005/8/layout/orgChart1"/>
    <dgm:cxn modelId="{C7F165FB-174D-4DA8-8965-57DE49370BCB}" type="presParOf" srcId="{F9F99200-E09E-4411-B622-227F910A70A7}" destId="{071974E9-93F1-44C9-8217-7BCEF8AE598E}" srcOrd="0" destOrd="0" presId="urn:microsoft.com/office/officeart/2005/8/layout/orgChart1"/>
    <dgm:cxn modelId="{4A2AF45B-5D85-4370-A4A8-F52E4586AB11}" type="presParOf" srcId="{071974E9-93F1-44C9-8217-7BCEF8AE598E}" destId="{C50DFF97-EBF0-4C80-B536-5CF808FF1544}" srcOrd="0" destOrd="0" presId="urn:microsoft.com/office/officeart/2005/8/layout/orgChart1"/>
    <dgm:cxn modelId="{6D6FE327-76DD-447A-B8ED-BB783690294A}" type="presParOf" srcId="{071974E9-93F1-44C9-8217-7BCEF8AE598E}" destId="{9820B9FF-789E-4DFD-A099-EA82F37EB4B8}" srcOrd="1" destOrd="0" presId="urn:microsoft.com/office/officeart/2005/8/layout/orgChart1"/>
    <dgm:cxn modelId="{2EF2E4D8-00CC-4B20-80A7-AA7277C99AA5}" type="presParOf" srcId="{F9F99200-E09E-4411-B622-227F910A70A7}" destId="{C275D170-83D6-4928-A153-EE6CC3837778}" srcOrd="1" destOrd="0" presId="urn:microsoft.com/office/officeart/2005/8/layout/orgChart1"/>
    <dgm:cxn modelId="{F33471AC-0D01-4612-B263-6D3E09339F14}" type="presParOf" srcId="{F9F99200-E09E-4411-B622-227F910A70A7}" destId="{8A7D9D59-F37D-4B08-B2C5-1C955B8E6704}" srcOrd="2" destOrd="0" presId="urn:microsoft.com/office/officeart/2005/8/layout/orgChart1"/>
    <dgm:cxn modelId="{FBB2EA0E-FBF3-461F-A8BD-B2879E6F7757}" type="presParOf" srcId="{3A6813F2-F722-4013-A5BF-04D3C8DD29D2}" destId="{31977E99-9F63-407B-B12B-4EFCB342A71F}" srcOrd="8" destOrd="0" presId="urn:microsoft.com/office/officeart/2005/8/layout/orgChart1"/>
    <dgm:cxn modelId="{8F208D9C-9155-4342-A76C-3284F3A00F37}" type="presParOf" srcId="{3A6813F2-F722-4013-A5BF-04D3C8DD29D2}" destId="{87E1AE7E-DCDB-4151-B214-514165CC915B}" srcOrd="9" destOrd="0" presId="urn:microsoft.com/office/officeart/2005/8/layout/orgChart1"/>
    <dgm:cxn modelId="{4100AF13-774B-4D1E-AAA0-5986F8E84F47}" type="presParOf" srcId="{87E1AE7E-DCDB-4151-B214-514165CC915B}" destId="{635D8160-27E0-462C-B568-A6F6ED0AE55D}" srcOrd="0" destOrd="0" presId="urn:microsoft.com/office/officeart/2005/8/layout/orgChart1"/>
    <dgm:cxn modelId="{5C70DE63-4C1E-45AF-A1FB-C02DD30464DD}" type="presParOf" srcId="{635D8160-27E0-462C-B568-A6F6ED0AE55D}" destId="{BD6ADC3A-A9C9-4E74-A777-7362835E2FC1}" srcOrd="0" destOrd="0" presId="urn:microsoft.com/office/officeart/2005/8/layout/orgChart1"/>
    <dgm:cxn modelId="{0768C9DF-C109-4C26-A873-79E8932222CB}" type="presParOf" srcId="{635D8160-27E0-462C-B568-A6F6ED0AE55D}" destId="{DA18D54A-2B63-4783-B790-27E7A42FE562}" srcOrd="1" destOrd="0" presId="urn:microsoft.com/office/officeart/2005/8/layout/orgChart1"/>
    <dgm:cxn modelId="{4ADFC262-F782-460A-A736-361756C1F900}" type="presParOf" srcId="{87E1AE7E-DCDB-4151-B214-514165CC915B}" destId="{0E568C35-3102-4F37-B893-799E0170F998}" srcOrd="1" destOrd="0" presId="urn:microsoft.com/office/officeart/2005/8/layout/orgChart1"/>
    <dgm:cxn modelId="{9A47892A-3279-4F48-8027-1C22AB2D784D}" type="presParOf" srcId="{0E568C35-3102-4F37-B893-799E0170F998}" destId="{7B39FF8C-E6DA-49D2-A344-C8C20C0DF3A9}" srcOrd="0" destOrd="0" presId="urn:microsoft.com/office/officeart/2005/8/layout/orgChart1"/>
    <dgm:cxn modelId="{99D2DE73-E440-47D8-AC09-B74EBFC10625}" type="presParOf" srcId="{0E568C35-3102-4F37-B893-799E0170F998}" destId="{EB2C4DCF-B095-49AD-B34B-8F3546784B2F}" srcOrd="1" destOrd="0" presId="urn:microsoft.com/office/officeart/2005/8/layout/orgChart1"/>
    <dgm:cxn modelId="{79EA9FB5-5CAC-445C-A584-E81A33CF6346}" type="presParOf" srcId="{EB2C4DCF-B095-49AD-B34B-8F3546784B2F}" destId="{AF65C16F-D241-4E49-815F-659B803E6A69}" srcOrd="0" destOrd="0" presId="urn:microsoft.com/office/officeart/2005/8/layout/orgChart1"/>
    <dgm:cxn modelId="{AA99EDEF-0812-4C8D-AAE4-4B075CD42765}" type="presParOf" srcId="{AF65C16F-D241-4E49-815F-659B803E6A69}" destId="{20889DD4-2D9F-4C35-90F1-E760101BEDD0}" srcOrd="0" destOrd="0" presId="urn:microsoft.com/office/officeart/2005/8/layout/orgChart1"/>
    <dgm:cxn modelId="{9CC99A78-B0F4-4F3C-B809-825F057E9613}" type="presParOf" srcId="{AF65C16F-D241-4E49-815F-659B803E6A69}" destId="{6ABE46FA-C1F7-435F-B4F4-53DF0C0019CC}" srcOrd="1" destOrd="0" presId="urn:microsoft.com/office/officeart/2005/8/layout/orgChart1"/>
    <dgm:cxn modelId="{130FC62A-8F17-49AA-9BA2-DE43EB8C36CF}" type="presParOf" srcId="{EB2C4DCF-B095-49AD-B34B-8F3546784B2F}" destId="{AF31B2D1-984B-417D-9062-A02A6695AED2}" srcOrd="1" destOrd="0" presId="urn:microsoft.com/office/officeart/2005/8/layout/orgChart1"/>
    <dgm:cxn modelId="{A996A48D-607A-4AEC-B0F0-9A586C79D9ED}" type="presParOf" srcId="{AF31B2D1-984B-417D-9062-A02A6695AED2}" destId="{8E3D0E5C-B1A4-4BD7-91A1-4DB03D643E32}" srcOrd="0" destOrd="0" presId="urn:microsoft.com/office/officeart/2005/8/layout/orgChart1"/>
    <dgm:cxn modelId="{50800C3F-82DE-4E05-827B-BBD1340BD7CE}" type="presParOf" srcId="{AF31B2D1-984B-417D-9062-A02A6695AED2}" destId="{336F3CE6-A625-4435-9D74-5D147DFB4B1F}" srcOrd="1" destOrd="0" presId="urn:microsoft.com/office/officeart/2005/8/layout/orgChart1"/>
    <dgm:cxn modelId="{4BAF5E1B-C0C8-48B2-AF09-FD36F87FDA6D}" type="presParOf" srcId="{336F3CE6-A625-4435-9D74-5D147DFB4B1F}" destId="{A8A5334F-68D4-48C2-8E8C-F7C15853E21F}" srcOrd="0" destOrd="0" presId="urn:microsoft.com/office/officeart/2005/8/layout/orgChart1"/>
    <dgm:cxn modelId="{0B746D94-2A97-412D-A526-79DB7BA7D7C8}" type="presParOf" srcId="{A8A5334F-68D4-48C2-8E8C-F7C15853E21F}" destId="{2FCBC0F8-222C-4D2E-8AC3-1CBE8B7F82A4}" srcOrd="0" destOrd="0" presId="urn:microsoft.com/office/officeart/2005/8/layout/orgChart1"/>
    <dgm:cxn modelId="{CAE579C8-0313-48E4-8651-1D61645A88D5}" type="presParOf" srcId="{A8A5334F-68D4-48C2-8E8C-F7C15853E21F}" destId="{279B6575-0A7C-4413-9D13-DEAB8FD907CB}" srcOrd="1" destOrd="0" presId="urn:microsoft.com/office/officeart/2005/8/layout/orgChart1"/>
    <dgm:cxn modelId="{640B81EB-7CAC-4A5B-8134-1F16D38A5AA9}" type="presParOf" srcId="{336F3CE6-A625-4435-9D74-5D147DFB4B1F}" destId="{C163C976-7A5A-42C0-A0F1-9602A232877E}" srcOrd="1" destOrd="0" presId="urn:microsoft.com/office/officeart/2005/8/layout/orgChart1"/>
    <dgm:cxn modelId="{765AC063-0DA9-4B2B-A7E5-F326B8A7E282}" type="presParOf" srcId="{C163C976-7A5A-42C0-A0F1-9602A232877E}" destId="{A5880F6F-34E2-45BF-8834-C325898A919D}" srcOrd="0" destOrd="0" presId="urn:microsoft.com/office/officeart/2005/8/layout/orgChart1"/>
    <dgm:cxn modelId="{B503939D-9F8D-45ED-821C-BD418CB7B79B}" type="presParOf" srcId="{C163C976-7A5A-42C0-A0F1-9602A232877E}" destId="{C792B0CB-912F-4BC1-B88B-4CE22F135A95}" srcOrd="1" destOrd="0" presId="urn:microsoft.com/office/officeart/2005/8/layout/orgChart1"/>
    <dgm:cxn modelId="{2409A044-C73B-492F-9CDC-9AB8E62A1122}" type="presParOf" srcId="{C792B0CB-912F-4BC1-B88B-4CE22F135A95}" destId="{672CB0A7-776A-4453-BC93-22F6F6D870FC}" srcOrd="0" destOrd="0" presId="urn:microsoft.com/office/officeart/2005/8/layout/orgChart1"/>
    <dgm:cxn modelId="{E39D30F4-2610-4CE1-8D45-FC5F8AF14F66}" type="presParOf" srcId="{672CB0A7-776A-4453-BC93-22F6F6D870FC}" destId="{7BF5758D-A57A-4B8F-8E0E-FC8A3AAEB1E8}" srcOrd="0" destOrd="0" presId="urn:microsoft.com/office/officeart/2005/8/layout/orgChart1"/>
    <dgm:cxn modelId="{85F89562-23B2-419D-A371-14AA6D71CBF2}" type="presParOf" srcId="{672CB0A7-776A-4453-BC93-22F6F6D870FC}" destId="{7CA7CD25-4E98-4FCF-9419-E4CD6BCB618F}" srcOrd="1" destOrd="0" presId="urn:microsoft.com/office/officeart/2005/8/layout/orgChart1"/>
    <dgm:cxn modelId="{C7081124-252E-40C5-9F87-783A9E3C4A00}" type="presParOf" srcId="{C792B0CB-912F-4BC1-B88B-4CE22F135A95}" destId="{B2A01164-98DD-49DD-BF46-5910B0222C8C}" srcOrd="1" destOrd="0" presId="urn:microsoft.com/office/officeart/2005/8/layout/orgChart1"/>
    <dgm:cxn modelId="{843B7EF6-B004-446C-81FF-2E34FF62DD74}" type="presParOf" srcId="{C792B0CB-912F-4BC1-B88B-4CE22F135A95}" destId="{19DCA53F-CD80-43A3-A382-02E57922A83D}" srcOrd="2" destOrd="0" presId="urn:microsoft.com/office/officeart/2005/8/layout/orgChart1"/>
    <dgm:cxn modelId="{46683FBF-BCEF-4496-9A80-72AA395023E3}" type="presParOf" srcId="{C163C976-7A5A-42C0-A0F1-9602A232877E}" destId="{7C385BA7-ADA0-45E1-B140-7CD175178D28}" srcOrd="2" destOrd="0" presId="urn:microsoft.com/office/officeart/2005/8/layout/orgChart1"/>
    <dgm:cxn modelId="{4F028D55-9CA7-4176-B2E5-8CB15DA7D058}" type="presParOf" srcId="{C163C976-7A5A-42C0-A0F1-9602A232877E}" destId="{41212906-0840-433D-88A7-1149D44E0C2B}" srcOrd="3" destOrd="0" presId="urn:microsoft.com/office/officeart/2005/8/layout/orgChart1"/>
    <dgm:cxn modelId="{BA3AA891-EEDB-4B58-B983-B12686FE0AE7}" type="presParOf" srcId="{41212906-0840-433D-88A7-1149D44E0C2B}" destId="{62C327E5-78C9-4C0B-B2C0-8486CAA08F29}" srcOrd="0" destOrd="0" presId="urn:microsoft.com/office/officeart/2005/8/layout/orgChart1"/>
    <dgm:cxn modelId="{C040EA8F-78BF-4F6A-954A-0C7114A52A92}" type="presParOf" srcId="{62C327E5-78C9-4C0B-B2C0-8486CAA08F29}" destId="{B19BF28D-C730-49E9-AD59-EA7E625F9C68}" srcOrd="0" destOrd="0" presId="urn:microsoft.com/office/officeart/2005/8/layout/orgChart1"/>
    <dgm:cxn modelId="{369FF462-93A8-407C-973F-0FE6969BD29D}" type="presParOf" srcId="{62C327E5-78C9-4C0B-B2C0-8486CAA08F29}" destId="{3042672D-8BC9-44D0-888C-55C26DE70449}" srcOrd="1" destOrd="0" presId="urn:microsoft.com/office/officeart/2005/8/layout/orgChart1"/>
    <dgm:cxn modelId="{922CF4AE-9662-4E29-BD92-B27549CB5A04}" type="presParOf" srcId="{41212906-0840-433D-88A7-1149D44E0C2B}" destId="{BD2D549B-D920-4FDB-ACAB-3B1B305FD11C}" srcOrd="1" destOrd="0" presId="urn:microsoft.com/office/officeart/2005/8/layout/orgChart1"/>
    <dgm:cxn modelId="{43811F86-3734-41DA-A473-E98F661C8467}" type="presParOf" srcId="{41212906-0840-433D-88A7-1149D44E0C2B}" destId="{4E39DD14-E0EC-48A9-8520-859B5673867C}" srcOrd="2" destOrd="0" presId="urn:microsoft.com/office/officeart/2005/8/layout/orgChart1"/>
    <dgm:cxn modelId="{03880A08-AD05-4176-89A9-52DA26A0BF7F}" type="presParOf" srcId="{C163C976-7A5A-42C0-A0F1-9602A232877E}" destId="{2A960D31-3EF4-409A-8BD0-59AC592D5808}" srcOrd="4" destOrd="0" presId="urn:microsoft.com/office/officeart/2005/8/layout/orgChart1"/>
    <dgm:cxn modelId="{2DBC0A17-B9DE-47EE-92DD-A815657DD27F}" type="presParOf" srcId="{C163C976-7A5A-42C0-A0F1-9602A232877E}" destId="{B15FB0EF-D348-4F24-A778-1907709F9058}" srcOrd="5" destOrd="0" presId="urn:microsoft.com/office/officeart/2005/8/layout/orgChart1"/>
    <dgm:cxn modelId="{8A610829-5BF1-4786-B5FA-29E52BB89FAA}" type="presParOf" srcId="{B15FB0EF-D348-4F24-A778-1907709F9058}" destId="{B62526F9-CAE3-45C4-95C8-00DA62CE3C74}" srcOrd="0" destOrd="0" presId="urn:microsoft.com/office/officeart/2005/8/layout/orgChart1"/>
    <dgm:cxn modelId="{30198893-B002-4863-8469-786ED75F0EA6}" type="presParOf" srcId="{B62526F9-CAE3-45C4-95C8-00DA62CE3C74}" destId="{6084FED2-2391-49EC-93C6-8125EC18C8F9}" srcOrd="0" destOrd="0" presId="urn:microsoft.com/office/officeart/2005/8/layout/orgChart1"/>
    <dgm:cxn modelId="{0CCB3D7C-543C-4A66-B5EB-9C18DCF7122A}" type="presParOf" srcId="{B62526F9-CAE3-45C4-95C8-00DA62CE3C74}" destId="{CCA92341-F0C4-49A2-B213-11EBC4D74FC8}" srcOrd="1" destOrd="0" presId="urn:microsoft.com/office/officeart/2005/8/layout/orgChart1"/>
    <dgm:cxn modelId="{4872E45B-B468-4826-A7C3-CCFF8B2F9D4B}" type="presParOf" srcId="{B15FB0EF-D348-4F24-A778-1907709F9058}" destId="{3C6CBAC1-AA20-4256-9CAC-94FF101664C0}" srcOrd="1" destOrd="0" presId="urn:microsoft.com/office/officeart/2005/8/layout/orgChart1"/>
    <dgm:cxn modelId="{90F9B1AA-CC01-429E-8078-98CCE62331AC}" type="presParOf" srcId="{B15FB0EF-D348-4F24-A778-1907709F9058}" destId="{8204C7FB-2134-4B35-9EA4-D9F7A748EC73}" srcOrd="2" destOrd="0" presId="urn:microsoft.com/office/officeart/2005/8/layout/orgChart1"/>
    <dgm:cxn modelId="{E8E07AA1-3EA3-46CF-B79F-1A2EA502AD84}" type="presParOf" srcId="{336F3CE6-A625-4435-9D74-5D147DFB4B1F}" destId="{759D6090-5C24-471A-BC63-5C65D78EAB80}" srcOrd="2" destOrd="0" presId="urn:microsoft.com/office/officeart/2005/8/layout/orgChart1"/>
    <dgm:cxn modelId="{D82F257B-C617-470D-A7AC-4562B1EA5EF1}" type="presParOf" srcId="{EB2C4DCF-B095-49AD-B34B-8F3546784B2F}" destId="{930CA72C-9D4B-4A65-95F4-49806E6B9560}" srcOrd="2" destOrd="0" presId="urn:microsoft.com/office/officeart/2005/8/layout/orgChart1"/>
    <dgm:cxn modelId="{0196D071-900C-400C-A4F8-94C0A6EDF5B1}" type="presParOf" srcId="{87E1AE7E-DCDB-4151-B214-514165CC915B}" destId="{F49D878F-A42A-4F92-BBEF-BC214AC5888B}" srcOrd="2" destOrd="0" presId="urn:microsoft.com/office/officeart/2005/8/layout/orgChart1"/>
    <dgm:cxn modelId="{00A4B02D-0F5D-4601-8E1B-65A40B2A01F2}" type="presParOf" srcId="{3A6813F2-F722-4013-A5BF-04D3C8DD29D2}" destId="{B232DA21-A9CC-4E00-8C80-4D71563173E7}" srcOrd="10" destOrd="0" presId="urn:microsoft.com/office/officeart/2005/8/layout/orgChart1"/>
    <dgm:cxn modelId="{12E93626-DCE7-4A30-8A0B-D23B85D321AD}" type="presParOf" srcId="{3A6813F2-F722-4013-A5BF-04D3C8DD29D2}" destId="{EA6E26F0-5B54-463D-8E55-B55093B0B898}" srcOrd="11" destOrd="0" presId="urn:microsoft.com/office/officeart/2005/8/layout/orgChart1"/>
    <dgm:cxn modelId="{3D4C3782-5B54-485A-8830-45AF6403BB12}" type="presParOf" srcId="{EA6E26F0-5B54-463D-8E55-B55093B0B898}" destId="{5B18E711-B435-4029-BFF7-53C8D34282A3}" srcOrd="0" destOrd="0" presId="urn:microsoft.com/office/officeart/2005/8/layout/orgChart1"/>
    <dgm:cxn modelId="{547C7861-2908-497A-AEC8-0EEBAE0A02AF}" type="presParOf" srcId="{5B18E711-B435-4029-BFF7-53C8D34282A3}" destId="{63EB2EE0-E313-46A2-9D67-B324A002163D}" srcOrd="0" destOrd="0" presId="urn:microsoft.com/office/officeart/2005/8/layout/orgChart1"/>
    <dgm:cxn modelId="{8464878C-25A4-409F-AE52-328D6E252B0B}" type="presParOf" srcId="{5B18E711-B435-4029-BFF7-53C8D34282A3}" destId="{83288B86-5066-472A-92FA-5311F8376708}" srcOrd="1" destOrd="0" presId="urn:microsoft.com/office/officeart/2005/8/layout/orgChart1"/>
    <dgm:cxn modelId="{1FCFB69D-082F-4FA6-9986-CFB13697DCF4}" type="presParOf" srcId="{EA6E26F0-5B54-463D-8E55-B55093B0B898}" destId="{089BBE04-4506-4991-BBE6-D494855FA93E}" srcOrd="1" destOrd="0" presId="urn:microsoft.com/office/officeart/2005/8/layout/orgChart1"/>
    <dgm:cxn modelId="{805F11A8-4044-4935-8C78-06A51E105659}" type="presParOf" srcId="{089BBE04-4506-4991-BBE6-D494855FA93E}" destId="{0B5B6C74-4A65-4BC1-8058-002F81A7CD08}" srcOrd="0" destOrd="0" presId="urn:microsoft.com/office/officeart/2005/8/layout/orgChart1"/>
    <dgm:cxn modelId="{3E656DE6-CF3A-463D-93EE-04C37172C778}" type="presParOf" srcId="{089BBE04-4506-4991-BBE6-D494855FA93E}" destId="{D447FC6D-5859-422F-9B88-41E5DD3E0FB4}" srcOrd="1" destOrd="0" presId="urn:microsoft.com/office/officeart/2005/8/layout/orgChart1"/>
    <dgm:cxn modelId="{1A8E040C-9D74-40EF-B4DD-F73543ACF9F0}" type="presParOf" srcId="{D447FC6D-5859-422F-9B88-41E5DD3E0FB4}" destId="{17EBC5BD-27DE-4552-90BE-45BEC3CAF7E9}" srcOrd="0" destOrd="0" presId="urn:microsoft.com/office/officeart/2005/8/layout/orgChart1"/>
    <dgm:cxn modelId="{F70EBA4A-EC72-4508-A4C8-2AE63FC2563E}" type="presParOf" srcId="{17EBC5BD-27DE-4552-90BE-45BEC3CAF7E9}" destId="{4511842C-9953-4739-AE8B-5CCC370B0798}" srcOrd="0" destOrd="0" presId="urn:microsoft.com/office/officeart/2005/8/layout/orgChart1"/>
    <dgm:cxn modelId="{6EB453E7-EBC8-444C-9FC7-A064B2942FB7}" type="presParOf" srcId="{17EBC5BD-27DE-4552-90BE-45BEC3CAF7E9}" destId="{9C44BC80-3CFC-4E25-9A8A-90D7F051E21D}" srcOrd="1" destOrd="0" presId="urn:microsoft.com/office/officeart/2005/8/layout/orgChart1"/>
    <dgm:cxn modelId="{E85DA4D1-1992-46B2-A47B-1812A9D223C8}" type="presParOf" srcId="{D447FC6D-5859-422F-9B88-41E5DD3E0FB4}" destId="{C1AEE91C-380F-48D7-B6F2-BD3F805176D3}" srcOrd="1" destOrd="0" presId="urn:microsoft.com/office/officeart/2005/8/layout/orgChart1"/>
    <dgm:cxn modelId="{7429ADEB-7FA9-4B9D-9493-8AC348CCFD15}" type="presParOf" srcId="{C1AEE91C-380F-48D7-B6F2-BD3F805176D3}" destId="{A877B039-8F1E-4B04-B64F-EB90FF3BA1EF}" srcOrd="0" destOrd="0" presId="urn:microsoft.com/office/officeart/2005/8/layout/orgChart1"/>
    <dgm:cxn modelId="{89E11FA6-6790-4641-BF66-DE7E55A09185}" type="presParOf" srcId="{C1AEE91C-380F-48D7-B6F2-BD3F805176D3}" destId="{73D2301F-702E-4B6F-971A-44E8E432C638}" srcOrd="1" destOrd="0" presId="urn:microsoft.com/office/officeart/2005/8/layout/orgChart1"/>
    <dgm:cxn modelId="{2E46E487-57FC-4BFD-90D0-ED1BEB49AEAD}" type="presParOf" srcId="{73D2301F-702E-4B6F-971A-44E8E432C638}" destId="{6D460766-C69B-4213-A6A2-E16C8696DBE2}" srcOrd="0" destOrd="0" presId="urn:microsoft.com/office/officeart/2005/8/layout/orgChart1"/>
    <dgm:cxn modelId="{0E94EDE1-FEF0-412C-9B74-DEC7D8B7505A}" type="presParOf" srcId="{6D460766-C69B-4213-A6A2-E16C8696DBE2}" destId="{0E8B9CFC-B6D1-4BFE-B01B-19E08AC37BC9}" srcOrd="0" destOrd="0" presId="urn:microsoft.com/office/officeart/2005/8/layout/orgChart1"/>
    <dgm:cxn modelId="{FFC39BC1-3D73-48DD-B937-79F8A067638E}" type="presParOf" srcId="{6D460766-C69B-4213-A6A2-E16C8696DBE2}" destId="{D601A0B4-8C94-471C-9DDF-13C5DC266081}" srcOrd="1" destOrd="0" presId="urn:microsoft.com/office/officeart/2005/8/layout/orgChart1"/>
    <dgm:cxn modelId="{F8E99B20-90EC-473A-92FB-831AE569AB72}" type="presParOf" srcId="{73D2301F-702E-4B6F-971A-44E8E432C638}" destId="{4FB7210A-041F-4AE6-B255-0427493FCA96}" srcOrd="1" destOrd="0" presId="urn:microsoft.com/office/officeart/2005/8/layout/orgChart1"/>
    <dgm:cxn modelId="{D1ACF3E3-DF9B-41A9-B3F5-6609D4A83148}" type="presParOf" srcId="{73D2301F-702E-4B6F-971A-44E8E432C638}" destId="{39889D6B-7C7B-47BA-AD90-C7CF0A41351B}" srcOrd="2" destOrd="0" presId="urn:microsoft.com/office/officeart/2005/8/layout/orgChart1"/>
    <dgm:cxn modelId="{EBB3FDAB-A323-4CB5-AF6E-DDC5AC1AC1D0}" type="presParOf" srcId="{D447FC6D-5859-422F-9B88-41E5DD3E0FB4}" destId="{84299C33-B788-4084-AC87-F1290F3C0495}" srcOrd="2" destOrd="0" presId="urn:microsoft.com/office/officeart/2005/8/layout/orgChart1"/>
    <dgm:cxn modelId="{FC5E6A07-09EA-4449-A354-B7FFE021C238}" type="presParOf" srcId="{EA6E26F0-5B54-463D-8E55-B55093B0B898}" destId="{8C68D4CD-F615-4730-BAD4-001753A02B0F}" srcOrd="2" destOrd="0" presId="urn:microsoft.com/office/officeart/2005/8/layout/orgChart1"/>
    <dgm:cxn modelId="{FA6C12BF-CA93-4509-B384-DA28046FE627}" type="presParOf" srcId="{3A6813F2-F722-4013-A5BF-04D3C8DD29D2}" destId="{4F9BAE31-11DD-46C8-A2BA-BBE8DBDEA4E3}" srcOrd="12" destOrd="0" presId="urn:microsoft.com/office/officeart/2005/8/layout/orgChart1"/>
    <dgm:cxn modelId="{56911CF9-FA29-47A0-B1B5-0731E01E0F70}" type="presParOf" srcId="{3A6813F2-F722-4013-A5BF-04D3C8DD29D2}" destId="{4F727537-FAD3-4745-A692-96AB561A658C}" srcOrd="13" destOrd="0" presId="urn:microsoft.com/office/officeart/2005/8/layout/orgChart1"/>
    <dgm:cxn modelId="{280B4E56-9173-4A70-B8CB-9E55BB36EAE7}" type="presParOf" srcId="{4F727537-FAD3-4745-A692-96AB561A658C}" destId="{1A36EC6E-8090-46BE-9A71-1AD5751C5317}" srcOrd="0" destOrd="0" presId="urn:microsoft.com/office/officeart/2005/8/layout/orgChart1"/>
    <dgm:cxn modelId="{588FD564-D069-41CC-B9C8-729226B80CF4}" type="presParOf" srcId="{1A36EC6E-8090-46BE-9A71-1AD5751C5317}" destId="{5CDD63CC-8427-48BF-8CE4-74EEA91BFF2D}" srcOrd="0" destOrd="0" presId="urn:microsoft.com/office/officeart/2005/8/layout/orgChart1"/>
    <dgm:cxn modelId="{2BF83A6C-DD26-4173-9627-116397C0E502}" type="presParOf" srcId="{1A36EC6E-8090-46BE-9A71-1AD5751C5317}" destId="{19B058E8-40BE-4598-B2EF-202B5ABC7996}" srcOrd="1" destOrd="0" presId="urn:microsoft.com/office/officeart/2005/8/layout/orgChart1"/>
    <dgm:cxn modelId="{5466E354-7702-486C-A530-1AAB9FAF0A7E}" type="presParOf" srcId="{4F727537-FAD3-4745-A692-96AB561A658C}" destId="{25801EFF-D41C-4BCA-8777-25739D681774}" srcOrd="1" destOrd="0" presId="urn:microsoft.com/office/officeart/2005/8/layout/orgChart1"/>
    <dgm:cxn modelId="{2B4339AE-5E5E-490B-A471-3CEE4C18296E}" type="presParOf" srcId="{4F727537-FAD3-4745-A692-96AB561A658C}" destId="{B7087BEB-E77B-4E3D-96D6-BE9EEF315466}" srcOrd="2" destOrd="0" presId="urn:microsoft.com/office/officeart/2005/8/layout/orgChart1"/>
    <dgm:cxn modelId="{69E5B800-67A3-4640-ACDD-A7C863E7CE74}" type="presParOf" srcId="{3A6813F2-F722-4013-A5BF-04D3C8DD29D2}" destId="{BCF88245-44B4-405F-9247-E54FF1704D9F}" srcOrd="14" destOrd="0" presId="urn:microsoft.com/office/officeart/2005/8/layout/orgChart1"/>
    <dgm:cxn modelId="{7B31D905-497B-4EAD-9EF6-6B796A953C09}" type="presParOf" srcId="{3A6813F2-F722-4013-A5BF-04D3C8DD29D2}" destId="{52698648-429E-401C-90A4-B466962497F7}" srcOrd="15" destOrd="0" presId="urn:microsoft.com/office/officeart/2005/8/layout/orgChart1"/>
    <dgm:cxn modelId="{CF90AE7B-95A7-493B-95A2-7D50A037DE8D}" type="presParOf" srcId="{52698648-429E-401C-90A4-B466962497F7}" destId="{70924D87-46F9-4BA3-93BE-43093492A84E}" srcOrd="0" destOrd="0" presId="urn:microsoft.com/office/officeart/2005/8/layout/orgChart1"/>
    <dgm:cxn modelId="{2E9C214E-A0A2-4F42-9F74-834A7F2F7B77}" type="presParOf" srcId="{70924D87-46F9-4BA3-93BE-43093492A84E}" destId="{A03EB079-6E38-4B22-BE19-B189C257C0B7}" srcOrd="0" destOrd="0" presId="urn:microsoft.com/office/officeart/2005/8/layout/orgChart1"/>
    <dgm:cxn modelId="{1B61C395-9547-4685-BFC7-77D9DFB1517E}" type="presParOf" srcId="{70924D87-46F9-4BA3-93BE-43093492A84E}" destId="{01D2251D-08EF-49F8-B259-451877BC68E2}" srcOrd="1" destOrd="0" presId="urn:microsoft.com/office/officeart/2005/8/layout/orgChart1"/>
    <dgm:cxn modelId="{75BF9024-D3D6-44B4-8023-D91D11E1703F}" type="presParOf" srcId="{52698648-429E-401C-90A4-B466962497F7}" destId="{33796C80-B024-4F6C-8809-80DB95A6727B}" srcOrd="1" destOrd="0" presId="urn:microsoft.com/office/officeart/2005/8/layout/orgChart1"/>
    <dgm:cxn modelId="{CA739CA9-3C41-45A8-BF4D-CAF653B531E5}" type="presParOf" srcId="{52698648-429E-401C-90A4-B466962497F7}" destId="{A0EB06E9-78E3-49BB-9B6F-0964D597B75B}" srcOrd="2" destOrd="0" presId="urn:microsoft.com/office/officeart/2005/8/layout/orgChart1"/>
    <dgm:cxn modelId="{FA3943F1-BD45-4D70-AAF8-4276E7C83459}" type="presParOf" srcId="{62EF8676-1DCE-4DF0-9329-3E41DD3DC660}" destId="{AD459D36-C947-4BD1-8F6B-64E6362FC19A}" srcOrd="2" destOrd="0" presId="urn:microsoft.com/office/officeart/2005/8/layout/orgChart1"/>
    <dgm:cxn modelId="{CAAC66D6-AA51-49E3-B3E4-726A63E4A353}" type="presParOf" srcId="{7FC10921-28CE-469F-A412-0D4E47BFFE50}" destId="{7F5CC220-714C-4BC7-9734-3F0C2B6A5DAC}" srcOrd="2" destOrd="0" presId="urn:microsoft.com/office/officeart/2005/8/layout/orgChart1"/>
    <dgm:cxn modelId="{7920167F-E823-450B-9BB7-3218A1DAACEB}" type="presParOf" srcId="{9D455CFC-0101-48F9-A8BF-960775FCE2A0}" destId="{8B7D1A4A-7A9C-4582-B78C-719C49907A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F1199-5B23-41BF-9584-1E23FC38DA7B}">
      <dsp:nvSpPr>
        <dsp:cNvPr id="0" name=""/>
        <dsp:cNvSpPr/>
      </dsp:nvSpPr>
      <dsp:spPr>
        <a:xfrm>
          <a:off x="4114800" y="1147901"/>
          <a:ext cx="3614752" cy="209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58"/>
              </a:lnTo>
              <a:lnTo>
                <a:pt x="3614752" y="104558"/>
              </a:lnTo>
              <a:lnTo>
                <a:pt x="3614752" y="20911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88C6B-205F-4E55-89A1-E3AECAC420B9}">
      <dsp:nvSpPr>
        <dsp:cNvPr id="0" name=""/>
        <dsp:cNvSpPr/>
      </dsp:nvSpPr>
      <dsp:spPr>
        <a:xfrm>
          <a:off x="4114800" y="1147901"/>
          <a:ext cx="2409835" cy="209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58"/>
              </a:lnTo>
              <a:lnTo>
                <a:pt x="2409835" y="104558"/>
              </a:lnTo>
              <a:lnTo>
                <a:pt x="2409835" y="20911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A5575-80C5-4E45-AE7D-3FF4B7F9BBCE}">
      <dsp:nvSpPr>
        <dsp:cNvPr id="0" name=""/>
        <dsp:cNvSpPr/>
      </dsp:nvSpPr>
      <dsp:spPr>
        <a:xfrm>
          <a:off x="5273997" y="3268955"/>
          <a:ext cx="91440" cy="209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117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00D8F-CF34-4C84-91C0-F35C1D950265}">
      <dsp:nvSpPr>
        <dsp:cNvPr id="0" name=""/>
        <dsp:cNvSpPr/>
      </dsp:nvSpPr>
      <dsp:spPr>
        <a:xfrm>
          <a:off x="5273997" y="2561937"/>
          <a:ext cx="91440" cy="209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117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00495-5E51-43EB-A180-AD0FEF15E22A}">
      <dsp:nvSpPr>
        <dsp:cNvPr id="0" name=""/>
        <dsp:cNvSpPr/>
      </dsp:nvSpPr>
      <dsp:spPr>
        <a:xfrm>
          <a:off x="5273997" y="1854919"/>
          <a:ext cx="91440" cy="209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117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2ACF4-B777-4A2E-B47C-4B15A0BC7078}">
      <dsp:nvSpPr>
        <dsp:cNvPr id="0" name=""/>
        <dsp:cNvSpPr/>
      </dsp:nvSpPr>
      <dsp:spPr>
        <a:xfrm>
          <a:off x="4114800" y="1147901"/>
          <a:ext cx="1204917" cy="209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558"/>
              </a:lnTo>
              <a:lnTo>
                <a:pt x="1204917" y="104558"/>
              </a:lnTo>
              <a:lnTo>
                <a:pt x="1204917" y="20911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91164-36EB-47A4-BE4A-2E9B7B0DEB14}">
      <dsp:nvSpPr>
        <dsp:cNvPr id="0" name=""/>
        <dsp:cNvSpPr/>
      </dsp:nvSpPr>
      <dsp:spPr>
        <a:xfrm>
          <a:off x="4069079" y="1147901"/>
          <a:ext cx="91440" cy="209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11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37995-796E-4697-B709-2CCAC9E0DF88}">
      <dsp:nvSpPr>
        <dsp:cNvPr id="0" name=""/>
        <dsp:cNvSpPr/>
      </dsp:nvSpPr>
      <dsp:spPr>
        <a:xfrm>
          <a:off x="2909882" y="1147901"/>
          <a:ext cx="1204917" cy="209117"/>
        </a:xfrm>
        <a:custGeom>
          <a:avLst/>
          <a:gdLst/>
          <a:ahLst/>
          <a:cxnLst/>
          <a:rect l="0" t="0" r="0" b="0"/>
          <a:pathLst>
            <a:path>
              <a:moveTo>
                <a:pt x="1204917" y="0"/>
              </a:moveTo>
              <a:lnTo>
                <a:pt x="1204917" y="104558"/>
              </a:lnTo>
              <a:lnTo>
                <a:pt x="0" y="104558"/>
              </a:lnTo>
              <a:lnTo>
                <a:pt x="0" y="20911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7F2AA-B5BA-4D2A-9F60-0C8D7C9775FE}">
      <dsp:nvSpPr>
        <dsp:cNvPr id="0" name=""/>
        <dsp:cNvSpPr/>
      </dsp:nvSpPr>
      <dsp:spPr>
        <a:xfrm>
          <a:off x="1659244" y="3268955"/>
          <a:ext cx="91440" cy="209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117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FCE75-16B4-4668-9553-5736287AA64D}">
      <dsp:nvSpPr>
        <dsp:cNvPr id="0" name=""/>
        <dsp:cNvSpPr/>
      </dsp:nvSpPr>
      <dsp:spPr>
        <a:xfrm>
          <a:off x="1659244" y="2561937"/>
          <a:ext cx="91440" cy="209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117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63C11-F6BF-4A4E-B26C-0FA87EE6A3B2}">
      <dsp:nvSpPr>
        <dsp:cNvPr id="0" name=""/>
        <dsp:cNvSpPr/>
      </dsp:nvSpPr>
      <dsp:spPr>
        <a:xfrm>
          <a:off x="1659244" y="1854919"/>
          <a:ext cx="91440" cy="209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117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4600B-6EE3-4144-8859-21D859264755}">
      <dsp:nvSpPr>
        <dsp:cNvPr id="0" name=""/>
        <dsp:cNvSpPr/>
      </dsp:nvSpPr>
      <dsp:spPr>
        <a:xfrm>
          <a:off x="1704964" y="1147901"/>
          <a:ext cx="2409835" cy="209117"/>
        </a:xfrm>
        <a:custGeom>
          <a:avLst/>
          <a:gdLst/>
          <a:ahLst/>
          <a:cxnLst/>
          <a:rect l="0" t="0" r="0" b="0"/>
          <a:pathLst>
            <a:path>
              <a:moveTo>
                <a:pt x="2409835" y="0"/>
              </a:moveTo>
              <a:lnTo>
                <a:pt x="2409835" y="104558"/>
              </a:lnTo>
              <a:lnTo>
                <a:pt x="0" y="104558"/>
              </a:lnTo>
              <a:lnTo>
                <a:pt x="0" y="20911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B7CEA-30F6-4D21-A7B7-E51D3C4E01CD}">
      <dsp:nvSpPr>
        <dsp:cNvPr id="0" name=""/>
        <dsp:cNvSpPr/>
      </dsp:nvSpPr>
      <dsp:spPr>
        <a:xfrm>
          <a:off x="500047" y="1147901"/>
          <a:ext cx="3614752" cy="209117"/>
        </a:xfrm>
        <a:custGeom>
          <a:avLst/>
          <a:gdLst/>
          <a:ahLst/>
          <a:cxnLst/>
          <a:rect l="0" t="0" r="0" b="0"/>
          <a:pathLst>
            <a:path>
              <a:moveTo>
                <a:pt x="3614752" y="0"/>
              </a:moveTo>
              <a:lnTo>
                <a:pt x="3614752" y="104558"/>
              </a:lnTo>
              <a:lnTo>
                <a:pt x="0" y="104558"/>
              </a:lnTo>
              <a:lnTo>
                <a:pt x="0" y="209117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A8686-F61A-4529-BA88-03D7D3794C8A}">
      <dsp:nvSpPr>
        <dsp:cNvPr id="0" name=""/>
        <dsp:cNvSpPr/>
      </dsp:nvSpPr>
      <dsp:spPr>
        <a:xfrm>
          <a:off x="3616900" y="650002"/>
          <a:ext cx="995799" cy="497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900" kern="1200" dirty="0" smtClean="0"/>
            <a:t>ESMC Shop</a:t>
          </a:r>
          <a:endParaRPr lang="pt-PT" sz="900" kern="1200" dirty="0"/>
        </a:p>
      </dsp:txBody>
      <dsp:txXfrm>
        <a:off x="3616900" y="650002"/>
        <a:ext cx="995799" cy="497899"/>
      </dsp:txXfrm>
    </dsp:sp>
    <dsp:sp modelId="{2FDCBD70-F632-4ACF-B0E5-923FC19AB47E}">
      <dsp:nvSpPr>
        <dsp:cNvPr id="0" name=""/>
        <dsp:cNvSpPr/>
      </dsp:nvSpPr>
      <dsp:spPr>
        <a:xfrm>
          <a:off x="2147" y="1357019"/>
          <a:ext cx="995799" cy="497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900" kern="1200" smtClean="0"/>
            <a:t>Início</a:t>
          </a:r>
          <a:endParaRPr lang="pt-PT" sz="900" kern="1200"/>
        </a:p>
      </dsp:txBody>
      <dsp:txXfrm>
        <a:off x="2147" y="1357019"/>
        <a:ext cx="995799" cy="497899"/>
      </dsp:txXfrm>
    </dsp:sp>
    <dsp:sp modelId="{57FCBBCA-C4D2-4703-983B-DB2C9100EAE9}">
      <dsp:nvSpPr>
        <dsp:cNvPr id="0" name=""/>
        <dsp:cNvSpPr/>
      </dsp:nvSpPr>
      <dsp:spPr>
        <a:xfrm>
          <a:off x="1207064" y="1357019"/>
          <a:ext cx="995799" cy="497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900" kern="1200" smtClean="0"/>
            <a:t>Pesquisa Avançada de Artigos</a:t>
          </a:r>
          <a:endParaRPr lang="pt-PT" sz="900" kern="1200"/>
        </a:p>
      </dsp:txBody>
      <dsp:txXfrm>
        <a:off x="1207064" y="1357019"/>
        <a:ext cx="995799" cy="497899"/>
      </dsp:txXfrm>
    </dsp:sp>
    <dsp:sp modelId="{C3DCB6C9-D8D7-4BFA-B9C9-5DCD37BF54B7}">
      <dsp:nvSpPr>
        <dsp:cNvPr id="0" name=""/>
        <dsp:cNvSpPr/>
      </dsp:nvSpPr>
      <dsp:spPr>
        <a:xfrm>
          <a:off x="1207064" y="2064037"/>
          <a:ext cx="995799" cy="497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900" kern="1200" dirty="0" smtClean="0"/>
            <a:t>Resultados da Pesquisa Avançada de Artigos</a:t>
          </a:r>
          <a:endParaRPr lang="pt-PT" sz="900" kern="1200" dirty="0"/>
        </a:p>
      </dsp:txBody>
      <dsp:txXfrm>
        <a:off x="1207064" y="2064037"/>
        <a:ext cx="995799" cy="497899"/>
      </dsp:txXfrm>
    </dsp:sp>
    <dsp:sp modelId="{63BE5ABB-C762-48C6-A0BB-BAE08257B00E}">
      <dsp:nvSpPr>
        <dsp:cNvPr id="0" name=""/>
        <dsp:cNvSpPr/>
      </dsp:nvSpPr>
      <dsp:spPr>
        <a:xfrm>
          <a:off x="1207064" y="2771055"/>
          <a:ext cx="995799" cy="497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900" kern="1200" smtClean="0"/>
            <a:t>Detalhes de Artigo</a:t>
          </a:r>
          <a:endParaRPr lang="pt-PT" sz="900" kern="1200"/>
        </a:p>
      </dsp:txBody>
      <dsp:txXfrm>
        <a:off x="1207064" y="2771055"/>
        <a:ext cx="995799" cy="497899"/>
      </dsp:txXfrm>
    </dsp:sp>
    <dsp:sp modelId="{3194B20B-EBCF-46E6-862B-CAB5F5F42CCE}">
      <dsp:nvSpPr>
        <dsp:cNvPr id="0" name=""/>
        <dsp:cNvSpPr/>
      </dsp:nvSpPr>
      <dsp:spPr>
        <a:xfrm>
          <a:off x="1207064" y="3478073"/>
          <a:ext cx="995799" cy="497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900" kern="1200" smtClean="0"/>
            <a:t>Histórico de Licitações</a:t>
          </a:r>
          <a:endParaRPr lang="pt-PT" sz="900" kern="1200"/>
        </a:p>
      </dsp:txBody>
      <dsp:txXfrm>
        <a:off x="1207064" y="3478073"/>
        <a:ext cx="995799" cy="497899"/>
      </dsp:txXfrm>
    </dsp:sp>
    <dsp:sp modelId="{1B51885C-D165-4B25-937A-BF0A59F4040D}">
      <dsp:nvSpPr>
        <dsp:cNvPr id="0" name=""/>
        <dsp:cNvSpPr/>
      </dsp:nvSpPr>
      <dsp:spPr>
        <a:xfrm>
          <a:off x="2411982" y="1357019"/>
          <a:ext cx="995799" cy="497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900" kern="1200" smtClean="0"/>
            <a:t>Sobre Nós</a:t>
          </a:r>
          <a:endParaRPr lang="pt-PT" sz="900" kern="1200"/>
        </a:p>
      </dsp:txBody>
      <dsp:txXfrm>
        <a:off x="2411982" y="1357019"/>
        <a:ext cx="995799" cy="497899"/>
      </dsp:txXfrm>
    </dsp:sp>
    <dsp:sp modelId="{E32DB2BB-8329-441A-B3D7-D5DC1EC6366A}">
      <dsp:nvSpPr>
        <dsp:cNvPr id="0" name=""/>
        <dsp:cNvSpPr/>
      </dsp:nvSpPr>
      <dsp:spPr>
        <a:xfrm>
          <a:off x="3616900" y="1357019"/>
          <a:ext cx="995799" cy="497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900" kern="1200" smtClean="0"/>
            <a:t>Contactos e Links</a:t>
          </a:r>
          <a:endParaRPr lang="pt-PT" sz="900" kern="1200"/>
        </a:p>
      </dsp:txBody>
      <dsp:txXfrm>
        <a:off x="3616900" y="1357019"/>
        <a:ext cx="995799" cy="497899"/>
      </dsp:txXfrm>
    </dsp:sp>
    <dsp:sp modelId="{CEF21FD1-A161-477E-AAA4-2954BDC64497}">
      <dsp:nvSpPr>
        <dsp:cNvPr id="0" name=""/>
        <dsp:cNvSpPr/>
      </dsp:nvSpPr>
      <dsp:spPr>
        <a:xfrm>
          <a:off x="4821817" y="1357019"/>
          <a:ext cx="995799" cy="497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900" kern="1200" smtClean="0"/>
            <a:t>Pesquisa Rápida de Artigos</a:t>
          </a:r>
          <a:endParaRPr lang="pt-PT" sz="900" kern="1200"/>
        </a:p>
      </dsp:txBody>
      <dsp:txXfrm>
        <a:off x="4821817" y="1357019"/>
        <a:ext cx="995799" cy="497899"/>
      </dsp:txXfrm>
    </dsp:sp>
    <dsp:sp modelId="{9A9A2146-0FF7-4D9C-BF98-F1A61EDF1C65}">
      <dsp:nvSpPr>
        <dsp:cNvPr id="0" name=""/>
        <dsp:cNvSpPr/>
      </dsp:nvSpPr>
      <dsp:spPr>
        <a:xfrm>
          <a:off x="4821817" y="2064037"/>
          <a:ext cx="995799" cy="497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900" kern="1200" smtClean="0"/>
            <a:t>Resultados da Pesquisa Rápida de Artigos</a:t>
          </a:r>
          <a:endParaRPr lang="pt-PT" sz="900" kern="1200"/>
        </a:p>
      </dsp:txBody>
      <dsp:txXfrm>
        <a:off x="4821817" y="2064037"/>
        <a:ext cx="995799" cy="497899"/>
      </dsp:txXfrm>
    </dsp:sp>
    <dsp:sp modelId="{9E4B6FAA-D6D5-46DD-B040-52156A77102F}">
      <dsp:nvSpPr>
        <dsp:cNvPr id="0" name=""/>
        <dsp:cNvSpPr/>
      </dsp:nvSpPr>
      <dsp:spPr>
        <a:xfrm>
          <a:off x="4821817" y="2771055"/>
          <a:ext cx="995799" cy="497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900" kern="1200" smtClean="0"/>
            <a:t>Detalhes de Artigo</a:t>
          </a:r>
          <a:endParaRPr lang="pt-PT" sz="900" kern="1200"/>
        </a:p>
      </dsp:txBody>
      <dsp:txXfrm>
        <a:off x="4821817" y="2771055"/>
        <a:ext cx="995799" cy="497899"/>
      </dsp:txXfrm>
    </dsp:sp>
    <dsp:sp modelId="{2DFD9A0C-7337-4B0D-9AB2-018CC52F5626}">
      <dsp:nvSpPr>
        <dsp:cNvPr id="0" name=""/>
        <dsp:cNvSpPr/>
      </dsp:nvSpPr>
      <dsp:spPr>
        <a:xfrm>
          <a:off x="4821817" y="3478073"/>
          <a:ext cx="995799" cy="497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900" kern="1200" smtClean="0"/>
            <a:t>Histórico de Licitações</a:t>
          </a:r>
          <a:endParaRPr lang="pt-PT" sz="900" kern="1200"/>
        </a:p>
      </dsp:txBody>
      <dsp:txXfrm>
        <a:off x="4821817" y="3478073"/>
        <a:ext cx="995799" cy="497899"/>
      </dsp:txXfrm>
    </dsp:sp>
    <dsp:sp modelId="{550F9152-3FAD-470A-B0B9-324C5507382A}">
      <dsp:nvSpPr>
        <dsp:cNvPr id="0" name=""/>
        <dsp:cNvSpPr/>
      </dsp:nvSpPr>
      <dsp:spPr>
        <a:xfrm>
          <a:off x="6026735" y="1357019"/>
          <a:ext cx="995799" cy="497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900" kern="1200" smtClean="0"/>
            <a:t>Iniciar Sessão</a:t>
          </a:r>
          <a:endParaRPr lang="pt-PT" sz="900" kern="1200"/>
        </a:p>
      </dsp:txBody>
      <dsp:txXfrm>
        <a:off x="6026735" y="1357019"/>
        <a:ext cx="995799" cy="497899"/>
      </dsp:txXfrm>
    </dsp:sp>
    <dsp:sp modelId="{F1B19C49-F48F-4BDF-8C1E-7286901E29EA}">
      <dsp:nvSpPr>
        <dsp:cNvPr id="0" name=""/>
        <dsp:cNvSpPr/>
      </dsp:nvSpPr>
      <dsp:spPr>
        <a:xfrm>
          <a:off x="7231653" y="1357019"/>
          <a:ext cx="995799" cy="497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900" kern="1200" dirty="0" smtClean="0"/>
            <a:t>Registo</a:t>
          </a:r>
          <a:endParaRPr lang="pt-PT" sz="900" kern="1200" dirty="0"/>
        </a:p>
      </dsp:txBody>
      <dsp:txXfrm>
        <a:off x="7231653" y="1357019"/>
        <a:ext cx="995799" cy="497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E6D2A-7A17-4C9A-BDFB-0CD2D94551B1}">
      <dsp:nvSpPr>
        <dsp:cNvPr id="0" name=""/>
        <dsp:cNvSpPr/>
      </dsp:nvSpPr>
      <dsp:spPr>
        <a:xfrm>
          <a:off x="4412230" y="2086841"/>
          <a:ext cx="3569169" cy="103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20"/>
              </a:lnTo>
              <a:lnTo>
                <a:pt x="3569169" y="51620"/>
              </a:lnTo>
              <a:lnTo>
                <a:pt x="3569169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8FB987-E03C-42A4-8CF1-198B2AF0A588}">
      <dsp:nvSpPr>
        <dsp:cNvPr id="0" name=""/>
        <dsp:cNvSpPr/>
      </dsp:nvSpPr>
      <dsp:spPr>
        <a:xfrm>
          <a:off x="4412230" y="2086841"/>
          <a:ext cx="2974307" cy="103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20"/>
              </a:lnTo>
              <a:lnTo>
                <a:pt x="2974307" y="51620"/>
              </a:lnTo>
              <a:lnTo>
                <a:pt x="2974307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BA103-4471-4535-8BAA-209FB45B9F56}">
      <dsp:nvSpPr>
        <dsp:cNvPr id="0" name=""/>
        <dsp:cNvSpPr/>
      </dsp:nvSpPr>
      <dsp:spPr>
        <a:xfrm>
          <a:off x="4412230" y="2086841"/>
          <a:ext cx="2379446" cy="103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20"/>
              </a:lnTo>
              <a:lnTo>
                <a:pt x="2379446" y="51620"/>
              </a:lnTo>
              <a:lnTo>
                <a:pt x="2379446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9490B-26C5-43C9-9D36-BC6528B755C8}">
      <dsp:nvSpPr>
        <dsp:cNvPr id="0" name=""/>
        <dsp:cNvSpPr/>
      </dsp:nvSpPr>
      <dsp:spPr>
        <a:xfrm>
          <a:off x="6196815" y="2784943"/>
          <a:ext cx="1189723" cy="103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20"/>
              </a:lnTo>
              <a:lnTo>
                <a:pt x="1189723" y="51620"/>
              </a:lnTo>
              <a:lnTo>
                <a:pt x="1189723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7EB2E-6B86-4569-A194-91A6501F3C1F}">
      <dsp:nvSpPr>
        <dsp:cNvPr id="0" name=""/>
        <dsp:cNvSpPr/>
      </dsp:nvSpPr>
      <dsp:spPr>
        <a:xfrm>
          <a:off x="6196815" y="2784943"/>
          <a:ext cx="594861" cy="103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20"/>
              </a:lnTo>
              <a:lnTo>
                <a:pt x="594861" y="51620"/>
              </a:lnTo>
              <a:lnTo>
                <a:pt x="594861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BEA93-6D1D-4763-B0D3-C1200F7ED2F5}">
      <dsp:nvSpPr>
        <dsp:cNvPr id="0" name=""/>
        <dsp:cNvSpPr/>
      </dsp:nvSpPr>
      <dsp:spPr>
        <a:xfrm>
          <a:off x="6151095" y="2784943"/>
          <a:ext cx="91440" cy="1032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86BF0-D60A-4847-AB0C-98A3324F7C41}">
      <dsp:nvSpPr>
        <dsp:cNvPr id="0" name=""/>
        <dsp:cNvSpPr/>
      </dsp:nvSpPr>
      <dsp:spPr>
        <a:xfrm>
          <a:off x="5601953" y="2784943"/>
          <a:ext cx="594861" cy="103240"/>
        </a:xfrm>
        <a:custGeom>
          <a:avLst/>
          <a:gdLst/>
          <a:ahLst/>
          <a:cxnLst/>
          <a:rect l="0" t="0" r="0" b="0"/>
          <a:pathLst>
            <a:path>
              <a:moveTo>
                <a:pt x="594861" y="0"/>
              </a:moveTo>
              <a:lnTo>
                <a:pt x="594861" y="51620"/>
              </a:lnTo>
              <a:lnTo>
                <a:pt x="0" y="51620"/>
              </a:lnTo>
              <a:lnTo>
                <a:pt x="0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6E954-CB72-4A08-9ED1-4378F50E5363}">
      <dsp:nvSpPr>
        <dsp:cNvPr id="0" name=""/>
        <dsp:cNvSpPr/>
      </dsp:nvSpPr>
      <dsp:spPr>
        <a:xfrm>
          <a:off x="5007092" y="2784943"/>
          <a:ext cx="1189723" cy="103240"/>
        </a:xfrm>
        <a:custGeom>
          <a:avLst/>
          <a:gdLst/>
          <a:ahLst/>
          <a:cxnLst/>
          <a:rect l="0" t="0" r="0" b="0"/>
          <a:pathLst>
            <a:path>
              <a:moveTo>
                <a:pt x="1189723" y="0"/>
              </a:moveTo>
              <a:lnTo>
                <a:pt x="1189723" y="51620"/>
              </a:lnTo>
              <a:lnTo>
                <a:pt x="0" y="51620"/>
              </a:lnTo>
              <a:lnTo>
                <a:pt x="0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9E75A-B9FB-4C2A-863F-1DD26AE6AF4A}">
      <dsp:nvSpPr>
        <dsp:cNvPr id="0" name=""/>
        <dsp:cNvSpPr/>
      </dsp:nvSpPr>
      <dsp:spPr>
        <a:xfrm>
          <a:off x="6151095" y="2435892"/>
          <a:ext cx="91440" cy="1032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1C494-46CF-4EB9-A284-C5A47F3BDAC7}">
      <dsp:nvSpPr>
        <dsp:cNvPr id="0" name=""/>
        <dsp:cNvSpPr/>
      </dsp:nvSpPr>
      <dsp:spPr>
        <a:xfrm>
          <a:off x="4412230" y="2086841"/>
          <a:ext cx="1784584" cy="103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20"/>
              </a:lnTo>
              <a:lnTo>
                <a:pt x="1784584" y="51620"/>
              </a:lnTo>
              <a:lnTo>
                <a:pt x="1784584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D2E06-1DE2-45CC-A351-ADDC7977FD67}">
      <dsp:nvSpPr>
        <dsp:cNvPr id="0" name=""/>
        <dsp:cNvSpPr/>
      </dsp:nvSpPr>
      <dsp:spPr>
        <a:xfrm>
          <a:off x="4412230" y="2086841"/>
          <a:ext cx="594861" cy="103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20"/>
              </a:lnTo>
              <a:lnTo>
                <a:pt x="594861" y="51620"/>
              </a:lnTo>
              <a:lnTo>
                <a:pt x="594861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CDEE0-630B-4D2E-AF0A-C1F5F99FC515}">
      <dsp:nvSpPr>
        <dsp:cNvPr id="0" name=""/>
        <dsp:cNvSpPr/>
      </dsp:nvSpPr>
      <dsp:spPr>
        <a:xfrm>
          <a:off x="4412230" y="3133994"/>
          <a:ext cx="1189723" cy="103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20"/>
              </a:lnTo>
              <a:lnTo>
                <a:pt x="1189723" y="51620"/>
              </a:lnTo>
              <a:lnTo>
                <a:pt x="1189723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060C8-BD29-4087-BFAE-2A815493C30B}">
      <dsp:nvSpPr>
        <dsp:cNvPr id="0" name=""/>
        <dsp:cNvSpPr/>
      </dsp:nvSpPr>
      <dsp:spPr>
        <a:xfrm>
          <a:off x="4412230" y="3133994"/>
          <a:ext cx="594861" cy="103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20"/>
              </a:lnTo>
              <a:lnTo>
                <a:pt x="594861" y="51620"/>
              </a:lnTo>
              <a:lnTo>
                <a:pt x="594861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B7BFB-8E7A-4774-9E19-1A9704B06BAE}">
      <dsp:nvSpPr>
        <dsp:cNvPr id="0" name=""/>
        <dsp:cNvSpPr/>
      </dsp:nvSpPr>
      <dsp:spPr>
        <a:xfrm>
          <a:off x="4366510" y="3133994"/>
          <a:ext cx="91440" cy="1032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0CE22-F9C3-4DBA-9FA8-AE4D005DCA69}">
      <dsp:nvSpPr>
        <dsp:cNvPr id="0" name=""/>
        <dsp:cNvSpPr/>
      </dsp:nvSpPr>
      <dsp:spPr>
        <a:xfrm>
          <a:off x="3817369" y="3133994"/>
          <a:ext cx="594861" cy="103240"/>
        </a:xfrm>
        <a:custGeom>
          <a:avLst/>
          <a:gdLst/>
          <a:ahLst/>
          <a:cxnLst/>
          <a:rect l="0" t="0" r="0" b="0"/>
          <a:pathLst>
            <a:path>
              <a:moveTo>
                <a:pt x="594861" y="0"/>
              </a:moveTo>
              <a:lnTo>
                <a:pt x="594861" y="51620"/>
              </a:lnTo>
              <a:lnTo>
                <a:pt x="0" y="51620"/>
              </a:lnTo>
              <a:lnTo>
                <a:pt x="0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9C9E5-1768-4F45-A811-648B99066804}">
      <dsp:nvSpPr>
        <dsp:cNvPr id="0" name=""/>
        <dsp:cNvSpPr/>
      </dsp:nvSpPr>
      <dsp:spPr>
        <a:xfrm>
          <a:off x="3222507" y="3133994"/>
          <a:ext cx="1189723" cy="103240"/>
        </a:xfrm>
        <a:custGeom>
          <a:avLst/>
          <a:gdLst/>
          <a:ahLst/>
          <a:cxnLst/>
          <a:rect l="0" t="0" r="0" b="0"/>
          <a:pathLst>
            <a:path>
              <a:moveTo>
                <a:pt x="1189723" y="0"/>
              </a:moveTo>
              <a:lnTo>
                <a:pt x="1189723" y="51620"/>
              </a:lnTo>
              <a:lnTo>
                <a:pt x="0" y="51620"/>
              </a:lnTo>
              <a:lnTo>
                <a:pt x="0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457B3-071B-487D-B1B5-0BEB2E3D4539}">
      <dsp:nvSpPr>
        <dsp:cNvPr id="0" name=""/>
        <dsp:cNvSpPr/>
      </dsp:nvSpPr>
      <dsp:spPr>
        <a:xfrm>
          <a:off x="4366510" y="2784943"/>
          <a:ext cx="91440" cy="1032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23203-7A56-49F3-AAB7-321CAED23FAE}">
      <dsp:nvSpPr>
        <dsp:cNvPr id="0" name=""/>
        <dsp:cNvSpPr/>
      </dsp:nvSpPr>
      <dsp:spPr>
        <a:xfrm>
          <a:off x="4366510" y="2435892"/>
          <a:ext cx="91440" cy="1032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9C1FF-9C59-4B6F-923C-28AF9FBEB7C2}">
      <dsp:nvSpPr>
        <dsp:cNvPr id="0" name=""/>
        <dsp:cNvSpPr/>
      </dsp:nvSpPr>
      <dsp:spPr>
        <a:xfrm>
          <a:off x="4366510" y="2086841"/>
          <a:ext cx="91440" cy="1032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39A1B-463F-4386-B88F-8242BFFC8F37}">
      <dsp:nvSpPr>
        <dsp:cNvPr id="0" name=""/>
        <dsp:cNvSpPr/>
      </dsp:nvSpPr>
      <dsp:spPr>
        <a:xfrm>
          <a:off x="2627646" y="2086841"/>
          <a:ext cx="1784584" cy="103240"/>
        </a:xfrm>
        <a:custGeom>
          <a:avLst/>
          <a:gdLst/>
          <a:ahLst/>
          <a:cxnLst/>
          <a:rect l="0" t="0" r="0" b="0"/>
          <a:pathLst>
            <a:path>
              <a:moveTo>
                <a:pt x="1784584" y="0"/>
              </a:moveTo>
              <a:lnTo>
                <a:pt x="1784584" y="51620"/>
              </a:lnTo>
              <a:lnTo>
                <a:pt x="0" y="51620"/>
              </a:lnTo>
              <a:lnTo>
                <a:pt x="0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C095B-D46F-4BA0-ADF3-FDBFED3D7A24}">
      <dsp:nvSpPr>
        <dsp:cNvPr id="0" name=""/>
        <dsp:cNvSpPr/>
      </dsp:nvSpPr>
      <dsp:spPr>
        <a:xfrm>
          <a:off x="2032784" y="2086841"/>
          <a:ext cx="2379446" cy="103240"/>
        </a:xfrm>
        <a:custGeom>
          <a:avLst/>
          <a:gdLst/>
          <a:ahLst/>
          <a:cxnLst/>
          <a:rect l="0" t="0" r="0" b="0"/>
          <a:pathLst>
            <a:path>
              <a:moveTo>
                <a:pt x="2379446" y="0"/>
              </a:moveTo>
              <a:lnTo>
                <a:pt x="2379446" y="51620"/>
              </a:lnTo>
              <a:lnTo>
                <a:pt x="0" y="51620"/>
              </a:lnTo>
              <a:lnTo>
                <a:pt x="0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E28D1-A6DF-4FCB-B854-590F7BDC6419}">
      <dsp:nvSpPr>
        <dsp:cNvPr id="0" name=""/>
        <dsp:cNvSpPr/>
      </dsp:nvSpPr>
      <dsp:spPr>
        <a:xfrm>
          <a:off x="1437922" y="3133994"/>
          <a:ext cx="1189723" cy="103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20"/>
              </a:lnTo>
              <a:lnTo>
                <a:pt x="1189723" y="51620"/>
              </a:lnTo>
              <a:lnTo>
                <a:pt x="1189723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A6EBC-04C4-479B-9FB8-E76C5AF75BF3}">
      <dsp:nvSpPr>
        <dsp:cNvPr id="0" name=""/>
        <dsp:cNvSpPr/>
      </dsp:nvSpPr>
      <dsp:spPr>
        <a:xfrm>
          <a:off x="1437922" y="3133994"/>
          <a:ext cx="594861" cy="103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620"/>
              </a:lnTo>
              <a:lnTo>
                <a:pt x="594861" y="51620"/>
              </a:lnTo>
              <a:lnTo>
                <a:pt x="594861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D88DD-7742-4358-A661-C2489A098806}">
      <dsp:nvSpPr>
        <dsp:cNvPr id="0" name=""/>
        <dsp:cNvSpPr/>
      </dsp:nvSpPr>
      <dsp:spPr>
        <a:xfrm>
          <a:off x="1392202" y="3133994"/>
          <a:ext cx="91440" cy="1032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A043F-A79B-4F09-A78E-F4BA764227E6}">
      <dsp:nvSpPr>
        <dsp:cNvPr id="0" name=""/>
        <dsp:cNvSpPr/>
      </dsp:nvSpPr>
      <dsp:spPr>
        <a:xfrm>
          <a:off x="843061" y="3133994"/>
          <a:ext cx="594861" cy="103240"/>
        </a:xfrm>
        <a:custGeom>
          <a:avLst/>
          <a:gdLst/>
          <a:ahLst/>
          <a:cxnLst/>
          <a:rect l="0" t="0" r="0" b="0"/>
          <a:pathLst>
            <a:path>
              <a:moveTo>
                <a:pt x="594861" y="0"/>
              </a:moveTo>
              <a:lnTo>
                <a:pt x="594861" y="51620"/>
              </a:lnTo>
              <a:lnTo>
                <a:pt x="0" y="51620"/>
              </a:lnTo>
              <a:lnTo>
                <a:pt x="0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739B5-0A9C-4344-A2FA-A0EE03F0AB5F}">
      <dsp:nvSpPr>
        <dsp:cNvPr id="0" name=""/>
        <dsp:cNvSpPr/>
      </dsp:nvSpPr>
      <dsp:spPr>
        <a:xfrm>
          <a:off x="248199" y="3133994"/>
          <a:ext cx="1189723" cy="103240"/>
        </a:xfrm>
        <a:custGeom>
          <a:avLst/>
          <a:gdLst/>
          <a:ahLst/>
          <a:cxnLst/>
          <a:rect l="0" t="0" r="0" b="0"/>
          <a:pathLst>
            <a:path>
              <a:moveTo>
                <a:pt x="1189723" y="0"/>
              </a:moveTo>
              <a:lnTo>
                <a:pt x="1189723" y="51620"/>
              </a:lnTo>
              <a:lnTo>
                <a:pt x="0" y="51620"/>
              </a:lnTo>
              <a:lnTo>
                <a:pt x="0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F066B-46E4-4AAB-A831-E5475EB97AEB}">
      <dsp:nvSpPr>
        <dsp:cNvPr id="0" name=""/>
        <dsp:cNvSpPr/>
      </dsp:nvSpPr>
      <dsp:spPr>
        <a:xfrm>
          <a:off x="1392202" y="2784943"/>
          <a:ext cx="91440" cy="1032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A7F20-E642-4F12-9113-E89F6680DFA9}">
      <dsp:nvSpPr>
        <dsp:cNvPr id="0" name=""/>
        <dsp:cNvSpPr/>
      </dsp:nvSpPr>
      <dsp:spPr>
        <a:xfrm>
          <a:off x="1392202" y="2435892"/>
          <a:ext cx="91440" cy="1032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ED7FE-82C4-4EEE-9622-D22D9C15CB5B}">
      <dsp:nvSpPr>
        <dsp:cNvPr id="0" name=""/>
        <dsp:cNvSpPr/>
      </dsp:nvSpPr>
      <dsp:spPr>
        <a:xfrm>
          <a:off x="1437922" y="2086841"/>
          <a:ext cx="2974307" cy="103240"/>
        </a:xfrm>
        <a:custGeom>
          <a:avLst/>
          <a:gdLst/>
          <a:ahLst/>
          <a:cxnLst/>
          <a:rect l="0" t="0" r="0" b="0"/>
          <a:pathLst>
            <a:path>
              <a:moveTo>
                <a:pt x="2974307" y="0"/>
              </a:moveTo>
              <a:lnTo>
                <a:pt x="2974307" y="51620"/>
              </a:lnTo>
              <a:lnTo>
                <a:pt x="0" y="51620"/>
              </a:lnTo>
              <a:lnTo>
                <a:pt x="0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B3599-C183-4C38-8060-190B50C3B04B}">
      <dsp:nvSpPr>
        <dsp:cNvPr id="0" name=""/>
        <dsp:cNvSpPr/>
      </dsp:nvSpPr>
      <dsp:spPr>
        <a:xfrm>
          <a:off x="843061" y="2086841"/>
          <a:ext cx="3569169" cy="103240"/>
        </a:xfrm>
        <a:custGeom>
          <a:avLst/>
          <a:gdLst/>
          <a:ahLst/>
          <a:cxnLst/>
          <a:rect l="0" t="0" r="0" b="0"/>
          <a:pathLst>
            <a:path>
              <a:moveTo>
                <a:pt x="3569169" y="0"/>
              </a:moveTo>
              <a:lnTo>
                <a:pt x="3569169" y="51620"/>
              </a:lnTo>
              <a:lnTo>
                <a:pt x="0" y="51620"/>
              </a:lnTo>
              <a:lnTo>
                <a:pt x="0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E8BAA-E1FA-41C0-9C4B-A3F39A62311E}">
      <dsp:nvSpPr>
        <dsp:cNvPr id="0" name=""/>
        <dsp:cNvSpPr/>
      </dsp:nvSpPr>
      <dsp:spPr>
        <a:xfrm>
          <a:off x="4366510" y="1737790"/>
          <a:ext cx="91440" cy="1032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88C6B-205F-4E55-89A1-E3AECAC420B9}">
      <dsp:nvSpPr>
        <dsp:cNvPr id="0" name=""/>
        <dsp:cNvSpPr/>
      </dsp:nvSpPr>
      <dsp:spPr>
        <a:xfrm>
          <a:off x="4366510" y="1388739"/>
          <a:ext cx="91440" cy="1032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240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A8686-F61A-4529-BA88-03D7D3794C8A}">
      <dsp:nvSpPr>
        <dsp:cNvPr id="0" name=""/>
        <dsp:cNvSpPr/>
      </dsp:nvSpPr>
      <dsp:spPr>
        <a:xfrm>
          <a:off x="4166420" y="1142929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ESMC Shop</a:t>
          </a:r>
          <a:endParaRPr lang="pt-PT" sz="500" kern="1200" dirty="0"/>
        </a:p>
      </dsp:txBody>
      <dsp:txXfrm>
        <a:off x="4166420" y="1142929"/>
        <a:ext cx="491621" cy="245810"/>
      </dsp:txXfrm>
    </dsp:sp>
    <dsp:sp modelId="{550F9152-3FAD-470A-B0B9-324C5507382A}">
      <dsp:nvSpPr>
        <dsp:cNvPr id="0" name=""/>
        <dsp:cNvSpPr/>
      </dsp:nvSpPr>
      <dsp:spPr>
        <a:xfrm>
          <a:off x="4166420" y="1491980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Iniciar Sessão</a:t>
          </a:r>
          <a:endParaRPr lang="pt-PT" sz="500" kern="1200" dirty="0"/>
        </a:p>
      </dsp:txBody>
      <dsp:txXfrm>
        <a:off x="4166420" y="1491980"/>
        <a:ext cx="491621" cy="245810"/>
      </dsp:txXfrm>
    </dsp:sp>
    <dsp:sp modelId="{582B0A75-31EB-461B-9E33-68045472DBC5}">
      <dsp:nvSpPr>
        <dsp:cNvPr id="0" name=""/>
        <dsp:cNvSpPr/>
      </dsp:nvSpPr>
      <dsp:spPr>
        <a:xfrm>
          <a:off x="4166420" y="1841031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Utilizador</a:t>
          </a:r>
          <a:endParaRPr lang="pt-PT" sz="500" kern="1200" dirty="0"/>
        </a:p>
      </dsp:txBody>
      <dsp:txXfrm>
        <a:off x="4166420" y="1841031"/>
        <a:ext cx="491621" cy="245810"/>
      </dsp:txXfrm>
    </dsp:sp>
    <dsp:sp modelId="{863AE4AC-7FC2-4269-980E-30CE2AF1D197}">
      <dsp:nvSpPr>
        <dsp:cNvPr id="0" name=""/>
        <dsp:cNvSpPr/>
      </dsp:nvSpPr>
      <dsp:spPr>
        <a:xfrm>
          <a:off x="597250" y="2190082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Início</a:t>
          </a:r>
          <a:endParaRPr lang="pt-PT" sz="500" kern="1200" dirty="0"/>
        </a:p>
      </dsp:txBody>
      <dsp:txXfrm>
        <a:off x="597250" y="2190082"/>
        <a:ext cx="491621" cy="245810"/>
      </dsp:txXfrm>
    </dsp:sp>
    <dsp:sp modelId="{4063B9E7-01EC-4C56-87AE-CAC3DF73E42B}">
      <dsp:nvSpPr>
        <dsp:cNvPr id="0" name=""/>
        <dsp:cNvSpPr/>
      </dsp:nvSpPr>
      <dsp:spPr>
        <a:xfrm>
          <a:off x="1192112" y="2190082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Pesquisa Avançada de Artigos</a:t>
          </a:r>
          <a:endParaRPr lang="pt-PT" sz="500" kern="1200" dirty="0"/>
        </a:p>
      </dsp:txBody>
      <dsp:txXfrm>
        <a:off x="1192112" y="2190082"/>
        <a:ext cx="491621" cy="245810"/>
      </dsp:txXfrm>
    </dsp:sp>
    <dsp:sp modelId="{27B57A1E-D49D-4764-A8BF-6D487147FDE3}">
      <dsp:nvSpPr>
        <dsp:cNvPr id="0" name=""/>
        <dsp:cNvSpPr/>
      </dsp:nvSpPr>
      <dsp:spPr>
        <a:xfrm>
          <a:off x="1192112" y="2539133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Resultados da Pesquisa Avançada de Artigos</a:t>
          </a:r>
          <a:endParaRPr lang="pt-PT" sz="500" kern="1200" dirty="0"/>
        </a:p>
      </dsp:txBody>
      <dsp:txXfrm>
        <a:off x="1192112" y="2539133"/>
        <a:ext cx="491621" cy="245810"/>
      </dsp:txXfrm>
    </dsp:sp>
    <dsp:sp modelId="{FCC67DE2-E56F-4957-84DC-D788F2C5A044}">
      <dsp:nvSpPr>
        <dsp:cNvPr id="0" name=""/>
        <dsp:cNvSpPr/>
      </dsp:nvSpPr>
      <dsp:spPr>
        <a:xfrm>
          <a:off x="1192112" y="2888184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Detalhes de Artigo</a:t>
          </a:r>
          <a:endParaRPr lang="pt-PT" sz="500" kern="1200" dirty="0"/>
        </a:p>
      </dsp:txBody>
      <dsp:txXfrm>
        <a:off x="1192112" y="2888184"/>
        <a:ext cx="491621" cy="245810"/>
      </dsp:txXfrm>
    </dsp:sp>
    <dsp:sp modelId="{B6BCCD2A-012C-4BD4-9560-75AA06224CC1}">
      <dsp:nvSpPr>
        <dsp:cNvPr id="0" name=""/>
        <dsp:cNvSpPr/>
      </dsp:nvSpPr>
      <dsp:spPr>
        <a:xfrm>
          <a:off x="2389" y="3237235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Histórico de Licitações</a:t>
          </a:r>
          <a:endParaRPr lang="pt-PT" sz="500" kern="1200" dirty="0"/>
        </a:p>
      </dsp:txBody>
      <dsp:txXfrm>
        <a:off x="2389" y="3237235"/>
        <a:ext cx="491621" cy="245810"/>
      </dsp:txXfrm>
    </dsp:sp>
    <dsp:sp modelId="{2D071B34-B82E-44BB-A261-680AFE21A144}">
      <dsp:nvSpPr>
        <dsp:cNvPr id="0" name=""/>
        <dsp:cNvSpPr/>
      </dsp:nvSpPr>
      <dsp:spPr>
        <a:xfrm>
          <a:off x="597250" y="3237235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Actualizar Artigo</a:t>
          </a:r>
          <a:endParaRPr lang="pt-PT" sz="500" kern="1200" dirty="0"/>
        </a:p>
      </dsp:txBody>
      <dsp:txXfrm>
        <a:off x="597250" y="3237235"/>
        <a:ext cx="491621" cy="245810"/>
      </dsp:txXfrm>
    </dsp:sp>
    <dsp:sp modelId="{A87081E9-3A5B-4718-8CD6-EC09FF2B5733}">
      <dsp:nvSpPr>
        <dsp:cNvPr id="0" name=""/>
        <dsp:cNvSpPr/>
      </dsp:nvSpPr>
      <dsp:spPr>
        <a:xfrm>
          <a:off x="1192112" y="3237235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Terminar Leilão</a:t>
          </a:r>
          <a:endParaRPr lang="pt-PT" sz="500" kern="1200" dirty="0"/>
        </a:p>
      </dsp:txBody>
      <dsp:txXfrm>
        <a:off x="1192112" y="3237235"/>
        <a:ext cx="491621" cy="245810"/>
      </dsp:txXfrm>
    </dsp:sp>
    <dsp:sp modelId="{37D0E73C-A393-45BD-9FBC-9A5B26BFA531}">
      <dsp:nvSpPr>
        <dsp:cNvPr id="0" name=""/>
        <dsp:cNvSpPr/>
      </dsp:nvSpPr>
      <dsp:spPr>
        <a:xfrm>
          <a:off x="1786973" y="3237235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Remover Artigo</a:t>
          </a:r>
          <a:endParaRPr lang="pt-PT" sz="500" kern="1200" dirty="0"/>
        </a:p>
      </dsp:txBody>
      <dsp:txXfrm>
        <a:off x="1786973" y="3237235"/>
        <a:ext cx="491621" cy="245810"/>
      </dsp:txXfrm>
    </dsp:sp>
    <dsp:sp modelId="{BD57153F-6E88-4EBD-93C7-671452387B9A}">
      <dsp:nvSpPr>
        <dsp:cNvPr id="0" name=""/>
        <dsp:cNvSpPr/>
      </dsp:nvSpPr>
      <dsp:spPr>
        <a:xfrm>
          <a:off x="2381835" y="3237235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Licitação</a:t>
          </a:r>
          <a:endParaRPr lang="pt-PT" sz="500" kern="1200" dirty="0"/>
        </a:p>
      </dsp:txBody>
      <dsp:txXfrm>
        <a:off x="2381835" y="3237235"/>
        <a:ext cx="491621" cy="245810"/>
      </dsp:txXfrm>
    </dsp:sp>
    <dsp:sp modelId="{479CBDB7-0964-4001-9D81-8C0D70B3BB2F}">
      <dsp:nvSpPr>
        <dsp:cNvPr id="0" name=""/>
        <dsp:cNvSpPr/>
      </dsp:nvSpPr>
      <dsp:spPr>
        <a:xfrm>
          <a:off x="1786973" y="2190082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Sobre Nós</a:t>
          </a:r>
          <a:endParaRPr lang="pt-PT" sz="500" kern="1200" dirty="0"/>
        </a:p>
      </dsp:txBody>
      <dsp:txXfrm>
        <a:off x="1786973" y="2190082"/>
        <a:ext cx="491621" cy="245810"/>
      </dsp:txXfrm>
    </dsp:sp>
    <dsp:sp modelId="{8EB2BBF4-4E3B-46B9-A3AF-8C82CD16BA5A}">
      <dsp:nvSpPr>
        <dsp:cNvPr id="0" name=""/>
        <dsp:cNvSpPr/>
      </dsp:nvSpPr>
      <dsp:spPr>
        <a:xfrm>
          <a:off x="2381835" y="2190082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Contactos e Links</a:t>
          </a:r>
          <a:endParaRPr lang="pt-PT" sz="500" kern="1200" dirty="0"/>
        </a:p>
      </dsp:txBody>
      <dsp:txXfrm>
        <a:off x="2381835" y="2190082"/>
        <a:ext cx="491621" cy="245810"/>
      </dsp:txXfrm>
    </dsp:sp>
    <dsp:sp modelId="{1703FF48-9888-4222-B7B3-22A210DAAB0D}">
      <dsp:nvSpPr>
        <dsp:cNvPr id="0" name=""/>
        <dsp:cNvSpPr/>
      </dsp:nvSpPr>
      <dsp:spPr>
        <a:xfrm>
          <a:off x="4166420" y="2190082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Pesquisa Rápida de Artigos</a:t>
          </a:r>
          <a:endParaRPr lang="pt-PT" sz="500" kern="1200" dirty="0"/>
        </a:p>
      </dsp:txBody>
      <dsp:txXfrm>
        <a:off x="4166420" y="2190082"/>
        <a:ext cx="491621" cy="245810"/>
      </dsp:txXfrm>
    </dsp:sp>
    <dsp:sp modelId="{2DAD1081-38D9-462F-860F-58CF6DFAAF2F}">
      <dsp:nvSpPr>
        <dsp:cNvPr id="0" name=""/>
        <dsp:cNvSpPr/>
      </dsp:nvSpPr>
      <dsp:spPr>
        <a:xfrm>
          <a:off x="4166420" y="2539133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Resultados da Pesquisa Rápida de Artigos</a:t>
          </a:r>
          <a:endParaRPr lang="pt-PT" sz="500" kern="1200" dirty="0"/>
        </a:p>
      </dsp:txBody>
      <dsp:txXfrm>
        <a:off x="4166420" y="2539133"/>
        <a:ext cx="491621" cy="245810"/>
      </dsp:txXfrm>
    </dsp:sp>
    <dsp:sp modelId="{F2D0F438-1279-4976-A973-7A5B325097B1}">
      <dsp:nvSpPr>
        <dsp:cNvPr id="0" name=""/>
        <dsp:cNvSpPr/>
      </dsp:nvSpPr>
      <dsp:spPr>
        <a:xfrm>
          <a:off x="4166420" y="2888184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Detalhes de Artigo</a:t>
          </a:r>
          <a:endParaRPr lang="pt-PT" sz="500" kern="1200" dirty="0"/>
        </a:p>
      </dsp:txBody>
      <dsp:txXfrm>
        <a:off x="4166420" y="2888184"/>
        <a:ext cx="491621" cy="245810"/>
      </dsp:txXfrm>
    </dsp:sp>
    <dsp:sp modelId="{B1B2E254-CF09-4F17-9EF4-180948254E12}">
      <dsp:nvSpPr>
        <dsp:cNvPr id="0" name=""/>
        <dsp:cNvSpPr/>
      </dsp:nvSpPr>
      <dsp:spPr>
        <a:xfrm>
          <a:off x="2976697" y="3237235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Histórico de Licitações</a:t>
          </a:r>
          <a:endParaRPr lang="pt-PT" sz="500" kern="1200" dirty="0"/>
        </a:p>
      </dsp:txBody>
      <dsp:txXfrm>
        <a:off x="2976697" y="3237235"/>
        <a:ext cx="491621" cy="245810"/>
      </dsp:txXfrm>
    </dsp:sp>
    <dsp:sp modelId="{36F7FDC0-9ADC-4958-A9D7-85BFD0E5B412}">
      <dsp:nvSpPr>
        <dsp:cNvPr id="0" name=""/>
        <dsp:cNvSpPr/>
      </dsp:nvSpPr>
      <dsp:spPr>
        <a:xfrm>
          <a:off x="3571558" y="3237235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Actualizar Artigo</a:t>
          </a:r>
          <a:endParaRPr lang="pt-PT" sz="500" kern="1200" dirty="0"/>
        </a:p>
      </dsp:txBody>
      <dsp:txXfrm>
        <a:off x="3571558" y="3237235"/>
        <a:ext cx="491621" cy="245810"/>
      </dsp:txXfrm>
    </dsp:sp>
    <dsp:sp modelId="{149EC77A-2EB5-484E-8BE2-D844D1D1BB87}">
      <dsp:nvSpPr>
        <dsp:cNvPr id="0" name=""/>
        <dsp:cNvSpPr/>
      </dsp:nvSpPr>
      <dsp:spPr>
        <a:xfrm>
          <a:off x="4166420" y="3237235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Terminar Leilão</a:t>
          </a:r>
          <a:endParaRPr lang="pt-PT" sz="500" kern="1200" dirty="0"/>
        </a:p>
      </dsp:txBody>
      <dsp:txXfrm>
        <a:off x="4166420" y="3237235"/>
        <a:ext cx="491621" cy="245810"/>
      </dsp:txXfrm>
    </dsp:sp>
    <dsp:sp modelId="{40B93576-D379-4AED-A5C9-952584A9E598}">
      <dsp:nvSpPr>
        <dsp:cNvPr id="0" name=""/>
        <dsp:cNvSpPr/>
      </dsp:nvSpPr>
      <dsp:spPr>
        <a:xfrm>
          <a:off x="4761281" y="3237235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Remover Artigo</a:t>
          </a:r>
          <a:endParaRPr lang="pt-PT" sz="500" kern="1200" dirty="0"/>
        </a:p>
      </dsp:txBody>
      <dsp:txXfrm>
        <a:off x="4761281" y="3237235"/>
        <a:ext cx="491621" cy="245810"/>
      </dsp:txXfrm>
    </dsp:sp>
    <dsp:sp modelId="{F775B39E-5EE2-4380-911C-E118BDF68E97}">
      <dsp:nvSpPr>
        <dsp:cNvPr id="0" name=""/>
        <dsp:cNvSpPr/>
      </dsp:nvSpPr>
      <dsp:spPr>
        <a:xfrm>
          <a:off x="5356143" y="3237235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Licitação</a:t>
          </a:r>
          <a:endParaRPr lang="pt-PT" sz="500" kern="1200" dirty="0"/>
        </a:p>
      </dsp:txBody>
      <dsp:txXfrm>
        <a:off x="5356143" y="3237235"/>
        <a:ext cx="491621" cy="245810"/>
      </dsp:txXfrm>
    </dsp:sp>
    <dsp:sp modelId="{B0C011D9-BF05-439F-BE58-98D25360E4B7}">
      <dsp:nvSpPr>
        <dsp:cNvPr id="0" name=""/>
        <dsp:cNvSpPr/>
      </dsp:nvSpPr>
      <dsp:spPr>
        <a:xfrm>
          <a:off x="4761281" y="2190082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Adicionar Artigos</a:t>
          </a:r>
          <a:endParaRPr lang="pt-PT" sz="500" kern="1200" dirty="0"/>
        </a:p>
      </dsp:txBody>
      <dsp:txXfrm>
        <a:off x="4761281" y="2190082"/>
        <a:ext cx="491621" cy="245810"/>
      </dsp:txXfrm>
    </dsp:sp>
    <dsp:sp modelId="{26A3052B-DC0B-41F2-9487-94591747EAAE}">
      <dsp:nvSpPr>
        <dsp:cNvPr id="0" name=""/>
        <dsp:cNvSpPr/>
      </dsp:nvSpPr>
      <dsp:spPr>
        <a:xfrm>
          <a:off x="5951005" y="2190082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Consultar Meus Artigos</a:t>
          </a:r>
          <a:endParaRPr lang="pt-PT" sz="500" kern="1200" dirty="0"/>
        </a:p>
      </dsp:txBody>
      <dsp:txXfrm>
        <a:off x="5951005" y="2190082"/>
        <a:ext cx="491621" cy="245810"/>
      </dsp:txXfrm>
    </dsp:sp>
    <dsp:sp modelId="{EA40AB50-4FE2-4383-BA03-563077E9C58B}">
      <dsp:nvSpPr>
        <dsp:cNvPr id="0" name=""/>
        <dsp:cNvSpPr/>
      </dsp:nvSpPr>
      <dsp:spPr>
        <a:xfrm>
          <a:off x="5951005" y="2539133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Detalhes de Artigo</a:t>
          </a:r>
          <a:endParaRPr lang="pt-PT" sz="500" kern="1200" dirty="0"/>
        </a:p>
      </dsp:txBody>
      <dsp:txXfrm>
        <a:off x="5951005" y="2539133"/>
        <a:ext cx="491621" cy="245810"/>
      </dsp:txXfrm>
    </dsp:sp>
    <dsp:sp modelId="{16859E1C-8F43-4EE0-97DE-9E82EA09B497}">
      <dsp:nvSpPr>
        <dsp:cNvPr id="0" name=""/>
        <dsp:cNvSpPr/>
      </dsp:nvSpPr>
      <dsp:spPr>
        <a:xfrm>
          <a:off x="4761281" y="2888184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Histórico de Licitações</a:t>
          </a:r>
          <a:endParaRPr lang="pt-PT" sz="500" kern="1200" dirty="0"/>
        </a:p>
      </dsp:txBody>
      <dsp:txXfrm>
        <a:off x="4761281" y="2888184"/>
        <a:ext cx="491621" cy="245810"/>
      </dsp:txXfrm>
    </dsp:sp>
    <dsp:sp modelId="{B72EBCFE-CBBE-4CDC-A620-8CE6AC63A8F8}">
      <dsp:nvSpPr>
        <dsp:cNvPr id="0" name=""/>
        <dsp:cNvSpPr/>
      </dsp:nvSpPr>
      <dsp:spPr>
        <a:xfrm>
          <a:off x="5356143" y="2888184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Actualizar Artigo</a:t>
          </a:r>
          <a:endParaRPr lang="pt-PT" sz="500" kern="1200" dirty="0"/>
        </a:p>
      </dsp:txBody>
      <dsp:txXfrm>
        <a:off x="5356143" y="2888184"/>
        <a:ext cx="491621" cy="245810"/>
      </dsp:txXfrm>
    </dsp:sp>
    <dsp:sp modelId="{272AE536-CD18-4C59-A76E-284A409CE03C}">
      <dsp:nvSpPr>
        <dsp:cNvPr id="0" name=""/>
        <dsp:cNvSpPr/>
      </dsp:nvSpPr>
      <dsp:spPr>
        <a:xfrm>
          <a:off x="5951005" y="2888184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Terminar Leilão</a:t>
          </a:r>
          <a:endParaRPr lang="pt-PT" sz="500" kern="1200" dirty="0"/>
        </a:p>
      </dsp:txBody>
      <dsp:txXfrm>
        <a:off x="5951005" y="2888184"/>
        <a:ext cx="491621" cy="245810"/>
      </dsp:txXfrm>
    </dsp:sp>
    <dsp:sp modelId="{16E2BCCE-7936-4D87-B29F-D4AE5F4BAF7A}">
      <dsp:nvSpPr>
        <dsp:cNvPr id="0" name=""/>
        <dsp:cNvSpPr/>
      </dsp:nvSpPr>
      <dsp:spPr>
        <a:xfrm>
          <a:off x="6545866" y="2888184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Remover Artigo</a:t>
          </a:r>
          <a:endParaRPr lang="pt-PT" sz="500" kern="1200" dirty="0"/>
        </a:p>
      </dsp:txBody>
      <dsp:txXfrm>
        <a:off x="6545866" y="2888184"/>
        <a:ext cx="491621" cy="245810"/>
      </dsp:txXfrm>
    </dsp:sp>
    <dsp:sp modelId="{7AF02790-26B7-4EA9-9D0E-986921B8F8EA}">
      <dsp:nvSpPr>
        <dsp:cNvPr id="0" name=""/>
        <dsp:cNvSpPr/>
      </dsp:nvSpPr>
      <dsp:spPr>
        <a:xfrm>
          <a:off x="7140728" y="2888184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Licitação</a:t>
          </a:r>
          <a:endParaRPr lang="pt-PT" sz="500" kern="1200" dirty="0"/>
        </a:p>
      </dsp:txBody>
      <dsp:txXfrm>
        <a:off x="7140728" y="2888184"/>
        <a:ext cx="491621" cy="245810"/>
      </dsp:txXfrm>
    </dsp:sp>
    <dsp:sp modelId="{7E045803-F171-4E68-AB56-259578F4D9CE}">
      <dsp:nvSpPr>
        <dsp:cNvPr id="0" name=""/>
        <dsp:cNvSpPr/>
      </dsp:nvSpPr>
      <dsp:spPr>
        <a:xfrm>
          <a:off x="6545866" y="2190082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Alterar Dados</a:t>
          </a:r>
          <a:endParaRPr lang="pt-PT" sz="500" kern="1200" dirty="0"/>
        </a:p>
      </dsp:txBody>
      <dsp:txXfrm>
        <a:off x="6545866" y="2190082"/>
        <a:ext cx="491621" cy="245810"/>
      </dsp:txXfrm>
    </dsp:sp>
    <dsp:sp modelId="{D6383E50-0B86-4401-848C-1FDE963C776B}">
      <dsp:nvSpPr>
        <dsp:cNvPr id="0" name=""/>
        <dsp:cNvSpPr/>
      </dsp:nvSpPr>
      <dsp:spPr>
        <a:xfrm>
          <a:off x="7140728" y="2190082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Cancelar Conta</a:t>
          </a:r>
          <a:endParaRPr lang="pt-PT" sz="500" kern="1200" dirty="0"/>
        </a:p>
      </dsp:txBody>
      <dsp:txXfrm>
        <a:off x="7140728" y="2190082"/>
        <a:ext cx="491621" cy="245810"/>
      </dsp:txXfrm>
    </dsp:sp>
    <dsp:sp modelId="{7BBEC857-92EC-4050-9A40-9ED2CC58E999}">
      <dsp:nvSpPr>
        <dsp:cNvPr id="0" name=""/>
        <dsp:cNvSpPr/>
      </dsp:nvSpPr>
      <dsp:spPr>
        <a:xfrm>
          <a:off x="7735589" y="2190082"/>
          <a:ext cx="491621" cy="2458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00" kern="1200" dirty="0" smtClean="0"/>
            <a:t>Terminar Sessão</a:t>
          </a:r>
          <a:endParaRPr lang="pt-PT" sz="500" kern="1200" dirty="0"/>
        </a:p>
      </dsp:txBody>
      <dsp:txXfrm>
        <a:off x="7735589" y="2190082"/>
        <a:ext cx="491621" cy="245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88245-44B4-405F-9247-E54FF1704D9F}">
      <dsp:nvSpPr>
        <dsp:cNvPr id="0" name=""/>
        <dsp:cNvSpPr/>
      </dsp:nvSpPr>
      <dsp:spPr>
        <a:xfrm>
          <a:off x="4114799" y="1913261"/>
          <a:ext cx="3680088" cy="182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41"/>
              </a:lnTo>
              <a:lnTo>
                <a:pt x="3680088" y="91241"/>
              </a:lnTo>
              <a:lnTo>
                <a:pt x="3680088" y="18248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BAE31-11DD-46C8-A2BA-BBE8DBDEA4E3}">
      <dsp:nvSpPr>
        <dsp:cNvPr id="0" name=""/>
        <dsp:cNvSpPr/>
      </dsp:nvSpPr>
      <dsp:spPr>
        <a:xfrm>
          <a:off x="4114799" y="1913261"/>
          <a:ext cx="2628634" cy="182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41"/>
              </a:lnTo>
              <a:lnTo>
                <a:pt x="2628634" y="91241"/>
              </a:lnTo>
              <a:lnTo>
                <a:pt x="2628634" y="18248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7B039-8F1E-4B04-B64F-EB90FF3BA1EF}">
      <dsp:nvSpPr>
        <dsp:cNvPr id="0" name=""/>
        <dsp:cNvSpPr/>
      </dsp:nvSpPr>
      <dsp:spPr>
        <a:xfrm>
          <a:off x="5646260" y="3147198"/>
          <a:ext cx="91440" cy="182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48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B6C74-4A65-4BC1-8058-002F81A7CD08}">
      <dsp:nvSpPr>
        <dsp:cNvPr id="0" name=""/>
        <dsp:cNvSpPr/>
      </dsp:nvSpPr>
      <dsp:spPr>
        <a:xfrm>
          <a:off x="5646260" y="2530230"/>
          <a:ext cx="91440" cy="182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48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32DA21-A9CC-4E00-8C80-4D71563173E7}">
      <dsp:nvSpPr>
        <dsp:cNvPr id="0" name=""/>
        <dsp:cNvSpPr/>
      </dsp:nvSpPr>
      <dsp:spPr>
        <a:xfrm>
          <a:off x="4114799" y="1913261"/>
          <a:ext cx="1577180" cy="182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41"/>
              </a:lnTo>
              <a:lnTo>
                <a:pt x="1577180" y="91241"/>
              </a:lnTo>
              <a:lnTo>
                <a:pt x="1577180" y="18248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60D31-3EF4-409A-8BD0-59AC592D5808}">
      <dsp:nvSpPr>
        <dsp:cNvPr id="0" name=""/>
        <dsp:cNvSpPr/>
      </dsp:nvSpPr>
      <dsp:spPr>
        <a:xfrm>
          <a:off x="4640526" y="3764167"/>
          <a:ext cx="1051453" cy="182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41"/>
              </a:lnTo>
              <a:lnTo>
                <a:pt x="1051453" y="91241"/>
              </a:lnTo>
              <a:lnTo>
                <a:pt x="1051453" y="18248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85BA7-ADA0-45E1-B140-7CD175178D28}">
      <dsp:nvSpPr>
        <dsp:cNvPr id="0" name=""/>
        <dsp:cNvSpPr/>
      </dsp:nvSpPr>
      <dsp:spPr>
        <a:xfrm>
          <a:off x="4594806" y="3764167"/>
          <a:ext cx="91440" cy="182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48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80F6F-34E2-45BF-8834-C325898A919D}">
      <dsp:nvSpPr>
        <dsp:cNvPr id="0" name=""/>
        <dsp:cNvSpPr/>
      </dsp:nvSpPr>
      <dsp:spPr>
        <a:xfrm>
          <a:off x="3589073" y="3764167"/>
          <a:ext cx="1051453" cy="182483"/>
        </a:xfrm>
        <a:custGeom>
          <a:avLst/>
          <a:gdLst/>
          <a:ahLst/>
          <a:cxnLst/>
          <a:rect l="0" t="0" r="0" b="0"/>
          <a:pathLst>
            <a:path>
              <a:moveTo>
                <a:pt x="1051453" y="0"/>
              </a:moveTo>
              <a:lnTo>
                <a:pt x="1051453" y="91241"/>
              </a:lnTo>
              <a:lnTo>
                <a:pt x="0" y="91241"/>
              </a:lnTo>
              <a:lnTo>
                <a:pt x="0" y="18248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D0E5C-B1A4-4BD7-91A1-4DB03D643E32}">
      <dsp:nvSpPr>
        <dsp:cNvPr id="0" name=""/>
        <dsp:cNvSpPr/>
      </dsp:nvSpPr>
      <dsp:spPr>
        <a:xfrm>
          <a:off x="4594806" y="3147198"/>
          <a:ext cx="91440" cy="182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48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9FF8C-E6DA-49D2-A344-C8C20C0DF3A9}">
      <dsp:nvSpPr>
        <dsp:cNvPr id="0" name=""/>
        <dsp:cNvSpPr/>
      </dsp:nvSpPr>
      <dsp:spPr>
        <a:xfrm>
          <a:off x="4594806" y="2530230"/>
          <a:ext cx="91440" cy="182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48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77E99-9F63-407B-B12B-4EFCB342A71F}">
      <dsp:nvSpPr>
        <dsp:cNvPr id="0" name=""/>
        <dsp:cNvSpPr/>
      </dsp:nvSpPr>
      <dsp:spPr>
        <a:xfrm>
          <a:off x="4114799" y="1913261"/>
          <a:ext cx="525726" cy="182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41"/>
              </a:lnTo>
              <a:lnTo>
                <a:pt x="525726" y="91241"/>
              </a:lnTo>
              <a:lnTo>
                <a:pt x="525726" y="18248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10A3F-8973-404C-A3EA-5DC454399919}">
      <dsp:nvSpPr>
        <dsp:cNvPr id="0" name=""/>
        <dsp:cNvSpPr/>
      </dsp:nvSpPr>
      <dsp:spPr>
        <a:xfrm>
          <a:off x="3589073" y="1913261"/>
          <a:ext cx="525726" cy="182483"/>
        </a:xfrm>
        <a:custGeom>
          <a:avLst/>
          <a:gdLst/>
          <a:ahLst/>
          <a:cxnLst/>
          <a:rect l="0" t="0" r="0" b="0"/>
          <a:pathLst>
            <a:path>
              <a:moveTo>
                <a:pt x="525726" y="0"/>
              </a:moveTo>
              <a:lnTo>
                <a:pt x="525726" y="91241"/>
              </a:lnTo>
              <a:lnTo>
                <a:pt x="0" y="91241"/>
              </a:lnTo>
              <a:lnTo>
                <a:pt x="0" y="18248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83091-D0BC-4292-A1D3-5B208E84DFDB}">
      <dsp:nvSpPr>
        <dsp:cNvPr id="0" name=""/>
        <dsp:cNvSpPr/>
      </dsp:nvSpPr>
      <dsp:spPr>
        <a:xfrm>
          <a:off x="2537619" y="1913261"/>
          <a:ext cx="1577180" cy="182483"/>
        </a:xfrm>
        <a:custGeom>
          <a:avLst/>
          <a:gdLst/>
          <a:ahLst/>
          <a:cxnLst/>
          <a:rect l="0" t="0" r="0" b="0"/>
          <a:pathLst>
            <a:path>
              <a:moveTo>
                <a:pt x="1577180" y="0"/>
              </a:moveTo>
              <a:lnTo>
                <a:pt x="1577180" y="91241"/>
              </a:lnTo>
              <a:lnTo>
                <a:pt x="0" y="91241"/>
              </a:lnTo>
              <a:lnTo>
                <a:pt x="0" y="18248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82EEE-856C-4FFB-8FB6-E9944CE071F1}">
      <dsp:nvSpPr>
        <dsp:cNvPr id="0" name=""/>
        <dsp:cNvSpPr/>
      </dsp:nvSpPr>
      <dsp:spPr>
        <a:xfrm>
          <a:off x="1486165" y="3764167"/>
          <a:ext cx="1051453" cy="182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41"/>
              </a:lnTo>
              <a:lnTo>
                <a:pt x="1051453" y="91241"/>
              </a:lnTo>
              <a:lnTo>
                <a:pt x="1051453" y="18248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D2DC8-2EA6-456A-80EE-024FDB9A7E37}">
      <dsp:nvSpPr>
        <dsp:cNvPr id="0" name=""/>
        <dsp:cNvSpPr/>
      </dsp:nvSpPr>
      <dsp:spPr>
        <a:xfrm>
          <a:off x="1440445" y="3764167"/>
          <a:ext cx="91440" cy="182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48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814FC-311F-43BD-BA3A-F88D624B4EDD}">
      <dsp:nvSpPr>
        <dsp:cNvPr id="0" name=""/>
        <dsp:cNvSpPr/>
      </dsp:nvSpPr>
      <dsp:spPr>
        <a:xfrm>
          <a:off x="434711" y="3764167"/>
          <a:ext cx="1051453" cy="182483"/>
        </a:xfrm>
        <a:custGeom>
          <a:avLst/>
          <a:gdLst/>
          <a:ahLst/>
          <a:cxnLst/>
          <a:rect l="0" t="0" r="0" b="0"/>
          <a:pathLst>
            <a:path>
              <a:moveTo>
                <a:pt x="1051453" y="0"/>
              </a:moveTo>
              <a:lnTo>
                <a:pt x="1051453" y="91241"/>
              </a:lnTo>
              <a:lnTo>
                <a:pt x="0" y="91241"/>
              </a:lnTo>
              <a:lnTo>
                <a:pt x="0" y="18248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C58BD-8EB6-4380-A123-643E7CDEF7DA}">
      <dsp:nvSpPr>
        <dsp:cNvPr id="0" name=""/>
        <dsp:cNvSpPr/>
      </dsp:nvSpPr>
      <dsp:spPr>
        <a:xfrm>
          <a:off x="1440445" y="3147198"/>
          <a:ext cx="91440" cy="182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48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D17EE-A9C9-44E3-9CA0-9A44A5FB8235}">
      <dsp:nvSpPr>
        <dsp:cNvPr id="0" name=""/>
        <dsp:cNvSpPr/>
      </dsp:nvSpPr>
      <dsp:spPr>
        <a:xfrm>
          <a:off x="1440445" y="2530230"/>
          <a:ext cx="91440" cy="182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48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EA6F1-C30B-4777-96E1-CA4E748F2F77}">
      <dsp:nvSpPr>
        <dsp:cNvPr id="0" name=""/>
        <dsp:cNvSpPr/>
      </dsp:nvSpPr>
      <dsp:spPr>
        <a:xfrm>
          <a:off x="1486165" y="1913261"/>
          <a:ext cx="2628634" cy="182483"/>
        </a:xfrm>
        <a:custGeom>
          <a:avLst/>
          <a:gdLst/>
          <a:ahLst/>
          <a:cxnLst/>
          <a:rect l="0" t="0" r="0" b="0"/>
          <a:pathLst>
            <a:path>
              <a:moveTo>
                <a:pt x="2628634" y="0"/>
              </a:moveTo>
              <a:lnTo>
                <a:pt x="2628634" y="91241"/>
              </a:lnTo>
              <a:lnTo>
                <a:pt x="0" y="91241"/>
              </a:lnTo>
              <a:lnTo>
                <a:pt x="0" y="18248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7EFE7-AF39-4DC1-B41F-791AF9B5339E}">
      <dsp:nvSpPr>
        <dsp:cNvPr id="0" name=""/>
        <dsp:cNvSpPr/>
      </dsp:nvSpPr>
      <dsp:spPr>
        <a:xfrm>
          <a:off x="434711" y="1913261"/>
          <a:ext cx="3680088" cy="182483"/>
        </a:xfrm>
        <a:custGeom>
          <a:avLst/>
          <a:gdLst/>
          <a:ahLst/>
          <a:cxnLst/>
          <a:rect l="0" t="0" r="0" b="0"/>
          <a:pathLst>
            <a:path>
              <a:moveTo>
                <a:pt x="3680088" y="0"/>
              </a:moveTo>
              <a:lnTo>
                <a:pt x="3680088" y="91241"/>
              </a:lnTo>
              <a:lnTo>
                <a:pt x="0" y="91241"/>
              </a:lnTo>
              <a:lnTo>
                <a:pt x="0" y="18248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46995-02BC-48E4-884F-A39A2A46AE7C}">
      <dsp:nvSpPr>
        <dsp:cNvPr id="0" name=""/>
        <dsp:cNvSpPr/>
      </dsp:nvSpPr>
      <dsp:spPr>
        <a:xfrm>
          <a:off x="4069079" y="1296292"/>
          <a:ext cx="91440" cy="182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48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F31F7-49DB-4B6C-842D-E4D6996573C2}">
      <dsp:nvSpPr>
        <dsp:cNvPr id="0" name=""/>
        <dsp:cNvSpPr/>
      </dsp:nvSpPr>
      <dsp:spPr>
        <a:xfrm>
          <a:off x="4069079" y="679323"/>
          <a:ext cx="91440" cy="1824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48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30B3B-2002-4C27-904A-CC5688459BE0}">
      <dsp:nvSpPr>
        <dsp:cNvPr id="0" name=""/>
        <dsp:cNvSpPr/>
      </dsp:nvSpPr>
      <dsp:spPr>
        <a:xfrm>
          <a:off x="3680314" y="244838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ESMC Shop</a:t>
          </a:r>
          <a:endParaRPr lang="pt-PT" sz="800" kern="1200" dirty="0"/>
        </a:p>
      </dsp:txBody>
      <dsp:txXfrm>
        <a:off x="3680314" y="244838"/>
        <a:ext cx="868970" cy="434485"/>
      </dsp:txXfrm>
    </dsp:sp>
    <dsp:sp modelId="{317CDD63-0A6E-4F45-B281-4A762968C6DB}">
      <dsp:nvSpPr>
        <dsp:cNvPr id="0" name=""/>
        <dsp:cNvSpPr/>
      </dsp:nvSpPr>
      <dsp:spPr>
        <a:xfrm>
          <a:off x="3680314" y="861807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Iniciar Sessão</a:t>
          </a:r>
          <a:endParaRPr lang="pt-PT" sz="800" kern="1200" dirty="0"/>
        </a:p>
      </dsp:txBody>
      <dsp:txXfrm>
        <a:off x="3680314" y="861807"/>
        <a:ext cx="868970" cy="434485"/>
      </dsp:txXfrm>
    </dsp:sp>
    <dsp:sp modelId="{E5C776CB-B252-4F12-A05F-44CC45D82DDD}">
      <dsp:nvSpPr>
        <dsp:cNvPr id="0" name=""/>
        <dsp:cNvSpPr/>
      </dsp:nvSpPr>
      <dsp:spPr>
        <a:xfrm>
          <a:off x="3680314" y="1478776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Administrador</a:t>
          </a:r>
          <a:endParaRPr lang="pt-PT" sz="800" kern="1200" dirty="0"/>
        </a:p>
      </dsp:txBody>
      <dsp:txXfrm>
        <a:off x="3680314" y="1478776"/>
        <a:ext cx="868970" cy="434485"/>
      </dsp:txXfrm>
    </dsp:sp>
    <dsp:sp modelId="{C3D42D0E-8D18-428B-9AD5-6ABFD9BA7CAA}">
      <dsp:nvSpPr>
        <dsp:cNvPr id="0" name=""/>
        <dsp:cNvSpPr/>
      </dsp:nvSpPr>
      <dsp:spPr>
        <a:xfrm>
          <a:off x="226" y="2095744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Início</a:t>
          </a:r>
          <a:endParaRPr lang="pt-PT" sz="800" kern="1200" dirty="0"/>
        </a:p>
      </dsp:txBody>
      <dsp:txXfrm>
        <a:off x="226" y="2095744"/>
        <a:ext cx="868970" cy="434485"/>
      </dsp:txXfrm>
    </dsp:sp>
    <dsp:sp modelId="{6A04D36A-8B16-4FB1-994F-D67015DFCF6B}">
      <dsp:nvSpPr>
        <dsp:cNvPr id="0" name=""/>
        <dsp:cNvSpPr/>
      </dsp:nvSpPr>
      <dsp:spPr>
        <a:xfrm>
          <a:off x="1051679" y="2095744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Pesquisa Avançada de Artigos</a:t>
          </a:r>
          <a:endParaRPr lang="pt-PT" sz="800" kern="1200" dirty="0"/>
        </a:p>
      </dsp:txBody>
      <dsp:txXfrm>
        <a:off x="1051679" y="2095744"/>
        <a:ext cx="868970" cy="434485"/>
      </dsp:txXfrm>
    </dsp:sp>
    <dsp:sp modelId="{BC6A6BA1-007E-4547-95F4-426A2B6FF339}">
      <dsp:nvSpPr>
        <dsp:cNvPr id="0" name=""/>
        <dsp:cNvSpPr/>
      </dsp:nvSpPr>
      <dsp:spPr>
        <a:xfrm>
          <a:off x="1051679" y="2712713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Resultados da Pesquisa Avançada de Artigos</a:t>
          </a:r>
          <a:endParaRPr lang="pt-PT" sz="800" kern="1200" dirty="0"/>
        </a:p>
      </dsp:txBody>
      <dsp:txXfrm>
        <a:off x="1051679" y="2712713"/>
        <a:ext cx="868970" cy="434485"/>
      </dsp:txXfrm>
    </dsp:sp>
    <dsp:sp modelId="{3D89CF95-5496-4DA3-ADDB-BEAD5B6A4077}">
      <dsp:nvSpPr>
        <dsp:cNvPr id="0" name=""/>
        <dsp:cNvSpPr/>
      </dsp:nvSpPr>
      <dsp:spPr>
        <a:xfrm>
          <a:off x="1051679" y="3329682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Detalhes de Artigo</a:t>
          </a:r>
          <a:endParaRPr lang="pt-PT" sz="800" kern="1200" dirty="0"/>
        </a:p>
      </dsp:txBody>
      <dsp:txXfrm>
        <a:off x="1051679" y="3329682"/>
        <a:ext cx="868970" cy="434485"/>
      </dsp:txXfrm>
    </dsp:sp>
    <dsp:sp modelId="{1BC7E94A-5145-4C52-AB1A-5D3E4D81971F}">
      <dsp:nvSpPr>
        <dsp:cNvPr id="0" name=""/>
        <dsp:cNvSpPr/>
      </dsp:nvSpPr>
      <dsp:spPr>
        <a:xfrm>
          <a:off x="226" y="3946651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Histórico de Licitações</a:t>
          </a:r>
          <a:endParaRPr lang="pt-PT" sz="800" kern="1200" dirty="0"/>
        </a:p>
      </dsp:txBody>
      <dsp:txXfrm>
        <a:off x="226" y="3946651"/>
        <a:ext cx="868970" cy="434485"/>
      </dsp:txXfrm>
    </dsp:sp>
    <dsp:sp modelId="{61456CB1-5BEA-46F9-9DE4-5A33B2911B09}">
      <dsp:nvSpPr>
        <dsp:cNvPr id="0" name=""/>
        <dsp:cNvSpPr/>
      </dsp:nvSpPr>
      <dsp:spPr>
        <a:xfrm>
          <a:off x="1051679" y="3946651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Terminar Leilão</a:t>
          </a:r>
          <a:endParaRPr lang="pt-PT" sz="800" kern="1200" dirty="0"/>
        </a:p>
      </dsp:txBody>
      <dsp:txXfrm>
        <a:off x="1051679" y="3946651"/>
        <a:ext cx="868970" cy="434485"/>
      </dsp:txXfrm>
    </dsp:sp>
    <dsp:sp modelId="{AE895014-89F6-43BE-ACD9-9E681359333A}">
      <dsp:nvSpPr>
        <dsp:cNvPr id="0" name=""/>
        <dsp:cNvSpPr/>
      </dsp:nvSpPr>
      <dsp:spPr>
        <a:xfrm>
          <a:off x="2103133" y="3946651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Remover Artigo</a:t>
          </a:r>
          <a:endParaRPr lang="pt-PT" sz="800" kern="1200" dirty="0"/>
        </a:p>
      </dsp:txBody>
      <dsp:txXfrm>
        <a:off x="2103133" y="3946651"/>
        <a:ext cx="868970" cy="434485"/>
      </dsp:txXfrm>
    </dsp:sp>
    <dsp:sp modelId="{CEABA52A-9674-468C-8A2D-47FC4C2E1A56}">
      <dsp:nvSpPr>
        <dsp:cNvPr id="0" name=""/>
        <dsp:cNvSpPr/>
      </dsp:nvSpPr>
      <dsp:spPr>
        <a:xfrm>
          <a:off x="2103133" y="2095744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Sobre Nós</a:t>
          </a:r>
          <a:endParaRPr lang="pt-PT" sz="800" kern="1200" dirty="0"/>
        </a:p>
      </dsp:txBody>
      <dsp:txXfrm>
        <a:off x="2103133" y="2095744"/>
        <a:ext cx="868970" cy="434485"/>
      </dsp:txXfrm>
    </dsp:sp>
    <dsp:sp modelId="{C50DFF97-EBF0-4C80-B536-5CF808FF1544}">
      <dsp:nvSpPr>
        <dsp:cNvPr id="0" name=""/>
        <dsp:cNvSpPr/>
      </dsp:nvSpPr>
      <dsp:spPr>
        <a:xfrm>
          <a:off x="3154587" y="2095744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Contactos e Links</a:t>
          </a:r>
          <a:endParaRPr lang="pt-PT" sz="800" kern="1200" dirty="0"/>
        </a:p>
      </dsp:txBody>
      <dsp:txXfrm>
        <a:off x="3154587" y="2095744"/>
        <a:ext cx="868970" cy="434485"/>
      </dsp:txXfrm>
    </dsp:sp>
    <dsp:sp modelId="{BD6ADC3A-A9C9-4E74-A777-7362835E2FC1}">
      <dsp:nvSpPr>
        <dsp:cNvPr id="0" name=""/>
        <dsp:cNvSpPr/>
      </dsp:nvSpPr>
      <dsp:spPr>
        <a:xfrm>
          <a:off x="4206041" y="2095744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Pesquisa Rápida de Artigos</a:t>
          </a:r>
          <a:endParaRPr lang="pt-PT" sz="800" kern="1200" dirty="0"/>
        </a:p>
      </dsp:txBody>
      <dsp:txXfrm>
        <a:off x="4206041" y="2095744"/>
        <a:ext cx="868970" cy="434485"/>
      </dsp:txXfrm>
    </dsp:sp>
    <dsp:sp modelId="{20889DD4-2D9F-4C35-90F1-E760101BEDD0}">
      <dsp:nvSpPr>
        <dsp:cNvPr id="0" name=""/>
        <dsp:cNvSpPr/>
      </dsp:nvSpPr>
      <dsp:spPr>
        <a:xfrm>
          <a:off x="4206041" y="2712713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Resultados da Pesquisa Rápida de Artigos</a:t>
          </a:r>
          <a:endParaRPr lang="pt-PT" sz="800" kern="1200" dirty="0"/>
        </a:p>
      </dsp:txBody>
      <dsp:txXfrm>
        <a:off x="4206041" y="2712713"/>
        <a:ext cx="868970" cy="434485"/>
      </dsp:txXfrm>
    </dsp:sp>
    <dsp:sp modelId="{2FCBC0F8-222C-4D2E-8AC3-1CBE8B7F82A4}">
      <dsp:nvSpPr>
        <dsp:cNvPr id="0" name=""/>
        <dsp:cNvSpPr/>
      </dsp:nvSpPr>
      <dsp:spPr>
        <a:xfrm>
          <a:off x="4206041" y="3329682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Detalhes de Artigo</a:t>
          </a:r>
          <a:endParaRPr lang="pt-PT" sz="800" kern="1200" dirty="0"/>
        </a:p>
      </dsp:txBody>
      <dsp:txXfrm>
        <a:off x="4206041" y="3329682"/>
        <a:ext cx="868970" cy="434485"/>
      </dsp:txXfrm>
    </dsp:sp>
    <dsp:sp modelId="{7BF5758D-A57A-4B8F-8E0E-FC8A3AAEB1E8}">
      <dsp:nvSpPr>
        <dsp:cNvPr id="0" name=""/>
        <dsp:cNvSpPr/>
      </dsp:nvSpPr>
      <dsp:spPr>
        <a:xfrm>
          <a:off x="3154587" y="3946651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Histórico de Licitações</a:t>
          </a:r>
          <a:endParaRPr lang="pt-PT" sz="800" kern="1200" dirty="0"/>
        </a:p>
      </dsp:txBody>
      <dsp:txXfrm>
        <a:off x="3154587" y="3946651"/>
        <a:ext cx="868970" cy="434485"/>
      </dsp:txXfrm>
    </dsp:sp>
    <dsp:sp modelId="{B19BF28D-C730-49E9-AD59-EA7E625F9C68}">
      <dsp:nvSpPr>
        <dsp:cNvPr id="0" name=""/>
        <dsp:cNvSpPr/>
      </dsp:nvSpPr>
      <dsp:spPr>
        <a:xfrm>
          <a:off x="4206041" y="3946651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Terminar Leilão</a:t>
          </a:r>
          <a:endParaRPr lang="pt-PT" sz="800" kern="1200" dirty="0"/>
        </a:p>
      </dsp:txBody>
      <dsp:txXfrm>
        <a:off x="4206041" y="3946651"/>
        <a:ext cx="868970" cy="434485"/>
      </dsp:txXfrm>
    </dsp:sp>
    <dsp:sp modelId="{6084FED2-2391-49EC-93C6-8125EC18C8F9}">
      <dsp:nvSpPr>
        <dsp:cNvPr id="0" name=""/>
        <dsp:cNvSpPr/>
      </dsp:nvSpPr>
      <dsp:spPr>
        <a:xfrm>
          <a:off x="5257495" y="3946651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Remover Artigo</a:t>
          </a:r>
          <a:endParaRPr lang="pt-PT" sz="800" kern="1200" dirty="0"/>
        </a:p>
      </dsp:txBody>
      <dsp:txXfrm>
        <a:off x="5257495" y="3946651"/>
        <a:ext cx="868970" cy="434485"/>
      </dsp:txXfrm>
    </dsp:sp>
    <dsp:sp modelId="{63EB2EE0-E313-46A2-9D67-B324A002163D}">
      <dsp:nvSpPr>
        <dsp:cNvPr id="0" name=""/>
        <dsp:cNvSpPr/>
      </dsp:nvSpPr>
      <dsp:spPr>
        <a:xfrm>
          <a:off x="5257495" y="2095744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Pesquisa Avançada de Utilizadores</a:t>
          </a:r>
          <a:endParaRPr lang="pt-PT" sz="800" kern="1200" dirty="0"/>
        </a:p>
      </dsp:txBody>
      <dsp:txXfrm>
        <a:off x="5257495" y="2095744"/>
        <a:ext cx="868970" cy="434485"/>
      </dsp:txXfrm>
    </dsp:sp>
    <dsp:sp modelId="{4511842C-9953-4739-AE8B-5CCC370B0798}">
      <dsp:nvSpPr>
        <dsp:cNvPr id="0" name=""/>
        <dsp:cNvSpPr/>
      </dsp:nvSpPr>
      <dsp:spPr>
        <a:xfrm>
          <a:off x="5257495" y="2712713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Resultados da Pesquisa Avançada de Utilizadores</a:t>
          </a:r>
          <a:endParaRPr lang="pt-PT" sz="800" kern="1200" dirty="0"/>
        </a:p>
      </dsp:txBody>
      <dsp:txXfrm>
        <a:off x="5257495" y="2712713"/>
        <a:ext cx="868970" cy="434485"/>
      </dsp:txXfrm>
    </dsp:sp>
    <dsp:sp modelId="{0E8B9CFC-B6D1-4BFE-B01B-19E08AC37BC9}">
      <dsp:nvSpPr>
        <dsp:cNvPr id="0" name=""/>
        <dsp:cNvSpPr/>
      </dsp:nvSpPr>
      <dsp:spPr>
        <a:xfrm>
          <a:off x="5257495" y="3329682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Eliminar Utilizador</a:t>
          </a:r>
          <a:endParaRPr lang="pt-PT" sz="800" kern="1200" dirty="0"/>
        </a:p>
      </dsp:txBody>
      <dsp:txXfrm>
        <a:off x="5257495" y="3329682"/>
        <a:ext cx="868970" cy="434485"/>
      </dsp:txXfrm>
    </dsp:sp>
    <dsp:sp modelId="{5CDD63CC-8427-48BF-8CE4-74EEA91BFF2D}">
      <dsp:nvSpPr>
        <dsp:cNvPr id="0" name=""/>
        <dsp:cNvSpPr/>
      </dsp:nvSpPr>
      <dsp:spPr>
        <a:xfrm>
          <a:off x="6308949" y="2095744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Alterar Dados</a:t>
          </a:r>
          <a:endParaRPr lang="pt-PT" sz="800" kern="1200" dirty="0"/>
        </a:p>
      </dsp:txBody>
      <dsp:txXfrm>
        <a:off x="6308949" y="2095744"/>
        <a:ext cx="868970" cy="434485"/>
      </dsp:txXfrm>
    </dsp:sp>
    <dsp:sp modelId="{A03EB079-6E38-4B22-BE19-B189C257C0B7}">
      <dsp:nvSpPr>
        <dsp:cNvPr id="0" name=""/>
        <dsp:cNvSpPr/>
      </dsp:nvSpPr>
      <dsp:spPr>
        <a:xfrm>
          <a:off x="7360403" y="2095744"/>
          <a:ext cx="868970" cy="43448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800" kern="1200" dirty="0" smtClean="0"/>
            <a:t>Terminar Sessão</a:t>
          </a:r>
          <a:endParaRPr lang="pt-PT" sz="800" kern="1200" dirty="0"/>
        </a:p>
      </dsp:txBody>
      <dsp:txXfrm>
        <a:off x="7360403" y="2095744"/>
        <a:ext cx="868970" cy="434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CDA5-AE8D-45EA-8405-B65C91DB6BB4}" type="datetimeFigureOut">
              <a:rPr lang="pt-PT" smtClean="0"/>
              <a:pPr/>
              <a:t>11-07-2012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ED6-923D-4C0A-BD06-FAA518903390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0" name="Rec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CDA5-AE8D-45EA-8405-B65C91DB6BB4}" type="datetimeFigureOut">
              <a:rPr lang="pt-PT" smtClean="0"/>
              <a:pPr/>
              <a:t>11-07-2012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ED6-923D-4C0A-BD06-FAA51890339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CDA5-AE8D-45EA-8405-B65C91DB6BB4}" type="datetimeFigureOut">
              <a:rPr lang="pt-PT" smtClean="0"/>
              <a:pPr/>
              <a:t>11-07-2012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ED6-923D-4C0A-BD06-FAA51890339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CDA5-AE8D-45EA-8405-B65C91DB6BB4}" type="datetimeFigureOut">
              <a:rPr lang="pt-PT" smtClean="0"/>
              <a:pPr/>
              <a:t>11-07-2012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ED6-923D-4C0A-BD06-FAA51890339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CDA5-AE8D-45EA-8405-B65C91DB6BB4}" type="datetimeFigureOut">
              <a:rPr lang="pt-PT" smtClean="0"/>
              <a:pPr/>
              <a:t>11-07-2012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ED6-923D-4C0A-BD06-FAA51890339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CDA5-AE8D-45EA-8405-B65C91DB6BB4}" type="datetimeFigureOut">
              <a:rPr lang="pt-PT" smtClean="0"/>
              <a:pPr/>
              <a:t>11-07-2012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ED6-923D-4C0A-BD06-FAA51890339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CDA5-AE8D-45EA-8405-B65C91DB6BB4}" type="datetimeFigureOut">
              <a:rPr lang="pt-PT" smtClean="0"/>
              <a:pPr/>
              <a:t>11-07-2012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ED6-923D-4C0A-BD06-FAA51890339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CDA5-AE8D-45EA-8405-B65C91DB6BB4}" type="datetimeFigureOut">
              <a:rPr lang="pt-PT" smtClean="0"/>
              <a:pPr/>
              <a:t>11-07-2012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ED6-923D-4C0A-BD06-FAA51890339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CDA5-AE8D-45EA-8405-B65C91DB6BB4}" type="datetimeFigureOut">
              <a:rPr lang="pt-PT" smtClean="0"/>
              <a:pPr/>
              <a:t>11-07-2012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ED6-923D-4C0A-BD06-FAA51890339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CDA5-AE8D-45EA-8405-B65C91DB6BB4}" type="datetimeFigureOut">
              <a:rPr lang="pt-PT" smtClean="0"/>
              <a:pPr/>
              <a:t>11-07-2012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6ED6-923D-4C0A-BD06-FAA518903390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2" name="Rec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FD3CDA5-AE8D-45EA-8405-B65C91DB6BB4}" type="datetimeFigureOut">
              <a:rPr lang="pt-PT" smtClean="0"/>
              <a:pPr/>
              <a:t>11-07-2012</a:t>
            </a:fld>
            <a:endParaRPr lang="pt-PT"/>
          </a:p>
        </p:txBody>
      </p:sp>
      <p:sp>
        <p:nvSpPr>
          <p:cNvPr id="11" name="Rec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7896ED6-923D-4C0A-BD06-FAA51890339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FD3CDA5-AE8D-45EA-8405-B65C91DB6BB4}" type="datetimeFigureOut">
              <a:rPr lang="pt-PT" smtClean="0"/>
              <a:pPr/>
              <a:t>11-07-2012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7896ED6-923D-4C0A-BD06-FAA518903390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ESMC Shop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Prova de Aptidão Profissional do Curso Técnico de Gestão e Programação de Sistemas Informáticos – 2011/2012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5445224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/>
              <a:t>Trabalho Realizado Por:</a:t>
            </a:r>
          </a:p>
          <a:p>
            <a:r>
              <a:rPr lang="pt-PT" dirty="0" smtClean="0"/>
              <a:t>Rúben André, nº14</a:t>
            </a:r>
          </a:p>
          <a:p>
            <a:r>
              <a:rPr lang="pt-PT" dirty="0" smtClean="0"/>
              <a:t>12ºH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47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Em que consiste?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O ESMC Shop consiste num sistema de leilões </a:t>
            </a:r>
            <a:r>
              <a:rPr lang="pt-PT" i="1" dirty="0" smtClean="0"/>
              <a:t>online </a:t>
            </a:r>
            <a:r>
              <a:rPr lang="pt-PT" dirty="0" smtClean="0"/>
              <a:t>para a comunidade escolar;</a:t>
            </a:r>
          </a:p>
          <a:p>
            <a:endParaRPr lang="pt-PT" dirty="0" smtClean="0"/>
          </a:p>
          <a:p>
            <a:r>
              <a:rPr lang="pt-PT" dirty="0" smtClean="0"/>
              <a:t>Fornece aos utilizadores toda a informação necessária sobre o artigo que pretendem adquirir;</a:t>
            </a:r>
          </a:p>
          <a:p>
            <a:endParaRPr lang="pt-PT" dirty="0"/>
          </a:p>
          <a:p>
            <a:r>
              <a:rPr lang="pt-PT" dirty="0" smtClean="0"/>
              <a:t>Um método simples e fácil para os utilizadores poderem comprar e leiloar os artigos que desejarem;</a:t>
            </a:r>
          </a:p>
        </p:txBody>
      </p:sp>
    </p:spTree>
    <p:extLst>
      <p:ext uri="{BB962C8B-B14F-4D97-AF65-F5344CB8AC3E}">
        <p14:creationId xmlns:p14="http://schemas.microsoft.com/office/powerpoint/2010/main" val="221351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Porque escolhi este tema?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Eu escolhi este tema porque penso que seria interessante a escola ter um sistema de leilões para a comunidade escolar, promovendo assim uma maior interação entre os alunos e o bem-estar entre os mesmos.</a:t>
            </a:r>
            <a:endParaRPr lang="pt-P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Principais Funções e Operações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 smtClean="0"/>
              <a:t>Utilizador:</a:t>
            </a:r>
          </a:p>
          <a:p>
            <a:pPr lvl="1"/>
            <a:r>
              <a:rPr lang="pt-PT" dirty="0" smtClean="0"/>
              <a:t>Consultar artigos ;</a:t>
            </a:r>
          </a:p>
          <a:p>
            <a:pPr lvl="1"/>
            <a:r>
              <a:rPr lang="pt-PT" dirty="0" smtClean="0"/>
              <a:t>Registar artigos;</a:t>
            </a:r>
          </a:p>
          <a:p>
            <a:pPr lvl="1"/>
            <a:r>
              <a:rPr lang="pt-PT" dirty="0" smtClean="0"/>
              <a:t>Fazer uma licitação por um artigo ou adquirir o mesmo;</a:t>
            </a:r>
          </a:p>
          <a:p>
            <a:pPr lvl="1"/>
            <a:r>
              <a:rPr lang="pt-PT" dirty="0" smtClean="0"/>
              <a:t>Ver histórico de licitações por um determinado artigo;</a:t>
            </a:r>
          </a:p>
          <a:p>
            <a:pPr lvl="1"/>
            <a:r>
              <a:rPr lang="pt-PT" dirty="0" smtClean="0"/>
              <a:t>Avaliar artigo e serviço prestado;</a:t>
            </a:r>
          </a:p>
          <a:p>
            <a:pPr lvl="1"/>
            <a:r>
              <a:rPr lang="pt-PT" dirty="0" smtClean="0"/>
              <a:t>Terminar leilões dos seus próprios artigos;</a:t>
            </a:r>
          </a:p>
          <a:p>
            <a:pPr lvl="1"/>
            <a:r>
              <a:rPr lang="pt-PT" dirty="0" smtClean="0"/>
              <a:t>Remover os seus próprios artigos;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57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Funções e Operações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Administrador:</a:t>
            </a:r>
          </a:p>
          <a:p>
            <a:pPr lvl="1"/>
            <a:r>
              <a:rPr lang="pt-PT" dirty="0" smtClean="0"/>
              <a:t>Consultar artigos;</a:t>
            </a:r>
          </a:p>
          <a:p>
            <a:pPr lvl="1"/>
            <a:r>
              <a:rPr lang="pt-PT" dirty="0"/>
              <a:t>Ver histórico de licitações por um determinado artigo</a:t>
            </a:r>
            <a:r>
              <a:rPr lang="pt-PT" dirty="0" smtClean="0"/>
              <a:t>;</a:t>
            </a:r>
          </a:p>
          <a:p>
            <a:pPr lvl="1"/>
            <a:r>
              <a:rPr lang="pt-PT" dirty="0" smtClean="0"/>
              <a:t>Remover alunos, caso seja necessário;</a:t>
            </a:r>
          </a:p>
          <a:p>
            <a:pPr lvl="1"/>
            <a:r>
              <a:rPr lang="pt-PT" dirty="0" smtClean="0"/>
              <a:t>Terminar leilões de artigos;</a:t>
            </a:r>
          </a:p>
          <a:p>
            <a:pPr lvl="1"/>
            <a:r>
              <a:rPr lang="pt-PT" dirty="0" smtClean="0"/>
              <a:t>Remover artigos;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50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Diagrama de Entidade e Relações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684" y="1774825"/>
            <a:ext cx="3394632" cy="4625975"/>
          </a:xfrm>
        </p:spPr>
      </p:pic>
    </p:spTree>
    <p:extLst>
      <p:ext uri="{BB962C8B-B14F-4D97-AF65-F5344CB8AC3E}">
        <p14:creationId xmlns:p14="http://schemas.microsoft.com/office/powerpoint/2010/main" val="110745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Sem Sessão Iniciada</a:t>
            </a:r>
            <a:endParaRPr lang="pt-PT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562047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929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Com Sessão Iniciada como Utilizador</a:t>
            </a:r>
            <a:endParaRPr lang="pt-PT" dirty="0"/>
          </a:p>
        </p:txBody>
      </p:sp>
      <p:graphicFrame>
        <p:nvGraphicFramePr>
          <p:cNvPr id="4" name="Marcador de Posição de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321135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059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Com Sessão Iniciada como </a:t>
            </a:r>
            <a:r>
              <a:rPr lang="pt-PT" dirty="0" smtClean="0"/>
              <a:t>Administrador</a:t>
            </a:r>
            <a:endParaRPr lang="pt-PT" dirty="0"/>
          </a:p>
        </p:txBody>
      </p:sp>
      <p:graphicFrame>
        <p:nvGraphicFramePr>
          <p:cNvPr id="4" name="Marcador de Posição de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689704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99</TotalTime>
  <Words>410</Words>
  <Application>Microsoft Office PowerPoint</Application>
  <PresentationFormat>Apresentação no Ecrã (4:3)</PresentationFormat>
  <Paragraphs>103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Módulo</vt:lpstr>
      <vt:lpstr>ESMC Shop</vt:lpstr>
      <vt:lpstr>Em que consiste?</vt:lpstr>
      <vt:lpstr>Porque escolhi este tema?</vt:lpstr>
      <vt:lpstr>Principais Funções e Operações</vt:lpstr>
      <vt:lpstr>Principais Funções e Operações</vt:lpstr>
      <vt:lpstr>Diagrama de Entidade e Relações</vt:lpstr>
      <vt:lpstr>Sem Sessão Iniciada</vt:lpstr>
      <vt:lpstr>Com Sessão Iniciada como Utilizador</vt:lpstr>
      <vt:lpstr>Com Sessão Iniciada como Administrador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ESMC Shop</dc:title>
  <dc:creator>RÚBEN '</dc:creator>
  <cp:lastModifiedBy>RÚBEN '</cp:lastModifiedBy>
  <cp:revision>13</cp:revision>
  <dcterms:created xsi:type="dcterms:W3CDTF">2012-07-05T20:27:34Z</dcterms:created>
  <dcterms:modified xsi:type="dcterms:W3CDTF">2012-07-11T15:24:32Z</dcterms:modified>
</cp:coreProperties>
</file>