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2" r:id="rId8"/>
    <p:sldId id="261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90328-76D7-4A34-8BE6-ADC8D1039387}" v="27" dt="2019-04-02T15:43:25.353"/>
    <p1510:client id="{5CC22BFE-D307-4A36-A622-9A3F8905F023}" v="2" dt="2019-04-02T15:49:08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leston" userId="8ec253ab9bd8a721" providerId="LiveId" clId="{5CC22BFE-D307-4A36-A622-9A3F8905F023}"/>
    <pc:docChg chg="undo custSel mod addSld modSld">
      <pc:chgData name="luis leston" userId="8ec253ab9bd8a721" providerId="LiveId" clId="{5CC22BFE-D307-4A36-A622-9A3F8905F023}" dt="2019-04-02T15:49:34.073" v="35" actId="26606"/>
      <pc:docMkLst>
        <pc:docMk/>
      </pc:docMkLst>
      <pc:sldChg chg="addSp delSp modSp add mod setBg setClrOvrMap">
        <pc:chgData name="luis leston" userId="8ec253ab9bd8a721" providerId="LiveId" clId="{5CC22BFE-D307-4A36-A622-9A3F8905F023}" dt="2019-04-02T15:49:34.073" v="35" actId="26606"/>
        <pc:sldMkLst>
          <pc:docMk/>
          <pc:sldMk cId="1657283713" sldId="265"/>
        </pc:sldMkLst>
        <pc:spChg chg="mod ord">
          <ac:chgData name="luis leston" userId="8ec253ab9bd8a721" providerId="LiveId" clId="{5CC22BFE-D307-4A36-A622-9A3F8905F023}" dt="2019-04-02T15:49:34.073" v="35" actId="26606"/>
          <ac:spMkLst>
            <pc:docMk/>
            <pc:sldMk cId="1657283713" sldId="265"/>
            <ac:spMk id="2" creationId="{2D9A3B11-C6F0-47F8-916D-674DAA9296B1}"/>
          </ac:spMkLst>
        </pc:spChg>
        <pc:spChg chg="del">
          <ac:chgData name="luis leston" userId="8ec253ab9bd8a721" providerId="LiveId" clId="{5CC22BFE-D307-4A36-A622-9A3F8905F023}" dt="2019-04-02T15:49:08.805" v="20"/>
          <ac:spMkLst>
            <pc:docMk/>
            <pc:sldMk cId="1657283713" sldId="265"/>
            <ac:spMk id="3" creationId="{4A21FDC3-D124-47C4-ACD1-CCFF15C81F4C}"/>
          </ac:spMkLst>
        </pc:spChg>
        <pc:spChg chg="add del">
          <ac:chgData name="luis leston" userId="8ec253ab9bd8a721" providerId="LiveId" clId="{5CC22BFE-D307-4A36-A622-9A3F8905F023}" dt="2019-04-02T15:49:19.484" v="28" actId="26606"/>
          <ac:spMkLst>
            <pc:docMk/>
            <pc:sldMk cId="1657283713" sldId="265"/>
            <ac:spMk id="74" creationId="{85428F22-76B3-4107-AADE-3F9EC95FD325}"/>
          </ac:spMkLst>
        </pc:spChg>
        <pc:spChg chg="add del">
          <ac:chgData name="luis leston" userId="8ec253ab9bd8a721" providerId="LiveId" clId="{5CC22BFE-D307-4A36-A622-9A3F8905F023}" dt="2019-04-02T15:49:13.630" v="22" actId="26606"/>
          <ac:spMkLst>
            <pc:docMk/>
            <pc:sldMk cId="1657283713" sldId="265"/>
            <ac:spMk id="79" creationId="{F64080D6-34DE-4277-97CC-2FB3812846DA}"/>
          </ac:spMkLst>
        </pc:spChg>
        <pc:spChg chg="add del">
          <ac:chgData name="luis leston" userId="8ec253ab9bd8a721" providerId="LiveId" clId="{5CC22BFE-D307-4A36-A622-9A3F8905F023}" dt="2019-04-02T15:49:16.972" v="26" actId="26606"/>
          <ac:spMkLst>
            <pc:docMk/>
            <pc:sldMk cId="1657283713" sldId="265"/>
            <ac:spMk id="1031" creationId="{0EAB6174-C2BA-4F88-86F2-AC682966CF72}"/>
          </ac:spMkLst>
        </pc:spChg>
        <pc:spChg chg="add del">
          <ac:chgData name="luis leston" userId="8ec253ab9bd8a721" providerId="LiveId" clId="{5CC22BFE-D307-4A36-A622-9A3F8905F023}" dt="2019-04-02T15:49:19.484" v="28" actId="26606"/>
          <ac:spMkLst>
            <pc:docMk/>
            <pc:sldMk cId="1657283713" sldId="265"/>
            <ac:spMk id="1034" creationId="{96512ACF-90A8-401D-B24F-C438F4BD673D}"/>
          </ac:spMkLst>
        </pc:spChg>
        <pc:spChg chg="add del">
          <ac:chgData name="luis leston" userId="8ec253ab9bd8a721" providerId="LiveId" clId="{5CC22BFE-D307-4A36-A622-9A3F8905F023}" dt="2019-04-02T15:49:24.068" v="30" actId="26606"/>
          <ac:spMkLst>
            <pc:docMk/>
            <pc:sldMk cId="1657283713" sldId="265"/>
            <ac:spMk id="1036" creationId="{2FCD9B94-D70B-4446-85E5-ACD3904289CB}"/>
          </ac:spMkLst>
        </pc:spChg>
        <pc:spChg chg="add del">
          <ac:chgData name="luis leston" userId="8ec253ab9bd8a721" providerId="LiveId" clId="{5CC22BFE-D307-4A36-A622-9A3F8905F023}" dt="2019-04-02T15:49:24.068" v="30" actId="26606"/>
          <ac:spMkLst>
            <pc:docMk/>
            <pc:sldMk cId="1657283713" sldId="265"/>
            <ac:spMk id="1038" creationId="{20AB1644-7698-4063-BF92-EB47ADBD120D}"/>
          </ac:spMkLst>
        </pc:spChg>
        <pc:spChg chg="add del">
          <ac:chgData name="luis leston" userId="8ec253ab9bd8a721" providerId="LiveId" clId="{5CC22BFE-D307-4A36-A622-9A3F8905F023}" dt="2019-04-02T15:49:34.045" v="34" actId="26606"/>
          <ac:spMkLst>
            <pc:docMk/>
            <pc:sldMk cId="1657283713" sldId="265"/>
            <ac:spMk id="1048" creationId="{F64080D6-34DE-4277-97CC-2FB3812846DA}"/>
          </ac:spMkLst>
        </pc:spChg>
        <pc:spChg chg="add">
          <ac:chgData name="luis leston" userId="8ec253ab9bd8a721" providerId="LiveId" clId="{5CC22BFE-D307-4A36-A622-9A3F8905F023}" dt="2019-04-02T15:49:34.073" v="35" actId="26606"/>
          <ac:spMkLst>
            <pc:docMk/>
            <pc:sldMk cId="1657283713" sldId="265"/>
            <ac:spMk id="1051" creationId="{6AD30037-67ED-4367-9BE0-45787510BF13}"/>
          </ac:spMkLst>
        </pc:spChg>
        <pc:spChg chg="add">
          <ac:chgData name="luis leston" userId="8ec253ab9bd8a721" providerId="LiveId" clId="{5CC22BFE-D307-4A36-A622-9A3F8905F023}" dt="2019-04-02T15:49:34.073" v="35" actId="26606"/>
          <ac:spMkLst>
            <pc:docMk/>
            <pc:sldMk cId="1657283713" sldId="265"/>
            <ac:spMk id="1056" creationId="{D9619C5B-68D9-4A6F-93B0-A890E9DFD67F}"/>
          </ac:spMkLst>
        </pc:spChg>
        <pc:grpChg chg="add del">
          <ac:chgData name="luis leston" userId="8ec253ab9bd8a721" providerId="LiveId" clId="{5CC22BFE-D307-4A36-A622-9A3F8905F023}" dt="2019-04-02T15:49:13.630" v="22" actId="26606"/>
          <ac:grpSpMkLst>
            <pc:docMk/>
            <pc:sldMk cId="1657283713" sldId="265"/>
            <ac:grpSpMk id="71" creationId="{08F94D66-27EC-4CB8-8226-D7F41C161863}"/>
          </ac:grpSpMkLst>
        </pc:grpChg>
        <pc:grpChg chg="add del">
          <ac:chgData name="luis leston" userId="8ec253ab9bd8a721" providerId="LiveId" clId="{5CC22BFE-D307-4A36-A622-9A3F8905F023}" dt="2019-04-02T15:49:19.484" v="28" actId="26606"/>
          <ac:grpSpMkLst>
            <pc:docMk/>
            <pc:sldMk cId="1657283713" sldId="265"/>
            <ac:grpSpMk id="76" creationId="{5346FBCF-5353-4172-96F5-4B7EB07777C4}"/>
          </ac:grpSpMkLst>
        </pc:grpChg>
        <pc:grpChg chg="add del">
          <ac:chgData name="luis leston" userId="8ec253ab9bd8a721" providerId="LiveId" clId="{5CC22BFE-D307-4A36-A622-9A3F8905F023}" dt="2019-04-02T15:49:19.484" v="28" actId="26606"/>
          <ac:grpSpMkLst>
            <pc:docMk/>
            <pc:sldMk cId="1657283713" sldId="265"/>
            <ac:grpSpMk id="80" creationId="{78326E10-C8CB-487F-A110-F861268DE619}"/>
          </ac:grpSpMkLst>
        </pc:grpChg>
        <pc:grpChg chg="add del">
          <ac:chgData name="luis leston" userId="8ec253ab9bd8a721" providerId="LiveId" clId="{5CC22BFE-D307-4A36-A622-9A3F8905F023}" dt="2019-04-02T15:49:14.917" v="24" actId="26606"/>
          <ac:grpSpMkLst>
            <pc:docMk/>
            <pc:sldMk cId="1657283713" sldId="265"/>
            <ac:grpSpMk id="1028" creationId="{08F94D66-27EC-4CB8-8226-D7F41C161863}"/>
          </ac:grpSpMkLst>
        </pc:grpChg>
        <pc:grpChg chg="add del">
          <ac:chgData name="luis leston" userId="8ec253ab9bd8a721" providerId="LiveId" clId="{5CC22BFE-D307-4A36-A622-9A3F8905F023}" dt="2019-04-02T15:49:28.285" v="32" actId="26606"/>
          <ac:grpSpMkLst>
            <pc:docMk/>
            <pc:sldMk cId="1657283713" sldId="265"/>
            <ac:grpSpMk id="1040" creationId="{08F94D66-27EC-4CB8-8226-D7F41C161863}"/>
          </ac:grpSpMkLst>
        </pc:grpChg>
        <pc:grpChg chg="add del">
          <ac:chgData name="luis leston" userId="8ec253ab9bd8a721" providerId="LiveId" clId="{5CC22BFE-D307-4A36-A622-9A3F8905F023}" dt="2019-04-02T15:49:34.045" v="34" actId="26606"/>
          <ac:grpSpMkLst>
            <pc:docMk/>
            <pc:sldMk cId="1657283713" sldId="265"/>
            <ac:grpSpMk id="1045" creationId="{08F94D66-27EC-4CB8-8226-D7F41C161863}"/>
          </ac:grpSpMkLst>
        </pc:grpChg>
        <pc:grpChg chg="add">
          <ac:chgData name="luis leston" userId="8ec253ab9bd8a721" providerId="LiveId" clId="{5CC22BFE-D307-4A36-A622-9A3F8905F023}" dt="2019-04-02T15:49:34.073" v="35" actId="26606"/>
          <ac:grpSpMkLst>
            <pc:docMk/>
            <pc:sldMk cId="1657283713" sldId="265"/>
            <ac:grpSpMk id="1053" creationId="{50841A4E-5BC1-44B4-83CF-D524E8AEAD64}"/>
          </ac:grpSpMkLst>
        </pc:grpChg>
        <pc:picChg chg="add del mod">
          <ac:chgData name="luis leston" userId="8ec253ab9bd8a721" providerId="LiveId" clId="{5CC22BFE-D307-4A36-A622-9A3F8905F023}" dt="2019-04-02T15:49:34.073" v="35" actId="26606"/>
          <ac:picMkLst>
            <pc:docMk/>
            <pc:sldMk cId="1657283713" sldId="265"/>
            <ac:picMk id="1026" creationId="{89C26B7A-6224-49B5-B4E1-EC83EDA201FD}"/>
          </ac:picMkLst>
        </pc:picChg>
        <pc:picChg chg="add del">
          <ac:chgData name="luis leston" userId="8ec253ab9bd8a721" providerId="LiveId" clId="{5CC22BFE-D307-4A36-A622-9A3F8905F023}" dt="2019-04-02T15:49:16.972" v="26" actId="26606"/>
          <ac:picMkLst>
            <pc:docMk/>
            <pc:sldMk cId="1657283713" sldId="265"/>
            <ac:picMk id="1029" creationId="{89C26B7A-6224-49B5-B4E1-EC83EDA201FD}"/>
          </ac:picMkLst>
        </pc:picChg>
        <pc:picChg chg="add del">
          <ac:chgData name="luis leston" userId="8ec253ab9bd8a721" providerId="LiveId" clId="{5CC22BFE-D307-4A36-A622-9A3F8905F023}" dt="2019-04-02T15:49:19.484" v="28" actId="26606"/>
          <ac:picMkLst>
            <pc:docMk/>
            <pc:sldMk cId="1657283713" sldId="265"/>
            <ac:picMk id="1033" creationId="{89C26B7A-6224-49B5-B4E1-EC83EDA201FD}"/>
          </ac:picMkLst>
        </pc:picChg>
        <pc:picChg chg="add del">
          <ac:chgData name="luis leston" userId="8ec253ab9bd8a721" providerId="LiveId" clId="{5CC22BFE-D307-4A36-A622-9A3F8905F023}" dt="2019-04-02T15:49:24.068" v="30" actId="26606"/>
          <ac:picMkLst>
            <pc:docMk/>
            <pc:sldMk cId="1657283713" sldId="265"/>
            <ac:picMk id="1037" creationId="{89C26B7A-6224-49B5-B4E1-EC83EDA201FD}"/>
          </ac:picMkLst>
        </pc:picChg>
        <pc:picChg chg="add del">
          <ac:chgData name="luis leston" userId="8ec253ab9bd8a721" providerId="LiveId" clId="{5CC22BFE-D307-4A36-A622-9A3F8905F023}" dt="2019-04-02T15:49:28.285" v="32" actId="26606"/>
          <ac:picMkLst>
            <pc:docMk/>
            <pc:sldMk cId="1657283713" sldId="265"/>
            <ac:picMk id="1043" creationId="{89C26B7A-6224-49B5-B4E1-EC83EDA201FD}"/>
          </ac:picMkLst>
        </pc:picChg>
        <pc:picChg chg="add del">
          <ac:chgData name="luis leston" userId="8ec253ab9bd8a721" providerId="LiveId" clId="{5CC22BFE-D307-4A36-A622-9A3F8905F023}" dt="2019-04-02T15:49:34.045" v="34" actId="26606"/>
          <ac:picMkLst>
            <pc:docMk/>
            <pc:sldMk cId="1657283713" sldId="265"/>
            <ac:picMk id="1049" creationId="{89C26B7A-6224-49B5-B4E1-EC83EDA201FD}"/>
          </ac:picMkLst>
        </pc:picChg>
        <pc:picChg chg="add">
          <ac:chgData name="luis leston" userId="8ec253ab9bd8a721" providerId="LiveId" clId="{5CC22BFE-D307-4A36-A622-9A3F8905F023}" dt="2019-04-02T15:49:34.073" v="35" actId="26606"/>
          <ac:picMkLst>
            <pc:docMk/>
            <pc:sldMk cId="1657283713" sldId="265"/>
            <ac:picMk id="1052" creationId="{89C26B7A-6224-49B5-B4E1-EC83EDA201FD}"/>
          </ac:picMkLst>
        </pc:picChg>
      </pc:sldChg>
    </pc:docChg>
  </pc:docChgLst>
  <pc:docChgLst>
    <pc:chgData name="luis leston" userId="8ec253ab9bd8a721" providerId="LiveId" clId="{83F90328-76D7-4A34-8BE6-ADC8D1039387}"/>
    <pc:docChg chg="undo custSel mod addSld modSld">
      <pc:chgData name="luis leston" userId="8ec253ab9bd8a721" providerId="LiveId" clId="{83F90328-76D7-4A34-8BE6-ADC8D1039387}" dt="2019-04-02T15:43:57.865" v="76" actId="26606"/>
      <pc:docMkLst>
        <pc:docMk/>
      </pc:docMkLst>
      <pc:sldChg chg="modSp">
        <pc:chgData name="luis leston" userId="8ec253ab9bd8a721" providerId="LiveId" clId="{83F90328-76D7-4A34-8BE6-ADC8D1039387}" dt="2019-04-02T15:35:10.685" v="4" actId="20577"/>
        <pc:sldMkLst>
          <pc:docMk/>
          <pc:sldMk cId="1171785553" sldId="256"/>
        </pc:sldMkLst>
        <pc:spChg chg="mod">
          <ac:chgData name="luis leston" userId="8ec253ab9bd8a721" providerId="LiveId" clId="{83F90328-76D7-4A34-8BE6-ADC8D1039387}" dt="2019-04-02T15:35:10.685" v="4" actId="20577"/>
          <ac:spMkLst>
            <pc:docMk/>
            <pc:sldMk cId="1171785553" sldId="256"/>
            <ac:spMk id="3" creationId="{00000000-0000-0000-0000-000000000000}"/>
          </ac:spMkLst>
        </pc:spChg>
      </pc:sldChg>
      <pc:sldChg chg="modTransition">
        <pc:chgData name="luis leston" userId="8ec253ab9bd8a721" providerId="LiveId" clId="{83F90328-76D7-4A34-8BE6-ADC8D1039387}" dt="2019-04-02T15:36:05.247" v="7"/>
        <pc:sldMkLst>
          <pc:docMk/>
          <pc:sldMk cId="4065072759" sldId="257"/>
        </pc:sldMkLst>
      </pc:sldChg>
      <pc:sldChg chg="modTransition">
        <pc:chgData name="luis leston" userId="8ec253ab9bd8a721" providerId="LiveId" clId="{83F90328-76D7-4A34-8BE6-ADC8D1039387}" dt="2019-04-02T15:35:36.771" v="5"/>
        <pc:sldMkLst>
          <pc:docMk/>
          <pc:sldMk cId="483893763" sldId="258"/>
        </pc:sldMkLst>
      </pc:sldChg>
      <pc:sldChg chg="modTransition">
        <pc:chgData name="luis leston" userId="8ec253ab9bd8a721" providerId="LiveId" clId="{83F90328-76D7-4A34-8BE6-ADC8D1039387}" dt="2019-04-02T15:36:19.597" v="8"/>
        <pc:sldMkLst>
          <pc:docMk/>
          <pc:sldMk cId="1873468973" sldId="259"/>
        </pc:sldMkLst>
      </pc:sldChg>
      <pc:sldChg chg="modTransition">
        <pc:chgData name="luis leston" userId="8ec253ab9bd8a721" providerId="LiveId" clId="{83F90328-76D7-4A34-8BE6-ADC8D1039387}" dt="2019-04-02T15:36:39.711" v="9"/>
        <pc:sldMkLst>
          <pc:docMk/>
          <pc:sldMk cId="2201158689" sldId="260"/>
        </pc:sldMkLst>
      </pc:sldChg>
      <pc:sldChg chg="modTransition">
        <pc:chgData name="luis leston" userId="8ec253ab9bd8a721" providerId="LiveId" clId="{83F90328-76D7-4A34-8BE6-ADC8D1039387}" dt="2019-04-02T15:37:58.978" v="26"/>
        <pc:sldMkLst>
          <pc:docMk/>
          <pc:sldMk cId="928006375" sldId="261"/>
        </pc:sldMkLst>
      </pc:sldChg>
      <pc:sldChg chg="modTransition">
        <pc:chgData name="luis leston" userId="8ec253ab9bd8a721" providerId="LiveId" clId="{83F90328-76D7-4A34-8BE6-ADC8D1039387}" dt="2019-04-02T15:36:56.067" v="12"/>
        <pc:sldMkLst>
          <pc:docMk/>
          <pc:sldMk cId="2481426526" sldId="262"/>
        </pc:sldMkLst>
      </pc:sldChg>
      <pc:sldChg chg="addSp delSp modSp mod modTransition setBg">
        <pc:chgData name="luis leston" userId="8ec253ab9bd8a721" providerId="LiveId" clId="{83F90328-76D7-4A34-8BE6-ADC8D1039387}" dt="2019-04-02T15:43:57.865" v="76" actId="26606"/>
        <pc:sldMkLst>
          <pc:docMk/>
          <pc:sldMk cId="1288780387" sldId="263"/>
        </pc:sldMkLst>
        <pc:spChg chg="mod">
          <ac:chgData name="luis leston" userId="8ec253ab9bd8a721" providerId="LiveId" clId="{83F90328-76D7-4A34-8BE6-ADC8D1039387}" dt="2019-04-02T15:43:57.865" v="76" actId="26606"/>
          <ac:spMkLst>
            <pc:docMk/>
            <pc:sldMk cId="1288780387" sldId="263"/>
            <ac:spMk id="2" creationId="{00000000-0000-0000-0000-000000000000}"/>
          </ac:spMkLst>
        </pc:spChg>
        <pc:spChg chg="add del mod">
          <ac:chgData name="luis leston" userId="8ec253ab9bd8a721" providerId="LiveId" clId="{83F90328-76D7-4A34-8BE6-ADC8D1039387}" dt="2019-04-02T15:43:57.865" v="76" actId="26606"/>
          <ac:spMkLst>
            <pc:docMk/>
            <pc:sldMk cId="1288780387" sldId="263"/>
            <ac:spMk id="3" creationId="{00000000-0000-0000-0000-000000000000}"/>
          </ac:spMkLst>
        </pc:spChg>
        <pc:spChg chg="add del">
          <ac:chgData name="luis leston" userId="8ec253ab9bd8a721" providerId="LiveId" clId="{83F90328-76D7-4A34-8BE6-ADC8D1039387}" dt="2019-04-02T15:43:48.852" v="71" actId="26606"/>
          <ac:spMkLst>
            <pc:docMk/>
            <pc:sldMk cId="1288780387" sldId="263"/>
            <ac:spMk id="8" creationId="{01355D4F-439D-46D1-9007-6D39B8422A19}"/>
          </ac:spMkLst>
        </pc:spChg>
        <pc:spChg chg="add del">
          <ac:chgData name="luis leston" userId="8ec253ab9bd8a721" providerId="LiveId" clId="{83F90328-76D7-4A34-8BE6-ADC8D1039387}" dt="2019-04-02T15:43:44.238" v="69" actId="26606"/>
          <ac:spMkLst>
            <pc:docMk/>
            <pc:sldMk cId="1288780387" sldId="263"/>
            <ac:spMk id="10" creationId="{94C52C56-BEF2-4E22-8C8E-A7AC96B03A72}"/>
          </ac:spMkLst>
        </pc:spChg>
        <pc:spChg chg="add del">
          <ac:chgData name="luis leston" userId="8ec253ab9bd8a721" providerId="LiveId" clId="{83F90328-76D7-4A34-8BE6-ADC8D1039387}" dt="2019-04-02T15:43:44.238" v="69" actId="26606"/>
          <ac:spMkLst>
            <pc:docMk/>
            <pc:sldMk cId="1288780387" sldId="263"/>
            <ac:spMk id="12" creationId="{42285737-90EE-47DC-AC80-8AE156B11969}"/>
          </ac:spMkLst>
        </pc:spChg>
        <pc:spChg chg="add del">
          <ac:chgData name="luis leston" userId="8ec253ab9bd8a721" providerId="LiveId" clId="{83F90328-76D7-4A34-8BE6-ADC8D1039387}" dt="2019-04-02T15:43:48.852" v="71" actId="26606"/>
          <ac:spMkLst>
            <pc:docMk/>
            <pc:sldMk cId="1288780387" sldId="263"/>
            <ac:spMk id="25" creationId="{00000000-0000-0000-0000-000000000000}"/>
          </ac:spMkLst>
        </pc:spChg>
        <pc:spChg chg="add del">
          <ac:chgData name="luis leston" userId="8ec253ab9bd8a721" providerId="LiveId" clId="{83F90328-76D7-4A34-8BE6-ADC8D1039387}" dt="2019-04-02T15:43:54.665" v="73" actId="26606"/>
          <ac:spMkLst>
            <pc:docMk/>
            <pc:sldMk cId="1288780387" sldId="263"/>
            <ac:spMk id="27" creationId="{24C41CF4-4A13-4AA9-9300-CB7A2E37C861}"/>
          </ac:spMkLst>
        </pc:spChg>
        <pc:spChg chg="add del">
          <ac:chgData name="luis leston" userId="8ec253ab9bd8a721" providerId="LiveId" clId="{83F90328-76D7-4A34-8BE6-ADC8D1039387}" dt="2019-04-02T15:43:54.665" v="73" actId="26606"/>
          <ac:spMkLst>
            <pc:docMk/>
            <pc:sldMk cId="1288780387" sldId="263"/>
            <ac:spMk id="29" creationId="{00000000-0000-0000-0000-000000000000}"/>
          </ac:spMkLst>
        </pc:spChg>
        <pc:spChg chg="add del">
          <ac:chgData name="luis leston" userId="8ec253ab9bd8a721" providerId="LiveId" clId="{83F90328-76D7-4A34-8BE6-ADC8D1039387}" dt="2019-04-02T15:43:57.849" v="75" actId="26606"/>
          <ac:spMkLst>
            <pc:docMk/>
            <pc:sldMk cId="1288780387" sldId="263"/>
            <ac:spMk id="31" creationId="{DE47280D-9DF4-4EC0-870E-F5799F7AD3CE}"/>
          </ac:spMkLst>
        </pc:spChg>
        <pc:spChg chg="add del">
          <ac:chgData name="luis leston" userId="8ec253ab9bd8a721" providerId="LiveId" clId="{83F90328-76D7-4A34-8BE6-ADC8D1039387}" dt="2019-04-02T15:43:57.849" v="75" actId="26606"/>
          <ac:spMkLst>
            <pc:docMk/>
            <pc:sldMk cId="1288780387" sldId="263"/>
            <ac:spMk id="32" creationId="{7ED3A13C-2CCC-4715-A54F-87795E0CED50}"/>
          </ac:spMkLst>
        </pc:spChg>
        <pc:spChg chg="add del">
          <ac:chgData name="luis leston" userId="8ec253ab9bd8a721" providerId="LiveId" clId="{83F90328-76D7-4A34-8BE6-ADC8D1039387}" dt="2019-04-02T15:43:57.849" v="75" actId="26606"/>
          <ac:spMkLst>
            <pc:docMk/>
            <pc:sldMk cId="1288780387" sldId="263"/>
            <ac:spMk id="35" creationId="{00000000-0000-0000-0000-000000000000}"/>
          </ac:spMkLst>
        </pc:spChg>
        <pc:spChg chg="add">
          <ac:chgData name="luis leston" userId="8ec253ab9bd8a721" providerId="LiveId" clId="{83F90328-76D7-4A34-8BE6-ADC8D1039387}" dt="2019-04-02T15:43:57.865" v="76" actId="26606"/>
          <ac:spMkLst>
            <pc:docMk/>
            <pc:sldMk cId="1288780387" sldId="263"/>
            <ac:spMk id="37" creationId="{24C41CF4-4A13-4AA9-9300-CB7A2E37C861}"/>
          </ac:spMkLst>
        </pc:spChg>
        <pc:spChg chg="add">
          <ac:chgData name="luis leston" userId="8ec253ab9bd8a721" providerId="LiveId" clId="{83F90328-76D7-4A34-8BE6-ADC8D1039387}" dt="2019-04-02T15:43:57.865" v="76" actId="26606"/>
          <ac:spMkLst>
            <pc:docMk/>
            <pc:sldMk cId="1288780387" sldId="263"/>
            <ac:spMk id="39" creationId="{00000000-0000-0000-0000-000000000000}"/>
          </ac:spMkLst>
        </pc:spChg>
        <pc:grpChg chg="add del">
          <ac:chgData name="luis leston" userId="8ec253ab9bd8a721" providerId="LiveId" clId="{83F90328-76D7-4A34-8BE6-ADC8D1039387}" dt="2019-04-02T15:43:44.238" v="69" actId="26606"/>
          <ac:grpSpMkLst>
            <pc:docMk/>
            <pc:sldMk cId="1288780387" sldId="263"/>
            <ac:grpSpMk id="14" creationId="{B57BDC17-F1B3-455F-BBF1-680AA1F25C06}"/>
          </ac:grpSpMkLst>
        </pc:grpChg>
        <pc:grpChg chg="add del">
          <ac:chgData name="luis leston" userId="8ec253ab9bd8a721" providerId="LiveId" clId="{83F90328-76D7-4A34-8BE6-ADC8D1039387}" dt="2019-04-02T15:43:48.852" v="71" actId="26606"/>
          <ac:grpSpMkLst>
            <pc:docMk/>
            <pc:sldMk cId="1288780387" sldId="263"/>
            <ac:grpSpMk id="22" creationId="{BAACB4EA-FD87-4345-AC16-8265F9596779}"/>
          </ac:grpSpMkLst>
        </pc:grpChg>
        <pc:grpChg chg="add del">
          <ac:chgData name="luis leston" userId="8ec253ab9bd8a721" providerId="LiveId" clId="{83F90328-76D7-4A34-8BE6-ADC8D1039387}" dt="2019-04-02T15:43:57.849" v="75" actId="26606"/>
          <ac:grpSpMkLst>
            <pc:docMk/>
            <pc:sldMk cId="1288780387" sldId="263"/>
            <ac:grpSpMk id="33" creationId="{FB6C0892-83F6-4C98-B806-06627C732547}"/>
          </ac:grpSpMkLst>
        </pc:grpChg>
        <pc:graphicFrameChg chg="add del">
          <ac:chgData name="luis leston" userId="8ec253ab9bd8a721" providerId="LiveId" clId="{83F90328-76D7-4A34-8BE6-ADC8D1039387}" dt="2019-04-02T15:43:44.238" v="69" actId="26606"/>
          <ac:graphicFrameMkLst>
            <pc:docMk/>
            <pc:sldMk cId="1288780387" sldId="263"/>
            <ac:graphicFrameMk id="5" creationId="{1F95BE2C-5565-441D-A330-5FB0E78647E8}"/>
          </ac:graphicFrameMkLst>
        </pc:graphicFrameChg>
        <pc:cxnChg chg="add del">
          <ac:chgData name="luis leston" userId="8ec253ab9bd8a721" providerId="LiveId" clId="{83F90328-76D7-4A34-8BE6-ADC8D1039387}" dt="2019-04-02T15:43:54.665" v="73" actId="26606"/>
          <ac:cxnSpMkLst>
            <pc:docMk/>
            <pc:sldMk cId="1288780387" sldId="263"/>
            <ac:cxnSpMk id="28" creationId="{7A77B115-9FF3-46AE-AE08-826DEB9A6246}"/>
          </ac:cxnSpMkLst>
        </pc:cxnChg>
        <pc:cxnChg chg="add">
          <ac:chgData name="luis leston" userId="8ec253ab9bd8a721" providerId="LiveId" clId="{83F90328-76D7-4A34-8BE6-ADC8D1039387}" dt="2019-04-02T15:43:57.865" v="76" actId="26606"/>
          <ac:cxnSpMkLst>
            <pc:docMk/>
            <pc:sldMk cId="1288780387" sldId="263"/>
            <ac:cxnSpMk id="38" creationId="{7A77B115-9FF3-46AE-AE08-826DEB9A6246}"/>
          </ac:cxnSpMkLst>
        </pc:cxnChg>
      </pc:sldChg>
      <pc:sldChg chg="addSp delSp modSp add mod modTransition setBg setClrOvrMap">
        <pc:chgData name="luis leston" userId="8ec253ab9bd8a721" providerId="LiveId" clId="{83F90328-76D7-4A34-8BE6-ADC8D1039387}" dt="2019-04-02T15:39:41.923" v="59" actId="478"/>
        <pc:sldMkLst>
          <pc:docMk/>
          <pc:sldMk cId="3246439239" sldId="264"/>
        </pc:sldMkLst>
        <pc:spChg chg="mod">
          <ac:chgData name="luis leston" userId="8ec253ab9bd8a721" providerId="LiveId" clId="{83F90328-76D7-4A34-8BE6-ADC8D1039387}" dt="2019-04-02T15:39:38.310" v="58" actId="1076"/>
          <ac:spMkLst>
            <pc:docMk/>
            <pc:sldMk cId="3246439239" sldId="264"/>
            <ac:spMk id="2" creationId="{F9E69E16-65C3-4DC8-BF49-3B5A86723AF0}"/>
          </ac:spMkLst>
        </pc:spChg>
        <pc:spChg chg="add del">
          <ac:chgData name="luis leston" userId="8ec253ab9bd8a721" providerId="LiveId" clId="{83F90328-76D7-4A34-8BE6-ADC8D1039387}" dt="2019-04-02T15:39:31.570" v="57" actId="26606"/>
          <ac:spMkLst>
            <pc:docMk/>
            <pc:sldMk cId="3246439239" sldId="264"/>
            <ac:spMk id="3" creationId="{DB111EE0-0F57-437C-B9F4-3E0874E713DC}"/>
          </ac:spMkLst>
        </pc:spChg>
        <pc:spChg chg="add del">
          <ac:chgData name="luis leston" userId="8ec253ab9bd8a721" providerId="LiveId" clId="{83F90328-76D7-4A34-8BE6-ADC8D1039387}" dt="2019-04-02T15:39:06.926" v="42" actId="26606"/>
          <ac:spMkLst>
            <pc:docMk/>
            <pc:sldMk cId="3246439239" sldId="264"/>
            <ac:spMk id="71" creationId="{6AD30037-67ED-4367-9BE0-45787510BF13}"/>
          </ac:spMkLst>
        </pc:spChg>
        <pc:spChg chg="add del">
          <ac:chgData name="luis leston" userId="8ec253ab9bd8a721" providerId="LiveId" clId="{83F90328-76D7-4A34-8BE6-ADC8D1039387}" dt="2019-04-02T15:39:20.356" v="52" actId="26606"/>
          <ac:spMkLst>
            <pc:docMk/>
            <pc:sldMk cId="3246439239" sldId="264"/>
            <ac:spMk id="79" creationId="{DD7EED39-224E-4230-8FD1-B1E1AF6C6E36}"/>
          </ac:spMkLst>
        </pc:spChg>
        <pc:spChg chg="add del">
          <ac:chgData name="luis leston" userId="8ec253ab9bd8a721" providerId="LiveId" clId="{83F90328-76D7-4A34-8BE6-ADC8D1039387}" dt="2019-04-02T15:39:03.844" v="40" actId="26606"/>
          <ac:spMkLst>
            <pc:docMk/>
            <pc:sldMk cId="3246439239" sldId="264"/>
            <ac:spMk id="80" creationId="{E58348C3-6249-4952-AA86-C63DB35EA9F2}"/>
          </ac:spMkLst>
        </pc:spChg>
        <pc:spChg chg="add del">
          <ac:chgData name="luis leston" userId="8ec253ab9bd8a721" providerId="LiveId" clId="{83F90328-76D7-4A34-8BE6-ADC8D1039387}" dt="2019-04-02T15:39:06.926" v="42" actId="26606"/>
          <ac:spMkLst>
            <pc:docMk/>
            <pc:sldMk cId="3246439239" sldId="264"/>
            <ac:spMk id="1032" creationId="{DB111EE0-0F57-437C-B9F4-3E0874E713DC}"/>
          </ac:spMkLst>
        </pc:spChg>
        <pc:spChg chg="add del">
          <ac:chgData name="luis leston" userId="8ec253ab9bd8a721" providerId="LiveId" clId="{83F90328-76D7-4A34-8BE6-ADC8D1039387}" dt="2019-04-02T15:39:09.153" v="44" actId="26606"/>
          <ac:spMkLst>
            <pc:docMk/>
            <pc:sldMk cId="3246439239" sldId="264"/>
            <ac:spMk id="1034" creationId="{DB111EE0-0F57-437C-B9F4-3E0874E713DC}"/>
          </ac:spMkLst>
        </pc:spChg>
        <pc:spChg chg="add del">
          <ac:chgData name="luis leston" userId="8ec253ab9bd8a721" providerId="LiveId" clId="{83F90328-76D7-4A34-8BE6-ADC8D1039387}" dt="2019-04-02T15:39:11.838" v="46" actId="26606"/>
          <ac:spMkLst>
            <pc:docMk/>
            <pc:sldMk cId="3246439239" sldId="264"/>
            <ac:spMk id="1039" creationId="{5EF08599-3FED-4288-A20D-E7BCAC3B8E26}"/>
          </ac:spMkLst>
        </pc:spChg>
        <pc:spChg chg="add del">
          <ac:chgData name="luis leston" userId="8ec253ab9bd8a721" providerId="LiveId" clId="{83F90328-76D7-4A34-8BE6-ADC8D1039387}" dt="2019-04-02T15:39:11.838" v="46" actId="26606"/>
          <ac:spMkLst>
            <pc:docMk/>
            <pc:sldMk cId="3246439239" sldId="264"/>
            <ac:spMk id="1041" creationId="{C884A6B2-90E9-4BDB-8503-71AC02D3956A}"/>
          </ac:spMkLst>
        </pc:spChg>
        <pc:spChg chg="add del">
          <ac:chgData name="luis leston" userId="8ec253ab9bd8a721" providerId="LiveId" clId="{83F90328-76D7-4A34-8BE6-ADC8D1039387}" dt="2019-04-02T15:39:12.781" v="48" actId="26606"/>
          <ac:spMkLst>
            <pc:docMk/>
            <pc:sldMk cId="3246439239" sldId="264"/>
            <ac:spMk id="1043" creationId="{85428F22-76B3-4107-AADE-3F9EC95FD325}"/>
          </ac:spMkLst>
        </pc:spChg>
        <pc:spChg chg="add del">
          <ac:chgData name="luis leston" userId="8ec253ab9bd8a721" providerId="LiveId" clId="{83F90328-76D7-4A34-8BE6-ADC8D1039387}" dt="2019-04-02T15:39:12.781" v="48" actId="26606"/>
          <ac:spMkLst>
            <pc:docMk/>
            <pc:sldMk cId="3246439239" sldId="264"/>
            <ac:spMk id="1048" creationId="{DB111EE0-0F57-437C-B9F4-3E0874E713DC}"/>
          </ac:spMkLst>
        </pc:spChg>
        <pc:spChg chg="add del">
          <ac:chgData name="luis leston" userId="8ec253ab9bd8a721" providerId="LiveId" clId="{83F90328-76D7-4A34-8BE6-ADC8D1039387}" dt="2019-04-02T15:39:15.730" v="50" actId="26606"/>
          <ac:spMkLst>
            <pc:docMk/>
            <pc:sldMk cId="3246439239" sldId="264"/>
            <ac:spMk id="1050" creationId="{2FCD9B94-D70B-4446-85E5-ACD3904289CB}"/>
          </ac:spMkLst>
        </pc:spChg>
        <pc:spChg chg="add del">
          <ac:chgData name="luis leston" userId="8ec253ab9bd8a721" providerId="LiveId" clId="{83F90328-76D7-4A34-8BE6-ADC8D1039387}" dt="2019-04-02T15:39:15.730" v="50" actId="26606"/>
          <ac:spMkLst>
            <pc:docMk/>
            <pc:sldMk cId="3246439239" sldId="264"/>
            <ac:spMk id="1052" creationId="{DB111EE0-0F57-437C-B9F4-3E0874E713DC}"/>
          </ac:spMkLst>
        </pc:spChg>
        <pc:spChg chg="add del">
          <ac:chgData name="luis leston" userId="8ec253ab9bd8a721" providerId="LiveId" clId="{83F90328-76D7-4A34-8BE6-ADC8D1039387}" dt="2019-04-02T15:39:20.356" v="52" actId="26606"/>
          <ac:spMkLst>
            <pc:docMk/>
            <pc:sldMk cId="3246439239" sldId="264"/>
            <ac:spMk id="1058" creationId="{DB111EE0-0F57-437C-B9F4-3E0874E713DC}"/>
          </ac:spMkLst>
        </pc:spChg>
        <pc:spChg chg="add del">
          <ac:chgData name="luis leston" userId="8ec253ab9bd8a721" providerId="LiveId" clId="{83F90328-76D7-4A34-8BE6-ADC8D1039387}" dt="2019-04-02T15:39:23.293" v="54" actId="26606"/>
          <ac:spMkLst>
            <pc:docMk/>
            <pc:sldMk cId="3246439239" sldId="264"/>
            <ac:spMk id="1064" creationId="{5EF08599-3FED-4288-A20D-E7BCAC3B8E26}"/>
          </ac:spMkLst>
        </pc:spChg>
        <pc:spChg chg="add del">
          <ac:chgData name="luis leston" userId="8ec253ab9bd8a721" providerId="LiveId" clId="{83F90328-76D7-4A34-8BE6-ADC8D1039387}" dt="2019-04-02T15:39:23.293" v="54" actId="26606"/>
          <ac:spMkLst>
            <pc:docMk/>
            <pc:sldMk cId="3246439239" sldId="264"/>
            <ac:spMk id="1066" creationId="{C884A6B2-90E9-4BDB-8503-71AC02D3956A}"/>
          </ac:spMkLst>
        </pc:spChg>
        <pc:spChg chg="add del">
          <ac:chgData name="luis leston" userId="8ec253ab9bd8a721" providerId="LiveId" clId="{83F90328-76D7-4A34-8BE6-ADC8D1039387}" dt="2019-04-02T15:39:31.542" v="56" actId="26606"/>
          <ac:spMkLst>
            <pc:docMk/>
            <pc:sldMk cId="3246439239" sldId="264"/>
            <ac:spMk id="1072" creationId="{E58348C3-6249-4952-AA86-C63DB35EA9F2}"/>
          </ac:spMkLst>
        </pc:spChg>
        <pc:spChg chg="add">
          <ac:chgData name="luis leston" userId="8ec253ab9bd8a721" providerId="LiveId" clId="{83F90328-76D7-4A34-8BE6-ADC8D1039387}" dt="2019-04-02T15:39:31.570" v="57" actId="26606"/>
          <ac:spMkLst>
            <pc:docMk/>
            <pc:sldMk cId="3246439239" sldId="264"/>
            <ac:spMk id="1077" creationId="{6AD30037-67ED-4367-9BE0-45787510BF13}"/>
          </ac:spMkLst>
        </pc:spChg>
        <pc:spChg chg="add del">
          <ac:chgData name="luis leston" userId="8ec253ab9bd8a721" providerId="LiveId" clId="{83F90328-76D7-4A34-8BE6-ADC8D1039387}" dt="2019-04-02T15:39:41.923" v="59" actId="478"/>
          <ac:spMkLst>
            <pc:docMk/>
            <pc:sldMk cId="3246439239" sldId="264"/>
            <ac:spMk id="1082" creationId="{DB111EE0-0F57-437C-B9F4-3E0874E713DC}"/>
          </ac:spMkLst>
        </pc:spChg>
        <pc:grpChg chg="add del">
          <ac:chgData name="luis leston" userId="8ec253ab9bd8a721" providerId="LiveId" clId="{83F90328-76D7-4A34-8BE6-ADC8D1039387}" dt="2019-04-02T15:39:03.844" v="40" actId="26606"/>
          <ac:grpSpMkLst>
            <pc:docMk/>
            <pc:sldMk cId="3246439239" sldId="264"/>
            <ac:grpSpMk id="72" creationId="{08F94D66-27EC-4CB8-8226-D7F41C161863}"/>
          </ac:grpSpMkLst>
        </pc:grpChg>
        <pc:grpChg chg="add del">
          <ac:chgData name="luis leston" userId="8ec253ab9bd8a721" providerId="LiveId" clId="{83F90328-76D7-4A34-8BE6-ADC8D1039387}" dt="2019-04-02T15:39:06.926" v="42" actId="26606"/>
          <ac:grpSpMkLst>
            <pc:docMk/>
            <pc:sldMk cId="3246439239" sldId="264"/>
            <ac:grpSpMk id="73" creationId="{50841A4E-5BC1-44B4-83CF-D524E8AEAD64}"/>
          </ac:grpSpMkLst>
        </pc:grpChg>
        <pc:grpChg chg="add del">
          <ac:chgData name="luis leston" userId="8ec253ab9bd8a721" providerId="LiveId" clId="{83F90328-76D7-4A34-8BE6-ADC8D1039387}" dt="2019-04-02T15:39:12.781" v="48" actId="26606"/>
          <ac:grpSpMkLst>
            <pc:docMk/>
            <pc:sldMk cId="3246439239" sldId="264"/>
            <ac:grpSpMk id="77" creationId="{78326E10-C8CB-487F-A110-F861268DE619}"/>
          </ac:grpSpMkLst>
        </pc:grpChg>
        <pc:grpChg chg="add del">
          <ac:chgData name="luis leston" userId="8ec253ab9bd8a721" providerId="LiveId" clId="{83F90328-76D7-4A34-8BE6-ADC8D1039387}" dt="2019-04-02T15:39:03.844" v="40" actId="26606"/>
          <ac:grpSpMkLst>
            <pc:docMk/>
            <pc:sldMk cId="3246439239" sldId="264"/>
            <ac:grpSpMk id="82" creationId="{DE6174AD-DBB0-43E6-98C2-738DB3A15244}"/>
          </ac:grpSpMkLst>
        </pc:grpChg>
        <pc:grpChg chg="add del">
          <ac:chgData name="luis leston" userId="8ec253ab9bd8a721" providerId="LiveId" clId="{83F90328-76D7-4A34-8BE6-ADC8D1039387}" dt="2019-04-02T15:39:11.838" v="46" actId="26606"/>
          <ac:grpSpMkLst>
            <pc:docMk/>
            <pc:sldMk cId="3246439239" sldId="264"/>
            <ac:grpSpMk id="84" creationId="{E9046BC8-D404-4E7D-9202-A07F3FDD3823}"/>
          </ac:grpSpMkLst>
        </pc:grpChg>
        <pc:grpChg chg="add del">
          <ac:chgData name="luis leston" userId="8ec253ab9bd8a721" providerId="LiveId" clId="{83F90328-76D7-4A34-8BE6-ADC8D1039387}" dt="2019-04-02T15:39:11.838" v="46" actId="26606"/>
          <ac:grpSpMkLst>
            <pc:docMk/>
            <pc:sldMk cId="3246439239" sldId="264"/>
            <ac:grpSpMk id="1037" creationId="{08F94D66-27EC-4CB8-8226-D7F41C161863}"/>
          </ac:grpSpMkLst>
        </pc:grpChg>
        <pc:grpChg chg="add del">
          <ac:chgData name="luis leston" userId="8ec253ab9bd8a721" providerId="LiveId" clId="{83F90328-76D7-4A34-8BE6-ADC8D1039387}" dt="2019-04-02T15:39:12.781" v="48" actId="26606"/>
          <ac:grpSpMkLst>
            <pc:docMk/>
            <pc:sldMk cId="3246439239" sldId="264"/>
            <ac:grpSpMk id="1044" creationId="{5346FBCF-5353-4172-96F5-4B7EB07777C4}"/>
          </ac:grpSpMkLst>
        </pc:grpChg>
        <pc:grpChg chg="add del">
          <ac:chgData name="luis leston" userId="8ec253ab9bd8a721" providerId="LiveId" clId="{83F90328-76D7-4A34-8BE6-ADC8D1039387}" dt="2019-04-02T15:39:20.356" v="52" actId="26606"/>
          <ac:grpSpMkLst>
            <pc:docMk/>
            <pc:sldMk cId="3246439239" sldId="264"/>
            <ac:grpSpMk id="1054" creationId="{A2E861A3-F23C-46B8-A38A-4A22E453D993}"/>
          </ac:grpSpMkLst>
        </pc:grpChg>
        <pc:grpChg chg="add del">
          <ac:chgData name="luis leston" userId="8ec253ab9bd8a721" providerId="LiveId" clId="{83F90328-76D7-4A34-8BE6-ADC8D1039387}" dt="2019-04-02T15:39:23.293" v="54" actId="26606"/>
          <ac:grpSpMkLst>
            <pc:docMk/>
            <pc:sldMk cId="3246439239" sldId="264"/>
            <ac:grpSpMk id="1061" creationId="{08F94D66-27EC-4CB8-8226-D7F41C161863}"/>
          </ac:grpSpMkLst>
        </pc:grpChg>
        <pc:grpChg chg="add del">
          <ac:chgData name="luis leston" userId="8ec253ab9bd8a721" providerId="LiveId" clId="{83F90328-76D7-4A34-8BE6-ADC8D1039387}" dt="2019-04-02T15:39:23.293" v="54" actId="26606"/>
          <ac:grpSpMkLst>
            <pc:docMk/>
            <pc:sldMk cId="3246439239" sldId="264"/>
            <ac:grpSpMk id="1067" creationId="{E9046BC8-D404-4E7D-9202-A07F3FDD3823}"/>
          </ac:grpSpMkLst>
        </pc:grpChg>
        <pc:grpChg chg="add del">
          <ac:chgData name="luis leston" userId="8ec253ab9bd8a721" providerId="LiveId" clId="{83F90328-76D7-4A34-8BE6-ADC8D1039387}" dt="2019-04-02T15:39:31.542" v="56" actId="26606"/>
          <ac:grpSpMkLst>
            <pc:docMk/>
            <pc:sldMk cId="3246439239" sldId="264"/>
            <ac:grpSpMk id="1069" creationId="{08F94D66-27EC-4CB8-8226-D7F41C161863}"/>
          </ac:grpSpMkLst>
        </pc:grpChg>
        <pc:grpChg chg="add del">
          <ac:chgData name="luis leston" userId="8ec253ab9bd8a721" providerId="LiveId" clId="{83F90328-76D7-4A34-8BE6-ADC8D1039387}" dt="2019-04-02T15:39:31.542" v="56" actId="26606"/>
          <ac:grpSpMkLst>
            <pc:docMk/>
            <pc:sldMk cId="3246439239" sldId="264"/>
            <ac:grpSpMk id="1073" creationId="{DE6174AD-DBB0-43E6-98C2-738DB3A15244}"/>
          </ac:grpSpMkLst>
        </pc:grpChg>
        <pc:grpChg chg="add">
          <ac:chgData name="luis leston" userId="8ec253ab9bd8a721" providerId="LiveId" clId="{83F90328-76D7-4A34-8BE6-ADC8D1039387}" dt="2019-04-02T15:39:31.570" v="57" actId="26606"/>
          <ac:grpSpMkLst>
            <pc:docMk/>
            <pc:sldMk cId="3246439239" sldId="264"/>
            <ac:grpSpMk id="1079" creationId="{50841A4E-5BC1-44B4-83CF-D524E8AEAD64}"/>
          </ac:grpSpMkLst>
        </pc:grpChg>
        <pc:picChg chg="add del mod">
          <ac:chgData name="luis leston" userId="8ec253ab9bd8a721" providerId="LiveId" clId="{83F90328-76D7-4A34-8BE6-ADC8D1039387}" dt="2019-04-02T15:39:31.570" v="57" actId="26606"/>
          <ac:picMkLst>
            <pc:docMk/>
            <pc:sldMk cId="3246439239" sldId="264"/>
            <ac:picMk id="1026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03.844" v="40" actId="26606"/>
          <ac:picMkLst>
            <pc:docMk/>
            <pc:sldMk cId="3246439239" sldId="264"/>
            <ac:picMk id="1029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06.926" v="42" actId="26606"/>
          <ac:picMkLst>
            <pc:docMk/>
            <pc:sldMk cId="3246439239" sldId="264"/>
            <ac:picMk id="1031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09.153" v="44" actId="26606"/>
          <ac:picMkLst>
            <pc:docMk/>
            <pc:sldMk cId="3246439239" sldId="264"/>
            <ac:picMk id="1035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11.838" v="46" actId="26606"/>
          <ac:picMkLst>
            <pc:docMk/>
            <pc:sldMk cId="3246439239" sldId="264"/>
            <ac:picMk id="1040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12.781" v="48" actId="26606"/>
          <ac:picMkLst>
            <pc:docMk/>
            <pc:sldMk cId="3246439239" sldId="264"/>
            <ac:picMk id="1047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15.730" v="50" actId="26606"/>
          <ac:picMkLst>
            <pc:docMk/>
            <pc:sldMk cId="3246439239" sldId="264"/>
            <ac:picMk id="1051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20.356" v="52" actId="26606"/>
          <ac:picMkLst>
            <pc:docMk/>
            <pc:sldMk cId="3246439239" sldId="264"/>
            <ac:picMk id="1059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23.293" v="54" actId="26606"/>
          <ac:picMkLst>
            <pc:docMk/>
            <pc:sldMk cId="3246439239" sldId="264"/>
            <ac:picMk id="1065" creationId="{27C96870-C057-4852-B96C-DCC63690BB0B}"/>
          </ac:picMkLst>
        </pc:picChg>
        <pc:picChg chg="add del">
          <ac:chgData name="luis leston" userId="8ec253ab9bd8a721" providerId="LiveId" clId="{83F90328-76D7-4A34-8BE6-ADC8D1039387}" dt="2019-04-02T15:39:31.542" v="56" actId="26606"/>
          <ac:picMkLst>
            <pc:docMk/>
            <pc:sldMk cId="3246439239" sldId="264"/>
            <ac:picMk id="1075" creationId="{27C96870-C057-4852-B96C-DCC63690BB0B}"/>
          </ac:picMkLst>
        </pc:picChg>
        <pc:picChg chg="add">
          <ac:chgData name="luis leston" userId="8ec253ab9bd8a721" providerId="LiveId" clId="{83F90328-76D7-4A34-8BE6-ADC8D1039387}" dt="2019-04-02T15:39:31.570" v="57" actId="26606"/>
          <ac:picMkLst>
            <pc:docMk/>
            <pc:sldMk cId="3246439239" sldId="264"/>
            <ac:picMk id="1078" creationId="{27C96870-C057-4852-B96C-DCC63690BB0B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87767-0D4F-4C22-8D94-E707CA7BAF8C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pt-PT"/>
        </a:p>
      </dgm:t>
    </dgm:pt>
    <dgm:pt modelId="{A5ED1ABD-56D3-464D-AE6A-2522A4B97C21}">
      <dgm:prSet phldrT="[Texto]" custT="1"/>
      <dgm:spPr/>
      <dgm:t>
        <a:bodyPr/>
        <a:lstStyle/>
        <a:p>
          <a:r>
            <a:rPr lang="pt-PT" sz="2800" dirty="0" err="1"/>
            <a:t>Diffie</a:t>
          </a:r>
          <a:r>
            <a:rPr lang="pt-PT" sz="2800" dirty="0"/>
            <a:t> e </a:t>
          </a:r>
          <a:r>
            <a:rPr lang="pt-PT" sz="2800" dirty="0" err="1"/>
            <a:t>Hellman</a:t>
          </a:r>
          <a:endParaRPr lang="pt-PT" sz="2800" dirty="0"/>
        </a:p>
      </dgm:t>
    </dgm:pt>
    <dgm:pt modelId="{DEB77236-DDFA-4C3A-BFE4-7AE30365CE52}" type="parTrans" cxnId="{C3103F66-7210-4B86-A7D8-CA25B3029AA5}">
      <dgm:prSet/>
      <dgm:spPr/>
      <dgm:t>
        <a:bodyPr/>
        <a:lstStyle/>
        <a:p>
          <a:endParaRPr lang="pt-PT"/>
        </a:p>
      </dgm:t>
    </dgm:pt>
    <dgm:pt modelId="{02479F9C-3A99-42CF-8F5C-5E7D17118A5A}" type="sibTrans" cxnId="{C3103F66-7210-4B86-A7D8-CA25B3029AA5}">
      <dgm:prSet/>
      <dgm:spPr/>
      <dgm:t>
        <a:bodyPr/>
        <a:lstStyle/>
        <a:p>
          <a:endParaRPr lang="pt-PT"/>
        </a:p>
      </dgm:t>
    </dgm:pt>
    <dgm:pt modelId="{479CD7B5-FF64-4F64-9D0D-6B19373B3F1D}">
      <dgm:prSet phldrT="[Texto]" custT="1"/>
      <dgm:spPr/>
      <dgm:t>
        <a:bodyPr/>
        <a:lstStyle/>
        <a:p>
          <a:r>
            <a:rPr lang="pt-PT" sz="2800" dirty="0"/>
            <a:t>Ralph </a:t>
          </a:r>
          <a:r>
            <a:rPr lang="pt-PT" sz="2800" dirty="0" err="1"/>
            <a:t>Merkle</a:t>
          </a:r>
          <a:endParaRPr lang="pt-PT" sz="2800" dirty="0"/>
        </a:p>
      </dgm:t>
    </dgm:pt>
    <dgm:pt modelId="{F3B98B7D-E67B-41CB-8F37-72129486CC07}" type="parTrans" cxnId="{F6822D1E-0897-417C-9F54-C1270118B4F8}">
      <dgm:prSet/>
      <dgm:spPr/>
      <dgm:t>
        <a:bodyPr/>
        <a:lstStyle/>
        <a:p>
          <a:endParaRPr lang="pt-PT"/>
        </a:p>
      </dgm:t>
    </dgm:pt>
    <dgm:pt modelId="{DE1615CC-F9D5-498B-BD6D-1F9EB42D33B5}" type="sibTrans" cxnId="{F6822D1E-0897-417C-9F54-C1270118B4F8}">
      <dgm:prSet/>
      <dgm:spPr/>
      <dgm:t>
        <a:bodyPr/>
        <a:lstStyle/>
        <a:p>
          <a:endParaRPr lang="pt-PT"/>
        </a:p>
      </dgm:t>
    </dgm:pt>
    <dgm:pt modelId="{E4447AC5-772B-4150-B300-A37B2F62BF53}">
      <dgm:prSet phldrT="[Texto]" custT="1"/>
      <dgm:spPr/>
      <dgm:t>
        <a:bodyPr/>
        <a:lstStyle/>
        <a:p>
          <a:r>
            <a:rPr lang="pt-PT" sz="2400" dirty="0" err="1"/>
            <a:t>Ellis</a:t>
          </a:r>
          <a:r>
            <a:rPr lang="pt-PT" sz="2400" dirty="0"/>
            <a:t>, </a:t>
          </a:r>
          <a:r>
            <a:rPr lang="pt-PT" sz="2400" dirty="0" err="1"/>
            <a:t>Cocks</a:t>
          </a:r>
          <a:r>
            <a:rPr lang="pt-PT" sz="2400" dirty="0"/>
            <a:t> e </a:t>
          </a:r>
          <a:r>
            <a:rPr lang="pt-PT" sz="2400" dirty="0" err="1"/>
            <a:t>Williamson</a:t>
          </a:r>
          <a:endParaRPr lang="pt-PT" sz="2400" dirty="0"/>
        </a:p>
      </dgm:t>
    </dgm:pt>
    <dgm:pt modelId="{3FBC42B2-A058-4BDE-9A27-0EF3AD76FAA4}" type="parTrans" cxnId="{70ECD98C-81DF-411C-9A8A-2842D4CBD267}">
      <dgm:prSet/>
      <dgm:spPr/>
      <dgm:t>
        <a:bodyPr/>
        <a:lstStyle/>
        <a:p>
          <a:endParaRPr lang="pt-PT"/>
        </a:p>
      </dgm:t>
    </dgm:pt>
    <dgm:pt modelId="{B287E328-8216-40CB-BB5F-F1ACF0CD64CB}" type="sibTrans" cxnId="{70ECD98C-81DF-411C-9A8A-2842D4CBD267}">
      <dgm:prSet/>
      <dgm:spPr/>
      <dgm:t>
        <a:bodyPr/>
        <a:lstStyle/>
        <a:p>
          <a:endParaRPr lang="pt-PT"/>
        </a:p>
      </dgm:t>
    </dgm:pt>
    <dgm:pt modelId="{E0FDFB01-063B-47D1-95F8-E4A3DFFD3DD7}">
      <dgm:prSet phldrT="[Texto]" custT="1"/>
      <dgm:spPr/>
      <dgm:t>
        <a:bodyPr/>
        <a:lstStyle/>
        <a:p>
          <a:r>
            <a:rPr lang="pt-PT" sz="2400" dirty="0"/>
            <a:t>1997</a:t>
          </a:r>
        </a:p>
      </dgm:t>
    </dgm:pt>
    <dgm:pt modelId="{A9DEC62E-879F-4EC1-BE1A-F9F406911F34}" type="sibTrans" cxnId="{B1221665-CDAD-48EB-B5A3-C9CE454B8049}">
      <dgm:prSet/>
      <dgm:spPr/>
      <dgm:t>
        <a:bodyPr/>
        <a:lstStyle/>
        <a:p>
          <a:endParaRPr lang="pt-PT"/>
        </a:p>
      </dgm:t>
    </dgm:pt>
    <dgm:pt modelId="{DDEED9C1-8817-4F5E-99B0-70866BEAC7DA}" type="parTrans" cxnId="{B1221665-CDAD-48EB-B5A3-C9CE454B8049}">
      <dgm:prSet/>
      <dgm:spPr/>
      <dgm:t>
        <a:bodyPr/>
        <a:lstStyle/>
        <a:p>
          <a:endParaRPr lang="pt-PT"/>
        </a:p>
      </dgm:t>
    </dgm:pt>
    <dgm:pt modelId="{30BB9583-D4B5-4626-831B-4FE57D5D4D6C}">
      <dgm:prSet phldrT="[Texto]" custT="1"/>
      <dgm:spPr/>
      <dgm:t>
        <a:bodyPr/>
        <a:lstStyle/>
        <a:p>
          <a:r>
            <a:rPr lang="pt-PT" sz="2400" dirty="0"/>
            <a:t>1976</a:t>
          </a:r>
        </a:p>
      </dgm:t>
    </dgm:pt>
    <dgm:pt modelId="{213BB62D-BEFE-4D19-9795-70F8D2F6871D}" type="sibTrans" cxnId="{5D15EA1A-40C8-458D-BA17-30430BB27289}">
      <dgm:prSet/>
      <dgm:spPr/>
      <dgm:t>
        <a:bodyPr/>
        <a:lstStyle/>
        <a:p>
          <a:endParaRPr lang="pt-PT"/>
        </a:p>
      </dgm:t>
    </dgm:pt>
    <dgm:pt modelId="{2D1AA7A4-95A8-41A6-9A88-CA0ED2517CEC}" type="parTrans" cxnId="{5D15EA1A-40C8-458D-BA17-30430BB27289}">
      <dgm:prSet/>
      <dgm:spPr/>
      <dgm:t>
        <a:bodyPr/>
        <a:lstStyle/>
        <a:p>
          <a:endParaRPr lang="pt-PT"/>
        </a:p>
      </dgm:t>
    </dgm:pt>
    <dgm:pt modelId="{39698FBD-0C3A-4CB3-8ABC-4D6DFCEAE174}">
      <dgm:prSet phldrT="[Texto]" custT="1"/>
      <dgm:spPr/>
      <dgm:t>
        <a:bodyPr/>
        <a:lstStyle/>
        <a:p>
          <a:r>
            <a:rPr lang="pt-PT" sz="2400" dirty="0"/>
            <a:t>1982</a:t>
          </a:r>
        </a:p>
      </dgm:t>
    </dgm:pt>
    <dgm:pt modelId="{611AD85E-1473-4A77-AD2B-8921F66EC291}" type="sibTrans" cxnId="{843B7195-C25C-45B5-B90A-F2D1E7AB314A}">
      <dgm:prSet/>
      <dgm:spPr/>
      <dgm:t>
        <a:bodyPr/>
        <a:lstStyle/>
        <a:p>
          <a:endParaRPr lang="pt-PT"/>
        </a:p>
      </dgm:t>
    </dgm:pt>
    <dgm:pt modelId="{F60B0D79-A6A5-4893-8A39-359812207A21}" type="parTrans" cxnId="{843B7195-C25C-45B5-B90A-F2D1E7AB314A}">
      <dgm:prSet/>
      <dgm:spPr/>
      <dgm:t>
        <a:bodyPr/>
        <a:lstStyle/>
        <a:p>
          <a:endParaRPr lang="pt-PT"/>
        </a:p>
      </dgm:t>
    </dgm:pt>
    <dgm:pt modelId="{EB081241-49A0-4036-82DD-2B30A287A780}" type="pres">
      <dgm:prSet presAssocID="{8D087767-0D4F-4C22-8D94-E707CA7BAF8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PT"/>
        </a:p>
      </dgm:t>
    </dgm:pt>
    <dgm:pt modelId="{5CD8B414-F1C5-4EBD-A85E-0D0E376FD768}" type="pres">
      <dgm:prSet presAssocID="{A5ED1ABD-56D3-464D-AE6A-2522A4B97C21}" presName="composite" presStyleCnt="0"/>
      <dgm:spPr/>
    </dgm:pt>
    <dgm:pt modelId="{AF6024C6-B9E4-415F-8C76-97C667B398AD}" type="pres">
      <dgm:prSet presAssocID="{A5ED1ABD-56D3-464D-AE6A-2522A4B97C21}" presName="bentUpArrow1" presStyleLbl="alignImgPlace1" presStyleIdx="0" presStyleCnt="2"/>
      <dgm:spPr/>
    </dgm:pt>
    <dgm:pt modelId="{5A5D3324-D8E8-43D0-AE01-3FDF7151127B}" type="pres">
      <dgm:prSet presAssocID="{A5ED1ABD-56D3-464D-AE6A-2522A4B97C2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1996159-F552-4D7F-A979-0CFEB432067D}" type="pres">
      <dgm:prSet presAssocID="{A5ED1ABD-56D3-464D-AE6A-2522A4B97C2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3867C90-965E-47B9-88E2-A5935CE09379}" type="pres">
      <dgm:prSet presAssocID="{02479F9C-3A99-42CF-8F5C-5E7D17118A5A}" presName="sibTrans" presStyleCnt="0"/>
      <dgm:spPr/>
    </dgm:pt>
    <dgm:pt modelId="{0FC4BCC4-F35A-4C86-BED3-EEB8679E254C}" type="pres">
      <dgm:prSet presAssocID="{479CD7B5-FF64-4F64-9D0D-6B19373B3F1D}" presName="composite" presStyleCnt="0"/>
      <dgm:spPr/>
    </dgm:pt>
    <dgm:pt modelId="{8D444F72-C66E-4546-AC09-58312D080A3D}" type="pres">
      <dgm:prSet presAssocID="{479CD7B5-FF64-4F64-9D0D-6B19373B3F1D}" presName="bentUpArrow1" presStyleLbl="alignImgPlace1" presStyleIdx="1" presStyleCnt="2"/>
      <dgm:spPr/>
    </dgm:pt>
    <dgm:pt modelId="{D95849B0-EB59-4B6D-BE56-3C77A4A9D860}" type="pres">
      <dgm:prSet presAssocID="{479CD7B5-FF64-4F64-9D0D-6B19373B3F1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77A92E2-50E5-48D4-B524-EBCD7FC37B8D}" type="pres">
      <dgm:prSet presAssocID="{479CD7B5-FF64-4F64-9D0D-6B19373B3F1D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CED473A-334B-4DEF-85B9-3D060FFFEAD4}" type="pres">
      <dgm:prSet presAssocID="{DE1615CC-F9D5-498B-BD6D-1F9EB42D33B5}" presName="sibTrans" presStyleCnt="0"/>
      <dgm:spPr/>
    </dgm:pt>
    <dgm:pt modelId="{5726AE7B-5233-4AA4-89C7-C55C22268D8F}" type="pres">
      <dgm:prSet presAssocID="{E4447AC5-772B-4150-B300-A37B2F62BF53}" presName="composite" presStyleCnt="0"/>
      <dgm:spPr/>
    </dgm:pt>
    <dgm:pt modelId="{463740FC-6B4F-4B83-82E2-4733D59B4DAB}" type="pres">
      <dgm:prSet presAssocID="{E4447AC5-772B-4150-B300-A37B2F62BF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3FCA908-1029-4C7D-9C84-F3BEDCE01F7E}" type="pres">
      <dgm:prSet presAssocID="{E4447AC5-772B-4150-B300-A37B2F62BF53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47ACA429-2FC6-408F-9805-2E628BC896DE}" type="presOf" srcId="{30BB9583-D4B5-4626-831B-4FE57D5D4D6C}" destId="{91996159-F552-4D7F-A979-0CFEB432067D}" srcOrd="0" destOrd="0" presId="urn:microsoft.com/office/officeart/2005/8/layout/StepDownProcess"/>
    <dgm:cxn modelId="{87A45D63-B10B-4D63-97F7-1D037A46A4EF}" type="presOf" srcId="{E0FDFB01-063B-47D1-95F8-E4A3DFFD3DD7}" destId="{83FCA908-1029-4C7D-9C84-F3BEDCE01F7E}" srcOrd="0" destOrd="0" presId="urn:microsoft.com/office/officeart/2005/8/layout/StepDownProcess"/>
    <dgm:cxn modelId="{843B7195-C25C-45B5-B90A-F2D1E7AB314A}" srcId="{479CD7B5-FF64-4F64-9D0D-6B19373B3F1D}" destId="{39698FBD-0C3A-4CB3-8ABC-4D6DFCEAE174}" srcOrd="0" destOrd="0" parTransId="{F60B0D79-A6A5-4893-8A39-359812207A21}" sibTransId="{611AD85E-1473-4A77-AD2B-8921F66EC291}"/>
    <dgm:cxn modelId="{FF1A3E06-3D2F-4B8F-A494-A77940AFB1E0}" type="presOf" srcId="{8D087767-0D4F-4C22-8D94-E707CA7BAF8C}" destId="{EB081241-49A0-4036-82DD-2B30A287A780}" srcOrd="0" destOrd="0" presId="urn:microsoft.com/office/officeart/2005/8/layout/StepDownProcess"/>
    <dgm:cxn modelId="{70ECD98C-81DF-411C-9A8A-2842D4CBD267}" srcId="{8D087767-0D4F-4C22-8D94-E707CA7BAF8C}" destId="{E4447AC5-772B-4150-B300-A37B2F62BF53}" srcOrd="2" destOrd="0" parTransId="{3FBC42B2-A058-4BDE-9A27-0EF3AD76FAA4}" sibTransId="{B287E328-8216-40CB-BB5F-F1ACF0CD64CB}"/>
    <dgm:cxn modelId="{02EE9238-3951-4D59-8E03-EF18702E49A1}" type="presOf" srcId="{479CD7B5-FF64-4F64-9D0D-6B19373B3F1D}" destId="{D95849B0-EB59-4B6D-BE56-3C77A4A9D860}" srcOrd="0" destOrd="0" presId="urn:microsoft.com/office/officeart/2005/8/layout/StepDownProcess"/>
    <dgm:cxn modelId="{5D15EA1A-40C8-458D-BA17-30430BB27289}" srcId="{A5ED1ABD-56D3-464D-AE6A-2522A4B97C21}" destId="{30BB9583-D4B5-4626-831B-4FE57D5D4D6C}" srcOrd="0" destOrd="0" parTransId="{2D1AA7A4-95A8-41A6-9A88-CA0ED2517CEC}" sibTransId="{213BB62D-BEFE-4D19-9795-70F8D2F6871D}"/>
    <dgm:cxn modelId="{B1221665-CDAD-48EB-B5A3-C9CE454B8049}" srcId="{E4447AC5-772B-4150-B300-A37B2F62BF53}" destId="{E0FDFB01-063B-47D1-95F8-E4A3DFFD3DD7}" srcOrd="0" destOrd="0" parTransId="{DDEED9C1-8817-4F5E-99B0-70866BEAC7DA}" sibTransId="{A9DEC62E-879F-4EC1-BE1A-F9F406911F34}"/>
    <dgm:cxn modelId="{BF507A39-3E89-4EC9-B733-7F053528F1BF}" type="presOf" srcId="{39698FBD-0C3A-4CB3-8ABC-4D6DFCEAE174}" destId="{A77A92E2-50E5-48D4-B524-EBCD7FC37B8D}" srcOrd="0" destOrd="0" presId="urn:microsoft.com/office/officeart/2005/8/layout/StepDownProcess"/>
    <dgm:cxn modelId="{C3103F66-7210-4B86-A7D8-CA25B3029AA5}" srcId="{8D087767-0D4F-4C22-8D94-E707CA7BAF8C}" destId="{A5ED1ABD-56D3-464D-AE6A-2522A4B97C21}" srcOrd="0" destOrd="0" parTransId="{DEB77236-DDFA-4C3A-BFE4-7AE30365CE52}" sibTransId="{02479F9C-3A99-42CF-8F5C-5E7D17118A5A}"/>
    <dgm:cxn modelId="{9ABAE4A1-FCB7-4F04-90FC-D7B67F6D6FB1}" type="presOf" srcId="{A5ED1ABD-56D3-464D-AE6A-2522A4B97C21}" destId="{5A5D3324-D8E8-43D0-AE01-3FDF7151127B}" srcOrd="0" destOrd="0" presId="urn:microsoft.com/office/officeart/2005/8/layout/StepDownProcess"/>
    <dgm:cxn modelId="{F6822D1E-0897-417C-9F54-C1270118B4F8}" srcId="{8D087767-0D4F-4C22-8D94-E707CA7BAF8C}" destId="{479CD7B5-FF64-4F64-9D0D-6B19373B3F1D}" srcOrd="1" destOrd="0" parTransId="{F3B98B7D-E67B-41CB-8F37-72129486CC07}" sibTransId="{DE1615CC-F9D5-498B-BD6D-1F9EB42D33B5}"/>
    <dgm:cxn modelId="{2A40CB0A-B1AF-4EDE-934E-E1FBA47482F8}" type="presOf" srcId="{E4447AC5-772B-4150-B300-A37B2F62BF53}" destId="{463740FC-6B4F-4B83-82E2-4733D59B4DAB}" srcOrd="0" destOrd="0" presId="urn:microsoft.com/office/officeart/2005/8/layout/StepDownProcess"/>
    <dgm:cxn modelId="{F54B1A84-CC19-4097-A330-4DE2AA4153AE}" type="presParOf" srcId="{EB081241-49A0-4036-82DD-2B30A287A780}" destId="{5CD8B414-F1C5-4EBD-A85E-0D0E376FD768}" srcOrd="0" destOrd="0" presId="urn:microsoft.com/office/officeart/2005/8/layout/StepDownProcess"/>
    <dgm:cxn modelId="{A43B203E-8008-4BCF-B2E8-0B697BBD27E5}" type="presParOf" srcId="{5CD8B414-F1C5-4EBD-A85E-0D0E376FD768}" destId="{AF6024C6-B9E4-415F-8C76-97C667B398AD}" srcOrd="0" destOrd="0" presId="urn:microsoft.com/office/officeart/2005/8/layout/StepDownProcess"/>
    <dgm:cxn modelId="{8033A8BB-F836-4303-9A43-E08D68F5C1B4}" type="presParOf" srcId="{5CD8B414-F1C5-4EBD-A85E-0D0E376FD768}" destId="{5A5D3324-D8E8-43D0-AE01-3FDF7151127B}" srcOrd="1" destOrd="0" presId="urn:microsoft.com/office/officeart/2005/8/layout/StepDownProcess"/>
    <dgm:cxn modelId="{951C7040-1D4F-4A68-B9C7-56F79F077C22}" type="presParOf" srcId="{5CD8B414-F1C5-4EBD-A85E-0D0E376FD768}" destId="{91996159-F552-4D7F-A979-0CFEB432067D}" srcOrd="2" destOrd="0" presId="urn:microsoft.com/office/officeart/2005/8/layout/StepDownProcess"/>
    <dgm:cxn modelId="{0F5E0C47-B32B-4A39-8A78-3A8E1A41B0BF}" type="presParOf" srcId="{EB081241-49A0-4036-82DD-2B30A287A780}" destId="{C3867C90-965E-47B9-88E2-A5935CE09379}" srcOrd="1" destOrd="0" presId="urn:microsoft.com/office/officeart/2005/8/layout/StepDownProcess"/>
    <dgm:cxn modelId="{876863AD-3C0F-4E92-963B-48E3798DD9CA}" type="presParOf" srcId="{EB081241-49A0-4036-82DD-2B30A287A780}" destId="{0FC4BCC4-F35A-4C86-BED3-EEB8679E254C}" srcOrd="2" destOrd="0" presId="urn:microsoft.com/office/officeart/2005/8/layout/StepDownProcess"/>
    <dgm:cxn modelId="{4A305C08-C332-423F-BD2B-F2A012022EFD}" type="presParOf" srcId="{0FC4BCC4-F35A-4C86-BED3-EEB8679E254C}" destId="{8D444F72-C66E-4546-AC09-58312D080A3D}" srcOrd="0" destOrd="0" presId="urn:microsoft.com/office/officeart/2005/8/layout/StepDownProcess"/>
    <dgm:cxn modelId="{41C25CED-3066-4C90-BF51-DD14F53AD4CA}" type="presParOf" srcId="{0FC4BCC4-F35A-4C86-BED3-EEB8679E254C}" destId="{D95849B0-EB59-4B6D-BE56-3C77A4A9D860}" srcOrd="1" destOrd="0" presId="urn:microsoft.com/office/officeart/2005/8/layout/StepDownProcess"/>
    <dgm:cxn modelId="{789E3E2B-9E2A-4C4A-A0D8-6321C9BCFD51}" type="presParOf" srcId="{0FC4BCC4-F35A-4C86-BED3-EEB8679E254C}" destId="{A77A92E2-50E5-48D4-B524-EBCD7FC37B8D}" srcOrd="2" destOrd="0" presId="urn:microsoft.com/office/officeart/2005/8/layout/StepDownProcess"/>
    <dgm:cxn modelId="{3ACDB83D-4AF0-4899-83C0-E2CC0309CDF9}" type="presParOf" srcId="{EB081241-49A0-4036-82DD-2B30A287A780}" destId="{4CED473A-334B-4DEF-85B9-3D060FFFEAD4}" srcOrd="3" destOrd="0" presId="urn:microsoft.com/office/officeart/2005/8/layout/StepDownProcess"/>
    <dgm:cxn modelId="{D6401FAE-25E5-4D87-9F9A-F3DD9AEED7AD}" type="presParOf" srcId="{EB081241-49A0-4036-82DD-2B30A287A780}" destId="{5726AE7B-5233-4AA4-89C7-C55C22268D8F}" srcOrd="4" destOrd="0" presId="urn:microsoft.com/office/officeart/2005/8/layout/StepDownProcess"/>
    <dgm:cxn modelId="{CB84AFC2-B92B-4A21-B0B9-9DBAE7311B11}" type="presParOf" srcId="{5726AE7B-5233-4AA4-89C7-C55C22268D8F}" destId="{463740FC-6B4F-4B83-82E2-4733D59B4DAB}" srcOrd="0" destOrd="0" presId="urn:microsoft.com/office/officeart/2005/8/layout/StepDownProcess"/>
    <dgm:cxn modelId="{0B88DDAF-3743-4B29-9010-48C5F8B46EDE}" type="presParOf" srcId="{5726AE7B-5233-4AA4-89C7-C55C22268D8F}" destId="{83FCA908-1029-4C7D-9C84-F3BEDCE01F7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4174D-8D68-47D6-8500-2DFC36ABB8D1}" type="doc">
      <dgm:prSet loTypeId="urn:microsoft.com/office/officeart/2008/layout/LinedList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9B98294-D90F-493F-A205-1CC4FE3399D9}">
      <dgm:prSet custT="1"/>
      <dgm:spPr/>
      <dgm:t>
        <a:bodyPr/>
        <a:lstStyle/>
        <a:p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Logaritmo discreto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gm:t>
    </dgm:pt>
    <dgm:pt modelId="{15078E0C-CDC8-4354-A344-334825B10851}" type="parTrans" cxnId="{160A6F27-AC26-40F3-9398-780850A83F4C}">
      <dgm:prSet/>
      <dgm:spPr/>
      <dgm:t>
        <a:bodyPr/>
        <a:lstStyle/>
        <a:p>
          <a:endParaRPr lang="en-US"/>
        </a:p>
      </dgm:t>
    </dgm:pt>
    <dgm:pt modelId="{1C91DBDB-A2AD-4E8B-8638-B7DB8C66A063}" type="sibTrans" cxnId="{160A6F27-AC26-40F3-9398-780850A83F4C}">
      <dgm:prSet/>
      <dgm:spPr/>
      <dgm:t>
        <a:bodyPr/>
        <a:lstStyle/>
        <a:p>
          <a:endParaRPr lang="en-US"/>
        </a:p>
      </dgm:t>
    </dgm:pt>
    <dgm:pt modelId="{BDE5586A-5EBF-42B2-9A8B-866B2BE12910}">
      <dgm:prSet custT="1"/>
      <dgm:spPr/>
      <dgm:t>
        <a:bodyPr/>
        <a:lstStyle/>
        <a:p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Aritmética Modular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gm:t>
    </dgm:pt>
    <dgm:pt modelId="{34ECB0CB-BA72-4022-8182-3A8AF6BC7A1A}" type="parTrans" cxnId="{1EFCC9EC-1B57-4E75-BDC1-1749779DB281}">
      <dgm:prSet/>
      <dgm:spPr/>
      <dgm:t>
        <a:bodyPr/>
        <a:lstStyle/>
        <a:p>
          <a:endParaRPr lang="en-US"/>
        </a:p>
      </dgm:t>
    </dgm:pt>
    <dgm:pt modelId="{DEFF6C1E-F73F-4C4D-99D3-996FAFBD9E7E}" type="sibTrans" cxnId="{1EFCC9EC-1B57-4E75-BDC1-1749779DB281}">
      <dgm:prSet/>
      <dgm:spPr/>
      <dgm:t>
        <a:bodyPr/>
        <a:lstStyle/>
        <a:p>
          <a:endParaRPr lang="en-US"/>
        </a:p>
      </dgm:t>
    </dgm:pt>
    <dgm:pt modelId="{3000CAA6-6FC8-4C9E-8237-E5DDC58CEAAD}">
      <dgm:prSet custT="1"/>
      <dgm:spPr/>
      <dgm:t>
        <a:bodyPr/>
        <a:lstStyle/>
        <a:p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Geradores/Raízes primitivas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gm:t>
    </dgm:pt>
    <dgm:pt modelId="{96E6326C-3973-452C-81A0-0E435793685D}" type="parTrans" cxnId="{854038D0-ADB1-4BC1-B2C8-A06DB66D4BCB}">
      <dgm:prSet/>
      <dgm:spPr/>
      <dgm:t>
        <a:bodyPr/>
        <a:lstStyle/>
        <a:p>
          <a:endParaRPr lang="en-US"/>
        </a:p>
      </dgm:t>
    </dgm:pt>
    <dgm:pt modelId="{35AA38F6-4729-4DAF-BF4C-CB864B769BBB}" type="sibTrans" cxnId="{854038D0-ADB1-4BC1-B2C8-A06DB66D4BCB}">
      <dgm:prSet/>
      <dgm:spPr/>
      <dgm:t>
        <a:bodyPr/>
        <a:lstStyle/>
        <a:p>
          <a:endParaRPr lang="en-US"/>
        </a:p>
      </dgm:t>
    </dgm:pt>
    <dgm:pt modelId="{E5F183E2-E02A-4273-81E1-5A3A48A8A0CE}">
      <dgm:prSet custT="1"/>
      <dgm:spPr/>
      <dgm:t>
        <a:bodyPr/>
        <a:lstStyle/>
        <a:p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Como é que sabemos que existe efetivamente um “x” válido?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gm:t>
    </dgm:pt>
    <dgm:pt modelId="{1F43AE2B-0F2A-4EAC-A2D5-4C38A5D2BAE1}" type="parTrans" cxnId="{46A2A410-5EB5-4A33-83B3-6D6EFAF5406D}">
      <dgm:prSet/>
      <dgm:spPr/>
      <dgm:t>
        <a:bodyPr/>
        <a:lstStyle/>
        <a:p>
          <a:endParaRPr lang="en-US"/>
        </a:p>
      </dgm:t>
    </dgm:pt>
    <dgm:pt modelId="{AAE82F64-0AF8-4377-8864-FE4E72EABB3A}" type="sibTrans" cxnId="{46A2A410-5EB5-4A33-83B3-6D6EFAF5406D}">
      <dgm:prSet/>
      <dgm:spPr/>
      <dgm:t>
        <a:bodyPr/>
        <a:lstStyle/>
        <a:p>
          <a:endParaRPr lang="en-US"/>
        </a:p>
      </dgm:t>
    </dgm:pt>
    <dgm:pt modelId="{5451DFE5-CF72-4FF0-86CD-DE1C48568EB0}">
      <dgm:prSet custT="1"/>
      <dgm:spPr/>
      <dgm:t>
        <a:bodyPr/>
        <a:lstStyle/>
        <a:p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Congruência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gm:t>
    </dgm:pt>
    <dgm:pt modelId="{4EE27EF5-5C96-4228-A991-E11C237681A6}" type="parTrans" cxnId="{71069A95-E7FB-4E8D-B407-3831DBD44463}">
      <dgm:prSet/>
      <dgm:spPr/>
      <dgm:t>
        <a:bodyPr/>
        <a:lstStyle/>
        <a:p>
          <a:endParaRPr lang="en-US"/>
        </a:p>
      </dgm:t>
    </dgm:pt>
    <dgm:pt modelId="{10CB96DB-ED38-4E30-BB30-18271989F1A0}" type="sibTrans" cxnId="{71069A95-E7FB-4E8D-B407-3831DBD44463}">
      <dgm:prSet/>
      <dgm:spPr/>
      <dgm:t>
        <a:bodyPr/>
        <a:lstStyle/>
        <a:p>
          <a:endParaRPr lang="en-US"/>
        </a:p>
      </dgm:t>
    </dgm:pt>
    <dgm:pt modelId="{B43A025B-8A5B-4D0C-AF3B-B1CCA5E7955C}" type="pres">
      <dgm:prSet presAssocID="{0A54174D-8D68-47D6-8500-2DFC36ABB8D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PT"/>
        </a:p>
      </dgm:t>
    </dgm:pt>
    <dgm:pt modelId="{B51F87C8-5AF9-4993-B796-238DA6BA140B}" type="pres">
      <dgm:prSet presAssocID="{29B98294-D90F-493F-A205-1CC4FE3399D9}" presName="thickLine" presStyleLbl="alignNode1" presStyleIdx="0" presStyleCnt="5"/>
      <dgm:spPr/>
    </dgm:pt>
    <dgm:pt modelId="{987601F8-8168-476D-BC99-48B9E2E4E935}" type="pres">
      <dgm:prSet presAssocID="{29B98294-D90F-493F-A205-1CC4FE3399D9}" presName="horz1" presStyleCnt="0"/>
      <dgm:spPr/>
    </dgm:pt>
    <dgm:pt modelId="{D9992AE2-5640-4BA2-B740-D5012B6E9868}" type="pres">
      <dgm:prSet presAssocID="{29B98294-D90F-493F-A205-1CC4FE3399D9}" presName="tx1" presStyleLbl="revTx" presStyleIdx="0" presStyleCnt="5"/>
      <dgm:spPr/>
      <dgm:t>
        <a:bodyPr/>
        <a:lstStyle/>
        <a:p>
          <a:endParaRPr lang="pt-PT"/>
        </a:p>
      </dgm:t>
    </dgm:pt>
    <dgm:pt modelId="{3B22B290-80B5-4E07-B3A6-FFDD526A43AF}" type="pres">
      <dgm:prSet presAssocID="{29B98294-D90F-493F-A205-1CC4FE3399D9}" presName="vert1" presStyleCnt="0"/>
      <dgm:spPr/>
    </dgm:pt>
    <dgm:pt modelId="{C916A892-F9C7-4377-86C7-25B232F2A122}" type="pres">
      <dgm:prSet presAssocID="{BDE5586A-5EBF-42B2-9A8B-866B2BE12910}" presName="thickLine" presStyleLbl="alignNode1" presStyleIdx="1" presStyleCnt="5"/>
      <dgm:spPr/>
    </dgm:pt>
    <dgm:pt modelId="{5CBFDD62-EDBB-4CDF-8664-C0A1BD55BEB8}" type="pres">
      <dgm:prSet presAssocID="{BDE5586A-5EBF-42B2-9A8B-866B2BE12910}" presName="horz1" presStyleCnt="0"/>
      <dgm:spPr/>
    </dgm:pt>
    <dgm:pt modelId="{F533DB77-B2F1-4849-B52C-48690BC04D15}" type="pres">
      <dgm:prSet presAssocID="{BDE5586A-5EBF-42B2-9A8B-866B2BE12910}" presName="tx1" presStyleLbl="revTx" presStyleIdx="1" presStyleCnt="5"/>
      <dgm:spPr/>
      <dgm:t>
        <a:bodyPr/>
        <a:lstStyle/>
        <a:p>
          <a:endParaRPr lang="pt-PT"/>
        </a:p>
      </dgm:t>
    </dgm:pt>
    <dgm:pt modelId="{7A732A70-1D64-48F9-96A7-DB33BC581BE7}" type="pres">
      <dgm:prSet presAssocID="{BDE5586A-5EBF-42B2-9A8B-866B2BE12910}" presName="vert1" presStyleCnt="0"/>
      <dgm:spPr/>
    </dgm:pt>
    <dgm:pt modelId="{AB7BE3FC-1DA9-4F75-89DD-046B6EC442AD}" type="pres">
      <dgm:prSet presAssocID="{3000CAA6-6FC8-4C9E-8237-E5DDC58CEAAD}" presName="thickLine" presStyleLbl="alignNode1" presStyleIdx="2" presStyleCnt="5"/>
      <dgm:spPr/>
    </dgm:pt>
    <dgm:pt modelId="{A5BE672E-D087-4B6B-BFA2-F78DD004D526}" type="pres">
      <dgm:prSet presAssocID="{3000CAA6-6FC8-4C9E-8237-E5DDC58CEAAD}" presName="horz1" presStyleCnt="0"/>
      <dgm:spPr/>
    </dgm:pt>
    <dgm:pt modelId="{0B0810FE-5BCB-41EC-B926-CA0EE74BBEB2}" type="pres">
      <dgm:prSet presAssocID="{3000CAA6-6FC8-4C9E-8237-E5DDC58CEAAD}" presName="tx1" presStyleLbl="revTx" presStyleIdx="2" presStyleCnt="5"/>
      <dgm:spPr/>
      <dgm:t>
        <a:bodyPr/>
        <a:lstStyle/>
        <a:p>
          <a:endParaRPr lang="pt-PT"/>
        </a:p>
      </dgm:t>
    </dgm:pt>
    <dgm:pt modelId="{251A9178-E99B-47D3-9D7C-285D80B74963}" type="pres">
      <dgm:prSet presAssocID="{3000CAA6-6FC8-4C9E-8237-E5DDC58CEAAD}" presName="vert1" presStyleCnt="0"/>
      <dgm:spPr/>
    </dgm:pt>
    <dgm:pt modelId="{0CEE9BB4-D5D0-4F2A-9551-7F1E0EBBDB56}" type="pres">
      <dgm:prSet presAssocID="{E5F183E2-E02A-4273-81E1-5A3A48A8A0CE}" presName="thickLine" presStyleLbl="alignNode1" presStyleIdx="3" presStyleCnt="5"/>
      <dgm:spPr/>
    </dgm:pt>
    <dgm:pt modelId="{38D58292-5A2A-4513-9C5C-F68C5C7D245D}" type="pres">
      <dgm:prSet presAssocID="{E5F183E2-E02A-4273-81E1-5A3A48A8A0CE}" presName="horz1" presStyleCnt="0"/>
      <dgm:spPr/>
    </dgm:pt>
    <dgm:pt modelId="{2C2AB489-7BE7-4775-AEA7-9F40430E958A}" type="pres">
      <dgm:prSet presAssocID="{E5F183E2-E02A-4273-81E1-5A3A48A8A0CE}" presName="tx1" presStyleLbl="revTx" presStyleIdx="3" presStyleCnt="5"/>
      <dgm:spPr/>
      <dgm:t>
        <a:bodyPr/>
        <a:lstStyle/>
        <a:p>
          <a:endParaRPr lang="pt-PT"/>
        </a:p>
      </dgm:t>
    </dgm:pt>
    <dgm:pt modelId="{CE83AD68-107D-447E-B3D5-C335BFB01A10}" type="pres">
      <dgm:prSet presAssocID="{E5F183E2-E02A-4273-81E1-5A3A48A8A0CE}" presName="vert1" presStyleCnt="0"/>
      <dgm:spPr/>
    </dgm:pt>
    <dgm:pt modelId="{3556A32B-C510-4C95-A720-44703022E4C7}" type="pres">
      <dgm:prSet presAssocID="{5451DFE5-CF72-4FF0-86CD-DE1C48568EB0}" presName="thickLine" presStyleLbl="alignNode1" presStyleIdx="4" presStyleCnt="5"/>
      <dgm:spPr/>
    </dgm:pt>
    <dgm:pt modelId="{4A421D25-F77C-4270-8600-3489AF374BFF}" type="pres">
      <dgm:prSet presAssocID="{5451DFE5-CF72-4FF0-86CD-DE1C48568EB0}" presName="horz1" presStyleCnt="0"/>
      <dgm:spPr/>
    </dgm:pt>
    <dgm:pt modelId="{44E4AF0D-79D1-4D1A-84EE-67CB4EFBA755}" type="pres">
      <dgm:prSet presAssocID="{5451DFE5-CF72-4FF0-86CD-DE1C48568EB0}" presName="tx1" presStyleLbl="revTx" presStyleIdx="4" presStyleCnt="5"/>
      <dgm:spPr/>
      <dgm:t>
        <a:bodyPr/>
        <a:lstStyle/>
        <a:p>
          <a:endParaRPr lang="pt-PT"/>
        </a:p>
      </dgm:t>
    </dgm:pt>
    <dgm:pt modelId="{A45B3C0D-2657-451F-B5DC-4545F569D54A}" type="pres">
      <dgm:prSet presAssocID="{5451DFE5-CF72-4FF0-86CD-DE1C48568EB0}" presName="vert1" presStyleCnt="0"/>
      <dgm:spPr/>
    </dgm:pt>
  </dgm:ptLst>
  <dgm:cxnLst>
    <dgm:cxn modelId="{46A2A410-5EB5-4A33-83B3-6D6EFAF5406D}" srcId="{0A54174D-8D68-47D6-8500-2DFC36ABB8D1}" destId="{E5F183E2-E02A-4273-81E1-5A3A48A8A0CE}" srcOrd="3" destOrd="0" parTransId="{1F43AE2B-0F2A-4EAC-A2D5-4C38A5D2BAE1}" sibTransId="{AAE82F64-0AF8-4377-8864-FE4E72EABB3A}"/>
    <dgm:cxn modelId="{9C6579DC-D5EB-4D6C-A217-AE53030C327E}" type="presOf" srcId="{0A54174D-8D68-47D6-8500-2DFC36ABB8D1}" destId="{B43A025B-8A5B-4D0C-AF3B-B1CCA5E7955C}" srcOrd="0" destOrd="0" presId="urn:microsoft.com/office/officeart/2008/layout/LinedList"/>
    <dgm:cxn modelId="{ED8CBFC5-1C94-454F-BF63-B46FC1D6990A}" type="presOf" srcId="{3000CAA6-6FC8-4C9E-8237-E5DDC58CEAAD}" destId="{0B0810FE-5BCB-41EC-B926-CA0EE74BBEB2}" srcOrd="0" destOrd="0" presId="urn:microsoft.com/office/officeart/2008/layout/LinedList"/>
    <dgm:cxn modelId="{29FEBB9B-CAC8-461B-B50F-EB2D2D198283}" type="presOf" srcId="{BDE5586A-5EBF-42B2-9A8B-866B2BE12910}" destId="{F533DB77-B2F1-4849-B52C-48690BC04D15}" srcOrd="0" destOrd="0" presId="urn:microsoft.com/office/officeart/2008/layout/LinedList"/>
    <dgm:cxn modelId="{66D56D7E-73F8-4A14-B06A-C7CC9D5C01C1}" type="presOf" srcId="{E5F183E2-E02A-4273-81E1-5A3A48A8A0CE}" destId="{2C2AB489-7BE7-4775-AEA7-9F40430E958A}" srcOrd="0" destOrd="0" presId="urn:microsoft.com/office/officeart/2008/layout/LinedList"/>
    <dgm:cxn modelId="{71069A95-E7FB-4E8D-B407-3831DBD44463}" srcId="{0A54174D-8D68-47D6-8500-2DFC36ABB8D1}" destId="{5451DFE5-CF72-4FF0-86CD-DE1C48568EB0}" srcOrd="4" destOrd="0" parTransId="{4EE27EF5-5C96-4228-A991-E11C237681A6}" sibTransId="{10CB96DB-ED38-4E30-BB30-18271989F1A0}"/>
    <dgm:cxn modelId="{160A6F27-AC26-40F3-9398-780850A83F4C}" srcId="{0A54174D-8D68-47D6-8500-2DFC36ABB8D1}" destId="{29B98294-D90F-493F-A205-1CC4FE3399D9}" srcOrd="0" destOrd="0" parTransId="{15078E0C-CDC8-4354-A344-334825B10851}" sibTransId="{1C91DBDB-A2AD-4E8B-8638-B7DB8C66A063}"/>
    <dgm:cxn modelId="{1EFCC9EC-1B57-4E75-BDC1-1749779DB281}" srcId="{0A54174D-8D68-47D6-8500-2DFC36ABB8D1}" destId="{BDE5586A-5EBF-42B2-9A8B-866B2BE12910}" srcOrd="1" destOrd="0" parTransId="{34ECB0CB-BA72-4022-8182-3A8AF6BC7A1A}" sibTransId="{DEFF6C1E-F73F-4C4D-99D3-996FAFBD9E7E}"/>
    <dgm:cxn modelId="{854038D0-ADB1-4BC1-B2C8-A06DB66D4BCB}" srcId="{0A54174D-8D68-47D6-8500-2DFC36ABB8D1}" destId="{3000CAA6-6FC8-4C9E-8237-E5DDC58CEAAD}" srcOrd="2" destOrd="0" parTransId="{96E6326C-3973-452C-81A0-0E435793685D}" sibTransId="{35AA38F6-4729-4DAF-BF4C-CB864B769BBB}"/>
    <dgm:cxn modelId="{CC0CD101-EA1F-441D-9079-CF9D5A8C65BE}" type="presOf" srcId="{29B98294-D90F-493F-A205-1CC4FE3399D9}" destId="{D9992AE2-5640-4BA2-B740-D5012B6E9868}" srcOrd="0" destOrd="0" presId="urn:microsoft.com/office/officeart/2008/layout/LinedList"/>
    <dgm:cxn modelId="{861C15CD-B51D-4EAC-AA7D-9E9E29A8F605}" type="presOf" srcId="{5451DFE5-CF72-4FF0-86CD-DE1C48568EB0}" destId="{44E4AF0D-79D1-4D1A-84EE-67CB4EFBA755}" srcOrd="0" destOrd="0" presId="urn:microsoft.com/office/officeart/2008/layout/LinedList"/>
    <dgm:cxn modelId="{C2D42CE3-0C79-43D5-8841-FB444A1634CB}" type="presParOf" srcId="{B43A025B-8A5B-4D0C-AF3B-B1CCA5E7955C}" destId="{B51F87C8-5AF9-4993-B796-238DA6BA140B}" srcOrd="0" destOrd="0" presId="urn:microsoft.com/office/officeart/2008/layout/LinedList"/>
    <dgm:cxn modelId="{DAEC6D36-CE88-48E4-A749-77A724A90413}" type="presParOf" srcId="{B43A025B-8A5B-4D0C-AF3B-B1CCA5E7955C}" destId="{987601F8-8168-476D-BC99-48B9E2E4E935}" srcOrd="1" destOrd="0" presId="urn:microsoft.com/office/officeart/2008/layout/LinedList"/>
    <dgm:cxn modelId="{0EE16712-7B7D-42F3-A6C5-39CBC372E37C}" type="presParOf" srcId="{987601F8-8168-476D-BC99-48B9E2E4E935}" destId="{D9992AE2-5640-4BA2-B740-D5012B6E9868}" srcOrd="0" destOrd="0" presId="urn:microsoft.com/office/officeart/2008/layout/LinedList"/>
    <dgm:cxn modelId="{D5F598A6-855D-4E82-8E1F-9E76D1930A04}" type="presParOf" srcId="{987601F8-8168-476D-BC99-48B9E2E4E935}" destId="{3B22B290-80B5-4E07-B3A6-FFDD526A43AF}" srcOrd="1" destOrd="0" presId="urn:microsoft.com/office/officeart/2008/layout/LinedList"/>
    <dgm:cxn modelId="{51DB6632-7CC7-400B-8A13-D538440D0ED2}" type="presParOf" srcId="{B43A025B-8A5B-4D0C-AF3B-B1CCA5E7955C}" destId="{C916A892-F9C7-4377-86C7-25B232F2A122}" srcOrd="2" destOrd="0" presId="urn:microsoft.com/office/officeart/2008/layout/LinedList"/>
    <dgm:cxn modelId="{939444CA-6345-4A15-85DD-3D0408F602DD}" type="presParOf" srcId="{B43A025B-8A5B-4D0C-AF3B-B1CCA5E7955C}" destId="{5CBFDD62-EDBB-4CDF-8664-C0A1BD55BEB8}" srcOrd="3" destOrd="0" presId="urn:microsoft.com/office/officeart/2008/layout/LinedList"/>
    <dgm:cxn modelId="{59BE8642-C60E-4763-8544-B20DCC0A610A}" type="presParOf" srcId="{5CBFDD62-EDBB-4CDF-8664-C0A1BD55BEB8}" destId="{F533DB77-B2F1-4849-B52C-48690BC04D15}" srcOrd="0" destOrd="0" presId="urn:microsoft.com/office/officeart/2008/layout/LinedList"/>
    <dgm:cxn modelId="{EC4EF99A-E11D-4A4E-ADB6-F4ED2DC960CD}" type="presParOf" srcId="{5CBFDD62-EDBB-4CDF-8664-C0A1BD55BEB8}" destId="{7A732A70-1D64-48F9-96A7-DB33BC581BE7}" srcOrd="1" destOrd="0" presId="urn:microsoft.com/office/officeart/2008/layout/LinedList"/>
    <dgm:cxn modelId="{2F4A789F-83DE-45D3-8E96-D16908C4B5A9}" type="presParOf" srcId="{B43A025B-8A5B-4D0C-AF3B-B1CCA5E7955C}" destId="{AB7BE3FC-1DA9-4F75-89DD-046B6EC442AD}" srcOrd="4" destOrd="0" presId="urn:microsoft.com/office/officeart/2008/layout/LinedList"/>
    <dgm:cxn modelId="{B7120E18-510A-4908-8144-BFEF0489DC88}" type="presParOf" srcId="{B43A025B-8A5B-4D0C-AF3B-B1CCA5E7955C}" destId="{A5BE672E-D087-4B6B-BFA2-F78DD004D526}" srcOrd="5" destOrd="0" presId="urn:microsoft.com/office/officeart/2008/layout/LinedList"/>
    <dgm:cxn modelId="{CE6A2536-D988-49B3-9CF5-6FEB268F8DAB}" type="presParOf" srcId="{A5BE672E-D087-4B6B-BFA2-F78DD004D526}" destId="{0B0810FE-5BCB-41EC-B926-CA0EE74BBEB2}" srcOrd="0" destOrd="0" presId="urn:microsoft.com/office/officeart/2008/layout/LinedList"/>
    <dgm:cxn modelId="{0B37B7D9-57F2-4D17-B743-701D59706C80}" type="presParOf" srcId="{A5BE672E-D087-4B6B-BFA2-F78DD004D526}" destId="{251A9178-E99B-47D3-9D7C-285D80B74963}" srcOrd="1" destOrd="0" presId="urn:microsoft.com/office/officeart/2008/layout/LinedList"/>
    <dgm:cxn modelId="{917B8B1A-9B1B-4532-B969-1225C9200FEE}" type="presParOf" srcId="{B43A025B-8A5B-4D0C-AF3B-B1CCA5E7955C}" destId="{0CEE9BB4-D5D0-4F2A-9551-7F1E0EBBDB56}" srcOrd="6" destOrd="0" presId="urn:microsoft.com/office/officeart/2008/layout/LinedList"/>
    <dgm:cxn modelId="{F0D57881-A67D-4184-846D-DDCA9AEBE929}" type="presParOf" srcId="{B43A025B-8A5B-4D0C-AF3B-B1CCA5E7955C}" destId="{38D58292-5A2A-4513-9C5C-F68C5C7D245D}" srcOrd="7" destOrd="0" presId="urn:microsoft.com/office/officeart/2008/layout/LinedList"/>
    <dgm:cxn modelId="{1579F3BC-01F3-4087-B71A-E8CBFB4F5F35}" type="presParOf" srcId="{38D58292-5A2A-4513-9C5C-F68C5C7D245D}" destId="{2C2AB489-7BE7-4775-AEA7-9F40430E958A}" srcOrd="0" destOrd="0" presId="urn:microsoft.com/office/officeart/2008/layout/LinedList"/>
    <dgm:cxn modelId="{3FEE27CD-2EF4-45A6-B4C6-14AFB93FD8DF}" type="presParOf" srcId="{38D58292-5A2A-4513-9C5C-F68C5C7D245D}" destId="{CE83AD68-107D-447E-B3D5-C335BFB01A10}" srcOrd="1" destOrd="0" presId="urn:microsoft.com/office/officeart/2008/layout/LinedList"/>
    <dgm:cxn modelId="{5EFD2D23-EC03-488E-8A96-35533F5DEA23}" type="presParOf" srcId="{B43A025B-8A5B-4D0C-AF3B-B1CCA5E7955C}" destId="{3556A32B-C510-4C95-A720-44703022E4C7}" srcOrd="8" destOrd="0" presId="urn:microsoft.com/office/officeart/2008/layout/LinedList"/>
    <dgm:cxn modelId="{89E1CE88-8CE3-4894-8154-98B2F4AF5885}" type="presParOf" srcId="{B43A025B-8A5B-4D0C-AF3B-B1CCA5E7955C}" destId="{4A421D25-F77C-4270-8600-3489AF374BFF}" srcOrd="9" destOrd="0" presId="urn:microsoft.com/office/officeart/2008/layout/LinedList"/>
    <dgm:cxn modelId="{3658ABB0-192C-42CB-BA04-E393624CD188}" type="presParOf" srcId="{4A421D25-F77C-4270-8600-3489AF374BFF}" destId="{44E4AF0D-79D1-4D1A-84EE-67CB4EFBA755}" srcOrd="0" destOrd="0" presId="urn:microsoft.com/office/officeart/2008/layout/LinedList"/>
    <dgm:cxn modelId="{3412F594-F0F9-44A3-A4A7-5DF883A882AD}" type="presParOf" srcId="{4A421D25-F77C-4270-8600-3489AF374BFF}" destId="{A45B3C0D-2657-451F-B5DC-4545F569D5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B82D53-344A-4E17-A2B2-B886481581F8}" type="doc">
      <dgm:prSet loTypeId="urn:microsoft.com/office/officeart/2005/8/layout/list1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pt-PT"/>
        </a:p>
      </dgm:t>
    </dgm:pt>
    <dgm:pt modelId="{E6A39840-1E58-4283-94E6-ADC3CD2851E9}">
      <dgm:prSet phldrT="[Texto]" custT="1"/>
      <dgm:spPr/>
      <dgm:t>
        <a:bodyPr/>
        <a:lstStyle/>
        <a:p>
          <a:r>
            <a:rPr lang="pt-PT" sz="2400" dirty="0"/>
            <a:t>Notação O-grande</a:t>
          </a:r>
        </a:p>
      </dgm:t>
    </dgm:pt>
    <dgm:pt modelId="{6ECB06C5-AD9A-4202-B32D-5DBD2A86433B}" type="parTrans" cxnId="{2A0EDC3E-7B3D-4584-8E2C-5A0C327EA95F}">
      <dgm:prSet/>
      <dgm:spPr/>
      <dgm:t>
        <a:bodyPr/>
        <a:lstStyle/>
        <a:p>
          <a:endParaRPr lang="pt-PT"/>
        </a:p>
      </dgm:t>
    </dgm:pt>
    <dgm:pt modelId="{3E4F739F-2F12-49E3-845C-602FDA4492BF}" type="sibTrans" cxnId="{2A0EDC3E-7B3D-4584-8E2C-5A0C327EA95F}">
      <dgm:prSet/>
      <dgm:spPr/>
      <dgm:t>
        <a:bodyPr/>
        <a:lstStyle/>
        <a:p>
          <a:endParaRPr lang="pt-PT"/>
        </a:p>
      </dgm:t>
    </dgm:pt>
    <dgm:pt modelId="{3FC1964B-055F-4B8F-BD2E-710D6B7D941E}">
      <dgm:prSet phldrT="[Texto]" custT="1"/>
      <dgm:spPr/>
      <dgm:t>
        <a:bodyPr/>
        <a:lstStyle/>
        <a:p>
          <a:r>
            <a:rPr lang="pt-PT" sz="2400" dirty="0"/>
            <a:t>Potenciação, Multiplicação, Adição</a:t>
          </a:r>
        </a:p>
      </dgm:t>
    </dgm:pt>
    <dgm:pt modelId="{075E1CD0-32DA-4E69-8232-ADC56B347774}" type="parTrans" cxnId="{22CE8AA0-0340-4B2F-BA7C-B2208CB90D50}">
      <dgm:prSet/>
      <dgm:spPr/>
      <dgm:t>
        <a:bodyPr/>
        <a:lstStyle/>
        <a:p>
          <a:endParaRPr lang="pt-PT"/>
        </a:p>
      </dgm:t>
    </dgm:pt>
    <dgm:pt modelId="{F0C8835D-B9A0-4000-9956-27B1381DF2A7}" type="sibTrans" cxnId="{22CE8AA0-0340-4B2F-BA7C-B2208CB90D50}">
      <dgm:prSet/>
      <dgm:spPr/>
      <dgm:t>
        <a:bodyPr/>
        <a:lstStyle/>
        <a:p>
          <a:endParaRPr lang="pt-PT"/>
        </a:p>
      </dgm:t>
    </dgm:pt>
    <dgm:pt modelId="{6BCB5EEF-C698-4EAD-AF8C-CC66A0A4E7DA}">
      <dgm:prSet phldrT="[Texto]"/>
      <dgm:spPr/>
      <dgm:t>
        <a:bodyPr/>
        <a:lstStyle/>
        <a:p>
          <a:r>
            <a:rPr lang="pt-PT" dirty="0"/>
            <a:t>Outros algoritmos</a:t>
          </a:r>
        </a:p>
      </dgm:t>
    </dgm:pt>
    <dgm:pt modelId="{6A5BDA2D-7D75-4DD7-9BE1-63370DD9EEFF}" type="parTrans" cxnId="{CB2D9411-0CD5-4480-85EF-8A19844AAF9C}">
      <dgm:prSet/>
      <dgm:spPr/>
      <dgm:t>
        <a:bodyPr/>
        <a:lstStyle/>
        <a:p>
          <a:endParaRPr lang="pt-PT"/>
        </a:p>
      </dgm:t>
    </dgm:pt>
    <dgm:pt modelId="{D97B25B7-83CA-4099-BF53-89FA344D19D5}" type="sibTrans" cxnId="{CB2D9411-0CD5-4480-85EF-8A19844AAF9C}">
      <dgm:prSet/>
      <dgm:spPr/>
      <dgm:t>
        <a:bodyPr/>
        <a:lstStyle/>
        <a:p>
          <a:endParaRPr lang="pt-PT"/>
        </a:p>
      </dgm:t>
    </dgm:pt>
    <mc:AlternateContent xmlns:mc="http://schemas.openxmlformats.org/markup-compatibility/2006" xmlns:a14="http://schemas.microsoft.com/office/drawing/2010/main">
      <mc:Choice Requires="a14">
        <dgm:pt modelId="{07F44FA5-BAF0-4B33-9A13-9F0BB41E4F9B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𝒪</m:t>
                    </m:r>
                    <m:d>
                      <m:dPr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𝒪</m:t>
                    </m:r>
                    <m:r>
                      <a:rPr lang="pt-P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m:oMathPara>
              </a14:m>
              <a:endParaRPr lang="pt-PT" dirty="0"/>
            </a:p>
          </dgm:t>
        </dgm:pt>
      </mc:Choice>
      <mc:Fallback xmlns="">
        <dgm:pt modelId="{07F44FA5-BAF0-4B33-9A13-9F0BB41E4F9B}">
          <dgm:prSet/>
          <dgm:spPr/>
          <dgm:t>
            <a:bodyPr/>
            <a:lstStyle/>
            <a:p>
              <a:r>
                <a:rPr lang="pt-PT" i="0" smtClean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𝒪</a:t>
              </a:r>
              <a:r>
                <a:rPr lang="pt-PT" i="0">
                  <a:effectLst/>
                  <a:latin typeface="Cambria Math" panose="02040503050406030204" pitchFamily="18" charset="0"/>
                </a:rPr>
                <a:t>(</a:t>
              </a:r>
              <a:r>
                <a:rPr lang="pt-PT" i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𝑝)=𝒪(2</a:t>
              </a:r>
              <a:r>
                <a:rPr lang="pt-PT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^</a:t>
              </a:r>
              <a:r>
                <a:rPr lang="pt-PT" i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𝑘)</a:t>
              </a:r>
              <a:endParaRPr lang="pt-PT" dirty="0"/>
            </a:p>
          </dgm:t>
        </dgm:pt>
      </mc:Fallback>
    </mc:AlternateContent>
    <dgm:pt modelId="{C0A44007-53F1-4CCE-8800-AE0AD7F6E21F}" type="parTrans" cxnId="{B7E6BADB-1410-42AA-BEBB-F5BE7A463281}">
      <dgm:prSet/>
      <dgm:spPr/>
      <dgm:t>
        <a:bodyPr/>
        <a:lstStyle/>
        <a:p>
          <a:endParaRPr lang="pt-PT"/>
        </a:p>
      </dgm:t>
    </dgm:pt>
    <dgm:pt modelId="{7210A625-F892-4C6F-8D41-B9C86221FA8C}" type="sibTrans" cxnId="{B7E6BADB-1410-42AA-BEBB-F5BE7A463281}">
      <dgm:prSet/>
      <dgm:spPr/>
      <dgm:t>
        <a:bodyPr/>
        <a:lstStyle/>
        <a:p>
          <a:endParaRPr lang="pt-PT"/>
        </a:p>
      </dgm:t>
    </dgm:pt>
    <mc:AlternateContent xmlns:mc="http://schemas.openxmlformats.org/markup-compatibility/2006" xmlns:a14="http://schemas.microsoft.com/office/drawing/2010/main">
      <mc:Choice Requires="a14">
        <dgm:pt modelId="{0BB7EA73-3526-4AFB-8DF5-A2ACC5A8693E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𝒪</m:t>
                    </m:r>
                    <m:d>
                      <m:dPr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pt-PT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𝒪</m:t>
                    </m:r>
                    <m:r>
                      <a:rPr lang="pt-PT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∙2</m:t>
                        </m:r>
                      </m:e>
                      <m:sup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pt-PT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m:oMathPara>
              </a14:m>
              <a:endParaRPr lang="pt-PT" dirty="0"/>
            </a:p>
          </dgm:t>
        </dgm:pt>
      </mc:Choice>
      <mc:Fallback xmlns="">
        <dgm:pt modelId="{0BB7EA73-3526-4AFB-8DF5-A2ACC5A8693E}">
          <dgm:prSet/>
          <dgm:spPr/>
          <dgm:t>
            <a:bodyPr/>
            <a:lstStyle/>
            <a:p>
              <a:r>
                <a:rPr lang="pt-PT" i="0" smtClean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𝒪</a:t>
              </a:r>
              <a:r>
                <a:rPr lang="pt-PT" i="0">
                  <a:effectLst/>
                  <a:latin typeface="Cambria Math" panose="02040503050406030204" pitchFamily="18" charset="0"/>
                </a:rPr>
                <a:t>(</a:t>
              </a:r>
              <a:r>
                <a:rPr lang="pt-PT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𝑝)=𝒪(</a:t>
              </a:r>
              <a:r>
                <a:rPr lang="pt-PT" i="0">
                  <a:effectLst/>
                  <a:latin typeface="Cambria Math" panose="02040503050406030204" pitchFamily="18" charset="0"/>
                </a:rPr>
                <a:t>〖</a:t>
              </a:r>
              <a:r>
                <a:rPr lang="pt-PT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𝑘∙2〗^𝑘)</a:t>
              </a:r>
              <a:endParaRPr lang="pt-PT" dirty="0"/>
            </a:p>
          </dgm:t>
        </dgm:pt>
      </mc:Fallback>
    </mc:AlternateContent>
    <dgm:pt modelId="{9222E684-B02D-45B7-BA0F-625B2CB36D22}" type="parTrans" cxnId="{5FED3D46-BD05-45B0-BA89-7676260C54D3}">
      <dgm:prSet/>
      <dgm:spPr/>
      <dgm:t>
        <a:bodyPr/>
        <a:lstStyle/>
        <a:p>
          <a:endParaRPr lang="pt-PT"/>
        </a:p>
      </dgm:t>
    </dgm:pt>
    <dgm:pt modelId="{7A3B5D53-8297-4FAB-AA78-1C077955042E}" type="sibTrans" cxnId="{5FED3D46-BD05-45B0-BA89-7676260C54D3}">
      <dgm:prSet/>
      <dgm:spPr/>
      <dgm:t>
        <a:bodyPr/>
        <a:lstStyle/>
        <a:p>
          <a:endParaRPr lang="pt-PT"/>
        </a:p>
      </dgm:t>
    </dgm:pt>
    <mc:AlternateContent xmlns:mc="http://schemas.openxmlformats.org/markup-compatibility/2006" xmlns:a14="http://schemas.microsoft.com/office/drawing/2010/main">
      <mc:Choice Requires="a14">
        <dgm:pt modelId="{E6BEF578-5CEA-4499-BEA2-AC68B2246F9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>
                            <a:latin typeface="Cambria Math" panose="02040503050406030204" pitchFamily="18" charset="0"/>
                          </a:rPr>
                          <m:t>𝒪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t-PT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𝒪</m:t>
                        </m:r>
                        <m:r>
                          <a:rPr lang="pt-PT" i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pt-P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i="0">
                                <a:latin typeface="Cambria Math" panose="02040503050406030204" pitchFamily="18" charset="0"/>
                              </a:rPr>
                              <m:t>∙2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m:oMathPara>
              </a14:m>
              <a:endParaRPr lang="pt-PT" dirty="0"/>
            </a:p>
          </dgm:t>
        </dgm:pt>
      </mc:Choice>
      <mc:Fallback xmlns="">
        <dgm:pt modelId="{E6BEF578-5CEA-4499-BEA2-AC68B2246F9F}">
          <dgm:prSet/>
          <dgm:spPr/>
          <dgm:t>
            <a:bodyPr/>
            <a:lstStyle/>
            <a:p>
              <a:r>
                <a:rPr lang="pt-PT" i="0" smtClean="0">
                  <a:latin typeface="Cambria Math" panose="02040503050406030204" pitchFamily="18" charset="0"/>
                </a:rPr>
                <a:t>├ </a:t>
              </a:r>
              <a:r>
                <a:rPr lang="pt-PT" i="0">
                  <a:latin typeface="Cambria Math" panose="02040503050406030204" pitchFamily="18" charset="0"/>
                </a:rPr>
                <a:t>𝒪(𝑝)=𝒪(〖𝑘^2∙2〗^𝑘 )</a:t>
              </a:r>
              <a:endParaRPr lang="pt-PT" dirty="0"/>
            </a:p>
          </dgm:t>
        </dgm:pt>
      </mc:Fallback>
    </mc:AlternateContent>
    <dgm:pt modelId="{E2CEA4F8-FA72-4D32-B865-66DABA5E87FA}" type="parTrans" cxnId="{86A09413-A968-438F-847F-5009B88766AA}">
      <dgm:prSet/>
      <dgm:spPr/>
      <dgm:t>
        <a:bodyPr/>
        <a:lstStyle/>
        <a:p>
          <a:endParaRPr lang="pt-PT"/>
        </a:p>
      </dgm:t>
    </dgm:pt>
    <dgm:pt modelId="{6D5D39C0-B9D5-40D6-A0F7-C77AB91B5342}" type="sibTrans" cxnId="{86A09413-A968-438F-847F-5009B88766AA}">
      <dgm:prSet/>
      <dgm:spPr/>
      <dgm:t>
        <a:bodyPr/>
        <a:lstStyle/>
        <a:p>
          <a:endParaRPr lang="pt-PT"/>
        </a:p>
      </dgm:t>
    </dgm:pt>
    <dgm:pt modelId="{85FEF921-9C74-4ED4-8E3D-9CEA2F2E47FC}">
      <dgm:prSet/>
      <dgm:spPr/>
      <dgm:t>
        <a:bodyPr/>
        <a:lstStyle/>
        <a:p>
          <a:r>
            <a:rPr lang="pt-PT" dirty="0" err="1"/>
            <a:t>Pohlig</a:t>
          </a:r>
          <a:r>
            <a:rPr lang="pt-PT" dirty="0"/>
            <a:t>–</a:t>
          </a:r>
          <a:r>
            <a:rPr lang="pt-PT" dirty="0" err="1"/>
            <a:t>Hellman</a:t>
          </a:r>
          <a:endParaRPr lang="pt-PT" dirty="0"/>
        </a:p>
      </dgm:t>
    </dgm:pt>
    <dgm:pt modelId="{55675C47-FDA4-481D-AFAC-1B8A5AB35CDC}" type="parTrans" cxnId="{71153389-C1AD-4C6C-9B13-0521F2D1DD04}">
      <dgm:prSet/>
      <dgm:spPr/>
      <dgm:t>
        <a:bodyPr/>
        <a:lstStyle/>
        <a:p>
          <a:endParaRPr lang="pt-PT"/>
        </a:p>
      </dgm:t>
    </dgm:pt>
    <dgm:pt modelId="{AB056D29-5960-489E-B5B2-CA540159108D}" type="sibTrans" cxnId="{71153389-C1AD-4C6C-9B13-0521F2D1DD04}">
      <dgm:prSet/>
      <dgm:spPr/>
      <dgm:t>
        <a:bodyPr/>
        <a:lstStyle/>
        <a:p>
          <a:endParaRPr lang="pt-PT"/>
        </a:p>
      </dgm:t>
    </dgm:pt>
    <dgm:pt modelId="{A27A6EC5-E7F3-48F1-9803-1F3934AE24E9}">
      <dgm:prSet/>
      <dgm:spPr/>
      <dgm:t>
        <a:bodyPr/>
        <a:lstStyle/>
        <a:p>
          <a:r>
            <a:rPr lang="pt-PT" dirty="0" err="1"/>
            <a:t>Shanks’s</a:t>
          </a:r>
          <a:r>
            <a:rPr lang="pt-PT" dirty="0"/>
            <a:t> </a:t>
          </a:r>
          <a:r>
            <a:rPr lang="pt-PT" dirty="0" err="1"/>
            <a:t>babystep-giantstep</a:t>
          </a:r>
          <a:endParaRPr lang="pt-PT" dirty="0"/>
        </a:p>
      </dgm:t>
    </dgm:pt>
    <dgm:pt modelId="{98A0D101-6CF8-4352-AFBA-AF1C6E6F84FF}" type="parTrans" cxnId="{88D71851-542B-4A1D-BC2F-BFE0B846EB7C}">
      <dgm:prSet/>
      <dgm:spPr/>
      <dgm:t>
        <a:bodyPr/>
        <a:lstStyle/>
        <a:p>
          <a:endParaRPr lang="pt-PT"/>
        </a:p>
      </dgm:t>
    </dgm:pt>
    <dgm:pt modelId="{64697DF0-5D92-41D6-831D-02C142ABFA3D}" type="sibTrans" cxnId="{88D71851-542B-4A1D-BC2F-BFE0B846EB7C}">
      <dgm:prSet/>
      <dgm:spPr/>
      <dgm:t>
        <a:bodyPr/>
        <a:lstStyle/>
        <a:p>
          <a:endParaRPr lang="pt-PT"/>
        </a:p>
      </dgm:t>
    </dgm:pt>
    <dgm:pt modelId="{93D5F7B9-541A-4C0F-AC77-357ED8DA3C41}">
      <dgm:prSet/>
      <dgm:spPr/>
      <dgm:t>
        <a:bodyPr/>
        <a:lstStyle/>
        <a:p>
          <a:r>
            <a:rPr lang="pt-PT" dirty="0"/>
            <a:t>Cálculo de índices</a:t>
          </a:r>
        </a:p>
      </dgm:t>
    </dgm:pt>
    <dgm:pt modelId="{B9889A98-F61A-4F88-A178-D6DF8053E5AF}" type="parTrans" cxnId="{CE0569B0-3DC3-465A-9C8C-2D09B357DBAC}">
      <dgm:prSet/>
      <dgm:spPr/>
      <dgm:t>
        <a:bodyPr/>
        <a:lstStyle/>
        <a:p>
          <a:endParaRPr lang="pt-PT"/>
        </a:p>
      </dgm:t>
    </dgm:pt>
    <dgm:pt modelId="{1C6F1D79-B896-4FAA-9816-5A6CBC4A3532}" type="sibTrans" cxnId="{CE0569B0-3DC3-465A-9C8C-2D09B357DBAC}">
      <dgm:prSet/>
      <dgm:spPr/>
      <dgm:t>
        <a:bodyPr/>
        <a:lstStyle/>
        <a:p>
          <a:endParaRPr lang="pt-PT"/>
        </a:p>
      </dgm:t>
    </dgm:pt>
    <dgm:pt modelId="{EED27DE4-3D7A-4344-B14D-894F74139D59}" type="pres">
      <dgm:prSet presAssocID="{F6B82D53-344A-4E17-A2B2-B886481581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E02AE31-79F2-4B56-BFA5-5C9D263940EB}" type="pres">
      <dgm:prSet presAssocID="{E6A39840-1E58-4283-94E6-ADC3CD2851E9}" presName="parentLin" presStyleCnt="0"/>
      <dgm:spPr/>
    </dgm:pt>
    <dgm:pt modelId="{43C0F092-F64D-4EC0-A724-11DB24D814F3}" type="pres">
      <dgm:prSet presAssocID="{E6A39840-1E58-4283-94E6-ADC3CD2851E9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B025E6B9-C4B4-4D96-A035-F169B238F73C}" type="pres">
      <dgm:prSet presAssocID="{E6A39840-1E58-4283-94E6-ADC3CD2851E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82B6141-113E-476E-8AA7-AE5BEFA7EE32}" type="pres">
      <dgm:prSet presAssocID="{E6A39840-1E58-4283-94E6-ADC3CD2851E9}" presName="negativeSpace" presStyleCnt="0"/>
      <dgm:spPr/>
    </dgm:pt>
    <dgm:pt modelId="{C4D53221-4EEC-4E3C-AA22-F7237BE67F5C}" type="pres">
      <dgm:prSet presAssocID="{E6A39840-1E58-4283-94E6-ADC3CD2851E9}" presName="childText" presStyleLbl="conFgAcc1" presStyleIdx="0" presStyleCnt="3">
        <dgm:presLayoutVars>
          <dgm:bulletEnabled val="1"/>
        </dgm:presLayoutVars>
      </dgm:prSet>
      <dgm:spPr/>
    </dgm:pt>
    <dgm:pt modelId="{6F377BA0-4914-4A3D-BA3E-6A0CCD9A993E}" type="pres">
      <dgm:prSet presAssocID="{3E4F739F-2F12-49E3-845C-602FDA4492BF}" presName="spaceBetweenRectangles" presStyleCnt="0"/>
      <dgm:spPr/>
    </dgm:pt>
    <dgm:pt modelId="{7A110781-1AD8-4D30-B324-1647446B20B3}" type="pres">
      <dgm:prSet presAssocID="{3FC1964B-055F-4B8F-BD2E-710D6B7D941E}" presName="parentLin" presStyleCnt="0"/>
      <dgm:spPr/>
    </dgm:pt>
    <dgm:pt modelId="{94435C43-96DA-43A2-A73C-38476E03B8FC}" type="pres">
      <dgm:prSet presAssocID="{3FC1964B-055F-4B8F-BD2E-710D6B7D941E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DFE65D94-0ECB-431F-AE3F-DFD2843C4FE8}" type="pres">
      <dgm:prSet presAssocID="{3FC1964B-055F-4B8F-BD2E-710D6B7D94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CF14B7-6E34-4831-BB87-1A7E8969D62D}" type="pres">
      <dgm:prSet presAssocID="{3FC1964B-055F-4B8F-BD2E-710D6B7D941E}" presName="negativeSpace" presStyleCnt="0"/>
      <dgm:spPr/>
    </dgm:pt>
    <dgm:pt modelId="{A4C5F0EC-1511-4F9C-A985-A01B53DEED22}" type="pres">
      <dgm:prSet presAssocID="{3FC1964B-055F-4B8F-BD2E-710D6B7D941E}" presName="childText" presStyleLbl="conFgAcc1" presStyleIdx="1" presStyleCnt="3" custScaleY="7334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FBE7E8-4BFF-45A0-B05F-DCA9C3C1659E}" type="pres">
      <dgm:prSet presAssocID="{F0C8835D-B9A0-4000-9956-27B1381DF2A7}" presName="spaceBetweenRectangles" presStyleCnt="0"/>
      <dgm:spPr/>
    </dgm:pt>
    <dgm:pt modelId="{B0B2488A-60A1-44E2-BC5F-E9A8110F7B7D}" type="pres">
      <dgm:prSet presAssocID="{6BCB5EEF-C698-4EAD-AF8C-CC66A0A4E7DA}" presName="parentLin" presStyleCnt="0"/>
      <dgm:spPr/>
    </dgm:pt>
    <dgm:pt modelId="{37549196-91A5-4B20-B05A-C9F769FA7C9A}" type="pres">
      <dgm:prSet presAssocID="{6BCB5EEF-C698-4EAD-AF8C-CC66A0A4E7DA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D1C3161A-F204-4B04-828A-24885ADCA1AF}" type="pres">
      <dgm:prSet presAssocID="{6BCB5EEF-C698-4EAD-AF8C-CC66A0A4E7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ACBD052-1139-4BAE-BA90-D994969F8070}" type="pres">
      <dgm:prSet presAssocID="{6BCB5EEF-C698-4EAD-AF8C-CC66A0A4E7DA}" presName="negativeSpace" presStyleCnt="0"/>
      <dgm:spPr/>
    </dgm:pt>
    <dgm:pt modelId="{83ED78A5-8504-45CB-B30C-ADF0E89FB32F}" type="pres">
      <dgm:prSet presAssocID="{6BCB5EEF-C698-4EAD-AF8C-CC66A0A4E7DA}" presName="childText" presStyleLbl="conFgAcc1" presStyleIdx="2" presStyleCnt="3" custScaleY="7719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5EC3F3A2-A5AE-4000-8155-4699A40E11AF}" type="presOf" srcId="{0BB7EA73-3526-4AFB-8DF5-A2ACC5A8693E}" destId="{A4C5F0EC-1511-4F9C-A985-A01B53DEED22}" srcOrd="0" destOrd="1" presId="urn:microsoft.com/office/officeart/2005/8/layout/list1"/>
    <dgm:cxn modelId="{22CE8AA0-0340-4B2F-BA7C-B2208CB90D50}" srcId="{F6B82D53-344A-4E17-A2B2-B886481581F8}" destId="{3FC1964B-055F-4B8F-BD2E-710D6B7D941E}" srcOrd="1" destOrd="0" parTransId="{075E1CD0-32DA-4E69-8232-ADC56B347774}" sibTransId="{F0C8835D-B9A0-4000-9956-27B1381DF2A7}"/>
    <dgm:cxn modelId="{5FED3D46-BD05-45B0-BA89-7676260C54D3}" srcId="{3FC1964B-055F-4B8F-BD2E-710D6B7D941E}" destId="{0BB7EA73-3526-4AFB-8DF5-A2ACC5A8693E}" srcOrd="1" destOrd="0" parTransId="{9222E684-B02D-45B7-BA0F-625B2CB36D22}" sibTransId="{7A3B5D53-8297-4FAB-AA78-1C077955042E}"/>
    <dgm:cxn modelId="{C9E93AC6-B982-4089-8EA9-E7B681810661}" type="presOf" srcId="{F6B82D53-344A-4E17-A2B2-B886481581F8}" destId="{EED27DE4-3D7A-4344-B14D-894F74139D59}" srcOrd="0" destOrd="0" presId="urn:microsoft.com/office/officeart/2005/8/layout/list1"/>
    <dgm:cxn modelId="{D9FFFEC9-C463-4711-BAE5-7406BCA526CE}" type="presOf" srcId="{A27A6EC5-E7F3-48F1-9803-1F3934AE24E9}" destId="{83ED78A5-8504-45CB-B30C-ADF0E89FB32F}" srcOrd="0" destOrd="1" presId="urn:microsoft.com/office/officeart/2005/8/layout/list1"/>
    <dgm:cxn modelId="{E2F444A2-AFDA-49CF-8E7D-5CDADD8DF633}" type="presOf" srcId="{93D5F7B9-541A-4C0F-AC77-357ED8DA3C41}" destId="{83ED78A5-8504-45CB-B30C-ADF0E89FB32F}" srcOrd="0" destOrd="2" presId="urn:microsoft.com/office/officeart/2005/8/layout/list1"/>
    <dgm:cxn modelId="{0C5CBCF5-C224-4EDC-B5AF-9C3F1F2D8148}" type="presOf" srcId="{E6A39840-1E58-4283-94E6-ADC3CD2851E9}" destId="{B025E6B9-C4B4-4D96-A035-F169B238F73C}" srcOrd="1" destOrd="0" presId="urn:microsoft.com/office/officeart/2005/8/layout/list1"/>
    <dgm:cxn modelId="{EB918DDC-021D-43E6-93AE-9BAC48E80077}" type="presOf" srcId="{E6A39840-1E58-4283-94E6-ADC3CD2851E9}" destId="{43C0F092-F64D-4EC0-A724-11DB24D814F3}" srcOrd="0" destOrd="0" presId="urn:microsoft.com/office/officeart/2005/8/layout/list1"/>
    <dgm:cxn modelId="{5C06CDEA-5BDE-4F98-91B9-FBEEB26641EB}" type="presOf" srcId="{85FEF921-9C74-4ED4-8E3D-9CEA2F2E47FC}" destId="{83ED78A5-8504-45CB-B30C-ADF0E89FB32F}" srcOrd="0" destOrd="0" presId="urn:microsoft.com/office/officeart/2005/8/layout/list1"/>
    <dgm:cxn modelId="{1394D480-D166-4E38-BE98-56B529FA0176}" type="presOf" srcId="{3FC1964B-055F-4B8F-BD2E-710D6B7D941E}" destId="{94435C43-96DA-43A2-A73C-38476E03B8FC}" srcOrd="0" destOrd="0" presId="urn:microsoft.com/office/officeart/2005/8/layout/list1"/>
    <dgm:cxn modelId="{CE0569B0-3DC3-465A-9C8C-2D09B357DBAC}" srcId="{6BCB5EEF-C698-4EAD-AF8C-CC66A0A4E7DA}" destId="{93D5F7B9-541A-4C0F-AC77-357ED8DA3C41}" srcOrd="2" destOrd="0" parTransId="{B9889A98-F61A-4F88-A178-D6DF8053E5AF}" sibTransId="{1C6F1D79-B896-4FAA-9816-5A6CBC4A3532}"/>
    <dgm:cxn modelId="{88D71851-542B-4A1D-BC2F-BFE0B846EB7C}" srcId="{6BCB5EEF-C698-4EAD-AF8C-CC66A0A4E7DA}" destId="{A27A6EC5-E7F3-48F1-9803-1F3934AE24E9}" srcOrd="1" destOrd="0" parTransId="{98A0D101-6CF8-4352-AFBA-AF1C6E6F84FF}" sibTransId="{64697DF0-5D92-41D6-831D-02C142ABFA3D}"/>
    <dgm:cxn modelId="{86A09413-A968-438F-847F-5009B88766AA}" srcId="{3FC1964B-055F-4B8F-BD2E-710D6B7D941E}" destId="{E6BEF578-5CEA-4499-BEA2-AC68B2246F9F}" srcOrd="2" destOrd="0" parTransId="{E2CEA4F8-FA72-4D32-B865-66DABA5E87FA}" sibTransId="{6D5D39C0-B9D5-40D6-A0F7-C77AB91B5342}"/>
    <dgm:cxn modelId="{546E25CD-68B5-436A-A55D-8A062F07B74F}" type="presOf" srcId="{6BCB5EEF-C698-4EAD-AF8C-CC66A0A4E7DA}" destId="{37549196-91A5-4B20-B05A-C9F769FA7C9A}" srcOrd="0" destOrd="0" presId="urn:microsoft.com/office/officeart/2005/8/layout/list1"/>
    <dgm:cxn modelId="{2A0EDC3E-7B3D-4584-8E2C-5A0C327EA95F}" srcId="{F6B82D53-344A-4E17-A2B2-B886481581F8}" destId="{E6A39840-1E58-4283-94E6-ADC3CD2851E9}" srcOrd="0" destOrd="0" parTransId="{6ECB06C5-AD9A-4202-B32D-5DBD2A86433B}" sibTransId="{3E4F739F-2F12-49E3-845C-602FDA4492BF}"/>
    <dgm:cxn modelId="{30095AD6-694E-4F54-91CD-3CA0E5AD0759}" type="presOf" srcId="{E6BEF578-5CEA-4499-BEA2-AC68B2246F9F}" destId="{A4C5F0EC-1511-4F9C-A985-A01B53DEED22}" srcOrd="0" destOrd="2" presId="urn:microsoft.com/office/officeart/2005/8/layout/list1"/>
    <dgm:cxn modelId="{71153389-C1AD-4C6C-9B13-0521F2D1DD04}" srcId="{6BCB5EEF-C698-4EAD-AF8C-CC66A0A4E7DA}" destId="{85FEF921-9C74-4ED4-8E3D-9CEA2F2E47FC}" srcOrd="0" destOrd="0" parTransId="{55675C47-FDA4-481D-AFAC-1B8A5AB35CDC}" sibTransId="{AB056D29-5960-489E-B5B2-CA540159108D}"/>
    <dgm:cxn modelId="{B7E6BADB-1410-42AA-BEBB-F5BE7A463281}" srcId="{3FC1964B-055F-4B8F-BD2E-710D6B7D941E}" destId="{07F44FA5-BAF0-4B33-9A13-9F0BB41E4F9B}" srcOrd="0" destOrd="0" parTransId="{C0A44007-53F1-4CCE-8800-AE0AD7F6E21F}" sibTransId="{7210A625-F892-4C6F-8D41-B9C86221FA8C}"/>
    <dgm:cxn modelId="{E8052106-7AE2-4C08-B5D6-B5075CD384D6}" type="presOf" srcId="{6BCB5EEF-C698-4EAD-AF8C-CC66A0A4E7DA}" destId="{D1C3161A-F204-4B04-828A-24885ADCA1AF}" srcOrd="1" destOrd="0" presId="urn:microsoft.com/office/officeart/2005/8/layout/list1"/>
    <dgm:cxn modelId="{4BDF3AA5-9842-4CE6-9561-250C004190E7}" type="presOf" srcId="{07F44FA5-BAF0-4B33-9A13-9F0BB41E4F9B}" destId="{A4C5F0EC-1511-4F9C-A985-A01B53DEED22}" srcOrd="0" destOrd="0" presId="urn:microsoft.com/office/officeart/2005/8/layout/list1"/>
    <dgm:cxn modelId="{CB2D9411-0CD5-4480-85EF-8A19844AAF9C}" srcId="{F6B82D53-344A-4E17-A2B2-B886481581F8}" destId="{6BCB5EEF-C698-4EAD-AF8C-CC66A0A4E7DA}" srcOrd="2" destOrd="0" parTransId="{6A5BDA2D-7D75-4DD7-9BE1-63370DD9EEFF}" sibTransId="{D97B25B7-83CA-4099-BF53-89FA344D19D5}"/>
    <dgm:cxn modelId="{1CD0CBB7-E4C9-4983-ADD3-E293DB6F23FE}" type="presOf" srcId="{3FC1964B-055F-4B8F-BD2E-710D6B7D941E}" destId="{DFE65D94-0ECB-431F-AE3F-DFD2843C4FE8}" srcOrd="1" destOrd="0" presId="urn:microsoft.com/office/officeart/2005/8/layout/list1"/>
    <dgm:cxn modelId="{29EF4A77-BE71-4BDA-A66D-CC3146B0CDB6}" type="presParOf" srcId="{EED27DE4-3D7A-4344-B14D-894F74139D59}" destId="{FE02AE31-79F2-4B56-BFA5-5C9D263940EB}" srcOrd="0" destOrd="0" presId="urn:microsoft.com/office/officeart/2005/8/layout/list1"/>
    <dgm:cxn modelId="{970EB5FD-E0CA-44C2-9A59-546541620796}" type="presParOf" srcId="{FE02AE31-79F2-4B56-BFA5-5C9D263940EB}" destId="{43C0F092-F64D-4EC0-A724-11DB24D814F3}" srcOrd="0" destOrd="0" presId="urn:microsoft.com/office/officeart/2005/8/layout/list1"/>
    <dgm:cxn modelId="{D3540257-5445-4CFA-98D8-A74C0BA934DE}" type="presParOf" srcId="{FE02AE31-79F2-4B56-BFA5-5C9D263940EB}" destId="{B025E6B9-C4B4-4D96-A035-F169B238F73C}" srcOrd="1" destOrd="0" presId="urn:microsoft.com/office/officeart/2005/8/layout/list1"/>
    <dgm:cxn modelId="{CDAB2469-07AD-4BA8-AF9C-0B6F7F58DBED}" type="presParOf" srcId="{EED27DE4-3D7A-4344-B14D-894F74139D59}" destId="{D82B6141-113E-476E-8AA7-AE5BEFA7EE32}" srcOrd="1" destOrd="0" presId="urn:microsoft.com/office/officeart/2005/8/layout/list1"/>
    <dgm:cxn modelId="{F8C03B94-D73E-4C96-8081-4F6AD3DF1BE3}" type="presParOf" srcId="{EED27DE4-3D7A-4344-B14D-894F74139D59}" destId="{C4D53221-4EEC-4E3C-AA22-F7237BE67F5C}" srcOrd="2" destOrd="0" presId="urn:microsoft.com/office/officeart/2005/8/layout/list1"/>
    <dgm:cxn modelId="{F01DB804-D3DF-4AAE-9EA2-E68B0A2C1EFD}" type="presParOf" srcId="{EED27DE4-3D7A-4344-B14D-894F74139D59}" destId="{6F377BA0-4914-4A3D-BA3E-6A0CCD9A993E}" srcOrd="3" destOrd="0" presId="urn:microsoft.com/office/officeart/2005/8/layout/list1"/>
    <dgm:cxn modelId="{2197F647-02B4-4589-A74E-21E834E75BAF}" type="presParOf" srcId="{EED27DE4-3D7A-4344-B14D-894F74139D59}" destId="{7A110781-1AD8-4D30-B324-1647446B20B3}" srcOrd="4" destOrd="0" presId="urn:microsoft.com/office/officeart/2005/8/layout/list1"/>
    <dgm:cxn modelId="{58A27153-C21F-4FF1-B825-85C9C4D13797}" type="presParOf" srcId="{7A110781-1AD8-4D30-B324-1647446B20B3}" destId="{94435C43-96DA-43A2-A73C-38476E03B8FC}" srcOrd="0" destOrd="0" presId="urn:microsoft.com/office/officeart/2005/8/layout/list1"/>
    <dgm:cxn modelId="{C87D229B-AE1E-4C7F-811C-E57B597273C2}" type="presParOf" srcId="{7A110781-1AD8-4D30-B324-1647446B20B3}" destId="{DFE65D94-0ECB-431F-AE3F-DFD2843C4FE8}" srcOrd="1" destOrd="0" presId="urn:microsoft.com/office/officeart/2005/8/layout/list1"/>
    <dgm:cxn modelId="{27300F1B-8430-49FF-ADF4-F5A37319A74B}" type="presParOf" srcId="{EED27DE4-3D7A-4344-B14D-894F74139D59}" destId="{0ECF14B7-6E34-4831-BB87-1A7E8969D62D}" srcOrd="5" destOrd="0" presId="urn:microsoft.com/office/officeart/2005/8/layout/list1"/>
    <dgm:cxn modelId="{A2C5D2B0-CB7C-4DE5-9BA9-616E7AD175F7}" type="presParOf" srcId="{EED27DE4-3D7A-4344-B14D-894F74139D59}" destId="{A4C5F0EC-1511-4F9C-A985-A01B53DEED22}" srcOrd="6" destOrd="0" presId="urn:microsoft.com/office/officeart/2005/8/layout/list1"/>
    <dgm:cxn modelId="{74896FC1-F394-468A-A64E-0964A098E395}" type="presParOf" srcId="{EED27DE4-3D7A-4344-B14D-894F74139D59}" destId="{F0FBE7E8-4BFF-45A0-B05F-DCA9C3C1659E}" srcOrd="7" destOrd="0" presId="urn:microsoft.com/office/officeart/2005/8/layout/list1"/>
    <dgm:cxn modelId="{A688470D-FEDF-46E4-B212-5862A1A8ABAF}" type="presParOf" srcId="{EED27DE4-3D7A-4344-B14D-894F74139D59}" destId="{B0B2488A-60A1-44E2-BC5F-E9A8110F7B7D}" srcOrd="8" destOrd="0" presId="urn:microsoft.com/office/officeart/2005/8/layout/list1"/>
    <dgm:cxn modelId="{E167CE14-C1CA-4A28-BDD4-8ADB134A160A}" type="presParOf" srcId="{B0B2488A-60A1-44E2-BC5F-E9A8110F7B7D}" destId="{37549196-91A5-4B20-B05A-C9F769FA7C9A}" srcOrd="0" destOrd="0" presId="urn:microsoft.com/office/officeart/2005/8/layout/list1"/>
    <dgm:cxn modelId="{B760CAEC-6C7F-4EC2-A9C8-E75CA86F87A3}" type="presParOf" srcId="{B0B2488A-60A1-44E2-BC5F-E9A8110F7B7D}" destId="{D1C3161A-F204-4B04-828A-24885ADCA1AF}" srcOrd="1" destOrd="0" presId="urn:microsoft.com/office/officeart/2005/8/layout/list1"/>
    <dgm:cxn modelId="{CE34D08F-C701-4FDC-8415-4BC3770DEF5E}" type="presParOf" srcId="{EED27DE4-3D7A-4344-B14D-894F74139D59}" destId="{0ACBD052-1139-4BAE-BA90-D994969F8070}" srcOrd="9" destOrd="0" presId="urn:microsoft.com/office/officeart/2005/8/layout/list1"/>
    <dgm:cxn modelId="{8218793D-43EA-4465-8C03-A7505C101FD3}" type="presParOf" srcId="{EED27DE4-3D7A-4344-B14D-894F74139D59}" destId="{83ED78A5-8504-45CB-B30C-ADF0E89FB3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B82D53-344A-4E17-A2B2-B886481581F8}" type="doc">
      <dgm:prSet loTypeId="urn:microsoft.com/office/officeart/2005/8/layout/list1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pt-PT"/>
        </a:p>
      </dgm:t>
    </dgm:pt>
    <dgm:pt modelId="{E6A39840-1E58-4283-94E6-ADC3CD2851E9}">
      <dgm:prSet phldrT="[Texto]" custT="1"/>
      <dgm:spPr/>
      <dgm:t>
        <a:bodyPr/>
        <a:lstStyle/>
        <a:p>
          <a:r>
            <a:rPr lang="pt-PT" sz="2400" dirty="0" smtClean="0"/>
            <a:t>Notação O-grande</a:t>
          </a:r>
          <a:endParaRPr lang="pt-PT" sz="2400" dirty="0"/>
        </a:p>
      </dgm:t>
    </dgm:pt>
    <dgm:pt modelId="{6ECB06C5-AD9A-4202-B32D-5DBD2A86433B}" type="parTrans" cxnId="{2A0EDC3E-7B3D-4584-8E2C-5A0C327EA95F}">
      <dgm:prSet/>
      <dgm:spPr/>
      <dgm:t>
        <a:bodyPr/>
        <a:lstStyle/>
        <a:p>
          <a:endParaRPr lang="pt-PT"/>
        </a:p>
      </dgm:t>
    </dgm:pt>
    <dgm:pt modelId="{3E4F739F-2F12-49E3-845C-602FDA4492BF}" type="sibTrans" cxnId="{2A0EDC3E-7B3D-4584-8E2C-5A0C327EA95F}">
      <dgm:prSet/>
      <dgm:spPr/>
      <dgm:t>
        <a:bodyPr/>
        <a:lstStyle/>
        <a:p>
          <a:endParaRPr lang="pt-PT"/>
        </a:p>
      </dgm:t>
    </dgm:pt>
    <dgm:pt modelId="{3FC1964B-055F-4B8F-BD2E-710D6B7D941E}">
      <dgm:prSet phldrT="[Texto]" custT="1"/>
      <dgm:spPr/>
      <dgm:t>
        <a:bodyPr/>
        <a:lstStyle/>
        <a:p>
          <a:r>
            <a:rPr lang="pt-PT" sz="2400" dirty="0" smtClean="0"/>
            <a:t>Potenciação, Multiplicação, Adição</a:t>
          </a:r>
          <a:endParaRPr lang="pt-PT" sz="2400" dirty="0"/>
        </a:p>
      </dgm:t>
    </dgm:pt>
    <dgm:pt modelId="{075E1CD0-32DA-4E69-8232-ADC56B347774}" type="parTrans" cxnId="{22CE8AA0-0340-4B2F-BA7C-B2208CB90D50}">
      <dgm:prSet/>
      <dgm:spPr/>
      <dgm:t>
        <a:bodyPr/>
        <a:lstStyle/>
        <a:p>
          <a:endParaRPr lang="pt-PT"/>
        </a:p>
      </dgm:t>
    </dgm:pt>
    <dgm:pt modelId="{F0C8835D-B9A0-4000-9956-27B1381DF2A7}" type="sibTrans" cxnId="{22CE8AA0-0340-4B2F-BA7C-B2208CB90D50}">
      <dgm:prSet/>
      <dgm:spPr/>
      <dgm:t>
        <a:bodyPr/>
        <a:lstStyle/>
        <a:p>
          <a:endParaRPr lang="pt-PT"/>
        </a:p>
      </dgm:t>
    </dgm:pt>
    <dgm:pt modelId="{6BCB5EEF-C698-4EAD-AF8C-CC66A0A4E7DA}">
      <dgm:prSet phldrT="[Texto]"/>
      <dgm:spPr/>
      <dgm:t>
        <a:bodyPr/>
        <a:lstStyle/>
        <a:p>
          <a:r>
            <a:rPr lang="pt-PT" dirty="0" smtClean="0"/>
            <a:t>Outros algoritmos</a:t>
          </a:r>
          <a:endParaRPr lang="pt-PT" dirty="0"/>
        </a:p>
      </dgm:t>
    </dgm:pt>
    <dgm:pt modelId="{6A5BDA2D-7D75-4DD7-9BE1-63370DD9EEFF}" type="parTrans" cxnId="{CB2D9411-0CD5-4480-85EF-8A19844AAF9C}">
      <dgm:prSet/>
      <dgm:spPr/>
      <dgm:t>
        <a:bodyPr/>
        <a:lstStyle/>
        <a:p>
          <a:endParaRPr lang="pt-PT"/>
        </a:p>
      </dgm:t>
    </dgm:pt>
    <dgm:pt modelId="{D97B25B7-83CA-4099-BF53-89FA344D19D5}" type="sibTrans" cxnId="{CB2D9411-0CD5-4480-85EF-8A19844AAF9C}">
      <dgm:prSet/>
      <dgm:spPr/>
      <dgm:t>
        <a:bodyPr/>
        <a:lstStyle/>
        <a:p>
          <a:endParaRPr lang="pt-PT"/>
        </a:p>
      </dgm:t>
    </dgm:pt>
    <dgm:pt modelId="{07F44FA5-BAF0-4B33-9A13-9F0BB41E4F9B}">
      <dgm:prSet/>
      <dgm:spPr>
        <a:blipFill>
          <a:blip xmlns:r="http://schemas.openxmlformats.org/officeDocument/2006/relationships" r:embed="rId1"/>
          <a:stretch>
            <a:fillRect b="-57343"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C0A44007-53F1-4CCE-8800-AE0AD7F6E21F}" type="parTrans" cxnId="{B7E6BADB-1410-42AA-BEBB-F5BE7A463281}">
      <dgm:prSet/>
      <dgm:spPr/>
      <dgm:t>
        <a:bodyPr/>
        <a:lstStyle/>
        <a:p>
          <a:endParaRPr lang="pt-PT"/>
        </a:p>
      </dgm:t>
    </dgm:pt>
    <dgm:pt modelId="{7210A625-F892-4C6F-8D41-B9C86221FA8C}" type="sibTrans" cxnId="{B7E6BADB-1410-42AA-BEBB-F5BE7A463281}">
      <dgm:prSet/>
      <dgm:spPr/>
      <dgm:t>
        <a:bodyPr/>
        <a:lstStyle/>
        <a:p>
          <a:endParaRPr lang="pt-PT"/>
        </a:p>
      </dgm:t>
    </dgm:pt>
    <dgm:pt modelId="{0BB7EA73-3526-4AFB-8DF5-A2ACC5A8693E}">
      <dgm:prSet/>
      <dgm:spPr/>
      <dgm:t>
        <a:bodyPr/>
        <a:lstStyle/>
        <a:p>
          <a:r>
            <a:rPr lang="pt-PT">
              <a:noFill/>
            </a:rPr>
            <a:t> </a:t>
          </a:r>
        </a:p>
      </dgm:t>
    </dgm:pt>
    <dgm:pt modelId="{9222E684-B02D-45B7-BA0F-625B2CB36D22}" type="parTrans" cxnId="{5FED3D46-BD05-45B0-BA89-7676260C54D3}">
      <dgm:prSet/>
      <dgm:spPr/>
      <dgm:t>
        <a:bodyPr/>
        <a:lstStyle/>
        <a:p>
          <a:endParaRPr lang="pt-PT"/>
        </a:p>
      </dgm:t>
    </dgm:pt>
    <dgm:pt modelId="{7A3B5D53-8297-4FAB-AA78-1C077955042E}" type="sibTrans" cxnId="{5FED3D46-BD05-45B0-BA89-7676260C54D3}">
      <dgm:prSet/>
      <dgm:spPr/>
      <dgm:t>
        <a:bodyPr/>
        <a:lstStyle/>
        <a:p>
          <a:endParaRPr lang="pt-PT"/>
        </a:p>
      </dgm:t>
    </dgm:pt>
    <dgm:pt modelId="{E6BEF578-5CEA-4499-BEA2-AC68B2246F9F}">
      <dgm:prSet/>
      <dgm:spPr/>
      <dgm:t>
        <a:bodyPr/>
        <a:lstStyle/>
        <a:p>
          <a:r>
            <a:rPr lang="pt-PT">
              <a:noFill/>
            </a:rPr>
            <a:t> </a:t>
          </a:r>
        </a:p>
      </dgm:t>
    </dgm:pt>
    <dgm:pt modelId="{E2CEA4F8-FA72-4D32-B865-66DABA5E87FA}" type="parTrans" cxnId="{86A09413-A968-438F-847F-5009B88766AA}">
      <dgm:prSet/>
      <dgm:spPr/>
      <dgm:t>
        <a:bodyPr/>
        <a:lstStyle/>
        <a:p>
          <a:endParaRPr lang="pt-PT"/>
        </a:p>
      </dgm:t>
    </dgm:pt>
    <dgm:pt modelId="{6D5D39C0-B9D5-40D6-A0F7-C77AB91B5342}" type="sibTrans" cxnId="{86A09413-A968-438F-847F-5009B88766AA}">
      <dgm:prSet/>
      <dgm:spPr/>
      <dgm:t>
        <a:bodyPr/>
        <a:lstStyle/>
        <a:p>
          <a:endParaRPr lang="pt-PT"/>
        </a:p>
      </dgm:t>
    </dgm:pt>
    <dgm:pt modelId="{85FEF921-9C74-4ED4-8E3D-9CEA2F2E47FC}">
      <dgm:prSet/>
      <dgm:spPr/>
      <dgm:t>
        <a:bodyPr/>
        <a:lstStyle/>
        <a:p>
          <a:r>
            <a:rPr lang="pt-PT" dirty="0" err="1" smtClean="0"/>
            <a:t>Pohlig</a:t>
          </a:r>
          <a:r>
            <a:rPr lang="pt-PT" dirty="0" smtClean="0"/>
            <a:t>–</a:t>
          </a:r>
          <a:r>
            <a:rPr lang="pt-PT" dirty="0" err="1" smtClean="0"/>
            <a:t>Hellman</a:t>
          </a:r>
          <a:endParaRPr lang="pt-PT" dirty="0"/>
        </a:p>
      </dgm:t>
    </dgm:pt>
    <dgm:pt modelId="{55675C47-FDA4-481D-AFAC-1B8A5AB35CDC}" type="parTrans" cxnId="{71153389-C1AD-4C6C-9B13-0521F2D1DD04}">
      <dgm:prSet/>
      <dgm:spPr/>
      <dgm:t>
        <a:bodyPr/>
        <a:lstStyle/>
        <a:p>
          <a:endParaRPr lang="pt-PT"/>
        </a:p>
      </dgm:t>
    </dgm:pt>
    <dgm:pt modelId="{AB056D29-5960-489E-B5B2-CA540159108D}" type="sibTrans" cxnId="{71153389-C1AD-4C6C-9B13-0521F2D1DD04}">
      <dgm:prSet/>
      <dgm:spPr/>
      <dgm:t>
        <a:bodyPr/>
        <a:lstStyle/>
        <a:p>
          <a:endParaRPr lang="pt-PT"/>
        </a:p>
      </dgm:t>
    </dgm:pt>
    <dgm:pt modelId="{A27A6EC5-E7F3-48F1-9803-1F3934AE24E9}">
      <dgm:prSet/>
      <dgm:spPr/>
      <dgm:t>
        <a:bodyPr/>
        <a:lstStyle/>
        <a:p>
          <a:r>
            <a:rPr lang="pt-PT" dirty="0" err="1" smtClean="0"/>
            <a:t>Shanks’s</a:t>
          </a:r>
          <a:r>
            <a:rPr lang="pt-PT" dirty="0" smtClean="0"/>
            <a:t> </a:t>
          </a:r>
          <a:r>
            <a:rPr lang="pt-PT" dirty="0" err="1" smtClean="0"/>
            <a:t>babystep-giantstep</a:t>
          </a:r>
          <a:endParaRPr lang="pt-PT" dirty="0"/>
        </a:p>
      </dgm:t>
    </dgm:pt>
    <dgm:pt modelId="{98A0D101-6CF8-4352-AFBA-AF1C6E6F84FF}" type="parTrans" cxnId="{88D71851-542B-4A1D-BC2F-BFE0B846EB7C}">
      <dgm:prSet/>
      <dgm:spPr/>
      <dgm:t>
        <a:bodyPr/>
        <a:lstStyle/>
        <a:p>
          <a:endParaRPr lang="pt-PT"/>
        </a:p>
      </dgm:t>
    </dgm:pt>
    <dgm:pt modelId="{64697DF0-5D92-41D6-831D-02C142ABFA3D}" type="sibTrans" cxnId="{88D71851-542B-4A1D-BC2F-BFE0B846EB7C}">
      <dgm:prSet/>
      <dgm:spPr/>
      <dgm:t>
        <a:bodyPr/>
        <a:lstStyle/>
        <a:p>
          <a:endParaRPr lang="pt-PT"/>
        </a:p>
      </dgm:t>
    </dgm:pt>
    <dgm:pt modelId="{93D5F7B9-541A-4C0F-AC77-357ED8DA3C41}">
      <dgm:prSet/>
      <dgm:spPr/>
      <dgm:t>
        <a:bodyPr/>
        <a:lstStyle/>
        <a:p>
          <a:r>
            <a:rPr lang="pt-PT" dirty="0" smtClean="0"/>
            <a:t>Cálculo de índices</a:t>
          </a:r>
          <a:endParaRPr lang="pt-PT" dirty="0"/>
        </a:p>
      </dgm:t>
    </dgm:pt>
    <dgm:pt modelId="{B9889A98-F61A-4F88-A178-D6DF8053E5AF}" type="parTrans" cxnId="{CE0569B0-3DC3-465A-9C8C-2D09B357DBAC}">
      <dgm:prSet/>
      <dgm:spPr/>
      <dgm:t>
        <a:bodyPr/>
        <a:lstStyle/>
        <a:p>
          <a:endParaRPr lang="pt-PT"/>
        </a:p>
      </dgm:t>
    </dgm:pt>
    <dgm:pt modelId="{1C6F1D79-B896-4FAA-9816-5A6CBC4A3532}" type="sibTrans" cxnId="{CE0569B0-3DC3-465A-9C8C-2D09B357DBAC}">
      <dgm:prSet/>
      <dgm:spPr/>
      <dgm:t>
        <a:bodyPr/>
        <a:lstStyle/>
        <a:p>
          <a:endParaRPr lang="pt-PT"/>
        </a:p>
      </dgm:t>
    </dgm:pt>
    <dgm:pt modelId="{EED27DE4-3D7A-4344-B14D-894F74139D59}" type="pres">
      <dgm:prSet presAssocID="{F6B82D53-344A-4E17-A2B2-B886481581F8}" presName="linear" presStyleCnt="0">
        <dgm:presLayoutVars>
          <dgm:dir/>
          <dgm:animLvl val="lvl"/>
          <dgm:resizeHandles val="exact"/>
        </dgm:presLayoutVars>
      </dgm:prSet>
      <dgm:spPr/>
    </dgm:pt>
    <dgm:pt modelId="{FE02AE31-79F2-4B56-BFA5-5C9D263940EB}" type="pres">
      <dgm:prSet presAssocID="{E6A39840-1E58-4283-94E6-ADC3CD2851E9}" presName="parentLin" presStyleCnt="0"/>
      <dgm:spPr/>
    </dgm:pt>
    <dgm:pt modelId="{43C0F092-F64D-4EC0-A724-11DB24D814F3}" type="pres">
      <dgm:prSet presAssocID="{E6A39840-1E58-4283-94E6-ADC3CD2851E9}" presName="parentLeftMargin" presStyleLbl="node1" presStyleIdx="0" presStyleCnt="3"/>
      <dgm:spPr/>
    </dgm:pt>
    <dgm:pt modelId="{B025E6B9-C4B4-4D96-A035-F169B238F73C}" type="pres">
      <dgm:prSet presAssocID="{E6A39840-1E58-4283-94E6-ADC3CD2851E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82B6141-113E-476E-8AA7-AE5BEFA7EE32}" type="pres">
      <dgm:prSet presAssocID="{E6A39840-1E58-4283-94E6-ADC3CD2851E9}" presName="negativeSpace" presStyleCnt="0"/>
      <dgm:spPr/>
    </dgm:pt>
    <dgm:pt modelId="{C4D53221-4EEC-4E3C-AA22-F7237BE67F5C}" type="pres">
      <dgm:prSet presAssocID="{E6A39840-1E58-4283-94E6-ADC3CD2851E9}" presName="childText" presStyleLbl="conFgAcc1" presStyleIdx="0" presStyleCnt="3">
        <dgm:presLayoutVars>
          <dgm:bulletEnabled val="1"/>
        </dgm:presLayoutVars>
      </dgm:prSet>
      <dgm:spPr/>
    </dgm:pt>
    <dgm:pt modelId="{6F377BA0-4914-4A3D-BA3E-6A0CCD9A993E}" type="pres">
      <dgm:prSet presAssocID="{3E4F739F-2F12-49E3-845C-602FDA4492BF}" presName="spaceBetweenRectangles" presStyleCnt="0"/>
      <dgm:spPr/>
    </dgm:pt>
    <dgm:pt modelId="{7A110781-1AD8-4D30-B324-1647446B20B3}" type="pres">
      <dgm:prSet presAssocID="{3FC1964B-055F-4B8F-BD2E-710D6B7D941E}" presName="parentLin" presStyleCnt="0"/>
      <dgm:spPr/>
    </dgm:pt>
    <dgm:pt modelId="{94435C43-96DA-43A2-A73C-38476E03B8FC}" type="pres">
      <dgm:prSet presAssocID="{3FC1964B-055F-4B8F-BD2E-710D6B7D941E}" presName="parentLeftMargin" presStyleLbl="node1" presStyleIdx="0" presStyleCnt="3"/>
      <dgm:spPr/>
    </dgm:pt>
    <dgm:pt modelId="{DFE65D94-0ECB-431F-AE3F-DFD2843C4FE8}" type="pres">
      <dgm:prSet presAssocID="{3FC1964B-055F-4B8F-BD2E-710D6B7D94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ECF14B7-6E34-4831-BB87-1A7E8969D62D}" type="pres">
      <dgm:prSet presAssocID="{3FC1964B-055F-4B8F-BD2E-710D6B7D941E}" presName="negativeSpace" presStyleCnt="0"/>
      <dgm:spPr/>
    </dgm:pt>
    <dgm:pt modelId="{A4C5F0EC-1511-4F9C-A985-A01B53DEED22}" type="pres">
      <dgm:prSet presAssocID="{3FC1964B-055F-4B8F-BD2E-710D6B7D941E}" presName="childText" presStyleLbl="conFgAcc1" presStyleIdx="1" presStyleCnt="3" custScaleY="7334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FBE7E8-4BFF-45A0-B05F-DCA9C3C1659E}" type="pres">
      <dgm:prSet presAssocID="{F0C8835D-B9A0-4000-9956-27B1381DF2A7}" presName="spaceBetweenRectangles" presStyleCnt="0"/>
      <dgm:spPr/>
    </dgm:pt>
    <dgm:pt modelId="{B0B2488A-60A1-44E2-BC5F-E9A8110F7B7D}" type="pres">
      <dgm:prSet presAssocID="{6BCB5EEF-C698-4EAD-AF8C-CC66A0A4E7DA}" presName="parentLin" presStyleCnt="0"/>
      <dgm:spPr/>
    </dgm:pt>
    <dgm:pt modelId="{37549196-91A5-4B20-B05A-C9F769FA7C9A}" type="pres">
      <dgm:prSet presAssocID="{6BCB5EEF-C698-4EAD-AF8C-CC66A0A4E7DA}" presName="parentLeftMargin" presStyleLbl="node1" presStyleIdx="1" presStyleCnt="3"/>
      <dgm:spPr/>
    </dgm:pt>
    <dgm:pt modelId="{D1C3161A-F204-4B04-828A-24885ADCA1AF}" type="pres">
      <dgm:prSet presAssocID="{6BCB5EEF-C698-4EAD-AF8C-CC66A0A4E7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ACBD052-1139-4BAE-BA90-D994969F8070}" type="pres">
      <dgm:prSet presAssocID="{6BCB5EEF-C698-4EAD-AF8C-CC66A0A4E7DA}" presName="negativeSpace" presStyleCnt="0"/>
      <dgm:spPr/>
    </dgm:pt>
    <dgm:pt modelId="{83ED78A5-8504-45CB-B30C-ADF0E89FB32F}" type="pres">
      <dgm:prSet presAssocID="{6BCB5EEF-C698-4EAD-AF8C-CC66A0A4E7DA}" presName="childText" presStyleLbl="conFgAcc1" presStyleIdx="2" presStyleCnt="3" custScaleY="7719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5EC3F3A2-A5AE-4000-8155-4699A40E11AF}" type="presOf" srcId="{0BB7EA73-3526-4AFB-8DF5-A2ACC5A8693E}" destId="{A4C5F0EC-1511-4F9C-A985-A01B53DEED22}" srcOrd="0" destOrd="1" presId="urn:microsoft.com/office/officeart/2005/8/layout/list1"/>
    <dgm:cxn modelId="{22CE8AA0-0340-4B2F-BA7C-B2208CB90D50}" srcId="{F6B82D53-344A-4E17-A2B2-B886481581F8}" destId="{3FC1964B-055F-4B8F-BD2E-710D6B7D941E}" srcOrd="1" destOrd="0" parTransId="{075E1CD0-32DA-4E69-8232-ADC56B347774}" sibTransId="{F0C8835D-B9A0-4000-9956-27B1381DF2A7}"/>
    <dgm:cxn modelId="{5FED3D46-BD05-45B0-BA89-7676260C54D3}" srcId="{3FC1964B-055F-4B8F-BD2E-710D6B7D941E}" destId="{0BB7EA73-3526-4AFB-8DF5-A2ACC5A8693E}" srcOrd="1" destOrd="0" parTransId="{9222E684-B02D-45B7-BA0F-625B2CB36D22}" sibTransId="{7A3B5D53-8297-4FAB-AA78-1C077955042E}"/>
    <dgm:cxn modelId="{C9E93AC6-B982-4089-8EA9-E7B681810661}" type="presOf" srcId="{F6B82D53-344A-4E17-A2B2-B886481581F8}" destId="{EED27DE4-3D7A-4344-B14D-894F74139D59}" srcOrd="0" destOrd="0" presId="urn:microsoft.com/office/officeart/2005/8/layout/list1"/>
    <dgm:cxn modelId="{D9FFFEC9-C463-4711-BAE5-7406BCA526CE}" type="presOf" srcId="{A27A6EC5-E7F3-48F1-9803-1F3934AE24E9}" destId="{83ED78A5-8504-45CB-B30C-ADF0E89FB32F}" srcOrd="0" destOrd="1" presId="urn:microsoft.com/office/officeart/2005/8/layout/list1"/>
    <dgm:cxn modelId="{E2F444A2-AFDA-49CF-8E7D-5CDADD8DF633}" type="presOf" srcId="{93D5F7B9-541A-4C0F-AC77-357ED8DA3C41}" destId="{83ED78A5-8504-45CB-B30C-ADF0E89FB32F}" srcOrd="0" destOrd="2" presId="urn:microsoft.com/office/officeart/2005/8/layout/list1"/>
    <dgm:cxn modelId="{0C5CBCF5-C224-4EDC-B5AF-9C3F1F2D8148}" type="presOf" srcId="{E6A39840-1E58-4283-94E6-ADC3CD2851E9}" destId="{B025E6B9-C4B4-4D96-A035-F169B238F73C}" srcOrd="1" destOrd="0" presId="urn:microsoft.com/office/officeart/2005/8/layout/list1"/>
    <dgm:cxn modelId="{EB918DDC-021D-43E6-93AE-9BAC48E80077}" type="presOf" srcId="{E6A39840-1E58-4283-94E6-ADC3CD2851E9}" destId="{43C0F092-F64D-4EC0-A724-11DB24D814F3}" srcOrd="0" destOrd="0" presId="urn:microsoft.com/office/officeart/2005/8/layout/list1"/>
    <dgm:cxn modelId="{1394D480-D166-4E38-BE98-56B529FA0176}" type="presOf" srcId="{3FC1964B-055F-4B8F-BD2E-710D6B7D941E}" destId="{94435C43-96DA-43A2-A73C-38476E03B8FC}" srcOrd="0" destOrd="0" presId="urn:microsoft.com/office/officeart/2005/8/layout/list1"/>
    <dgm:cxn modelId="{CE0569B0-3DC3-465A-9C8C-2D09B357DBAC}" srcId="{6BCB5EEF-C698-4EAD-AF8C-CC66A0A4E7DA}" destId="{93D5F7B9-541A-4C0F-AC77-357ED8DA3C41}" srcOrd="2" destOrd="0" parTransId="{B9889A98-F61A-4F88-A178-D6DF8053E5AF}" sibTransId="{1C6F1D79-B896-4FAA-9816-5A6CBC4A3532}"/>
    <dgm:cxn modelId="{5C06CDEA-5BDE-4F98-91B9-FBEEB26641EB}" type="presOf" srcId="{85FEF921-9C74-4ED4-8E3D-9CEA2F2E47FC}" destId="{83ED78A5-8504-45CB-B30C-ADF0E89FB32F}" srcOrd="0" destOrd="0" presId="urn:microsoft.com/office/officeart/2005/8/layout/list1"/>
    <dgm:cxn modelId="{88D71851-542B-4A1D-BC2F-BFE0B846EB7C}" srcId="{6BCB5EEF-C698-4EAD-AF8C-CC66A0A4E7DA}" destId="{A27A6EC5-E7F3-48F1-9803-1F3934AE24E9}" srcOrd="1" destOrd="0" parTransId="{98A0D101-6CF8-4352-AFBA-AF1C6E6F84FF}" sibTransId="{64697DF0-5D92-41D6-831D-02C142ABFA3D}"/>
    <dgm:cxn modelId="{86A09413-A968-438F-847F-5009B88766AA}" srcId="{3FC1964B-055F-4B8F-BD2E-710D6B7D941E}" destId="{E6BEF578-5CEA-4499-BEA2-AC68B2246F9F}" srcOrd="2" destOrd="0" parTransId="{E2CEA4F8-FA72-4D32-B865-66DABA5E87FA}" sibTransId="{6D5D39C0-B9D5-40D6-A0F7-C77AB91B5342}"/>
    <dgm:cxn modelId="{546E25CD-68B5-436A-A55D-8A062F07B74F}" type="presOf" srcId="{6BCB5EEF-C698-4EAD-AF8C-CC66A0A4E7DA}" destId="{37549196-91A5-4B20-B05A-C9F769FA7C9A}" srcOrd="0" destOrd="0" presId="urn:microsoft.com/office/officeart/2005/8/layout/list1"/>
    <dgm:cxn modelId="{2A0EDC3E-7B3D-4584-8E2C-5A0C327EA95F}" srcId="{F6B82D53-344A-4E17-A2B2-B886481581F8}" destId="{E6A39840-1E58-4283-94E6-ADC3CD2851E9}" srcOrd="0" destOrd="0" parTransId="{6ECB06C5-AD9A-4202-B32D-5DBD2A86433B}" sibTransId="{3E4F739F-2F12-49E3-845C-602FDA4492BF}"/>
    <dgm:cxn modelId="{30095AD6-694E-4F54-91CD-3CA0E5AD0759}" type="presOf" srcId="{E6BEF578-5CEA-4499-BEA2-AC68B2246F9F}" destId="{A4C5F0EC-1511-4F9C-A985-A01B53DEED22}" srcOrd="0" destOrd="2" presId="urn:microsoft.com/office/officeart/2005/8/layout/list1"/>
    <dgm:cxn modelId="{71153389-C1AD-4C6C-9B13-0521F2D1DD04}" srcId="{6BCB5EEF-C698-4EAD-AF8C-CC66A0A4E7DA}" destId="{85FEF921-9C74-4ED4-8E3D-9CEA2F2E47FC}" srcOrd="0" destOrd="0" parTransId="{55675C47-FDA4-481D-AFAC-1B8A5AB35CDC}" sibTransId="{AB056D29-5960-489E-B5B2-CA540159108D}"/>
    <dgm:cxn modelId="{B7E6BADB-1410-42AA-BEBB-F5BE7A463281}" srcId="{3FC1964B-055F-4B8F-BD2E-710D6B7D941E}" destId="{07F44FA5-BAF0-4B33-9A13-9F0BB41E4F9B}" srcOrd="0" destOrd="0" parTransId="{C0A44007-53F1-4CCE-8800-AE0AD7F6E21F}" sibTransId="{7210A625-F892-4C6F-8D41-B9C86221FA8C}"/>
    <dgm:cxn modelId="{E8052106-7AE2-4C08-B5D6-B5075CD384D6}" type="presOf" srcId="{6BCB5EEF-C698-4EAD-AF8C-CC66A0A4E7DA}" destId="{D1C3161A-F204-4B04-828A-24885ADCA1AF}" srcOrd="1" destOrd="0" presId="urn:microsoft.com/office/officeart/2005/8/layout/list1"/>
    <dgm:cxn modelId="{4BDF3AA5-9842-4CE6-9561-250C004190E7}" type="presOf" srcId="{07F44FA5-BAF0-4B33-9A13-9F0BB41E4F9B}" destId="{A4C5F0EC-1511-4F9C-A985-A01B53DEED22}" srcOrd="0" destOrd="0" presId="urn:microsoft.com/office/officeart/2005/8/layout/list1"/>
    <dgm:cxn modelId="{CB2D9411-0CD5-4480-85EF-8A19844AAF9C}" srcId="{F6B82D53-344A-4E17-A2B2-B886481581F8}" destId="{6BCB5EEF-C698-4EAD-AF8C-CC66A0A4E7DA}" srcOrd="2" destOrd="0" parTransId="{6A5BDA2D-7D75-4DD7-9BE1-63370DD9EEFF}" sibTransId="{D97B25B7-83CA-4099-BF53-89FA344D19D5}"/>
    <dgm:cxn modelId="{1CD0CBB7-E4C9-4983-ADD3-E293DB6F23FE}" type="presOf" srcId="{3FC1964B-055F-4B8F-BD2E-710D6B7D941E}" destId="{DFE65D94-0ECB-431F-AE3F-DFD2843C4FE8}" srcOrd="1" destOrd="0" presId="urn:microsoft.com/office/officeart/2005/8/layout/list1"/>
    <dgm:cxn modelId="{29EF4A77-BE71-4BDA-A66D-CC3146B0CDB6}" type="presParOf" srcId="{EED27DE4-3D7A-4344-B14D-894F74139D59}" destId="{FE02AE31-79F2-4B56-BFA5-5C9D263940EB}" srcOrd="0" destOrd="0" presId="urn:microsoft.com/office/officeart/2005/8/layout/list1"/>
    <dgm:cxn modelId="{970EB5FD-E0CA-44C2-9A59-546541620796}" type="presParOf" srcId="{FE02AE31-79F2-4B56-BFA5-5C9D263940EB}" destId="{43C0F092-F64D-4EC0-A724-11DB24D814F3}" srcOrd="0" destOrd="0" presId="urn:microsoft.com/office/officeart/2005/8/layout/list1"/>
    <dgm:cxn modelId="{D3540257-5445-4CFA-98D8-A74C0BA934DE}" type="presParOf" srcId="{FE02AE31-79F2-4B56-BFA5-5C9D263940EB}" destId="{B025E6B9-C4B4-4D96-A035-F169B238F73C}" srcOrd="1" destOrd="0" presId="urn:microsoft.com/office/officeart/2005/8/layout/list1"/>
    <dgm:cxn modelId="{CDAB2469-07AD-4BA8-AF9C-0B6F7F58DBED}" type="presParOf" srcId="{EED27DE4-3D7A-4344-B14D-894F74139D59}" destId="{D82B6141-113E-476E-8AA7-AE5BEFA7EE32}" srcOrd="1" destOrd="0" presId="urn:microsoft.com/office/officeart/2005/8/layout/list1"/>
    <dgm:cxn modelId="{F8C03B94-D73E-4C96-8081-4F6AD3DF1BE3}" type="presParOf" srcId="{EED27DE4-3D7A-4344-B14D-894F74139D59}" destId="{C4D53221-4EEC-4E3C-AA22-F7237BE67F5C}" srcOrd="2" destOrd="0" presId="urn:microsoft.com/office/officeart/2005/8/layout/list1"/>
    <dgm:cxn modelId="{F01DB804-D3DF-4AAE-9EA2-E68B0A2C1EFD}" type="presParOf" srcId="{EED27DE4-3D7A-4344-B14D-894F74139D59}" destId="{6F377BA0-4914-4A3D-BA3E-6A0CCD9A993E}" srcOrd="3" destOrd="0" presId="urn:microsoft.com/office/officeart/2005/8/layout/list1"/>
    <dgm:cxn modelId="{2197F647-02B4-4589-A74E-21E834E75BAF}" type="presParOf" srcId="{EED27DE4-3D7A-4344-B14D-894F74139D59}" destId="{7A110781-1AD8-4D30-B324-1647446B20B3}" srcOrd="4" destOrd="0" presId="urn:microsoft.com/office/officeart/2005/8/layout/list1"/>
    <dgm:cxn modelId="{58A27153-C21F-4FF1-B825-85C9C4D13797}" type="presParOf" srcId="{7A110781-1AD8-4D30-B324-1647446B20B3}" destId="{94435C43-96DA-43A2-A73C-38476E03B8FC}" srcOrd="0" destOrd="0" presId="urn:microsoft.com/office/officeart/2005/8/layout/list1"/>
    <dgm:cxn modelId="{C87D229B-AE1E-4C7F-811C-E57B597273C2}" type="presParOf" srcId="{7A110781-1AD8-4D30-B324-1647446B20B3}" destId="{DFE65D94-0ECB-431F-AE3F-DFD2843C4FE8}" srcOrd="1" destOrd="0" presId="urn:microsoft.com/office/officeart/2005/8/layout/list1"/>
    <dgm:cxn modelId="{27300F1B-8430-49FF-ADF4-F5A37319A74B}" type="presParOf" srcId="{EED27DE4-3D7A-4344-B14D-894F74139D59}" destId="{0ECF14B7-6E34-4831-BB87-1A7E8969D62D}" srcOrd="5" destOrd="0" presId="urn:microsoft.com/office/officeart/2005/8/layout/list1"/>
    <dgm:cxn modelId="{A2C5D2B0-CB7C-4DE5-9BA9-616E7AD175F7}" type="presParOf" srcId="{EED27DE4-3D7A-4344-B14D-894F74139D59}" destId="{A4C5F0EC-1511-4F9C-A985-A01B53DEED22}" srcOrd="6" destOrd="0" presId="urn:microsoft.com/office/officeart/2005/8/layout/list1"/>
    <dgm:cxn modelId="{74896FC1-F394-468A-A64E-0964A098E395}" type="presParOf" srcId="{EED27DE4-3D7A-4344-B14D-894F74139D59}" destId="{F0FBE7E8-4BFF-45A0-B05F-DCA9C3C1659E}" srcOrd="7" destOrd="0" presId="urn:microsoft.com/office/officeart/2005/8/layout/list1"/>
    <dgm:cxn modelId="{A688470D-FEDF-46E4-B212-5862A1A8ABAF}" type="presParOf" srcId="{EED27DE4-3D7A-4344-B14D-894F74139D59}" destId="{B0B2488A-60A1-44E2-BC5F-E9A8110F7B7D}" srcOrd="8" destOrd="0" presId="urn:microsoft.com/office/officeart/2005/8/layout/list1"/>
    <dgm:cxn modelId="{E167CE14-C1CA-4A28-BDD4-8ADB134A160A}" type="presParOf" srcId="{B0B2488A-60A1-44E2-BC5F-E9A8110F7B7D}" destId="{37549196-91A5-4B20-B05A-C9F769FA7C9A}" srcOrd="0" destOrd="0" presId="urn:microsoft.com/office/officeart/2005/8/layout/list1"/>
    <dgm:cxn modelId="{B760CAEC-6C7F-4EC2-A9C8-E75CA86F87A3}" type="presParOf" srcId="{B0B2488A-60A1-44E2-BC5F-E9A8110F7B7D}" destId="{D1C3161A-F204-4B04-828A-24885ADCA1AF}" srcOrd="1" destOrd="0" presId="urn:microsoft.com/office/officeart/2005/8/layout/list1"/>
    <dgm:cxn modelId="{CE34D08F-C701-4FDC-8415-4BC3770DEF5E}" type="presParOf" srcId="{EED27DE4-3D7A-4344-B14D-894F74139D59}" destId="{0ACBD052-1139-4BAE-BA90-D994969F8070}" srcOrd="9" destOrd="0" presId="urn:microsoft.com/office/officeart/2005/8/layout/list1"/>
    <dgm:cxn modelId="{8218793D-43EA-4465-8C03-A7505C101FD3}" type="presParOf" srcId="{EED27DE4-3D7A-4344-B14D-894F74139D59}" destId="{83ED78A5-8504-45CB-B30C-ADF0E89FB3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432D53-48B3-4CAB-9167-AEF22BA914B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BEF196A8-E9F0-46A7-9664-C05A41493E60}">
      <dgm:prSet phldrT="[Texto]"/>
      <dgm:spPr/>
      <dgm:t>
        <a:bodyPr/>
        <a:lstStyle/>
        <a:p>
          <a:r>
            <a:rPr lang="pt-PT" dirty="0" err="1"/>
            <a:t>Shanks</a:t>
          </a:r>
          <a:endParaRPr lang="pt-PT" dirty="0"/>
        </a:p>
      </dgm:t>
    </dgm:pt>
    <dgm:pt modelId="{1AFC8FB3-9E63-43A1-9BA5-6C8E603D7154}" type="parTrans" cxnId="{65236CBC-ED47-46FE-B6C2-95371AC36DFC}">
      <dgm:prSet/>
      <dgm:spPr/>
      <dgm:t>
        <a:bodyPr/>
        <a:lstStyle/>
        <a:p>
          <a:endParaRPr lang="pt-PT"/>
        </a:p>
      </dgm:t>
    </dgm:pt>
    <dgm:pt modelId="{165A6C89-F6E9-44EB-BB24-A0750846DE9D}" type="sibTrans" cxnId="{65236CBC-ED47-46FE-B6C2-95371AC36DFC}">
      <dgm:prSet/>
      <dgm:spPr/>
      <dgm:t>
        <a:bodyPr/>
        <a:lstStyle/>
        <a:p>
          <a:endParaRPr lang="pt-PT"/>
        </a:p>
      </dgm:t>
    </dgm:pt>
    <dgm:pt modelId="{6CC4269E-80DB-4989-8C8A-861DD623E8A3}">
      <dgm:prSet phldrT="[Texto]"/>
      <dgm:spPr/>
      <dgm:t>
        <a:bodyPr/>
        <a:lstStyle/>
        <a:p>
          <a:r>
            <a:rPr lang="pt-PT" dirty="0"/>
            <a:t>2 listas</a:t>
          </a:r>
        </a:p>
      </dgm:t>
    </dgm:pt>
    <dgm:pt modelId="{B565F92C-CB1D-4A1A-8EBC-769EC4C18526}" type="parTrans" cxnId="{F0D94841-221D-4EE7-B3A0-4876A74B19AF}">
      <dgm:prSet/>
      <dgm:spPr/>
      <dgm:t>
        <a:bodyPr/>
        <a:lstStyle/>
        <a:p>
          <a:endParaRPr lang="pt-PT"/>
        </a:p>
      </dgm:t>
    </dgm:pt>
    <dgm:pt modelId="{67B88896-D98A-4A01-AD8E-79A0F798E052}" type="sibTrans" cxnId="{F0D94841-221D-4EE7-B3A0-4876A74B19AF}">
      <dgm:prSet/>
      <dgm:spPr/>
      <dgm:t>
        <a:bodyPr/>
        <a:lstStyle/>
        <a:p>
          <a:endParaRPr lang="pt-PT"/>
        </a:p>
      </dgm:t>
    </dgm:pt>
    <dgm:pt modelId="{8BEDCB12-C148-4C25-8E39-4D921C6EBC0A}">
      <dgm:prSet phldrT="[Texto]"/>
      <dgm:spPr/>
      <dgm:t>
        <a:bodyPr/>
        <a:lstStyle/>
        <a:p>
          <a:r>
            <a:rPr lang="pt-PT" dirty="0"/>
            <a:t>Redução do </a:t>
          </a:r>
          <a:r>
            <a:rPr lang="pt-PT" i="0" dirty="0"/>
            <a:t>tempo de execução</a:t>
          </a:r>
        </a:p>
      </dgm:t>
    </dgm:pt>
    <dgm:pt modelId="{F5D6BDBF-1253-4FC8-936C-232E973208C5}" type="parTrans" cxnId="{622C0FBC-8565-401B-A221-3538ADB9317E}">
      <dgm:prSet/>
      <dgm:spPr/>
      <dgm:t>
        <a:bodyPr/>
        <a:lstStyle/>
        <a:p>
          <a:endParaRPr lang="pt-PT"/>
        </a:p>
      </dgm:t>
    </dgm:pt>
    <dgm:pt modelId="{816D36CA-C4E5-4892-8C66-93E18C023317}" type="sibTrans" cxnId="{622C0FBC-8565-401B-A221-3538ADB9317E}">
      <dgm:prSet/>
      <dgm:spPr/>
      <dgm:t>
        <a:bodyPr/>
        <a:lstStyle/>
        <a:p>
          <a:endParaRPr lang="pt-PT"/>
        </a:p>
      </dgm:t>
    </dgm:pt>
    <dgm:pt modelId="{A421B877-E6DF-4EF6-9C3D-6C0904772AC6}" type="pres">
      <dgm:prSet presAssocID="{85432D53-48B3-4CAB-9167-AEF22BA914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PT"/>
        </a:p>
      </dgm:t>
    </dgm:pt>
    <dgm:pt modelId="{EA6589F5-F6C7-4453-9077-1458DA8A7472}" type="pres">
      <dgm:prSet presAssocID="{85432D53-48B3-4CAB-9167-AEF22BA914B9}" presName="Name1" presStyleCnt="0"/>
      <dgm:spPr/>
    </dgm:pt>
    <dgm:pt modelId="{098ED0B9-7FF8-4E8D-AC6F-611A91B265B2}" type="pres">
      <dgm:prSet presAssocID="{85432D53-48B3-4CAB-9167-AEF22BA914B9}" presName="cycle" presStyleCnt="0"/>
      <dgm:spPr/>
    </dgm:pt>
    <dgm:pt modelId="{FEB011AD-044C-4858-9744-756917BF0B03}" type="pres">
      <dgm:prSet presAssocID="{85432D53-48B3-4CAB-9167-AEF22BA914B9}" presName="srcNode" presStyleLbl="node1" presStyleIdx="0" presStyleCnt="3"/>
      <dgm:spPr/>
    </dgm:pt>
    <dgm:pt modelId="{6AC40C66-5465-43BA-96EF-314D9E904083}" type="pres">
      <dgm:prSet presAssocID="{85432D53-48B3-4CAB-9167-AEF22BA914B9}" presName="conn" presStyleLbl="parChTrans1D2" presStyleIdx="0" presStyleCnt="1"/>
      <dgm:spPr/>
      <dgm:t>
        <a:bodyPr/>
        <a:lstStyle/>
        <a:p>
          <a:endParaRPr lang="pt-PT"/>
        </a:p>
      </dgm:t>
    </dgm:pt>
    <dgm:pt modelId="{0A82219A-2187-46E4-9757-A3FF95F070E4}" type="pres">
      <dgm:prSet presAssocID="{85432D53-48B3-4CAB-9167-AEF22BA914B9}" presName="extraNode" presStyleLbl="node1" presStyleIdx="0" presStyleCnt="3"/>
      <dgm:spPr/>
    </dgm:pt>
    <dgm:pt modelId="{DFB46DDA-6205-4C41-B960-D5B533D3F5E6}" type="pres">
      <dgm:prSet presAssocID="{85432D53-48B3-4CAB-9167-AEF22BA914B9}" presName="dstNode" presStyleLbl="node1" presStyleIdx="0" presStyleCnt="3"/>
      <dgm:spPr/>
    </dgm:pt>
    <dgm:pt modelId="{C099589B-99B2-46CD-AAD9-4E18AA22178A}" type="pres">
      <dgm:prSet presAssocID="{BEF196A8-E9F0-46A7-9664-C05A41493E6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2EE2E48-927A-4B44-ACEE-7CA7D0947DD0}" type="pres">
      <dgm:prSet presAssocID="{BEF196A8-E9F0-46A7-9664-C05A41493E60}" presName="accent_1" presStyleCnt="0"/>
      <dgm:spPr/>
    </dgm:pt>
    <dgm:pt modelId="{B976302F-1961-4F17-80A0-50016286F30C}" type="pres">
      <dgm:prSet presAssocID="{BEF196A8-E9F0-46A7-9664-C05A41493E60}" presName="accentRepeatNode" presStyleLbl="solidFgAcc1" presStyleIdx="0" presStyleCnt="3"/>
      <dgm:spPr/>
    </dgm:pt>
    <dgm:pt modelId="{516C159C-E868-4AE5-912D-E352C1488302}" type="pres">
      <dgm:prSet presAssocID="{6CC4269E-80DB-4989-8C8A-861DD623E8A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D8FB0C2-483E-4E2F-A0AE-531E8E512B0C}" type="pres">
      <dgm:prSet presAssocID="{6CC4269E-80DB-4989-8C8A-861DD623E8A3}" presName="accent_2" presStyleCnt="0"/>
      <dgm:spPr/>
    </dgm:pt>
    <dgm:pt modelId="{786C53E6-CCB1-4A52-AB0D-038E7D264E80}" type="pres">
      <dgm:prSet presAssocID="{6CC4269E-80DB-4989-8C8A-861DD623E8A3}" presName="accentRepeatNode" presStyleLbl="solidFgAcc1" presStyleIdx="1" presStyleCnt="3"/>
      <dgm:spPr/>
    </dgm:pt>
    <dgm:pt modelId="{0914AB66-B6E2-452D-BCCA-38FCEDCB1E85}" type="pres">
      <dgm:prSet presAssocID="{8BEDCB12-C148-4C25-8E39-4D921C6EBC0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72964D2-2C3D-4693-84FF-42EC894C58D8}" type="pres">
      <dgm:prSet presAssocID="{8BEDCB12-C148-4C25-8E39-4D921C6EBC0A}" presName="accent_3" presStyleCnt="0"/>
      <dgm:spPr/>
    </dgm:pt>
    <dgm:pt modelId="{767B073D-12D7-4A8B-BBB1-FFA117F568A9}" type="pres">
      <dgm:prSet presAssocID="{8BEDCB12-C148-4C25-8E39-4D921C6EBC0A}" presName="accentRepeatNode" presStyleLbl="solidFgAcc1" presStyleIdx="2" presStyleCnt="3"/>
      <dgm:spPr/>
    </dgm:pt>
  </dgm:ptLst>
  <dgm:cxnLst>
    <dgm:cxn modelId="{F08A7B98-AFF5-448E-A49C-BACF257E9BD0}" type="presOf" srcId="{85432D53-48B3-4CAB-9167-AEF22BA914B9}" destId="{A421B877-E6DF-4EF6-9C3D-6C0904772AC6}" srcOrd="0" destOrd="0" presId="urn:microsoft.com/office/officeart/2008/layout/VerticalCurvedList"/>
    <dgm:cxn modelId="{81DA2AB3-082C-4B8A-B68D-C5F8CD3820B3}" type="presOf" srcId="{165A6C89-F6E9-44EB-BB24-A0750846DE9D}" destId="{6AC40C66-5465-43BA-96EF-314D9E904083}" srcOrd="0" destOrd="0" presId="urn:microsoft.com/office/officeart/2008/layout/VerticalCurvedList"/>
    <dgm:cxn modelId="{622C0FBC-8565-401B-A221-3538ADB9317E}" srcId="{85432D53-48B3-4CAB-9167-AEF22BA914B9}" destId="{8BEDCB12-C148-4C25-8E39-4D921C6EBC0A}" srcOrd="2" destOrd="0" parTransId="{F5D6BDBF-1253-4FC8-936C-232E973208C5}" sibTransId="{816D36CA-C4E5-4892-8C66-93E18C023317}"/>
    <dgm:cxn modelId="{50B6819B-39E8-4684-ADF5-12E1F8A59116}" type="presOf" srcId="{BEF196A8-E9F0-46A7-9664-C05A41493E60}" destId="{C099589B-99B2-46CD-AAD9-4E18AA22178A}" srcOrd="0" destOrd="0" presId="urn:microsoft.com/office/officeart/2008/layout/VerticalCurvedList"/>
    <dgm:cxn modelId="{F0D94841-221D-4EE7-B3A0-4876A74B19AF}" srcId="{85432D53-48B3-4CAB-9167-AEF22BA914B9}" destId="{6CC4269E-80DB-4989-8C8A-861DD623E8A3}" srcOrd="1" destOrd="0" parTransId="{B565F92C-CB1D-4A1A-8EBC-769EC4C18526}" sibTransId="{67B88896-D98A-4A01-AD8E-79A0F798E052}"/>
    <dgm:cxn modelId="{8B422256-1346-4F0D-97E5-41E1CCEA24B7}" type="presOf" srcId="{6CC4269E-80DB-4989-8C8A-861DD623E8A3}" destId="{516C159C-E868-4AE5-912D-E352C1488302}" srcOrd="0" destOrd="0" presId="urn:microsoft.com/office/officeart/2008/layout/VerticalCurvedList"/>
    <dgm:cxn modelId="{65236CBC-ED47-46FE-B6C2-95371AC36DFC}" srcId="{85432D53-48B3-4CAB-9167-AEF22BA914B9}" destId="{BEF196A8-E9F0-46A7-9664-C05A41493E60}" srcOrd="0" destOrd="0" parTransId="{1AFC8FB3-9E63-43A1-9BA5-6C8E603D7154}" sibTransId="{165A6C89-F6E9-44EB-BB24-A0750846DE9D}"/>
    <dgm:cxn modelId="{084F6EB0-61EB-446A-AB08-BE9AFC3B37EB}" type="presOf" srcId="{8BEDCB12-C148-4C25-8E39-4D921C6EBC0A}" destId="{0914AB66-B6E2-452D-BCCA-38FCEDCB1E85}" srcOrd="0" destOrd="0" presId="urn:microsoft.com/office/officeart/2008/layout/VerticalCurvedList"/>
    <dgm:cxn modelId="{D1E2EE3E-963A-4579-850A-6641873E3A3A}" type="presParOf" srcId="{A421B877-E6DF-4EF6-9C3D-6C0904772AC6}" destId="{EA6589F5-F6C7-4453-9077-1458DA8A7472}" srcOrd="0" destOrd="0" presId="urn:microsoft.com/office/officeart/2008/layout/VerticalCurvedList"/>
    <dgm:cxn modelId="{36A271AA-3A2F-458A-B28D-65ADCF7E1019}" type="presParOf" srcId="{EA6589F5-F6C7-4453-9077-1458DA8A7472}" destId="{098ED0B9-7FF8-4E8D-AC6F-611A91B265B2}" srcOrd="0" destOrd="0" presId="urn:microsoft.com/office/officeart/2008/layout/VerticalCurvedList"/>
    <dgm:cxn modelId="{0F7EC68E-4918-4248-9D6C-3B13611A078A}" type="presParOf" srcId="{098ED0B9-7FF8-4E8D-AC6F-611A91B265B2}" destId="{FEB011AD-044C-4858-9744-756917BF0B03}" srcOrd="0" destOrd="0" presId="urn:microsoft.com/office/officeart/2008/layout/VerticalCurvedList"/>
    <dgm:cxn modelId="{E08564AF-D57A-41C8-A35D-A513357B7439}" type="presParOf" srcId="{098ED0B9-7FF8-4E8D-AC6F-611A91B265B2}" destId="{6AC40C66-5465-43BA-96EF-314D9E904083}" srcOrd="1" destOrd="0" presId="urn:microsoft.com/office/officeart/2008/layout/VerticalCurvedList"/>
    <dgm:cxn modelId="{0A26330F-6E05-430B-8536-1D116FAE2891}" type="presParOf" srcId="{098ED0B9-7FF8-4E8D-AC6F-611A91B265B2}" destId="{0A82219A-2187-46E4-9757-A3FF95F070E4}" srcOrd="2" destOrd="0" presId="urn:microsoft.com/office/officeart/2008/layout/VerticalCurvedList"/>
    <dgm:cxn modelId="{8574A16E-6B86-4538-8EA1-A2F55E6959CB}" type="presParOf" srcId="{098ED0B9-7FF8-4E8D-AC6F-611A91B265B2}" destId="{DFB46DDA-6205-4C41-B960-D5B533D3F5E6}" srcOrd="3" destOrd="0" presId="urn:microsoft.com/office/officeart/2008/layout/VerticalCurvedList"/>
    <dgm:cxn modelId="{CA2327CC-89D7-4927-97B4-F599E9D5525C}" type="presParOf" srcId="{EA6589F5-F6C7-4453-9077-1458DA8A7472}" destId="{C099589B-99B2-46CD-AAD9-4E18AA22178A}" srcOrd="1" destOrd="0" presId="urn:microsoft.com/office/officeart/2008/layout/VerticalCurvedList"/>
    <dgm:cxn modelId="{00668CE7-D118-448A-B7DA-31E6DFF6B799}" type="presParOf" srcId="{EA6589F5-F6C7-4453-9077-1458DA8A7472}" destId="{92EE2E48-927A-4B44-ACEE-7CA7D0947DD0}" srcOrd="2" destOrd="0" presId="urn:microsoft.com/office/officeart/2008/layout/VerticalCurvedList"/>
    <dgm:cxn modelId="{02E99DC6-BCF7-42BA-90CE-C041585E1D15}" type="presParOf" srcId="{92EE2E48-927A-4B44-ACEE-7CA7D0947DD0}" destId="{B976302F-1961-4F17-80A0-50016286F30C}" srcOrd="0" destOrd="0" presId="urn:microsoft.com/office/officeart/2008/layout/VerticalCurvedList"/>
    <dgm:cxn modelId="{245B49A4-3A20-48DE-9E6F-D7AB60C4EC4E}" type="presParOf" srcId="{EA6589F5-F6C7-4453-9077-1458DA8A7472}" destId="{516C159C-E868-4AE5-912D-E352C1488302}" srcOrd="3" destOrd="0" presId="urn:microsoft.com/office/officeart/2008/layout/VerticalCurvedList"/>
    <dgm:cxn modelId="{DA2B5127-86FF-4EDE-9C46-D09A66E47045}" type="presParOf" srcId="{EA6589F5-F6C7-4453-9077-1458DA8A7472}" destId="{5D8FB0C2-483E-4E2F-A0AE-531E8E512B0C}" srcOrd="4" destOrd="0" presId="urn:microsoft.com/office/officeart/2008/layout/VerticalCurvedList"/>
    <dgm:cxn modelId="{C498F189-AA81-4537-BC88-C73EE4DB26D8}" type="presParOf" srcId="{5D8FB0C2-483E-4E2F-A0AE-531E8E512B0C}" destId="{786C53E6-CCB1-4A52-AB0D-038E7D264E80}" srcOrd="0" destOrd="0" presId="urn:microsoft.com/office/officeart/2008/layout/VerticalCurvedList"/>
    <dgm:cxn modelId="{365BF201-4F03-43D5-9934-8949B77984BE}" type="presParOf" srcId="{EA6589F5-F6C7-4453-9077-1458DA8A7472}" destId="{0914AB66-B6E2-452D-BCCA-38FCEDCB1E85}" srcOrd="5" destOrd="0" presId="urn:microsoft.com/office/officeart/2008/layout/VerticalCurvedList"/>
    <dgm:cxn modelId="{B9C1D626-18A5-4C7A-A698-A81D2B788D79}" type="presParOf" srcId="{EA6589F5-F6C7-4453-9077-1458DA8A7472}" destId="{C72964D2-2C3D-4693-84FF-42EC894C58D8}" srcOrd="6" destOrd="0" presId="urn:microsoft.com/office/officeart/2008/layout/VerticalCurvedList"/>
    <dgm:cxn modelId="{5A15265D-4EB3-48D5-927A-E2CA1092E741}" type="presParOf" srcId="{C72964D2-2C3D-4693-84FF-42EC894C58D8}" destId="{767B073D-12D7-4A8B-BBB1-FFA117F568A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024C6-B9E4-415F-8C76-97C667B398AD}">
      <dsp:nvSpPr>
        <dsp:cNvPr id="0" name=""/>
        <dsp:cNvSpPr/>
      </dsp:nvSpPr>
      <dsp:spPr>
        <a:xfrm rot="5400000">
          <a:off x="542758" y="1266745"/>
          <a:ext cx="1120327" cy="12754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5D3324-D8E8-43D0-AE01-3FDF7151127B}">
      <dsp:nvSpPr>
        <dsp:cNvPr id="0" name=""/>
        <dsp:cNvSpPr/>
      </dsp:nvSpPr>
      <dsp:spPr>
        <a:xfrm>
          <a:off x="245939" y="24840"/>
          <a:ext cx="1885971" cy="13201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err="1"/>
            <a:t>Diffie</a:t>
          </a:r>
          <a:r>
            <a:rPr lang="pt-PT" sz="2800" kern="1200" dirty="0"/>
            <a:t> e </a:t>
          </a:r>
          <a:r>
            <a:rPr lang="pt-PT" sz="2800" kern="1200" dirty="0" err="1"/>
            <a:t>Hellman</a:t>
          </a:r>
          <a:endParaRPr lang="pt-PT" sz="2800" kern="1200" dirty="0"/>
        </a:p>
      </dsp:txBody>
      <dsp:txXfrm>
        <a:off x="310393" y="89294"/>
        <a:ext cx="1757063" cy="1191210"/>
      </dsp:txXfrm>
    </dsp:sp>
    <dsp:sp modelId="{91996159-F552-4D7F-A979-0CFEB432067D}">
      <dsp:nvSpPr>
        <dsp:cNvPr id="0" name=""/>
        <dsp:cNvSpPr/>
      </dsp:nvSpPr>
      <dsp:spPr>
        <a:xfrm>
          <a:off x="2131911" y="150743"/>
          <a:ext cx="1371676" cy="106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400" kern="1200" dirty="0"/>
            <a:t>1976</a:t>
          </a:r>
        </a:p>
      </dsp:txBody>
      <dsp:txXfrm>
        <a:off x="2131911" y="150743"/>
        <a:ext cx="1371676" cy="1066978"/>
      </dsp:txXfrm>
    </dsp:sp>
    <dsp:sp modelId="{8D444F72-C66E-4546-AC09-58312D080A3D}">
      <dsp:nvSpPr>
        <dsp:cNvPr id="0" name=""/>
        <dsp:cNvSpPr/>
      </dsp:nvSpPr>
      <dsp:spPr>
        <a:xfrm rot="5400000">
          <a:off x="2106429" y="2749674"/>
          <a:ext cx="1120327" cy="12754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23039"/>
            <a:satOff val="466"/>
            <a:lumOff val="-1803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95849B0-EB59-4B6D-BE56-3C77A4A9D860}">
      <dsp:nvSpPr>
        <dsp:cNvPr id="0" name=""/>
        <dsp:cNvSpPr/>
      </dsp:nvSpPr>
      <dsp:spPr>
        <a:xfrm>
          <a:off x="1809610" y="1507769"/>
          <a:ext cx="1885971" cy="13201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shade val="50000"/>
                <a:hueOff val="330983"/>
                <a:satOff val="4721"/>
                <a:lumOff val="28863"/>
                <a:alphaOff val="0"/>
                <a:tint val="60000"/>
                <a:lumMod val="104000"/>
              </a:schemeClr>
            </a:gs>
            <a:gs pos="100000">
              <a:schemeClr val="accent1">
                <a:shade val="50000"/>
                <a:hueOff val="330983"/>
                <a:satOff val="4721"/>
                <a:lumOff val="28863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/>
            <a:t>Ralph </a:t>
          </a:r>
          <a:r>
            <a:rPr lang="pt-PT" sz="2800" kern="1200" dirty="0" err="1"/>
            <a:t>Merkle</a:t>
          </a:r>
          <a:endParaRPr lang="pt-PT" sz="2800" kern="1200" dirty="0"/>
        </a:p>
      </dsp:txBody>
      <dsp:txXfrm>
        <a:off x="1874064" y="1572223"/>
        <a:ext cx="1757063" cy="1191210"/>
      </dsp:txXfrm>
    </dsp:sp>
    <dsp:sp modelId="{A77A92E2-50E5-48D4-B524-EBCD7FC37B8D}">
      <dsp:nvSpPr>
        <dsp:cNvPr id="0" name=""/>
        <dsp:cNvSpPr/>
      </dsp:nvSpPr>
      <dsp:spPr>
        <a:xfrm>
          <a:off x="3695582" y="1633672"/>
          <a:ext cx="1371676" cy="106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400" kern="1200" dirty="0"/>
            <a:t>1982</a:t>
          </a:r>
        </a:p>
      </dsp:txBody>
      <dsp:txXfrm>
        <a:off x="3695582" y="1633672"/>
        <a:ext cx="1371676" cy="1066978"/>
      </dsp:txXfrm>
    </dsp:sp>
    <dsp:sp modelId="{463740FC-6B4F-4B83-82E2-4733D59B4DAB}">
      <dsp:nvSpPr>
        <dsp:cNvPr id="0" name=""/>
        <dsp:cNvSpPr/>
      </dsp:nvSpPr>
      <dsp:spPr>
        <a:xfrm>
          <a:off x="3373281" y="2990698"/>
          <a:ext cx="1885971" cy="13201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shade val="50000"/>
                <a:hueOff val="330983"/>
                <a:satOff val="4721"/>
                <a:lumOff val="28863"/>
                <a:alphaOff val="0"/>
                <a:tint val="60000"/>
                <a:lumMod val="104000"/>
              </a:schemeClr>
            </a:gs>
            <a:gs pos="100000">
              <a:schemeClr val="accent1">
                <a:shade val="50000"/>
                <a:hueOff val="330983"/>
                <a:satOff val="4721"/>
                <a:lumOff val="28863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err="1"/>
            <a:t>Ellis</a:t>
          </a:r>
          <a:r>
            <a:rPr lang="pt-PT" sz="2400" kern="1200" dirty="0"/>
            <a:t>, </a:t>
          </a:r>
          <a:r>
            <a:rPr lang="pt-PT" sz="2400" kern="1200" dirty="0" err="1"/>
            <a:t>Cocks</a:t>
          </a:r>
          <a:r>
            <a:rPr lang="pt-PT" sz="2400" kern="1200" dirty="0"/>
            <a:t> e </a:t>
          </a:r>
          <a:r>
            <a:rPr lang="pt-PT" sz="2400" kern="1200" dirty="0" err="1"/>
            <a:t>Williamson</a:t>
          </a:r>
          <a:endParaRPr lang="pt-PT" sz="2400" kern="1200" dirty="0"/>
        </a:p>
      </dsp:txBody>
      <dsp:txXfrm>
        <a:off x="3437735" y="3055152"/>
        <a:ext cx="1757063" cy="1191210"/>
      </dsp:txXfrm>
    </dsp:sp>
    <dsp:sp modelId="{83FCA908-1029-4C7D-9C84-F3BEDCE01F7E}">
      <dsp:nvSpPr>
        <dsp:cNvPr id="0" name=""/>
        <dsp:cNvSpPr/>
      </dsp:nvSpPr>
      <dsp:spPr>
        <a:xfrm>
          <a:off x="5259253" y="3116602"/>
          <a:ext cx="1371676" cy="106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400" kern="1200" dirty="0"/>
            <a:t>1997</a:t>
          </a:r>
        </a:p>
      </dsp:txBody>
      <dsp:txXfrm>
        <a:off x="5259253" y="3116602"/>
        <a:ext cx="1371676" cy="1066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F87C8-5AF9-4993-B796-238DA6BA140B}">
      <dsp:nvSpPr>
        <dsp:cNvPr id="0" name=""/>
        <dsp:cNvSpPr/>
      </dsp:nvSpPr>
      <dsp:spPr>
        <a:xfrm>
          <a:off x="0" y="491"/>
          <a:ext cx="10018712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992AE2-5640-4BA2-B740-D5012B6E9868}">
      <dsp:nvSpPr>
        <dsp:cNvPr id="0" name=""/>
        <dsp:cNvSpPr/>
      </dsp:nvSpPr>
      <dsp:spPr>
        <a:xfrm>
          <a:off x="0" y="491"/>
          <a:ext cx="1001871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Logaritmo discreto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sp:txBody>
      <dsp:txXfrm>
        <a:off x="0" y="491"/>
        <a:ext cx="10018712" cy="804628"/>
      </dsp:txXfrm>
    </dsp:sp>
    <dsp:sp modelId="{C916A892-F9C7-4377-86C7-25B232F2A122}">
      <dsp:nvSpPr>
        <dsp:cNvPr id="0" name=""/>
        <dsp:cNvSpPr/>
      </dsp:nvSpPr>
      <dsp:spPr>
        <a:xfrm>
          <a:off x="0" y="805119"/>
          <a:ext cx="10018712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198590"/>
                <a:satOff val="2833"/>
                <a:lumOff val="17318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198590"/>
                <a:satOff val="2833"/>
                <a:lumOff val="1731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shade val="50000"/>
              <a:hueOff val="198590"/>
              <a:satOff val="2833"/>
              <a:lumOff val="17318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33DB77-B2F1-4849-B52C-48690BC04D15}">
      <dsp:nvSpPr>
        <dsp:cNvPr id="0" name=""/>
        <dsp:cNvSpPr/>
      </dsp:nvSpPr>
      <dsp:spPr>
        <a:xfrm>
          <a:off x="0" y="805119"/>
          <a:ext cx="1001871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Aritmética Modular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sp:txBody>
      <dsp:txXfrm>
        <a:off x="0" y="805119"/>
        <a:ext cx="10018712" cy="804628"/>
      </dsp:txXfrm>
    </dsp:sp>
    <dsp:sp modelId="{AB7BE3FC-1DA9-4F75-89DD-046B6EC442AD}">
      <dsp:nvSpPr>
        <dsp:cNvPr id="0" name=""/>
        <dsp:cNvSpPr/>
      </dsp:nvSpPr>
      <dsp:spPr>
        <a:xfrm>
          <a:off x="0" y="1609748"/>
          <a:ext cx="10018712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397179"/>
                <a:satOff val="5666"/>
                <a:lumOff val="34635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397179"/>
                <a:satOff val="5666"/>
                <a:lumOff val="3463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shade val="50000"/>
              <a:hueOff val="397179"/>
              <a:satOff val="5666"/>
              <a:lumOff val="34635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0810FE-5BCB-41EC-B926-CA0EE74BBEB2}">
      <dsp:nvSpPr>
        <dsp:cNvPr id="0" name=""/>
        <dsp:cNvSpPr/>
      </dsp:nvSpPr>
      <dsp:spPr>
        <a:xfrm>
          <a:off x="0" y="1609748"/>
          <a:ext cx="1001871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Geradores/Raízes primitivas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sp:txBody>
      <dsp:txXfrm>
        <a:off x="0" y="1609748"/>
        <a:ext cx="10018712" cy="804628"/>
      </dsp:txXfrm>
    </dsp:sp>
    <dsp:sp modelId="{0CEE9BB4-D5D0-4F2A-9551-7F1E0EBBDB56}">
      <dsp:nvSpPr>
        <dsp:cNvPr id="0" name=""/>
        <dsp:cNvSpPr/>
      </dsp:nvSpPr>
      <dsp:spPr>
        <a:xfrm>
          <a:off x="0" y="2414376"/>
          <a:ext cx="10018712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397179"/>
                <a:satOff val="5666"/>
                <a:lumOff val="34635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397179"/>
                <a:satOff val="5666"/>
                <a:lumOff val="3463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shade val="50000"/>
              <a:hueOff val="397179"/>
              <a:satOff val="5666"/>
              <a:lumOff val="34635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2AB489-7BE7-4775-AEA7-9F40430E958A}">
      <dsp:nvSpPr>
        <dsp:cNvPr id="0" name=""/>
        <dsp:cNvSpPr/>
      </dsp:nvSpPr>
      <dsp:spPr>
        <a:xfrm>
          <a:off x="0" y="2414376"/>
          <a:ext cx="1001871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Como é que sabemos que existe efetivamente um “x” válido?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sp:txBody>
      <dsp:txXfrm>
        <a:off x="0" y="2414376"/>
        <a:ext cx="10018712" cy="804628"/>
      </dsp:txXfrm>
    </dsp:sp>
    <dsp:sp modelId="{3556A32B-C510-4C95-A720-44703022E4C7}">
      <dsp:nvSpPr>
        <dsp:cNvPr id="0" name=""/>
        <dsp:cNvSpPr/>
      </dsp:nvSpPr>
      <dsp:spPr>
        <a:xfrm>
          <a:off x="0" y="3219005"/>
          <a:ext cx="10018712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198590"/>
                <a:satOff val="2833"/>
                <a:lumOff val="17318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198590"/>
                <a:satOff val="2833"/>
                <a:lumOff val="1731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shade val="50000"/>
              <a:hueOff val="198590"/>
              <a:satOff val="2833"/>
              <a:lumOff val="17318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E4AF0D-79D1-4D1A-84EE-67CB4EFBA755}">
      <dsp:nvSpPr>
        <dsp:cNvPr id="0" name=""/>
        <dsp:cNvSpPr/>
      </dsp:nvSpPr>
      <dsp:spPr>
        <a:xfrm>
          <a:off x="0" y="3219005"/>
          <a:ext cx="1001871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rPr>
            <a:t>Congruência</a:t>
          </a:r>
          <a:endParaRPr lang="en-US" sz="2800" kern="1200" cap="none" dirty="0">
            <a:ln w="3175" cmpd="sng">
              <a:noFill/>
            </a:ln>
            <a:solidFill>
              <a:schemeClr val="tx1"/>
            </a:solidFill>
            <a:effectLst/>
            <a:latin typeface="+mj-lt"/>
            <a:ea typeface="+mj-ea"/>
            <a:cs typeface="+mj-cs"/>
          </a:endParaRPr>
        </a:p>
      </dsp:txBody>
      <dsp:txXfrm>
        <a:off x="0" y="3219005"/>
        <a:ext cx="10018712" cy="804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53221-4EEC-4E3C-AA22-F7237BE67F5C}">
      <dsp:nvSpPr>
        <dsp:cNvPr id="0" name=""/>
        <dsp:cNvSpPr/>
      </dsp:nvSpPr>
      <dsp:spPr>
        <a:xfrm>
          <a:off x="0" y="517337"/>
          <a:ext cx="61637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5E6B9-C4B4-4D96-A035-F169B238F73C}">
      <dsp:nvSpPr>
        <dsp:cNvPr id="0" name=""/>
        <dsp:cNvSpPr/>
      </dsp:nvSpPr>
      <dsp:spPr>
        <a:xfrm>
          <a:off x="308186" y="74537"/>
          <a:ext cx="4314613" cy="8856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082" tIns="0" rIns="16308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/>
            <a:t>Notação O-grande</a:t>
          </a:r>
        </a:p>
      </dsp:txBody>
      <dsp:txXfrm>
        <a:off x="351417" y="117768"/>
        <a:ext cx="4228151" cy="799138"/>
      </dsp:txXfrm>
    </dsp:sp>
    <dsp:sp modelId="{A4C5F0EC-1511-4F9C-A985-A01B53DEED22}">
      <dsp:nvSpPr>
        <dsp:cNvPr id="0" name=""/>
        <dsp:cNvSpPr/>
      </dsp:nvSpPr>
      <dsp:spPr>
        <a:xfrm>
          <a:off x="0" y="1878137"/>
          <a:ext cx="6163733" cy="173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330983"/>
              <a:satOff val="4721"/>
              <a:lumOff val="28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374" tIns="458216" rIns="4783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pt-PT" sz="2200" i="1" kern="1200" smtClean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𝒪</m:t>
              </m:r>
              <m:d>
                <m:dPr>
                  <m:ctrlPr>
                    <a:rPr lang="pt-PT" sz="2200" i="1" kern="1200">
                      <a:effectLst/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pt-PT" sz="2200" i="1" kern="1200"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𝑝</m:t>
                  </m:r>
                </m:e>
              </m:d>
              <m:r>
                <a:rPr lang="pt-PT" sz="2200" i="1" kern="120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=</m:t>
              </m:r>
              <m:r>
                <a:rPr lang="pt-PT" sz="2200" i="1" kern="120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𝒪</m:t>
              </m:r>
              <m:r>
                <a:rPr lang="pt-PT" sz="2200" i="1" kern="120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(</m:t>
              </m:r>
              <m:sSup>
                <m:sSupPr>
                  <m:ctrlPr>
                    <a:rPr lang="pt-PT" sz="2200" i="1" kern="1200">
                      <a:effectLst/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pt-PT" sz="2200" i="1" kern="1200"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2</m:t>
                  </m:r>
                </m:e>
                <m:sup>
                  <m:r>
                    <a:rPr lang="pt-PT" sz="2200" i="1" kern="1200"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𝑘</m:t>
                  </m:r>
                </m:sup>
              </m:sSup>
              <m:r>
                <a:rPr lang="pt-PT" sz="2200" i="1" kern="120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)</m:t>
              </m:r>
            </m:oMath>
          </a14:m>
          <a:endParaRPr lang="pt-P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pt-PT" sz="2200" i="1" kern="1200" smtClean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𝒪</m:t>
              </m:r>
              <m:d>
                <m:dPr>
                  <m:ctrlPr>
                    <a:rPr lang="pt-PT" sz="2200" i="1" kern="1200">
                      <a:effectLst/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pt-PT" sz="22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𝑝</m:t>
                  </m:r>
                </m:e>
              </m:d>
              <m:r>
                <a:rPr lang="pt-PT" sz="2200" i="1" kern="12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=</m:t>
              </m:r>
              <m:r>
                <a:rPr lang="pt-PT" sz="2200" i="1" kern="12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𝒪</m:t>
              </m:r>
              <m:r>
                <a:rPr lang="pt-PT" sz="2200" i="1" kern="12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(</m:t>
              </m:r>
              <m:sSup>
                <m:sSupPr>
                  <m:ctrlPr>
                    <a:rPr lang="pt-PT" sz="2200" i="1" kern="1200">
                      <a:effectLst/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pt-PT" sz="22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𝑘</m:t>
                  </m:r>
                  <m:r>
                    <a:rPr lang="pt-PT" sz="22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∙2</m:t>
                  </m:r>
                </m:e>
                <m:sup>
                  <m:r>
                    <a:rPr lang="pt-PT" sz="22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𝑘</m:t>
                  </m:r>
                </m:sup>
              </m:sSup>
              <m:r>
                <a:rPr lang="pt-PT" sz="2200" i="1" kern="12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m:t>)</m:t>
              </m:r>
            </m:oMath>
          </a14:m>
          <a:endParaRPr lang="pt-P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d>
                <m:dPr>
                  <m:begChr m:val=""/>
                  <m:ctrlPr>
                    <a:rPr lang="pt-PT" sz="22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pt-PT" sz="2200" kern="1200">
                      <a:latin typeface="Cambria Math" panose="02040503050406030204" pitchFamily="18" charset="0"/>
                    </a:rPr>
                    <m:t>𝒪</m:t>
                  </m:r>
                  <m:d>
                    <m:dPr>
                      <m:ctrlPr>
                        <a:rPr lang="pt-PT" sz="22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pt-PT" sz="2200" i="1" kern="1200">
                          <a:latin typeface="Cambria Math" panose="02040503050406030204" pitchFamily="18" charset="0"/>
                        </a:rPr>
                        <m:t>𝑝</m:t>
                      </m:r>
                    </m:e>
                  </m:d>
                  <m:r>
                    <a:rPr lang="pt-PT" sz="2200" i="0" kern="1200">
                      <a:latin typeface="Cambria Math" panose="02040503050406030204" pitchFamily="18" charset="0"/>
                    </a:rPr>
                    <m:t>=</m:t>
                  </m:r>
                  <m:r>
                    <a:rPr lang="pt-PT" sz="2200" i="0" kern="1200">
                      <a:latin typeface="Cambria Math" panose="02040503050406030204" pitchFamily="18" charset="0"/>
                    </a:rPr>
                    <m:t>𝒪</m:t>
                  </m:r>
                  <m:r>
                    <a:rPr lang="pt-PT" sz="2200" i="0" kern="120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pt-PT" sz="22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sSup>
                        <m:sSupPr>
                          <m:ctrlPr>
                            <a:rPr lang="pt-PT" sz="2200" i="1" kern="12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200" i="1" kern="12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pt-PT" sz="2200" i="0" kern="1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200" i="0" kern="1200">
                          <a:latin typeface="Cambria Math" panose="02040503050406030204" pitchFamily="18" charset="0"/>
                        </a:rPr>
                        <m:t>∙2</m:t>
                      </m:r>
                    </m:e>
                    <m:sup>
                      <m:r>
                        <a:rPr lang="pt-PT" sz="2200" i="1" kern="120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e>
              </m:d>
            </m:oMath>
          </a14:m>
          <a:endParaRPr lang="pt-PT" sz="2200" kern="1200" dirty="0"/>
        </a:p>
      </dsp:txBody>
      <dsp:txXfrm>
        <a:off x="0" y="1878137"/>
        <a:ext cx="6163733" cy="1732775"/>
      </dsp:txXfrm>
    </dsp:sp>
    <dsp:sp modelId="{DFE65D94-0ECB-431F-AE3F-DFD2843C4FE8}">
      <dsp:nvSpPr>
        <dsp:cNvPr id="0" name=""/>
        <dsp:cNvSpPr/>
      </dsp:nvSpPr>
      <dsp:spPr>
        <a:xfrm>
          <a:off x="308186" y="1435337"/>
          <a:ext cx="4314613" cy="8856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30983"/>
                <a:satOff val="4721"/>
                <a:lumOff val="28863"/>
                <a:alphaOff val="0"/>
                <a:tint val="60000"/>
                <a:lumMod val="104000"/>
              </a:schemeClr>
            </a:gs>
            <a:gs pos="100000">
              <a:schemeClr val="accent1">
                <a:shade val="50000"/>
                <a:hueOff val="330983"/>
                <a:satOff val="4721"/>
                <a:lumOff val="28863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082" tIns="0" rIns="16308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/>
            <a:t>Potenciação, Multiplicação, Adição</a:t>
          </a:r>
        </a:p>
      </dsp:txBody>
      <dsp:txXfrm>
        <a:off x="351417" y="1478568"/>
        <a:ext cx="4228151" cy="799138"/>
      </dsp:txXfrm>
    </dsp:sp>
    <dsp:sp modelId="{83ED78A5-8504-45CB-B30C-ADF0E89FB32F}">
      <dsp:nvSpPr>
        <dsp:cNvPr id="0" name=""/>
        <dsp:cNvSpPr/>
      </dsp:nvSpPr>
      <dsp:spPr>
        <a:xfrm>
          <a:off x="0" y="4215713"/>
          <a:ext cx="6163733" cy="17507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330983"/>
              <a:satOff val="4721"/>
              <a:lumOff val="28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8374" tIns="458216" rIns="4783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/>
            <a:t>Pohlig</a:t>
          </a:r>
          <a:r>
            <a:rPr lang="pt-PT" sz="2200" kern="1200" dirty="0"/>
            <a:t>–</a:t>
          </a:r>
          <a:r>
            <a:rPr lang="pt-PT" sz="2200" kern="1200" dirty="0" err="1"/>
            <a:t>Hellman</a:t>
          </a:r>
          <a:endParaRPr lang="pt-P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/>
            <a:t>Shanks’s</a:t>
          </a:r>
          <a:r>
            <a:rPr lang="pt-PT" sz="2200" kern="1200" dirty="0"/>
            <a:t> </a:t>
          </a:r>
          <a:r>
            <a:rPr lang="pt-PT" sz="2200" kern="1200" dirty="0" err="1"/>
            <a:t>babystep-giantstep</a:t>
          </a:r>
          <a:endParaRPr lang="pt-P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/>
            <a:t>Cálculo de índices</a:t>
          </a:r>
        </a:p>
      </dsp:txBody>
      <dsp:txXfrm>
        <a:off x="0" y="4215713"/>
        <a:ext cx="6163733" cy="1750714"/>
      </dsp:txXfrm>
    </dsp:sp>
    <dsp:sp modelId="{D1C3161A-F204-4B04-828A-24885ADCA1AF}">
      <dsp:nvSpPr>
        <dsp:cNvPr id="0" name=""/>
        <dsp:cNvSpPr/>
      </dsp:nvSpPr>
      <dsp:spPr>
        <a:xfrm>
          <a:off x="308186" y="3772913"/>
          <a:ext cx="4314613" cy="88560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30983"/>
                <a:satOff val="4721"/>
                <a:lumOff val="28863"/>
                <a:alphaOff val="0"/>
                <a:tint val="60000"/>
                <a:lumMod val="104000"/>
              </a:schemeClr>
            </a:gs>
            <a:gs pos="100000">
              <a:schemeClr val="accent1">
                <a:shade val="50000"/>
                <a:hueOff val="330983"/>
                <a:satOff val="4721"/>
                <a:lumOff val="28863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082" tIns="0" rIns="16308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/>
            <a:t>Outros algoritmos</a:t>
          </a:r>
        </a:p>
      </dsp:txBody>
      <dsp:txXfrm>
        <a:off x="351417" y="3816144"/>
        <a:ext cx="4228151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40C66-5465-43BA-96EF-314D9E90408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9589B-99B2-46CD-AAD9-4E18AA22178A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800" kern="1200" dirty="0" err="1"/>
            <a:t>Shanks</a:t>
          </a:r>
          <a:endParaRPr lang="pt-PT" sz="3800" kern="1200" dirty="0"/>
        </a:p>
      </dsp:txBody>
      <dsp:txXfrm>
        <a:off x="752110" y="541866"/>
        <a:ext cx="7301111" cy="1083733"/>
      </dsp:txXfrm>
    </dsp:sp>
    <dsp:sp modelId="{B976302F-1961-4F17-80A0-50016286F30C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C159C-E868-4AE5-912D-E352C1488302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800" kern="1200" dirty="0"/>
            <a:t>2 listas</a:t>
          </a:r>
        </a:p>
      </dsp:txBody>
      <dsp:txXfrm>
        <a:off x="1146048" y="2167466"/>
        <a:ext cx="6907174" cy="1083733"/>
      </dsp:txXfrm>
    </dsp:sp>
    <dsp:sp modelId="{786C53E6-CCB1-4A52-AB0D-038E7D264E8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4AB66-B6E2-452D-BCCA-38FCEDCB1E85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800" kern="1200" dirty="0"/>
            <a:t>Redução do </a:t>
          </a:r>
          <a:r>
            <a:rPr lang="pt-PT" sz="3800" i="0" kern="1200" dirty="0"/>
            <a:t>tempo de execução</a:t>
          </a:r>
        </a:p>
      </dsp:txBody>
      <dsp:txXfrm>
        <a:off x="752110" y="3793066"/>
        <a:ext cx="7301111" cy="1083733"/>
      </dsp:txXfrm>
    </dsp:sp>
    <dsp:sp modelId="{767B073D-12D7-4A8B-BBB1-FFA117F568A9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Problema do Logaritmo Discreto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4766975"/>
            <a:ext cx="6987645" cy="1673013"/>
          </a:xfrm>
        </p:spPr>
        <p:txBody>
          <a:bodyPr>
            <a:normAutofit/>
          </a:bodyPr>
          <a:lstStyle/>
          <a:p>
            <a:r>
              <a:rPr lang="pt-PT" dirty="0"/>
              <a:t>Luís Leston, n.º49969</a:t>
            </a:r>
          </a:p>
          <a:p>
            <a:r>
              <a:rPr lang="pt-PT" dirty="0"/>
              <a:t>Mª Margarida Antunes, n.º 50387</a:t>
            </a:r>
          </a:p>
          <a:p>
            <a:r>
              <a:rPr lang="pt-PT" sz="1600" dirty="0"/>
              <a:t>Ano letivo 2018/2019</a:t>
            </a:r>
          </a:p>
          <a:p>
            <a:r>
              <a:rPr lang="pt-PT" sz="1600" dirty="0"/>
              <a:t>Unidade Curricular Criptografia</a:t>
            </a:r>
          </a:p>
        </p:txBody>
      </p:sp>
    </p:spTree>
    <p:extLst>
      <p:ext uri="{BB962C8B-B14F-4D97-AF65-F5344CB8AC3E}">
        <p14:creationId xmlns:p14="http://schemas.microsoft.com/office/powerpoint/2010/main" val="117178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pt-PT"/>
              <a:t>Bibliografia</a:t>
            </a:r>
          </a:p>
        </p:txBody>
      </p:sp>
      <p:cxnSp>
        <p:nvCxnSpPr>
          <p:cNvPr id="38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Posição de Conteúdo 2"/>
          <p:cNvSpPr>
            <a:spLocks noGrp="1"/>
          </p:cNvSpPr>
          <p:nvPr>
            <p:ph idx="1"/>
          </p:nvPr>
        </p:nvSpPr>
        <p:spPr>
          <a:xfrm>
            <a:off x="4346398" y="1260565"/>
            <a:ext cx="7086600" cy="4624251"/>
          </a:xfrm>
        </p:spPr>
        <p:txBody>
          <a:bodyPr anchor="ctr">
            <a:normAutofit/>
          </a:bodyPr>
          <a:lstStyle/>
          <a:p>
            <a:pPr lvl="0"/>
            <a:r>
              <a:rPr lang="pt-PT" sz="2000" dirty="0" err="1"/>
              <a:t>Diffie</a:t>
            </a:r>
            <a:r>
              <a:rPr lang="pt-PT" sz="2000" dirty="0"/>
              <a:t>, W.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Hellman</a:t>
            </a:r>
            <a:r>
              <a:rPr lang="pt-PT" sz="2000" dirty="0"/>
              <a:t>, M. “</a:t>
            </a:r>
            <a:r>
              <a:rPr lang="pt-PT" sz="2000" dirty="0" err="1"/>
              <a:t>Public</a:t>
            </a:r>
            <a:r>
              <a:rPr lang="pt-PT" sz="2000" dirty="0"/>
              <a:t> </a:t>
            </a:r>
            <a:r>
              <a:rPr lang="pt-PT" sz="2000" dirty="0" err="1"/>
              <a:t>Key</a:t>
            </a:r>
            <a:r>
              <a:rPr lang="pt-PT" sz="2000" dirty="0"/>
              <a:t> </a:t>
            </a:r>
            <a:r>
              <a:rPr lang="pt-PT" sz="2000" dirty="0" err="1"/>
              <a:t>Cryptography</a:t>
            </a:r>
            <a:r>
              <a:rPr lang="pt-PT" sz="2000" dirty="0"/>
              <a:t>.”  </a:t>
            </a:r>
            <a:r>
              <a:rPr lang="pt-PT" sz="2000" i="1" dirty="0"/>
              <a:t>New </a:t>
            </a:r>
            <a:r>
              <a:rPr lang="pt-PT" sz="2000" i="1" dirty="0" err="1"/>
              <a:t>directions</a:t>
            </a:r>
            <a:r>
              <a:rPr lang="pt-PT" sz="2000" i="1" dirty="0"/>
              <a:t> in </a:t>
            </a:r>
            <a:r>
              <a:rPr lang="pt-PT" sz="2000" i="1" dirty="0" err="1"/>
              <a:t>Cryptography</a:t>
            </a:r>
            <a:r>
              <a:rPr lang="pt-PT" sz="2000" dirty="0"/>
              <a:t>. IEEE </a:t>
            </a:r>
            <a:r>
              <a:rPr lang="pt-PT" sz="2000" dirty="0" err="1"/>
              <a:t>Transactions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Information</a:t>
            </a:r>
            <a:r>
              <a:rPr lang="pt-PT" sz="2000" dirty="0"/>
              <a:t> </a:t>
            </a:r>
            <a:r>
              <a:rPr lang="pt-PT" sz="2000" dirty="0" err="1"/>
              <a:t>Theory</a:t>
            </a:r>
            <a:r>
              <a:rPr lang="pt-PT" sz="2000" dirty="0"/>
              <a:t>, 1976.</a:t>
            </a:r>
          </a:p>
          <a:p>
            <a:pPr lvl="0"/>
            <a:r>
              <a:rPr lang="pt-PT" sz="2000" dirty="0" err="1"/>
              <a:t>Hoffstein</a:t>
            </a:r>
            <a:r>
              <a:rPr lang="pt-PT" sz="2000" dirty="0"/>
              <a:t>, J.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Pipher</a:t>
            </a:r>
            <a:r>
              <a:rPr lang="pt-PT" sz="2000" dirty="0"/>
              <a:t>, J.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Silverman</a:t>
            </a:r>
            <a:r>
              <a:rPr lang="pt-PT" sz="2000" dirty="0"/>
              <a:t>, J. “</a:t>
            </a:r>
            <a:r>
              <a:rPr lang="pt-PT" sz="2000" dirty="0" err="1"/>
              <a:t>Discrete</a:t>
            </a:r>
            <a:r>
              <a:rPr lang="pt-PT" sz="2000" dirty="0"/>
              <a:t> </a:t>
            </a:r>
            <a:r>
              <a:rPr lang="pt-PT" sz="2000" dirty="0" err="1"/>
              <a:t>Logarithms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Diffie</a:t>
            </a:r>
            <a:r>
              <a:rPr lang="pt-PT" sz="2000" dirty="0"/>
              <a:t>–</a:t>
            </a:r>
            <a:r>
              <a:rPr lang="pt-PT" sz="2000" dirty="0" err="1"/>
              <a:t>Hellman</a:t>
            </a:r>
            <a:r>
              <a:rPr lang="pt-PT" sz="2000" dirty="0"/>
              <a:t>.” </a:t>
            </a:r>
            <a:r>
              <a:rPr lang="pt-PT" sz="2000" i="1" dirty="0" err="1"/>
              <a:t>An</a:t>
            </a:r>
            <a:r>
              <a:rPr lang="pt-PT" sz="2000" i="1" dirty="0"/>
              <a:t> </a:t>
            </a:r>
            <a:r>
              <a:rPr lang="pt-PT" sz="2000" i="1" dirty="0" err="1"/>
              <a:t>Introduction</a:t>
            </a:r>
            <a:r>
              <a:rPr lang="pt-PT" sz="2000" i="1" dirty="0"/>
              <a:t> to </a:t>
            </a:r>
            <a:r>
              <a:rPr lang="pt-PT" sz="2000" i="1" dirty="0" err="1"/>
              <a:t>Mathematical</a:t>
            </a:r>
            <a:r>
              <a:rPr lang="pt-PT" sz="2000" i="1" dirty="0"/>
              <a:t> </a:t>
            </a:r>
            <a:r>
              <a:rPr lang="pt-PT" sz="2000" i="1" dirty="0" err="1"/>
              <a:t>Cryptography</a:t>
            </a:r>
            <a:r>
              <a:rPr lang="pt-PT" sz="2000" i="1" dirty="0"/>
              <a:t>. </a:t>
            </a:r>
            <a:r>
              <a:rPr lang="pt-PT" sz="2000" dirty="0"/>
              <a:t>Springer, 2008.</a:t>
            </a:r>
          </a:p>
          <a:p>
            <a:pPr lvl="0"/>
            <a:r>
              <a:rPr lang="pt-PT" sz="2000" dirty="0" err="1" smtClean="0"/>
              <a:t>Public</a:t>
            </a:r>
            <a:r>
              <a:rPr lang="pt-PT" sz="2000" dirty="0" smtClean="0"/>
              <a:t> </a:t>
            </a:r>
            <a:r>
              <a:rPr lang="pt-PT" sz="2000" dirty="0" err="1"/>
              <a:t>key</a:t>
            </a:r>
            <a:r>
              <a:rPr lang="pt-PT" sz="2000" dirty="0"/>
              <a:t> </a:t>
            </a:r>
            <a:r>
              <a:rPr lang="pt-PT" sz="2000" dirty="0" err="1"/>
              <a:t>cryptography</a:t>
            </a:r>
            <a:r>
              <a:rPr lang="pt-PT" sz="2000" dirty="0"/>
              <a:t>: </a:t>
            </a:r>
            <a:r>
              <a:rPr lang="pt-PT" sz="2000" dirty="0" err="1"/>
              <a:t>What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it</a:t>
            </a:r>
            <a:r>
              <a:rPr lang="pt-PT" sz="2000" dirty="0"/>
              <a:t>? [Internet]. </a:t>
            </a:r>
            <a:r>
              <a:rPr lang="pt-PT" sz="2000" dirty="0" err="1"/>
              <a:t>Khan</a:t>
            </a:r>
            <a:r>
              <a:rPr lang="pt-PT" sz="2000" dirty="0"/>
              <a:t> </a:t>
            </a:r>
            <a:r>
              <a:rPr lang="pt-PT" sz="2000" dirty="0" err="1"/>
              <a:t>Academy</a:t>
            </a:r>
            <a:r>
              <a:rPr lang="pt-PT" sz="2000" dirty="0"/>
              <a:t>. 2019 [</a:t>
            </a:r>
            <a:r>
              <a:rPr lang="pt-PT" sz="2000" dirty="0" err="1"/>
              <a:t>cited</a:t>
            </a:r>
            <a:r>
              <a:rPr lang="pt-PT" sz="2000" dirty="0"/>
              <a:t> 2 </a:t>
            </a:r>
            <a:r>
              <a:rPr lang="pt-PT" sz="2000" dirty="0" err="1"/>
              <a:t>April</a:t>
            </a:r>
            <a:r>
              <a:rPr lang="pt-PT" sz="2000" dirty="0"/>
              <a:t> 2019]. </a:t>
            </a:r>
            <a:r>
              <a:rPr lang="pt-PT" sz="2000" dirty="0" err="1"/>
              <a:t>Available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: https://www.khanacademy.org/computing/computer-science/cryptography/modern-crypt/v/diffie-hellman-key-exchange-part-1	 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28878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8" name="Picture 2" descr="Imagem relacionada">
            <a:extLst>
              <a:ext uri="{FF2B5EF4-FFF2-40B4-BE49-F238E27FC236}">
                <a16:creationId xmlns:a16="http://schemas.microsoft.com/office/drawing/2014/main" id="{27C96870-C057-4852-B96C-DCC63690B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1"/>
          <a:stretch/>
        </p:blipFill>
        <p:spPr bwMode="auto"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9" name="Group 7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8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8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4643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85355"/>
            <a:ext cx="10018713" cy="1116874"/>
          </a:xfrm>
        </p:spPr>
        <p:txBody>
          <a:bodyPr/>
          <a:lstStyle/>
          <a:p>
            <a:r>
              <a:rPr lang="pt-PT" dirty="0"/>
              <a:t>Contexto Histórico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532661483"/>
              </p:ext>
            </p:extLst>
          </p:nvPr>
        </p:nvGraphicFramePr>
        <p:xfrm>
          <a:off x="3055232" y="1802675"/>
          <a:ext cx="6876869" cy="433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89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7967" y="1456509"/>
            <a:ext cx="4895057" cy="1156063"/>
          </a:xfrm>
        </p:spPr>
        <p:txBody>
          <a:bodyPr>
            <a:normAutofit fontScale="90000"/>
          </a:bodyPr>
          <a:lstStyle/>
          <a:p>
            <a:r>
              <a:rPr lang="pt-PT" dirty="0"/>
              <a:t>Criptografia Assimétrica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607967" y="2704012"/>
            <a:ext cx="4895056" cy="2325188"/>
          </a:xfrm>
        </p:spPr>
        <p:txBody>
          <a:bodyPr anchor="ctr"/>
          <a:lstStyle/>
          <a:p>
            <a:r>
              <a:rPr lang="pt-PT" sz="2400" i="1" dirty="0"/>
              <a:t>k</a:t>
            </a:r>
            <a:r>
              <a:rPr lang="pt-PT" sz="2400" dirty="0"/>
              <a:t> = (</a:t>
            </a:r>
            <a:r>
              <a:rPr lang="pt-PT" sz="2400" i="1" dirty="0" err="1"/>
              <a:t>k</a:t>
            </a:r>
            <a:r>
              <a:rPr lang="pt-PT" sz="2400" i="1" baseline="-25000" dirty="0" err="1"/>
              <a:t>priv</a:t>
            </a:r>
            <a:r>
              <a:rPr lang="pt-PT" sz="2400" dirty="0"/>
              <a:t>, </a:t>
            </a:r>
            <a:r>
              <a:rPr lang="pt-PT" sz="2400" i="1" dirty="0" err="1"/>
              <a:t>k</a:t>
            </a:r>
            <a:r>
              <a:rPr lang="pt-PT" sz="2400" i="1" baseline="-25000" dirty="0" err="1"/>
              <a:t>pub</a:t>
            </a:r>
            <a:r>
              <a:rPr lang="pt-PT" sz="2400" dirty="0"/>
              <a:t>)</a:t>
            </a:r>
          </a:p>
          <a:p>
            <a:r>
              <a:rPr lang="pt-PT" sz="2400" i="1" dirty="0" err="1"/>
              <a:t>e</a:t>
            </a:r>
            <a:r>
              <a:rPr lang="pt-PT" sz="2400" i="1" baseline="-25000" dirty="0" err="1"/>
              <a:t>k</a:t>
            </a:r>
            <a:r>
              <a:rPr lang="pt-PT" sz="2400" dirty="0"/>
              <a:t> :</a:t>
            </a:r>
            <a:r>
              <a:rPr lang="pt-PT" sz="2400" i="1" dirty="0"/>
              <a:t>M </a:t>
            </a:r>
            <a:r>
              <a:rPr lang="en-US" sz="2400" i="1" dirty="0"/>
              <a:t>→</a:t>
            </a:r>
            <a:r>
              <a:rPr lang="pt-PT" sz="2400" i="1" dirty="0"/>
              <a:t> C</a:t>
            </a:r>
            <a:endParaRPr lang="pt-PT" sz="2400" dirty="0"/>
          </a:p>
          <a:p>
            <a:r>
              <a:rPr lang="pt-PT" sz="2400" i="1" dirty="0" err="1"/>
              <a:t>d</a:t>
            </a:r>
            <a:r>
              <a:rPr lang="pt-PT" sz="2400" i="1" baseline="-25000" dirty="0" err="1"/>
              <a:t>k</a:t>
            </a:r>
            <a:r>
              <a:rPr lang="pt-PT" sz="2400" dirty="0"/>
              <a:t> :</a:t>
            </a:r>
            <a:r>
              <a:rPr lang="pt-PT" sz="2400" i="1" dirty="0"/>
              <a:t>C </a:t>
            </a:r>
            <a:r>
              <a:rPr lang="en-US" sz="2400" i="1" dirty="0"/>
              <a:t>→ </a:t>
            </a:r>
            <a:r>
              <a:rPr lang="pt-PT" sz="2400" i="1" dirty="0"/>
              <a:t>M</a:t>
            </a:r>
          </a:p>
          <a:p>
            <a:endParaRPr lang="pt-PT" dirty="0"/>
          </a:p>
        </p:txBody>
      </p:sp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A0102A3F-61A9-402F-8E7D-A282EA0BC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" b="-3"/>
          <a:stretch/>
        </p:blipFill>
        <p:spPr bwMode="auto">
          <a:xfrm>
            <a:off x="1972493" y="661037"/>
            <a:ext cx="3683724" cy="553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7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6874"/>
          </a:xfrm>
        </p:spPr>
        <p:txBody>
          <a:bodyPr/>
          <a:lstStyle/>
          <a:p>
            <a:r>
              <a:rPr lang="pt-PT" dirty="0"/>
              <a:t>O que é o Problema do Logaritmo Discreto?</a:t>
            </a:r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D7FF118B-0EE0-4C86-9437-FC849A53F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172117"/>
              </p:ext>
            </p:extLst>
          </p:nvPr>
        </p:nvGraphicFramePr>
        <p:xfrm>
          <a:off x="1484310" y="2050869"/>
          <a:ext cx="10018713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895C7058-92E9-469B-A8D2-78D4A752F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1" r="-4" b="-4"/>
          <a:stretch/>
        </p:blipFill>
        <p:spPr bwMode="auto">
          <a:xfrm>
            <a:off x="7757925" y="2050869"/>
            <a:ext cx="3745098" cy="24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370713" y="5722025"/>
                <a:ext cx="424590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PT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4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pt-PT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PT" sz="4400" i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pt-PT" sz="4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PT" sz="4400" i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pt-PT" sz="4400" i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pt-PT" sz="4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pt-PT" sz="44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13" y="5722025"/>
                <a:ext cx="4245906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46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03" y="251922"/>
            <a:ext cx="8190411" cy="6129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61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0178" y="2218267"/>
            <a:ext cx="4679422" cy="1819609"/>
          </a:xfrm>
        </p:spPr>
        <p:txBody>
          <a:bodyPr>
            <a:normAutofit fontScale="90000"/>
          </a:bodyPr>
          <a:lstStyle/>
          <a:p>
            <a:r>
              <a:rPr lang="pt-PT" dirty="0"/>
              <a:t>Quão difícil é o problema do logaritmo discreto?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a 5"/>
              <p:cNvGraphicFramePr/>
              <p:nvPr>
                <p:extLst>
                  <p:ext uri="{D42A27DB-BD31-4B8C-83A1-F6EECF244321}">
                    <p14:modId xmlns:p14="http://schemas.microsoft.com/office/powerpoint/2010/main" val="3740696704"/>
                  </p:ext>
                </p:extLst>
              </p:nvPr>
            </p:nvGraphicFramePr>
            <p:xfrm>
              <a:off x="5825067" y="478367"/>
              <a:ext cx="6163733" cy="604096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a 5"/>
              <p:cNvGraphicFramePr/>
              <p:nvPr>
                <p:extLst>
                  <p:ext uri="{D42A27DB-BD31-4B8C-83A1-F6EECF244321}">
                    <p14:modId xmlns:p14="http://schemas.microsoft.com/office/powerpoint/2010/main" val="3740696704"/>
                  </p:ext>
                </p:extLst>
              </p:nvPr>
            </p:nvGraphicFramePr>
            <p:xfrm>
              <a:off x="5825067" y="478367"/>
              <a:ext cx="6163733" cy="604096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595915" y="4066014"/>
                <a:ext cx="35079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PT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3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pt-PT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PT" sz="3600" i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PT" sz="3600" i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pt-PT" sz="3600" i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pt-PT" sz="3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915" y="4066014"/>
                <a:ext cx="350794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15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2" y="545570"/>
            <a:ext cx="7332135" cy="57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6874"/>
          </a:xfrm>
        </p:spPr>
        <p:txBody>
          <a:bodyPr/>
          <a:lstStyle/>
          <a:p>
            <a:r>
              <a:rPr lang="pt-PT" dirty="0"/>
              <a:t>Algoritmo de Colisão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475827230"/>
              </p:ext>
            </p:extLst>
          </p:nvPr>
        </p:nvGraphicFramePr>
        <p:xfrm>
          <a:off x="2429667" y="12442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00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7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2" descr="Resultado de imagem para criptografia">
            <a:extLst>
              <a:ext uri="{FF2B5EF4-FFF2-40B4-BE49-F238E27FC236}">
                <a16:creationId xmlns:a16="http://schemas.microsoft.com/office/drawing/2014/main" id="{89C26B7A-6224-49B5-B4E1-EC83EDA20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7" r="30616" b="-1"/>
          <a:stretch/>
        </p:blipFill>
        <p:spPr bwMode="auto"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7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5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5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9A3B11-C6F0-47F8-916D-674DAA92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81" y="4572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Conclusão</a:t>
            </a:r>
          </a:p>
        </p:txBody>
      </p:sp>
      <p:sp>
        <p:nvSpPr>
          <p:cNvPr id="1056" name="Content Placeholder 1030">
            <a:extLst>
              <a:ext uri="{FF2B5EF4-FFF2-40B4-BE49-F238E27FC236}">
                <a16:creationId xmlns:a16="http://schemas.microsoft.com/office/drawing/2014/main" id="{D9619C5B-68D9-4A6F-93B0-A890E9DF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Criptografia</a:t>
            </a:r>
            <a:r>
              <a:rPr lang="en-US" sz="2800" dirty="0" smtClean="0"/>
              <a:t> </a:t>
            </a:r>
            <a:r>
              <a:rPr lang="en-US" sz="2800" dirty="0" err="1" smtClean="0"/>
              <a:t>Assimétrica</a:t>
            </a:r>
            <a:endParaRPr lang="en-US" sz="2800" dirty="0" smtClean="0"/>
          </a:p>
          <a:p>
            <a:r>
              <a:rPr lang="en-US" sz="2800" dirty="0" err="1" smtClean="0"/>
              <a:t>Dificuldade</a:t>
            </a:r>
            <a:r>
              <a:rPr lang="en-US" sz="2800" dirty="0" smtClean="0"/>
              <a:t> do DLP</a:t>
            </a:r>
          </a:p>
          <a:p>
            <a:r>
              <a:rPr lang="en-US" sz="2800" dirty="0"/>
              <a:t>Shanks’s </a:t>
            </a:r>
            <a:r>
              <a:rPr lang="en-US" sz="2800" dirty="0" err="1" smtClean="0"/>
              <a:t>babystep-giantstep</a:t>
            </a: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2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213</Words>
  <Application>Microsoft Office PowerPoint</Application>
  <PresentationFormat>Ecrã Panorâmico</PresentationFormat>
  <Paragraphs>46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Corbel</vt:lpstr>
      <vt:lpstr>Times New Roman</vt:lpstr>
      <vt:lpstr>Paralaxe</vt:lpstr>
      <vt:lpstr>Problema do Logaritmo Discreto</vt:lpstr>
      <vt:lpstr>Contexto Histórico</vt:lpstr>
      <vt:lpstr>Criptografia Assimétrica</vt:lpstr>
      <vt:lpstr>O que é o Problema do Logaritmo Discreto?</vt:lpstr>
      <vt:lpstr>Apresentação do PowerPoint</vt:lpstr>
      <vt:lpstr>Quão difícil é o problema do logaritmo discreto?</vt:lpstr>
      <vt:lpstr>Apresentação do PowerPoint</vt:lpstr>
      <vt:lpstr>Algoritmo de Colisão</vt:lpstr>
      <vt:lpstr>Conclusão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do Logaritmo Discreto</dc:title>
  <dc:creator>luis leston</dc:creator>
  <cp:lastModifiedBy>Utilizador do Windows</cp:lastModifiedBy>
  <cp:revision>8</cp:revision>
  <dcterms:created xsi:type="dcterms:W3CDTF">2019-04-02T15:49:34Z</dcterms:created>
  <dcterms:modified xsi:type="dcterms:W3CDTF">2019-04-04T07:47:21Z</dcterms:modified>
</cp:coreProperties>
</file>