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56" r:id="rId2"/>
    <p:sldMasterId id="2147483657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63"/>
  </p:normalViewPr>
  <p:slideViewPr>
    <p:cSldViewPr snapToGrid="0" snapToObjects="1">
      <p:cViewPr varScale="1">
        <p:scale>
          <a:sx n="145" d="100"/>
          <a:sy n="145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200" b="0" i="0" u="none" strike="noStrike" cap="non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lang="en-US" sz="1200" b="0" i="0" u="none" strike="noStrike" cap="non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  <p:sp>
        <p:nvSpPr>
          <p:cNvPr id="66" name="Shape 66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2012/2013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LEI - DI/FCT/UNL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Redes de Computadores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  <p:sp>
        <p:nvSpPr>
          <p:cNvPr id="222" name="Shape 222"/>
          <p:cNvSpPr txBox="1"/>
          <p:nvPr/>
        </p:nvSpPr>
        <p:spPr>
          <a:xfrm>
            <a:off x="4143375" y="9120186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wrap="square"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lang="en-US" sz="13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 lang="en-US" sz="1200" b="0" i="0" u="none" strike="noStrike" cap="non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  <p:sp>
        <p:nvSpPr>
          <p:cNvPr id="77" name="Shape 77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2012/2013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LEI - DI/FCT/UNL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Redes de Computadores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5</a:t>
            </a:fld>
            <a:endParaRPr lang="en-US" sz="1200" b="0" i="0" u="none" strike="noStrike" cap="non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  <p:sp>
        <p:nvSpPr>
          <p:cNvPr id="102" name="Shape 102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2012/2013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LEI - DI/FCT/UNL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Redes de Computadores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  <p:sp>
        <p:nvSpPr>
          <p:cNvPr id="171" name="Shape 171"/>
          <p:cNvSpPr txBox="1"/>
          <p:nvPr/>
        </p:nvSpPr>
        <p:spPr>
          <a:xfrm>
            <a:off x="4143375" y="9120186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wrap="square"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lang="en-US" sz="13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1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Redes de Computadores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labs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1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831275" y="1563675"/>
            <a:ext cx="959400" cy="3714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269161" y="1447800"/>
            <a:ext cx="871536" cy="369886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2479675" y="1817686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02" name="Shape 202"/>
          <p:cNvCxnSpPr/>
          <p:nvPr/>
        </p:nvCxnSpPr>
        <p:spPr>
          <a:xfrm rot="10800000">
            <a:off x="2479675" y="2351086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2479675" y="2655886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04" name="Shape 204"/>
          <p:cNvSpPr txBox="1"/>
          <p:nvPr/>
        </p:nvSpPr>
        <p:spPr>
          <a:xfrm>
            <a:off x="2811461" y="1498600"/>
            <a:ext cx="3275011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RRQ (read request), sn = 0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335337" y="2033586"/>
            <a:ext cx="2309325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DATA, sn = 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321050" y="2370136"/>
            <a:ext cx="2465386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ACK, block = 201</a:t>
            </a:r>
          </a:p>
        </p:txBody>
      </p:sp>
      <p:cxnSp>
        <p:nvCxnSpPr>
          <p:cNvPr id="207" name="Shape 207"/>
          <p:cNvCxnSpPr/>
          <p:nvPr/>
        </p:nvCxnSpPr>
        <p:spPr>
          <a:xfrm rot="10800000">
            <a:off x="2479675" y="3265486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08" name="Shape 208"/>
          <p:cNvCxnSpPr/>
          <p:nvPr/>
        </p:nvCxnSpPr>
        <p:spPr>
          <a:xfrm>
            <a:off x="2479675" y="3570287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09" name="Shape 209"/>
          <p:cNvSpPr txBox="1"/>
          <p:nvPr/>
        </p:nvSpPr>
        <p:spPr>
          <a:xfrm>
            <a:off x="3321049" y="2959100"/>
            <a:ext cx="2538335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DATA,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201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354387" y="3294062"/>
            <a:ext cx="2201862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ACK, sn = 301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2479675" y="4103687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12" name="Shape 212"/>
          <p:cNvCxnSpPr/>
          <p:nvPr/>
        </p:nvCxnSpPr>
        <p:spPr>
          <a:xfrm>
            <a:off x="2479675" y="4456112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13" name="Shape 213"/>
          <p:cNvSpPr txBox="1"/>
          <p:nvPr/>
        </p:nvSpPr>
        <p:spPr>
          <a:xfrm>
            <a:off x="3386137" y="3789362"/>
            <a:ext cx="2143125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FIN, sn = 301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213037" y="4103675"/>
            <a:ext cx="2681399" cy="3144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FINACK, sn = 302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2224086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8836" y="2563811"/>
            <a:ext cx="1254125" cy="106521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000" b="1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Get File Example (Read)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30212" y="5157787"/>
            <a:ext cx="8496299" cy="1366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request has sn = 0 and its ACK, implicitly sn = 1, since it is ACKed by the first data packet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data packet has sn = 1, and has  up to the byte 200 (200 bytes), its ACK has sn = 20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has sn = 201, and has to the byte 300 (100 bytes), its ACK has sn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300+1 = 301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 packet has sn = 301 and its FINACK sn = 30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= 30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the last well received byte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6875461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Shape 225"/>
          <p:cNvCxnSpPr/>
          <p:nvPr/>
        </p:nvCxnSpPr>
        <p:spPr>
          <a:xfrm>
            <a:off x="3746500" y="2351086"/>
            <a:ext cx="12699" cy="293528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>
            <a:off x="5816600" y="2351086"/>
            <a:ext cx="12699" cy="293528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>
            <a:off x="2849561" y="2835275"/>
            <a:ext cx="11112" cy="240823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3092450" y="1833561"/>
            <a:ext cx="1320800" cy="5175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Sender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162550" y="1833561"/>
            <a:ext cx="1320800" cy="5175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Receiver</a:t>
            </a:r>
          </a:p>
        </p:txBody>
      </p:sp>
      <p:cxnSp>
        <p:nvCxnSpPr>
          <p:cNvPr id="230" name="Shape 230"/>
          <p:cNvCxnSpPr/>
          <p:nvPr/>
        </p:nvCxnSpPr>
        <p:spPr>
          <a:xfrm>
            <a:off x="3813175" y="2847975"/>
            <a:ext cx="1927224" cy="2428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2460625" y="2533650"/>
            <a:ext cx="779462" cy="30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Time</a:t>
            </a:r>
          </a:p>
        </p:txBody>
      </p:sp>
      <p:sp>
        <p:nvSpPr>
          <p:cNvPr id="232" name="Shape 232"/>
          <p:cNvSpPr/>
          <p:nvPr/>
        </p:nvSpPr>
        <p:spPr>
          <a:xfrm>
            <a:off x="5162550" y="4116387"/>
            <a:ext cx="317500" cy="301625"/>
          </a:xfrm>
          <a:prstGeom prst="irregularSeal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3802062" y="3946525"/>
            <a:ext cx="1339850" cy="2603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34" name="Shape 234"/>
          <p:cNvCxnSpPr/>
          <p:nvPr/>
        </p:nvCxnSpPr>
        <p:spPr>
          <a:xfrm>
            <a:off x="3814762" y="4664075"/>
            <a:ext cx="1947862" cy="39052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35" name="Shape 235"/>
          <p:cNvCxnSpPr/>
          <p:nvPr/>
        </p:nvCxnSpPr>
        <p:spPr>
          <a:xfrm flipH="1">
            <a:off x="3795711" y="3135311"/>
            <a:ext cx="1919287" cy="75406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36" name="Shape 236"/>
          <p:cNvCxnSpPr/>
          <p:nvPr/>
        </p:nvCxnSpPr>
        <p:spPr>
          <a:xfrm flipH="1">
            <a:off x="3838575" y="3871912"/>
            <a:ext cx="1900237" cy="7445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37" name="Shape 237"/>
          <p:cNvCxnSpPr/>
          <p:nvPr/>
        </p:nvCxnSpPr>
        <p:spPr>
          <a:xfrm>
            <a:off x="3579812" y="2873375"/>
            <a:ext cx="11112" cy="63817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3498850" y="3535362"/>
            <a:ext cx="18891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3498850" y="2835275"/>
            <a:ext cx="18891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0" name="Shape 240"/>
          <p:cNvSpPr txBox="1"/>
          <p:nvPr/>
        </p:nvSpPr>
        <p:spPr>
          <a:xfrm>
            <a:off x="1690686" y="3317875"/>
            <a:ext cx="1530350" cy="407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premature</a:t>
            </a: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chemeClr val="dk1"/>
                </a:solidFill>
              </a:rPr>
              <a:t>alarm expiration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3802062" y="3535362"/>
            <a:ext cx="1955799" cy="2889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42" name="Shape 242"/>
          <p:cNvSpPr txBox="1"/>
          <p:nvPr/>
        </p:nvSpPr>
        <p:spPr>
          <a:xfrm>
            <a:off x="5827712" y="3725850"/>
            <a:ext cx="1135200" cy="2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ignored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duplicate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788112" y="4905375"/>
            <a:ext cx="12144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2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chemeClr val="dk1"/>
                </a:solidFill>
              </a:rPr>
              <a:t>accepted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852987" y="2767011"/>
            <a:ext cx="857250" cy="241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2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827712" y="2990850"/>
            <a:ext cx="11352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2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chemeClr val="dk1"/>
                </a:solidFill>
              </a:rPr>
              <a:t>accepted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852987" y="3482975"/>
            <a:ext cx="825499" cy="242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2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821237" y="4664075"/>
            <a:ext cx="857250" cy="241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2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,2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233862" y="3824287"/>
            <a:ext cx="908049" cy="242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2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,2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497387" y="3165475"/>
            <a:ext cx="712786" cy="242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Ack,1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105275" y="4418012"/>
            <a:ext cx="712786" cy="242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Ack,1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0086" y="3405187"/>
            <a:ext cx="239711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Stop &amp; Wait Protocol is Robust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36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Goals of this Lab Work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23850" y="1268412"/>
            <a:ext cx="8496299" cy="48196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file    SwFtpPacket.java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server is available:    SwFtpServer.java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client able to send a file to this server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1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Stop &amp; Wait Protocol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331912" y="3627437"/>
            <a:ext cx="6400799" cy="1417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Lab class </a:t>
            </a:r>
            <a:r>
              <a:rPr lang="en-US">
                <a:solidFill>
                  <a:srgbClr val="898989"/>
                </a:solidFill>
              </a:rPr>
              <a:t>2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1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455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overview of the Stop and Wait Protocol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SW FTP Protocol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files: SwFtpPacket.java</a:t>
            </a:r>
            <a:r>
              <a:rPr lang="en-US"/>
              <a:t> &amp;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SwFtpServer.java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and test: SwFtpClient.java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1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85750" y="1844675"/>
            <a:ext cx="8686800" cy="410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Reliable, 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eneral purpose data transfer protocol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Breaks the file </a:t>
            </a:r>
            <a:r>
              <a:rPr lang="en-US" sz="2400" dirty="0"/>
              <a:t>contents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lang="en-US" sz="2400" b="1" dirty="0"/>
              <a:t>DATA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packets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data packet has a sequence number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The receiver 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 </a:t>
            </a:r>
            <a:r>
              <a:rPr lang="en-US" sz="2400" b="1" i="0" u="none" strike="noStrike" cap="none" dirty="0" err="1">
                <a:solidFill>
                  <a:schemeClr val="dk1"/>
                </a:solidFill>
              </a:rPr>
              <a:t>ACK</a:t>
            </a:r>
            <a:r>
              <a:rPr lang="en-US" sz="2400" dirty="0" err="1"/>
              <a:t>nowledge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packets to tell the sender what it has received </a:t>
            </a:r>
            <a:r>
              <a:rPr lang="en-US" sz="2400" dirty="0"/>
              <a:t>correctly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 to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/>
              <a:t>Very </a:t>
            </a:r>
            <a:r>
              <a:rPr lang="en-US" sz="2400" dirty="0"/>
              <a:t>simple — the sender only advances to the next data packet when it is sure the receiver received everything previously sent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875461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Stop &amp; Wait Protocol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85750" y="1235075"/>
            <a:ext cx="8686800" cy="51419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</a:p>
          <a:p>
            <a:pPr marL="223836" marR="0" lvl="0" indent="-223836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Times New Roman"/>
              <a:buChar char="•"/>
            </a:pPr>
            <a:r>
              <a:rPr lang="en-US" sz="2400"/>
              <a:t>Assigns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each data packet a (growing) sequence number</a:t>
            </a:r>
          </a:p>
          <a:p>
            <a:pPr marL="223836" marR="0" lvl="0" indent="-223836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the packet and </a:t>
            </a:r>
            <a:r>
              <a:rPr lang="en-US" sz="2400"/>
              <a:t>installs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alarm. Then, if it receives:</a:t>
            </a:r>
          </a:p>
          <a:p>
            <a:pPr marL="623887" marR="0" lvl="1" indent="-204787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ACK packet with the expected sequence number, it progresses to the next data packet</a:t>
            </a:r>
          </a:p>
          <a:p>
            <a:pPr marL="623887" marR="0" lvl="1" indent="-204787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ACK packet with a wrong sequence number is ignored</a:t>
            </a:r>
          </a:p>
          <a:p>
            <a:pPr marL="623887" marR="0" lvl="1" indent="-204787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timer expires, it retransmits the last sent data packet</a:t>
            </a:r>
          </a:p>
          <a:p>
            <a:pPr marL="223836" marR="0" lvl="0" indent="-223836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</a:p>
          <a:p>
            <a:pPr marL="223836" marR="0" lvl="0" indent="-223836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Whenever it receives a data packet:</a:t>
            </a:r>
          </a:p>
          <a:p>
            <a:pPr marL="623887" marR="0" lvl="1" indent="-204787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packet has the expected sequence number, keeps it, otherwise it is ignore</a:t>
            </a:r>
            <a:r>
              <a:rPr lang="en-US" sz="1800"/>
              <a:t>d</a:t>
            </a:r>
          </a:p>
          <a:p>
            <a:pPr marL="623887" marR="0" lvl="1" indent="-204787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</a:rPr>
              <a:t>Always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sends an ACK packet with the sequence number of last correctly received packet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875461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0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Stop &amp; Wait Protocol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333375"/>
            <a:ext cx="8051799" cy="863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32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Stop &amp; Wait File Transfer Protocol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1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395287" y="1196975"/>
            <a:ext cx="8686800" cy="4968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protocol transfers a file over UDP using the stop &amp; wait protocol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client / server application, where all initiative is with the client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several different messages: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start the transfer (read file, write file, op codes 1 and 2)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data packets (op code 3)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ACKs (op code 4)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errors (op code 5)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file is finished (op codes 6 and 7)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control messages (read, write, data, finalized) are ACKed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numbers of initial packets start at 0, the first data packet at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4325" y="430225"/>
            <a:ext cx="85152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3200" b="1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Stop &amp; Wait File Transfer Protocol Messages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32612" y="1158875"/>
            <a:ext cx="4718100" cy="444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Shape 122"/>
          <p:cNvCxnSpPr/>
          <p:nvPr/>
        </p:nvCxnSpPr>
        <p:spPr>
          <a:xfrm>
            <a:off x="2148687" y="1152525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>
            <a:off x="1373987" y="1152525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4" name="Shape 124"/>
          <p:cNvCxnSpPr/>
          <p:nvPr/>
        </p:nvCxnSpPr>
        <p:spPr>
          <a:xfrm>
            <a:off x="2924974" y="1152525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5023649" y="1152525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6" name="Shape 126"/>
          <p:cNvSpPr txBox="1"/>
          <p:nvPr/>
        </p:nvSpPr>
        <p:spPr>
          <a:xfrm>
            <a:off x="2204249" y="1287462"/>
            <a:ext cx="6858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 code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472662" y="1279525"/>
            <a:ext cx="8334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name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009362" y="1287462"/>
            <a:ext cx="2634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148687" y="1947861"/>
            <a:ext cx="6462600" cy="444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2934499" y="1941511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4393412" y="1947861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2" name="Shape 132"/>
          <p:cNvSpPr txBox="1"/>
          <p:nvPr/>
        </p:nvSpPr>
        <p:spPr>
          <a:xfrm>
            <a:off x="2093124" y="2071686"/>
            <a:ext cx="850800" cy="2604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 code=3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69136" y="1203325"/>
            <a:ext cx="669925" cy="4224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r>
              <a:rPr lang="en-US" sz="1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507336" y="1203325"/>
            <a:ext cx="669925" cy="4224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544349" y="2041525"/>
            <a:ext cx="2117699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0 up to Block Size bytes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045624" y="2038350"/>
            <a:ext cx="9588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 number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1359700" y="1681862"/>
            <a:ext cx="22200" cy="3079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8" name="Shape 138"/>
          <p:cNvSpPr txBox="1"/>
          <p:nvPr/>
        </p:nvSpPr>
        <p:spPr>
          <a:xfrm>
            <a:off x="2148687" y="2530475"/>
            <a:ext cx="2244600" cy="444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Shape 139"/>
          <p:cNvCxnSpPr/>
          <p:nvPr/>
        </p:nvCxnSpPr>
        <p:spPr>
          <a:xfrm>
            <a:off x="2934499" y="2524125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0" name="Shape 140"/>
          <p:cNvSpPr txBox="1"/>
          <p:nvPr/>
        </p:nvSpPr>
        <p:spPr>
          <a:xfrm>
            <a:off x="3045624" y="2622550"/>
            <a:ext cx="9588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 number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093124" y="2630486"/>
            <a:ext cx="8508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 code=4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148687" y="3067050"/>
            <a:ext cx="4722900" cy="444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Shape 143"/>
          <p:cNvCxnSpPr/>
          <p:nvPr/>
        </p:nvCxnSpPr>
        <p:spPr>
          <a:xfrm>
            <a:off x="2934499" y="3060700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4" name="Shape 144"/>
          <p:cNvCxnSpPr/>
          <p:nvPr/>
        </p:nvCxnSpPr>
        <p:spPr>
          <a:xfrm>
            <a:off x="4393412" y="3067050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5" name="Shape 145"/>
          <p:cNvSpPr txBox="1"/>
          <p:nvPr/>
        </p:nvSpPr>
        <p:spPr>
          <a:xfrm>
            <a:off x="2093124" y="3190875"/>
            <a:ext cx="850800" cy="2604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 code=5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807749" y="3124200"/>
            <a:ext cx="11445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message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045624" y="3157537"/>
            <a:ext cx="10938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number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6652424" y="3055937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9" name="Shape 149"/>
          <p:cNvSpPr txBox="1"/>
          <p:nvPr/>
        </p:nvSpPr>
        <p:spPr>
          <a:xfrm>
            <a:off x="6638137" y="3190875"/>
            <a:ext cx="261900" cy="2604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2137574" y="1663700"/>
            <a:ext cx="22200" cy="3079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1" name="Shape 151"/>
          <p:cNvCxnSpPr/>
          <p:nvPr/>
        </p:nvCxnSpPr>
        <p:spPr>
          <a:xfrm>
            <a:off x="546900" y="1681862"/>
            <a:ext cx="22200" cy="3079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2" name="Shape 152"/>
          <p:cNvSpPr txBox="1"/>
          <p:nvPr/>
        </p:nvSpPr>
        <p:spPr>
          <a:xfrm>
            <a:off x="2159799" y="3614737"/>
            <a:ext cx="2244600" cy="444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2945612" y="3608387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4" name="Shape 154"/>
          <p:cNvSpPr txBox="1"/>
          <p:nvPr/>
        </p:nvSpPr>
        <p:spPr>
          <a:xfrm>
            <a:off x="3056737" y="3706812"/>
            <a:ext cx="9588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 number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104237" y="3714750"/>
            <a:ext cx="8508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 code=6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04800" y="4842049"/>
            <a:ext cx="8686800" cy="15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start the transfer (read file, write file, op codes 1 and 2)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data packets (op code 3)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ACKs (op code 4)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errors (op code 5)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file is finished (op code 6) o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an ack of the receipt of this message (op code 7)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control messages (read, write, data, finalized) are ACKed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numbers of the sent file start at 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159774" y="4157266"/>
            <a:ext cx="2244600" cy="444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2945587" y="4150916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9" name="Shape 159"/>
          <p:cNvSpPr txBox="1"/>
          <p:nvPr/>
        </p:nvSpPr>
        <p:spPr>
          <a:xfrm>
            <a:off x="3056712" y="4249341"/>
            <a:ext cx="9588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 number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120912" y="4281637"/>
            <a:ext cx="850800" cy="2589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 code=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36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Some additional </a:t>
            </a:r>
            <a:r>
              <a:rPr lang="en-US" sz="3600"/>
              <a:t>d</a:t>
            </a:r>
            <a:r>
              <a:rPr lang="en-US" sz="36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etails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23850" y="1268412"/>
            <a:ext cx="8496299" cy="48196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codes ha</a:t>
            </a:r>
            <a:r>
              <a:rPr lang="en-US" sz="2400"/>
              <a:t>ve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 bits (short) and sequence numbers ha</a:t>
            </a:r>
            <a:r>
              <a:rPr lang="en-US" sz="2400"/>
              <a:t>ve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64 bits (long)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sequence number corresponds to the position of the first byte of the data block in the file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byte of the file has sequence number 1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sequence number of the ACK message corresponds to the position of the next byte to receive (the last byte well received + 1)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843211" y="6356350"/>
            <a:ext cx="345757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1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1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4000" b="1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Send File Example (Write)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2570161" y="1778000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75" name="Shape 175"/>
          <p:cNvCxnSpPr/>
          <p:nvPr/>
        </p:nvCxnSpPr>
        <p:spPr>
          <a:xfrm>
            <a:off x="2570161" y="2616200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2570162" y="2921000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77" name="Shape 177"/>
          <p:cNvSpPr txBox="1"/>
          <p:nvPr/>
        </p:nvSpPr>
        <p:spPr>
          <a:xfrm>
            <a:off x="2817811" y="1481137"/>
            <a:ext cx="3508375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WRQ (write request), seq = 0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451225" y="2333625"/>
            <a:ext cx="2181672" cy="315912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DATA,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438524" y="2657475"/>
            <a:ext cx="2290673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ACK,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201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2570161" y="3530600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2570162" y="3835400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3335336" y="3267075"/>
            <a:ext cx="2398023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DATA,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201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392486" y="3563937"/>
            <a:ext cx="2292325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ACK,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301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2570161" y="4368800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2570162" y="4673600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3368675" y="4087812"/>
            <a:ext cx="2229567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FIN, </a:t>
            </a:r>
            <a:r>
              <a:rPr lang="en-US" sz="16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301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160899" y="4419600"/>
            <a:ext cx="2568299" cy="31440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 FI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ACK,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30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2570162" y="2082800"/>
            <a:ext cx="38099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3478212" y="1827211"/>
            <a:ext cx="1993900" cy="31432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code = ACK, sn = 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52487" y="2227261"/>
            <a:ext cx="801686" cy="369886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131050" y="2111375"/>
            <a:ext cx="873125" cy="369886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125" y="2887661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1175" y="2998799"/>
            <a:ext cx="1255800" cy="10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430212" y="5157787"/>
            <a:ext cx="8496299" cy="1366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request has sn = 0 and its ACK sn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data packet has sn = 1, and has  up to the byte 200 (200 bytes), its ACK has sn = 20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has sn = 201, and has up to the byte 300 (100 bytes), its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has sn = 300+1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 packet has sn = 301 and its ACK has sn = 301  (the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well received byte + 1)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959</Words>
  <Application>Microsoft Macintosh PowerPoint</Application>
  <PresentationFormat>On-screen Show (4:3)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Tahoma</vt:lpstr>
      <vt:lpstr>Times New Roman</vt:lpstr>
      <vt:lpstr>Verdana</vt:lpstr>
      <vt:lpstr>Arial</vt:lpstr>
      <vt:lpstr>Calibri</vt:lpstr>
      <vt:lpstr>1_Office Theme</vt:lpstr>
      <vt:lpstr>Office Theme</vt:lpstr>
      <vt:lpstr>2_Office Theme</vt:lpstr>
      <vt:lpstr>Redes de Computadores</vt:lpstr>
      <vt:lpstr>Stop &amp; Wait Protocol</vt:lpstr>
      <vt:lpstr>Summary</vt:lpstr>
      <vt:lpstr>Stop &amp; Wait Protocol</vt:lpstr>
      <vt:lpstr>Stop &amp; Wait Protocol</vt:lpstr>
      <vt:lpstr>Stop &amp; Wait File Transfer Protocol</vt:lpstr>
      <vt:lpstr>Stop &amp; Wait File Transfer Protocol Messages</vt:lpstr>
      <vt:lpstr>Some additional details</vt:lpstr>
      <vt:lpstr>Send File Example (Write)</vt:lpstr>
      <vt:lpstr>Get File Example (Read)</vt:lpstr>
      <vt:lpstr>The Stop &amp; Wait Protocol is Robust</vt:lpstr>
      <vt:lpstr>Goals of this Lab Work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Computadores</dc:title>
  <cp:lastModifiedBy>Microsoft Office User</cp:lastModifiedBy>
  <cp:revision>2</cp:revision>
  <dcterms:modified xsi:type="dcterms:W3CDTF">2017-09-25T09:07:57Z</dcterms:modified>
</cp:coreProperties>
</file>