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511" r:id="rId2"/>
    <p:sldId id="503" r:id="rId3"/>
    <p:sldId id="507" r:id="rId4"/>
    <p:sldId id="506" r:id="rId5"/>
    <p:sldId id="508" r:id="rId6"/>
    <p:sldId id="509" r:id="rId7"/>
    <p:sldId id="510" r:id="rId8"/>
    <p:sldId id="512" r:id="rId9"/>
    <p:sldId id="513" r:id="rId10"/>
    <p:sldId id="514" r:id="rId11"/>
    <p:sldId id="515" r:id="rId12"/>
    <p:sldId id="516" r:id="rId13"/>
    <p:sldId id="517" r:id="rId14"/>
    <p:sldId id="505" r:id="rId15"/>
    <p:sldId id="518" r:id="rId16"/>
    <p:sldId id="519" r:id="rId17"/>
    <p:sldId id="520" r:id="rId18"/>
    <p:sldId id="521" r:id="rId19"/>
    <p:sldId id="522" r:id="rId20"/>
    <p:sldId id="49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C9926B"/>
    <a:srgbClr val="D59A72"/>
    <a:srgbClr val="E9C55A"/>
    <a:srgbClr val="95B97C"/>
    <a:srgbClr val="5D8F3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9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7F640-EB6B-B74B-8CB0-AAC493DD2A9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7BA1-B4D7-3342-A23F-C48050967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A7BA1-B4D7-3342-A23F-C480509670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consistent run is a sequence of consistent global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74CC-A22B-DA44-9BC4-3A1C2666CEFF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690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consistent run is a sequence of consistent global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74CC-A22B-DA44-9BC4-3A1C2666CEFF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64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consistent run is a sequence of consistent global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74CC-A22B-DA44-9BC4-3A1C2666CEFF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07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consistent run is a sequence of consistent global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74CC-A22B-DA44-9BC4-3A1C2666CEFF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59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consistent run is a sequence of consistent global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074CC-A22B-DA44-9BC4-3A1C2666CEFF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23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8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" y="1426657"/>
            <a:ext cx="9144000" cy="45719"/>
            <a:chOff x="400564" y="3590440"/>
            <a:chExt cx="8610600" cy="201613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400564" y="3590440"/>
              <a:ext cx="2870200" cy="201613"/>
            </a:xfrm>
            <a:prstGeom prst="rect">
              <a:avLst/>
            </a:prstGeom>
            <a:solidFill>
              <a:srgbClr val="71B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3270764" y="3590440"/>
              <a:ext cx="2870200" cy="201613"/>
            </a:xfrm>
            <a:prstGeom prst="rect">
              <a:avLst/>
            </a:prstGeom>
            <a:solidFill>
              <a:srgbClr val="426B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6140964" y="3590440"/>
              <a:ext cx="2870200" cy="201613"/>
            </a:xfrm>
            <a:prstGeom prst="rect">
              <a:avLst/>
            </a:prstGeom>
            <a:solidFill>
              <a:srgbClr val="5ABD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4562476"/>
            <a:ext cx="9144000" cy="45719"/>
            <a:chOff x="400564" y="3590440"/>
            <a:chExt cx="8610600" cy="201613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400564" y="3590440"/>
              <a:ext cx="2870200" cy="201613"/>
            </a:xfrm>
            <a:prstGeom prst="rect">
              <a:avLst/>
            </a:prstGeom>
            <a:solidFill>
              <a:srgbClr val="71B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3270764" y="3590440"/>
              <a:ext cx="2870200" cy="201613"/>
            </a:xfrm>
            <a:prstGeom prst="rect">
              <a:avLst/>
            </a:prstGeom>
            <a:solidFill>
              <a:srgbClr val="426B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140964" y="3590440"/>
              <a:ext cx="2870200" cy="201613"/>
            </a:xfrm>
            <a:prstGeom prst="rect">
              <a:avLst/>
            </a:prstGeom>
            <a:solidFill>
              <a:srgbClr val="5ABD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16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924" y="1481462"/>
            <a:ext cx="4378926" cy="4903038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1462"/>
            <a:ext cx="4378926" cy="4903038"/>
          </a:xfrm>
        </p:spPr>
        <p:txBody>
          <a:bodyPr/>
          <a:lstStyle/>
          <a:p>
            <a:pPr lvl="0"/>
            <a:r>
              <a:rPr lang="pt-PT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1426657"/>
            <a:ext cx="9144000" cy="45719"/>
            <a:chOff x="400564" y="3590440"/>
            <a:chExt cx="8610600" cy="201613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400564" y="3590440"/>
              <a:ext cx="2870200" cy="201613"/>
            </a:xfrm>
            <a:prstGeom prst="rect">
              <a:avLst/>
            </a:prstGeom>
            <a:solidFill>
              <a:srgbClr val="71B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3270764" y="3590440"/>
              <a:ext cx="2870200" cy="201613"/>
            </a:xfrm>
            <a:prstGeom prst="rect">
              <a:avLst/>
            </a:prstGeom>
            <a:solidFill>
              <a:srgbClr val="426B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6140964" y="3590440"/>
              <a:ext cx="2870200" cy="201613"/>
            </a:xfrm>
            <a:prstGeom prst="rect">
              <a:avLst/>
            </a:prstGeom>
            <a:solidFill>
              <a:srgbClr val="5ABD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600" i="1" noProof="0">
                <a:solidFill>
                  <a:schemeClr val="tx1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6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924" y="85901"/>
            <a:ext cx="8872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924" y="1606377"/>
            <a:ext cx="8872151" cy="4749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924" y="6430493"/>
            <a:ext cx="1075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9816" y="6430493"/>
            <a:ext cx="6524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Concurrency and Parallelism — J. Lourenço @ FCT-UNL 2018-19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038" y="6430493"/>
            <a:ext cx="1075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5071-4C2E-D543-9CD4-08C1B9B7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HelveticaNeueDeskInterface-Regular" charset="0"/>
        <a:buChar char="–"/>
        <a:defRPr sz="24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HelveticaNeueDeskInterface-Regular" charset="0"/>
        <a:buChar char="–"/>
        <a:defRPr sz="1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325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249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10</a:t>
            </a:fld>
            <a:endParaRPr lang="en-US"/>
          </a:p>
        </p:txBody>
      </p:sp>
      <p:sp>
        <p:nvSpPr>
          <p:cNvPr id="295" name="Freeform 294"/>
          <p:cNvSpPr/>
          <p:nvPr/>
        </p:nvSpPr>
        <p:spPr>
          <a:xfrm flipV="1">
            <a:off x="2780855" y="4995490"/>
            <a:ext cx="4272209" cy="369166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768094 h 1594401"/>
              <a:gd name="connsiteX1" fmla="*/ 2375060 w 4553712"/>
              <a:gd name="connsiteY1" fmla="*/ 1585818 h 1594401"/>
              <a:gd name="connsiteX2" fmla="*/ 4553712 w 4553712"/>
              <a:gd name="connsiteY2" fmla="*/ -2 h 1594401"/>
              <a:gd name="connsiteX3" fmla="*/ 4553712 w 4553712"/>
              <a:gd name="connsiteY3" fmla="*/ -2 h 1594401"/>
              <a:gd name="connsiteX0" fmla="*/ 0 w 4553712"/>
              <a:gd name="connsiteY0" fmla="*/ 768094 h 1618246"/>
              <a:gd name="connsiteX1" fmla="*/ 2375060 w 4553712"/>
              <a:gd name="connsiteY1" fmla="*/ 1585818 h 1618246"/>
              <a:gd name="connsiteX2" fmla="*/ 4553712 w 4553712"/>
              <a:gd name="connsiteY2" fmla="*/ -2 h 1618246"/>
              <a:gd name="connsiteX3" fmla="*/ 4553712 w 4553712"/>
              <a:gd name="connsiteY3" fmla="*/ -2 h 1618246"/>
              <a:gd name="connsiteX0" fmla="*/ 0 w 4553712"/>
              <a:gd name="connsiteY0" fmla="*/ 1235548 h 1754681"/>
              <a:gd name="connsiteX1" fmla="*/ 2375060 w 4553712"/>
              <a:gd name="connsiteY1" fmla="*/ 1585820 h 1754681"/>
              <a:gd name="connsiteX2" fmla="*/ 4553712 w 4553712"/>
              <a:gd name="connsiteY2" fmla="*/ 0 h 1754681"/>
              <a:gd name="connsiteX3" fmla="*/ 4553712 w 4553712"/>
              <a:gd name="connsiteY3" fmla="*/ 0 h 1754681"/>
              <a:gd name="connsiteX0" fmla="*/ 0 w 4583141"/>
              <a:gd name="connsiteY0" fmla="*/ 0 h 2135237"/>
              <a:gd name="connsiteX1" fmla="*/ 2404489 w 4583141"/>
              <a:gd name="connsiteY1" fmla="*/ 2131042 h 2135237"/>
              <a:gd name="connsiteX2" fmla="*/ 4583141 w 4583141"/>
              <a:gd name="connsiteY2" fmla="*/ 545222 h 2135237"/>
              <a:gd name="connsiteX3" fmla="*/ 4583141 w 4583141"/>
              <a:gd name="connsiteY3" fmla="*/ 545222 h 2135237"/>
              <a:gd name="connsiteX0" fmla="*/ 0 w 4583141"/>
              <a:gd name="connsiteY0" fmla="*/ 0 h 898676"/>
              <a:gd name="connsiteX1" fmla="*/ 2522203 w 4583141"/>
              <a:gd name="connsiteY1" fmla="*/ 884504 h 898676"/>
              <a:gd name="connsiteX2" fmla="*/ 4583141 w 4583141"/>
              <a:gd name="connsiteY2" fmla="*/ 545222 h 898676"/>
              <a:gd name="connsiteX3" fmla="*/ 4583141 w 4583141"/>
              <a:gd name="connsiteY3" fmla="*/ 545222 h 89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3141" h="898676">
                <a:moveTo>
                  <a:pt x="0" y="0"/>
                </a:moveTo>
                <a:cubicBezTo>
                  <a:pt x="752962" y="699101"/>
                  <a:pt x="1758346" y="793634"/>
                  <a:pt x="2522203" y="884504"/>
                </a:cubicBezTo>
                <a:cubicBezTo>
                  <a:pt x="3286060" y="975374"/>
                  <a:pt x="4239651" y="601769"/>
                  <a:pt x="4583141" y="545222"/>
                </a:cubicBezTo>
                <a:lnTo>
                  <a:pt x="4583141" y="54522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  <p:sp>
        <p:nvSpPr>
          <p:cNvPr id="176" name="Oval 290"/>
          <p:cNvSpPr>
            <a:spLocks noChangeArrowheads="1"/>
          </p:cNvSpPr>
          <p:nvPr/>
        </p:nvSpPr>
        <p:spPr bwMode="auto">
          <a:xfrm>
            <a:off x="6595533" y="4586085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34</a:t>
            </a:r>
          </a:p>
        </p:txBody>
      </p:sp>
      <p:sp>
        <p:nvSpPr>
          <p:cNvPr id="177" name="Oval 776"/>
          <p:cNvSpPr>
            <a:spLocks noChangeArrowheads="1"/>
          </p:cNvSpPr>
          <p:nvPr/>
        </p:nvSpPr>
        <p:spPr bwMode="auto">
          <a:xfrm>
            <a:off x="7527925" y="4610772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25</a:t>
            </a:r>
          </a:p>
        </p:txBody>
      </p:sp>
      <p:sp>
        <p:nvSpPr>
          <p:cNvPr id="178" name="Oval 291"/>
          <p:cNvSpPr>
            <a:spLocks noChangeArrowheads="1"/>
          </p:cNvSpPr>
          <p:nvPr/>
        </p:nvSpPr>
        <p:spPr bwMode="auto">
          <a:xfrm>
            <a:off x="7061200" y="498533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35</a:t>
            </a:r>
          </a:p>
        </p:txBody>
      </p:sp>
      <p:sp>
        <p:nvSpPr>
          <p:cNvPr id="18" name="Freeform 17"/>
          <p:cNvSpPr/>
          <p:nvPr/>
        </p:nvSpPr>
        <p:spPr>
          <a:xfrm>
            <a:off x="1600198" y="3624558"/>
            <a:ext cx="5469470" cy="1421314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491736"/>
              <a:gd name="connsiteY0" fmla="*/ 802419 h 3052264"/>
              <a:gd name="connsiteX1" fmla="*/ 2019117 w 4491736"/>
              <a:gd name="connsiteY1" fmla="*/ 25768 h 3052264"/>
              <a:gd name="connsiteX2" fmla="*/ 3606880 w 4491736"/>
              <a:gd name="connsiteY2" fmla="*/ 466315 h 3052264"/>
              <a:gd name="connsiteX3" fmla="*/ 4491736 w 4491736"/>
              <a:gd name="connsiteY3" fmla="*/ 3052264 h 3052264"/>
              <a:gd name="connsiteX0" fmla="*/ 0 w 4491736"/>
              <a:gd name="connsiteY0" fmla="*/ 784012 h 3033857"/>
              <a:gd name="connsiteX1" fmla="*/ 2019117 w 4491736"/>
              <a:gd name="connsiteY1" fmla="*/ 7361 h 3033857"/>
              <a:gd name="connsiteX2" fmla="*/ 3041468 w 4491736"/>
              <a:gd name="connsiteY2" fmla="*/ 1202898 h 3033857"/>
              <a:gd name="connsiteX3" fmla="*/ 4491736 w 4491736"/>
              <a:gd name="connsiteY3" fmla="*/ 3033857 h 3033857"/>
              <a:gd name="connsiteX0" fmla="*/ 0 w 4491736"/>
              <a:gd name="connsiteY0" fmla="*/ 580721 h 2830566"/>
              <a:gd name="connsiteX1" fmla="*/ 1494677 w 4491736"/>
              <a:gd name="connsiteY1" fmla="*/ 12343 h 2830566"/>
              <a:gd name="connsiteX2" fmla="*/ 3041468 w 4491736"/>
              <a:gd name="connsiteY2" fmla="*/ 999607 h 2830566"/>
              <a:gd name="connsiteX3" fmla="*/ 4491736 w 4491736"/>
              <a:gd name="connsiteY3" fmla="*/ 2830566 h 2830566"/>
              <a:gd name="connsiteX0" fmla="*/ 0 w 4491736"/>
              <a:gd name="connsiteY0" fmla="*/ 482366 h 2732211"/>
              <a:gd name="connsiteX1" fmla="*/ 1519260 w 4491736"/>
              <a:gd name="connsiteY1" fmla="*/ 18124 h 2732211"/>
              <a:gd name="connsiteX2" fmla="*/ 3041468 w 4491736"/>
              <a:gd name="connsiteY2" fmla="*/ 901252 h 2732211"/>
              <a:gd name="connsiteX3" fmla="*/ 4491736 w 4491736"/>
              <a:gd name="connsiteY3" fmla="*/ 2732211 h 2732211"/>
              <a:gd name="connsiteX0" fmla="*/ 0 w 4467153"/>
              <a:gd name="connsiteY0" fmla="*/ 2061606 h 2749403"/>
              <a:gd name="connsiteX1" fmla="*/ 1494677 w 4467153"/>
              <a:gd name="connsiteY1" fmla="*/ 35316 h 2749403"/>
              <a:gd name="connsiteX2" fmla="*/ 3016885 w 4467153"/>
              <a:gd name="connsiteY2" fmla="*/ 918444 h 2749403"/>
              <a:gd name="connsiteX3" fmla="*/ 4467153 w 4467153"/>
              <a:gd name="connsiteY3" fmla="*/ 2749403 h 2749403"/>
              <a:gd name="connsiteX0" fmla="*/ 0 w 4467153"/>
              <a:gd name="connsiteY0" fmla="*/ 2061607 h 2749404"/>
              <a:gd name="connsiteX1" fmla="*/ 1494677 w 4467153"/>
              <a:gd name="connsiteY1" fmla="*/ 35317 h 2749404"/>
              <a:gd name="connsiteX2" fmla="*/ 3016885 w 4467153"/>
              <a:gd name="connsiteY2" fmla="*/ 918445 h 2749404"/>
              <a:gd name="connsiteX3" fmla="*/ 4467153 w 4467153"/>
              <a:gd name="connsiteY3" fmla="*/ 2749404 h 2749404"/>
              <a:gd name="connsiteX0" fmla="*/ 0 w 4467153"/>
              <a:gd name="connsiteY0" fmla="*/ 1208355 h 1896152"/>
              <a:gd name="connsiteX1" fmla="*/ 1732314 w 4467153"/>
              <a:gd name="connsiteY1" fmla="*/ 483771 h 1896152"/>
              <a:gd name="connsiteX2" fmla="*/ 3016885 w 4467153"/>
              <a:gd name="connsiteY2" fmla="*/ 65193 h 1896152"/>
              <a:gd name="connsiteX3" fmla="*/ 4467153 w 4467153"/>
              <a:gd name="connsiteY3" fmla="*/ 1896152 h 1896152"/>
              <a:gd name="connsiteX0" fmla="*/ 0 w 4467153"/>
              <a:gd name="connsiteY0" fmla="*/ 748019 h 1435816"/>
              <a:gd name="connsiteX1" fmla="*/ 1732314 w 4467153"/>
              <a:gd name="connsiteY1" fmla="*/ 23435 h 1435816"/>
              <a:gd name="connsiteX2" fmla="*/ 3352855 w 4467153"/>
              <a:gd name="connsiteY2" fmla="*/ 294762 h 1435816"/>
              <a:gd name="connsiteX3" fmla="*/ 4467153 w 4467153"/>
              <a:gd name="connsiteY3" fmla="*/ 1435816 h 1435816"/>
              <a:gd name="connsiteX0" fmla="*/ 0 w 4491736"/>
              <a:gd name="connsiteY0" fmla="*/ 761887 h 1436667"/>
              <a:gd name="connsiteX1" fmla="*/ 1756897 w 4491736"/>
              <a:gd name="connsiteY1" fmla="*/ 24286 h 1436667"/>
              <a:gd name="connsiteX2" fmla="*/ 3377438 w 4491736"/>
              <a:gd name="connsiteY2" fmla="*/ 295613 h 1436667"/>
              <a:gd name="connsiteX3" fmla="*/ 4491736 w 4491736"/>
              <a:gd name="connsiteY3" fmla="*/ 1436667 h 1436667"/>
              <a:gd name="connsiteX0" fmla="*/ 0 w 4901455"/>
              <a:gd name="connsiteY0" fmla="*/ 775799 h 2023330"/>
              <a:gd name="connsiteX1" fmla="*/ 1756897 w 4901455"/>
              <a:gd name="connsiteY1" fmla="*/ 38198 h 2023330"/>
              <a:gd name="connsiteX2" fmla="*/ 3377438 w 4901455"/>
              <a:gd name="connsiteY2" fmla="*/ 309525 h 2023330"/>
              <a:gd name="connsiteX3" fmla="*/ 4901455 w 4901455"/>
              <a:gd name="connsiteY3" fmla="*/ 2023330 h 20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1455" h="2023330">
                <a:moveTo>
                  <a:pt x="0" y="775799"/>
                </a:moveTo>
                <a:cubicBezTo>
                  <a:pt x="571852" y="238721"/>
                  <a:pt x="1193991" y="115910"/>
                  <a:pt x="1756897" y="38198"/>
                </a:cubicBezTo>
                <a:cubicBezTo>
                  <a:pt x="2319803" y="-39514"/>
                  <a:pt x="2853345" y="-21330"/>
                  <a:pt x="3377438" y="309525"/>
                </a:cubicBezTo>
                <a:cubicBezTo>
                  <a:pt x="3901531" y="640380"/>
                  <a:pt x="4826843" y="1794895"/>
                  <a:pt x="4901455" y="202333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325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272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11</a:t>
            </a:fld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44864" y="5332443"/>
            <a:ext cx="3750670" cy="29037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768094 h 1594401"/>
              <a:gd name="connsiteX1" fmla="*/ 2375060 w 4553712"/>
              <a:gd name="connsiteY1" fmla="*/ 1585818 h 1594401"/>
              <a:gd name="connsiteX2" fmla="*/ 4553712 w 4553712"/>
              <a:gd name="connsiteY2" fmla="*/ -2 h 1594401"/>
              <a:gd name="connsiteX3" fmla="*/ 4553712 w 4553712"/>
              <a:gd name="connsiteY3" fmla="*/ -2 h 1594401"/>
              <a:gd name="connsiteX0" fmla="*/ 0 w 4553712"/>
              <a:gd name="connsiteY0" fmla="*/ 768094 h 1618246"/>
              <a:gd name="connsiteX1" fmla="*/ 2375060 w 4553712"/>
              <a:gd name="connsiteY1" fmla="*/ 1585818 h 1618246"/>
              <a:gd name="connsiteX2" fmla="*/ 4553712 w 4553712"/>
              <a:gd name="connsiteY2" fmla="*/ -2 h 1618246"/>
              <a:gd name="connsiteX3" fmla="*/ 4553712 w 4553712"/>
              <a:gd name="connsiteY3" fmla="*/ -2 h 1618246"/>
              <a:gd name="connsiteX0" fmla="*/ 0 w 4553712"/>
              <a:gd name="connsiteY0" fmla="*/ 1235548 h 1754681"/>
              <a:gd name="connsiteX1" fmla="*/ 2375060 w 4553712"/>
              <a:gd name="connsiteY1" fmla="*/ 1585820 h 1754681"/>
              <a:gd name="connsiteX2" fmla="*/ 4553712 w 4553712"/>
              <a:gd name="connsiteY2" fmla="*/ 0 h 1754681"/>
              <a:gd name="connsiteX3" fmla="*/ 4553712 w 4553712"/>
              <a:gd name="connsiteY3" fmla="*/ 0 h 1754681"/>
              <a:gd name="connsiteX0" fmla="*/ 0 w 4583141"/>
              <a:gd name="connsiteY0" fmla="*/ 0 h 2135237"/>
              <a:gd name="connsiteX1" fmla="*/ 2404489 w 4583141"/>
              <a:gd name="connsiteY1" fmla="*/ 2131042 h 2135237"/>
              <a:gd name="connsiteX2" fmla="*/ 4583141 w 4583141"/>
              <a:gd name="connsiteY2" fmla="*/ 545222 h 2135237"/>
              <a:gd name="connsiteX3" fmla="*/ 4583141 w 4583141"/>
              <a:gd name="connsiteY3" fmla="*/ 545222 h 2135237"/>
              <a:gd name="connsiteX0" fmla="*/ 0 w 4583141"/>
              <a:gd name="connsiteY0" fmla="*/ 0 h 898676"/>
              <a:gd name="connsiteX1" fmla="*/ 2522203 w 4583141"/>
              <a:gd name="connsiteY1" fmla="*/ 884504 h 898676"/>
              <a:gd name="connsiteX2" fmla="*/ 4583141 w 4583141"/>
              <a:gd name="connsiteY2" fmla="*/ 545222 h 898676"/>
              <a:gd name="connsiteX3" fmla="*/ 4583141 w 4583141"/>
              <a:gd name="connsiteY3" fmla="*/ 545222 h 898676"/>
              <a:gd name="connsiteX0" fmla="*/ 0 w 4583141"/>
              <a:gd name="connsiteY0" fmla="*/ 30345 h 575566"/>
              <a:gd name="connsiteX1" fmla="*/ 2676008 w 4583141"/>
              <a:gd name="connsiteY1" fmla="*/ 7194 h 575566"/>
              <a:gd name="connsiteX2" fmla="*/ 4583141 w 4583141"/>
              <a:gd name="connsiteY2" fmla="*/ 575567 h 575566"/>
              <a:gd name="connsiteX3" fmla="*/ 4583141 w 4583141"/>
              <a:gd name="connsiteY3" fmla="*/ 575567 h 575566"/>
              <a:gd name="connsiteX0" fmla="*/ 0 w 4583141"/>
              <a:gd name="connsiteY0" fmla="*/ 117502 h 662723"/>
              <a:gd name="connsiteX1" fmla="*/ 2676008 w 4583141"/>
              <a:gd name="connsiteY1" fmla="*/ 94351 h 662723"/>
              <a:gd name="connsiteX2" fmla="*/ 4583141 w 4583141"/>
              <a:gd name="connsiteY2" fmla="*/ 662724 h 662723"/>
              <a:gd name="connsiteX3" fmla="*/ 4583141 w 4583141"/>
              <a:gd name="connsiteY3" fmla="*/ 662724 h 662723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239" h="613254">
                <a:moveTo>
                  <a:pt x="0" y="164592"/>
                </a:moveTo>
                <a:cubicBezTo>
                  <a:pt x="862823" y="-24651"/>
                  <a:pt x="1848066" y="-29895"/>
                  <a:pt x="2599106" y="44882"/>
                </a:cubicBezTo>
                <a:cubicBezTo>
                  <a:pt x="3350146" y="119659"/>
                  <a:pt x="4144439" y="383343"/>
                  <a:pt x="4506239" y="613255"/>
                </a:cubicBezTo>
                <a:lnTo>
                  <a:pt x="4506239" y="613255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  <p:sp>
        <p:nvSpPr>
          <p:cNvPr id="176" name="Oval 290"/>
          <p:cNvSpPr>
            <a:spLocks noChangeArrowheads="1"/>
          </p:cNvSpPr>
          <p:nvPr/>
        </p:nvSpPr>
        <p:spPr bwMode="auto">
          <a:xfrm>
            <a:off x="6595533" y="4586085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34</a:t>
            </a:r>
          </a:p>
        </p:txBody>
      </p:sp>
      <p:sp>
        <p:nvSpPr>
          <p:cNvPr id="177" name="Oval 776"/>
          <p:cNvSpPr>
            <a:spLocks noChangeArrowheads="1"/>
          </p:cNvSpPr>
          <p:nvPr/>
        </p:nvSpPr>
        <p:spPr bwMode="auto">
          <a:xfrm>
            <a:off x="7527925" y="4610772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25</a:t>
            </a:r>
          </a:p>
        </p:txBody>
      </p:sp>
      <p:sp>
        <p:nvSpPr>
          <p:cNvPr id="178" name="Oval 291"/>
          <p:cNvSpPr>
            <a:spLocks noChangeArrowheads="1"/>
          </p:cNvSpPr>
          <p:nvPr/>
        </p:nvSpPr>
        <p:spPr bwMode="auto">
          <a:xfrm>
            <a:off x="7061200" y="498533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35</a:t>
            </a:r>
          </a:p>
        </p:txBody>
      </p:sp>
      <p:sp>
        <p:nvSpPr>
          <p:cNvPr id="18" name="Freeform 17"/>
          <p:cNvSpPr/>
          <p:nvPr/>
        </p:nvSpPr>
        <p:spPr>
          <a:xfrm>
            <a:off x="1581909" y="4352264"/>
            <a:ext cx="5039701" cy="1114234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491736"/>
              <a:gd name="connsiteY0" fmla="*/ 802419 h 3052264"/>
              <a:gd name="connsiteX1" fmla="*/ 2019117 w 4491736"/>
              <a:gd name="connsiteY1" fmla="*/ 25768 h 3052264"/>
              <a:gd name="connsiteX2" fmla="*/ 3606880 w 4491736"/>
              <a:gd name="connsiteY2" fmla="*/ 466315 h 3052264"/>
              <a:gd name="connsiteX3" fmla="*/ 4491736 w 4491736"/>
              <a:gd name="connsiteY3" fmla="*/ 3052264 h 3052264"/>
              <a:gd name="connsiteX0" fmla="*/ 0 w 4491736"/>
              <a:gd name="connsiteY0" fmla="*/ 784012 h 3033857"/>
              <a:gd name="connsiteX1" fmla="*/ 2019117 w 4491736"/>
              <a:gd name="connsiteY1" fmla="*/ 7361 h 3033857"/>
              <a:gd name="connsiteX2" fmla="*/ 3041468 w 4491736"/>
              <a:gd name="connsiteY2" fmla="*/ 1202898 h 3033857"/>
              <a:gd name="connsiteX3" fmla="*/ 4491736 w 4491736"/>
              <a:gd name="connsiteY3" fmla="*/ 3033857 h 3033857"/>
              <a:gd name="connsiteX0" fmla="*/ 0 w 4491736"/>
              <a:gd name="connsiteY0" fmla="*/ 580721 h 2830566"/>
              <a:gd name="connsiteX1" fmla="*/ 1494677 w 4491736"/>
              <a:gd name="connsiteY1" fmla="*/ 12343 h 2830566"/>
              <a:gd name="connsiteX2" fmla="*/ 3041468 w 4491736"/>
              <a:gd name="connsiteY2" fmla="*/ 999607 h 2830566"/>
              <a:gd name="connsiteX3" fmla="*/ 4491736 w 4491736"/>
              <a:gd name="connsiteY3" fmla="*/ 2830566 h 2830566"/>
              <a:gd name="connsiteX0" fmla="*/ 0 w 4491736"/>
              <a:gd name="connsiteY0" fmla="*/ 482366 h 2732211"/>
              <a:gd name="connsiteX1" fmla="*/ 1519260 w 4491736"/>
              <a:gd name="connsiteY1" fmla="*/ 18124 h 2732211"/>
              <a:gd name="connsiteX2" fmla="*/ 3041468 w 4491736"/>
              <a:gd name="connsiteY2" fmla="*/ 901252 h 2732211"/>
              <a:gd name="connsiteX3" fmla="*/ 4491736 w 4491736"/>
              <a:gd name="connsiteY3" fmla="*/ 2732211 h 2732211"/>
              <a:gd name="connsiteX0" fmla="*/ 0 w 4467153"/>
              <a:gd name="connsiteY0" fmla="*/ 2061606 h 2749403"/>
              <a:gd name="connsiteX1" fmla="*/ 1494677 w 4467153"/>
              <a:gd name="connsiteY1" fmla="*/ 35316 h 2749403"/>
              <a:gd name="connsiteX2" fmla="*/ 3016885 w 4467153"/>
              <a:gd name="connsiteY2" fmla="*/ 918444 h 2749403"/>
              <a:gd name="connsiteX3" fmla="*/ 4467153 w 4467153"/>
              <a:gd name="connsiteY3" fmla="*/ 2749403 h 2749403"/>
              <a:gd name="connsiteX0" fmla="*/ 0 w 4467153"/>
              <a:gd name="connsiteY0" fmla="*/ 2061607 h 2749404"/>
              <a:gd name="connsiteX1" fmla="*/ 1494677 w 4467153"/>
              <a:gd name="connsiteY1" fmla="*/ 35317 h 2749404"/>
              <a:gd name="connsiteX2" fmla="*/ 3016885 w 4467153"/>
              <a:gd name="connsiteY2" fmla="*/ 918445 h 2749404"/>
              <a:gd name="connsiteX3" fmla="*/ 4467153 w 4467153"/>
              <a:gd name="connsiteY3" fmla="*/ 2749404 h 2749404"/>
              <a:gd name="connsiteX0" fmla="*/ 0 w 4467153"/>
              <a:gd name="connsiteY0" fmla="*/ 1208355 h 1896152"/>
              <a:gd name="connsiteX1" fmla="*/ 1732314 w 4467153"/>
              <a:gd name="connsiteY1" fmla="*/ 483771 h 1896152"/>
              <a:gd name="connsiteX2" fmla="*/ 3016885 w 4467153"/>
              <a:gd name="connsiteY2" fmla="*/ 65193 h 1896152"/>
              <a:gd name="connsiteX3" fmla="*/ 4467153 w 4467153"/>
              <a:gd name="connsiteY3" fmla="*/ 1896152 h 1896152"/>
              <a:gd name="connsiteX0" fmla="*/ 0 w 4467153"/>
              <a:gd name="connsiteY0" fmla="*/ 748019 h 1435816"/>
              <a:gd name="connsiteX1" fmla="*/ 1732314 w 4467153"/>
              <a:gd name="connsiteY1" fmla="*/ 23435 h 1435816"/>
              <a:gd name="connsiteX2" fmla="*/ 3352855 w 4467153"/>
              <a:gd name="connsiteY2" fmla="*/ 294762 h 1435816"/>
              <a:gd name="connsiteX3" fmla="*/ 4467153 w 4467153"/>
              <a:gd name="connsiteY3" fmla="*/ 1435816 h 1435816"/>
              <a:gd name="connsiteX0" fmla="*/ 0 w 4491736"/>
              <a:gd name="connsiteY0" fmla="*/ 761887 h 1436667"/>
              <a:gd name="connsiteX1" fmla="*/ 1756897 w 4491736"/>
              <a:gd name="connsiteY1" fmla="*/ 24286 h 1436667"/>
              <a:gd name="connsiteX2" fmla="*/ 3377438 w 4491736"/>
              <a:gd name="connsiteY2" fmla="*/ 295613 h 1436667"/>
              <a:gd name="connsiteX3" fmla="*/ 4491736 w 4491736"/>
              <a:gd name="connsiteY3" fmla="*/ 1436667 h 1436667"/>
              <a:gd name="connsiteX0" fmla="*/ 0 w 4901455"/>
              <a:gd name="connsiteY0" fmla="*/ 775799 h 2023330"/>
              <a:gd name="connsiteX1" fmla="*/ 1756897 w 4901455"/>
              <a:gd name="connsiteY1" fmla="*/ 38198 h 2023330"/>
              <a:gd name="connsiteX2" fmla="*/ 3377438 w 4901455"/>
              <a:gd name="connsiteY2" fmla="*/ 309525 h 2023330"/>
              <a:gd name="connsiteX3" fmla="*/ 4901455 w 4901455"/>
              <a:gd name="connsiteY3" fmla="*/ 2023330 h 2023330"/>
              <a:gd name="connsiteX0" fmla="*/ 0 w 4499930"/>
              <a:gd name="connsiteY0" fmla="*/ 799703 h 2646019"/>
              <a:gd name="connsiteX1" fmla="*/ 1756897 w 4499930"/>
              <a:gd name="connsiteY1" fmla="*/ 62102 h 2646019"/>
              <a:gd name="connsiteX2" fmla="*/ 3377438 w 4499930"/>
              <a:gd name="connsiteY2" fmla="*/ 333429 h 2646019"/>
              <a:gd name="connsiteX3" fmla="*/ 4499930 w 4499930"/>
              <a:gd name="connsiteY3" fmla="*/ 2646019 h 2646019"/>
              <a:gd name="connsiteX0" fmla="*/ 0 w 4499930"/>
              <a:gd name="connsiteY0" fmla="*/ 754219 h 2600535"/>
              <a:gd name="connsiteX1" fmla="*/ 1756897 w 4499930"/>
              <a:gd name="connsiteY1" fmla="*/ 16618 h 2600535"/>
              <a:gd name="connsiteX2" fmla="*/ 3139801 w 4499930"/>
              <a:gd name="connsiteY2" fmla="*/ 1303275 h 2600535"/>
              <a:gd name="connsiteX3" fmla="*/ 4499930 w 4499930"/>
              <a:gd name="connsiteY3" fmla="*/ 2600535 h 2600535"/>
              <a:gd name="connsiteX0" fmla="*/ 0 w 4499930"/>
              <a:gd name="connsiteY0" fmla="*/ 357444 h 2203760"/>
              <a:gd name="connsiteX1" fmla="*/ 1674953 w 4499930"/>
              <a:gd name="connsiteY1" fmla="*/ 114492 h 2203760"/>
              <a:gd name="connsiteX2" fmla="*/ 3139801 w 4499930"/>
              <a:gd name="connsiteY2" fmla="*/ 906500 h 2203760"/>
              <a:gd name="connsiteX3" fmla="*/ 4499930 w 4499930"/>
              <a:gd name="connsiteY3" fmla="*/ 2203760 h 2203760"/>
              <a:gd name="connsiteX0" fmla="*/ 0 w 4499930"/>
              <a:gd name="connsiteY0" fmla="*/ 367603 h 2213919"/>
              <a:gd name="connsiteX1" fmla="*/ 1674953 w 4499930"/>
              <a:gd name="connsiteY1" fmla="*/ 124651 h 2213919"/>
              <a:gd name="connsiteX2" fmla="*/ 3139801 w 4499930"/>
              <a:gd name="connsiteY2" fmla="*/ 916659 h 2213919"/>
              <a:gd name="connsiteX3" fmla="*/ 4499930 w 4499930"/>
              <a:gd name="connsiteY3" fmla="*/ 2213919 h 2213919"/>
              <a:gd name="connsiteX0" fmla="*/ 0 w 4499930"/>
              <a:gd name="connsiteY0" fmla="*/ 299678 h 2145994"/>
              <a:gd name="connsiteX1" fmla="*/ 1674953 w 4499930"/>
              <a:gd name="connsiteY1" fmla="*/ 56726 h 2145994"/>
              <a:gd name="connsiteX2" fmla="*/ 3139801 w 4499930"/>
              <a:gd name="connsiteY2" fmla="*/ 848734 h 2145994"/>
              <a:gd name="connsiteX3" fmla="*/ 4499930 w 4499930"/>
              <a:gd name="connsiteY3" fmla="*/ 2145994 h 2145994"/>
              <a:gd name="connsiteX0" fmla="*/ 0 w 4516319"/>
              <a:gd name="connsiteY0" fmla="*/ 763670 h 2089303"/>
              <a:gd name="connsiteX1" fmla="*/ 1691342 w 4516319"/>
              <a:gd name="connsiteY1" fmla="*/ 35 h 2089303"/>
              <a:gd name="connsiteX2" fmla="*/ 3156190 w 4516319"/>
              <a:gd name="connsiteY2" fmla="*/ 792043 h 2089303"/>
              <a:gd name="connsiteX3" fmla="*/ 4516319 w 4516319"/>
              <a:gd name="connsiteY3" fmla="*/ 2089303 h 2089303"/>
              <a:gd name="connsiteX0" fmla="*/ 0 w 4516319"/>
              <a:gd name="connsiteY0" fmla="*/ 260550 h 1586183"/>
              <a:gd name="connsiteX1" fmla="*/ 1740508 w 4516319"/>
              <a:gd name="connsiteY1" fmla="*/ 4581 h 1586183"/>
              <a:gd name="connsiteX2" fmla="*/ 3156190 w 4516319"/>
              <a:gd name="connsiteY2" fmla="*/ 288923 h 1586183"/>
              <a:gd name="connsiteX3" fmla="*/ 4516319 w 4516319"/>
              <a:gd name="connsiteY3" fmla="*/ 1586183 h 158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6319" h="1586183">
                <a:moveTo>
                  <a:pt x="0" y="260550"/>
                </a:moveTo>
                <a:cubicBezTo>
                  <a:pt x="653796" y="-42221"/>
                  <a:pt x="1214476" y="-148"/>
                  <a:pt x="1740508" y="4581"/>
                </a:cubicBezTo>
                <a:cubicBezTo>
                  <a:pt x="2266540" y="9310"/>
                  <a:pt x="2693555" y="25323"/>
                  <a:pt x="3156190" y="288923"/>
                </a:cubicBezTo>
                <a:cubicBezTo>
                  <a:pt x="3618825" y="552523"/>
                  <a:pt x="4441707" y="1357748"/>
                  <a:pt x="4516319" y="158618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292"/>
          <p:cNvSpPr>
            <a:spLocks noChangeArrowheads="1"/>
          </p:cNvSpPr>
          <p:nvPr/>
        </p:nvSpPr>
        <p:spPr bwMode="auto">
          <a:xfrm>
            <a:off x="6595533" y="5384576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5630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325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302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12</a:t>
            </a:fld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26576" y="5309104"/>
            <a:ext cx="3303290" cy="65089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768094 h 1594401"/>
              <a:gd name="connsiteX1" fmla="*/ 2375060 w 4553712"/>
              <a:gd name="connsiteY1" fmla="*/ 1585818 h 1594401"/>
              <a:gd name="connsiteX2" fmla="*/ 4553712 w 4553712"/>
              <a:gd name="connsiteY2" fmla="*/ -2 h 1594401"/>
              <a:gd name="connsiteX3" fmla="*/ 4553712 w 4553712"/>
              <a:gd name="connsiteY3" fmla="*/ -2 h 1594401"/>
              <a:gd name="connsiteX0" fmla="*/ 0 w 4553712"/>
              <a:gd name="connsiteY0" fmla="*/ 768094 h 1618246"/>
              <a:gd name="connsiteX1" fmla="*/ 2375060 w 4553712"/>
              <a:gd name="connsiteY1" fmla="*/ 1585818 h 1618246"/>
              <a:gd name="connsiteX2" fmla="*/ 4553712 w 4553712"/>
              <a:gd name="connsiteY2" fmla="*/ -2 h 1618246"/>
              <a:gd name="connsiteX3" fmla="*/ 4553712 w 4553712"/>
              <a:gd name="connsiteY3" fmla="*/ -2 h 1618246"/>
              <a:gd name="connsiteX0" fmla="*/ 0 w 4553712"/>
              <a:gd name="connsiteY0" fmla="*/ 1235548 h 1754681"/>
              <a:gd name="connsiteX1" fmla="*/ 2375060 w 4553712"/>
              <a:gd name="connsiteY1" fmla="*/ 1585820 h 1754681"/>
              <a:gd name="connsiteX2" fmla="*/ 4553712 w 4553712"/>
              <a:gd name="connsiteY2" fmla="*/ 0 h 1754681"/>
              <a:gd name="connsiteX3" fmla="*/ 4553712 w 4553712"/>
              <a:gd name="connsiteY3" fmla="*/ 0 h 1754681"/>
              <a:gd name="connsiteX0" fmla="*/ 0 w 4583141"/>
              <a:gd name="connsiteY0" fmla="*/ 0 h 2135237"/>
              <a:gd name="connsiteX1" fmla="*/ 2404489 w 4583141"/>
              <a:gd name="connsiteY1" fmla="*/ 2131042 h 2135237"/>
              <a:gd name="connsiteX2" fmla="*/ 4583141 w 4583141"/>
              <a:gd name="connsiteY2" fmla="*/ 545222 h 2135237"/>
              <a:gd name="connsiteX3" fmla="*/ 4583141 w 4583141"/>
              <a:gd name="connsiteY3" fmla="*/ 545222 h 2135237"/>
              <a:gd name="connsiteX0" fmla="*/ 0 w 4583141"/>
              <a:gd name="connsiteY0" fmla="*/ 0 h 898676"/>
              <a:gd name="connsiteX1" fmla="*/ 2522203 w 4583141"/>
              <a:gd name="connsiteY1" fmla="*/ 884504 h 898676"/>
              <a:gd name="connsiteX2" fmla="*/ 4583141 w 4583141"/>
              <a:gd name="connsiteY2" fmla="*/ 545222 h 898676"/>
              <a:gd name="connsiteX3" fmla="*/ 4583141 w 4583141"/>
              <a:gd name="connsiteY3" fmla="*/ 545222 h 898676"/>
              <a:gd name="connsiteX0" fmla="*/ 0 w 4583141"/>
              <a:gd name="connsiteY0" fmla="*/ 30345 h 575566"/>
              <a:gd name="connsiteX1" fmla="*/ 2676008 w 4583141"/>
              <a:gd name="connsiteY1" fmla="*/ 7194 h 575566"/>
              <a:gd name="connsiteX2" fmla="*/ 4583141 w 4583141"/>
              <a:gd name="connsiteY2" fmla="*/ 575567 h 575566"/>
              <a:gd name="connsiteX3" fmla="*/ 4583141 w 4583141"/>
              <a:gd name="connsiteY3" fmla="*/ 575567 h 575566"/>
              <a:gd name="connsiteX0" fmla="*/ 0 w 4583141"/>
              <a:gd name="connsiteY0" fmla="*/ 117502 h 662723"/>
              <a:gd name="connsiteX1" fmla="*/ 2676008 w 4583141"/>
              <a:gd name="connsiteY1" fmla="*/ 94351 h 662723"/>
              <a:gd name="connsiteX2" fmla="*/ 4583141 w 4583141"/>
              <a:gd name="connsiteY2" fmla="*/ 662724 h 662723"/>
              <a:gd name="connsiteX3" fmla="*/ 4583141 w 4583141"/>
              <a:gd name="connsiteY3" fmla="*/ 662724 h 662723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  <a:gd name="connsiteX0" fmla="*/ 0 w 4531326"/>
              <a:gd name="connsiteY0" fmla="*/ 110486 h 675313"/>
              <a:gd name="connsiteX1" fmla="*/ 2624193 w 4531326"/>
              <a:gd name="connsiteY1" fmla="*/ 106940 h 675313"/>
              <a:gd name="connsiteX2" fmla="*/ 4531326 w 4531326"/>
              <a:gd name="connsiteY2" fmla="*/ 675313 h 675313"/>
              <a:gd name="connsiteX3" fmla="*/ 4531326 w 4531326"/>
              <a:gd name="connsiteY3" fmla="*/ 675313 h 675313"/>
              <a:gd name="connsiteX0" fmla="*/ 0 w 4531326"/>
              <a:gd name="connsiteY0" fmla="*/ 71235 h 636062"/>
              <a:gd name="connsiteX1" fmla="*/ 2624193 w 4531326"/>
              <a:gd name="connsiteY1" fmla="*/ 67689 h 636062"/>
              <a:gd name="connsiteX2" fmla="*/ 4531326 w 4531326"/>
              <a:gd name="connsiteY2" fmla="*/ 636062 h 636062"/>
              <a:gd name="connsiteX3" fmla="*/ 4531326 w 4531326"/>
              <a:gd name="connsiteY3" fmla="*/ 636062 h 63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326" h="636062">
                <a:moveTo>
                  <a:pt x="0" y="71235"/>
                </a:moveTo>
                <a:cubicBezTo>
                  <a:pt x="900453" y="-19715"/>
                  <a:pt x="1868972" y="-26449"/>
                  <a:pt x="2624193" y="67689"/>
                </a:cubicBezTo>
                <a:cubicBezTo>
                  <a:pt x="3379414" y="161827"/>
                  <a:pt x="4169526" y="406150"/>
                  <a:pt x="4531326" y="636062"/>
                </a:cubicBezTo>
                <a:lnTo>
                  <a:pt x="4531326" y="63606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  <p:sp>
        <p:nvSpPr>
          <p:cNvPr id="176" name="Oval 290"/>
          <p:cNvSpPr>
            <a:spLocks noChangeArrowheads="1"/>
          </p:cNvSpPr>
          <p:nvPr/>
        </p:nvSpPr>
        <p:spPr bwMode="auto">
          <a:xfrm>
            <a:off x="6595533" y="4586085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34</a:t>
            </a:r>
          </a:p>
        </p:txBody>
      </p:sp>
      <p:sp>
        <p:nvSpPr>
          <p:cNvPr id="177" name="Oval 776"/>
          <p:cNvSpPr>
            <a:spLocks noChangeArrowheads="1"/>
          </p:cNvSpPr>
          <p:nvPr/>
        </p:nvSpPr>
        <p:spPr bwMode="auto">
          <a:xfrm>
            <a:off x="7527925" y="4610772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25</a:t>
            </a:r>
          </a:p>
        </p:txBody>
      </p:sp>
      <p:sp>
        <p:nvSpPr>
          <p:cNvPr id="178" name="Oval 291"/>
          <p:cNvSpPr>
            <a:spLocks noChangeArrowheads="1"/>
          </p:cNvSpPr>
          <p:nvPr/>
        </p:nvSpPr>
        <p:spPr bwMode="auto">
          <a:xfrm>
            <a:off x="7061200" y="498533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35</a:t>
            </a:r>
          </a:p>
        </p:txBody>
      </p:sp>
      <p:sp>
        <p:nvSpPr>
          <p:cNvPr id="18" name="Freeform 17"/>
          <p:cNvSpPr/>
          <p:nvPr/>
        </p:nvSpPr>
        <p:spPr>
          <a:xfrm>
            <a:off x="1600197" y="4776095"/>
            <a:ext cx="4655653" cy="107445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491736"/>
              <a:gd name="connsiteY0" fmla="*/ 802419 h 3052264"/>
              <a:gd name="connsiteX1" fmla="*/ 2019117 w 4491736"/>
              <a:gd name="connsiteY1" fmla="*/ 25768 h 3052264"/>
              <a:gd name="connsiteX2" fmla="*/ 3606880 w 4491736"/>
              <a:gd name="connsiteY2" fmla="*/ 466315 h 3052264"/>
              <a:gd name="connsiteX3" fmla="*/ 4491736 w 4491736"/>
              <a:gd name="connsiteY3" fmla="*/ 3052264 h 3052264"/>
              <a:gd name="connsiteX0" fmla="*/ 0 w 4491736"/>
              <a:gd name="connsiteY0" fmla="*/ 784012 h 3033857"/>
              <a:gd name="connsiteX1" fmla="*/ 2019117 w 4491736"/>
              <a:gd name="connsiteY1" fmla="*/ 7361 h 3033857"/>
              <a:gd name="connsiteX2" fmla="*/ 3041468 w 4491736"/>
              <a:gd name="connsiteY2" fmla="*/ 1202898 h 3033857"/>
              <a:gd name="connsiteX3" fmla="*/ 4491736 w 4491736"/>
              <a:gd name="connsiteY3" fmla="*/ 3033857 h 3033857"/>
              <a:gd name="connsiteX0" fmla="*/ 0 w 4491736"/>
              <a:gd name="connsiteY0" fmla="*/ 580721 h 2830566"/>
              <a:gd name="connsiteX1" fmla="*/ 1494677 w 4491736"/>
              <a:gd name="connsiteY1" fmla="*/ 12343 h 2830566"/>
              <a:gd name="connsiteX2" fmla="*/ 3041468 w 4491736"/>
              <a:gd name="connsiteY2" fmla="*/ 999607 h 2830566"/>
              <a:gd name="connsiteX3" fmla="*/ 4491736 w 4491736"/>
              <a:gd name="connsiteY3" fmla="*/ 2830566 h 2830566"/>
              <a:gd name="connsiteX0" fmla="*/ 0 w 4491736"/>
              <a:gd name="connsiteY0" fmla="*/ 482366 h 2732211"/>
              <a:gd name="connsiteX1" fmla="*/ 1519260 w 4491736"/>
              <a:gd name="connsiteY1" fmla="*/ 18124 h 2732211"/>
              <a:gd name="connsiteX2" fmla="*/ 3041468 w 4491736"/>
              <a:gd name="connsiteY2" fmla="*/ 901252 h 2732211"/>
              <a:gd name="connsiteX3" fmla="*/ 4491736 w 4491736"/>
              <a:gd name="connsiteY3" fmla="*/ 2732211 h 2732211"/>
              <a:gd name="connsiteX0" fmla="*/ 0 w 4467153"/>
              <a:gd name="connsiteY0" fmla="*/ 2061606 h 2749403"/>
              <a:gd name="connsiteX1" fmla="*/ 1494677 w 4467153"/>
              <a:gd name="connsiteY1" fmla="*/ 35316 h 2749403"/>
              <a:gd name="connsiteX2" fmla="*/ 3016885 w 4467153"/>
              <a:gd name="connsiteY2" fmla="*/ 918444 h 2749403"/>
              <a:gd name="connsiteX3" fmla="*/ 4467153 w 4467153"/>
              <a:gd name="connsiteY3" fmla="*/ 2749403 h 2749403"/>
              <a:gd name="connsiteX0" fmla="*/ 0 w 4467153"/>
              <a:gd name="connsiteY0" fmla="*/ 2061607 h 2749404"/>
              <a:gd name="connsiteX1" fmla="*/ 1494677 w 4467153"/>
              <a:gd name="connsiteY1" fmla="*/ 35317 h 2749404"/>
              <a:gd name="connsiteX2" fmla="*/ 3016885 w 4467153"/>
              <a:gd name="connsiteY2" fmla="*/ 918445 h 2749404"/>
              <a:gd name="connsiteX3" fmla="*/ 4467153 w 4467153"/>
              <a:gd name="connsiteY3" fmla="*/ 2749404 h 2749404"/>
              <a:gd name="connsiteX0" fmla="*/ 0 w 4467153"/>
              <a:gd name="connsiteY0" fmla="*/ 1208355 h 1896152"/>
              <a:gd name="connsiteX1" fmla="*/ 1732314 w 4467153"/>
              <a:gd name="connsiteY1" fmla="*/ 483771 h 1896152"/>
              <a:gd name="connsiteX2" fmla="*/ 3016885 w 4467153"/>
              <a:gd name="connsiteY2" fmla="*/ 65193 h 1896152"/>
              <a:gd name="connsiteX3" fmla="*/ 4467153 w 4467153"/>
              <a:gd name="connsiteY3" fmla="*/ 1896152 h 1896152"/>
              <a:gd name="connsiteX0" fmla="*/ 0 w 4467153"/>
              <a:gd name="connsiteY0" fmla="*/ 748019 h 1435816"/>
              <a:gd name="connsiteX1" fmla="*/ 1732314 w 4467153"/>
              <a:gd name="connsiteY1" fmla="*/ 23435 h 1435816"/>
              <a:gd name="connsiteX2" fmla="*/ 3352855 w 4467153"/>
              <a:gd name="connsiteY2" fmla="*/ 294762 h 1435816"/>
              <a:gd name="connsiteX3" fmla="*/ 4467153 w 4467153"/>
              <a:gd name="connsiteY3" fmla="*/ 1435816 h 1435816"/>
              <a:gd name="connsiteX0" fmla="*/ 0 w 4491736"/>
              <a:gd name="connsiteY0" fmla="*/ 761887 h 1436667"/>
              <a:gd name="connsiteX1" fmla="*/ 1756897 w 4491736"/>
              <a:gd name="connsiteY1" fmla="*/ 24286 h 1436667"/>
              <a:gd name="connsiteX2" fmla="*/ 3377438 w 4491736"/>
              <a:gd name="connsiteY2" fmla="*/ 295613 h 1436667"/>
              <a:gd name="connsiteX3" fmla="*/ 4491736 w 4491736"/>
              <a:gd name="connsiteY3" fmla="*/ 1436667 h 1436667"/>
              <a:gd name="connsiteX0" fmla="*/ 0 w 4901455"/>
              <a:gd name="connsiteY0" fmla="*/ 775799 h 2023330"/>
              <a:gd name="connsiteX1" fmla="*/ 1756897 w 4901455"/>
              <a:gd name="connsiteY1" fmla="*/ 38198 h 2023330"/>
              <a:gd name="connsiteX2" fmla="*/ 3377438 w 4901455"/>
              <a:gd name="connsiteY2" fmla="*/ 309525 h 2023330"/>
              <a:gd name="connsiteX3" fmla="*/ 4901455 w 4901455"/>
              <a:gd name="connsiteY3" fmla="*/ 2023330 h 2023330"/>
              <a:gd name="connsiteX0" fmla="*/ 0 w 4499930"/>
              <a:gd name="connsiteY0" fmla="*/ 799703 h 2646019"/>
              <a:gd name="connsiteX1" fmla="*/ 1756897 w 4499930"/>
              <a:gd name="connsiteY1" fmla="*/ 62102 h 2646019"/>
              <a:gd name="connsiteX2" fmla="*/ 3377438 w 4499930"/>
              <a:gd name="connsiteY2" fmla="*/ 333429 h 2646019"/>
              <a:gd name="connsiteX3" fmla="*/ 4499930 w 4499930"/>
              <a:gd name="connsiteY3" fmla="*/ 2646019 h 2646019"/>
              <a:gd name="connsiteX0" fmla="*/ 0 w 4499930"/>
              <a:gd name="connsiteY0" fmla="*/ 754219 h 2600535"/>
              <a:gd name="connsiteX1" fmla="*/ 1756897 w 4499930"/>
              <a:gd name="connsiteY1" fmla="*/ 16618 h 2600535"/>
              <a:gd name="connsiteX2" fmla="*/ 3139801 w 4499930"/>
              <a:gd name="connsiteY2" fmla="*/ 1303275 h 2600535"/>
              <a:gd name="connsiteX3" fmla="*/ 4499930 w 4499930"/>
              <a:gd name="connsiteY3" fmla="*/ 2600535 h 2600535"/>
              <a:gd name="connsiteX0" fmla="*/ 0 w 4499930"/>
              <a:gd name="connsiteY0" fmla="*/ 357444 h 2203760"/>
              <a:gd name="connsiteX1" fmla="*/ 1674953 w 4499930"/>
              <a:gd name="connsiteY1" fmla="*/ 114492 h 2203760"/>
              <a:gd name="connsiteX2" fmla="*/ 3139801 w 4499930"/>
              <a:gd name="connsiteY2" fmla="*/ 906500 h 2203760"/>
              <a:gd name="connsiteX3" fmla="*/ 4499930 w 4499930"/>
              <a:gd name="connsiteY3" fmla="*/ 2203760 h 2203760"/>
              <a:gd name="connsiteX0" fmla="*/ 0 w 4499930"/>
              <a:gd name="connsiteY0" fmla="*/ 367603 h 2213919"/>
              <a:gd name="connsiteX1" fmla="*/ 1674953 w 4499930"/>
              <a:gd name="connsiteY1" fmla="*/ 124651 h 2213919"/>
              <a:gd name="connsiteX2" fmla="*/ 3139801 w 4499930"/>
              <a:gd name="connsiteY2" fmla="*/ 916659 h 2213919"/>
              <a:gd name="connsiteX3" fmla="*/ 4499930 w 4499930"/>
              <a:gd name="connsiteY3" fmla="*/ 2213919 h 2213919"/>
              <a:gd name="connsiteX0" fmla="*/ 0 w 4499930"/>
              <a:gd name="connsiteY0" fmla="*/ 299678 h 2145994"/>
              <a:gd name="connsiteX1" fmla="*/ 1674953 w 4499930"/>
              <a:gd name="connsiteY1" fmla="*/ 56726 h 2145994"/>
              <a:gd name="connsiteX2" fmla="*/ 3139801 w 4499930"/>
              <a:gd name="connsiteY2" fmla="*/ 848734 h 2145994"/>
              <a:gd name="connsiteX3" fmla="*/ 4499930 w 4499930"/>
              <a:gd name="connsiteY3" fmla="*/ 2145994 h 2145994"/>
              <a:gd name="connsiteX0" fmla="*/ 0 w 4516319"/>
              <a:gd name="connsiteY0" fmla="*/ 763670 h 2089303"/>
              <a:gd name="connsiteX1" fmla="*/ 1691342 w 4516319"/>
              <a:gd name="connsiteY1" fmla="*/ 35 h 2089303"/>
              <a:gd name="connsiteX2" fmla="*/ 3156190 w 4516319"/>
              <a:gd name="connsiteY2" fmla="*/ 792043 h 2089303"/>
              <a:gd name="connsiteX3" fmla="*/ 4516319 w 4516319"/>
              <a:gd name="connsiteY3" fmla="*/ 2089303 h 2089303"/>
              <a:gd name="connsiteX0" fmla="*/ 0 w 4516319"/>
              <a:gd name="connsiteY0" fmla="*/ 260550 h 1586183"/>
              <a:gd name="connsiteX1" fmla="*/ 1740508 w 4516319"/>
              <a:gd name="connsiteY1" fmla="*/ 4581 h 1586183"/>
              <a:gd name="connsiteX2" fmla="*/ 3156190 w 4516319"/>
              <a:gd name="connsiteY2" fmla="*/ 288923 h 1586183"/>
              <a:gd name="connsiteX3" fmla="*/ 4516319 w 4516319"/>
              <a:gd name="connsiteY3" fmla="*/ 1586183 h 1586183"/>
              <a:gd name="connsiteX0" fmla="*/ 0 w 4499930"/>
              <a:gd name="connsiteY0" fmla="*/ 1054697 h 1625340"/>
              <a:gd name="connsiteX1" fmla="*/ 1724119 w 4499930"/>
              <a:gd name="connsiteY1" fmla="*/ 43738 h 1625340"/>
              <a:gd name="connsiteX2" fmla="*/ 3139801 w 4499930"/>
              <a:gd name="connsiteY2" fmla="*/ 328080 h 1625340"/>
              <a:gd name="connsiteX3" fmla="*/ 4499930 w 4499930"/>
              <a:gd name="connsiteY3" fmla="*/ 1625340 h 1625340"/>
              <a:gd name="connsiteX0" fmla="*/ 0 w 4499930"/>
              <a:gd name="connsiteY0" fmla="*/ 768851 h 1339494"/>
              <a:gd name="connsiteX1" fmla="*/ 1789674 w 4499930"/>
              <a:gd name="connsiteY1" fmla="*/ 356677 h 1339494"/>
              <a:gd name="connsiteX2" fmla="*/ 3139801 w 4499930"/>
              <a:gd name="connsiteY2" fmla="*/ 42234 h 1339494"/>
              <a:gd name="connsiteX3" fmla="*/ 4499930 w 4499930"/>
              <a:gd name="connsiteY3" fmla="*/ 1339494 h 1339494"/>
              <a:gd name="connsiteX0" fmla="*/ 0 w 4499930"/>
              <a:gd name="connsiteY0" fmla="*/ 412184 h 982827"/>
              <a:gd name="connsiteX1" fmla="*/ 1789674 w 4499930"/>
              <a:gd name="connsiteY1" fmla="*/ 10 h 982827"/>
              <a:gd name="connsiteX2" fmla="*/ 3180773 w 4499930"/>
              <a:gd name="connsiteY2" fmla="*/ 401506 h 982827"/>
              <a:gd name="connsiteX3" fmla="*/ 4499930 w 4499930"/>
              <a:gd name="connsiteY3" fmla="*/ 982827 h 982827"/>
              <a:gd name="connsiteX0" fmla="*/ 0 w 4172155"/>
              <a:gd name="connsiteY0" fmla="*/ 412190 h 1529550"/>
              <a:gd name="connsiteX1" fmla="*/ 1789674 w 4172155"/>
              <a:gd name="connsiteY1" fmla="*/ 16 h 1529550"/>
              <a:gd name="connsiteX2" fmla="*/ 3180773 w 4172155"/>
              <a:gd name="connsiteY2" fmla="*/ 401512 h 1529550"/>
              <a:gd name="connsiteX3" fmla="*/ 4172155 w 4172155"/>
              <a:gd name="connsiteY3" fmla="*/ 1529550 h 152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2155" h="1529550">
                <a:moveTo>
                  <a:pt x="0" y="412190"/>
                </a:moveTo>
                <a:cubicBezTo>
                  <a:pt x="653796" y="109419"/>
                  <a:pt x="1259545" y="1796"/>
                  <a:pt x="1789674" y="16"/>
                </a:cubicBezTo>
                <a:cubicBezTo>
                  <a:pt x="2319803" y="-1764"/>
                  <a:pt x="2783693" y="146590"/>
                  <a:pt x="3180773" y="401512"/>
                </a:cubicBezTo>
                <a:cubicBezTo>
                  <a:pt x="3577853" y="656434"/>
                  <a:pt x="4097543" y="1301115"/>
                  <a:pt x="4172155" y="15295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292"/>
          <p:cNvSpPr>
            <a:spLocks noChangeArrowheads="1"/>
          </p:cNvSpPr>
          <p:nvPr/>
        </p:nvSpPr>
        <p:spPr bwMode="auto">
          <a:xfrm>
            <a:off x="6595533" y="5384576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45</a:t>
            </a:r>
          </a:p>
        </p:txBody>
      </p:sp>
      <p:sp>
        <p:nvSpPr>
          <p:cNvPr id="182" name="Oval 293"/>
          <p:cNvSpPr>
            <a:spLocks noChangeArrowheads="1"/>
          </p:cNvSpPr>
          <p:nvPr/>
        </p:nvSpPr>
        <p:spPr bwMode="auto">
          <a:xfrm>
            <a:off x="6129867" y="578382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85278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325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338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13</a:t>
            </a:fld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26576" y="5309104"/>
            <a:ext cx="2889074" cy="98010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768094 h 1594401"/>
              <a:gd name="connsiteX1" fmla="*/ 2375060 w 4553712"/>
              <a:gd name="connsiteY1" fmla="*/ 1585818 h 1594401"/>
              <a:gd name="connsiteX2" fmla="*/ 4553712 w 4553712"/>
              <a:gd name="connsiteY2" fmla="*/ -2 h 1594401"/>
              <a:gd name="connsiteX3" fmla="*/ 4553712 w 4553712"/>
              <a:gd name="connsiteY3" fmla="*/ -2 h 1594401"/>
              <a:gd name="connsiteX0" fmla="*/ 0 w 4553712"/>
              <a:gd name="connsiteY0" fmla="*/ 768094 h 1618246"/>
              <a:gd name="connsiteX1" fmla="*/ 2375060 w 4553712"/>
              <a:gd name="connsiteY1" fmla="*/ 1585818 h 1618246"/>
              <a:gd name="connsiteX2" fmla="*/ 4553712 w 4553712"/>
              <a:gd name="connsiteY2" fmla="*/ -2 h 1618246"/>
              <a:gd name="connsiteX3" fmla="*/ 4553712 w 4553712"/>
              <a:gd name="connsiteY3" fmla="*/ -2 h 1618246"/>
              <a:gd name="connsiteX0" fmla="*/ 0 w 4553712"/>
              <a:gd name="connsiteY0" fmla="*/ 1235548 h 1754681"/>
              <a:gd name="connsiteX1" fmla="*/ 2375060 w 4553712"/>
              <a:gd name="connsiteY1" fmla="*/ 1585820 h 1754681"/>
              <a:gd name="connsiteX2" fmla="*/ 4553712 w 4553712"/>
              <a:gd name="connsiteY2" fmla="*/ 0 h 1754681"/>
              <a:gd name="connsiteX3" fmla="*/ 4553712 w 4553712"/>
              <a:gd name="connsiteY3" fmla="*/ 0 h 1754681"/>
              <a:gd name="connsiteX0" fmla="*/ 0 w 4583141"/>
              <a:gd name="connsiteY0" fmla="*/ 0 h 2135237"/>
              <a:gd name="connsiteX1" fmla="*/ 2404489 w 4583141"/>
              <a:gd name="connsiteY1" fmla="*/ 2131042 h 2135237"/>
              <a:gd name="connsiteX2" fmla="*/ 4583141 w 4583141"/>
              <a:gd name="connsiteY2" fmla="*/ 545222 h 2135237"/>
              <a:gd name="connsiteX3" fmla="*/ 4583141 w 4583141"/>
              <a:gd name="connsiteY3" fmla="*/ 545222 h 2135237"/>
              <a:gd name="connsiteX0" fmla="*/ 0 w 4583141"/>
              <a:gd name="connsiteY0" fmla="*/ 0 h 898676"/>
              <a:gd name="connsiteX1" fmla="*/ 2522203 w 4583141"/>
              <a:gd name="connsiteY1" fmla="*/ 884504 h 898676"/>
              <a:gd name="connsiteX2" fmla="*/ 4583141 w 4583141"/>
              <a:gd name="connsiteY2" fmla="*/ 545222 h 898676"/>
              <a:gd name="connsiteX3" fmla="*/ 4583141 w 4583141"/>
              <a:gd name="connsiteY3" fmla="*/ 545222 h 898676"/>
              <a:gd name="connsiteX0" fmla="*/ 0 w 4583141"/>
              <a:gd name="connsiteY0" fmla="*/ 30345 h 575566"/>
              <a:gd name="connsiteX1" fmla="*/ 2676008 w 4583141"/>
              <a:gd name="connsiteY1" fmla="*/ 7194 h 575566"/>
              <a:gd name="connsiteX2" fmla="*/ 4583141 w 4583141"/>
              <a:gd name="connsiteY2" fmla="*/ 575567 h 575566"/>
              <a:gd name="connsiteX3" fmla="*/ 4583141 w 4583141"/>
              <a:gd name="connsiteY3" fmla="*/ 575567 h 575566"/>
              <a:gd name="connsiteX0" fmla="*/ 0 w 4583141"/>
              <a:gd name="connsiteY0" fmla="*/ 117502 h 662723"/>
              <a:gd name="connsiteX1" fmla="*/ 2676008 w 4583141"/>
              <a:gd name="connsiteY1" fmla="*/ 94351 h 662723"/>
              <a:gd name="connsiteX2" fmla="*/ 4583141 w 4583141"/>
              <a:gd name="connsiteY2" fmla="*/ 662724 h 662723"/>
              <a:gd name="connsiteX3" fmla="*/ 4583141 w 4583141"/>
              <a:gd name="connsiteY3" fmla="*/ 662724 h 662723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  <a:gd name="connsiteX0" fmla="*/ 0 w 4506239"/>
              <a:gd name="connsiteY0" fmla="*/ 164592 h 613254"/>
              <a:gd name="connsiteX1" fmla="*/ 2599106 w 4506239"/>
              <a:gd name="connsiteY1" fmla="*/ 44882 h 613254"/>
              <a:gd name="connsiteX2" fmla="*/ 4506239 w 4506239"/>
              <a:gd name="connsiteY2" fmla="*/ 613255 h 613254"/>
              <a:gd name="connsiteX3" fmla="*/ 4506239 w 4506239"/>
              <a:gd name="connsiteY3" fmla="*/ 613255 h 613254"/>
              <a:gd name="connsiteX0" fmla="*/ 0 w 4531326"/>
              <a:gd name="connsiteY0" fmla="*/ 110486 h 675313"/>
              <a:gd name="connsiteX1" fmla="*/ 2624193 w 4531326"/>
              <a:gd name="connsiteY1" fmla="*/ 106940 h 675313"/>
              <a:gd name="connsiteX2" fmla="*/ 4531326 w 4531326"/>
              <a:gd name="connsiteY2" fmla="*/ 675313 h 675313"/>
              <a:gd name="connsiteX3" fmla="*/ 4531326 w 4531326"/>
              <a:gd name="connsiteY3" fmla="*/ 675313 h 675313"/>
              <a:gd name="connsiteX0" fmla="*/ 0 w 4531326"/>
              <a:gd name="connsiteY0" fmla="*/ 71235 h 636062"/>
              <a:gd name="connsiteX1" fmla="*/ 2624193 w 4531326"/>
              <a:gd name="connsiteY1" fmla="*/ 67689 h 636062"/>
              <a:gd name="connsiteX2" fmla="*/ 4531326 w 4531326"/>
              <a:gd name="connsiteY2" fmla="*/ 636062 h 636062"/>
              <a:gd name="connsiteX3" fmla="*/ 4531326 w 4531326"/>
              <a:gd name="connsiteY3" fmla="*/ 636062 h 63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326" h="636062">
                <a:moveTo>
                  <a:pt x="0" y="71235"/>
                </a:moveTo>
                <a:cubicBezTo>
                  <a:pt x="900453" y="-19715"/>
                  <a:pt x="1868972" y="-26449"/>
                  <a:pt x="2624193" y="67689"/>
                </a:cubicBezTo>
                <a:cubicBezTo>
                  <a:pt x="3379414" y="161827"/>
                  <a:pt x="4169526" y="406150"/>
                  <a:pt x="4531326" y="636062"/>
                </a:cubicBezTo>
                <a:lnTo>
                  <a:pt x="4531326" y="63606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  <p:sp>
        <p:nvSpPr>
          <p:cNvPr id="176" name="Oval 290"/>
          <p:cNvSpPr>
            <a:spLocks noChangeArrowheads="1"/>
          </p:cNvSpPr>
          <p:nvPr/>
        </p:nvSpPr>
        <p:spPr bwMode="auto">
          <a:xfrm>
            <a:off x="6595533" y="4586085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34</a:t>
            </a:r>
          </a:p>
        </p:txBody>
      </p:sp>
      <p:sp>
        <p:nvSpPr>
          <p:cNvPr id="177" name="Oval 776"/>
          <p:cNvSpPr>
            <a:spLocks noChangeArrowheads="1"/>
          </p:cNvSpPr>
          <p:nvPr/>
        </p:nvSpPr>
        <p:spPr bwMode="auto">
          <a:xfrm>
            <a:off x="7527925" y="4610772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25</a:t>
            </a:r>
          </a:p>
        </p:txBody>
      </p:sp>
      <p:sp>
        <p:nvSpPr>
          <p:cNvPr id="178" name="Oval 291"/>
          <p:cNvSpPr>
            <a:spLocks noChangeArrowheads="1"/>
          </p:cNvSpPr>
          <p:nvPr/>
        </p:nvSpPr>
        <p:spPr bwMode="auto">
          <a:xfrm>
            <a:off x="7061200" y="498533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35</a:t>
            </a:r>
          </a:p>
        </p:txBody>
      </p:sp>
      <p:sp>
        <p:nvSpPr>
          <p:cNvPr id="18" name="Freeform 17"/>
          <p:cNvSpPr/>
          <p:nvPr/>
        </p:nvSpPr>
        <p:spPr>
          <a:xfrm>
            <a:off x="1591053" y="4882871"/>
            <a:ext cx="4215497" cy="134863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491736"/>
              <a:gd name="connsiteY0" fmla="*/ 802419 h 3052264"/>
              <a:gd name="connsiteX1" fmla="*/ 2019117 w 4491736"/>
              <a:gd name="connsiteY1" fmla="*/ 25768 h 3052264"/>
              <a:gd name="connsiteX2" fmla="*/ 3606880 w 4491736"/>
              <a:gd name="connsiteY2" fmla="*/ 466315 h 3052264"/>
              <a:gd name="connsiteX3" fmla="*/ 4491736 w 4491736"/>
              <a:gd name="connsiteY3" fmla="*/ 3052264 h 3052264"/>
              <a:gd name="connsiteX0" fmla="*/ 0 w 4491736"/>
              <a:gd name="connsiteY0" fmla="*/ 784012 h 3033857"/>
              <a:gd name="connsiteX1" fmla="*/ 2019117 w 4491736"/>
              <a:gd name="connsiteY1" fmla="*/ 7361 h 3033857"/>
              <a:gd name="connsiteX2" fmla="*/ 3041468 w 4491736"/>
              <a:gd name="connsiteY2" fmla="*/ 1202898 h 3033857"/>
              <a:gd name="connsiteX3" fmla="*/ 4491736 w 4491736"/>
              <a:gd name="connsiteY3" fmla="*/ 3033857 h 3033857"/>
              <a:gd name="connsiteX0" fmla="*/ 0 w 4491736"/>
              <a:gd name="connsiteY0" fmla="*/ 580721 h 2830566"/>
              <a:gd name="connsiteX1" fmla="*/ 1494677 w 4491736"/>
              <a:gd name="connsiteY1" fmla="*/ 12343 h 2830566"/>
              <a:gd name="connsiteX2" fmla="*/ 3041468 w 4491736"/>
              <a:gd name="connsiteY2" fmla="*/ 999607 h 2830566"/>
              <a:gd name="connsiteX3" fmla="*/ 4491736 w 4491736"/>
              <a:gd name="connsiteY3" fmla="*/ 2830566 h 2830566"/>
              <a:gd name="connsiteX0" fmla="*/ 0 w 4491736"/>
              <a:gd name="connsiteY0" fmla="*/ 482366 h 2732211"/>
              <a:gd name="connsiteX1" fmla="*/ 1519260 w 4491736"/>
              <a:gd name="connsiteY1" fmla="*/ 18124 h 2732211"/>
              <a:gd name="connsiteX2" fmla="*/ 3041468 w 4491736"/>
              <a:gd name="connsiteY2" fmla="*/ 901252 h 2732211"/>
              <a:gd name="connsiteX3" fmla="*/ 4491736 w 4491736"/>
              <a:gd name="connsiteY3" fmla="*/ 2732211 h 2732211"/>
              <a:gd name="connsiteX0" fmla="*/ 0 w 4467153"/>
              <a:gd name="connsiteY0" fmla="*/ 2061606 h 2749403"/>
              <a:gd name="connsiteX1" fmla="*/ 1494677 w 4467153"/>
              <a:gd name="connsiteY1" fmla="*/ 35316 h 2749403"/>
              <a:gd name="connsiteX2" fmla="*/ 3016885 w 4467153"/>
              <a:gd name="connsiteY2" fmla="*/ 918444 h 2749403"/>
              <a:gd name="connsiteX3" fmla="*/ 4467153 w 4467153"/>
              <a:gd name="connsiteY3" fmla="*/ 2749403 h 2749403"/>
              <a:gd name="connsiteX0" fmla="*/ 0 w 4467153"/>
              <a:gd name="connsiteY0" fmla="*/ 2061607 h 2749404"/>
              <a:gd name="connsiteX1" fmla="*/ 1494677 w 4467153"/>
              <a:gd name="connsiteY1" fmla="*/ 35317 h 2749404"/>
              <a:gd name="connsiteX2" fmla="*/ 3016885 w 4467153"/>
              <a:gd name="connsiteY2" fmla="*/ 918445 h 2749404"/>
              <a:gd name="connsiteX3" fmla="*/ 4467153 w 4467153"/>
              <a:gd name="connsiteY3" fmla="*/ 2749404 h 2749404"/>
              <a:gd name="connsiteX0" fmla="*/ 0 w 4467153"/>
              <a:gd name="connsiteY0" fmla="*/ 1208355 h 1896152"/>
              <a:gd name="connsiteX1" fmla="*/ 1732314 w 4467153"/>
              <a:gd name="connsiteY1" fmla="*/ 483771 h 1896152"/>
              <a:gd name="connsiteX2" fmla="*/ 3016885 w 4467153"/>
              <a:gd name="connsiteY2" fmla="*/ 65193 h 1896152"/>
              <a:gd name="connsiteX3" fmla="*/ 4467153 w 4467153"/>
              <a:gd name="connsiteY3" fmla="*/ 1896152 h 1896152"/>
              <a:gd name="connsiteX0" fmla="*/ 0 w 4467153"/>
              <a:gd name="connsiteY0" fmla="*/ 748019 h 1435816"/>
              <a:gd name="connsiteX1" fmla="*/ 1732314 w 4467153"/>
              <a:gd name="connsiteY1" fmla="*/ 23435 h 1435816"/>
              <a:gd name="connsiteX2" fmla="*/ 3352855 w 4467153"/>
              <a:gd name="connsiteY2" fmla="*/ 294762 h 1435816"/>
              <a:gd name="connsiteX3" fmla="*/ 4467153 w 4467153"/>
              <a:gd name="connsiteY3" fmla="*/ 1435816 h 1435816"/>
              <a:gd name="connsiteX0" fmla="*/ 0 w 4491736"/>
              <a:gd name="connsiteY0" fmla="*/ 761887 h 1436667"/>
              <a:gd name="connsiteX1" fmla="*/ 1756897 w 4491736"/>
              <a:gd name="connsiteY1" fmla="*/ 24286 h 1436667"/>
              <a:gd name="connsiteX2" fmla="*/ 3377438 w 4491736"/>
              <a:gd name="connsiteY2" fmla="*/ 295613 h 1436667"/>
              <a:gd name="connsiteX3" fmla="*/ 4491736 w 4491736"/>
              <a:gd name="connsiteY3" fmla="*/ 1436667 h 1436667"/>
              <a:gd name="connsiteX0" fmla="*/ 0 w 4901455"/>
              <a:gd name="connsiteY0" fmla="*/ 775799 h 2023330"/>
              <a:gd name="connsiteX1" fmla="*/ 1756897 w 4901455"/>
              <a:gd name="connsiteY1" fmla="*/ 38198 h 2023330"/>
              <a:gd name="connsiteX2" fmla="*/ 3377438 w 4901455"/>
              <a:gd name="connsiteY2" fmla="*/ 309525 h 2023330"/>
              <a:gd name="connsiteX3" fmla="*/ 4901455 w 4901455"/>
              <a:gd name="connsiteY3" fmla="*/ 2023330 h 2023330"/>
              <a:gd name="connsiteX0" fmla="*/ 0 w 4499930"/>
              <a:gd name="connsiteY0" fmla="*/ 799703 h 2646019"/>
              <a:gd name="connsiteX1" fmla="*/ 1756897 w 4499930"/>
              <a:gd name="connsiteY1" fmla="*/ 62102 h 2646019"/>
              <a:gd name="connsiteX2" fmla="*/ 3377438 w 4499930"/>
              <a:gd name="connsiteY2" fmla="*/ 333429 h 2646019"/>
              <a:gd name="connsiteX3" fmla="*/ 4499930 w 4499930"/>
              <a:gd name="connsiteY3" fmla="*/ 2646019 h 2646019"/>
              <a:gd name="connsiteX0" fmla="*/ 0 w 4499930"/>
              <a:gd name="connsiteY0" fmla="*/ 754219 h 2600535"/>
              <a:gd name="connsiteX1" fmla="*/ 1756897 w 4499930"/>
              <a:gd name="connsiteY1" fmla="*/ 16618 h 2600535"/>
              <a:gd name="connsiteX2" fmla="*/ 3139801 w 4499930"/>
              <a:gd name="connsiteY2" fmla="*/ 1303275 h 2600535"/>
              <a:gd name="connsiteX3" fmla="*/ 4499930 w 4499930"/>
              <a:gd name="connsiteY3" fmla="*/ 2600535 h 2600535"/>
              <a:gd name="connsiteX0" fmla="*/ 0 w 4499930"/>
              <a:gd name="connsiteY0" fmla="*/ 357444 h 2203760"/>
              <a:gd name="connsiteX1" fmla="*/ 1674953 w 4499930"/>
              <a:gd name="connsiteY1" fmla="*/ 114492 h 2203760"/>
              <a:gd name="connsiteX2" fmla="*/ 3139801 w 4499930"/>
              <a:gd name="connsiteY2" fmla="*/ 906500 h 2203760"/>
              <a:gd name="connsiteX3" fmla="*/ 4499930 w 4499930"/>
              <a:gd name="connsiteY3" fmla="*/ 2203760 h 2203760"/>
              <a:gd name="connsiteX0" fmla="*/ 0 w 4499930"/>
              <a:gd name="connsiteY0" fmla="*/ 367603 h 2213919"/>
              <a:gd name="connsiteX1" fmla="*/ 1674953 w 4499930"/>
              <a:gd name="connsiteY1" fmla="*/ 124651 h 2213919"/>
              <a:gd name="connsiteX2" fmla="*/ 3139801 w 4499930"/>
              <a:gd name="connsiteY2" fmla="*/ 916659 h 2213919"/>
              <a:gd name="connsiteX3" fmla="*/ 4499930 w 4499930"/>
              <a:gd name="connsiteY3" fmla="*/ 2213919 h 2213919"/>
              <a:gd name="connsiteX0" fmla="*/ 0 w 4499930"/>
              <a:gd name="connsiteY0" fmla="*/ 299678 h 2145994"/>
              <a:gd name="connsiteX1" fmla="*/ 1674953 w 4499930"/>
              <a:gd name="connsiteY1" fmla="*/ 56726 h 2145994"/>
              <a:gd name="connsiteX2" fmla="*/ 3139801 w 4499930"/>
              <a:gd name="connsiteY2" fmla="*/ 848734 h 2145994"/>
              <a:gd name="connsiteX3" fmla="*/ 4499930 w 4499930"/>
              <a:gd name="connsiteY3" fmla="*/ 2145994 h 2145994"/>
              <a:gd name="connsiteX0" fmla="*/ 0 w 4516319"/>
              <a:gd name="connsiteY0" fmla="*/ 763670 h 2089303"/>
              <a:gd name="connsiteX1" fmla="*/ 1691342 w 4516319"/>
              <a:gd name="connsiteY1" fmla="*/ 35 h 2089303"/>
              <a:gd name="connsiteX2" fmla="*/ 3156190 w 4516319"/>
              <a:gd name="connsiteY2" fmla="*/ 792043 h 2089303"/>
              <a:gd name="connsiteX3" fmla="*/ 4516319 w 4516319"/>
              <a:gd name="connsiteY3" fmla="*/ 2089303 h 2089303"/>
              <a:gd name="connsiteX0" fmla="*/ 0 w 4516319"/>
              <a:gd name="connsiteY0" fmla="*/ 260550 h 1586183"/>
              <a:gd name="connsiteX1" fmla="*/ 1740508 w 4516319"/>
              <a:gd name="connsiteY1" fmla="*/ 4581 h 1586183"/>
              <a:gd name="connsiteX2" fmla="*/ 3156190 w 4516319"/>
              <a:gd name="connsiteY2" fmla="*/ 288923 h 1586183"/>
              <a:gd name="connsiteX3" fmla="*/ 4516319 w 4516319"/>
              <a:gd name="connsiteY3" fmla="*/ 1586183 h 1586183"/>
              <a:gd name="connsiteX0" fmla="*/ 0 w 4499930"/>
              <a:gd name="connsiteY0" fmla="*/ 1054697 h 1625340"/>
              <a:gd name="connsiteX1" fmla="*/ 1724119 w 4499930"/>
              <a:gd name="connsiteY1" fmla="*/ 43738 h 1625340"/>
              <a:gd name="connsiteX2" fmla="*/ 3139801 w 4499930"/>
              <a:gd name="connsiteY2" fmla="*/ 328080 h 1625340"/>
              <a:gd name="connsiteX3" fmla="*/ 4499930 w 4499930"/>
              <a:gd name="connsiteY3" fmla="*/ 1625340 h 1625340"/>
              <a:gd name="connsiteX0" fmla="*/ 0 w 4499930"/>
              <a:gd name="connsiteY0" fmla="*/ 768851 h 1339494"/>
              <a:gd name="connsiteX1" fmla="*/ 1789674 w 4499930"/>
              <a:gd name="connsiteY1" fmla="*/ 356677 h 1339494"/>
              <a:gd name="connsiteX2" fmla="*/ 3139801 w 4499930"/>
              <a:gd name="connsiteY2" fmla="*/ 42234 h 1339494"/>
              <a:gd name="connsiteX3" fmla="*/ 4499930 w 4499930"/>
              <a:gd name="connsiteY3" fmla="*/ 1339494 h 1339494"/>
              <a:gd name="connsiteX0" fmla="*/ 0 w 4499930"/>
              <a:gd name="connsiteY0" fmla="*/ 412184 h 982827"/>
              <a:gd name="connsiteX1" fmla="*/ 1789674 w 4499930"/>
              <a:gd name="connsiteY1" fmla="*/ 10 h 982827"/>
              <a:gd name="connsiteX2" fmla="*/ 3180773 w 4499930"/>
              <a:gd name="connsiteY2" fmla="*/ 401506 h 982827"/>
              <a:gd name="connsiteX3" fmla="*/ 4499930 w 4499930"/>
              <a:gd name="connsiteY3" fmla="*/ 982827 h 982827"/>
              <a:gd name="connsiteX0" fmla="*/ 0 w 4172155"/>
              <a:gd name="connsiteY0" fmla="*/ 412190 h 1529550"/>
              <a:gd name="connsiteX1" fmla="*/ 1789674 w 4172155"/>
              <a:gd name="connsiteY1" fmla="*/ 16 h 1529550"/>
              <a:gd name="connsiteX2" fmla="*/ 3180773 w 4172155"/>
              <a:gd name="connsiteY2" fmla="*/ 401512 h 1529550"/>
              <a:gd name="connsiteX3" fmla="*/ 4172155 w 4172155"/>
              <a:gd name="connsiteY3" fmla="*/ 1529550 h 1529550"/>
              <a:gd name="connsiteX0" fmla="*/ 0 w 4172155"/>
              <a:gd name="connsiteY0" fmla="*/ 798608 h 1541185"/>
              <a:gd name="connsiteX1" fmla="*/ 1789674 w 4172155"/>
              <a:gd name="connsiteY1" fmla="*/ 11651 h 1541185"/>
              <a:gd name="connsiteX2" fmla="*/ 3180773 w 4172155"/>
              <a:gd name="connsiteY2" fmla="*/ 413147 h 1541185"/>
              <a:gd name="connsiteX3" fmla="*/ 4172155 w 4172155"/>
              <a:gd name="connsiteY3" fmla="*/ 1541185 h 1541185"/>
              <a:gd name="connsiteX0" fmla="*/ 0 w 4172155"/>
              <a:gd name="connsiteY0" fmla="*/ 798608 h 1541185"/>
              <a:gd name="connsiteX1" fmla="*/ 1789674 w 4172155"/>
              <a:gd name="connsiteY1" fmla="*/ 11651 h 1541185"/>
              <a:gd name="connsiteX2" fmla="*/ 3180773 w 4172155"/>
              <a:gd name="connsiteY2" fmla="*/ 413147 h 1541185"/>
              <a:gd name="connsiteX3" fmla="*/ 4172155 w 4172155"/>
              <a:gd name="connsiteY3" fmla="*/ 1541185 h 1541185"/>
              <a:gd name="connsiteX0" fmla="*/ 0 w 4181225"/>
              <a:gd name="connsiteY0" fmla="*/ 848989 h 1543517"/>
              <a:gd name="connsiteX1" fmla="*/ 1798744 w 4181225"/>
              <a:gd name="connsiteY1" fmla="*/ 13983 h 1543517"/>
              <a:gd name="connsiteX2" fmla="*/ 3189843 w 4181225"/>
              <a:gd name="connsiteY2" fmla="*/ 415479 h 1543517"/>
              <a:gd name="connsiteX3" fmla="*/ 4181225 w 4181225"/>
              <a:gd name="connsiteY3" fmla="*/ 1543517 h 1543517"/>
              <a:gd name="connsiteX0" fmla="*/ 0 w 4181225"/>
              <a:gd name="connsiteY0" fmla="*/ 722805 h 1417333"/>
              <a:gd name="connsiteX1" fmla="*/ 1789675 w 4181225"/>
              <a:gd name="connsiteY1" fmla="*/ 22336 h 1417333"/>
              <a:gd name="connsiteX2" fmla="*/ 3189843 w 4181225"/>
              <a:gd name="connsiteY2" fmla="*/ 289295 h 1417333"/>
              <a:gd name="connsiteX3" fmla="*/ 4181225 w 4181225"/>
              <a:gd name="connsiteY3" fmla="*/ 1417333 h 14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1225" h="1417333">
                <a:moveTo>
                  <a:pt x="0" y="722805"/>
                </a:moveTo>
                <a:cubicBezTo>
                  <a:pt x="554030" y="237447"/>
                  <a:pt x="1258035" y="94588"/>
                  <a:pt x="1789675" y="22336"/>
                </a:cubicBezTo>
                <a:cubicBezTo>
                  <a:pt x="2321315" y="-49916"/>
                  <a:pt x="2791251" y="56796"/>
                  <a:pt x="3189843" y="289295"/>
                </a:cubicBezTo>
                <a:cubicBezTo>
                  <a:pt x="3588435" y="521795"/>
                  <a:pt x="4106613" y="1188898"/>
                  <a:pt x="4181225" y="141733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292"/>
          <p:cNvSpPr>
            <a:spLocks noChangeArrowheads="1"/>
          </p:cNvSpPr>
          <p:nvPr/>
        </p:nvSpPr>
        <p:spPr bwMode="auto">
          <a:xfrm>
            <a:off x="6595533" y="5384576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45</a:t>
            </a:r>
          </a:p>
        </p:txBody>
      </p:sp>
      <p:sp>
        <p:nvSpPr>
          <p:cNvPr id="182" name="Oval 293"/>
          <p:cNvSpPr>
            <a:spLocks noChangeArrowheads="1"/>
          </p:cNvSpPr>
          <p:nvPr/>
        </p:nvSpPr>
        <p:spPr bwMode="auto">
          <a:xfrm>
            <a:off x="6129867" y="5783821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55</a:t>
            </a:r>
          </a:p>
        </p:txBody>
      </p:sp>
      <p:sp>
        <p:nvSpPr>
          <p:cNvPr id="183" name="Oval 300"/>
          <p:cNvSpPr>
            <a:spLocks noChangeArrowheads="1"/>
          </p:cNvSpPr>
          <p:nvPr/>
        </p:nvSpPr>
        <p:spPr bwMode="auto">
          <a:xfrm>
            <a:off x="5656263" y="6183066"/>
            <a:ext cx="465931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55042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7527925" y="3812259"/>
            <a:ext cx="1406525" cy="1131888"/>
            <a:chOff x="4742" y="2473"/>
            <a:chExt cx="886" cy="713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34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  <p:grpSp>
        <p:nvGrpSpPr>
          <p:cNvPr id="279" name="Group 786"/>
          <p:cNvGrpSpPr>
            <a:grpSpLocks/>
          </p:cNvGrpSpPr>
          <p:nvPr/>
        </p:nvGrpSpPr>
        <p:grpSpPr bwMode="auto">
          <a:xfrm>
            <a:off x="3350374" y="2556038"/>
            <a:ext cx="2303463" cy="2771775"/>
            <a:chOff x="2112" y="1680"/>
            <a:chExt cx="1451" cy="1746"/>
          </a:xfrm>
        </p:grpSpPr>
        <p:sp>
          <p:nvSpPr>
            <p:cNvPr id="283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20</a:t>
              </a:r>
            </a:p>
          </p:txBody>
        </p:sp>
        <p:sp>
          <p:nvSpPr>
            <p:cNvPr id="284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285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286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287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288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289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290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291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Concurrency and Parallelism — J. </a:t>
            </a:r>
            <a:r>
              <a:rPr lang="en-US" dirty="0" err="1"/>
              <a:t>Lourenço</a:t>
            </a:r>
            <a:r>
              <a:rPr lang="en-US" dirty="0"/>
              <a:t>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DE4D9F-7D28-064E-9FD2-11EFCC8C87CF}"/>
              </a:ext>
            </a:extLst>
          </p:cNvPr>
          <p:cNvGrpSpPr/>
          <p:nvPr/>
        </p:nvGrpSpPr>
        <p:grpSpPr>
          <a:xfrm>
            <a:off x="7107842" y="5844038"/>
            <a:ext cx="1642856" cy="332704"/>
            <a:chOff x="7107842" y="5844038"/>
            <a:chExt cx="1642856" cy="332704"/>
          </a:xfrm>
        </p:grpSpPr>
        <p:sp>
          <p:nvSpPr>
            <p:cNvPr id="280" name="Oval 298">
              <a:extLst>
                <a:ext uri="{FF2B5EF4-FFF2-40B4-BE49-F238E27FC236}">
                  <a16:creationId xmlns:a16="http://schemas.microsoft.com/office/drawing/2014/main" id="{B95D6294-6CE4-3A4E-95E9-A1D53A95F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842" y="5844038"/>
              <a:ext cx="465931" cy="33270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 baseline="-25000" dirty="0">
                <a:latin typeface="Tahoma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4856312-6D65-1848-9E75-D7A85E9C2843}"/>
                </a:ext>
              </a:extLst>
            </p:cNvPr>
            <p:cNvSpPr txBox="1"/>
            <p:nvPr/>
          </p:nvSpPr>
          <p:spPr>
            <a:xfrm>
              <a:off x="7573773" y="5844038"/>
              <a:ext cx="1176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frontier states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0571AF-D8C3-4847-A0D1-42EF64D8F325}"/>
              </a:ext>
            </a:extLst>
          </p:cNvPr>
          <p:cNvGrpSpPr/>
          <p:nvPr/>
        </p:nvGrpSpPr>
        <p:grpSpPr>
          <a:xfrm>
            <a:off x="7108040" y="6276294"/>
            <a:ext cx="2085087" cy="332704"/>
            <a:chOff x="7108040" y="6276294"/>
            <a:chExt cx="2085087" cy="332704"/>
          </a:xfrm>
        </p:grpSpPr>
        <p:sp>
          <p:nvSpPr>
            <p:cNvPr id="281" name="Oval 146">
              <a:extLst>
                <a:ext uri="{FF2B5EF4-FFF2-40B4-BE49-F238E27FC236}">
                  <a16:creationId xmlns:a16="http://schemas.microsoft.com/office/drawing/2014/main" id="{530EA094-4BD4-5A4F-B8FB-7A9205E0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040" y="6276294"/>
              <a:ext cx="465733" cy="332704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 baseline="-25000" dirty="0">
                <a:latin typeface="Tahoma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4B0B769-8A4D-0549-A93B-4C928B088E61}"/>
                </a:ext>
              </a:extLst>
            </p:cNvPr>
            <p:cNvSpPr txBox="1"/>
            <p:nvPr/>
          </p:nvSpPr>
          <p:spPr>
            <a:xfrm>
              <a:off x="7573773" y="6276525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intermediate states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92" grpId="0" animBg="1"/>
      <p:bldP spid="10" grpId="0"/>
      <p:bldP spid="277" grpId="0"/>
      <p:bldP spid="2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reeform 286">
            <a:extLst>
              <a:ext uri="{FF2B5EF4-FFF2-40B4-BE49-F238E27FC236}">
                <a16:creationId xmlns:a16="http://schemas.microsoft.com/office/drawing/2014/main" id="{A7812704-10D0-3349-8299-642E5EC40E70}"/>
              </a:ext>
            </a:extLst>
          </p:cNvPr>
          <p:cNvSpPr/>
          <p:nvPr/>
        </p:nvSpPr>
        <p:spPr>
          <a:xfrm rot="2499735">
            <a:off x="4542910" y="2125260"/>
            <a:ext cx="3359570" cy="4146540"/>
          </a:xfrm>
          <a:custGeom>
            <a:avLst/>
            <a:gdLst>
              <a:gd name="connsiteX0" fmla="*/ 27903 w 3359570"/>
              <a:gd name="connsiteY0" fmla="*/ 27903 h 4146540"/>
              <a:gd name="connsiteX1" fmla="*/ 95267 w 3359570"/>
              <a:gd name="connsiteY1" fmla="*/ 0 h 4146540"/>
              <a:gd name="connsiteX2" fmla="*/ 2991620 w 3359570"/>
              <a:gd name="connsiteY2" fmla="*/ 0 h 4146540"/>
              <a:gd name="connsiteX3" fmla="*/ 3086887 w 3359570"/>
              <a:gd name="connsiteY3" fmla="*/ 95267 h 4146540"/>
              <a:gd name="connsiteX4" fmla="*/ 3086887 w 3359570"/>
              <a:gd name="connsiteY4" fmla="*/ 476326 h 4146540"/>
              <a:gd name="connsiteX5" fmla="*/ 3058984 w 3359570"/>
              <a:gd name="connsiteY5" fmla="*/ 543690 h 4146540"/>
              <a:gd name="connsiteX6" fmla="*/ 3045278 w 3359570"/>
              <a:gd name="connsiteY6" fmla="*/ 552931 h 4146540"/>
              <a:gd name="connsiteX7" fmla="*/ 2891341 w 3359570"/>
              <a:gd name="connsiteY7" fmla="*/ 1811275 h 4146540"/>
              <a:gd name="connsiteX8" fmla="*/ 3264303 w 3359570"/>
              <a:gd name="connsiteY8" fmla="*/ 1811275 h 4146540"/>
              <a:gd name="connsiteX9" fmla="*/ 3359570 w 3359570"/>
              <a:gd name="connsiteY9" fmla="*/ 1906541 h 4146540"/>
              <a:gd name="connsiteX10" fmla="*/ 3359570 w 3359570"/>
              <a:gd name="connsiteY10" fmla="*/ 2287601 h 4146540"/>
              <a:gd name="connsiteX11" fmla="*/ 3331668 w 3359570"/>
              <a:gd name="connsiteY11" fmla="*/ 2354965 h 4146540"/>
              <a:gd name="connsiteX12" fmla="*/ 3316074 w 3359570"/>
              <a:gd name="connsiteY12" fmla="*/ 2365478 h 4146540"/>
              <a:gd name="connsiteX13" fmla="*/ 3108431 w 3359570"/>
              <a:gd name="connsiteY13" fmla="*/ 4062832 h 4146540"/>
              <a:gd name="connsiteX14" fmla="*/ 3002301 w 3359570"/>
              <a:gd name="connsiteY14" fmla="*/ 4145826 h 4146540"/>
              <a:gd name="connsiteX15" fmla="*/ 2624061 w 3359570"/>
              <a:gd name="connsiteY15" fmla="*/ 4099555 h 4146540"/>
              <a:gd name="connsiteX16" fmla="*/ 2541068 w 3359570"/>
              <a:gd name="connsiteY16" fmla="*/ 3993425 h 4146540"/>
              <a:gd name="connsiteX17" fmla="*/ 2738092 w 3359570"/>
              <a:gd name="connsiteY17" fmla="*/ 2382868 h 4146540"/>
              <a:gd name="connsiteX18" fmla="*/ 2362352 w 3359570"/>
              <a:gd name="connsiteY18" fmla="*/ 2382867 h 4146540"/>
              <a:gd name="connsiteX19" fmla="*/ 2267086 w 3359570"/>
              <a:gd name="connsiteY19" fmla="*/ 2287601 h 4146540"/>
              <a:gd name="connsiteX20" fmla="*/ 2267085 w 3359570"/>
              <a:gd name="connsiteY20" fmla="*/ 1906541 h 4146540"/>
              <a:gd name="connsiteX21" fmla="*/ 2294988 w 3359570"/>
              <a:gd name="connsiteY21" fmla="*/ 1839177 h 4146540"/>
              <a:gd name="connsiteX22" fmla="*/ 2313609 w 3359570"/>
              <a:gd name="connsiteY22" fmla="*/ 1826623 h 4146540"/>
              <a:gd name="connsiteX23" fmla="*/ 2467141 w 3359570"/>
              <a:gd name="connsiteY23" fmla="*/ 571593 h 4146540"/>
              <a:gd name="connsiteX24" fmla="*/ 95267 w 3359570"/>
              <a:gd name="connsiteY24" fmla="*/ 571593 h 4146540"/>
              <a:gd name="connsiteX25" fmla="*/ 0 w 3359570"/>
              <a:gd name="connsiteY25" fmla="*/ 476326 h 4146540"/>
              <a:gd name="connsiteX26" fmla="*/ 0 w 3359570"/>
              <a:gd name="connsiteY26" fmla="*/ 95267 h 4146540"/>
              <a:gd name="connsiteX27" fmla="*/ 27903 w 3359570"/>
              <a:gd name="connsiteY27" fmla="*/ 27903 h 414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59570" h="4146540">
                <a:moveTo>
                  <a:pt x="27903" y="27903"/>
                </a:moveTo>
                <a:cubicBezTo>
                  <a:pt x="45143" y="10663"/>
                  <a:pt x="68960" y="0"/>
                  <a:pt x="95267" y="0"/>
                </a:cubicBezTo>
                <a:lnTo>
                  <a:pt x="2991620" y="0"/>
                </a:lnTo>
                <a:cubicBezTo>
                  <a:pt x="3044235" y="0"/>
                  <a:pt x="3086887" y="42652"/>
                  <a:pt x="3086887" y="95267"/>
                </a:cubicBezTo>
                <a:lnTo>
                  <a:pt x="3086887" y="476326"/>
                </a:lnTo>
                <a:cubicBezTo>
                  <a:pt x="3086887" y="502633"/>
                  <a:pt x="3076224" y="526450"/>
                  <a:pt x="3058984" y="543690"/>
                </a:cubicBezTo>
                <a:lnTo>
                  <a:pt x="3045278" y="552931"/>
                </a:lnTo>
                <a:lnTo>
                  <a:pt x="2891341" y="1811275"/>
                </a:lnTo>
                <a:lnTo>
                  <a:pt x="3264303" y="1811275"/>
                </a:lnTo>
                <a:cubicBezTo>
                  <a:pt x="3316918" y="1811274"/>
                  <a:pt x="3359571" y="1853927"/>
                  <a:pt x="3359570" y="1906541"/>
                </a:cubicBezTo>
                <a:lnTo>
                  <a:pt x="3359570" y="2287601"/>
                </a:lnTo>
                <a:cubicBezTo>
                  <a:pt x="3359570" y="2313908"/>
                  <a:pt x="3348907" y="2337725"/>
                  <a:pt x="3331668" y="2354965"/>
                </a:cubicBezTo>
                <a:lnTo>
                  <a:pt x="3316074" y="2365478"/>
                </a:lnTo>
                <a:lnTo>
                  <a:pt x="3108431" y="4062832"/>
                </a:lnTo>
                <a:cubicBezTo>
                  <a:pt x="3102042" y="4115058"/>
                  <a:pt x="3054526" y="4152215"/>
                  <a:pt x="3002301" y="4145826"/>
                </a:cubicBezTo>
                <a:lnTo>
                  <a:pt x="2624061" y="4099555"/>
                </a:lnTo>
                <a:cubicBezTo>
                  <a:pt x="2571836" y="4093166"/>
                  <a:pt x="2534678" y="4045651"/>
                  <a:pt x="2541068" y="3993425"/>
                </a:cubicBezTo>
                <a:lnTo>
                  <a:pt x="2738092" y="2382868"/>
                </a:lnTo>
                <a:lnTo>
                  <a:pt x="2362352" y="2382867"/>
                </a:lnTo>
                <a:cubicBezTo>
                  <a:pt x="2309737" y="2382868"/>
                  <a:pt x="2267085" y="2340215"/>
                  <a:pt x="2267086" y="2287601"/>
                </a:cubicBezTo>
                <a:lnTo>
                  <a:pt x="2267085" y="1906541"/>
                </a:lnTo>
                <a:cubicBezTo>
                  <a:pt x="2267085" y="1880234"/>
                  <a:pt x="2277748" y="1856417"/>
                  <a:pt x="2294988" y="1839177"/>
                </a:cubicBezTo>
                <a:lnTo>
                  <a:pt x="2313609" y="1826623"/>
                </a:lnTo>
                <a:lnTo>
                  <a:pt x="2467141" y="571593"/>
                </a:lnTo>
                <a:lnTo>
                  <a:pt x="95267" y="571593"/>
                </a:lnTo>
                <a:cubicBezTo>
                  <a:pt x="42652" y="571593"/>
                  <a:pt x="0" y="528941"/>
                  <a:pt x="0" y="476326"/>
                </a:cubicBezTo>
                <a:lnTo>
                  <a:pt x="0" y="95267"/>
                </a:lnTo>
                <a:cubicBezTo>
                  <a:pt x="0" y="68959"/>
                  <a:pt x="10663" y="45143"/>
                  <a:pt x="27903" y="27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run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3352800" y="2553370"/>
            <a:ext cx="5572125" cy="2771775"/>
            <a:chOff x="2112" y="1680"/>
            <a:chExt cx="3510" cy="1746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28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  <p:sp>
          <p:nvSpPr>
            <p:cNvPr id="124681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20</a:t>
              </a:r>
            </a:p>
          </p:txBody>
        </p:sp>
        <p:sp>
          <p:nvSpPr>
            <p:cNvPr id="124682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124683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124684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124685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124686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124687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124688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124689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grpSp>
        <p:nvGrpSpPr>
          <p:cNvPr id="10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11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15</a:t>
            </a:fld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24A6AF3-C56E-D743-AC8E-62237E72B19A}"/>
              </a:ext>
            </a:extLst>
          </p:cNvPr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45BF0B5-0DBA-584A-B618-13E41A3A636D}"/>
              </a:ext>
            </a:extLst>
          </p:cNvPr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C1F5CCF-54EA-BE4C-B12C-D7F15798FD3C}"/>
              </a:ext>
            </a:extLst>
          </p:cNvPr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</p:spTree>
    <p:extLst>
      <p:ext uri="{BB962C8B-B14F-4D97-AF65-F5344CB8AC3E}">
        <p14:creationId xmlns:p14="http://schemas.microsoft.com/office/powerpoint/2010/main" val="345904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4">
            <a:extLst>
              <a:ext uri="{FF2B5EF4-FFF2-40B4-BE49-F238E27FC236}">
                <a16:creationId xmlns:a16="http://schemas.microsoft.com/office/drawing/2014/main" id="{6A5AE12B-46EC-C747-8F3F-AB66F339D02C}"/>
              </a:ext>
            </a:extLst>
          </p:cNvPr>
          <p:cNvSpPr/>
          <p:nvPr/>
        </p:nvSpPr>
        <p:spPr>
          <a:xfrm rot="2499735">
            <a:off x="4551714" y="2102124"/>
            <a:ext cx="3289958" cy="4146541"/>
          </a:xfrm>
          <a:custGeom>
            <a:avLst/>
            <a:gdLst>
              <a:gd name="connsiteX0" fmla="*/ 27903 w 3289958"/>
              <a:gd name="connsiteY0" fmla="*/ 27903 h 4146541"/>
              <a:gd name="connsiteX1" fmla="*/ 95267 w 3289958"/>
              <a:gd name="connsiteY1" fmla="*/ 0 h 4146541"/>
              <a:gd name="connsiteX2" fmla="*/ 2991620 w 3289958"/>
              <a:gd name="connsiteY2" fmla="*/ 0 h 4146541"/>
              <a:gd name="connsiteX3" fmla="*/ 3086887 w 3289958"/>
              <a:gd name="connsiteY3" fmla="*/ 95267 h 4146541"/>
              <a:gd name="connsiteX4" fmla="*/ 3086887 w 3289958"/>
              <a:gd name="connsiteY4" fmla="*/ 476326 h 4146541"/>
              <a:gd name="connsiteX5" fmla="*/ 3058984 w 3289958"/>
              <a:gd name="connsiteY5" fmla="*/ 543690 h 4146541"/>
              <a:gd name="connsiteX6" fmla="*/ 3045277 w 3289958"/>
              <a:gd name="connsiteY6" fmla="*/ 552931 h 4146541"/>
              <a:gd name="connsiteX7" fmla="*/ 2815236 w 3289958"/>
              <a:gd name="connsiteY7" fmla="*/ 2433377 h 4146541"/>
              <a:gd name="connsiteX8" fmla="*/ 2828011 w 3289958"/>
              <a:gd name="connsiteY8" fmla="*/ 2432385 h 4146541"/>
              <a:gd name="connsiteX9" fmla="*/ 3012550 w 3289958"/>
              <a:gd name="connsiteY9" fmla="*/ 2454960 h 4146541"/>
              <a:gd name="connsiteX10" fmla="*/ 3124580 w 3289958"/>
              <a:gd name="connsiteY10" fmla="*/ 2454960 h 4146541"/>
              <a:gd name="connsiteX11" fmla="*/ 3161662 w 3289958"/>
              <a:gd name="connsiteY11" fmla="*/ 2462447 h 4146541"/>
              <a:gd name="connsiteX12" fmla="*/ 3181150 w 3289958"/>
              <a:gd name="connsiteY12" fmla="*/ 2475585 h 4146541"/>
              <a:gd name="connsiteX13" fmla="*/ 3206250 w 3289958"/>
              <a:gd name="connsiteY13" fmla="*/ 2478656 h 4146541"/>
              <a:gd name="connsiteX14" fmla="*/ 3289244 w 3289958"/>
              <a:gd name="connsiteY14" fmla="*/ 2584786 h 4146541"/>
              <a:gd name="connsiteX15" fmla="*/ 3108430 w 3289958"/>
              <a:gd name="connsiteY15" fmla="*/ 4062833 h 4146541"/>
              <a:gd name="connsiteX16" fmla="*/ 3002300 w 3289958"/>
              <a:gd name="connsiteY16" fmla="*/ 4145827 h 4146541"/>
              <a:gd name="connsiteX17" fmla="*/ 2624061 w 3289958"/>
              <a:gd name="connsiteY17" fmla="*/ 4099556 h 4146541"/>
              <a:gd name="connsiteX18" fmla="*/ 2541067 w 3289958"/>
              <a:gd name="connsiteY18" fmla="*/ 3993426 h 4146541"/>
              <a:gd name="connsiteX19" fmla="*/ 2659348 w 3289958"/>
              <a:gd name="connsiteY19" fmla="*/ 3026553 h 4146541"/>
              <a:gd name="connsiteX20" fmla="*/ 2283760 w 3289958"/>
              <a:gd name="connsiteY20" fmla="*/ 3026553 h 4146541"/>
              <a:gd name="connsiteX21" fmla="*/ 2188493 w 3289958"/>
              <a:gd name="connsiteY21" fmla="*/ 2931286 h 4146541"/>
              <a:gd name="connsiteX22" fmla="*/ 2188493 w 3289958"/>
              <a:gd name="connsiteY22" fmla="*/ 2550227 h 4146541"/>
              <a:gd name="connsiteX23" fmla="*/ 2216396 w 3289958"/>
              <a:gd name="connsiteY23" fmla="*/ 2482863 h 4146541"/>
              <a:gd name="connsiteX24" fmla="*/ 2234851 w 3289958"/>
              <a:gd name="connsiteY24" fmla="*/ 2470420 h 4146541"/>
              <a:gd name="connsiteX25" fmla="*/ 2467141 w 3289958"/>
              <a:gd name="connsiteY25" fmla="*/ 571593 h 4146541"/>
              <a:gd name="connsiteX26" fmla="*/ 95267 w 3289958"/>
              <a:gd name="connsiteY26" fmla="*/ 571593 h 4146541"/>
              <a:gd name="connsiteX27" fmla="*/ 0 w 3289958"/>
              <a:gd name="connsiteY27" fmla="*/ 476326 h 4146541"/>
              <a:gd name="connsiteX28" fmla="*/ 0 w 3289958"/>
              <a:gd name="connsiteY28" fmla="*/ 95267 h 4146541"/>
              <a:gd name="connsiteX29" fmla="*/ 27903 w 3289958"/>
              <a:gd name="connsiteY29" fmla="*/ 27903 h 414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89958" h="4146541">
                <a:moveTo>
                  <a:pt x="27903" y="27903"/>
                </a:moveTo>
                <a:cubicBezTo>
                  <a:pt x="45143" y="10663"/>
                  <a:pt x="68960" y="0"/>
                  <a:pt x="95267" y="0"/>
                </a:cubicBezTo>
                <a:lnTo>
                  <a:pt x="2991620" y="0"/>
                </a:lnTo>
                <a:cubicBezTo>
                  <a:pt x="3044235" y="0"/>
                  <a:pt x="3086887" y="42652"/>
                  <a:pt x="3086887" y="95267"/>
                </a:cubicBezTo>
                <a:lnTo>
                  <a:pt x="3086887" y="476326"/>
                </a:lnTo>
                <a:cubicBezTo>
                  <a:pt x="3086887" y="502633"/>
                  <a:pt x="3076224" y="526450"/>
                  <a:pt x="3058984" y="543690"/>
                </a:cubicBezTo>
                <a:lnTo>
                  <a:pt x="3045277" y="552931"/>
                </a:lnTo>
                <a:lnTo>
                  <a:pt x="2815236" y="2433377"/>
                </a:lnTo>
                <a:lnTo>
                  <a:pt x="2828011" y="2432385"/>
                </a:lnTo>
                <a:lnTo>
                  <a:pt x="3012550" y="2454960"/>
                </a:lnTo>
                <a:lnTo>
                  <a:pt x="3124580" y="2454960"/>
                </a:lnTo>
                <a:cubicBezTo>
                  <a:pt x="3137734" y="2454960"/>
                  <a:pt x="3150265" y="2457626"/>
                  <a:pt x="3161662" y="2462447"/>
                </a:cubicBezTo>
                <a:lnTo>
                  <a:pt x="3181150" y="2475585"/>
                </a:lnTo>
                <a:lnTo>
                  <a:pt x="3206250" y="2478656"/>
                </a:lnTo>
                <a:cubicBezTo>
                  <a:pt x="3258476" y="2485045"/>
                  <a:pt x="3295633" y="2532561"/>
                  <a:pt x="3289244" y="2584786"/>
                </a:cubicBezTo>
                <a:lnTo>
                  <a:pt x="3108430" y="4062833"/>
                </a:lnTo>
                <a:cubicBezTo>
                  <a:pt x="3102041" y="4115058"/>
                  <a:pt x="3054526" y="4152216"/>
                  <a:pt x="3002300" y="4145827"/>
                </a:cubicBezTo>
                <a:lnTo>
                  <a:pt x="2624061" y="4099556"/>
                </a:lnTo>
                <a:cubicBezTo>
                  <a:pt x="2571835" y="4093167"/>
                  <a:pt x="2534678" y="4045651"/>
                  <a:pt x="2541067" y="3993426"/>
                </a:cubicBezTo>
                <a:lnTo>
                  <a:pt x="2659348" y="3026553"/>
                </a:lnTo>
                <a:lnTo>
                  <a:pt x="2283760" y="3026553"/>
                </a:lnTo>
                <a:cubicBezTo>
                  <a:pt x="2231145" y="3026553"/>
                  <a:pt x="2188493" y="2983901"/>
                  <a:pt x="2188493" y="2931286"/>
                </a:cubicBezTo>
                <a:lnTo>
                  <a:pt x="2188493" y="2550227"/>
                </a:lnTo>
                <a:cubicBezTo>
                  <a:pt x="2188493" y="2523919"/>
                  <a:pt x="2199156" y="2500103"/>
                  <a:pt x="2216396" y="2482863"/>
                </a:cubicBezTo>
                <a:lnTo>
                  <a:pt x="2234851" y="2470420"/>
                </a:lnTo>
                <a:lnTo>
                  <a:pt x="2467141" y="571593"/>
                </a:lnTo>
                <a:lnTo>
                  <a:pt x="95267" y="571593"/>
                </a:lnTo>
                <a:cubicBezTo>
                  <a:pt x="42652" y="571593"/>
                  <a:pt x="0" y="528941"/>
                  <a:pt x="0" y="476326"/>
                </a:cubicBezTo>
                <a:lnTo>
                  <a:pt x="0" y="95267"/>
                </a:lnTo>
                <a:cubicBezTo>
                  <a:pt x="0" y="68959"/>
                  <a:pt x="10663" y="45143"/>
                  <a:pt x="27903" y="27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run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3352800" y="2553370"/>
            <a:ext cx="5572125" cy="2771775"/>
            <a:chOff x="2112" y="1680"/>
            <a:chExt cx="3510" cy="1746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28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  <p:sp>
          <p:nvSpPr>
            <p:cNvPr id="124681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20</a:t>
              </a:r>
            </a:p>
          </p:txBody>
        </p:sp>
        <p:sp>
          <p:nvSpPr>
            <p:cNvPr id="124682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124683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124684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124685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124686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124687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124688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124689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grpSp>
        <p:nvGrpSpPr>
          <p:cNvPr id="10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11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16</a:t>
            </a:fld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24A6AF3-C56E-D743-AC8E-62237E72B19A}"/>
              </a:ext>
            </a:extLst>
          </p:cNvPr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45BF0B5-0DBA-584A-B618-13E41A3A636D}"/>
              </a:ext>
            </a:extLst>
          </p:cNvPr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C1F5CCF-54EA-BE4C-B12C-D7F15798FD3C}"/>
              </a:ext>
            </a:extLst>
          </p:cNvPr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</p:spTree>
    <p:extLst>
      <p:ext uri="{BB962C8B-B14F-4D97-AF65-F5344CB8AC3E}">
        <p14:creationId xmlns:p14="http://schemas.microsoft.com/office/powerpoint/2010/main" val="233928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4">
            <a:extLst>
              <a:ext uri="{FF2B5EF4-FFF2-40B4-BE49-F238E27FC236}">
                <a16:creationId xmlns:a16="http://schemas.microsoft.com/office/drawing/2014/main" id="{68A1FBBD-3A12-F744-A87E-9CB9A9F09D1B}"/>
              </a:ext>
            </a:extLst>
          </p:cNvPr>
          <p:cNvSpPr/>
          <p:nvPr/>
        </p:nvSpPr>
        <p:spPr>
          <a:xfrm rot="2499735">
            <a:off x="4542911" y="2125261"/>
            <a:ext cx="3359571" cy="4146540"/>
          </a:xfrm>
          <a:custGeom>
            <a:avLst/>
            <a:gdLst>
              <a:gd name="connsiteX0" fmla="*/ 27903 w 3359571"/>
              <a:gd name="connsiteY0" fmla="*/ 27903 h 4146540"/>
              <a:gd name="connsiteX1" fmla="*/ 95267 w 3359571"/>
              <a:gd name="connsiteY1" fmla="*/ 0 h 4146540"/>
              <a:gd name="connsiteX2" fmla="*/ 2304796 w 3359571"/>
              <a:gd name="connsiteY2" fmla="*/ 0 h 4146540"/>
              <a:gd name="connsiteX3" fmla="*/ 2400063 w 3359571"/>
              <a:gd name="connsiteY3" fmla="*/ 95267 h 4146540"/>
              <a:gd name="connsiteX4" fmla="*/ 2400063 w 3359571"/>
              <a:gd name="connsiteY4" fmla="*/ 476326 h 4146540"/>
              <a:gd name="connsiteX5" fmla="*/ 2372160 w 3359571"/>
              <a:gd name="connsiteY5" fmla="*/ 543690 h 4146540"/>
              <a:gd name="connsiteX6" fmla="*/ 2366984 w 3359571"/>
              <a:gd name="connsiteY6" fmla="*/ 547180 h 4146540"/>
              <a:gd name="connsiteX7" fmla="*/ 2212343 w 3359571"/>
              <a:gd name="connsiteY7" fmla="*/ 1811275 h 4146540"/>
              <a:gd name="connsiteX8" fmla="*/ 3264304 w 3359571"/>
              <a:gd name="connsiteY8" fmla="*/ 1811275 h 4146540"/>
              <a:gd name="connsiteX9" fmla="*/ 3359571 w 3359571"/>
              <a:gd name="connsiteY9" fmla="*/ 1906542 h 4146540"/>
              <a:gd name="connsiteX10" fmla="*/ 3359571 w 3359571"/>
              <a:gd name="connsiteY10" fmla="*/ 2287601 h 4146540"/>
              <a:gd name="connsiteX11" fmla="*/ 3331668 w 3359571"/>
              <a:gd name="connsiteY11" fmla="*/ 2354965 h 4146540"/>
              <a:gd name="connsiteX12" fmla="*/ 3316073 w 3359571"/>
              <a:gd name="connsiteY12" fmla="*/ 2365479 h 4146540"/>
              <a:gd name="connsiteX13" fmla="*/ 3108431 w 3359571"/>
              <a:gd name="connsiteY13" fmla="*/ 4062832 h 4146540"/>
              <a:gd name="connsiteX14" fmla="*/ 3002301 w 3359571"/>
              <a:gd name="connsiteY14" fmla="*/ 4145826 h 4146540"/>
              <a:gd name="connsiteX15" fmla="*/ 2624061 w 3359571"/>
              <a:gd name="connsiteY15" fmla="*/ 4099555 h 4146540"/>
              <a:gd name="connsiteX16" fmla="*/ 2541067 w 3359571"/>
              <a:gd name="connsiteY16" fmla="*/ 3993425 h 4146540"/>
              <a:gd name="connsiteX17" fmla="*/ 2738092 w 3359571"/>
              <a:gd name="connsiteY17" fmla="*/ 2382868 h 4146540"/>
              <a:gd name="connsiteX18" fmla="*/ 2116217 w 3359571"/>
              <a:gd name="connsiteY18" fmla="*/ 2382868 h 4146540"/>
              <a:gd name="connsiteX19" fmla="*/ 2113994 w 3359571"/>
              <a:gd name="connsiteY19" fmla="*/ 2385428 h 4146540"/>
              <a:gd name="connsiteX20" fmla="*/ 2043740 w 3359571"/>
              <a:gd name="connsiteY20" fmla="*/ 2404945 h 4146540"/>
              <a:gd name="connsiteX21" fmla="*/ 1863273 w 3359571"/>
              <a:gd name="connsiteY21" fmla="*/ 2382868 h 4146540"/>
              <a:gd name="connsiteX22" fmla="*/ 1705407 w 3359571"/>
              <a:gd name="connsiteY22" fmla="*/ 2382868 h 4146540"/>
              <a:gd name="connsiteX23" fmla="*/ 1638043 w 3359571"/>
              <a:gd name="connsiteY23" fmla="*/ 2354965 h 4146540"/>
              <a:gd name="connsiteX24" fmla="*/ 1633334 w 3359571"/>
              <a:gd name="connsiteY24" fmla="*/ 2347980 h 4146540"/>
              <a:gd name="connsiteX25" fmla="*/ 1629602 w 3359571"/>
              <a:gd name="connsiteY25" fmla="*/ 2346740 h 4146540"/>
              <a:gd name="connsiteX26" fmla="*/ 1582507 w 3359571"/>
              <a:gd name="connsiteY26" fmla="*/ 2252544 h 4146540"/>
              <a:gd name="connsiteX27" fmla="*/ 1610140 w 3359571"/>
              <a:gd name="connsiteY27" fmla="*/ 2026664 h 4146540"/>
              <a:gd name="connsiteX28" fmla="*/ 1610140 w 3359571"/>
              <a:gd name="connsiteY28" fmla="*/ 1906542 h 4146540"/>
              <a:gd name="connsiteX29" fmla="*/ 1617626 w 3359571"/>
              <a:gd name="connsiteY29" fmla="*/ 1869459 h 4146540"/>
              <a:gd name="connsiteX30" fmla="*/ 1631975 w 3359571"/>
              <a:gd name="connsiteY30" fmla="*/ 1848178 h 4146540"/>
              <a:gd name="connsiteX31" fmla="*/ 1788143 w 3359571"/>
              <a:gd name="connsiteY31" fmla="*/ 571593 h 4146540"/>
              <a:gd name="connsiteX32" fmla="*/ 95267 w 3359571"/>
              <a:gd name="connsiteY32" fmla="*/ 571593 h 4146540"/>
              <a:gd name="connsiteX33" fmla="*/ 0 w 3359571"/>
              <a:gd name="connsiteY33" fmla="*/ 476326 h 4146540"/>
              <a:gd name="connsiteX34" fmla="*/ 0 w 3359571"/>
              <a:gd name="connsiteY34" fmla="*/ 95267 h 4146540"/>
              <a:gd name="connsiteX35" fmla="*/ 27903 w 3359571"/>
              <a:gd name="connsiteY35" fmla="*/ 27903 h 414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59571" h="4146540">
                <a:moveTo>
                  <a:pt x="27903" y="27903"/>
                </a:moveTo>
                <a:cubicBezTo>
                  <a:pt x="45143" y="10663"/>
                  <a:pt x="68960" y="0"/>
                  <a:pt x="95267" y="0"/>
                </a:cubicBezTo>
                <a:lnTo>
                  <a:pt x="2304796" y="0"/>
                </a:lnTo>
                <a:cubicBezTo>
                  <a:pt x="2357411" y="0"/>
                  <a:pt x="2400063" y="42652"/>
                  <a:pt x="2400063" y="95267"/>
                </a:cubicBezTo>
                <a:lnTo>
                  <a:pt x="2400063" y="476326"/>
                </a:lnTo>
                <a:cubicBezTo>
                  <a:pt x="2400063" y="502634"/>
                  <a:pt x="2389400" y="526450"/>
                  <a:pt x="2372160" y="543690"/>
                </a:cubicBezTo>
                <a:lnTo>
                  <a:pt x="2366984" y="547180"/>
                </a:lnTo>
                <a:lnTo>
                  <a:pt x="2212343" y="1811275"/>
                </a:lnTo>
                <a:lnTo>
                  <a:pt x="3264304" y="1811275"/>
                </a:lnTo>
                <a:cubicBezTo>
                  <a:pt x="3316919" y="1811274"/>
                  <a:pt x="3359571" y="1853927"/>
                  <a:pt x="3359571" y="1906542"/>
                </a:cubicBezTo>
                <a:lnTo>
                  <a:pt x="3359571" y="2287601"/>
                </a:lnTo>
                <a:cubicBezTo>
                  <a:pt x="3359571" y="2313908"/>
                  <a:pt x="3348908" y="2337725"/>
                  <a:pt x="3331668" y="2354965"/>
                </a:cubicBezTo>
                <a:lnTo>
                  <a:pt x="3316073" y="2365479"/>
                </a:lnTo>
                <a:lnTo>
                  <a:pt x="3108431" y="4062832"/>
                </a:lnTo>
                <a:cubicBezTo>
                  <a:pt x="3102042" y="4115058"/>
                  <a:pt x="3054526" y="4152215"/>
                  <a:pt x="3002301" y="4145826"/>
                </a:cubicBezTo>
                <a:lnTo>
                  <a:pt x="2624061" y="4099555"/>
                </a:lnTo>
                <a:cubicBezTo>
                  <a:pt x="2571836" y="4093166"/>
                  <a:pt x="2534678" y="4045651"/>
                  <a:pt x="2541067" y="3993425"/>
                </a:cubicBezTo>
                <a:lnTo>
                  <a:pt x="2738092" y="2382868"/>
                </a:lnTo>
                <a:lnTo>
                  <a:pt x="2116217" y="2382868"/>
                </a:lnTo>
                <a:lnTo>
                  <a:pt x="2113994" y="2385428"/>
                </a:lnTo>
                <a:cubicBezTo>
                  <a:pt x="2094788" y="2400447"/>
                  <a:pt x="2069854" y="2408139"/>
                  <a:pt x="2043740" y="2404945"/>
                </a:cubicBezTo>
                <a:lnTo>
                  <a:pt x="1863273" y="2382868"/>
                </a:lnTo>
                <a:lnTo>
                  <a:pt x="1705407" y="2382868"/>
                </a:lnTo>
                <a:cubicBezTo>
                  <a:pt x="1679100" y="2382868"/>
                  <a:pt x="1655283" y="2372205"/>
                  <a:pt x="1638043" y="2354965"/>
                </a:cubicBezTo>
                <a:lnTo>
                  <a:pt x="1633334" y="2347980"/>
                </a:lnTo>
                <a:lnTo>
                  <a:pt x="1629602" y="2346740"/>
                </a:lnTo>
                <a:cubicBezTo>
                  <a:pt x="1597419" y="2328233"/>
                  <a:pt x="1577716" y="2291713"/>
                  <a:pt x="1582507" y="2252544"/>
                </a:cubicBezTo>
                <a:lnTo>
                  <a:pt x="1610140" y="2026664"/>
                </a:lnTo>
                <a:lnTo>
                  <a:pt x="1610140" y="1906542"/>
                </a:lnTo>
                <a:cubicBezTo>
                  <a:pt x="1610140" y="1893388"/>
                  <a:pt x="1612806" y="1880857"/>
                  <a:pt x="1617626" y="1869459"/>
                </a:cubicBezTo>
                <a:lnTo>
                  <a:pt x="1631975" y="1848178"/>
                </a:lnTo>
                <a:lnTo>
                  <a:pt x="1788143" y="571593"/>
                </a:lnTo>
                <a:lnTo>
                  <a:pt x="95267" y="571593"/>
                </a:lnTo>
                <a:cubicBezTo>
                  <a:pt x="42652" y="571593"/>
                  <a:pt x="0" y="528941"/>
                  <a:pt x="0" y="476326"/>
                </a:cubicBezTo>
                <a:lnTo>
                  <a:pt x="0" y="95267"/>
                </a:lnTo>
                <a:cubicBezTo>
                  <a:pt x="0" y="68960"/>
                  <a:pt x="10663" y="45143"/>
                  <a:pt x="27903" y="27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run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3352800" y="2553370"/>
            <a:ext cx="5572125" cy="2771775"/>
            <a:chOff x="2112" y="1680"/>
            <a:chExt cx="3510" cy="1746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28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  <p:sp>
          <p:nvSpPr>
            <p:cNvPr id="124681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20</a:t>
              </a:r>
            </a:p>
          </p:txBody>
        </p:sp>
        <p:sp>
          <p:nvSpPr>
            <p:cNvPr id="124682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124683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124684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124685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124686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124687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124688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124689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grpSp>
        <p:nvGrpSpPr>
          <p:cNvPr id="10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11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17</a:t>
            </a:fld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24A6AF3-C56E-D743-AC8E-62237E72B19A}"/>
              </a:ext>
            </a:extLst>
          </p:cNvPr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45BF0B5-0DBA-584A-B618-13E41A3A636D}"/>
              </a:ext>
            </a:extLst>
          </p:cNvPr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C1F5CCF-54EA-BE4C-B12C-D7F15798FD3C}"/>
              </a:ext>
            </a:extLst>
          </p:cNvPr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</p:spTree>
    <p:extLst>
      <p:ext uri="{BB962C8B-B14F-4D97-AF65-F5344CB8AC3E}">
        <p14:creationId xmlns:p14="http://schemas.microsoft.com/office/powerpoint/2010/main" val="3889824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4">
            <a:extLst>
              <a:ext uri="{FF2B5EF4-FFF2-40B4-BE49-F238E27FC236}">
                <a16:creationId xmlns:a16="http://schemas.microsoft.com/office/drawing/2014/main" id="{0AD54A28-CB86-B64E-9675-97928C5B81E1}"/>
              </a:ext>
            </a:extLst>
          </p:cNvPr>
          <p:cNvSpPr/>
          <p:nvPr/>
        </p:nvSpPr>
        <p:spPr>
          <a:xfrm rot="2499735">
            <a:off x="4551967" y="2101460"/>
            <a:ext cx="3287960" cy="4146541"/>
          </a:xfrm>
          <a:custGeom>
            <a:avLst/>
            <a:gdLst>
              <a:gd name="connsiteX0" fmla="*/ 27903 w 3287960"/>
              <a:gd name="connsiteY0" fmla="*/ 27903 h 4146541"/>
              <a:gd name="connsiteX1" fmla="*/ 95267 w 3287960"/>
              <a:gd name="connsiteY1" fmla="*/ 0 h 4146541"/>
              <a:gd name="connsiteX2" fmla="*/ 1064299 w 3287960"/>
              <a:gd name="connsiteY2" fmla="*/ 0 h 4146541"/>
              <a:gd name="connsiteX3" fmla="*/ 1159566 w 3287960"/>
              <a:gd name="connsiteY3" fmla="*/ 95267 h 4146541"/>
              <a:gd name="connsiteX4" fmla="*/ 1159566 w 3287960"/>
              <a:gd name="connsiteY4" fmla="*/ 476326 h 4146541"/>
              <a:gd name="connsiteX5" fmla="*/ 1152080 w 3287960"/>
              <a:gd name="connsiteY5" fmla="*/ 513408 h 4146541"/>
              <a:gd name="connsiteX6" fmla="*/ 1143288 w 3287960"/>
              <a:gd name="connsiteY6" fmla="*/ 526449 h 4146541"/>
              <a:gd name="connsiteX7" fmla="*/ 1145618 w 3287960"/>
              <a:gd name="connsiteY7" fmla="*/ 556475 h 4146541"/>
              <a:gd name="connsiteX8" fmla="*/ 912635 w 3287960"/>
              <a:gd name="connsiteY8" fmla="*/ 2460972 h 4146541"/>
              <a:gd name="connsiteX9" fmla="*/ 2770017 w 3287960"/>
              <a:gd name="connsiteY9" fmla="*/ 2460972 h 4146541"/>
              <a:gd name="connsiteX10" fmla="*/ 2788295 w 3287960"/>
              <a:gd name="connsiteY10" fmla="*/ 2451653 h 4146541"/>
              <a:gd name="connsiteX11" fmla="*/ 2826012 w 3287960"/>
              <a:gd name="connsiteY11" fmla="*/ 2448725 h 4146541"/>
              <a:gd name="connsiteX12" fmla="*/ 2926123 w 3287960"/>
              <a:gd name="connsiteY12" fmla="*/ 2460972 h 4146541"/>
              <a:gd name="connsiteX13" fmla="*/ 3045357 w 3287960"/>
              <a:gd name="connsiteY13" fmla="*/ 2460972 h 4146541"/>
              <a:gd name="connsiteX14" fmla="*/ 3082439 w 3287960"/>
              <a:gd name="connsiteY14" fmla="*/ 2468458 h 4146541"/>
              <a:gd name="connsiteX15" fmla="*/ 3103524 w 3287960"/>
              <a:gd name="connsiteY15" fmla="*/ 2482674 h 4146541"/>
              <a:gd name="connsiteX16" fmla="*/ 3204251 w 3287960"/>
              <a:gd name="connsiteY16" fmla="*/ 2494996 h 4146541"/>
              <a:gd name="connsiteX17" fmla="*/ 3287246 w 3287960"/>
              <a:gd name="connsiteY17" fmla="*/ 2601126 h 4146541"/>
              <a:gd name="connsiteX18" fmla="*/ 3108431 w 3287960"/>
              <a:gd name="connsiteY18" fmla="*/ 4062832 h 4146541"/>
              <a:gd name="connsiteX19" fmla="*/ 3002300 w 3287960"/>
              <a:gd name="connsiteY19" fmla="*/ 4145827 h 4146541"/>
              <a:gd name="connsiteX20" fmla="*/ 2624061 w 3287960"/>
              <a:gd name="connsiteY20" fmla="*/ 4099555 h 4146541"/>
              <a:gd name="connsiteX21" fmla="*/ 2541067 w 3287960"/>
              <a:gd name="connsiteY21" fmla="*/ 3993425 h 4146541"/>
              <a:gd name="connsiteX22" fmla="*/ 2658612 w 3287960"/>
              <a:gd name="connsiteY22" fmla="*/ 3032565 h 4146541"/>
              <a:gd name="connsiteX23" fmla="*/ 778527 w 3287960"/>
              <a:gd name="connsiteY23" fmla="*/ 3032565 h 4146541"/>
              <a:gd name="connsiteX24" fmla="*/ 746429 w 3287960"/>
              <a:gd name="connsiteY24" fmla="*/ 3035057 h 4146541"/>
              <a:gd name="connsiteX25" fmla="*/ 726059 w 3287960"/>
              <a:gd name="connsiteY25" fmla="*/ 3032565 h 4146541"/>
              <a:gd name="connsiteX26" fmla="*/ 611386 w 3287960"/>
              <a:gd name="connsiteY26" fmla="*/ 3032565 h 4146541"/>
              <a:gd name="connsiteX27" fmla="*/ 574303 w 3287960"/>
              <a:gd name="connsiteY27" fmla="*/ 3025078 h 4146541"/>
              <a:gd name="connsiteX28" fmla="*/ 554230 w 3287960"/>
              <a:gd name="connsiteY28" fmla="*/ 3011544 h 4146541"/>
              <a:gd name="connsiteX29" fmla="*/ 368189 w 3287960"/>
              <a:gd name="connsiteY29" fmla="*/ 2988786 h 4146541"/>
              <a:gd name="connsiteX30" fmla="*/ 285195 w 3287960"/>
              <a:gd name="connsiteY30" fmla="*/ 2882656 h 4146541"/>
              <a:gd name="connsiteX31" fmla="*/ 567915 w 3287960"/>
              <a:gd name="connsiteY31" fmla="*/ 571593 h 4146541"/>
              <a:gd name="connsiteX32" fmla="*/ 95267 w 3287960"/>
              <a:gd name="connsiteY32" fmla="*/ 571593 h 4146541"/>
              <a:gd name="connsiteX33" fmla="*/ 0 w 3287960"/>
              <a:gd name="connsiteY33" fmla="*/ 476326 h 4146541"/>
              <a:gd name="connsiteX34" fmla="*/ 0 w 3287960"/>
              <a:gd name="connsiteY34" fmla="*/ 95267 h 4146541"/>
              <a:gd name="connsiteX35" fmla="*/ 27903 w 3287960"/>
              <a:gd name="connsiteY35" fmla="*/ 27903 h 414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7960" h="4146541">
                <a:moveTo>
                  <a:pt x="27903" y="27903"/>
                </a:moveTo>
                <a:cubicBezTo>
                  <a:pt x="45143" y="10663"/>
                  <a:pt x="68959" y="0"/>
                  <a:pt x="95267" y="0"/>
                </a:cubicBezTo>
                <a:lnTo>
                  <a:pt x="1064299" y="0"/>
                </a:lnTo>
                <a:cubicBezTo>
                  <a:pt x="1116914" y="0"/>
                  <a:pt x="1159566" y="42652"/>
                  <a:pt x="1159566" y="95267"/>
                </a:cubicBezTo>
                <a:lnTo>
                  <a:pt x="1159566" y="476326"/>
                </a:lnTo>
                <a:cubicBezTo>
                  <a:pt x="1159566" y="489480"/>
                  <a:pt x="1156900" y="502011"/>
                  <a:pt x="1152080" y="513408"/>
                </a:cubicBezTo>
                <a:lnTo>
                  <a:pt x="1143288" y="526449"/>
                </a:lnTo>
                <a:lnTo>
                  <a:pt x="1145618" y="556475"/>
                </a:lnTo>
                <a:lnTo>
                  <a:pt x="912635" y="2460972"/>
                </a:lnTo>
                <a:lnTo>
                  <a:pt x="2770017" y="2460972"/>
                </a:lnTo>
                <a:lnTo>
                  <a:pt x="2788295" y="2451653"/>
                </a:lnTo>
                <a:cubicBezTo>
                  <a:pt x="2800194" y="2448252"/>
                  <a:pt x="2812956" y="2447127"/>
                  <a:pt x="2826012" y="2448725"/>
                </a:cubicBezTo>
                <a:lnTo>
                  <a:pt x="2926123" y="2460972"/>
                </a:lnTo>
                <a:lnTo>
                  <a:pt x="3045357" y="2460972"/>
                </a:lnTo>
                <a:cubicBezTo>
                  <a:pt x="3058511" y="2460972"/>
                  <a:pt x="3071042" y="2463638"/>
                  <a:pt x="3082439" y="2468458"/>
                </a:cubicBezTo>
                <a:lnTo>
                  <a:pt x="3103524" y="2482674"/>
                </a:lnTo>
                <a:lnTo>
                  <a:pt x="3204251" y="2494996"/>
                </a:lnTo>
                <a:cubicBezTo>
                  <a:pt x="3256477" y="2501385"/>
                  <a:pt x="3293634" y="2548901"/>
                  <a:pt x="3287246" y="2601126"/>
                </a:cubicBezTo>
                <a:lnTo>
                  <a:pt x="3108431" y="4062832"/>
                </a:lnTo>
                <a:cubicBezTo>
                  <a:pt x="3102042" y="4115058"/>
                  <a:pt x="3054526" y="4152215"/>
                  <a:pt x="3002300" y="4145827"/>
                </a:cubicBezTo>
                <a:lnTo>
                  <a:pt x="2624061" y="4099555"/>
                </a:lnTo>
                <a:cubicBezTo>
                  <a:pt x="2571835" y="4093166"/>
                  <a:pt x="2534678" y="4045650"/>
                  <a:pt x="2541067" y="3993425"/>
                </a:cubicBezTo>
                <a:lnTo>
                  <a:pt x="2658612" y="3032565"/>
                </a:lnTo>
                <a:lnTo>
                  <a:pt x="778527" y="3032565"/>
                </a:lnTo>
                <a:lnTo>
                  <a:pt x="746429" y="3035057"/>
                </a:lnTo>
                <a:lnTo>
                  <a:pt x="726059" y="3032565"/>
                </a:lnTo>
                <a:lnTo>
                  <a:pt x="611386" y="3032565"/>
                </a:lnTo>
                <a:cubicBezTo>
                  <a:pt x="598232" y="3032565"/>
                  <a:pt x="585701" y="3029899"/>
                  <a:pt x="574303" y="3025078"/>
                </a:cubicBezTo>
                <a:lnTo>
                  <a:pt x="554230" y="3011544"/>
                </a:lnTo>
                <a:lnTo>
                  <a:pt x="368189" y="2988786"/>
                </a:lnTo>
                <a:cubicBezTo>
                  <a:pt x="315964" y="2982397"/>
                  <a:pt x="278806" y="2934881"/>
                  <a:pt x="285195" y="2882656"/>
                </a:cubicBezTo>
                <a:lnTo>
                  <a:pt x="567915" y="571593"/>
                </a:lnTo>
                <a:lnTo>
                  <a:pt x="95267" y="571593"/>
                </a:lnTo>
                <a:cubicBezTo>
                  <a:pt x="42652" y="571593"/>
                  <a:pt x="0" y="528941"/>
                  <a:pt x="0" y="476326"/>
                </a:cubicBezTo>
                <a:lnTo>
                  <a:pt x="0" y="95267"/>
                </a:lnTo>
                <a:cubicBezTo>
                  <a:pt x="0" y="68960"/>
                  <a:pt x="10663" y="45143"/>
                  <a:pt x="27903" y="2790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run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3352800" y="2553370"/>
            <a:ext cx="5572125" cy="2771775"/>
            <a:chOff x="2112" y="1680"/>
            <a:chExt cx="3510" cy="1746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28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  <p:sp>
          <p:nvSpPr>
            <p:cNvPr id="124681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20</a:t>
              </a:r>
            </a:p>
          </p:txBody>
        </p:sp>
        <p:sp>
          <p:nvSpPr>
            <p:cNvPr id="124682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124683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124684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124685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124686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124687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124688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124689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grpSp>
        <p:nvGrpSpPr>
          <p:cNvPr id="10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11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18</a:t>
            </a:fld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24A6AF3-C56E-D743-AC8E-62237E72B19A}"/>
              </a:ext>
            </a:extLst>
          </p:cNvPr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45BF0B5-0DBA-584A-B618-13E41A3A636D}"/>
              </a:ext>
            </a:extLst>
          </p:cNvPr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C1F5CCF-54EA-BE4C-B12C-D7F15798FD3C}"/>
              </a:ext>
            </a:extLst>
          </p:cNvPr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</p:spTree>
    <p:extLst>
      <p:ext uri="{BB962C8B-B14F-4D97-AF65-F5344CB8AC3E}">
        <p14:creationId xmlns:p14="http://schemas.microsoft.com/office/powerpoint/2010/main" val="130612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reeform 284">
            <a:extLst>
              <a:ext uri="{FF2B5EF4-FFF2-40B4-BE49-F238E27FC236}">
                <a16:creationId xmlns:a16="http://schemas.microsoft.com/office/drawing/2014/main" id="{BC7668A1-1A33-4147-920C-97AD484F6BA9}"/>
              </a:ext>
            </a:extLst>
          </p:cNvPr>
          <p:cNvSpPr/>
          <p:nvPr/>
        </p:nvSpPr>
        <p:spPr>
          <a:xfrm rot="19118206">
            <a:off x="4224446" y="2269677"/>
            <a:ext cx="3949447" cy="3567916"/>
          </a:xfrm>
          <a:custGeom>
            <a:avLst/>
            <a:gdLst>
              <a:gd name="connsiteX0" fmla="*/ 3726277 w 3949447"/>
              <a:gd name="connsiteY0" fmla="*/ 20231 h 3567916"/>
              <a:gd name="connsiteX1" fmla="*/ 3762153 w 3949447"/>
              <a:gd name="connsiteY1" fmla="*/ 83709 h 3567916"/>
              <a:gd name="connsiteX2" fmla="*/ 3948733 w 3949447"/>
              <a:gd name="connsiteY2" fmla="*/ 1608886 h 3567916"/>
              <a:gd name="connsiteX3" fmla="*/ 3865739 w 3949447"/>
              <a:gd name="connsiteY3" fmla="*/ 1715016 h 3567916"/>
              <a:gd name="connsiteX4" fmla="*/ 3487500 w 3949447"/>
              <a:gd name="connsiteY4" fmla="*/ 1761287 h 3567916"/>
              <a:gd name="connsiteX5" fmla="*/ 3449782 w 3949447"/>
              <a:gd name="connsiteY5" fmla="*/ 1758359 h 3567916"/>
              <a:gd name="connsiteX6" fmla="*/ 3435595 w 3949447"/>
              <a:gd name="connsiteY6" fmla="*/ 1751126 h 3567916"/>
              <a:gd name="connsiteX7" fmla="*/ 3422984 w 3949447"/>
              <a:gd name="connsiteY7" fmla="*/ 1753671 h 3567916"/>
              <a:gd name="connsiteX8" fmla="*/ 899196 w 3949447"/>
              <a:gd name="connsiteY8" fmla="*/ 1753672 h 3567916"/>
              <a:gd name="connsiteX9" fmla="*/ 1065472 w 3949447"/>
              <a:gd name="connsiteY9" fmla="*/ 3112884 h 3567916"/>
              <a:gd name="connsiteX10" fmla="*/ 1062544 w 3949447"/>
              <a:gd name="connsiteY10" fmla="*/ 3150601 h 3567916"/>
              <a:gd name="connsiteX11" fmla="*/ 1056815 w 3949447"/>
              <a:gd name="connsiteY11" fmla="*/ 3161837 h 3567916"/>
              <a:gd name="connsiteX12" fmla="*/ 1056815 w 3949447"/>
              <a:gd name="connsiteY12" fmla="*/ 3472649 h 3567916"/>
              <a:gd name="connsiteX13" fmla="*/ 961548 w 3949447"/>
              <a:gd name="connsiteY13" fmla="*/ 3567916 h 3567916"/>
              <a:gd name="connsiteX14" fmla="*/ 95267 w 3949447"/>
              <a:gd name="connsiteY14" fmla="*/ 3567916 h 3567916"/>
              <a:gd name="connsiteX15" fmla="*/ 0 w 3949447"/>
              <a:gd name="connsiteY15" fmla="*/ 3472649 h 3567916"/>
              <a:gd name="connsiteX16" fmla="*/ 0 w 3949447"/>
              <a:gd name="connsiteY16" fmla="*/ 3091590 h 3567916"/>
              <a:gd name="connsiteX17" fmla="*/ 95267 w 3949447"/>
              <a:gd name="connsiteY17" fmla="*/ 2996323 h 3567916"/>
              <a:gd name="connsiteX18" fmla="*/ 475359 w 3949447"/>
              <a:gd name="connsiteY18" fmla="*/ 2996323 h 3567916"/>
              <a:gd name="connsiteX19" fmla="*/ 318028 w 3949447"/>
              <a:gd name="connsiteY19" fmla="*/ 1710237 h 3567916"/>
              <a:gd name="connsiteX20" fmla="*/ 308083 w 3949447"/>
              <a:gd name="connsiteY20" fmla="*/ 1695487 h 3567916"/>
              <a:gd name="connsiteX21" fmla="*/ 300597 w 3949447"/>
              <a:gd name="connsiteY21" fmla="*/ 1658405 h 3567916"/>
              <a:gd name="connsiteX22" fmla="*/ 300597 w 3949447"/>
              <a:gd name="connsiteY22" fmla="*/ 1277345 h 3567916"/>
              <a:gd name="connsiteX23" fmla="*/ 395864 w 3949447"/>
              <a:gd name="connsiteY23" fmla="*/ 1182079 h 3567916"/>
              <a:gd name="connsiteX24" fmla="*/ 3320666 w 3949447"/>
              <a:gd name="connsiteY24" fmla="*/ 1182079 h 3567916"/>
              <a:gd name="connsiteX25" fmla="*/ 3194790 w 3949447"/>
              <a:gd name="connsiteY25" fmla="*/ 153116 h 3567916"/>
              <a:gd name="connsiteX26" fmla="*/ 3277784 w 3949447"/>
              <a:gd name="connsiteY26" fmla="*/ 46986 h 3567916"/>
              <a:gd name="connsiteX27" fmla="*/ 3656023 w 3949447"/>
              <a:gd name="connsiteY27" fmla="*/ 714 h 3567916"/>
              <a:gd name="connsiteX28" fmla="*/ 3726277 w 3949447"/>
              <a:gd name="connsiteY28" fmla="*/ 20231 h 356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49447" h="3567916">
                <a:moveTo>
                  <a:pt x="3726277" y="20231"/>
                </a:moveTo>
                <a:cubicBezTo>
                  <a:pt x="3745482" y="35250"/>
                  <a:pt x="3758958" y="57596"/>
                  <a:pt x="3762153" y="83709"/>
                </a:cubicBezTo>
                <a:lnTo>
                  <a:pt x="3948733" y="1608886"/>
                </a:lnTo>
                <a:cubicBezTo>
                  <a:pt x="3955121" y="1661111"/>
                  <a:pt x="3917964" y="1708627"/>
                  <a:pt x="3865739" y="1715016"/>
                </a:cubicBezTo>
                <a:lnTo>
                  <a:pt x="3487500" y="1761287"/>
                </a:lnTo>
                <a:cubicBezTo>
                  <a:pt x="3474443" y="1762884"/>
                  <a:pt x="3461681" y="1761759"/>
                  <a:pt x="3449782" y="1758359"/>
                </a:cubicBezTo>
                <a:lnTo>
                  <a:pt x="3435595" y="1751126"/>
                </a:lnTo>
                <a:lnTo>
                  <a:pt x="3422984" y="1753671"/>
                </a:lnTo>
                <a:lnTo>
                  <a:pt x="899196" y="1753672"/>
                </a:lnTo>
                <a:lnTo>
                  <a:pt x="1065472" y="3112884"/>
                </a:lnTo>
                <a:cubicBezTo>
                  <a:pt x="1067069" y="3125941"/>
                  <a:pt x="1065945" y="3138702"/>
                  <a:pt x="1062544" y="3150601"/>
                </a:cubicBezTo>
                <a:lnTo>
                  <a:pt x="1056815" y="3161837"/>
                </a:lnTo>
                <a:lnTo>
                  <a:pt x="1056815" y="3472649"/>
                </a:lnTo>
                <a:cubicBezTo>
                  <a:pt x="1056815" y="3525264"/>
                  <a:pt x="1014163" y="3567916"/>
                  <a:pt x="961548" y="3567916"/>
                </a:cubicBezTo>
                <a:lnTo>
                  <a:pt x="95267" y="3567916"/>
                </a:lnTo>
                <a:cubicBezTo>
                  <a:pt x="42652" y="3567916"/>
                  <a:pt x="0" y="3525264"/>
                  <a:pt x="0" y="3472649"/>
                </a:cubicBezTo>
                <a:lnTo>
                  <a:pt x="0" y="3091590"/>
                </a:lnTo>
                <a:cubicBezTo>
                  <a:pt x="0" y="3038975"/>
                  <a:pt x="42652" y="2996323"/>
                  <a:pt x="95267" y="2996323"/>
                </a:cubicBezTo>
                <a:lnTo>
                  <a:pt x="475359" y="2996323"/>
                </a:lnTo>
                <a:lnTo>
                  <a:pt x="318028" y="1710237"/>
                </a:lnTo>
                <a:lnTo>
                  <a:pt x="308083" y="1695487"/>
                </a:lnTo>
                <a:cubicBezTo>
                  <a:pt x="303262" y="1684090"/>
                  <a:pt x="300597" y="1671559"/>
                  <a:pt x="300597" y="1658405"/>
                </a:cubicBezTo>
                <a:lnTo>
                  <a:pt x="300597" y="1277345"/>
                </a:lnTo>
                <a:cubicBezTo>
                  <a:pt x="300597" y="1224730"/>
                  <a:pt x="343249" y="1182078"/>
                  <a:pt x="395864" y="1182079"/>
                </a:cubicBezTo>
                <a:lnTo>
                  <a:pt x="3320666" y="1182079"/>
                </a:lnTo>
                <a:lnTo>
                  <a:pt x="3194790" y="153116"/>
                </a:lnTo>
                <a:cubicBezTo>
                  <a:pt x="3188401" y="100890"/>
                  <a:pt x="3225558" y="53375"/>
                  <a:pt x="3277784" y="46986"/>
                </a:cubicBezTo>
                <a:lnTo>
                  <a:pt x="3656023" y="714"/>
                </a:lnTo>
                <a:cubicBezTo>
                  <a:pt x="3682136" y="-2480"/>
                  <a:pt x="3707071" y="5212"/>
                  <a:pt x="3726277" y="20231"/>
                </a:cubicBezTo>
                <a:close/>
              </a:path>
            </a:pathLst>
          </a:custGeom>
          <a:solidFill>
            <a:srgbClr val="FF7E7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run – program error</a:t>
            </a:r>
          </a:p>
        </p:txBody>
      </p:sp>
      <p:sp>
        <p:nvSpPr>
          <p:cNvPr id="124692" name="Freeform 788"/>
          <p:cNvSpPr>
            <a:spLocks/>
          </p:cNvSpPr>
          <p:nvPr/>
        </p:nvSpPr>
        <p:spPr bwMode="auto">
          <a:xfrm>
            <a:off x="4445000" y="1600870"/>
            <a:ext cx="4152900" cy="5130800"/>
          </a:xfrm>
          <a:custGeom>
            <a:avLst/>
            <a:gdLst/>
            <a:ahLst/>
            <a:cxnLst>
              <a:cxn ang="0">
                <a:pos x="1232" y="24"/>
              </a:cxn>
              <a:cxn ang="0">
                <a:pos x="752" y="168"/>
              </a:cxn>
              <a:cxn ang="0">
                <a:pos x="656" y="456"/>
              </a:cxn>
              <a:cxn ang="0">
                <a:pos x="848" y="696"/>
              </a:cxn>
              <a:cxn ang="0">
                <a:pos x="656" y="936"/>
              </a:cxn>
              <a:cxn ang="0">
                <a:pos x="128" y="1368"/>
              </a:cxn>
              <a:cxn ang="0">
                <a:pos x="320" y="1704"/>
              </a:cxn>
              <a:cxn ang="0">
                <a:pos x="560" y="1944"/>
              </a:cxn>
              <a:cxn ang="0">
                <a:pos x="80" y="2424"/>
              </a:cxn>
              <a:cxn ang="0">
                <a:pos x="80" y="2568"/>
              </a:cxn>
              <a:cxn ang="0">
                <a:pos x="272" y="2712"/>
              </a:cxn>
              <a:cxn ang="0">
                <a:pos x="896" y="3192"/>
              </a:cxn>
              <a:cxn ang="0">
                <a:pos x="1280" y="2952"/>
              </a:cxn>
              <a:cxn ang="0">
                <a:pos x="2048" y="2280"/>
              </a:cxn>
              <a:cxn ang="0">
                <a:pos x="1808" y="2040"/>
              </a:cxn>
              <a:cxn ang="0">
                <a:pos x="2000" y="1800"/>
              </a:cxn>
              <a:cxn ang="0">
                <a:pos x="2576" y="1272"/>
              </a:cxn>
              <a:cxn ang="0">
                <a:pos x="1760" y="312"/>
              </a:cxn>
              <a:cxn ang="0">
                <a:pos x="1232" y="24"/>
              </a:cxn>
            </a:cxnLst>
            <a:rect l="0" t="0" r="r" b="b"/>
            <a:pathLst>
              <a:path w="2616" h="3232">
                <a:moveTo>
                  <a:pt x="1232" y="24"/>
                </a:moveTo>
                <a:cubicBezTo>
                  <a:pt x="1064" y="0"/>
                  <a:pt x="848" y="96"/>
                  <a:pt x="752" y="168"/>
                </a:cubicBezTo>
                <a:cubicBezTo>
                  <a:pt x="656" y="240"/>
                  <a:pt x="640" y="368"/>
                  <a:pt x="656" y="456"/>
                </a:cubicBezTo>
                <a:cubicBezTo>
                  <a:pt x="672" y="544"/>
                  <a:pt x="848" y="616"/>
                  <a:pt x="848" y="696"/>
                </a:cubicBezTo>
                <a:cubicBezTo>
                  <a:pt x="848" y="776"/>
                  <a:pt x="776" y="824"/>
                  <a:pt x="656" y="936"/>
                </a:cubicBezTo>
                <a:cubicBezTo>
                  <a:pt x="536" y="1048"/>
                  <a:pt x="184" y="1240"/>
                  <a:pt x="128" y="1368"/>
                </a:cubicBezTo>
                <a:cubicBezTo>
                  <a:pt x="72" y="1496"/>
                  <a:pt x="248" y="1608"/>
                  <a:pt x="320" y="1704"/>
                </a:cubicBezTo>
                <a:cubicBezTo>
                  <a:pt x="392" y="1800"/>
                  <a:pt x="600" y="1824"/>
                  <a:pt x="560" y="1944"/>
                </a:cubicBezTo>
                <a:cubicBezTo>
                  <a:pt x="520" y="2064"/>
                  <a:pt x="160" y="2320"/>
                  <a:pt x="80" y="2424"/>
                </a:cubicBezTo>
                <a:cubicBezTo>
                  <a:pt x="0" y="2528"/>
                  <a:pt x="48" y="2520"/>
                  <a:pt x="80" y="2568"/>
                </a:cubicBezTo>
                <a:cubicBezTo>
                  <a:pt x="112" y="2616"/>
                  <a:pt x="136" y="2608"/>
                  <a:pt x="272" y="2712"/>
                </a:cubicBezTo>
                <a:cubicBezTo>
                  <a:pt x="408" y="2816"/>
                  <a:pt x="728" y="3152"/>
                  <a:pt x="896" y="3192"/>
                </a:cubicBezTo>
                <a:cubicBezTo>
                  <a:pt x="1064" y="3232"/>
                  <a:pt x="1088" y="3104"/>
                  <a:pt x="1280" y="2952"/>
                </a:cubicBezTo>
                <a:cubicBezTo>
                  <a:pt x="1472" y="2800"/>
                  <a:pt x="1960" y="2432"/>
                  <a:pt x="2048" y="2280"/>
                </a:cubicBezTo>
                <a:cubicBezTo>
                  <a:pt x="2136" y="2128"/>
                  <a:pt x="1816" y="2120"/>
                  <a:pt x="1808" y="2040"/>
                </a:cubicBezTo>
                <a:cubicBezTo>
                  <a:pt x="1800" y="1960"/>
                  <a:pt x="1872" y="1928"/>
                  <a:pt x="2000" y="1800"/>
                </a:cubicBezTo>
                <a:cubicBezTo>
                  <a:pt x="2128" y="1672"/>
                  <a:pt x="2616" y="1520"/>
                  <a:pt x="2576" y="1272"/>
                </a:cubicBezTo>
                <a:cubicBezTo>
                  <a:pt x="2536" y="1024"/>
                  <a:pt x="1984" y="520"/>
                  <a:pt x="1760" y="312"/>
                </a:cubicBezTo>
                <a:cubicBezTo>
                  <a:pt x="1536" y="104"/>
                  <a:pt x="1400" y="48"/>
                  <a:pt x="1232" y="2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311"/>
          <p:cNvGrpSpPr>
            <a:grpSpLocks/>
          </p:cNvGrpSpPr>
          <p:nvPr/>
        </p:nvGrpSpPr>
        <p:grpSpPr bwMode="auto">
          <a:xfrm>
            <a:off x="4724400" y="1791370"/>
            <a:ext cx="3725862" cy="4724400"/>
            <a:chOff x="2688" y="480"/>
            <a:chExt cx="2688" cy="3408"/>
          </a:xfrm>
        </p:grpSpPr>
        <p:sp>
          <p:nvSpPr>
            <p:cNvPr id="124024" name="Oval 120"/>
            <p:cNvSpPr>
              <a:spLocks noChangeArrowheads="1"/>
            </p:cNvSpPr>
            <p:nvPr/>
          </p:nvSpPr>
          <p:spPr bwMode="auto">
            <a:xfrm>
              <a:off x="3696" y="48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025" name="Oval 121"/>
            <p:cNvSpPr>
              <a:spLocks noChangeArrowheads="1"/>
            </p:cNvSpPr>
            <p:nvPr/>
          </p:nvSpPr>
          <p:spPr bwMode="auto">
            <a:xfrm>
              <a:off x="3360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10</a:t>
              </a:r>
            </a:p>
          </p:txBody>
        </p:sp>
        <p:sp>
          <p:nvSpPr>
            <p:cNvPr id="124026" name="Oval 122"/>
            <p:cNvSpPr>
              <a:spLocks noChangeArrowheads="1"/>
            </p:cNvSpPr>
            <p:nvPr/>
          </p:nvSpPr>
          <p:spPr bwMode="auto">
            <a:xfrm>
              <a:off x="4704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027" name="Oval 123"/>
            <p:cNvSpPr>
              <a:spLocks noChangeArrowheads="1"/>
            </p:cNvSpPr>
            <p:nvPr/>
          </p:nvSpPr>
          <p:spPr bwMode="auto">
            <a:xfrm>
              <a:off x="5040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028" name="Oval 124"/>
            <p:cNvSpPr>
              <a:spLocks noChangeArrowheads="1"/>
            </p:cNvSpPr>
            <p:nvPr/>
          </p:nvSpPr>
          <p:spPr bwMode="auto">
            <a:xfrm>
              <a:off x="4704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029" name="Oval 125"/>
            <p:cNvSpPr>
              <a:spLocks noChangeArrowheads="1"/>
            </p:cNvSpPr>
            <p:nvPr/>
          </p:nvSpPr>
          <p:spPr bwMode="auto">
            <a:xfrm>
              <a:off x="4368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030" name="Oval 126"/>
            <p:cNvSpPr>
              <a:spLocks noChangeArrowheads="1"/>
            </p:cNvSpPr>
            <p:nvPr/>
          </p:nvSpPr>
          <p:spPr bwMode="auto">
            <a:xfrm>
              <a:off x="4032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031" name="Oval 127"/>
            <p:cNvSpPr>
              <a:spLocks noChangeArrowheads="1"/>
            </p:cNvSpPr>
            <p:nvPr/>
          </p:nvSpPr>
          <p:spPr bwMode="auto">
            <a:xfrm>
              <a:off x="4368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35</a:t>
              </a:r>
            </a:p>
          </p:txBody>
        </p:sp>
        <p:sp>
          <p:nvSpPr>
            <p:cNvPr id="124032" name="Oval 128"/>
            <p:cNvSpPr>
              <a:spLocks noChangeArrowheads="1"/>
            </p:cNvSpPr>
            <p:nvPr/>
          </p:nvSpPr>
          <p:spPr bwMode="auto">
            <a:xfrm>
              <a:off x="4032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033" name="Oval 129"/>
            <p:cNvSpPr>
              <a:spLocks noChangeArrowheads="1"/>
            </p:cNvSpPr>
            <p:nvPr/>
          </p:nvSpPr>
          <p:spPr bwMode="auto">
            <a:xfrm>
              <a:off x="3696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034" name="Oval 130"/>
            <p:cNvSpPr>
              <a:spLocks noChangeArrowheads="1"/>
            </p:cNvSpPr>
            <p:nvPr/>
          </p:nvSpPr>
          <p:spPr bwMode="auto">
            <a:xfrm>
              <a:off x="3360" y="364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035" name="Oval 131"/>
            <p:cNvSpPr>
              <a:spLocks noChangeArrowheads="1"/>
            </p:cNvSpPr>
            <p:nvPr/>
          </p:nvSpPr>
          <p:spPr bwMode="auto">
            <a:xfrm>
              <a:off x="4032" y="76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036" name="Oval 132"/>
            <p:cNvSpPr>
              <a:spLocks noChangeArrowheads="1"/>
            </p:cNvSpPr>
            <p:nvPr/>
          </p:nvSpPr>
          <p:spPr bwMode="auto">
            <a:xfrm>
              <a:off x="3696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037" name="Oval 133"/>
            <p:cNvSpPr>
              <a:spLocks noChangeArrowheads="1"/>
            </p:cNvSpPr>
            <p:nvPr/>
          </p:nvSpPr>
          <p:spPr bwMode="auto">
            <a:xfrm>
              <a:off x="4368" y="105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02</a:t>
              </a:r>
            </a:p>
          </p:txBody>
        </p:sp>
        <p:sp>
          <p:nvSpPr>
            <p:cNvPr id="124038" name="Oval 134"/>
            <p:cNvSpPr>
              <a:spLocks noChangeArrowheads="1"/>
            </p:cNvSpPr>
            <p:nvPr/>
          </p:nvSpPr>
          <p:spPr bwMode="auto">
            <a:xfrm>
              <a:off x="4032" y="134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12</a:t>
              </a:r>
            </a:p>
          </p:txBody>
        </p:sp>
        <p:sp>
          <p:nvSpPr>
            <p:cNvPr id="124039" name="Oval 135"/>
            <p:cNvSpPr>
              <a:spLocks noChangeArrowheads="1"/>
            </p:cNvSpPr>
            <p:nvPr/>
          </p:nvSpPr>
          <p:spPr bwMode="auto">
            <a:xfrm>
              <a:off x="4368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13</a:t>
              </a:r>
            </a:p>
          </p:txBody>
        </p:sp>
        <p:sp>
          <p:nvSpPr>
            <p:cNvPr id="124040" name="Oval 136"/>
            <p:cNvSpPr>
              <a:spLocks noChangeArrowheads="1"/>
            </p:cNvSpPr>
            <p:nvPr/>
          </p:nvSpPr>
          <p:spPr bwMode="auto">
            <a:xfrm>
              <a:off x="3360" y="134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041" name="Oval 137"/>
            <p:cNvSpPr>
              <a:spLocks noChangeArrowheads="1"/>
            </p:cNvSpPr>
            <p:nvPr/>
          </p:nvSpPr>
          <p:spPr bwMode="auto">
            <a:xfrm>
              <a:off x="3024" y="163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042" name="Oval 138"/>
            <p:cNvSpPr>
              <a:spLocks noChangeArrowheads="1"/>
            </p:cNvSpPr>
            <p:nvPr/>
          </p:nvSpPr>
          <p:spPr bwMode="auto">
            <a:xfrm>
              <a:off x="2688" y="192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043" name="Oval 139"/>
            <p:cNvSpPr>
              <a:spLocks noChangeArrowheads="1"/>
            </p:cNvSpPr>
            <p:nvPr/>
          </p:nvSpPr>
          <p:spPr bwMode="auto">
            <a:xfrm>
              <a:off x="3024" y="2208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044" name="Oval 140"/>
            <p:cNvSpPr>
              <a:spLocks noChangeArrowheads="1"/>
            </p:cNvSpPr>
            <p:nvPr/>
          </p:nvSpPr>
          <p:spPr bwMode="auto">
            <a:xfrm>
              <a:off x="3360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32</a:t>
              </a:r>
            </a:p>
          </p:txBody>
        </p:sp>
        <p:sp>
          <p:nvSpPr>
            <p:cNvPr id="124045" name="Oval 141"/>
            <p:cNvSpPr>
              <a:spLocks noChangeArrowheads="1"/>
            </p:cNvSpPr>
            <p:nvPr/>
          </p:nvSpPr>
          <p:spPr bwMode="auto">
            <a:xfrm>
              <a:off x="3696" y="163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22</a:t>
              </a:r>
            </a:p>
          </p:txBody>
        </p:sp>
        <p:sp>
          <p:nvSpPr>
            <p:cNvPr id="124046" name="Oval 142"/>
            <p:cNvSpPr>
              <a:spLocks noChangeArrowheads="1"/>
            </p:cNvSpPr>
            <p:nvPr/>
          </p:nvSpPr>
          <p:spPr bwMode="auto">
            <a:xfrm>
              <a:off x="4032" y="1920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23</a:t>
              </a:r>
            </a:p>
          </p:txBody>
        </p:sp>
        <p:sp>
          <p:nvSpPr>
            <p:cNvPr id="124047" name="Oval 143"/>
            <p:cNvSpPr>
              <a:spLocks noChangeArrowheads="1"/>
            </p:cNvSpPr>
            <p:nvPr/>
          </p:nvSpPr>
          <p:spPr bwMode="auto">
            <a:xfrm>
              <a:off x="3696" y="2208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33</a:t>
              </a:r>
            </a:p>
          </p:txBody>
        </p:sp>
        <p:sp>
          <p:nvSpPr>
            <p:cNvPr id="124048" name="Oval 144"/>
            <p:cNvSpPr>
              <a:spLocks noChangeArrowheads="1"/>
            </p:cNvSpPr>
            <p:nvPr/>
          </p:nvSpPr>
          <p:spPr bwMode="auto">
            <a:xfrm>
              <a:off x="3360" y="249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049" name="Oval 145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050" name="Oval 14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44</a:t>
              </a:r>
            </a:p>
          </p:txBody>
        </p:sp>
        <p:sp>
          <p:nvSpPr>
            <p:cNvPr id="124051" name="Oval 147"/>
            <p:cNvSpPr>
              <a:spLocks noChangeArrowheads="1"/>
            </p:cNvSpPr>
            <p:nvPr/>
          </p:nvSpPr>
          <p:spPr bwMode="auto">
            <a:xfrm>
              <a:off x="3360" y="3072"/>
              <a:ext cx="336" cy="240"/>
            </a:xfrm>
            <a:prstGeom prst="ellipse">
              <a:avLst/>
            </a:prstGeom>
            <a:solidFill>
              <a:srgbClr val="75D17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54</a:t>
              </a:r>
            </a:p>
          </p:txBody>
        </p:sp>
        <p:sp>
          <p:nvSpPr>
            <p:cNvPr id="124052" name="Oval 148"/>
            <p:cNvSpPr>
              <a:spLocks noChangeArrowheads="1"/>
            </p:cNvSpPr>
            <p:nvPr/>
          </p:nvSpPr>
          <p:spPr bwMode="auto">
            <a:xfrm>
              <a:off x="2688" y="3072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053" name="Oval 149"/>
            <p:cNvSpPr>
              <a:spLocks noChangeArrowheads="1"/>
            </p:cNvSpPr>
            <p:nvPr/>
          </p:nvSpPr>
          <p:spPr bwMode="auto">
            <a:xfrm>
              <a:off x="3024" y="3360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  <p:cxnSp>
          <p:nvCxnSpPr>
            <p:cNvPr id="124054" name="AutoShape 150"/>
            <p:cNvCxnSpPr>
              <a:cxnSpLocks noChangeShapeType="1"/>
              <a:stCxn id="124024" idx="5"/>
              <a:endCxn id="124035" idx="1"/>
            </p:cNvCxnSpPr>
            <p:nvPr/>
          </p:nvCxnSpPr>
          <p:spPr bwMode="auto">
            <a:xfrm>
              <a:off x="3983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5" name="AutoShape 151"/>
            <p:cNvCxnSpPr>
              <a:cxnSpLocks noChangeShapeType="1"/>
              <a:stCxn id="124024" idx="3"/>
              <a:endCxn id="124025" idx="7"/>
            </p:cNvCxnSpPr>
            <p:nvPr/>
          </p:nvCxnSpPr>
          <p:spPr bwMode="auto">
            <a:xfrm flipH="1">
              <a:off x="3647" y="68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7" name="AutoShape 153"/>
            <p:cNvCxnSpPr>
              <a:cxnSpLocks noChangeShapeType="1"/>
              <a:stCxn id="124037" idx="3"/>
              <a:endCxn id="124038" idx="7"/>
            </p:cNvCxnSpPr>
            <p:nvPr/>
          </p:nvCxnSpPr>
          <p:spPr bwMode="auto">
            <a:xfrm flipH="1">
              <a:off x="4319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8" name="AutoShape 154"/>
            <p:cNvCxnSpPr>
              <a:cxnSpLocks noChangeShapeType="1"/>
              <a:stCxn id="124035" idx="3"/>
              <a:endCxn id="124036" idx="7"/>
            </p:cNvCxnSpPr>
            <p:nvPr/>
          </p:nvCxnSpPr>
          <p:spPr bwMode="auto">
            <a:xfrm flipH="1">
              <a:off x="3983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59" name="AutoShape 155"/>
            <p:cNvCxnSpPr>
              <a:cxnSpLocks noChangeShapeType="1"/>
              <a:stCxn id="124026" idx="3"/>
              <a:endCxn id="124039" idx="7"/>
            </p:cNvCxnSpPr>
            <p:nvPr/>
          </p:nvCxnSpPr>
          <p:spPr bwMode="auto">
            <a:xfrm flipH="1">
              <a:off x="4655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0" name="AutoShape 156"/>
            <p:cNvCxnSpPr>
              <a:cxnSpLocks noChangeShapeType="1"/>
              <a:stCxn id="124027" idx="3"/>
              <a:endCxn id="124028" idx="7"/>
            </p:cNvCxnSpPr>
            <p:nvPr/>
          </p:nvCxnSpPr>
          <p:spPr bwMode="auto">
            <a:xfrm flipH="1">
              <a:off x="499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1" name="AutoShape 157"/>
            <p:cNvCxnSpPr>
              <a:cxnSpLocks noChangeShapeType="1"/>
              <a:stCxn id="124035" idx="5"/>
              <a:endCxn id="124037" idx="1"/>
            </p:cNvCxnSpPr>
            <p:nvPr/>
          </p:nvCxnSpPr>
          <p:spPr bwMode="auto">
            <a:xfrm>
              <a:off x="4319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2" name="AutoShape 158"/>
            <p:cNvCxnSpPr>
              <a:cxnSpLocks noChangeShapeType="1"/>
              <a:stCxn id="124037" idx="5"/>
              <a:endCxn id="124026" idx="1"/>
            </p:cNvCxnSpPr>
            <p:nvPr/>
          </p:nvCxnSpPr>
          <p:spPr bwMode="auto">
            <a:xfrm>
              <a:off x="4655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3" name="AutoShape 159"/>
            <p:cNvCxnSpPr>
              <a:cxnSpLocks noChangeShapeType="1"/>
              <a:stCxn id="124026" idx="5"/>
              <a:endCxn id="124027" idx="1"/>
            </p:cNvCxnSpPr>
            <p:nvPr/>
          </p:nvCxnSpPr>
          <p:spPr bwMode="auto">
            <a:xfrm>
              <a:off x="499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4" name="AutoShape 160"/>
            <p:cNvCxnSpPr>
              <a:cxnSpLocks noChangeShapeType="1"/>
              <a:stCxn id="124025" idx="5"/>
              <a:endCxn id="124036" idx="1"/>
            </p:cNvCxnSpPr>
            <p:nvPr/>
          </p:nvCxnSpPr>
          <p:spPr bwMode="auto">
            <a:xfrm>
              <a:off x="3647" y="97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5" name="AutoShape 161"/>
            <p:cNvCxnSpPr>
              <a:cxnSpLocks noChangeShapeType="1"/>
              <a:stCxn id="124036" idx="5"/>
              <a:endCxn id="124038" idx="1"/>
            </p:cNvCxnSpPr>
            <p:nvPr/>
          </p:nvCxnSpPr>
          <p:spPr bwMode="auto">
            <a:xfrm>
              <a:off x="3983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6" name="AutoShape 162"/>
            <p:cNvCxnSpPr>
              <a:cxnSpLocks noChangeShapeType="1"/>
              <a:stCxn id="124038" idx="5"/>
              <a:endCxn id="124039" idx="1"/>
            </p:cNvCxnSpPr>
            <p:nvPr/>
          </p:nvCxnSpPr>
          <p:spPr bwMode="auto">
            <a:xfrm>
              <a:off x="4319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7" name="AutoShape 163"/>
            <p:cNvCxnSpPr>
              <a:cxnSpLocks noChangeShapeType="1"/>
              <a:stCxn id="124039" idx="5"/>
              <a:endCxn id="124028" idx="1"/>
            </p:cNvCxnSpPr>
            <p:nvPr/>
          </p:nvCxnSpPr>
          <p:spPr bwMode="auto">
            <a:xfrm>
              <a:off x="465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8" name="AutoShape 164"/>
            <p:cNvCxnSpPr>
              <a:cxnSpLocks noChangeShapeType="1"/>
              <a:stCxn id="124040" idx="5"/>
              <a:endCxn id="124045" idx="1"/>
            </p:cNvCxnSpPr>
            <p:nvPr/>
          </p:nvCxnSpPr>
          <p:spPr bwMode="auto">
            <a:xfrm>
              <a:off x="3647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69" name="AutoShape 165"/>
            <p:cNvCxnSpPr>
              <a:cxnSpLocks noChangeShapeType="1"/>
              <a:stCxn id="124045" idx="5"/>
              <a:endCxn id="124046" idx="1"/>
            </p:cNvCxnSpPr>
            <p:nvPr/>
          </p:nvCxnSpPr>
          <p:spPr bwMode="auto">
            <a:xfrm>
              <a:off x="3983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0" name="AutoShape 166"/>
            <p:cNvCxnSpPr>
              <a:cxnSpLocks noChangeShapeType="1"/>
              <a:stCxn id="124046" idx="5"/>
              <a:endCxn id="124029" idx="1"/>
            </p:cNvCxnSpPr>
            <p:nvPr/>
          </p:nvCxnSpPr>
          <p:spPr bwMode="auto">
            <a:xfrm>
              <a:off x="4319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2" name="AutoShape 168"/>
            <p:cNvCxnSpPr>
              <a:cxnSpLocks noChangeShapeType="1"/>
              <a:stCxn id="124041" idx="5"/>
              <a:endCxn id="124044" idx="1"/>
            </p:cNvCxnSpPr>
            <p:nvPr/>
          </p:nvCxnSpPr>
          <p:spPr bwMode="auto">
            <a:xfrm>
              <a:off x="3311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3" name="AutoShape 169"/>
            <p:cNvCxnSpPr>
              <a:cxnSpLocks noChangeShapeType="1"/>
              <a:stCxn id="124044" idx="5"/>
              <a:endCxn id="124047" idx="1"/>
            </p:cNvCxnSpPr>
            <p:nvPr/>
          </p:nvCxnSpPr>
          <p:spPr bwMode="auto">
            <a:xfrm>
              <a:off x="3647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4" name="AutoShape 170"/>
            <p:cNvCxnSpPr>
              <a:cxnSpLocks noChangeShapeType="1"/>
              <a:stCxn id="124047" idx="5"/>
              <a:endCxn id="124030" idx="1"/>
            </p:cNvCxnSpPr>
            <p:nvPr/>
          </p:nvCxnSpPr>
          <p:spPr bwMode="auto">
            <a:xfrm>
              <a:off x="3983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5" name="AutoShape 171"/>
            <p:cNvCxnSpPr>
              <a:cxnSpLocks noChangeShapeType="1"/>
              <a:stCxn id="124030" idx="5"/>
              <a:endCxn id="124031" idx="1"/>
            </p:cNvCxnSpPr>
            <p:nvPr/>
          </p:nvCxnSpPr>
          <p:spPr bwMode="auto">
            <a:xfrm>
              <a:off x="4319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6" name="AutoShape 172"/>
            <p:cNvCxnSpPr>
              <a:cxnSpLocks noChangeShapeType="1"/>
              <a:stCxn id="124042" idx="5"/>
              <a:endCxn id="124043" idx="1"/>
            </p:cNvCxnSpPr>
            <p:nvPr/>
          </p:nvCxnSpPr>
          <p:spPr bwMode="auto">
            <a:xfrm>
              <a:off x="297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7" name="AutoShape 173"/>
            <p:cNvCxnSpPr>
              <a:cxnSpLocks noChangeShapeType="1"/>
              <a:stCxn id="124043" idx="5"/>
              <a:endCxn id="124048" idx="1"/>
            </p:cNvCxnSpPr>
            <p:nvPr/>
          </p:nvCxnSpPr>
          <p:spPr bwMode="auto">
            <a:xfrm>
              <a:off x="3311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8" name="AutoShape 174"/>
            <p:cNvCxnSpPr>
              <a:cxnSpLocks noChangeShapeType="1"/>
              <a:stCxn id="124048" idx="5"/>
              <a:endCxn id="124050" idx="1"/>
            </p:cNvCxnSpPr>
            <p:nvPr/>
          </p:nvCxnSpPr>
          <p:spPr bwMode="auto">
            <a:xfrm>
              <a:off x="3647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79" name="AutoShape 175"/>
            <p:cNvCxnSpPr>
              <a:cxnSpLocks noChangeShapeType="1"/>
              <a:stCxn id="124050" idx="5"/>
              <a:endCxn id="124032" idx="1"/>
            </p:cNvCxnSpPr>
            <p:nvPr/>
          </p:nvCxnSpPr>
          <p:spPr bwMode="auto">
            <a:xfrm>
              <a:off x="3983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2" name="AutoShape 178"/>
            <p:cNvCxnSpPr>
              <a:cxnSpLocks noChangeShapeType="1"/>
              <a:stCxn id="124049" idx="5"/>
              <a:endCxn id="124051" idx="1"/>
            </p:cNvCxnSpPr>
            <p:nvPr/>
          </p:nvCxnSpPr>
          <p:spPr bwMode="auto">
            <a:xfrm>
              <a:off x="3311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3" name="AutoShape 179"/>
            <p:cNvCxnSpPr>
              <a:cxnSpLocks noChangeShapeType="1"/>
              <a:stCxn id="124051" idx="5"/>
              <a:endCxn id="124033" idx="1"/>
            </p:cNvCxnSpPr>
            <p:nvPr/>
          </p:nvCxnSpPr>
          <p:spPr bwMode="auto">
            <a:xfrm>
              <a:off x="3647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8" name="AutoShape 184"/>
            <p:cNvCxnSpPr>
              <a:cxnSpLocks noChangeShapeType="1"/>
              <a:stCxn id="124052" idx="5"/>
              <a:endCxn id="124053" idx="1"/>
            </p:cNvCxnSpPr>
            <p:nvPr/>
          </p:nvCxnSpPr>
          <p:spPr bwMode="auto">
            <a:xfrm>
              <a:off x="2975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89" name="AutoShape 185"/>
            <p:cNvCxnSpPr>
              <a:cxnSpLocks noChangeShapeType="1"/>
              <a:stCxn id="124053" idx="5"/>
              <a:endCxn id="124034" idx="1"/>
            </p:cNvCxnSpPr>
            <p:nvPr/>
          </p:nvCxnSpPr>
          <p:spPr bwMode="auto">
            <a:xfrm>
              <a:off x="3311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0" name="AutoShape 186"/>
            <p:cNvCxnSpPr>
              <a:cxnSpLocks noChangeShapeType="1"/>
              <a:stCxn id="124039" idx="3"/>
              <a:endCxn id="124046" idx="7"/>
            </p:cNvCxnSpPr>
            <p:nvPr/>
          </p:nvCxnSpPr>
          <p:spPr bwMode="auto">
            <a:xfrm flipH="1">
              <a:off x="4319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1" name="AutoShape 187"/>
            <p:cNvCxnSpPr>
              <a:cxnSpLocks noChangeShapeType="1"/>
              <a:stCxn id="124046" idx="3"/>
              <a:endCxn id="124047" idx="7"/>
            </p:cNvCxnSpPr>
            <p:nvPr/>
          </p:nvCxnSpPr>
          <p:spPr bwMode="auto">
            <a:xfrm flipH="1">
              <a:off x="3983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2" name="AutoShape 188"/>
            <p:cNvCxnSpPr>
              <a:cxnSpLocks noChangeShapeType="1"/>
              <a:stCxn id="124047" idx="3"/>
              <a:endCxn id="124048" idx="7"/>
            </p:cNvCxnSpPr>
            <p:nvPr/>
          </p:nvCxnSpPr>
          <p:spPr bwMode="auto">
            <a:xfrm flipH="1">
              <a:off x="3647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3" name="AutoShape 189"/>
            <p:cNvCxnSpPr>
              <a:cxnSpLocks noChangeShapeType="1"/>
              <a:stCxn id="124048" idx="3"/>
              <a:endCxn id="124049" idx="7"/>
            </p:cNvCxnSpPr>
            <p:nvPr/>
          </p:nvCxnSpPr>
          <p:spPr bwMode="auto">
            <a:xfrm flipH="1">
              <a:off x="3311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4" name="AutoShape 190"/>
            <p:cNvCxnSpPr>
              <a:cxnSpLocks noChangeShapeType="1"/>
              <a:stCxn id="124049" idx="3"/>
              <a:endCxn id="124052" idx="7"/>
            </p:cNvCxnSpPr>
            <p:nvPr/>
          </p:nvCxnSpPr>
          <p:spPr bwMode="auto">
            <a:xfrm flipH="1">
              <a:off x="2975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5" name="AutoShape 191"/>
            <p:cNvCxnSpPr>
              <a:cxnSpLocks noChangeShapeType="1"/>
              <a:stCxn id="124028" idx="3"/>
              <a:endCxn id="124029" idx="7"/>
            </p:cNvCxnSpPr>
            <p:nvPr/>
          </p:nvCxnSpPr>
          <p:spPr bwMode="auto">
            <a:xfrm flipH="1">
              <a:off x="4655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6" name="AutoShape 192"/>
            <p:cNvCxnSpPr>
              <a:cxnSpLocks noChangeShapeType="1"/>
              <a:stCxn id="124029" idx="3"/>
              <a:endCxn id="124030" idx="7"/>
            </p:cNvCxnSpPr>
            <p:nvPr/>
          </p:nvCxnSpPr>
          <p:spPr bwMode="auto">
            <a:xfrm flipH="1">
              <a:off x="4319" y="2413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7" name="AutoShape 193"/>
            <p:cNvCxnSpPr>
              <a:cxnSpLocks noChangeShapeType="1"/>
              <a:stCxn id="124030" idx="3"/>
              <a:endCxn id="124050" idx="7"/>
            </p:cNvCxnSpPr>
            <p:nvPr/>
          </p:nvCxnSpPr>
          <p:spPr bwMode="auto">
            <a:xfrm flipH="1">
              <a:off x="3983" y="270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8" name="AutoShape 194"/>
            <p:cNvCxnSpPr>
              <a:cxnSpLocks noChangeShapeType="1"/>
              <a:stCxn id="124050" idx="3"/>
              <a:endCxn id="124051" idx="7"/>
            </p:cNvCxnSpPr>
            <p:nvPr/>
          </p:nvCxnSpPr>
          <p:spPr bwMode="auto">
            <a:xfrm flipH="1">
              <a:off x="3647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099" name="AutoShape 195"/>
            <p:cNvCxnSpPr>
              <a:cxnSpLocks noChangeShapeType="1"/>
              <a:stCxn id="124051" idx="3"/>
              <a:endCxn id="124053" idx="7"/>
            </p:cNvCxnSpPr>
            <p:nvPr/>
          </p:nvCxnSpPr>
          <p:spPr bwMode="auto">
            <a:xfrm flipH="1">
              <a:off x="3311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0" name="AutoShape 196"/>
            <p:cNvCxnSpPr>
              <a:cxnSpLocks noChangeShapeType="1"/>
              <a:stCxn id="124031" idx="3"/>
              <a:endCxn id="124032" idx="7"/>
            </p:cNvCxnSpPr>
            <p:nvPr/>
          </p:nvCxnSpPr>
          <p:spPr bwMode="auto">
            <a:xfrm flipH="1">
              <a:off x="4319" y="298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1" name="AutoShape 197"/>
            <p:cNvCxnSpPr>
              <a:cxnSpLocks noChangeShapeType="1"/>
              <a:stCxn id="124032" idx="3"/>
              <a:endCxn id="124033" idx="7"/>
            </p:cNvCxnSpPr>
            <p:nvPr/>
          </p:nvCxnSpPr>
          <p:spPr bwMode="auto">
            <a:xfrm flipH="1">
              <a:off x="3983" y="327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2" name="AutoShape 198"/>
            <p:cNvCxnSpPr>
              <a:cxnSpLocks noChangeShapeType="1"/>
              <a:stCxn id="124033" idx="3"/>
              <a:endCxn id="124034" idx="7"/>
            </p:cNvCxnSpPr>
            <p:nvPr/>
          </p:nvCxnSpPr>
          <p:spPr bwMode="auto">
            <a:xfrm flipH="1">
              <a:off x="3647" y="356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3" name="AutoShape 199"/>
            <p:cNvCxnSpPr>
              <a:cxnSpLocks noChangeShapeType="1"/>
              <a:stCxn id="124038" idx="3"/>
              <a:endCxn id="124045" idx="7"/>
            </p:cNvCxnSpPr>
            <p:nvPr/>
          </p:nvCxnSpPr>
          <p:spPr bwMode="auto">
            <a:xfrm flipH="1">
              <a:off x="3983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4" name="AutoShape 200"/>
            <p:cNvCxnSpPr>
              <a:cxnSpLocks noChangeShapeType="1"/>
              <a:stCxn id="124045" idx="3"/>
              <a:endCxn id="124044" idx="7"/>
            </p:cNvCxnSpPr>
            <p:nvPr/>
          </p:nvCxnSpPr>
          <p:spPr bwMode="auto">
            <a:xfrm flipH="1">
              <a:off x="3647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5" name="AutoShape 201"/>
            <p:cNvCxnSpPr>
              <a:cxnSpLocks noChangeShapeType="1"/>
              <a:stCxn id="124044" idx="3"/>
              <a:endCxn id="124043" idx="7"/>
            </p:cNvCxnSpPr>
            <p:nvPr/>
          </p:nvCxnSpPr>
          <p:spPr bwMode="auto">
            <a:xfrm flipH="1">
              <a:off x="3311" y="2125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6" name="AutoShape 202"/>
            <p:cNvCxnSpPr>
              <a:cxnSpLocks noChangeShapeType="1"/>
              <a:stCxn id="124036" idx="3"/>
              <a:endCxn id="124040" idx="7"/>
            </p:cNvCxnSpPr>
            <p:nvPr/>
          </p:nvCxnSpPr>
          <p:spPr bwMode="auto">
            <a:xfrm flipH="1">
              <a:off x="3647" y="1261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7" name="AutoShape 203"/>
            <p:cNvCxnSpPr>
              <a:cxnSpLocks noChangeShapeType="1"/>
              <a:stCxn id="124040" idx="3"/>
              <a:endCxn id="124041" idx="7"/>
            </p:cNvCxnSpPr>
            <p:nvPr/>
          </p:nvCxnSpPr>
          <p:spPr bwMode="auto">
            <a:xfrm flipH="1">
              <a:off x="3311" y="1549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108" name="AutoShape 204"/>
            <p:cNvCxnSpPr>
              <a:cxnSpLocks noChangeShapeType="1"/>
              <a:stCxn id="124041" idx="3"/>
              <a:endCxn id="124042" idx="7"/>
            </p:cNvCxnSpPr>
            <p:nvPr/>
          </p:nvCxnSpPr>
          <p:spPr bwMode="auto">
            <a:xfrm flipH="1">
              <a:off x="2975" y="1837"/>
              <a:ext cx="98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5664200" y="1791370"/>
            <a:ext cx="2794000" cy="4724400"/>
            <a:chOff x="5136" y="480"/>
            <a:chExt cx="2016" cy="340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4" name="Oval 290"/>
            <p:cNvSpPr>
              <a:spLocks noChangeArrowheads="1"/>
            </p:cNvSpPr>
            <p:nvPr/>
          </p:nvSpPr>
          <p:spPr bwMode="auto">
            <a:xfrm>
              <a:off x="5808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34</a:t>
              </a:r>
            </a:p>
          </p:txBody>
        </p:sp>
        <p:sp>
          <p:nvSpPr>
            <p:cNvPr id="124195" name="Oval 291"/>
            <p:cNvSpPr>
              <a:spLocks noChangeArrowheads="1"/>
            </p:cNvSpPr>
            <p:nvPr/>
          </p:nvSpPr>
          <p:spPr bwMode="auto">
            <a:xfrm>
              <a:off x="6144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35</a:t>
              </a:r>
            </a:p>
          </p:txBody>
        </p:sp>
        <p:sp>
          <p:nvSpPr>
            <p:cNvPr id="124196" name="Oval 292"/>
            <p:cNvSpPr>
              <a:spLocks noChangeArrowheads="1"/>
            </p:cNvSpPr>
            <p:nvPr/>
          </p:nvSpPr>
          <p:spPr bwMode="auto">
            <a:xfrm>
              <a:off x="5808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45</a:t>
              </a:r>
            </a:p>
          </p:txBody>
        </p:sp>
        <p:sp>
          <p:nvSpPr>
            <p:cNvPr id="124197" name="Oval 293"/>
            <p:cNvSpPr>
              <a:spLocks noChangeArrowheads="1"/>
            </p:cNvSpPr>
            <p:nvPr/>
          </p:nvSpPr>
          <p:spPr bwMode="auto">
            <a:xfrm>
              <a:off x="5472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55</a:t>
              </a:r>
            </a:p>
          </p:txBody>
        </p:sp>
        <p:sp>
          <p:nvSpPr>
            <p:cNvPr id="124198" name="Oval 294"/>
            <p:cNvSpPr>
              <a:spLocks noChangeArrowheads="1"/>
            </p:cNvSpPr>
            <p:nvPr/>
          </p:nvSpPr>
          <p:spPr bwMode="auto">
            <a:xfrm>
              <a:off x="5136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8" name="Group 310"/>
          <p:cNvGrpSpPr>
            <a:grpSpLocks/>
          </p:cNvGrpSpPr>
          <p:nvPr/>
        </p:nvGrpSpPr>
        <p:grpSpPr bwMode="auto">
          <a:xfrm>
            <a:off x="4724400" y="1791370"/>
            <a:ext cx="1863725" cy="4724400"/>
            <a:chOff x="432" y="480"/>
            <a:chExt cx="1344" cy="3408"/>
          </a:xfrm>
        </p:grpSpPr>
        <p:sp>
          <p:nvSpPr>
            <p:cNvPr id="124202" name="Oval 298"/>
            <p:cNvSpPr>
              <a:spLocks noChangeArrowheads="1"/>
            </p:cNvSpPr>
            <p:nvPr/>
          </p:nvSpPr>
          <p:spPr bwMode="auto">
            <a:xfrm>
              <a:off x="1440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203" name="Oval 299"/>
            <p:cNvSpPr>
              <a:spLocks noChangeArrowheads="1"/>
            </p:cNvSpPr>
            <p:nvPr/>
          </p:nvSpPr>
          <p:spPr bwMode="auto">
            <a:xfrm>
              <a:off x="1104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10</a:t>
              </a:r>
            </a:p>
          </p:txBody>
        </p:sp>
        <p:sp>
          <p:nvSpPr>
            <p:cNvPr id="124204" name="Oval 300"/>
            <p:cNvSpPr>
              <a:spLocks noChangeArrowheads="1"/>
            </p:cNvSpPr>
            <p:nvPr/>
          </p:nvSpPr>
          <p:spPr bwMode="auto">
            <a:xfrm>
              <a:off x="1104" y="364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65</a:t>
              </a:r>
            </a:p>
          </p:txBody>
        </p:sp>
        <p:sp>
          <p:nvSpPr>
            <p:cNvPr id="124205" name="Oval 301"/>
            <p:cNvSpPr>
              <a:spLocks noChangeArrowheads="1"/>
            </p:cNvSpPr>
            <p:nvPr/>
          </p:nvSpPr>
          <p:spPr bwMode="auto">
            <a:xfrm>
              <a:off x="1440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11</a:t>
              </a:r>
            </a:p>
          </p:txBody>
        </p:sp>
        <p:sp>
          <p:nvSpPr>
            <p:cNvPr id="124206" name="Oval 302"/>
            <p:cNvSpPr>
              <a:spLocks noChangeArrowheads="1"/>
            </p:cNvSpPr>
            <p:nvPr/>
          </p:nvSpPr>
          <p:spPr bwMode="auto">
            <a:xfrm>
              <a:off x="1104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21</a:t>
              </a:r>
            </a:p>
          </p:txBody>
        </p:sp>
        <p:sp>
          <p:nvSpPr>
            <p:cNvPr id="124207" name="Oval 303"/>
            <p:cNvSpPr>
              <a:spLocks noChangeArrowheads="1"/>
            </p:cNvSpPr>
            <p:nvPr/>
          </p:nvSpPr>
          <p:spPr bwMode="auto">
            <a:xfrm>
              <a:off x="768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31</a:t>
              </a:r>
            </a:p>
          </p:txBody>
        </p:sp>
        <p:sp>
          <p:nvSpPr>
            <p:cNvPr id="124208" name="Oval 304"/>
            <p:cNvSpPr>
              <a:spLocks noChangeArrowheads="1"/>
            </p:cNvSpPr>
            <p:nvPr/>
          </p:nvSpPr>
          <p:spPr bwMode="auto">
            <a:xfrm>
              <a:off x="432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41</a:t>
              </a:r>
            </a:p>
          </p:txBody>
        </p:sp>
        <p:sp>
          <p:nvSpPr>
            <p:cNvPr id="124209" name="Oval 305"/>
            <p:cNvSpPr>
              <a:spLocks noChangeArrowheads="1"/>
            </p:cNvSpPr>
            <p:nvPr/>
          </p:nvSpPr>
          <p:spPr bwMode="auto">
            <a:xfrm>
              <a:off x="768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42</a:t>
              </a:r>
            </a:p>
          </p:txBody>
        </p:sp>
        <p:sp>
          <p:nvSpPr>
            <p:cNvPr id="124210" name="Oval 306"/>
            <p:cNvSpPr>
              <a:spLocks noChangeArrowheads="1"/>
            </p:cNvSpPr>
            <p:nvPr/>
          </p:nvSpPr>
          <p:spPr bwMode="auto">
            <a:xfrm>
              <a:off x="1104" y="249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43</a:t>
              </a:r>
            </a:p>
          </p:txBody>
        </p:sp>
        <p:sp>
          <p:nvSpPr>
            <p:cNvPr id="124211" name="Oval 307"/>
            <p:cNvSpPr>
              <a:spLocks noChangeArrowheads="1"/>
            </p:cNvSpPr>
            <p:nvPr/>
          </p:nvSpPr>
          <p:spPr bwMode="auto">
            <a:xfrm>
              <a:off x="768" y="278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53</a:t>
              </a:r>
            </a:p>
          </p:txBody>
        </p:sp>
        <p:sp>
          <p:nvSpPr>
            <p:cNvPr id="124212" name="Oval 308"/>
            <p:cNvSpPr>
              <a:spLocks noChangeArrowheads="1"/>
            </p:cNvSpPr>
            <p:nvPr/>
          </p:nvSpPr>
          <p:spPr bwMode="auto">
            <a:xfrm>
              <a:off x="432" y="307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63</a:t>
              </a:r>
            </a:p>
          </p:txBody>
        </p:sp>
        <p:sp>
          <p:nvSpPr>
            <p:cNvPr id="124213" name="Oval 309"/>
            <p:cNvSpPr>
              <a:spLocks noChangeArrowheads="1"/>
            </p:cNvSpPr>
            <p:nvPr/>
          </p:nvSpPr>
          <p:spPr bwMode="auto">
            <a:xfrm>
              <a:off x="768" y="336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64</a:t>
              </a:r>
            </a:p>
          </p:txBody>
        </p:sp>
      </p:grpSp>
      <p:grpSp>
        <p:nvGrpSpPr>
          <p:cNvPr id="9" name="Group 786"/>
          <p:cNvGrpSpPr>
            <a:grpSpLocks/>
          </p:cNvGrpSpPr>
          <p:nvPr/>
        </p:nvGrpSpPr>
        <p:grpSpPr bwMode="auto">
          <a:xfrm>
            <a:off x="3352800" y="2553370"/>
            <a:ext cx="5572125" cy="2771775"/>
            <a:chOff x="2112" y="1680"/>
            <a:chExt cx="3510" cy="1746"/>
          </a:xfrm>
        </p:grpSpPr>
        <p:sp>
          <p:nvSpPr>
            <p:cNvPr id="124678" name="Oval 774"/>
            <p:cNvSpPr>
              <a:spLocks noChangeArrowheads="1"/>
            </p:cNvSpPr>
            <p:nvPr/>
          </p:nvSpPr>
          <p:spPr bwMode="auto">
            <a:xfrm>
              <a:off x="5328" y="2473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05</a:t>
              </a:r>
            </a:p>
          </p:txBody>
        </p:sp>
        <p:sp>
          <p:nvSpPr>
            <p:cNvPr id="124679" name="Oval 775"/>
            <p:cNvSpPr>
              <a:spLocks noChangeArrowheads="1"/>
            </p:cNvSpPr>
            <p:nvPr/>
          </p:nvSpPr>
          <p:spPr bwMode="auto">
            <a:xfrm>
              <a:off x="5035" y="2725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15</a:t>
              </a:r>
            </a:p>
          </p:txBody>
        </p:sp>
        <p:sp>
          <p:nvSpPr>
            <p:cNvPr id="124680" name="Oval 776"/>
            <p:cNvSpPr>
              <a:spLocks noChangeArrowheads="1"/>
            </p:cNvSpPr>
            <p:nvPr/>
          </p:nvSpPr>
          <p:spPr bwMode="auto">
            <a:xfrm>
              <a:off x="4742" y="2976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25</a:t>
              </a:r>
            </a:p>
          </p:txBody>
        </p:sp>
        <p:sp>
          <p:nvSpPr>
            <p:cNvPr id="124681" name="Oval 777"/>
            <p:cNvSpPr>
              <a:spLocks noChangeArrowheads="1"/>
            </p:cNvSpPr>
            <p:nvPr/>
          </p:nvSpPr>
          <p:spPr bwMode="auto">
            <a:xfrm>
              <a:off x="3270" y="168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20</a:t>
              </a:r>
            </a:p>
          </p:txBody>
        </p:sp>
        <p:sp>
          <p:nvSpPr>
            <p:cNvPr id="124682" name="Oval 778"/>
            <p:cNvSpPr>
              <a:spLocks noChangeArrowheads="1"/>
            </p:cNvSpPr>
            <p:nvPr/>
          </p:nvSpPr>
          <p:spPr bwMode="auto">
            <a:xfrm>
              <a:off x="2982" y="195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30</a:t>
              </a:r>
            </a:p>
          </p:txBody>
        </p:sp>
        <p:sp>
          <p:nvSpPr>
            <p:cNvPr id="124683" name="Oval 779"/>
            <p:cNvSpPr>
              <a:spLocks noChangeArrowheads="1"/>
            </p:cNvSpPr>
            <p:nvPr/>
          </p:nvSpPr>
          <p:spPr bwMode="auto">
            <a:xfrm>
              <a:off x="2694" y="220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40</a:t>
              </a:r>
            </a:p>
          </p:txBody>
        </p:sp>
        <p:sp>
          <p:nvSpPr>
            <p:cNvPr id="124684" name="Oval 780"/>
            <p:cNvSpPr>
              <a:spLocks noChangeArrowheads="1"/>
            </p:cNvSpPr>
            <p:nvPr/>
          </p:nvSpPr>
          <p:spPr bwMode="auto">
            <a:xfrm>
              <a:off x="2406" y="2448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50</a:t>
              </a:r>
            </a:p>
          </p:txBody>
        </p:sp>
        <p:sp>
          <p:nvSpPr>
            <p:cNvPr id="124685" name="Oval 781"/>
            <p:cNvSpPr>
              <a:spLocks noChangeArrowheads="1"/>
            </p:cNvSpPr>
            <p:nvPr/>
          </p:nvSpPr>
          <p:spPr bwMode="auto">
            <a:xfrm>
              <a:off x="2112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60</a:t>
              </a:r>
            </a:p>
          </p:txBody>
        </p:sp>
        <p:sp>
          <p:nvSpPr>
            <p:cNvPr id="124686" name="Oval 782"/>
            <p:cNvSpPr>
              <a:spLocks noChangeArrowheads="1"/>
            </p:cNvSpPr>
            <p:nvPr/>
          </p:nvSpPr>
          <p:spPr bwMode="auto">
            <a:xfrm>
              <a:off x="2699" y="2709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51</a:t>
              </a:r>
            </a:p>
          </p:txBody>
        </p:sp>
        <p:sp>
          <p:nvSpPr>
            <p:cNvPr id="124687" name="Oval 783"/>
            <p:cNvSpPr>
              <a:spLocks noChangeArrowheads="1"/>
            </p:cNvSpPr>
            <p:nvPr/>
          </p:nvSpPr>
          <p:spPr bwMode="auto">
            <a:xfrm>
              <a:off x="2406" y="2960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61</a:t>
              </a:r>
            </a:p>
          </p:txBody>
        </p:sp>
        <p:sp>
          <p:nvSpPr>
            <p:cNvPr id="124688" name="Oval 784"/>
            <p:cNvSpPr>
              <a:spLocks noChangeArrowheads="1"/>
            </p:cNvSpPr>
            <p:nvPr/>
          </p:nvSpPr>
          <p:spPr bwMode="auto">
            <a:xfrm>
              <a:off x="2988" y="2964"/>
              <a:ext cx="293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52</a:t>
              </a:r>
            </a:p>
          </p:txBody>
        </p:sp>
        <p:sp>
          <p:nvSpPr>
            <p:cNvPr id="124689" name="Oval 785"/>
            <p:cNvSpPr>
              <a:spLocks noChangeArrowheads="1"/>
            </p:cNvSpPr>
            <p:nvPr/>
          </p:nvSpPr>
          <p:spPr bwMode="auto">
            <a:xfrm>
              <a:off x="2694" y="3216"/>
              <a:ext cx="294" cy="21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62</a:t>
              </a:r>
            </a:p>
          </p:txBody>
        </p:sp>
      </p:grpSp>
      <p:grpSp>
        <p:nvGrpSpPr>
          <p:cNvPr id="10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11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19</a:t>
            </a:fld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24A6AF3-C56E-D743-AC8E-62237E72B19A}"/>
              </a:ext>
            </a:extLst>
          </p:cNvPr>
          <p:cNvSpPr txBox="1"/>
          <p:nvPr/>
        </p:nvSpPr>
        <p:spPr>
          <a:xfrm>
            <a:off x="10026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states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45BF0B5-0DBA-584A-B618-13E41A3A636D}"/>
              </a:ext>
            </a:extLst>
          </p:cNvPr>
          <p:cNvSpPr txBox="1"/>
          <p:nvPr/>
        </p:nvSpPr>
        <p:spPr>
          <a:xfrm>
            <a:off x="2209182" y="17274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 states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C1F5CCF-54EA-BE4C-B12C-D7F15798FD3C}"/>
              </a:ext>
            </a:extLst>
          </p:cNvPr>
          <p:cNvSpPr txBox="1"/>
          <p:nvPr/>
        </p:nvSpPr>
        <p:spPr>
          <a:xfrm>
            <a:off x="4437139" y="1727443"/>
            <a:ext cx="10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30 states</a:t>
            </a:r>
          </a:p>
        </p:txBody>
      </p:sp>
    </p:spTree>
    <p:extLst>
      <p:ext uri="{BB962C8B-B14F-4D97-AF65-F5344CB8AC3E}">
        <p14:creationId xmlns:p14="http://schemas.microsoft.com/office/powerpoint/2010/main" val="348651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0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38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383" name="AutoShape 439"/>
              <p:cNvCxnSpPr>
                <a:cxnSpLocks noChangeShapeType="1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84" name="AutoShape 440"/>
              <p:cNvCxnSpPr>
                <a:cxnSpLocks noChangeShapeType="1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85" name="AutoShape 441"/>
              <p:cNvCxnSpPr>
                <a:cxnSpLocks noChangeShapeType="1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8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387" name="AutoShape 443"/>
              <p:cNvCxnSpPr>
                <a:cxnSpLocks noChangeShapeType="1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88" name="AutoShape 445"/>
              <p:cNvCxnSpPr>
                <a:cxnSpLocks noChangeShapeType="1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89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390" name="AutoShape 447"/>
              <p:cNvCxnSpPr>
                <a:cxnSpLocks noChangeShapeType="1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91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392" name="AutoShape 449"/>
              <p:cNvCxnSpPr>
                <a:cxnSpLocks noChangeShapeType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93" name="AutoShape 450"/>
              <p:cNvCxnSpPr>
                <a:cxnSpLocks noChangeShapeType="1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94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395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396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397" name="AutoShape 454"/>
              <p:cNvCxnSpPr>
                <a:cxnSpLocks noChangeShapeType="1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98" name="AutoShape 455"/>
              <p:cNvCxnSpPr>
                <a:cxnSpLocks noChangeShapeType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99" name="AutoShape 456"/>
              <p:cNvCxnSpPr>
                <a:cxnSpLocks noChangeShapeType="1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00" name="AutoShape 457"/>
              <p:cNvCxnSpPr>
                <a:cxnSpLocks noChangeShapeType="1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01" name="AutoShape 458"/>
              <p:cNvCxnSpPr>
                <a:cxnSpLocks noChangeShapeType="1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02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403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404" name="AutoShape 461"/>
              <p:cNvCxnSpPr>
                <a:cxnSpLocks noChangeShapeType="1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05" name="AutoShape 462"/>
              <p:cNvCxnSpPr>
                <a:cxnSpLocks noChangeShapeType="1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06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07" name="AutoShape 464"/>
              <p:cNvCxnSpPr>
                <a:cxnSpLocks noChangeShapeType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08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409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410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411" name="AutoShape 468"/>
              <p:cNvCxnSpPr>
                <a:cxnSpLocks noChangeShapeType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2" name="AutoShape 469"/>
              <p:cNvCxnSpPr>
                <a:cxnSpLocks noChangeShapeType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3" name="AutoShape 470"/>
              <p:cNvCxnSpPr>
                <a:cxnSpLocks noChangeShapeType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4" name="AutoShape 471"/>
              <p:cNvCxnSpPr>
                <a:cxnSpLocks noChangeShapeType="1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5" name="AutoShape 472"/>
              <p:cNvCxnSpPr>
                <a:cxnSpLocks noChangeShapeType="1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6" name="AutoShape 473"/>
              <p:cNvCxnSpPr>
                <a:cxnSpLocks noChangeShapeType="1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417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30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30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30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10</a:t>
                </a:r>
              </a:p>
            </p:txBody>
          </p:sp>
          <p:sp>
            <p:nvSpPr>
              <p:cNvPr id="30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30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30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31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31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31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31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31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31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31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31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31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31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32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32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32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32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32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32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32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32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32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32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33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33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33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33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33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335" name="AutoShape 611"/>
              <p:cNvCxnSpPr>
                <a:cxnSpLocks noChangeShapeType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6" name="AutoShape 612"/>
              <p:cNvCxnSpPr>
                <a:cxnSpLocks noChangeShapeType="1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7" name="AutoShape 613"/>
              <p:cNvCxnSpPr>
                <a:cxnSpLocks noChangeShapeType="1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8" name="AutoShape 614"/>
              <p:cNvCxnSpPr>
                <a:cxnSpLocks noChangeShapeType="1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9" name="AutoShape 615"/>
              <p:cNvCxnSpPr>
                <a:cxnSpLocks noChangeShapeType="1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0" name="AutoShape 616"/>
              <p:cNvCxnSpPr>
                <a:cxnSpLocks noChangeShapeType="1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1" name="AutoShape 617"/>
              <p:cNvCxnSpPr>
                <a:cxnSpLocks noChangeShapeType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2" name="AutoShape 618"/>
              <p:cNvCxnSpPr>
                <a:cxnSpLocks noChangeShapeType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3" name="AutoShape 619"/>
              <p:cNvCxnSpPr>
                <a:cxnSpLocks noChangeShapeType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4" name="AutoShape 620"/>
              <p:cNvCxnSpPr>
                <a:cxnSpLocks noChangeShapeType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5" name="AutoShape 621"/>
              <p:cNvCxnSpPr>
                <a:cxnSpLocks noChangeShapeType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6" name="AutoShape 622"/>
              <p:cNvCxnSpPr>
                <a:cxnSpLocks noChangeShapeType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7" name="AutoShape 623"/>
              <p:cNvCxnSpPr>
                <a:cxnSpLocks noChangeShapeType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8" name="AutoShape 624"/>
              <p:cNvCxnSpPr>
                <a:cxnSpLocks noChangeShapeType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49" name="AutoShape 625"/>
              <p:cNvCxnSpPr>
                <a:cxnSpLocks noChangeShapeType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0" name="AutoShape 626"/>
              <p:cNvCxnSpPr>
                <a:cxnSpLocks noChangeShapeType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1" name="AutoShape 627"/>
              <p:cNvCxnSpPr>
                <a:cxnSpLocks noChangeShapeType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2" name="AutoShape 628"/>
              <p:cNvCxnSpPr>
                <a:cxnSpLocks noChangeShapeType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3" name="AutoShape 629"/>
              <p:cNvCxnSpPr>
                <a:cxnSpLocks noChangeShapeType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4" name="AutoShape 630"/>
              <p:cNvCxnSpPr>
                <a:cxnSpLocks noChangeShapeType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5" name="AutoShape 631"/>
              <p:cNvCxnSpPr>
                <a:cxnSpLocks noChangeShapeType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6" name="AutoShape 632"/>
              <p:cNvCxnSpPr>
                <a:cxnSpLocks noChangeShapeType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7" name="AutoShape 633"/>
              <p:cNvCxnSpPr>
                <a:cxnSpLocks noChangeShapeType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8" name="AutoShape 634"/>
              <p:cNvCxnSpPr>
                <a:cxnSpLocks noChangeShapeType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9" name="AutoShape 635"/>
              <p:cNvCxnSpPr>
                <a:cxnSpLocks noChangeShapeType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0" name="AutoShape 636"/>
              <p:cNvCxnSpPr>
                <a:cxnSpLocks noChangeShapeType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" name="AutoShape 637"/>
              <p:cNvCxnSpPr>
                <a:cxnSpLocks noChangeShapeType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2" name="AutoShape 638"/>
              <p:cNvCxnSpPr>
                <a:cxnSpLocks noChangeShapeType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3" name="AutoShape 639"/>
              <p:cNvCxnSpPr>
                <a:cxnSpLocks noChangeShapeType="1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4" name="AutoShape 640"/>
              <p:cNvCxnSpPr>
                <a:cxnSpLocks noChangeShapeType="1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5" name="AutoShape 641"/>
              <p:cNvCxnSpPr>
                <a:cxnSpLocks noChangeShapeType="1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6" name="AutoShape 642"/>
              <p:cNvCxnSpPr>
                <a:cxnSpLocks noChangeShapeType="1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7" name="AutoShape 643"/>
              <p:cNvCxnSpPr>
                <a:cxnSpLocks noChangeShapeType="1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8" name="AutoShape 644"/>
              <p:cNvCxnSpPr>
                <a:cxnSpLocks noChangeShapeType="1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9" name="AutoShape 645"/>
              <p:cNvCxnSpPr>
                <a:cxnSpLocks noChangeShapeType="1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0" name="AutoShape 646"/>
              <p:cNvCxnSpPr>
                <a:cxnSpLocks noChangeShapeType="1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1" name="AutoShape 647"/>
              <p:cNvCxnSpPr>
                <a:cxnSpLocks noChangeShapeType="1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2" name="AutoShape 648"/>
              <p:cNvCxnSpPr>
                <a:cxnSpLocks noChangeShapeType="1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3" name="AutoShape 649"/>
              <p:cNvCxnSpPr>
                <a:cxnSpLocks noChangeShapeType="1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4" name="AutoShape 650"/>
              <p:cNvCxnSpPr>
                <a:cxnSpLocks noChangeShapeType="1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5" name="AutoShape 651"/>
              <p:cNvCxnSpPr>
                <a:cxnSpLocks noChangeShapeType="1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6" name="AutoShape 652"/>
              <p:cNvCxnSpPr>
                <a:cxnSpLocks noChangeShapeType="1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7" name="AutoShape 653"/>
              <p:cNvCxnSpPr>
                <a:cxnSpLocks noChangeShapeType="1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8" name="AutoShape 654"/>
              <p:cNvCxnSpPr>
                <a:cxnSpLocks noChangeShapeType="1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79" name="AutoShape 655"/>
              <p:cNvCxnSpPr>
                <a:cxnSpLocks noChangeShapeType="1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80" name="AutoShape 656"/>
              <p:cNvCxnSpPr>
                <a:cxnSpLocks noChangeShapeType="1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81" name="AutoShape 657"/>
              <p:cNvCxnSpPr>
                <a:cxnSpLocks noChangeShapeType="1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158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189" name="Oval 285"/>
          <p:cNvSpPr>
            <a:spLocks noChangeArrowheads="1"/>
          </p:cNvSpPr>
          <p:nvPr/>
        </p:nvSpPr>
        <p:spPr bwMode="auto">
          <a:xfrm>
            <a:off x="6129872" y="1791370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00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2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81912" y="1669141"/>
            <a:ext cx="4553712" cy="973475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781462" y="1806751"/>
            <a:ext cx="3354757" cy="895877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4" name="Straight Connector 533"/>
          <p:cNvCxnSpPr/>
          <p:nvPr/>
        </p:nvCxnSpPr>
        <p:spPr bwMode="auto">
          <a:xfrm rot="10800000" flipH="1" flipV="1">
            <a:off x="7010400" y="2019970"/>
            <a:ext cx="160020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5" name="Straight Connector 534"/>
          <p:cNvCxnSpPr/>
          <p:nvPr/>
        </p:nvCxnSpPr>
        <p:spPr bwMode="auto">
          <a:xfrm rot="10800000" flipV="1">
            <a:off x="3733800" y="2324770"/>
            <a:ext cx="160020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6" name="TextBox 535"/>
          <p:cNvSpPr txBox="1"/>
          <p:nvPr/>
        </p:nvSpPr>
        <p:spPr>
          <a:xfrm rot="19172584">
            <a:off x="3736891" y="2698426"/>
            <a:ext cx="14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none" dirty="0"/>
              <a:t>Evolution of P</a:t>
            </a:r>
            <a:r>
              <a:rPr lang="en-US" sz="1400" u="none" baseline="-25000" dirty="0"/>
              <a:t>1</a:t>
            </a:r>
          </a:p>
        </p:txBody>
      </p:sp>
      <p:sp>
        <p:nvSpPr>
          <p:cNvPr id="537" name="TextBox 536"/>
          <p:cNvSpPr txBox="1"/>
          <p:nvPr/>
        </p:nvSpPr>
        <p:spPr>
          <a:xfrm rot="2474263">
            <a:off x="7078230" y="2399985"/>
            <a:ext cx="14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none" dirty="0"/>
              <a:t>Evolution of P</a:t>
            </a:r>
            <a:r>
              <a:rPr lang="en-US" sz="1400" u="none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4318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smallest value is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20</a:t>
            </a:fld>
            <a:endParaRPr lang="en-US"/>
          </a:p>
        </p:txBody>
      </p:sp>
      <p:sp>
        <p:nvSpPr>
          <p:cNvPr id="691215" name="Rectangle 15"/>
          <p:cNvSpPr>
            <a:spLocks noChangeArrowheads="1"/>
          </p:cNvSpPr>
          <p:nvPr/>
        </p:nvSpPr>
        <p:spPr bwMode="auto">
          <a:xfrm>
            <a:off x="42322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0</a:t>
            </a:r>
          </a:p>
        </p:txBody>
      </p:sp>
      <p:sp>
        <p:nvSpPr>
          <p:cNvPr id="691219" name="Oval 19"/>
          <p:cNvSpPr>
            <a:spLocks noChangeArrowheads="1"/>
          </p:cNvSpPr>
          <p:nvPr/>
        </p:nvSpPr>
        <p:spPr bwMode="auto">
          <a:xfrm>
            <a:off x="2476500" y="3359475"/>
            <a:ext cx="622300" cy="622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A</a:t>
            </a:r>
          </a:p>
        </p:txBody>
      </p:sp>
      <p:sp>
        <p:nvSpPr>
          <p:cNvPr id="691220" name="AutoShape 20"/>
          <p:cNvSpPr>
            <a:spLocks noChangeArrowheads="1"/>
          </p:cNvSpPr>
          <p:nvPr/>
        </p:nvSpPr>
        <p:spPr bwMode="auto">
          <a:xfrm>
            <a:off x="1460500" y="2521275"/>
            <a:ext cx="914400" cy="596900"/>
          </a:xfrm>
          <a:prstGeom prst="cloudCallout">
            <a:avLst>
              <a:gd name="adj1" fmla="val 77083"/>
              <a:gd name="adj2" fmla="val 106648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22" name="AutoShape 22"/>
          <p:cNvSpPr>
            <a:spLocks noChangeArrowheads="1"/>
          </p:cNvSpPr>
          <p:nvPr/>
        </p:nvSpPr>
        <p:spPr bwMode="auto">
          <a:xfrm>
            <a:off x="2857500" y="2521275"/>
            <a:ext cx="914400" cy="596900"/>
          </a:xfrm>
          <a:prstGeom prst="cloudCallout">
            <a:avLst>
              <a:gd name="adj1" fmla="val -49306"/>
              <a:gd name="adj2" fmla="val 104523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25" name="Text Box 25"/>
          <p:cNvSpPr txBox="1">
            <a:spLocks noChangeArrowheads="1"/>
          </p:cNvSpPr>
          <p:nvPr/>
        </p:nvSpPr>
        <p:spPr bwMode="auto">
          <a:xfrm>
            <a:off x="1736725" y="2580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0</a:t>
            </a:r>
          </a:p>
        </p:txBody>
      </p:sp>
      <p:sp>
        <p:nvSpPr>
          <p:cNvPr id="691226" name="Text Box 26"/>
          <p:cNvSpPr txBox="1">
            <a:spLocks noChangeArrowheads="1"/>
          </p:cNvSpPr>
          <p:nvPr/>
        </p:nvSpPr>
        <p:spPr bwMode="auto">
          <a:xfrm>
            <a:off x="3121025" y="25927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1</a:t>
            </a:r>
          </a:p>
        </p:txBody>
      </p:sp>
      <p:sp>
        <p:nvSpPr>
          <p:cNvPr id="691227" name="Oval 27"/>
          <p:cNvSpPr>
            <a:spLocks noChangeArrowheads="1"/>
          </p:cNvSpPr>
          <p:nvPr/>
        </p:nvSpPr>
        <p:spPr bwMode="auto">
          <a:xfrm>
            <a:off x="6146800" y="3359475"/>
            <a:ext cx="622300" cy="622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B</a:t>
            </a:r>
          </a:p>
        </p:txBody>
      </p:sp>
      <p:sp>
        <p:nvSpPr>
          <p:cNvPr id="691228" name="AutoShape 28"/>
          <p:cNvSpPr>
            <a:spLocks noChangeArrowheads="1"/>
          </p:cNvSpPr>
          <p:nvPr/>
        </p:nvSpPr>
        <p:spPr bwMode="auto">
          <a:xfrm>
            <a:off x="5130800" y="2521275"/>
            <a:ext cx="914400" cy="596900"/>
          </a:xfrm>
          <a:prstGeom prst="cloudCallout">
            <a:avLst>
              <a:gd name="adj1" fmla="val 77083"/>
              <a:gd name="adj2" fmla="val 106648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29" name="AutoShape 29"/>
          <p:cNvSpPr>
            <a:spLocks noChangeArrowheads="1"/>
          </p:cNvSpPr>
          <p:nvPr/>
        </p:nvSpPr>
        <p:spPr bwMode="auto">
          <a:xfrm>
            <a:off x="6527800" y="2521275"/>
            <a:ext cx="914400" cy="596900"/>
          </a:xfrm>
          <a:prstGeom prst="cloudCallout">
            <a:avLst>
              <a:gd name="adj1" fmla="val -49306"/>
              <a:gd name="adj2" fmla="val 104523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30" name="Text Box 30"/>
          <p:cNvSpPr txBox="1">
            <a:spLocks noChangeArrowheads="1"/>
          </p:cNvSpPr>
          <p:nvPr/>
        </p:nvSpPr>
        <p:spPr bwMode="auto">
          <a:xfrm>
            <a:off x="5407025" y="25927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0</a:t>
            </a:r>
          </a:p>
        </p:txBody>
      </p:sp>
      <p:sp>
        <p:nvSpPr>
          <p:cNvPr id="691231" name="Text Box 31"/>
          <p:cNvSpPr txBox="1">
            <a:spLocks noChangeArrowheads="1"/>
          </p:cNvSpPr>
          <p:nvPr/>
        </p:nvSpPr>
        <p:spPr bwMode="auto">
          <a:xfrm>
            <a:off x="6791325" y="25927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1</a:t>
            </a:r>
          </a:p>
        </p:txBody>
      </p:sp>
      <p:sp>
        <p:nvSpPr>
          <p:cNvPr id="691236" name="Rectangle 36"/>
          <p:cNvSpPr>
            <a:spLocks noChangeArrowheads="1"/>
          </p:cNvSpPr>
          <p:nvPr/>
        </p:nvSpPr>
        <p:spPr bwMode="auto">
          <a:xfrm>
            <a:off x="42322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1</a:t>
            </a:r>
          </a:p>
        </p:txBody>
      </p:sp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42322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2</a:t>
            </a:r>
          </a:p>
        </p:txBody>
      </p:sp>
      <p:sp>
        <p:nvSpPr>
          <p:cNvPr id="691238" name="Rectangle 38"/>
          <p:cNvSpPr>
            <a:spLocks noChangeArrowheads="1"/>
          </p:cNvSpPr>
          <p:nvPr/>
        </p:nvSpPr>
        <p:spPr bwMode="auto">
          <a:xfrm>
            <a:off x="42195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3</a:t>
            </a:r>
          </a:p>
        </p:txBody>
      </p:sp>
      <p:sp>
        <p:nvSpPr>
          <p:cNvPr id="691239" name="Rectangle 39"/>
          <p:cNvSpPr>
            <a:spLocks noChangeArrowheads="1"/>
          </p:cNvSpPr>
          <p:nvPr/>
        </p:nvSpPr>
        <p:spPr bwMode="auto">
          <a:xfrm>
            <a:off x="42195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4</a:t>
            </a:r>
          </a:p>
        </p:txBody>
      </p:sp>
      <p:sp>
        <p:nvSpPr>
          <p:cNvPr id="691240" name="Rectangle 40"/>
          <p:cNvSpPr>
            <a:spLocks noChangeArrowheads="1"/>
          </p:cNvSpPr>
          <p:nvPr/>
        </p:nvSpPr>
        <p:spPr bwMode="auto">
          <a:xfrm>
            <a:off x="4244975" y="5120013"/>
            <a:ext cx="704850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1</a:t>
            </a:r>
          </a:p>
        </p:txBody>
      </p:sp>
      <p:sp>
        <p:nvSpPr>
          <p:cNvPr id="691241" name="Rectangle 41"/>
          <p:cNvSpPr>
            <a:spLocks noChangeArrowheads="1"/>
          </p:cNvSpPr>
          <p:nvPr/>
        </p:nvSpPr>
        <p:spPr bwMode="auto">
          <a:xfrm>
            <a:off x="4244975" y="5120013"/>
            <a:ext cx="704850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2</a:t>
            </a:r>
          </a:p>
        </p:txBody>
      </p:sp>
      <p:sp>
        <p:nvSpPr>
          <p:cNvPr id="691242" name="Rectangle 42"/>
          <p:cNvSpPr>
            <a:spLocks noChangeArrowheads="1"/>
          </p:cNvSpPr>
          <p:nvPr/>
        </p:nvSpPr>
        <p:spPr bwMode="auto">
          <a:xfrm>
            <a:off x="4244975" y="5120013"/>
            <a:ext cx="704850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3</a:t>
            </a:r>
          </a:p>
        </p:txBody>
      </p:sp>
      <p:sp>
        <p:nvSpPr>
          <p:cNvPr id="691243" name="Rectangle 43"/>
          <p:cNvSpPr>
            <a:spLocks noChangeArrowheads="1"/>
          </p:cNvSpPr>
          <p:nvPr/>
        </p:nvSpPr>
        <p:spPr bwMode="auto">
          <a:xfrm>
            <a:off x="4232275" y="5120013"/>
            <a:ext cx="704850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4</a:t>
            </a:r>
          </a:p>
        </p:txBody>
      </p:sp>
      <p:sp>
        <p:nvSpPr>
          <p:cNvPr id="691244" name="Rectangle 44"/>
          <p:cNvSpPr>
            <a:spLocks noChangeArrowheads="1"/>
          </p:cNvSpPr>
          <p:nvPr/>
        </p:nvSpPr>
        <p:spPr bwMode="auto">
          <a:xfrm>
            <a:off x="4219575" y="5120013"/>
            <a:ext cx="704850" cy="46672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5</a:t>
            </a:r>
          </a:p>
        </p:txBody>
      </p:sp>
      <p:sp>
        <p:nvSpPr>
          <p:cNvPr id="691245" name="AutoShape 45"/>
          <p:cNvSpPr>
            <a:spLocks noChangeArrowheads="1"/>
          </p:cNvSpPr>
          <p:nvPr/>
        </p:nvSpPr>
        <p:spPr bwMode="auto">
          <a:xfrm>
            <a:off x="5130800" y="2521275"/>
            <a:ext cx="914400" cy="596900"/>
          </a:xfrm>
          <a:prstGeom prst="cloudCallout">
            <a:avLst>
              <a:gd name="adj1" fmla="val 77083"/>
              <a:gd name="adj2" fmla="val 106648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46" name="AutoShape 46"/>
          <p:cNvSpPr>
            <a:spLocks noChangeArrowheads="1"/>
          </p:cNvSpPr>
          <p:nvPr/>
        </p:nvSpPr>
        <p:spPr bwMode="auto">
          <a:xfrm>
            <a:off x="6527800" y="2521275"/>
            <a:ext cx="914400" cy="596900"/>
          </a:xfrm>
          <a:prstGeom prst="cloudCallout">
            <a:avLst>
              <a:gd name="adj1" fmla="val -49306"/>
              <a:gd name="adj2" fmla="val 104523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2400" b="0">
              <a:latin typeface="Comic Sans MS" charset="0"/>
            </a:endParaRP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5407025" y="259271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1</a:t>
            </a: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6791325" y="25927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E1E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>
                <a:latin typeface="Comic Sans MS" charset="0"/>
              </a:rPr>
              <a:t>2</a:t>
            </a:r>
          </a:p>
        </p:txBody>
      </p:sp>
      <p:sp>
        <p:nvSpPr>
          <p:cNvPr id="691249" name="Rectangle 49"/>
          <p:cNvSpPr>
            <a:spLocks noChangeArrowheads="1"/>
          </p:cNvSpPr>
          <p:nvPr/>
        </p:nvSpPr>
        <p:spPr bwMode="auto">
          <a:xfrm>
            <a:off x="4219575" y="5120013"/>
            <a:ext cx="7048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400" b="0">
                <a:solidFill>
                  <a:srgbClr val="CC3300"/>
                </a:solidFill>
                <a:latin typeface="Comic Sans MS" charset="0"/>
              </a:rPr>
              <a:t>2</a:t>
            </a:r>
          </a:p>
        </p:txBody>
      </p:sp>
      <p:sp>
        <p:nvSpPr>
          <p:cNvPr id="691251" name="Line 51"/>
          <p:cNvSpPr>
            <a:spLocks noChangeShapeType="1"/>
          </p:cNvSpPr>
          <p:nvPr/>
        </p:nvSpPr>
        <p:spPr bwMode="auto">
          <a:xfrm>
            <a:off x="3086100" y="3969075"/>
            <a:ext cx="1054100" cy="1016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1252" name="Line 52"/>
          <p:cNvSpPr>
            <a:spLocks noChangeShapeType="1"/>
          </p:cNvSpPr>
          <p:nvPr/>
        </p:nvSpPr>
        <p:spPr bwMode="auto">
          <a:xfrm flipH="1">
            <a:off x="5016500" y="3969075"/>
            <a:ext cx="107950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1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1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91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1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1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1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1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0" grpId="0" animBg="1"/>
      <p:bldP spid="691220" grpId="1" animBg="1"/>
      <p:bldP spid="691222" grpId="0" animBg="1"/>
      <p:bldP spid="691222" grpId="1" animBg="1"/>
      <p:bldP spid="691225" grpId="0"/>
      <p:bldP spid="691225" grpId="1"/>
      <p:bldP spid="691226" grpId="0"/>
      <p:bldP spid="691226" grpId="1"/>
      <p:bldP spid="691228" grpId="0" animBg="1"/>
      <p:bldP spid="691228" grpId="1" animBg="1"/>
      <p:bldP spid="691229" grpId="0" animBg="1"/>
      <p:bldP spid="691229" grpId="1" animBg="1"/>
      <p:bldP spid="691230" grpId="0"/>
      <p:bldP spid="691230" grpId="1"/>
      <p:bldP spid="691231" grpId="0"/>
      <p:bldP spid="691231" grpId="1"/>
      <p:bldP spid="691236" grpId="0" animBg="1"/>
      <p:bldP spid="691237" grpId="0" animBg="1"/>
      <p:bldP spid="691238" grpId="0" animBg="1"/>
      <p:bldP spid="691239" grpId="0" animBg="1"/>
      <p:bldP spid="691240" grpId="0" animBg="1"/>
      <p:bldP spid="691241" grpId="0" animBg="1"/>
      <p:bldP spid="691242" grpId="0" animBg="1"/>
      <p:bldP spid="691243" grpId="0" animBg="1"/>
      <p:bldP spid="691244" grpId="0" animBg="1"/>
      <p:bldP spid="691245" grpId="0" animBg="1"/>
      <p:bldP spid="691245" grpId="1" animBg="1"/>
      <p:bldP spid="691246" grpId="0" animBg="1"/>
      <p:bldP spid="691246" grpId="1" animBg="1"/>
      <p:bldP spid="691247" grpId="0"/>
      <p:bldP spid="691247" grpId="1"/>
      <p:bldP spid="691248" grpId="0"/>
      <p:bldP spid="691248" grpId="1"/>
      <p:bldP spid="6912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180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259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260" name="AutoShape 439"/>
              <p:cNvCxnSpPr>
                <a:cxnSpLocks noChangeShapeType="1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1" name="AutoShape 440"/>
              <p:cNvCxnSpPr>
                <a:cxnSpLocks noChangeShapeType="1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2" name="AutoShape 441"/>
              <p:cNvCxnSpPr>
                <a:cxnSpLocks noChangeShapeType="1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3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264" name="AutoShape 443"/>
              <p:cNvCxnSpPr>
                <a:cxnSpLocks noChangeShapeType="1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5" name="AutoShape 445"/>
              <p:cNvCxnSpPr>
                <a:cxnSpLocks noChangeShapeType="1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6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267" name="AutoShape 447"/>
              <p:cNvCxnSpPr>
                <a:cxnSpLocks noChangeShapeType="1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69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271" name="AutoShape 449"/>
              <p:cNvCxnSpPr>
                <a:cxnSpLocks noChangeShapeType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79" name="AutoShape 450"/>
              <p:cNvCxnSpPr>
                <a:cxnSpLocks noChangeShapeType="1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0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281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282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283" name="AutoShape 454"/>
              <p:cNvCxnSpPr>
                <a:cxnSpLocks noChangeShapeType="1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4" name="AutoShape 455"/>
              <p:cNvCxnSpPr>
                <a:cxnSpLocks noChangeShapeType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5" name="AutoShape 456"/>
              <p:cNvCxnSpPr>
                <a:cxnSpLocks noChangeShapeType="1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6" name="AutoShape 457"/>
              <p:cNvCxnSpPr>
                <a:cxnSpLocks noChangeShapeType="1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7" name="AutoShape 458"/>
              <p:cNvCxnSpPr>
                <a:cxnSpLocks noChangeShapeType="1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8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289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290" name="AutoShape 461"/>
              <p:cNvCxnSpPr>
                <a:cxnSpLocks noChangeShapeType="1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1" name="AutoShape 462"/>
              <p:cNvCxnSpPr>
                <a:cxnSpLocks noChangeShapeType="1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2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6" name="AutoShape 464"/>
              <p:cNvCxnSpPr>
                <a:cxnSpLocks noChangeShapeType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97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298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299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300" name="AutoShape 468"/>
              <p:cNvCxnSpPr>
                <a:cxnSpLocks noChangeShapeType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1" name="AutoShape 469"/>
              <p:cNvCxnSpPr>
                <a:cxnSpLocks noChangeShapeType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2" name="AutoShape 470"/>
              <p:cNvCxnSpPr>
                <a:cxnSpLocks noChangeShapeType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3" name="AutoShape 471"/>
              <p:cNvCxnSpPr>
                <a:cxnSpLocks noChangeShapeType="1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4" name="AutoShape 472"/>
              <p:cNvCxnSpPr>
                <a:cxnSpLocks noChangeShapeType="1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5" name="AutoShape 473"/>
              <p:cNvCxnSpPr>
                <a:cxnSpLocks noChangeShapeType="1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6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181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82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83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10</a:t>
                </a:r>
              </a:p>
            </p:txBody>
          </p:sp>
          <p:sp>
            <p:nvSpPr>
              <p:cNvPr id="184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85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86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87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88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89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90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91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92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93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94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95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96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97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98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99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200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201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202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203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204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205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206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207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208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209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210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211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212" name="AutoShape 611"/>
              <p:cNvCxnSpPr>
                <a:cxnSpLocks noChangeShapeType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3" name="AutoShape 612"/>
              <p:cNvCxnSpPr>
                <a:cxnSpLocks noChangeShapeType="1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4" name="AutoShape 613"/>
              <p:cNvCxnSpPr>
                <a:cxnSpLocks noChangeShapeType="1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5" name="AutoShape 614"/>
              <p:cNvCxnSpPr>
                <a:cxnSpLocks noChangeShapeType="1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6" name="AutoShape 615"/>
              <p:cNvCxnSpPr>
                <a:cxnSpLocks noChangeShapeType="1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7" name="AutoShape 616"/>
              <p:cNvCxnSpPr>
                <a:cxnSpLocks noChangeShapeType="1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8" name="AutoShape 617"/>
              <p:cNvCxnSpPr>
                <a:cxnSpLocks noChangeShapeType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19" name="AutoShape 618"/>
              <p:cNvCxnSpPr>
                <a:cxnSpLocks noChangeShapeType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0" name="AutoShape 619"/>
              <p:cNvCxnSpPr>
                <a:cxnSpLocks noChangeShapeType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1" name="AutoShape 620"/>
              <p:cNvCxnSpPr>
                <a:cxnSpLocks noChangeShapeType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2" name="AutoShape 621"/>
              <p:cNvCxnSpPr>
                <a:cxnSpLocks noChangeShapeType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3" name="AutoShape 622"/>
              <p:cNvCxnSpPr>
                <a:cxnSpLocks noChangeShapeType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4" name="AutoShape 623"/>
              <p:cNvCxnSpPr>
                <a:cxnSpLocks noChangeShapeType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5" name="AutoShape 624"/>
              <p:cNvCxnSpPr>
                <a:cxnSpLocks noChangeShapeType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6" name="AutoShape 625"/>
              <p:cNvCxnSpPr>
                <a:cxnSpLocks noChangeShapeType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7" name="AutoShape 626"/>
              <p:cNvCxnSpPr>
                <a:cxnSpLocks noChangeShapeType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8" name="AutoShape 627"/>
              <p:cNvCxnSpPr>
                <a:cxnSpLocks noChangeShapeType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29" name="AutoShape 628"/>
              <p:cNvCxnSpPr>
                <a:cxnSpLocks noChangeShapeType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0" name="AutoShape 629"/>
              <p:cNvCxnSpPr>
                <a:cxnSpLocks noChangeShapeType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1" name="AutoShape 630"/>
              <p:cNvCxnSpPr>
                <a:cxnSpLocks noChangeShapeType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2" name="AutoShape 631"/>
              <p:cNvCxnSpPr>
                <a:cxnSpLocks noChangeShapeType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3" name="AutoShape 632"/>
              <p:cNvCxnSpPr>
                <a:cxnSpLocks noChangeShapeType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4" name="AutoShape 633"/>
              <p:cNvCxnSpPr>
                <a:cxnSpLocks noChangeShapeType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5" name="AutoShape 634"/>
              <p:cNvCxnSpPr>
                <a:cxnSpLocks noChangeShapeType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6" name="AutoShape 635"/>
              <p:cNvCxnSpPr>
                <a:cxnSpLocks noChangeShapeType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7" name="AutoShape 636"/>
              <p:cNvCxnSpPr>
                <a:cxnSpLocks noChangeShapeType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8" name="AutoShape 637"/>
              <p:cNvCxnSpPr>
                <a:cxnSpLocks noChangeShapeType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39" name="AutoShape 638"/>
              <p:cNvCxnSpPr>
                <a:cxnSpLocks noChangeShapeType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0" name="AutoShape 639"/>
              <p:cNvCxnSpPr>
                <a:cxnSpLocks noChangeShapeType="1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1" name="AutoShape 640"/>
              <p:cNvCxnSpPr>
                <a:cxnSpLocks noChangeShapeType="1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2" name="AutoShape 641"/>
              <p:cNvCxnSpPr>
                <a:cxnSpLocks noChangeShapeType="1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3" name="AutoShape 642"/>
              <p:cNvCxnSpPr>
                <a:cxnSpLocks noChangeShapeType="1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4" name="AutoShape 643"/>
              <p:cNvCxnSpPr>
                <a:cxnSpLocks noChangeShapeType="1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5" name="AutoShape 644"/>
              <p:cNvCxnSpPr>
                <a:cxnSpLocks noChangeShapeType="1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6" name="AutoShape 645"/>
              <p:cNvCxnSpPr>
                <a:cxnSpLocks noChangeShapeType="1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7" name="AutoShape 646"/>
              <p:cNvCxnSpPr>
                <a:cxnSpLocks noChangeShapeType="1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8" name="AutoShape 647"/>
              <p:cNvCxnSpPr>
                <a:cxnSpLocks noChangeShapeType="1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9" name="AutoShape 648"/>
              <p:cNvCxnSpPr>
                <a:cxnSpLocks noChangeShapeType="1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0" name="AutoShape 649"/>
              <p:cNvCxnSpPr>
                <a:cxnSpLocks noChangeShapeType="1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1" name="AutoShape 650"/>
              <p:cNvCxnSpPr>
                <a:cxnSpLocks noChangeShapeType="1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2" name="AutoShape 651"/>
              <p:cNvCxnSpPr>
                <a:cxnSpLocks noChangeShapeType="1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3" name="AutoShape 652"/>
              <p:cNvCxnSpPr>
                <a:cxnSpLocks noChangeShapeType="1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4" name="AutoShape 653"/>
              <p:cNvCxnSpPr>
                <a:cxnSpLocks noChangeShapeType="1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5" name="AutoShape 654"/>
              <p:cNvCxnSpPr>
                <a:cxnSpLocks noChangeShapeType="1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6" name="AutoShape 655"/>
              <p:cNvCxnSpPr>
                <a:cxnSpLocks noChangeShapeType="1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7" name="AutoShape 656"/>
              <p:cNvCxnSpPr>
                <a:cxnSpLocks noChangeShapeType="1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8" name="AutoShape 657"/>
              <p:cNvCxnSpPr>
                <a:cxnSpLocks noChangeShapeType="1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4" y="1791370"/>
            <a:ext cx="931333" cy="731949"/>
            <a:chOff x="5472" y="480"/>
            <a:chExt cx="672" cy="52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Concurrency and Parallelism — J. </a:t>
            </a:r>
            <a:r>
              <a:rPr lang="en-US" dirty="0" err="1"/>
              <a:t>Lourenço</a:t>
            </a:r>
            <a:r>
              <a:rPr lang="en-US" dirty="0"/>
              <a:t>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3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81911" y="2056156"/>
            <a:ext cx="5022673" cy="586460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1255791">
                <a:moveTo>
                  <a:pt x="0" y="1255791"/>
                </a:moveTo>
                <a:cubicBezTo>
                  <a:pt x="653796" y="848883"/>
                  <a:pt x="1995682" y="148272"/>
                  <a:pt x="2754634" y="20256"/>
                </a:cubicBezTo>
                <a:cubicBezTo>
                  <a:pt x="3513586" y="-107760"/>
                  <a:pt x="4253866" y="409789"/>
                  <a:pt x="4553712" y="487695"/>
                </a:cubicBezTo>
                <a:lnTo>
                  <a:pt x="4553712" y="487695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8" y="2239134"/>
            <a:ext cx="3796296" cy="865607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21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304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305" name="AutoShape 439"/>
              <p:cNvCxnSpPr>
                <a:cxnSpLocks noChangeShapeType="1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6" name="AutoShape 440"/>
              <p:cNvCxnSpPr>
                <a:cxnSpLocks noChangeShapeType="1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7" name="AutoShape 441"/>
              <p:cNvCxnSpPr>
                <a:cxnSpLocks noChangeShapeType="1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08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309" name="AutoShape 443"/>
              <p:cNvCxnSpPr>
                <a:cxnSpLocks noChangeShapeType="1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10" name="AutoShape 445"/>
              <p:cNvCxnSpPr>
                <a:cxnSpLocks noChangeShapeType="1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11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312" name="AutoShape 447"/>
              <p:cNvCxnSpPr>
                <a:cxnSpLocks noChangeShapeType="1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13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314" name="AutoShape 449"/>
              <p:cNvCxnSpPr>
                <a:cxnSpLocks noChangeShapeType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15" name="AutoShape 450"/>
              <p:cNvCxnSpPr>
                <a:cxnSpLocks noChangeShapeType="1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16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317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318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319" name="AutoShape 454"/>
              <p:cNvCxnSpPr>
                <a:cxnSpLocks noChangeShapeType="1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0" name="AutoShape 455"/>
              <p:cNvCxnSpPr>
                <a:cxnSpLocks noChangeShapeType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1" name="AutoShape 456"/>
              <p:cNvCxnSpPr>
                <a:cxnSpLocks noChangeShapeType="1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2" name="AutoShape 457"/>
              <p:cNvCxnSpPr>
                <a:cxnSpLocks noChangeShapeType="1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3" name="AutoShape 458"/>
              <p:cNvCxnSpPr>
                <a:cxnSpLocks noChangeShapeType="1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24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325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326" name="AutoShape 461"/>
              <p:cNvCxnSpPr>
                <a:cxnSpLocks noChangeShapeType="1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7" name="AutoShape 462"/>
              <p:cNvCxnSpPr>
                <a:cxnSpLocks noChangeShapeType="1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29" name="AutoShape 464"/>
              <p:cNvCxnSpPr>
                <a:cxnSpLocks noChangeShapeType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30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331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332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333" name="AutoShape 468"/>
              <p:cNvCxnSpPr>
                <a:cxnSpLocks noChangeShapeType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4" name="AutoShape 469"/>
              <p:cNvCxnSpPr>
                <a:cxnSpLocks noChangeShapeType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5" name="AutoShape 470"/>
              <p:cNvCxnSpPr>
                <a:cxnSpLocks noChangeShapeType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6" name="AutoShape 471"/>
              <p:cNvCxnSpPr>
                <a:cxnSpLocks noChangeShapeType="1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7" name="AutoShape 472"/>
              <p:cNvCxnSpPr>
                <a:cxnSpLocks noChangeShapeType="1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8" name="AutoShape 473"/>
              <p:cNvCxnSpPr>
                <a:cxnSpLocks noChangeShapeType="1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39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21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21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21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10</a:t>
                </a:r>
              </a:p>
            </p:txBody>
          </p:sp>
          <p:sp>
            <p:nvSpPr>
              <p:cNvPr id="21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21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21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22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22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22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22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22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22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22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22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22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22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23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23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23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23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23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23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23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23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23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23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24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24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24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24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24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245" name="AutoShape 611"/>
              <p:cNvCxnSpPr>
                <a:cxnSpLocks noChangeShapeType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6" name="AutoShape 612"/>
              <p:cNvCxnSpPr>
                <a:cxnSpLocks noChangeShapeType="1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7" name="AutoShape 613"/>
              <p:cNvCxnSpPr>
                <a:cxnSpLocks noChangeShapeType="1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8" name="AutoShape 614"/>
              <p:cNvCxnSpPr>
                <a:cxnSpLocks noChangeShapeType="1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49" name="AutoShape 615"/>
              <p:cNvCxnSpPr>
                <a:cxnSpLocks noChangeShapeType="1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0" name="AutoShape 616"/>
              <p:cNvCxnSpPr>
                <a:cxnSpLocks noChangeShapeType="1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1" name="AutoShape 617"/>
              <p:cNvCxnSpPr>
                <a:cxnSpLocks noChangeShapeType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2" name="AutoShape 618"/>
              <p:cNvCxnSpPr>
                <a:cxnSpLocks noChangeShapeType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3" name="AutoShape 619"/>
              <p:cNvCxnSpPr>
                <a:cxnSpLocks noChangeShapeType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4" name="AutoShape 620"/>
              <p:cNvCxnSpPr>
                <a:cxnSpLocks noChangeShapeType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5" name="AutoShape 621"/>
              <p:cNvCxnSpPr>
                <a:cxnSpLocks noChangeShapeType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6" name="AutoShape 622"/>
              <p:cNvCxnSpPr>
                <a:cxnSpLocks noChangeShapeType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7" name="AutoShape 623"/>
              <p:cNvCxnSpPr>
                <a:cxnSpLocks noChangeShapeType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8" name="AutoShape 624"/>
              <p:cNvCxnSpPr>
                <a:cxnSpLocks noChangeShapeType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59" name="AutoShape 625"/>
              <p:cNvCxnSpPr>
                <a:cxnSpLocks noChangeShapeType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0" name="AutoShape 626"/>
              <p:cNvCxnSpPr>
                <a:cxnSpLocks noChangeShapeType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1" name="AutoShape 627"/>
              <p:cNvCxnSpPr>
                <a:cxnSpLocks noChangeShapeType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2" name="AutoShape 628"/>
              <p:cNvCxnSpPr>
                <a:cxnSpLocks noChangeShapeType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3" name="AutoShape 629"/>
              <p:cNvCxnSpPr>
                <a:cxnSpLocks noChangeShapeType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4" name="AutoShape 630"/>
              <p:cNvCxnSpPr>
                <a:cxnSpLocks noChangeShapeType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5" name="AutoShape 631"/>
              <p:cNvCxnSpPr>
                <a:cxnSpLocks noChangeShapeType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6" name="AutoShape 632"/>
              <p:cNvCxnSpPr>
                <a:cxnSpLocks noChangeShapeType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7" name="AutoShape 633"/>
              <p:cNvCxnSpPr>
                <a:cxnSpLocks noChangeShapeType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9" name="AutoShape 634"/>
              <p:cNvCxnSpPr>
                <a:cxnSpLocks noChangeShapeType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71" name="AutoShape 635"/>
              <p:cNvCxnSpPr>
                <a:cxnSpLocks noChangeShapeType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79" name="AutoShape 636"/>
              <p:cNvCxnSpPr>
                <a:cxnSpLocks noChangeShapeType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0" name="AutoShape 637"/>
              <p:cNvCxnSpPr>
                <a:cxnSpLocks noChangeShapeType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1" name="AutoShape 638"/>
              <p:cNvCxnSpPr>
                <a:cxnSpLocks noChangeShapeType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2" name="AutoShape 639"/>
              <p:cNvCxnSpPr>
                <a:cxnSpLocks noChangeShapeType="1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3" name="AutoShape 640"/>
              <p:cNvCxnSpPr>
                <a:cxnSpLocks noChangeShapeType="1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4" name="AutoShape 641"/>
              <p:cNvCxnSpPr>
                <a:cxnSpLocks noChangeShapeType="1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5" name="AutoShape 642"/>
              <p:cNvCxnSpPr>
                <a:cxnSpLocks noChangeShapeType="1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6" name="AutoShape 643"/>
              <p:cNvCxnSpPr>
                <a:cxnSpLocks noChangeShapeType="1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7" name="AutoShape 644"/>
              <p:cNvCxnSpPr>
                <a:cxnSpLocks noChangeShapeType="1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8" name="AutoShape 645"/>
              <p:cNvCxnSpPr>
                <a:cxnSpLocks noChangeShapeType="1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89" name="AutoShape 646"/>
              <p:cNvCxnSpPr>
                <a:cxnSpLocks noChangeShapeType="1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0" name="AutoShape 647"/>
              <p:cNvCxnSpPr>
                <a:cxnSpLocks noChangeShapeType="1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1" name="AutoShape 648"/>
              <p:cNvCxnSpPr>
                <a:cxnSpLocks noChangeShapeType="1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2" name="AutoShape 649"/>
              <p:cNvCxnSpPr>
                <a:cxnSpLocks noChangeShapeType="1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6" name="AutoShape 650"/>
              <p:cNvCxnSpPr>
                <a:cxnSpLocks noChangeShapeType="1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7" name="AutoShape 651"/>
              <p:cNvCxnSpPr>
                <a:cxnSpLocks noChangeShapeType="1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8" name="AutoShape 652"/>
              <p:cNvCxnSpPr>
                <a:cxnSpLocks noChangeShapeType="1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99" name="AutoShape 653"/>
              <p:cNvCxnSpPr>
                <a:cxnSpLocks noChangeShapeType="1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0" name="AutoShape 654"/>
              <p:cNvCxnSpPr>
                <a:cxnSpLocks noChangeShapeType="1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1" name="AutoShape 655"/>
              <p:cNvCxnSpPr>
                <a:cxnSpLocks noChangeShapeType="1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2" name="AutoShape 656"/>
              <p:cNvCxnSpPr>
                <a:cxnSpLocks noChangeShapeType="1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03" name="AutoShape 657"/>
              <p:cNvCxnSpPr>
                <a:cxnSpLocks noChangeShapeType="1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1397000" cy="1131194"/>
            <a:chOff x="5472" y="480"/>
            <a:chExt cx="1008" cy="816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4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81911" y="2065600"/>
            <a:ext cx="5498161" cy="67551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804" h="1446478">
                <a:moveTo>
                  <a:pt x="0" y="1235568"/>
                </a:moveTo>
                <a:cubicBezTo>
                  <a:pt x="653796" y="828660"/>
                  <a:pt x="1828496" y="268373"/>
                  <a:pt x="2505927" y="97933"/>
                </a:cubicBezTo>
                <a:cubicBezTo>
                  <a:pt x="3183358" y="-72507"/>
                  <a:pt x="3651443" y="-11827"/>
                  <a:pt x="4064589" y="212930"/>
                </a:cubicBezTo>
                <a:cubicBezTo>
                  <a:pt x="4477735" y="437687"/>
                  <a:pt x="4910192" y="1218043"/>
                  <a:pt x="4984804" y="144647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7" y="2629570"/>
            <a:ext cx="4286250" cy="94171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45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4" y="1791370"/>
            <a:ext cx="1862666" cy="1530439"/>
            <a:chOff x="5472" y="480"/>
            <a:chExt cx="1344" cy="1104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5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00198" y="2089517"/>
            <a:ext cx="5974158" cy="1002017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9592" h="1412758">
                <a:moveTo>
                  <a:pt x="0" y="853756"/>
                </a:moveTo>
                <a:cubicBezTo>
                  <a:pt x="653796" y="446848"/>
                  <a:pt x="1344221" y="189529"/>
                  <a:pt x="2019117" y="77105"/>
                </a:cubicBezTo>
                <a:cubicBezTo>
                  <a:pt x="2694013" y="-35319"/>
                  <a:pt x="3557631" y="-43399"/>
                  <a:pt x="4049377" y="179210"/>
                </a:cubicBezTo>
                <a:cubicBezTo>
                  <a:pt x="4541123" y="401819"/>
                  <a:pt x="4894980" y="1184323"/>
                  <a:pt x="4969592" y="141275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7" y="2964533"/>
            <a:ext cx="4766068" cy="1127478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78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1929685"/>
            <a:chOff x="5472" y="480"/>
            <a:chExt cx="1680" cy="1392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6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00197" y="2067855"/>
            <a:ext cx="6397999" cy="1391537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174" h="1975840">
                <a:moveTo>
                  <a:pt x="0" y="884514"/>
                </a:moveTo>
                <a:cubicBezTo>
                  <a:pt x="653796" y="477606"/>
                  <a:pt x="1344221" y="220287"/>
                  <a:pt x="2019117" y="107863"/>
                </a:cubicBezTo>
                <a:cubicBezTo>
                  <a:pt x="2694013" y="-4561"/>
                  <a:pt x="3500701" y="-101361"/>
                  <a:pt x="4049377" y="209968"/>
                </a:cubicBezTo>
                <a:cubicBezTo>
                  <a:pt x="4598053" y="521297"/>
                  <a:pt x="5236562" y="1747405"/>
                  <a:pt x="5311174" y="19758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7" y="3293213"/>
            <a:ext cx="5171476" cy="1337345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78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178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328930"/>
            <a:chOff x="5472" y="480"/>
            <a:chExt cx="1680" cy="1680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7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00198" y="2441767"/>
            <a:ext cx="5926670" cy="1387953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174" h="1975840">
                <a:moveTo>
                  <a:pt x="0" y="884514"/>
                </a:moveTo>
                <a:cubicBezTo>
                  <a:pt x="653796" y="477606"/>
                  <a:pt x="1344221" y="220287"/>
                  <a:pt x="2019117" y="107863"/>
                </a:cubicBezTo>
                <a:cubicBezTo>
                  <a:pt x="2694013" y="-4561"/>
                  <a:pt x="3500701" y="-101361"/>
                  <a:pt x="4049377" y="209968"/>
                </a:cubicBezTo>
                <a:cubicBezTo>
                  <a:pt x="4598053" y="521297"/>
                  <a:pt x="5236562" y="1747405"/>
                  <a:pt x="5311174" y="197584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7" y="3777287"/>
            <a:ext cx="4702440" cy="85327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5369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78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221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8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18486" y="3239692"/>
            <a:ext cx="5496902" cy="983221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926038"/>
              <a:gd name="connsiteY0" fmla="*/ 1777543 h 2504392"/>
              <a:gd name="connsiteX1" fmla="*/ 2002728 w 4926038"/>
              <a:gd name="connsiteY1" fmla="*/ 76681 h 2504392"/>
              <a:gd name="connsiteX2" fmla="*/ 3590491 w 4926038"/>
              <a:gd name="connsiteY2" fmla="*/ 517228 h 2504392"/>
              <a:gd name="connsiteX3" fmla="*/ 4926038 w 4926038"/>
              <a:gd name="connsiteY3" fmla="*/ 2504392 h 2504392"/>
              <a:gd name="connsiteX0" fmla="*/ 0 w 4926038"/>
              <a:gd name="connsiteY0" fmla="*/ 1777543 h 2504392"/>
              <a:gd name="connsiteX1" fmla="*/ 2002728 w 4926038"/>
              <a:gd name="connsiteY1" fmla="*/ 76681 h 2504392"/>
              <a:gd name="connsiteX2" fmla="*/ 3590491 w 4926038"/>
              <a:gd name="connsiteY2" fmla="*/ 517228 h 2504392"/>
              <a:gd name="connsiteX3" fmla="*/ 4926038 w 4926038"/>
              <a:gd name="connsiteY3" fmla="*/ 2504392 h 2504392"/>
              <a:gd name="connsiteX0" fmla="*/ 0 w 4926038"/>
              <a:gd name="connsiteY0" fmla="*/ 1311006 h 2037855"/>
              <a:gd name="connsiteX1" fmla="*/ 1863423 w 4926038"/>
              <a:gd name="connsiteY1" fmla="*/ 651510 h 2037855"/>
              <a:gd name="connsiteX2" fmla="*/ 3590491 w 4926038"/>
              <a:gd name="connsiteY2" fmla="*/ 50691 h 2037855"/>
              <a:gd name="connsiteX3" fmla="*/ 4926038 w 4926038"/>
              <a:gd name="connsiteY3" fmla="*/ 2037855 h 2037855"/>
              <a:gd name="connsiteX0" fmla="*/ 0 w 4926038"/>
              <a:gd name="connsiteY0" fmla="*/ 672829 h 1399678"/>
              <a:gd name="connsiteX1" fmla="*/ 1863423 w 4926038"/>
              <a:gd name="connsiteY1" fmla="*/ 13333 h 1399678"/>
              <a:gd name="connsiteX2" fmla="*/ 3582297 w 4926038"/>
              <a:gd name="connsiteY2" fmla="*/ 323710 h 1399678"/>
              <a:gd name="connsiteX3" fmla="*/ 4926038 w 4926038"/>
              <a:gd name="connsiteY3" fmla="*/ 1399678 h 1399678"/>
              <a:gd name="connsiteX0" fmla="*/ 0 w 4926038"/>
              <a:gd name="connsiteY0" fmla="*/ 672829 h 1399678"/>
              <a:gd name="connsiteX1" fmla="*/ 1863423 w 4926038"/>
              <a:gd name="connsiteY1" fmla="*/ 13333 h 1399678"/>
              <a:gd name="connsiteX2" fmla="*/ 3582297 w 4926038"/>
              <a:gd name="connsiteY2" fmla="*/ 323710 h 1399678"/>
              <a:gd name="connsiteX3" fmla="*/ 4926038 w 4926038"/>
              <a:gd name="connsiteY3" fmla="*/ 1399678 h 13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6038" h="1399678">
                <a:moveTo>
                  <a:pt x="0" y="672829"/>
                </a:moveTo>
                <a:cubicBezTo>
                  <a:pt x="793101" y="213852"/>
                  <a:pt x="1266374" y="71519"/>
                  <a:pt x="1863423" y="13333"/>
                </a:cubicBezTo>
                <a:cubicBezTo>
                  <a:pt x="2460472" y="-44853"/>
                  <a:pt x="3071861" y="92653"/>
                  <a:pt x="3582297" y="323710"/>
                </a:cubicBezTo>
                <a:cubicBezTo>
                  <a:pt x="4092733" y="554767"/>
                  <a:pt x="4851426" y="1171243"/>
                  <a:pt x="4926038" y="139967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>
            <a:off x="2808287" y="4236120"/>
            <a:ext cx="4235001" cy="394438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973475">
                <a:moveTo>
                  <a:pt x="0" y="973475"/>
                </a:moveTo>
                <a:cubicBezTo>
                  <a:pt x="653796" y="566567"/>
                  <a:pt x="1307592" y="159659"/>
                  <a:pt x="2066544" y="31643"/>
                </a:cubicBezTo>
                <a:cubicBezTo>
                  <a:pt x="2825496" y="-96373"/>
                  <a:pt x="4553712" y="205379"/>
                  <a:pt x="4553712" y="205379"/>
                </a:cubicBezTo>
                <a:lnTo>
                  <a:pt x="4553712" y="205379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63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explosion in concurrent programs</a:t>
            </a:r>
          </a:p>
        </p:txBody>
      </p:sp>
      <p:grpSp>
        <p:nvGrpSpPr>
          <p:cNvPr id="2" name="Group 658"/>
          <p:cNvGrpSpPr>
            <a:grpSpLocks/>
          </p:cNvGrpSpPr>
          <p:nvPr/>
        </p:nvGrpSpPr>
        <p:grpSpPr bwMode="auto">
          <a:xfrm>
            <a:off x="3352800" y="1791370"/>
            <a:ext cx="5572125" cy="4724400"/>
            <a:chOff x="2112" y="1200"/>
            <a:chExt cx="3510" cy="2976"/>
          </a:xfrm>
        </p:grpSpPr>
        <p:grpSp>
          <p:nvGrpSpPr>
            <p:cNvPr id="3" name="Group 474"/>
            <p:cNvGrpSpPr>
              <a:grpSpLocks/>
            </p:cNvGrpSpPr>
            <p:nvPr/>
          </p:nvGrpSpPr>
          <p:grpSpPr bwMode="auto">
            <a:xfrm>
              <a:off x="2112" y="1608"/>
              <a:ext cx="3510" cy="1890"/>
              <a:chOff x="2112" y="1608"/>
              <a:chExt cx="3510" cy="1890"/>
            </a:xfrm>
          </p:grpSpPr>
          <p:sp>
            <p:nvSpPr>
              <p:cNvPr id="124342" name="Oval 438"/>
              <p:cNvSpPr>
                <a:spLocks noChangeArrowheads="1"/>
              </p:cNvSpPr>
              <p:nvPr/>
            </p:nvSpPr>
            <p:spPr bwMode="auto">
              <a:xfrm>
                <a:off x="3270" y="168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20</a:t>
                </a:r>
              </a:p>
            </p:txBody>
          </p:sp>
          <p:cxnSp>
            <p:nvCxnSpPr>
              <p:cNvPr id="124343" name="AutoShape 439"/>
              <p:cNvCxnSpPr>
                <a:cxnSpLocks noChangeShapeType="1"/>
                <a:endCxn id="124342" idx="7"/>
              </p:cNvCxnSpPr>
              <p:nvPr/>
            </p:nvCxnSpPr>
            <p:spPr bwMode="auto">
              <a:xfrm flipH="1">
                <a:off x="3520" y="160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4" name="AutoShape 440"/>
              <p:cNvCxnSpPr>
                <a:cxnSpLocks noChangeShapeType="1"/>
                <a:stCxn id="124342" idx="5"/>
              </p:cNvCxnSpPr>
              <p:nvPr/>
            </p:nvCxnSpPr>
            <p:spPr bwMode="auto">
              <a:xfrm>
                <a:off x="3520" y="1859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5" name="AutoShape 441"/>
              <p:cNvCxnSpPr>
                <a:cxnSpLocks noChangeShapeType="1"/>
                <a:stCxn id="124342" idx="3"/>
                <a:endCxn id="124346" idx="7"/>
              </p:cNvCxnSpPr>
              <p:nvPr/>
            </p:nvCxnSpPr>
            <p:spPr bwMode="auto">
              <a:xfrm flipH="1">
                <a:off x="3232" y="1859"/>
                <a:ext cx="81" cy="1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46" name="Oval 442"/>
              <p:cNvSpPr>
                <a:spLocks noChangeArrowheads="1"/>
              </p:cNvSpPr>
              <p:nvPr/>
            </p:nvSpPr>
            <p:spPr bwMode="auto">
              <a:xfrm>
                <a:off x="2982" y="195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30</a:t>
                </a:r>
              </a:p>
            </p:txBody>
          </p:sp>
          <p:cxnSp>
            <p:nvCxnSpPr>
              <p:cNvPr id="124347" name="AutoShape 443"/>
              <p:cNvCxnSpPr>
                <a:cxnSpLocks noChangeShapeType="1"/>
                <a:stCxn id="124346" idx="5"/>
              </p:cNvCxnSpPr>
              <p:nvPr/>
            </p:nvCxnSpPr>
            <p:spPr bwMode="auto">
              <a:xfrm>
                <a:off x="3232" y="2133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49" name="AutoShape 445"/>
              <p:cNvCxnSpPr>
                <a:cxnSpLocks noChangeShapeType="1"/>
                <a:stCxn id="124346" idx="3"/>
                <a:endCxn id="124350" idx="7"/>
              </p:cNvCxnSpPr>
              <p:nvPr/>
            </p:nvCxnSpPr>
            <p:spPr bwMode="auto">
              <a:xfrm flipH="1">
                <a:off x="2945" y="2133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0" name="Oval 446"/>
              <p:cNvSpPr>
                <a:spLocks noChangeArrowheads="1"/>
              </p:cNvSpPr>
              <p:nvPr/>
            </p:nvSpPr>
            <p:spPr bwMode="auto">
              <a:xfrm>
                <a:off x="2694" y="220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40</a:t>
                </a:r>
              </a:p>
            </p:txBody>
          </p:sp>
          <p:cxnSp>
            <p:nvCxnSpPr>
              <p:cNvPr id="124351" name="AutoShape 447"/>
              <p:cNvCxnSpPr>
                <a:cxnSpLocks noChangeShapeType="1"/>
                <a:stCxn id="124350" idx="5"/>
              </p:cNvCxnSpPr>
              <p:nvPr/>
            </p:nvCxnSpPr>
            <p:spPr bwMode="auto">
              <a:xfrm>
                <a:off x="2945" y="238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2" name="Oval 448"/>
              <p:cNvSpPr>
                <a:spLocks noChangeArrowheads="1"/>
              </p:cNvSpPr>
              <p:nvPr/>
            </p:nvSpPr>
            <p:spPr bwMode="auto">
              <a:xfrm>
                <a:off x="2406" y="2448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50</a:t>
                </a:r>
              </a:p>
            </p:txBody>
          </p:sp>
          <p:cxnSp>
            <p:nvCxnSpPr>
              <p:cNvPr id="124353" name="AutoShape 449"/>
              <p:cNvCxnSpPr>
                <a:cxnSpLocks noChangeShapeType="1"/>
                <a:stCxn id="124352" idx="5"/>
                <a:endCxn id="124356" idx="1"/>
              </p:cNvCxnSpPr>
              <p:nvPr/>
            </p:nvCxnSpPr>
            <p:spPr bwMode="auto">
              <a:xfrm>
                <a:off x="2656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4" name="AutoShape 450"/>
              <p:cNvCxnSpPr>
                <a:cxnSpLocks noChangeShapeType="1"/>
                <a:stCxn id="124350" idx="3"/>
                <a:endCxn id="124352" idx="7"/>
              </p:cNvCxnSpPr>
              <p:nvPr/>
            </p:nvCxnSpPr>
            <p:spPr bwMode="auto">
              <a:xfrm flipH="1">
                <a:off x="2656" y="2385"/>
                <a:ext cx="81" cy="9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55" name="Oval 451"/>
              <p:cNvSpPr>
                <a:spLocks noChangeArrowheads="1"/>
              </p:cNvSpPr>
              <p:nvPr/>
            </p:nvSpPr>
            <p:spPr bwMode="auto">
              <a:xfrm>
                <a:off x="2112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60</a:t>
                </a:r>
              </a:p>
            </p:txBody>
          </p:sp>
          <p:sp>
            <p:nvSpPr>
              <p:cNvPr id="124356" name="Oval 452"/>
              <p:cNvSpPr>
                <a:spLocks noChangeArrowheads="1"/>
              </p:cNvSpPr>
              <p:nvPr/>
            </p:nvSpPr>
            <p:spPr bwMode="auto">
              <a:xfrm>
                <a:off x="2699" y="2709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51</a:t>
                </a:r>
              </a:p>
            </p:txBody>
          </p:sp>
          <p:sp>
            <p:nvSpPr>
              <p:cNvPr id="124357" name="Oval 453"/>
              <p:cNvSpPr>
                <a:spLocks noChangeArrowheads="1"/>
              </p:cNvSpPr>
              <p:nvPr/>
            </p:nvSpPr>
            <p:spPr bwMode="auto">
              <a:xfrm>
                <a:off x="2406" y="2960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61</a:t>
                </a:r>
              </a:p>
            </p:txBody>
          </p:sp>
          <p:cxnSp>
            <p:nvCxnSpPr>
              <p:cNvPr id="124358" name="AutoShape 454"/>
              <p:cNvCxnSpPr>
                <a:cxnSpLocks noChangeShapeType="1"/>
                <a:stCxn id="124356" idx="5"/>
              </p:cNvCxnSpPr>
              <p:nvPr/>
            </p:nvCxnSpPr>
            <p:spPr bwMode="auto">
              <a:xfrm>
                <a:off x="2950" y="2888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59" name="AutoShape 455"/>
              <p:cNvCxnSpPr>
                <a:cxnSpLocks noChangeShapeType="1"/>
                <a:stCxn id="124355" idx="5"/>
                <a:endCxn id="124357" idx="1"/>
              </p:cNvCxnSpPr>
              <p:nvPr/>
            </p:nvCxnSpPr>
            <p:spPr bwMode="auto">
              <a:xfrm>
                <a:off x="2363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0" name="AutoShape 456"/>
              <p:cNvCxnSpPr>
                <a:cxnSpLocks noChangeShapeType="1"/>
                <a:stCxn id="124356" idx="3"/>
                <a:endCxn id="124357" idx="7"/>
              </p:cNvCxnSpPr>
              <p:nvPr/>
            </p:nvCxnSpPr>
            <p:spPr bwMode="auto">
              <a:xfrm flipH="1">
                <a:off x="2656" y="2888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1" name="AutoShape 457"/>
              <p:cNvCxnSpPr>
                <a:cxnSpLocks noChangeShapeType="1"/>
                <a:stCxn id="124352" idx="3"/>
                <a:endCxn id="124355" idx="7"/>
              </p:cNvCxnSpPr>
              <p:nvPr/>
            </p:nvCxnSpPr>
            <p:spPr bwMode="auto">
              <a:xfrm flipH="1">
                <a:off x="2363" y="2627"/>
                <a:ext cx="86" cy="1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2" name="AutoShape 458"/>
              <p:cNvCxnSpPr>
                <a:cxnSpLocks noChangeShapeType="1"/>
                <a:endCxn id="124356" idx="7"/>
              </p:cNvCxnSpPr>
              <p:nvPr/>
            </p:nvCxnSpPr>
            <p:spPr bwMode="auto">
              <a:xfrm flipH="1">
                <a:off x="2950" y="2636"/>
                <a:ext cx="80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3" name="Oval 459"/>
              <p:cNvSpPr>
                <a:spLocks noChangeArrowheads="1"/>
              </p:cNvSpPr>
              <p:nvPr/>
            </p:nvSpPr>
            <p:spPr bwMode="auto">
              <a:xfrm>
                <a:off x="2988" y="2964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52</a:t>
                </a:r>
              </a:p>
            </p:txBody>
          </p:sp>
          <p:sp>
            <p:nvSpPr>
              <p:cNvPr id="124364" name="Oval 460"/>
              <p:cNvSpPr>
                <a:spLocks noChangeArrowheads="1"/>
              </p:cNvSpPr>
              <p:nvPr/>
            </p:nvSpPr>
            <p:spPr bwMode="auto">
              <a:xfrm>
                <a:off x="2694" y="3216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62</a:t>
                </a:r>
              </a:p>
            </p:txBody>
          </p:sp>
          <p:cxnSp>
            <p:nvCxnSpPr>
              <p:cNvPr id="124365" name="AutoShape 461"/>
              <p:cNvCxnSpPr>
                <a:cxnSpLocks noChangeShapeType="1"/>
                <a:stCxn id="124363" idx="5"/>
              </p:cNvCxnSpPr>
              <p:nvPr/>
            </p:nvCxnSpPr>
            <p:spPr bwMode="auto">
              <a:xfrm>
                <a:off x="3238" y="3143"/>
                <a:ext cx="85" cy="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6" name="AutoShape 462"/>
              <p:cNvCxnSpPr>
                <a:cxnSpLocks noChangeShapeType="1"/>
                <a:stCxn id="124364" idx="5"/>
              </p:cNvCxnSpPr>
              <p:nvPr/>
            </p:nvCxnSpPr>
            <p:spPr bwMode="auto">
              <a:xfrm>
                <a:off x="2945" y="3395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7" name="AutoShape 463"/>
              <p:cNvCxnSpPr>
                <a:cxnSpLocks noChangeShapeType="1"/>
                <a:endCxn id="124363" idx="7"/>
              </p:cNvCxnSpPr>
              <p:nvPr/>
            </p:nvCxnSpPr>
            <p:spPr bwMode="auto">
              <a:xfrm flipH="1">
                <a:off x="3238" y="2892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68" name="AutoShape 464"/>
              <p:cNvCxnSpPr>
                <a:cxnSpLocks noChangeShapeType="1"/>
                <a:stCxn id="124357" idx="5"/>
                <a:endCxn id="124364" idx="1"/>
              </p:cNvCxnSpPr>
              <p:nvPr/>
            </p:nvCxnSpPr>
            <p:spPr bwMode="auto">
              <a:xfrm>
                <a:off x="2656" y="3139"/>
                <a:ext cx="81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24369" name="Oval 465"/>
              <p:cNvSpPr>
                <a:spLocks noChangeArrowheads="1"/>
              </p:cNvSpPr>
              <p:nvPr/>
            </p:nvSpPr>
            <p:spPr bwMode="auto">
              <a:xfrm>
                <a:off x="5328" y="2473"/>
                <a:ext cx="294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05</a:t>
                </a:r>
              </a:p>
            </p:txBody>
          </p:sp>
          <p:sp>
            <p:nvSpPr>
              <p:cNvPr id="124370" name="Oval 466"/>
              <p:cNvSpPr>
                <a:spLocks noChangeArrowheads="1"/>
              </p:cNvSpPr>
              <p:nvPr/>
            </p:nvSpPr>
            <p:spPr bwMode="auto">
              <a:xfrm>
                <a:off x="5035" y="2725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15</a:t>
                </a:r>
              </a:p>
            </p:txBody>
          </p:sp>
          <p:sp>
            <p:nvSpPr>
              <p:cNvPr id="124371" name="Oval 467"/>
              <p:cNvSpPr>
                <a:spLocks noChangeArrowheads="1"/>
              </p:cNvSpPr>
              <p:nvPr/>
            </p:nvSpPr>
            <p:spPr bwMode="auto">
              <a:xfrm>
                <a:off x="4742" y="2976"/>
                <a:ext cx="293" cy="21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25</a:t>
                </a:r>
              </a:p>
            </p:txBody>
          </p:sp>
          <p:cxnSp>
            <p:nvCxnSpPr>
              <p:cNvPr id="124372" name="AutoShape 468"/>
              <p:cNvCxnSpPr>
                <a:cxnSpLocks noChangeShapeType="1"/>
                <a:endCxn id="124369" idx="1"/>
              </p:cNvCxnSpPr>
              <p:nvPr/>
            </p:nvCxnSpPr>
            <p:spPr bwMode="auto">
              <a:xfrm>
                <a:off x="5285" y="2401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3" name="AutoShape 469"/>
              <p:cNvCxnSpPr>
                <a:cxnSpLocks noChangeShapeType="1"/>
                <a:endCxn id="124370" idx="1"/>
              </p:cNvCxnSpPr>
              <p:nvPr/>
            </p:nvCxnSpPr>
            <p:spPr bwMode="auto">
              <a:xfrm>
                <a:off x="4992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4" name="AutoShape 470"/>
              <p:cNvCxnSpPr>
                <a:cxnSpLocks noChangeShapeType="1"/>
                <a:endCxn id="124371" idx="1"/>
              </p:cNvCxnSpPr>
              <p:nvPr/>
            </p:nvCxnSpPr>
            <p:spPr bwMode="auto">
              <a:xfrm>
                <a:off x="4700" y="2904"/>
                <a:ext cx="85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5" name="AutoShape 471"/>
              <p:cNvCxnSpPr>
                <a:cxnSpLocks noChangeShapeType="1"/>
                <a:stCxn id="124369" idx="3"/>
                <a:endCxn id="124370" idx="7"/>
              </p:cNvCxnSpPr>
              <p:nvPr/>
            </p:nvCxnSpPr>
            <p:spPr bwMode="auto">
              <a:xfrm flipH="1">
                <a:off x="5285" y="2652"/>
                <a:ext cx="86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6" name="AutoShape 472"/>
              <p:cNvCxnSpPr>
                <a:cxnSpLocks noChangeShapeType="1"/>
                <a:stCxn id="124370" idx="3"/>
                <a:endCxn id="124371" idx="7"/>
              </p:cNvCxnSpPr>
              <p:nvPr/>
            </p:nvCxnSpPr>
            <p:spPr bwMode="auto">
              <a:xfrm flipH="1">
                <a:off x="4992" y="290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377" name="AutoShape 473"/>
              <p:cNvCxnSpPr>
                <a:cxnSpLocks noChangeShapeType="1"/>
                <a:stCxn id="124371" idx="3"/>
              </p:cNvCxnSpPr>
              <p:nvPr/>
            </p:nvCxnSpPr>
            <p:spPr bwMode="auto">
              <a:xfrm flipH="1">
                <a:off x="4700" y="3155"/>
                <a:ext cx="85" cy="1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" name="AutoShape 463"/>
              <p:cNvCxnSpPr>
                <a:cxnSpLocks noChangeShapeType="1"/>
              </p:cNvCxnSpPr>
              <p:nvPr/>
            </p:nvCxnSpPr>
            <p:spPr bwMode="auto">
              <a:xfrm flipH="1">
                <a:off x="2944" y="3144"/>
                <a:ext cx="86" cy="1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" name="Group 580"/>
            <p:cNvGrpSpPr>
              <a:grpSpLocks/>
            </p:cNvGrpSpPr>
            <p:nvPr/>
          </p:nvGrpSpPr>
          <p:grpSpPr bwMode="auto">
            <a:xfrm>
              <a:off x="2976" y="1200"/>
              <a:ext cx="2347" cy="2976"/>
              <a:chOff x="2688" y="480"/>
              <a:chExt cx="2688" cy="3408"/>
            </a:xfrm>
          </p:grpSpPr>
          <p:sp>
            <p:nvSpPr>
              <p:cNvPr id="124485" name="Oval 581"/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00</a:t>
                </a:r>
              </a:p>
            </p:txBody>
          </p:sp>
          <p:sp>
            <p:nvSpPr>
              <p:cNvPr id="124486" name="Oval 582"/>
              <p:cNvSpPr>
                <a:spLocks noChangeArrowheads="1"/>
              </p:cNvSpPr>
              <p:nvPr/>
            </p:nvSpPr>
            <p:spPr bwMode="auto">
              <a:xfrm>
                <a:off x="3360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10</a:t>
                </a:r>
              </a:p>
            </p:txBody>
          </p:sp>
          <p:sp>
            <p:nvSpPr>
              <p:cNvPr id="124487" name="Oval 583"/>
              <p:cNvSpPr>
                <a:spLocks noChangeArrowheads="1"/>
              </p:cNvSpPr>
              <p:nvPr/>
            </p:nvSpPr>
            <p:spPr bwMode="auto">
              <a:xfrm>
                <a:off x="4704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03</a:t>
                </a:r>
              </a:p>
            </p:txBody>
          </p:sp>
          <p:sp>
            <p:nvSpPr>
              <p:cNvPr id="124488" name="Oval 584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04</a:t>
                </a:r>
              </a:p>
            </p:txBody>
          </p:sp>
          <p:sp>
            <p:nvSpPr>
              <p:cNvPr id="124489" name="Oval 585"/>
              <p:cNvSpPr>
                <a:spLocks noChangeArrowheads="1"/>
              </p:cNvSpPr>
              <p:nvPr/>
            </p:nvSpPr>
            <p:spPr bwMode="auto">
              <a:xfrm>
                <a:off x="4704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14</a:t>
                </a:r>
              </a:p>
            </p:txBody>
          </p:sp>
          <p:sp>
            <p:nvSpPr>
              <p:cNvPr id="124490" name="Oval 586"/>
              <p:cNvSpPr>
                <a:spLocks noChangeArrowheads="1"/>
              </p:cNvSpPr>
              <p:nvPr/>
            </p:nvSpPr>
            <p:spPr bwMode="auto">
              <a:xfrm>
                <a:off x="4368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24</a:t>
                </a:r>
              </a:p>
            </p:txBody>
          </p:sp>
          <p:sp>
            <p:nvSpPr>
              <p:cNvPr id="124491" name="Oval 587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34</a:t>
                </a:r>
              </a:p>
            </p:txBody>
          </p:sp>
          <p:sp>
            <p:nvSpPr>
              <p:cNvPr id="124492" name="Oval 588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35</a:t>
                </a:r>
              </a:p>
            </p:txBody>
          </p:sp>
          <p:sp>
            <p:nvSpPr>
              <p:cNvPr id="124493" name="Oval 589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45</a:t>
                </a:r>
              </a:p>
            </p:txBody>
          </p:sp>
          <p:sp>
            <p:nvSpPr>
              <p:cNvPr id="124494" name="Oval 590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55</a:t>
                </a:r>
              </a:p>
            </p:txBody>
          </p:sp>
          <p:sp>
            <p:nvSpPr>
              <p:cNvPr id="124495" name="Oval 591"/>
              <p:cNvSpPr>
                <a:spLocks noChangeArrowheads="1"/>
              </p:cNvSpPr>
              <p:nvPr/>
            </p:nvSpPr>
            <p:spPr bwMode="auto">
              <a:xfrm>
                <a:off x="3360" y="364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65</a:t>
                </a:r>
              </a:p>
            </p:txBody>
          </p:sp>
          <p:sp>
            <p:nvSpPr>
              <p:cNvPr id="124496" name="Oval 592"/>
              <p:cNvSpPr>
                <a:spLocks noChangeArrowheads="1"/>
              </p:cNvSpPr>
              <p:nvPr/>
            </p:nvSpPr>
            <p:spPr bwMode="auto">
              <a:xfrm>
                <a:off x="4032" y="76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01</a:t>
                </a:r>
              </a:p>
            </p:txBody>
          </p:sp>
          <p:sp>
            <p:nvSpPr>
              <p:cNvPr id="124497" name="Oval 593"/>
              <p:cNvSpPr>
                <a:spLocks noChangeArrowheads="1"/>
              </p:cNvSpPr>
              <p:nvPr/>
            </p:nvSpPr>
            <p:spPr bwMode="auto">
              <a:xfrm>
                <a:off x="3696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11</a:t>
                </a:r>
              </a:p>
            </p:txBody>
          </p:sp>
          <p:sp>
            <p:nvSpPr>
              <p:cNvPr id="124498" name="Oval 594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02</a:t>
                </a:r>
              </a:p>
            </p:txBody>
          </p:sp>
          <p:sp>
            <p:nvSpPr>
              <p:cNvPr id="124499" name="Oval 595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12</a:t>
                </a:r>
              </a:p>
            </p:txBody>
          </p:sp>
          <p:sp>
            <p:nvSpPr>
              <p:cNvPr id="124500" name="Oval 596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13</a:t>
                </a:r>
              </a:p>
            </p:txBody>
          </p:sp>
          <p:sp>
            <p:nvSpPr>
              <p:cNvPr id="124501" name="Oval 597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21</a:t>
                </a:r>
              </a:p>
            </p:txBody>
          </p:sp>
          <p:sp>
            <p:nvSpPr>
              <p:cNvPr id="124502" name="Oval 598"/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31</a:t>
                </a:r>
              </a:p>
            </p:txBody>
          </p:sp>
          <p:sp>
            <p:nvSpPr>
              <p:cNvPr id="124503" name="Oval 599"/>
              <p:cNvSpPr>
                <a:spLocks noChangeArrowheads="1"/>
              </p:cNvSpPr>
              <p:nvPr/>
            </p:nvSpPr>
            <p:spPr bwMode="auto">
              <a:xfrm>
                <a:off x="2688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41</a:t>
                </a:r>
              </a:p>
            </p:txBody>
          </p:sp>
          <p:sp>
            <p:nvSpPr>
              <p:cNvPr id="124504" name="Oval 600"/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42</a:t>
                </a:r>
              </a:p>
            </p:txBody>
          </p:sp>
          <p:sp>
            <p:nvSpPr>
              <p:cNvPr id="124505" name="Oval 601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32</a:t>
                </a:r>
              </a:p>
            </p:txBody>
          </p:sp>
          <p:sp>
            <p:nvSpPr>
              <p:cNvPr id="124506" name="Oval 602"/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22</a:t>
                </a:r>
              </a:p>
            </p:txBody>
          </p:sp>
          <p:sp>
            <p:nvSpPr>
              <p:cNvPr id="124507" name="Oval 603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23</a:t>
                </a:r>
              </a:p>
            </p:txBody>
          </p:sp>
          <p:sp>
            <p:nvSpPr>
              <p:cNvPr id="124508" name="Oval 604"/>
              <p:cNvSpPr>
                <a:spLocks noChangeArrowheads="1"/>
              </p:cNvSpPr>
              <p:nvPr/>
            </p:nvSpPr>
            <p:spPr bwMode="auto">
              <a:xfrm>
                <a:off x="3696" y="2208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33</a:t>
                </a:r>
              </a:p>
            </p:txBody>
          </p:sp>
          <p:sp>
            <p:nvSpPr>
              <p:cNvPr id="124509" name="Oval 605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43</a:t>
                </a:r>
              </a:p>
            </p:txBody>
          </p:sp>
          <p:sp>
            <p:nvSpPr>
              <p:cNvPr id="124510" name="Oval 606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53</a:t>
                </a:r>
              </a:p>
            </p:txBody>
          </p:sp>
          <p:sp>
            <p:nvSpPr>
              <p:cNvPr id="124511" name="Oval 607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44</a:t>
                </a:r>
              </a:p>
            </p:txBody>
          </p:sp>
          <p:sp>
            <p:nvSpPr>
              <p:cNvPr id="124512" name="Oval 608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 dirty="0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 dirty="0">
                    <a:latin typeface="Tahoma" charset="0"/>
                  </a:rPr>
                  <a:t>54</a:t>
                </a:r>
              </a:p>
            </p:txBody>
          </p:sp>
          <p:sp>
            <p:nvSpPr>
              <p:cNvPr id="124513" name="Oval 609"/>
              <p:cNvSpPr>
                <a:spLocks noChangeArrowheads="1"/>
              </p:cNvSpPr>
              <p:nvPr/>
            </p:nvSpPr>
            <p:spPr bwMode="auto">
              <a:xfrm>
                <a:off x="2688" y="3072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63</a:t>
                </a:r>
              </a:p>
            </p:txBody>
          </p:sp>
          <p:sp>
            <p:nvSpPr>
              <p:cNvPr id="124514" name="Oval 610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336" cy="240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u="none">
                    <a:latin typeface="Symbol" charset="2"/>
                    <a:sym typeface="Symbol" charset="2"/>
                  </a:rPr>
                  <a:t></a:t>
                </a:r>
                <a:r>
                  <a:rPr lang="en-US" sz="1800" u="none" baseline="-25000">
                    <a:latin typeface="Tahoma" charset="0"/>
                  </a:rPr>
                  <a:t>64</a:t>
                </a:r>
              </a:p>
            </p:txBody>
          </p:sp>
          <p:cxnSp>
            <p:nvCxnSpPr>
              <p:cNvPr id="124515" name="AutoShape 611"/>
              <p:cNvCxnSpPr>
                <a:cxnSpLocks noChangeShapeType="1"/>
                <a:stCxn id="124485" idx="5"/>
                <a:endCxn id="124496" idx="1"/>
              </p:cNvCxnSpPr>
              <p:nvPr/>
            </p:nvCxnSpPr>
            <p:spPr bwMode="auto">
              <a:xfrm>
                <a:off x="3983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6" name="AutoShape 612"/>
              <p:cNvCxnSpPr>
                <a:cxnSpLocks noChangeShapeType="1"/>
                <a:stCxn id="124485" idx="3"/>
                <a:endCxn id="124486" idx="7"/>
              </p:cNvCxnSpPr>
              <p:nvPr/>
            </p:nvCxnSpPr>
            <p:spPr bwMode="auto">
              <a:xfrm flipH="1">
                <a:off x="3647" y="68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7" name="AutoShape 613"/>
              <p:cNvCxnSpPr>
                <a:cxnSpLocks noChangeShapeType="1"/>
                <a:stCxn id="124498" idx="3"/>
                <a:endCxn id="124499" idx="7"/>
              </p:cNvCxnSpPr>
              <p:nvPr/>
            </p:nvCxnSpPr>
            <p:spPr bwMode="auto">
              <a:xfrm flipH="1">
                <a:off x="4319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8" name="AutoShape 614"/>
              <p:cNvCxnSpPr>
                <a:cxnSpLocks noChangeShapeType="1"/>
                <a:stCxn id="124496" idx="3"/>
                <a:endCxn id="124497" idx="7"/>
              </p:cNvCxnSpPr>
              <p:nvPr/>
            </p:nvCxnSpPr>
            <p:spPr bwMode="auto">
              <a:xfrm flipH="1">
                <a:off x="3983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19" name="AutoShape 615"/>
              <p:cNvCxnSpPr>
                <a:cxnSpLocks noChangeShapeType="1"/>
                <a:stCxn id="124487" idx="3"/>
                <a:endCxn id="124500" idx="7"/>
              </p:cNvCxnSpPr>
              <p:nvPr/>
            </p:nvCxnSpPr>
            <p:spPr bwMode="auto">
              <a:xfrm flipH="1">
                <a:off x="4655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0" name="AutoShape 616"/>
              <p:cNvCxnSpPr>
                <a:cxnSpLocks noChangeShapeType="1"/>
                <a:stCxn id="124488" idx="3"/>
                <a:endCxn id="124489" idx="7"/>
              </p:cNvCxnSpPr>
              <p:nvPr/>
            </p:nvCxnSpPr>
            <p:spPr bwMode="auto">
              <a:xfrm flipH="1">
                <a:off x="499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1" name="AutoShape 617"/>
              <p:cNvCxnSpPr>
                <a:cxnSpLocks noChangeShapeType="1"/>
                <a:stCxn id="124496" idx="5"/>
                <a:endCxn id="124498" idx="1"/>
              </p:cNvCxnSpPr>
              <p:nvPr/>
            </p:nvCxnSpPr>
            <p:spPr bwMode="auto">
              <a:xfrm>
                <a:off x="4319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2" name="AutoShape 618"/>
              <p:cNvCxnSpPr>
                <a:cxnSpLocks noChangeShapeType="1"/>
                <a:stCxn id="124498" idx="5"/>
                <a:endCxn id="124487" idx="1"/>
              </p:cNvCxnSpPr>
              <p:nvPr/>
            </p:nvCxnSpPr>
            <p:spPr bwMode="auto">
              <a:xfrm>
                <a:off x="4655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3" name="AutoShape 619"/>
              <p:cNvCxnSpPr>
                <a:cxnSpLocks noChangeShapeType="1"/>
                <a:stCxn id="124487" idx="5"/>
                <a:endCxn id="124488" idx="1"/>
              </p:cNvCxnSpPr>
              <p:nvPr/>
            </p:nvCxnSpPr>
            <p:spPr bwMode="auto">
              <a:xfrm>
                <a:off x="499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4" name="AutoShape 620"/>
              <p:cNvCxnSpPr>
                <a:cxnSpLocks noChangeShapeType="1"/>
                <a:stCxn id="124486" idx="5"/>
                <a:endCxn id="124497" idx="1"/>
              </p:cNvCxnSpPr>
              <p:nvPr/>
            </p:nvCxnSpPr>
            <p:spPr bwMode="auto">
              <a:xfrm>
                <a:off x="3647" y="97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5" name="AutoShape 621"/>
              <p:cNvCxnSpPr>
                <a:cxnSpLocks noChangeShapeType="1"/>
                <a:stCxn id="124497" idx="5"/>
                <a:endCxn id="124499" idx="1"/>
              </p:cNvCxnSpPr>
              <p:nvPr/>
            </p:nvCxnSpPr>
            <p:spPr bwMode="auto">
              <a:xfrm>
                <a:off x="3983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6" name="AutoShape 622"/>
              <p:cNvCxnSpPr>
                <a:cxnSpLocks noChangeShapeType="1"/>
                <a:stCxn id="124499" idx="5"/>
                <a:endCxn id="124500" idx="1"/>
              </p:cNvCxnSpPr>
              <p:nvPr/>
            </p:nvCxnSpPr>
            <p:spPr bwMode="auto">
              <a:xfrm>
                <a:off x="4319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7" name="AutoShape 623"/>
              <p:cNvCxnSpPr>
                <a:cxnSpLocks noChangeShapeType="1"/>
                <a:stCxn id="124500" idx="5"/>
                <a:endCxn id="124489" idx="1"/>
              </p:cNvCxnSpPr>
              <p:nvPr/>
            </p:nvCxnSpPr>
            <p:spPr bwMode="auto">
              <a:xfrm>
                <a:off x="465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8" name="AutoShape 624"/>
              <p:cNvCxnSpPr>
                <a:cxnSpLocks noChangeShapeType="1"/>
                <a:stCxn id="124501" idx="5"/>
                <a:endCxn id="124506" idx="1"/>
              </p:cNvCxnSpPr>
              <p:nvPr/>
            </p:nvCxnSpPr>
            <p:spPr bwMode="auto">
              <a:xfrm>
                <a:off x="3647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29" name="AutoShape 625"/>
              <p:cNvCxnSpPr>
                <a:cxnSpLocks noChangeShapeType="1"/>
                <a:stCxn id="124506" idx="5"/>
                <a:endCxn id="124507" idx="1"/>
              </p:cNvCxnSpPr>
              <p:nvPr/>
            </p:nvCxnSpPr>
            <p:spPr bwMode="auto">
              <a:xfrm>
                <a:off x="3983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0" name="AutoShape 626"/>
              <p:cNvCxnSpPr>
                <a:cxnSpLocks noChangeShapeType="1"/>
                <a:stCxn id="124507" idx="5"/>
                <a:endCxn id="124490" idx="1"/>
              </p:cNvCxnSpPr>
              <p:nvPr/>
            </p:nvCxnSpPr>
            <p:spPr bwMode="auto">
              <a:xfrm>
                <a:off x="4319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1" name="AutoShape 627"/>
              <p:cNvCxnSpPr>
                <a:cxnSpLocks noChangeShapeType="1"/>
                <a:stCxn id="124502" idx="5"/>
                <a:endCxn id="124505" idx="1"/>
              </p:cNvCxnSpPr>
              <p:nvPr/>
            </p:nvCxnSpPr>
            <p:spPr bwMode="auto">
              <a:xfrm>
                <a:off x="3311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2" name="AutoShape 628"/>
              <p:cNvCxnSpPr>
                <a:cxnSpLocks noChangeShapeType="1"/>
                <a:stCxn id="124505" idx="5"/>
                <a:endCxn id="124508" idx="1"/>
              </p:cNvCxnSpPr>
              <p:nvPr/>
            </p:nvCxnSpPr>
            <p:spPr bwMode="auto">
              <a:xfrm>
                <a:off x="3647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3" name="AutoShape 629"/>
              <p:cNvCxnSpPr>
                <a:cxnSpLocks noChangeShapeType="1"/>
                <a:stCxn id="124508" idx="5"/>
                <a:endCxn id="124491" idx="1"/>
              </p:cNvCxnSpPr>
              <p:nvPr/>
            </p:nvCxnSpPr>
            <p:spPr bwMode="auto">
              <a:xfrm>
                <a:off x="3983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4" name="AutoShape 630"/>
              <p:cNvCxnSpPr>
                <a:cxnSpLocks noChangeShapeType="1"/>
                <a:stCxn id="124491" idx="5"/>
                <a:endCxn id="124492" idx="1"/>
              </p:cNvCxnSpPr>
              <p:nvPr/>
            </p:nvCxnSpPr>
            <p:spPr bwMode="auto">
              <a:xfrm>
                <a:off x="4319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5" name="AutoShape 631"/>
              <p:cNvCxnSpPr>
                <a:cxnSpLocks noChangeShapeType="1"/>
                <a:stCxn id="124503" idx="5"/>
                <a:endCxn id="124504" idx="1"/>
              </p:cNvCxnSpPr>
              <p:nvPr/>
            </p:nvCxnSpPr>
            <p:spPr bwMode="auto">
              <a:xfrm>
                <a:off x="297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6" name="AutoShape 632"/>
              <p:cNvCxnSpPr>
                <a:cxnSpLocks noChangeShapeType="1"/>
                <a:stCxn id="124504" idx="5"/>
                <a:endCxn id="124509" idx="1"/>
              </p:cNvCxnSpPr>
              <p:nvPr/>
            </p:nvCxnSpPr>
            <p:spPr bwMode="auto">
              <a:xfrm>
                <a:off x="3311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7" name="AutoShape 633"/>
              <p:cNvCxnSpPr>
                <a:cxnSpLocks noChangeShapeType="1"/>
                <a:stCxn id="124509" idx="5"/>
                <a:endCxn id="124511" idx="1"/>
              </p:cNvCxnSpPr>
              <p:nvPr/>
            </p:nvCxnSpPr>
            <p:spPr bwMode="auto">
              <a:xfrm>
                <a:off x="3647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8" name="AutoShape 634"/>
              <p:cNvCxnSpPr>
                <a:cxnSpLocks noChangeShapeType="1"/>
                <a:stCxn id="124511" idx="5"/>
                <a:endCxn id="124493" idx="1"/>
              </p:cNvCxnSpPr>
              <p:nvPr/>
            </p:nvCxnSpPr>
            <p:spPr bwMode="auto">
              <a:xfrm>
                <a:off x="3983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39" name="AutoShape 635"/>
              <p:cNvCxnSpPr>
                <a:cxnSpLocks noChangeShapeType="1"/>
                <a:stCxn id="124510" idx="5"/>
                <a:endCxn id="124512" idx="1"/>
              </p:cNvCxnSpPr>
              <p:nvPr/>
            </p:nvCxnSpPr>
            <p:spPr bwMode="auto">
              <a:xfrm>
                <a:off x="3311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0" name="AutoShape 636"/>
              <p:cNvCxnSpPr>
                <a:cxnSpLocks noChangeShapeType="1"/>
                <a:stCxn id="124512" idx="5"/>
                <a:endCxn id="124494" idx="1"/>
              </p:cNvCxnSpPr>
              <p:nvPr/>
            </p:nvCxnSpPr>
            <p:spPr bwMode="auto">
              <a:xfrm>
                <a:off x="3647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1" name="AutoShape 637"/>
              <p:cNvCxnSpPr>
                <a:cxnSpLocks noChangeShapeType="1"/>
                <a:stCxn id="124513" idx="5"/>
                <a:endCxn id="124514" idx="1"/>
              </p:cNvCxnSpPr>
              <p:nvPr/>
            </p:nvCxnSpPr>
            <p:spPr bwMode="auto">
              <a:xfrm>
                <a:off x="2975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2" name="AutoShape 638"/>
              <p:cNvCxnSpPr>
                <a:cxnSpLocks noChangeShapeType="1"/>
                <a:stCxn id="124514" idx="5"/>
                <a:endCxn id="124495" idx="1"/>
              </p:cNvCxnSpPr>
              <p:nvPr/>
            </p:nvCxnSpPr>
            <p:spPr bwMode="auto">
              <a:xfrm>
                <a:off x="3311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3" name="AutoShape 639"/>
              <p:cNvCxnSpPr>
                <a:cxnSpLocks noChangeShapeType="1"/>
                <a:stCxn id="124500" idx="3"/>
                <a:endCxn id="124507" idx="7"/>
              </p:cNvCxnSpPr>
              <p:nvPr/>
            </p:nvCxnSpPr>
            <p:spPr bwMode="auto">
              <a:xfrm flipH="1">
                <a:off x="4319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4" name="AutoShape 640"/>
              <p:cNvCxnSpPr>
                <a:cxnSpLocks noChangeShapeType="1"/>
                <a:stCxn id="124507" idx="3"/>
                <a:endCxn id="124508" idx="7"/>
              </p:cNvCxnSpPr>
              <p:nvPr/>
            </p:nvCxnSpPr>
            <p:spPr bwMode="auto">
              <a:xfrm flipH="1">
                <a:off x="3983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5" name="AutoShape 641"/>
              <p:cNvCxnSpPr>
                <a:cxnSpLocks noChangeShapeType="1"/>
                <a:stCxn id="124508" idx="3"/>
                <a:endCxn id="124509" idx="7"/>
              </p:cNvCxnSpPr>
              <p:nvPr/>
            </p:nvCxnSpPr>
            <p:spPr bwMode="auto">
              <a:xfrm flipH="1">
                <a:off x="3647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6" name="AutoShape 642"/>
              <p:cNvCxnSpPr>
                <a:cxnSpLocks noChangeShapeType="1"/>
                <a:stCxn id="124509" idx="3"/>
                <a:endCxn id="124510" idx="7"/>
              </p:cNvCxnSpPr>
              <p:nvPr/>
            </p:nvCxnSpPr>
            <p:spPr bwMode="auto">
              <a:xfrm flipH="1">
                <a:off x="3311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7" name="AutoShape 643"/>
              <p:cNvCxnSpPr>
                <a:cxnSpLocks noChangeShapeType="1"/>
                <a:stCxn id="124510" idx="3"/>
                <a:endCxn id="124513" idx="7"/>
              </p:cNvCxnSpPr>
              <p:nvPr/>
            </p:nvCxnSpPr>
            <p:spPr bwMode="auto">
              <a:xfrm flipH="1">
                <a:off x="2975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8" name="AutoShape 644"/>
              <p:cNvCxnSpPr>
                <a:cxnSpLocks noChangeShapeType="1"/>
                <a:stCxn id="124489" idx="3"/>
                <a:endCxn id="124490" idx="7"/>
              </p:cNvCxnSpPr>
              <p:nvPr/>
            </p:nvCxnSpPr>
            <p:spPr bwMode="auto">
              <a:xfrm flipH="1">
                <a:off x="4655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49" name="AutoShape 645"/>
              <p:cNvCxnSpPr>
                <a:cxnSpLocks noChangeShapeType="1"/>
                <a:stCxn id="124490" idx="3"/>
                <a:endCxn id="124491" idx="7"/>
              </p:cNvCxnSpPr>
              <p:nvPr/>
            </p:nvCxnSpPr>
            <p:spPr bwMode="auto">
              <a:xfrm flipH="1">
                <a:off x="4319" y="2413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0" name="AutoShape 646"/>
              <p:cNvCxnSpPr>
                <a:cxnSpLocks noChangeShapeType="1"/>
                <a:stCxn id="124491" idx="3"/>
                <a:endCxn id="124511" idx="7"/>
              </p:cNvCxnSpPr>
              <p:nvPr/>
            </p:nvCxnSpPr>
            <p:spPr bwMode="auto">
              <a:xfrm flipH="1">
                <a:off x="3983" y="270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1" name="AutoShape 647"/>
              <p:cNvCxnSpPr>
                <a:cxnSpLocks noChangeShapeType="1"/>
                <a:stCxn id="124511" idx="3"/>
                <a:endCxn id="124512" idx="7"/>
              </p:cNvCxnSpPr>
              <p:nvPr/>
            </p:nvCxnSpPr>
            <p:spPr bwMode="auto">
              <a:xfrm flipH="1">
                <a:off x="3647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2" name="AutoShape 648"/>
              <p:cNvCxnSpPr>
                <a:cxnSpLocks noChangeShapeType="1"/>
                <a:stCxn id="124512" idx="3"/>
                <a:endCxn id="124514" idx="7"/>
              </p:cNvCxnSpPr>
              <p:nvPr/>
            </p:nvCxnSpPr>
            <p:spPr bwMode="auto">
              <a:xfrm flipH="1">
                <a:off x="3311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3" name="AutoShape 649"/>
              <p:cNvCxnSpPr>
                <a:cxnSpLocks noChangeShapeType="1"/>
                <a:stCxn id="124492" idx="3"/>
                <a:endCxn id="124493" idx="7"/>
              </p:cNvCxnSpPr>
              <p:nvPr/>
            </p:nvCxnSpPr>
            <p:spPr bwMode="auto">
              <a:xfrm flipH="1">
                <a:off x="4319" y="298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4" name="AutoShape 650"/>
              <p:cNvCxnSpPr>
                <a:cxnSpLocks noChangeShapeType="1"/>
                <a:stCxn id="124493" idx="3"/>
                <a:endCxn id="124494" idx="7"/>
              </p:cNvCxnSpPr>
              <p:nvPr/>
            </p:nvCxnSpPr>
            <p:spPr bwMode="auto">
              <a:xfrm flipH="1">
                <a:off x="3983" y="327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5" name="AutoShape 651"/>
              <p:cNvCxnSpPr>
                <a:cxnSpLocks noChangeShapeType="1"/>
                <a:stCxn id="124494" idx="3"/>
                <a:endCxn id="124495" idx="7"/>
              </p:cNvCxnSpPr>
              <p:nvPr/>
            </p:nvCxnSpPr>
            <p:spPr bwMode="auto">
              <a:xfrm flipH="1">
                <a:off x="3647" y="356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6" name="AutoShape 652"/>
              <p:cNvCxnSpPr>
                <a:cxnSpLocks noChangeShapeType="1"/>
                <a:stCxn id="124499" idx="3"/>
                <a:endCxn id="124506" idx="7"/>
              </p:cNvCxnSpPr>
              <p:nvPr/>
            </p:nvCxnSpPr>
            <p:spPr bwMode="auto">
              <a:xfrm flipH="1">
                <a:off x="3983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7" name="AutoShape 653"/>
              <p:cNvCxnSpPr>
                <a:cxnSpLocks noChangeShapeType="1"/>
                <a:stCxn id="124506" idx="3"/>
                <a:endCxn id="124505" idx="7"/>
              </p:cNvCxnSpPr>
              <p:nvPr/>
            </p:nvCxnSpPr>
            <p:spPr bwMode="auto">
              <a:xfrm flipH="1">
                <a:off x="3647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8" name="AutoShape 654"/>
              <p:cNvCxnSpPr>
                <a:cxnSpLocks noChangeShapeType="1"/>
                <a:stCxn id="124505" idx="3"/>
                <a:endCxn id="124504" idx="7"/>
              </p:cNvCxnSpPr>
              <p:nvPr/>
            </p:nvCxnSpPr>
            <p:spPr bwMode="auto">
              <a:xfrm flipH="1">
                <a:off x="3311" y="2125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59" name="AutoShape 655"/>
              <p:cNvCxnSpPr>
                <a:cxnSpLocks noChangeShapeType="1"/>
                <a:stCxn id="124497" idx="3"/>
                <a:endCxn id="124501" idx="7"/>
              </p:cNvCxnSpPr>
              <p:nvPr/>
            </p:nvCxnSpPr>
            <p:spPr bwMode="auto">
              <a:xfrm flipH="1">
                <a:off x="3647" y="1261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0" name="AutoShape 656"/>
              <p:cNvCxnSpPr>
                <a:cxnSpLocks noChangeShapeType="1"/>
                <a:stCxn id="124501" idx="3"/>
                <a:endCxn id="124502" idx="7"/>
              </p:cNvCxnSpPr>
              <p:nvPr/>
            </p:nvCxnSpPr>
            <p:spPr bwMode="auto">
              <a:xfrm flipH="1">
                <a:off x="3311" y="1549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4561" name="AutoShape 657"/>
              <p:cNvCxnSpPr>
                <a:cxnSpLocks noChangeShapeType="1"/>
                <a:stCxn id="124502" idx="3"/>
                <a:endCxn id="124503" idx="7"/>
              </p:cNvCxnSpPr>
              <p:nvPr/>
            </p:nvCxnSpPr>
            <p:spPr bwMode="auto">
              <a:xfrm flipH="1">
                <a:off x="2975" y="1837"/>
                <a:ext cx="98" cy="1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5" name="Group 205"/>
          <p:cNvGrpSpPr>
            <a:grpSpLocks/>
          </p:cNvGrpSpPr>
          <p:nvPr/>
        </p:nvGrpSpPr>
        <p:grpSpPr bwMode="auto">
          <a:xfrm>
            <a:off x="990600" y="2248570"/>
            <a:ext cx="2298700" cy="3956050"/>
            <a:chOff x="912" y="1296"/>
            <a:chExt cx="1448" cy="2492"/>
          </a:xfrm>
        </p:grpSpPr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1152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1</a:t>
              </a:r>
            </a:p>
          </p:txBody>
        </p:sp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1920" y="129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P</a:t>
              </a:r>
              <a:r>
                <a:rPr lang="en-US" sz="1800" u="none" baseline="-25000">
                  <a:latin typeface="Tahoma" charset="0"/>
                </a:rPr>
                <a:t>2</a:t>
              </a:r>
            </a:p>
          </p:txBody>
        </p:sp>
        <p:sp>
          <p:nvSpPr>
            <p:cNvPr id="123924" name="Text Box 20"/>
            <p:cNvSpPr txBox="1">
              <a:spLocks noChangeArrowheads="1"/>
            </p:cNvSpPr>
            <p:nvPr/>
          </p:nvSpPr>
          <p:spPr bwMode="auto">
            <a:xfrm>
              <a:off x="912" y="168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25" name="Text Box 21"/>
            <p:cNvSpPr txBox="1">
              <a:spLocks noChangeArrowheads="1"/>
            </p:cNvSpPr>
            <p:nvPr/>
          </p:nvSpPr>
          <p:spPr bwMode="auto">
            <a:xfrm>
              <a:off x="912" y="21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912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3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2064" y="240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 dirty="0">
                  <a:latin typeface="Tahoma" charset="0"/>
                </a:rPr>
                <a:t>e</a:t>
              </a:r>
              <a:r>
                <a:rPr lang="en-US" sz="1800" u="none" baseline="-25000" dirty="0">
                  <a:latin typeface="Tahoma" charset="0"/>
                </a:rPr>
                <a:t>2</a:t>
              </a:r>
              <a:r>
                <a:rPr lang="en-US" sz="1800" u="none" baseline="30000" dirty="0">
                  <a:latin typeface="Tahoma" charset="0"/>
                </a:rPr>
                <a:t>3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064" y="20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2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064" y="163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1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064" y="273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37" name="Text Box 33"/>
            <p:cNvSpPr txBox="1">
              <a:spLocks noChangeArrowheads="1"/>
            </p:cNvSpPr>
            <p:nvPr/>
          </p:nvSpPr>
          <p:spPr bwMode="auto">
            <a:xfrm>
              <a:off x="960" y="2640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4</a:t>
              </a:r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rot="5400000">
              <a:off x="890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 rot="5400000">
              <a:off x="1968" y="18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 rot="5400000">
              <a:off x="1968" y="244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 rot="5400000">
              <a:off x="1968" y="326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 rot="5400000">
              <a:off x="122" y="2662"/>
              <a:ext cx="2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 rot="5400000">
              <a:off x="1193" y="177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 rot="5400000">
              <a:off x="1200" y="3371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 rot="5400000">
              <a:off x="1200" y="249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9" name="Text Box 35"/>
            <p:cNvSpPr txBox="1">
              <a:spLocks noChangeArrowheads="1"/>
            </p:cNvSpPr>
            <p:nvPr/>
          </p:nvSpPr>
          <p:spPr bwMode="auto">
            <a:xfrm>
              <a:off x="2064" y="3216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2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6" name="Text Box 42"/>
            <p:cNvSpPr txBox="1">
              <a:spLocks noChangeArrowheads="1"/>
            </p:cNvSpPr>
            <p:nvPr/>
          </p:nvSpPr>
          <p:spPr bwMode="auto">
            <a:xfrm>
              <a:off x="912" y="2928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5</a:t>
              </a:r>
            </a:p>
          </p:txBody>
        </p:sp>
        <p:sp>
          <p:nvSpPr>
            <p:cNvPr id="123947" name="Text Box 43"/>
            <p:cNvSpPr txBox="1">
              <a:spLocks noChangeArrowheads="1"/>
            </p:cNvSpPr>
            <p:nvPr/>
          </p:nvSpPr>
          <p:spPr bwMode="auto">
            <a:xfrm>
              <a:off x="912" y="3312"/>
              <a:ext cx="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u="none">
                  <a:latin typeface="Tahoma" charset="0"/>
                </a:rPr>
                <a:t>e</a:t>
              </a:r>
              <a:r>
                <a:rPr lang="en-US" sz="1800" u="none" baseline="-25000">
                  <a:latin typeface="Tahoma" charset="0"/>
                </a:rPr>
                <a:t>1</a:t>
              </a:r>
              <a:r>
                <a:rPr lang="en-US" sz="1800" u="none" baseline="30000">
                  <a:latin typeface="Tahoma" charset="0"/>
                </a:rPr>
                <a:t>6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 rot="5400000">
              <a:off x="1193" y="2208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 rot="5400000">
              <a:off x="1200" y="2736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 rot="5400000">
              <a:off x="1200" y="302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2" name="Oval 48"/>
            <p:cNvSpPr>
              <a:spLocks noChangeArrowheads="1"/>
            </p:cNvSpPr>
            <p:nvPr/>
          </p:nvSpPr>
          <p:spPr bwMode="auto">
            <a:xfrm rot="5400000">
              <a:off x="1968" y="2112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sp>
          <p:nvSpPr>
            <p:cNvPr id="123953" name="Oval 49"/>
            <p:cNvSpPr>
              <a:spLocks noChangeArrowheads="1"/>
            </p:cNvSpPr>
            <p:nvPr/>
          </p:nvSpPr>
          <p:spPr bwMode="auto">
            <a:xfrm rot="5400000">
              <a:off x="1968" y="2784"/>
              <a:ext cx="96" cy="96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 u="none">
                <a:latin typeface="Tahoma" charset="0"/>
              </a:endParaRPr>
            </a:p>
          </p:txBody>
        </p:sp>
        <p:cxnSp>
          <p:nvCxnSpPr>
            <p:cNvPr id="123954" name="AutoShape 50"/>
            <p:cNvCxnSpPr>
              <a:cxnSpLocks noChangeShapeType="1"/>
              <a:stCxn id="123915" idx="4"/>
              <a:endCxn id="123948" idx="0"/>
            </p:cNvCxnSpPr>
            <p:nvPr/>
          </p:nvCxnSpPr>
          <p:spPr bwMode="auto">
            <a:xfrm flipH="1">
              <a:off x="1289" y="1872"/>
              <a:ext cx="6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5" name="AutoShape 51"/>
            <p:cNvCxnSpPr>
              <a:cxnSpLocks noChangeShapeType="1"/>
              <a:stCxn id="123916" idx="4"/>
              <a:endCxn id="123951" idx="1"/>
            </p:cNvCxnSpPr>
            <p:nvPr/>
          </p:nvCxnSpPr>
          <p:spPr bwMode="auto">
            <a:xfrm flipH="1">
              <a:off x="1281" y="2496"/>
              <a:ext cx="687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956" name="AutoShape 52"/>
            <p:cNvCxnSpPr>
              <a:cxnSpLocks noChangeShapeType="1"/>
              <a:stCxn id="123920" idx="7"/>
              <a:endCxn id="123918" idx="3"/>
            </p:cNvCxnSpPr>
            <p:nvPr/>
          </p:nvCxnSpPr>
          <p:spPr bwMode="auto">
            <a:xfrm>
              <a:off x="1281" y="2577"/>
              <a:ext cx="701" cy="7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" name="Oval 11"/>
            <p:cNvSpPr>
              <a:spLocks noChangeArrowheads="1"/>
            </p:cNvSpPr>
            <p:nvPr/>
          </p:nvSpPr>
          <p:spPr bwMode="auto">
            <a:xfrm rot="5400000">
              <a:off x="1968" y="278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"/>
            <p:cNvSpPr>
              <a:spLocks noChangeArrowheads="1"/>
            </p:cNvSpPr>
            <p:nvPr/>
          </p:nvSpPr>
          <p:spPr bwMode="auto">
            <a:xfrm rot="5400000">
              <a:off x="1193" y="249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6129866" y="1791370"/>
            <a:ext cx="2328333" cy="2728175"/>
            <a:chOff x="5472" y="480"/>
            <a:chExt cx="1680" cy="1968"/>
          </a:xfrm>
        </p:grpSpPr>
        <p:sp>
          <p:nvSpPr>
            <p:cNvPr id="124189" name="Oval 285"/>
            <p:cNvSpPr>
              <a:spLocks noChangeArrowheads="1"/>
            </p:cNvSpPr>
            <p:nvPr/>
          </p:nvSpPr>
          <p:spPr bwMode="auto">
            <a:xfrm>
              <a:off x="5472" y="48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00</a:t>
              </a:r>
            </a:p>
          </p:txBody>
        </p:sp>
        <p:sp>
          <p:nvSpPr>
            <p:cNvPr id="124190" name="Oval 286"/>
            <p:cNvSpPr>
              <a:spLocks noChangeArrowheads="1"/>
            </p:cNvSpPr>
            <p:nvPr/>
          </p:nvSpPr>
          <p:spPr bwMode="auto">
            <a:xfrm>
              <a:off x="6480" y="1344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03</a:t>
              </a:r>
            </a:p>
          </p:txBody>
        </p:sp>
        <p:sp>
          <p:nvSpPr>
            <p:cNvPr id="124191" name="Oval 287"/>
            <p:cNvSpPr>
              <a:spLocks noChangeArrowheads="1"/>
            </p:cNvSpPr>
            <p:nvPr/>
          </p:nvSpPr>
          <p:spPr bwMode="auto">
            <a:xfrm>
              <a:off x="6816" y="1632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04</a:t>
              </a:r>
            </a:p>
          </p:txBody>
        </p:sp>
        <p:sp>
          <p:nvSpPr>
            <p:cNvPr id="124192" name="Oval 288"/>
            <p:cNvSpPr>
              <a:spLocks noChangeArrowheads="1"/>
            </p:cNvSpPr>
            <p:nvPr/>
          </p:nvSpPr>
          <p:spPr bwMode="auto">
            <a:xfrm>
              <a:off x="6480" y="1920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14</a:t>
              </a:r>
            </a:p>
          </p:txBody>
        </p:sp>
        <p:sp>
          <p:nvSpPr>
            <p:cNvPr id="124193" name="Oval 289"/>
            <p:cNvSpPr>
              <a:spLocks noChangeArrowheads="1"/>
            </p:cNvSpPr>
            <p:nvPr/>
          </p:nvSpPr>
          <p:spPr bwMode="auto">
            <a:xfrm>
              <a:off x="6144" y="220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>
                  <a:latin typeface="Tahoma" charset="0"/>
                </a:rPr>
                <a:t>24</a:t>
              </a:r>
            </a:p>
          </p:txBody>
        </p:sp>
        <p:sp>
          <p:nvSpPr>
            <p:cNvPr id="124199" name="Oval 295"/>
            <p:cNvSpPr>
              <a:spLocks noChangeArrowheads="1"/>
            </p:cNvSpPr>
            <p:nvPr/>
          </p:nvSpPr>
          <p:spPr bwMode="auto">
            <a:xfrm>
              <a:off x="5808" y="768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01</a:t>
              </a:r>
            </a:p>
          </p:txBody>
        </p:sp>
        <p:sp>
          <p:nvSpPr>
            <p:cNvPr id="124200" name="Oval 296"/>
            <p:cNvSpPr>
              <a:spLocks noChangeArrowheads="1"/>
            </p:cNvSpPr>
            <p:nvPr/>
          </p:nvSpPr>
          <p:spPr bwMode="auto">
            <a:xfrm>
              <a:off x="6144" y="1056"/>
              <a:ext cx="336" cy="2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u="none" dirty="0">
                  <a:latin typeface="Symbol" charset="2"/>
                  <a:sym typeface="Symbol" charset="2"/>
                </a:rPr>
                <a:t></a:t>
              </a:r>
              <a:r>
                <a:rPr lang="en-US" sz="1800" u="none" baseline="-25000" dirty="0">
                  <a:latin typeface="Tahoma" charset="0"/>
                </a:rPr>
                <a:t>02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33800" y="2019970"/>
            <a:ext cx="4876800" cy="1676400"/>
            <a:chOff x="3733800" y="1828800"/>
            <a:chExt cx="4876800" cy="1676400"/>
          </a:xfrm>
        </p:grpSpPr>
        <p:cxnSp>
          <p:nvCxnSpPr>
            <p:cNvPr id="273" name="Straight Connector 272"/>
            <p:cNvCxnSpPr/>
            <p:nvPr/>
          </p:nvCxnSpPr>
          <p:spPr bwMode="auto">
            <a:xfrm rot="10800000" flipH="1" flipV="1">
              <a:off x="7010400" y="1828800"/>
              <a:ext cx="1600200" cy="1371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pSp>
          <p:nvGrpSpPr>
            <p:cNvPr id="275" name="Group 274"/>
            <p:cNvGrpSpPr/>
            <p:nvPr/>
          </p:nvGrpSpPr>
          <p:grpSpPr>
            <a:xfrm>
              <a:off x="3733800" y="2133600"/>
              <a:ext cx="4844410" cy="1371600"/>
              <a:chOff x="3733800" y="2133600"/>
              <a:chExt cx="4844410" cy="1371600"/>
            </a:xfrm>
          </p:grpSpPr>
          <p:cxnSp>
            <p:nvCxnSpPr>
              <p:cNvPr id="270" name="Straight Connector 269"/>
              <p:cNvCxnSpPr/>
              <p:nvPr/>
            </p:nvCxnSpPr>
            <p:spPr bwMode="auto">
              <a:xfrm rot="10800000" flipV="1">
                <a:off x="3733800" y="2133600"/>
                <a:ext cx="1600200" cy="1371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72" name="TextBox 271"/>
              <p:cNvSpPr txBox="1"/>
              <p:nvPr/>
            </p:nvSpPr>
            <p:spPr>
              <a:xfrm rot="19172584">
                <a:off x="3736891" y="2507256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1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2474263">
                <a:off x="7078230" y="2208815"/>
                <a:ext cx="14999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none" dirty="0"/>
                  <a:t>Evolution of P</a:t>
                </a:r>
                <a:r>
                  <a:rPr lang="en-US" sz="1400" u="none" baseline="-25000" dirty="0"/>
                  <a:t>2</a:t>
                </a:r>
              </a:p>
            </p:txBody>
          </p:sp>
        </p:grp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 05. 2018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 and Parallelism — J. Lourenço @ FCT-UNL 2018-19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1481-5A08-E84F-A3F4-7969B977DDDA}" type="slidenum">
              <a:rPr lang="en-US" smtClean="0"/>
              <a:t>9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00198" y="3634331"/>
            <a:ext cx="5012270" cy="1009205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1255791 h 1255791"/>
              <a:gd name="connsiteX1" fmla="*/ 2754634 w 4553712"/>
              <a:gd name="connsiteY1" fmla="*/ 20256 h 1255791"/>
              <a:gd name="connsiteX2" fmla="*/ 4553712 w 4553712"/>
              <a:gd name="connsiteY2" fmla="*/ 487695 h 1255791"/>
              <a:gd name="connsiteX3" fmla="*/ 4553712 w 4553712"/>
              <a:gd name="connsiteY3" fmla="*/ 487695 h 1255791"/>
              <a:gd name="connsiteX0" fmla="*/ 0 w 4777548"/>
              <a:gd name="connsiteY0" fmla="*/ 1260164 h 1260164"/>
              <a:gd name="connsiteX1" fmla="*/ 2754634 w 4777548"/>
              <a:gd name="connsiteY1" fmla="*/ 24629 h 1260164"/>
              <a:gd name="connsiteX2" fmla="*/ 4553712 w 4777548"/>
              <a:gd name="connsiteY2" fmla="*/ 492068 h 1260164"/>
              <a:gd name="connsiteX3" fmla="*/ 4777548 w 4777548"/>
              <a:gd name="connsiteY3" fmla="*/ 1177372 h 1260164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553712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62612 h 1473522"/>
              <a:gd name="connsiteX1" fmla="*/ 2754634 w 4984804"/>
              <a:gd name="connsiteY1" fmla="*/ 27077 h 1473522"/>
              <a:gd name="connsiteX2" fmla="*/ 4139201 w 4984804"/>
              <a:gd name="connsiteY2" fmla="*/ 494516 h 1473522"/>
              <a:gd name="connsiteX3" fmla="*/ 4984804 w 4984804"/>
              <a:gd name="connsiteY3" fmla="*/ 1473522 h 1473522"/>
              <a:gd name="connsiteX0" fmla="*/ 0 w 4984804"/>
              <a:gd name="connsiteY0" fmla="*/ 1258430 h 1469340"/>
              <a:gd name="connsiteX1" fmla="*/ 2754634 w 4984804"/>
              <a:gd name="connsiteY1" fmla="*/ 22895 h 1469340"/>
              <a:gd name="connsiteX2" fmla="*/ 4139201 w 4984804"/>
              <a:gd name="connsiteY2" fmla="*/ 490334 h 1469340"/>
              <a:gd name="connsiteX3" fmla="*/ 4984804 w 4984804"/>
              <a:gd name="connsiteY3" fmla="*/ 1469340 h 1469340"/>
              <a:gd name="connsiteX0" fmla="*/ 0 w 4984804"/>
              <a:gd name="connsiteY0" fmla="*/ 1295505 h 1506415"/>
              <a:gd name="connsiteX1" fmla="*/ 2754634 w 4984804"/>
              <a:gd name="connsiteY1" fmla="*/ 59970 h 1506415"/>
              <a:gd name="connsiteX2" fmla="*/ 4064589 w 4984804"/>
              <a:gd name="connsiteY2" fmla="*/ 272867 h 1506415"/>
              <a:gd name="connsiteX3" fmla="*/ 4984804 w 4984804"/>
              <a:gd name="connsiteY3" fmla="*/ 1506415 h 1506415"/>
              <a:gd name="connsiteX0" fmla="*/ 0 w 4984804"/>
              <a:gd name="connsiteY0" fmla="*/ 1311957 h 1522867"/>
              <a:gd name="connsiteX1" fmla="*/ 2754634 w 4984804"/>
              <a:gd name="connsiteY1" fmla="*/ 76422 h 1522867"/>
              <a:gd name="connsiteX2" fmla="*/ 4064589 w 4984804"/>
              <a:gd name="connsiteY2" fmla="*/ 289319 h 1522867"/>
              <a:gd name="connsiteX3" fmla="*/ 4984804 w 4984804"/>
              <a:gd name="connsiteY3" fmla="*/ 1522867 h 1522867"/>
              <a:gd name="connsiteX0" fmla="*/ 0 w 4984804"/>
              <a:gd name="connsiteY0" fmla="*/ 1235568 h 1446478"/>
              <a:gd name="connsiteX1" fmla="*/ 2505927 w 4984804"/>
              <a:gd name="connsiteY1" fmla="*/ 97933 h 1446478"/>
              <a:gd name="connsiteX2" fmla="*/ 4064589 w 4984804"/>
              <a:gd name="connsiteY2" fmla="*/ 212930 h 1446478"/>
              <a:gd name="connsiteX3" fmla="*/ 4984804 w 4984804"/>
              <a:gd name="connsiteY3" fmla="*/ 1446478 h 1446478"/>
              <a:gd name="connsiteX0" fmla="*/ 0 w 4977198"/>
              <a:gd name="connsiteY0" fmla="*/ 779555 h 1415910"/>
              <a:gd name="connsiteX1" fmla="*/ 2498321 w 4977198"/>
              <a:gd name="connsiteY1" fmla="*/ 67365 h 1415910"/>
              <a:gd name="connsiteX2" fmla="*/ 4056983 w 4977198"/>
              <a:gd name="connsiteY2" fmla="*/ 182362 h 1415910"/>
              <a:gd name="connsiteX3" fmla="*/ 4977198 w 4977198"/>
              <a:gd name="connsiteY3" fmla="*/ 1415910 h 1415910"/>
              <a:gd name="connsiteX0" fmla="*/ 0 w 4969592"/>
              <a:gd name="connsiteY0" fmla="*/ 862409 h 1421411"/>
              <a:gd name="connsiteX1" fmla="*/ 2490715 w 4969592"/>
              <a:gd name="connsiteY1" fmla="*/ 72866 h 1421411"/>
              <a:gd name="connsiteX2" fmla="*/ 4049377 w 4969592"/>
              <a:gd name="connsiteY2" fmla="*/ 187863 h 1421411"/>
              <a:gd name="connsiteX3" fmla="*/ 4969592 w 4969592"/>
              <a:gd name="connsiteY3" fmla="*/ 1421411 h 1421411"/>
              <a:gd name="connsiteX0" fmla="*/ 0 w 4969592"/>
              <a:gd name="connsiteY0" fmla="*/ 853756 h 1412758"/>
              <a:gd name="connsiteX1" fmla="*/ 2019117 w 4969592"/>
              <a:gd name="connsiteY1" fmla="*/ 77105 h 1412758"/>
              <a:gd name="connsiteX2" fmla="*/ 4049377 w 4969592"/>
              <a:gd name="connsiteY2" fmla="*/ 179210 h 1412758"/>
              <a:gd name="connsiteX3" fmla="*/ 4969592 w 4969592"/>
              <a:gd name="connsiteY3" fmla="*/ 1412758 h 1412758"/>
              <a:gd name="connsiteX0" fmla="*/ 0 w 5356718"/>
              <a:gd name="connsiteY0" fmla="*/ 891028 h 2086224"/>
              <a:gd name="connsiteX1" fmla="*/ 2019117 w 5356718"/>
              <a:gd name="connsiteY1" fmla="*/ 114377 h 2086224"/>
              <a:gd name="connsiteX2" fmla="*/ 4049377 w 5356718"/>
              <a:gd name="connsiteY2" fmla="*/ 216482 h 2086224"/>
              <a:gd name="connsiteX3" fmla="*/ 5356718 w 5356718"/>
              <a:gd name="connsiteY3" fmla="*/ 2086223 h 2086224"/>
              <a:gd name="connsiteX0" fmla="*/ 0 w 5311174"/>
              <a:gd name="connsiteY0" fmla="*/ 884514 h 1975840"/>
              <a:gd name="connsiteX1" fmla="*/ 2019117 w 5311174"/>
              <a:gd name="connsiteY1" fmla="*/ 107863 h 1975840"/>
              <a:gd name="connsiteX2" fmla="*/ 4049377 w 5311174"/>
              <a:gd name="connsiteY2" fmla="*/ 209968 h 1975840"/>
              <a:gd name="connsiteX3" fmla="*/ 5311174 w 5311174"/>
              <a:gd name="connsiteY3" fmla="*/ 1975840 h 1975840"/>
              <a:gd name="connsiteX0" fmla="*/ 0 w 4942427"/>
              <a:gd name="connsiteY0" fmla="*/ 920843 h 2571903"/>
              <a:gd name="connsiteX1" fmla="*/ 2019117 w 4942427"/>
              <a:gd name="connsiteY1" fmla="*/ 144192 h 2571903"/>
              <a:gd name="connsiteX2" fmla="*/ 4049377 w 4942427"/>
              <a:gd name="connsiteY2" fmla="*/ 246297 h 2571903"/>
              <a:gd name="connsiteX3" fmla="*/ 4942427 w 4942427"/>
              <a:gd name="connsiteY3" fmla="*/ 2571903 h 2571903"/>
              <a:gd name="connsiteX0" fmla="*/ 0 w 4942427"/>
              <a:gd name="connsiteY0" fmla="*/ 920844 h 2571904"/>
              <a:gd name="connsiteX1" fmla="*/ 2019117 w 4942427"/>
              <a:gd name="connsiteY1" fmla="*/ 144193 h 2571904"/>
              <a:gd name="connsiteX2" fmla="*/ 3647852 w 4942427"/>
              <a:gd name="connsiteY2" fmla="*/ 246297 h 2571904"/>
              <a:gd name="connsiteX3" fmla="*/ 4942427 w 4942427"/>
              <a:gd name="connsiteY3" fmla="*/ 2571904 h 2571904"/>
              <a:gd name="connsiteX0" fmla="*/ 0 w 4942427"/>
              <a:gd name="connsiteY0" fmla="*/ 791586 h 2442646"/>
              <a:gd name="connsiteX1" fmla="*/ 2019117 w 4942427"/>
              <a:gd name="connsiteY1" fmla="*/ 14935 h 2442646"/>
              <a:gd name="connsiteX2" fmla="*/ 3606880 w 4942427"/>
              <a:gd name="connsiteY2" fmla="*/ 455482 h 2442646"/>
              <a:gd name="connsiteX3" fmla="*/ 4942427 w 4942427"/>
              <a:gd name="connsiteY3" fmla="*/ 2442646 h 2442646"/>
              <a:gd name="connsiteX0" fmla="*/ 0 w 4491736"/>
              <a:gd name="connsiteY0" fmla="*/ 802419 h 3052264"/>
              <a:gd name="connsiteX1" fmla="*/ 2019117 w 4491736"/>
              <a:gd name="connsiteY1" fmla="*/ 25768 h 3052264"/>
              <a:gd name="connsiteX2" fmla="*/ 3606880 w 4491736"/>
              <a:gd name="connsiteY2" fmla="*/ 466315 h 3052264"/>
              <a:gd name="connsiteX3" fmla="*/ 4491736 w 4491736"/>
              <a:gd name="connsiteY3" fmla="*/ 3052264 h 3052264"/>
              <a:gd name="connsiteX0" fmla="*/ 0 w 4491736"/>
              <a:gd name="connsiteY0" fmla="*/ 784012 h 3033857"/>
              <a:gd name="connsiteX1" fmla="*/ 2019117 w 4491736"/>
              <a:gd name="connsiteY1" fmla="*/ 7361 h 3033857"/>
              <a:gd name="connsiteX2" fmla="*/ 3041468 w 4491736"/>
              <a:gd name="connsiteY2" fmla="*/ 1202898 h 3033857"/>
              <a:gd name="connsiteX3" fmla="*/ 4491736 w 4491736"/>
              <a:gd name="connsiteY3" fmla="*/ 3033857 h 3033857"/>
              <a:gd name="connsiteX0" fmla="*/ 0 w 4491736"/>
              <a:gd name="connsiteY0" fmla="*/ 580721 h 2830566"/>
              <a:gd name="connsiteX1" fmla="*/ 1494677 w 4491736"/>
              <a:gd name="connsiteY1" fmla="*/ 12343 h 2830566"/>
              <a:gd name="connsiteX2" fmla="*/ 3041468 w 4491736"/>
              <a:gd name="connsiteY2" fmla="*/ 999607 h 2830566"/>
              <a:gd name="connsiteX3" fmla="*/ 4491736 w 4491736"/>
              <a:gd name="connsiteY3" fmla="*/ 2830566 h 2830566"/>
              <a:gd name="connsiteX0" fmla="*/ 0 w 4491736"/>
              <a:gd name="connsiteY0" fmla="*/ 482366 h 2732211"/>
              <a:gd name="connsiteX1" fmla="*/ 1519260 w 4491736"/>
              <a:gd name="connsiteY1" fmla="*/ 18124 h 2732211"/>
              <a:gd name="connsiteX2" fmla="*/ 3041468 w 4491736"/>
              <a:gd name="connsiteY2" fmla="*/ 901252 h 2732211"/>
              <a:gd name="connsiteX3" fmla="*/ 4491736 w 4491736"/>
              <a:gd name="connsiteY3" fmla="*/ 2732211 h 2732211"/>
              <a:gd name="connsiteX0" fmla="*/ 0 w 4467153"/>
              <a:gd name="connsiteY0" fmla="*/ 2061606 h 2749403"/>
              <a:gd name="connsiteX1" fmla="*/ 1494677 w 4467153"/>
              <a:gd name="connsiteY1" fmla="*/ 35316 h 2749403"/>
              <a:gd name="connsiteX2" fmla="*/ 3016885 w 4467153"/>
              <a:gd name="connsiteY2" fmla="*/ 918444 h 2749403"/>
              <a:gd name="connsiteX3" fmla="*/ 4467153 w 4467153"/>
              <a:gd name="connsiteY3" fmla="*/ 2749403 h 2749403"/>
              <a:gd name="connsiteX0" fmla="*/ 0 w 4467153"/>
              <a:gd name="connsiteY0" fmla="*/ 2061607 h 2749404"/>
              <a:gd name="connsiteX1" fmla="*/ 1494677 w 4467153"/>
              <a:gd name="connsiteY1" fmla="*/ 35317 h 2749404"/>
              <a:gd name="connsiteX2" fmla="*/ 3016885 w 4467153"/>
              <a:gd name="connsiteY2" fmla="*/ 918445 h 2749404"/>
              <a:gd name="connsiteX3" fmla="*/ 4467153 w 4467153"/>
              <a:gd name="connsiteY3" fmla="*/ 2749404 h 2749404"/>
              <a:gd name="connsiteX0" fmla="*/ 0 w 4467153"/>
              <a:gd name="connsiteY0" fmla="*/ 1208355 h 1896152"/>
              <a:gd name="connsiteX1" fmla="*/ 1732314 w 4467153"/>
              <a:gd name="connsiteY1" fmla="*/ 483771 h 1896152"/>
              <a:gd name="connsiteX2" fmla="*/ 3016885 w 4467153"/>
              <a:gd name="connsiteY2" fmla="*/ 65193 h 1896152"/>
              <a:gd name="connsiteX3" fmla="*/ 4467153 w 4467153"/>
              <a:gd name="connsiteY3" fmla="*/ 1896152 h 1896152"/>
              <a:gd name="connsiteX0" fmla="*/ 0 w 4467153"/>
              <a:gd name="connsiteY0" fmla="*/ 748019 h 1435816"/>
              <a:gd name="connsiteX1" fmla="*/ 1732314 w 4467153"/>
              <a:gd name="connsiteY1" fmla="*/ 23435 h 1435816"/>
              <a:gd name="connsiteX2" fmla="*/ 3352855 w 4467153"/>
              <a:gd name="connsiteY2" fmla="*/ 294762 h 1435816"/>
              <a:gd name="connsiteX3" fmla="*/ 4467153 w 4467153"/>
              <a:gd name="connsiteY3" fmla="*/ 1435816 h 1435816"/>
              <a:gd name="connsiteX0" fmla="*/ 0 w 4491736"/>
              <a:gd name="connsiteY0" fmla="*/ 761887 h 1436667"/>
              <a:gd name="connsiteX1" fmla="*/ 1756897 w 4491736"/>
              <a:gd name="connsiteY1" fmla="*/ 24286 h 1436667"/>
              <a:gd name="connsiteX2" fmla="*/ 3377438 w 4491736"/>
              <a:gd name="connsiteY2" fmla="*/ 295613 h 1436667"/>
              <a:gd name="connsiteX3" fmla="*/ 4491736 w 4491736"/>
              <a:gd name="connsiteY3" fmla="*/ 1436667 h 143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1736" h="1436667">
                <a:moveTo>
                  <a:pt x="0" y="761887"/>
                </a:moveTo>
                <a:cubicBezTo>
                  <a:pt x="571852" y="224809"/>
                  <a:pt x="1193991" y="101998"/>
                  <a:pt x="1756897" y="24286"/>
                </a:cubicBezTo>
                <a:cubicBezTo>
                  <a:pt x="2319803" y="-53426"/>
                  <a:pt x="2921632" y="60216"/>
                  <a:pt x="3377438" y="295613"/>
                </a:cubicBezTo>
                <a:cubicBezTo>
                  <a:pt x="3833244" y="531010"/>
                  <a:pt x="4417124" y="1208232"/>
                  <a:pt x="4491736" y="143666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4"/>
          <p:cNvSpPr/>
          <p:nvPr/>
        </p:nvSpPr>
        <p:spPr>
          <a:xfrm flipV="1">
            <a:off x="2808287" y="4475926"/>
            <a:ext cx="3779045" cy="294337"/>
          </a:xfrm>
          <a:custGeom>
            <a:avLst/>
            <a:gdLst>
              <a:gd name="connsiteX0" fmla="*/ 0 w 4553712"/>
              <a:gd name="connsiteY0" fmla="*/ 973475 h 973475"/>
              <a:gd name="connsiteX1" fmla="*/ 2066544 w 4553712"/>
              <a:gd name="connsiteY1" fmla="*/ 31643 h 973475"/>
              <a:gd name="connsiteX2" fmla="*/ 4553712 w 4553712"/>
              <a:gd name="connsiteY2" fmla="*/ 205379 h 973475"/>
              <a:gd name="connsiteX3" fmla="*/ 4553712 w 4553712"/>
              <a:gd name="connsiteY3" fmla="*/ 205379 h 973475"/>
              <a:gd name="connsiteX0" fmla="*/ 0 w 4553712"/>
              <a:gd name="connsiteY0" fmla="*/ 768094 h 1594401"/>
              <a:gd name="connsiteX1" fmla="*/ 2375060 w 4553712"/>
              <a:gd name="connsiteY1" fmla="*/ 1585818 h 1594401"/>
              <a:gd name="connsiteX2" fmla="*/ 4553712 w 4553712"/>
              <a:gd name="connsiteY2" fmla="*/ -2 h 1594401"/>
              <a:gd name="connsiteX3" fmla="*/ 4553712 w 4553712"/>
              <a:gd name="connsiteY3" fmla="*/ -2 h 1594401"/>
              <a:gd name="connsiteX0" fmla="*/ 0 w 4553712"/>
              <a:gd name="connsiteY0" fmla="*/ 768094 h 1618246"/>
              <a:gd name="connsiteX1" fmla="*/ 2375060 w 4553712"/>
              <a:gd name="connsiteY1" fmla="*/ 1585818 h 1618246"/>
              <a:gd name="connsiteX2" fmla="*/ 4553712 w 4553712"/>
              <a:gd name="connsiteY2" fmla="*/ -2 h 1618246"/>
              <a:gd name="connsiteX3" fmla="*/ 4553712 w 4553712"/>
              <a:gd name="connsiteY3" fmla="*/ -2 h 161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712" h="1618246">
                <a:moveTo>
                  <a:pt x="0" y="768094"/>
                </a:moveTo>
                <a:cubicBezTo>
                  <a:pt x="752962" y="1467195"/>
                  <a:pt x="1616108" y="1713834"/>
                  <a:pt x="2375060" y="1585818"/>
                </a:cubicBezTo>
                <a:cubicBezTo>
                  <a:pt x="3134012" y="1457802"/>
                  <a:pt x="4190603" y="264301"/>
                  <a:pt x="4553712" y="-2"/>
                </a:cubicBezTo>
                <a:lnTo>
                  <a:pt x="4553712" y="-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774"/>
          <p:cNvSpPr>
            <a:spLocks noChangeArrowheads="1"/>
          </p:cNvSpPr>
          <p:nvPr/>
        </p:nvSpPr>
        <p:spPr bwMode="auto">
          <a:xfrm>
            <a:off x="8467328" y="3811051"/>
            <a:ext cx="466725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05</a:t>
            </a:r>
          </a:p>
        </p:txBody>
      </p:sp>
      <p:sp>
        <p:nvSpPr>
          <p:cNvPr id="181" name="Oval 775"/>
          <p:cNvSpPr>
            <a:spLocks noChangeArrowheads="1"/>
          </p:cNvSpPr>
          <p:nvPr/>
        </p:nvSpPr>
        <p:spPr bwMode="auto">
          <a:xfrm>
            <a:off x="7993063" y="4212309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15</a:t>
            </a:r>
          </a:p>
        </p:txBody>
      </p:sp>
      <p:sp>
        <p:nvSpPr>
          <p:cNvPr id="176" name="Oval 290"/>
          <p:cNvSpPr>
            <a:spLocks noChangeArrowheads="1"/>
          </p:cNvSpPr>
          <p:nvPr/>
        </p:nvSpPr>
        <p:spPr bwMode="auto">
          <a:xfrm>
            <a:off x="6595533" y="4586085"/>
            <a:ext cx="465667" cy="3327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 dirty="0">
                <a:latin typeface="Symbol" charset="2"/>
                <a:sym typeface="Symbol" charset="2"/>
              </a:rPr>
              <a:t></a:t>
            </a:r>
            <a:r>
              <a:rPr lang="en-US" sz="1800" u="none" baseline="-25000" dirty="0">
                <a:latin typeface="Tahoma" charset="0"/>
              </a:rPr>
              <a:t>34</a:t>
            </a:r>
          </a:p>
        </p:txBody>
      </p:sp>
      <p:sp>
        <p:nvSpPr>
          <p:cNvPr id="177" name="Oval 776"/>
          <p:cNvSpPr>
            <a:spLocks noChangeArrowheads="1"/>
          </p:cNvSpPr>
          <p:nvPr/>
        </p:nvSpPr>
        <p:spPr bwMode="auto">
          <a:xfrm>
            <a:off x="7527925" y="4610772"/>
            <a:ext cx="465138" cy="3333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800" u="none">
                <a:latin typeface="Symbol" charset="2"/>
                <a:sym typeface="Symbol" charset="2"/>
              </a:rPr>
              <a:t></a:t>
            </a:r>
            <a:r>
              <a:rPr lang="en-US" sz="1800" u="none" baseline="-25000">
                <a:latin typeface="Tahoma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12795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3759</TotalTime>
  <Words>3461</Words>
  <Application>Microsoft Macintosh PowerPoint</Application>
  <PresentationFormat>On-screen Show (4:3)</PresentationFormat>
  <Paragraphs>1709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.HelveticaNeueDeskInterface-Regular</vt:lpstr>
      <vt:lpstr>Arial</vt:lpstr>
      <vt:lpstr>Calibri</vt:lpstr>
      <vt:lpstr>Century Gothic</vt:lpstr>
      <vt:lpstr>Comic Sans MS</vt:lpstr>
      <vt:lpstr>Symbol</vt:lpstr>
      <vt:lpstr>Tahoma</vt:lpstr>
      <vt:lpstr>Verdana</vt:lpstr>
      <vt:lpstr>Office Theme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State explosion in concurrent programs</vt:lpstr>
      <vt:lpstr>Consistent run</vt:lpstr>
      <vt:lpstr>Consistent run</vt:lpstr>
      <vt:lpstr>Consistent run</vt:lpstr>
      <vt:lpstr>Consistent run</vt:lpstr>
      <vt:lpstr>Inconsistent run – program error</vt:lpstr>
      <vt:lpstr>The smallest value is 2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J.Lourenço</dc:creator>
  <cp:lastModifiedBy>JLour</cp:lastModifiedBy>
  <cp:revision>158</cp:revision>
  <cp:lastPrinted>2016-09-24T11:58:31Z</cp:lastPrinted>
  <dcterms:created xsi:type="dcterms:W3CDTF">2015-09-13T19:09:46Z</dcterms:created>
  <dcterms:modified xsi:type="dcterms:W3CDTF">2018-12-04T20:17:47Z</dcterms:modified>
</cp:coreProperties>
</file>