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344" r:id="rId3"/>
    <p:sldId id="517" r:id="rId4"/>
    <p:sldId id="518" r:id="rId5"/>
    <p:sldId id="407" r:id="rId6"/>
    <p:sldId id="408" r:id="rId7"/>
    <p:sldId id="433" r:id="rId8"/>
    <p:sldId id="43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/>
    <p:restoredTop sz="93447"/>
  </p:normalViewPr>
  <p:slideViewPr>
    <p:cSldViewPr snapToGrid="0" snapToObjects="1">
      <p:cViewPr varScale="1">
        <p:scale>
          <a:sx n="69" d="100"/>
          <a:sy n="69" d="100"/>
        </p:scale>
        <p:origin x="208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96A14-8A72-654E-B585-0841411F246B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0EB42-C8E0-5948-AF1F-43BE86BF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30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/>
              <a:t>Os HLDRs ocorrem</a:t>
            </a:r>
            <a:r>
              <a:rPr lang="pt-PT" baseline="0"/>
              <a:t> quando o</a:t>
            </a:r>
            <a:r>
              <a:rPr lang="pt-PT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perações que deviam ser executadas atomicamente são intercaladas com a execução de outros processos.</a:t>
            </a:r>
            <a:endParaRPr lang="pt-PT"/>
          </a:p>
          <a:p>
            <a:endParaRPr lang="pt-PT"/>
          </a:p>
          <a:p>
            <a:r>
              <a:rPr lang="pt-PT"/>
              <a:t>Vejamos um exemplo...</a:t>
            </a:r>
            <a:r>
              <a:rPr lang="pt-PT" baseline="0"/>
              <a:t> Temos dois processos que acedem a um par de variáveis partilhadas (X,Y)  sendo que o processo 1 le o valor de ambas as variáveis em transacções distintas testando se o seu valor é igual,  enquanto </a:t>
            </a:r>
          </a:p>
          <a:p>
            <a:r>
              <a:rPr lang="pt-PT" baseline="0"/>
              <a:t>o processo 2 actualiza periodicamente as duas variaveis do par.  Consideremos que temos uma versão inicial (1,1). O processo1 lê o valor de “x” (1) e dá-se uma troca de contexto permitindo ao processo2 alterar o par para (2,2).</a:t>
            </a:r>
          </a:p>
          <a:p>
            <a:r>
              <a:rPr lang="pt-PT" baseline="0"/>
              <a:t>Quando o processo 1 executar e ler o valor de “Y” obterá uma versão (1,2) que não deveria ser vista por nenhum processo já que corresponde a uma combinação de 2 versões distintas do par.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429D3-865F-EE45-8359-2273870A595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21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Outro tipo de anomalias são os Stale-value erros. Estes erros ocorrem quando utilizamos um valor de uma cópia que se encontra obsoleto. Por outras palavras quando uma variavel sai do escopo de uma transacao e é usada noutra.</a:t>
            </a:r>
          </a:p>
          <a:p>
            <a:r>
              <a:rPr lang="pt-PT" dirty="0"/>
              <a:t>Explicar exemplo...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429D3-865F-EE45-8359-2273870A595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90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- Ideia: Estender o conceito de ViewConsistency para suportar distincao entre leituras e escritas. Garantir tambem que as leituras estao correlacionadas</a:t>
            </a:r>
          </a:p>
          <a:p>
            <a:r>
              <a:rPr lang="pt-PT" dirty="0"/>
              <a:t>- Conceito de Maximal View</a:t>
            </a:r>
          </a:p>
          <a:p>
            <a:r>
              <a:rPr lang="pt-PT" dirty="0"/>
              <a:t>- Overlapping Views tem de formar uma cadeia</a:t>
            </a:r>
          </a:p>
          <a:p>
            <a:r>
              <a:rPr lang="pt-PT" dirty="0"/>
              <a:t>- * Se forem reads ainda verificamos se estao correlacionados (reduzimos falsos positivos)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429D3-865F-EE45-8359-2273870A595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08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- Ideia: Estender o conceito de ViewConsistency para suportar distincao entre leituras e escritas. Garantir tambem que as leituras estao correlacionadas</a:t>
            </a:r>
          </a:p>
          <a:p>
            <a:r>
              <a:rPr lang="pt-PT" dirty="0"/>
              <a:t>- Conceito de Maximal View</a:t>
            </a:r>
          </a:p>
          <a:p>
            <a:r>
              <a:rPr lang="pt-PT" dirty="0"/>
              <a:t>- Overlapping Views tem de formar uma cadeia</a:t>
            </a:r>
          </a:p>
          <a:p>
            <a:r>
              <a:rPr lang="pt-PT" dirty="0"/>
              <a:t>- * Se forem reads ainda verificamos se estao correlacionados (reduzimos falsos positivos)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429D3-865F-EE45-8359-2273870A595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7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8543-CD17-AD44-BEE8-EF1A4D7AC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87E42-C000-884C-9C15-5D332832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9C822-0BCB-934E-AAF4-B019206F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3FC6-784D-474C-9D1F-61821F236A9C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353BC-9BCD-D044-A3E8-5CDCCC8D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A9B0E-D092-8B4F-B82A-E8379E77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EFF8-5FC7-314B-9B65-66797AEC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6BA4-6A04-0347-959F-9D6F0DA2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B574C-7F1D-9749-BB7C-CFCD4D095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116E0-7AFF-5C47-BC47-DC965394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3FC6-784D-474C-9D1F-61821F236A9C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14C35-EF45-A445-9076-9144953C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E0C36-3DF2-6044-AAF9-7ACC25AA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EFF8-5FC7-314B-9B65-66797AEC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3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466540-64DA-F247-9A92-2546B5F7E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C2968-6B0A-1C44-8443-4229E6959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62604-619B-EF41-A278-C4892A295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3FC6-784D-474C-9D1F-61821F236A9C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BF3F4-C431-B543-BC51-B62D9115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B79A8-D6DC-9C41-8F90-3E0463E4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EFF8-5FC7-314B-9B65-66797AEC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3253C-14B1-BD45-9AB6-387821335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DA6AC-2775-B640-89F6-78B87832D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D3E76-8055-8F44-B6BB-6DDC58E5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3FC6-784D-474C-9D1F-61821F236A9C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FB987-8D36-F64A-A297-F80AA2AC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FDDD2-EF03-E44D-BE2A-7D56B5DF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EFF8-5FC7-314B-9B65-66797AEC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6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4D02-1FBA-0540-B6F4-43C0FB71F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DDBEE-B920-8B49-8EE9-05F17FF51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4C1AF-7018-7F46-B7E1-625C91CD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3FC6-784D-474C-9D1F-61821F236A9C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4E59A-E741-6C45-9DF5-25BBE15B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B197E-2436-C645-BFDC-DFAB9DE5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EFF8-5FC7-314B-9B65-66797AEC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1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00B9-D528-D849-AD82-45F01998C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65915-47FC-1A42-8A71-6A1209BAB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E6006-BDE1-AA42-ADDB-1292A26E6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9E256-5985-3140-B080-022AD96C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3FC6-784D-474C-9D1F-61821F236A9C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0BDC2-1F07-B74C-BC4C-229A9610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16939-41A5-2A42-AEAC-97923AFE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EFF8-5FC7-314B-9B65-66797AEC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9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432A-1009-4E40-980C-E4AE6B1FE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A8942-3563-A449-8A9F-5609B1BF7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663F0-0592-B441-992D-03941B3C5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188A3-0994-6D47-A291-1463EA230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2783C-AE06-9540-8993-A2491A852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5335B-ACE9-344C-B5C4-3B3D0034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3FC6-784D-474C-9D1F-61821F236A9C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1C5C2-04A4-BB4F-A2A6-866C2B35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7788F-1132-644F-8BB9-E0C8B00A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EFF8-5FC7-314B-9B65-66797AEC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4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8F586-DC32-2F42-A872-3064C7B0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E9389-2ED2-A64C-B6BB-CF094762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3FC6-784D-474C-9D1F-61821F236A9C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C67C0-08D4-9E4C-8A7C-5C73F0BE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FDFC1-AA33-324E-8076-02DEC5AE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EFF8-5FC7-314B-9B65-66797AEC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4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109472-9A3D-0D48-9ED8-5E508BB9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3FC6-784D-474C-9D1F-61821F236A9C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88637-46B9-654B-8BC1-85186F45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58724-6AB6-E44B-AF6E-83B86BD4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EFF8-5FC7-314B-9B65-66797AEC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0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879B-EA5C-9247-88EF-5F2A9AB92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DBC20-DB75-F544-8814-36A04C5B5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99A-C61D-DC43-9796-22896924E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17FDB-E118-0146-929F-08804806A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3FC6-784D-474C-9D1F-61821F236A9C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C680E-C1A0-7341-9942-72A00075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47B55-9B6A-7742-89D2-AC2DF0E3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EFF8-5FC7-314B-9B65-66797AEC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2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E6EC-CBDF-9D48-9AA3-AEE0E990E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1C3D3-2C56-A048-8B48-561668CB1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F0C86-6676-AD43-BDC7-578AB4D38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3B83B-A463-EA43-A03D-5B67016B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3FC6-784D-474C-9D1F-61821F236A9C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B4508-8C67-5C47-8334-B487D4F0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7199D-0A5B-134C-A932-1BF38B96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EFF8-5FC7-314B-9B65-66797AEC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2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619AD-57E2-064C-B868-A807EE83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E19C-6A4E-D94F-A4C8-337D245B2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7C58E-7C9C-F440-B205-41FD30606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B3FC6-784D-474C-9D1F-61821F236A9C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E718F-5219-D84C-AEC5-50324B560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DBAB4-D77A-4F42-AD58-1863E497B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9EFF8-5FC7-314B-9B65-66797AEC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1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4A92-0B20-4247-B74D-867242B0E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C99F1-FD28-E944-9EE5-BE80985A1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2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2A15193-1160-904E-84FF-55D687AD0E51}"/>
              </a:ext>
            </a:extLst>
          </p:cNvPr>
          <p:cNvSpPr/>
          <p:nvPr/>
        </p:nvSpPr>
        <p:spPr>
          <a:xfrm>
            <a:off x="4857823" y="3608089"/>
            <a:ext cx="1686294" cy="17995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Data Race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 21,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ARVI Winter School — J. Lourenço © FCT-UNL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5071-4C2E-D543-9CD4-08C1B9B73B18}" type="slidenum">
              <a:rPr lang="en-US" smtClean="0"/>
              <a:t>2</a:t>
            </a:fld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948838" y="3715095"/>
            <a:ext cx="1451784" cy="348409"/>
          </a:xfrm>
          <a:prstGeom prst="roundRect">
            <a:avLst>
              <a:gd name="adj" fmla="val 658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D782182-8638-7045-9A53-36ADD2C8273C}"/>
              </a:ext>
            </a:extLst>
          </p:cNvPr>
          <p:cNvSpPr/>
          <p:nvPr/>
        </p:nvSpPr>
        <p:spPr>
          <a:xfrm>
            <a:off x="4948838" y="4891295"/>
            <a:ext cx="1451784" cy="348409"/>
          </a:xfrm>
          <a:prstGeom prst="roundRect">
            <a:avLst>
              <a:gd name="adj" fmla="val 658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95338AF6-2D6B-9249-A760-1D47D5BD8252}"/>
              </a:ext>
            </a:extLst>
          </p:cNvPr>
          <p:cNvSpPr/>
          <p:nvPr/>
        </p:nvSpPr>
        <p:spPr>
          <a:xfrm>
            <a:off x="4205240" y="2868235"/>
            <a:ext cx="272146" cy="944889"/>
          </a:xfrm>
          <a:custGeom>
            <a:avLst/>
            <a:gdLst>
              <a:gd name="connsiteX0" fmla="*/ 241474 w 272146"/>
              <a:gd name="connsiteY0" fmla="*/ 0 h 1666115"/>
              <a:gd name="connsiteX1" fmla="*/ 235864 w 272146"/>
              <a:gd name="connsiteY1" fmla="*/ 123416 h 1666115"/>
              <a:gd name="connsiteX2" fmla="*/ 219035 w 272146"/>
              <a:gd name="connsiteY2" fmla="*/ 207563 h 1666115"/>
              <a:gd name="connsiteX3" fmla="*/ 213425 w 272146"/>
              <a:gd name="connsiteY3" fmla="*/ 241222 h 1666115"/>
              <a:gd name="connsiteX4" fmla="*/ 202205 w 272146"/>
              <a:gd name="connsiteY4" fmla="*/ 258051 h 1666115"/>
              <a:gd name="connsiteX5" fmla="*/ 168547 w 272146"/>
              <a:gd name="connsiteY5" fmla="*/ 291710 h 1666115"/>
              <a:gd name="connsiteX6" fmla="*/ 134888 w 272146"/>
              <a:gd name="connsiteY6" fmla="*/ 319759 h 1666115"/>
              <a:gd name="connsiteX7" fmla="*/ 118058 w 272146"/>
              <a:gd name="connsiteY7" fmla="*/ 342198 h 1666115"/>
              <a:gd name="connsiteX8" fmla="*/ 106839 w 272146"/>
              <a:gd name="connsiteY8" fmla="*/ 359028 h 1666115"/>
              <a:gd name="connsiteX9" fmla="*/ 67570 w 272146"/>
              <a:gd name="connsiteY9" fmla="*/ 409516 h 1666115"/>
              <a:gd name="connsiteX10" fmla="*/ 61960 w 272146"/>
              <a:gd name="connsiteY10" fmla="*/ 426346 h 1666115"/>
              <a:gd name="connsiteX11" fmla="*/ 33911 w 272146"/>
              <a:gd name="connsiteY11" fmla="*/ 460005 h 1666115"/>
              <a:gd name="connsiteX12" fmla="*/ 17081 w 272146"/>
              <a:gd name="connsiteY12" fmla="*/ 493663 h 1666115"/>
              <a:gd name="connsiteX13" fmla="*/ 252 w 272146"/>
              <a:gd name="connsiteY13" fmla="*/ 560981 h 1666115"/>
              <a:gd name="connsiteX14" fmla="*/ 17081 w 272146"/>
              <a:gd name="connsiteY14" fmla="*/ 656348 h 1666115"/>
              <a:gd name="connsiteX15" fmla="*/ 50740 w 272146"/>
              <a:gd name="connsiteY15" fmla="*/ 673178 h 1666115"/>
              <a:gd name="connsiteX16" fmla="*/ 84399 w 272146"/>
              <a:gd name="connsiteY16" fmla="*/ 695617 h 1666115"/>
              <a:gd name="connsiteX17" fmla="*/ 118058 w 272146"/>
              <a:gd name="connsiteY17" fmla="*/ 706836 h 1666115"/>
              <a:gd name="connsiteX18" fmla="*/ 134888 w 272146"/>
              <a:gd name="connsiteY18" fmla="*/ 718056 h 1666115"/>
              <a:gd name="connsiteX19" fmla="*/ 151717 w 272146"/>
              <a:gd name="connsiteY19" fmla="*/ 723666 h 1666115"/>
              <a:gd name="connsiteX20" fmla="*/ 185376 w 272146"/>
              <a:gd name="connsiteY20" fmla="*/ 746105 h 1666115"/>
              <a:gd name="connsiteX21" fmla="*/ 207815 w 272146"/>
              <a:gd name="connsiteY21" fmla="*/ 779764 h 1666115"/>
              <a:gd name="connsiteX22" fmla="*/ 219035 w 272146"/>
              <a:gd name="connsiteY22" fmla="*/ 796593 h 1666115"/>
              <a:gd name="connsiteX23" fmla="*/ 235864 w 272146"/>
              <a:gd name="connsiteY23" fmla="*/ 830252 h 1666115"/>
              <a:gd name="connsiteX24" fmla="*/ 247084 w 272146"/>
              <a:gd name="connsiteY24" fmla="*/ 863911 h 1666115"/>
              <a:gd name="connsiteX25" fmla="*/ 252694 w 272146"/>
              <a:gd name="connsiteY25" fmla="*/ 880741 h 1666115"/>
              <a:gd name="connsiteX26" fmla="*/ 263913 w 272146"/>
              <a:gd name="connsiteY26" fmla="*/ 925619 h 1666115"/>
              <a:gd name="connsiteX27" fmla="*/ 263913 w 272146"/>
              <a:gd name="connsiteY27" fmla="*/ 1054645 h 1666115"/>
              <a:gd name="connsiteX28" fmla="*/ 230254 w 272146"/>
              <a:gd name="connsiteY28" fmla="*/ 1077084 h 1666115"/>
              <a:gd name="connsiteX29" fmla="*/ 190986 w 272146"/>
              <a:gd name="connsiteY29" fmla="*/ 1093914 h 1666115"/>
              <a:gd name="connsiteX30" fmla="*/ 140497 w 272146"/>
              <a:gd name="connsiteY30" fmla="*/ 1127573 h 1666115"/>
              <a:gd name="connsiteX31" fmla="*/ 123668 w 272146"/>
              <a:gd name="connsiteY31" fmla="*/ 1138792 h 1666115"/>
              <a:gd name="connsiteX32" fmla="*/ 106839 w 272146"/>
              <a:gd name="connsiteY32" fmla="*/ 1150012 h 1666115"/>
              <a:gd name="connsiteX33" fmla="*/ 90009 w 272146"/>
              <a:gd name="connsiteY33" fmla="*/ 1183671 h 1666115"/>
              <a:gd name="connsiteX34" fmla="*/ 84399 w 272146"/>
              <a:gd name="connsiteY34" fmla="*/ 1200500 h 1666115"/>
              <a:gd name="connsiteX35" fmla="*/ 90009 w 272146"/>
              <a:gd name="connsiteY35" fmla="*/ 1262208 h 1666115"/>
              <a:gd name="connsiteX36" fmla="*/ 129278 w 272146"/>
              <a:gd name="connsiteY36" fmla="*/ 1307087 h 1666115"/>
              <a:gd name="connsiteX37" fmla="*/ 140497 w 272146"/>
              <a:gd name="connsiteY37" fmla="*/ 1323916 h 1666115"/>
              <a:gd name="connsiteX38" fmla="*/ 157327 w 272146"/>
              <a:gd name="connsiteY38" fmla="*/ 1335136 h 1666115"/>
              <a:gd name="connsiteX39" fmla="*/ 179766 w 272146"/>
              <a:gd name="connsiteY39" fmla="*/ 1368795 h 1666115"/>
              <a:gd name="connsiteX40" fmla="*/ 190986 w 272146"/>
              <a:gd name="connsiteY40" fmla="*/ 1385624 h 1666115"/>
              <a:gd name="connsiteX41" fmla="*/ 196596 w 272146"/>
              <a:gd name="connsiteY41" fmla="*/ 1402454 h 1666115"/>
              <a:gd name="connsiteX42" fmla="*/ 207815 w 272146"/>
              <a:gd name="connsiteY42" fmla="*/ 1424893 h 1666115"/>
              <a:gd name="connsiteX43" fmla="*/ 224645 w 272146"/>
              <a:gd name="connsiteY43" fmla="*/ 1464162 h 1666115"/>
              <a:gd name="connsiteX44" fmla="*/ 230254 w 272146"/>
              <a:gd name="connsiteY44" fmla="*/ 1480991 h 1666115"/>
              <a:gd name="connsiteX45" fmla="*/ 241474 w 272146"/>
              <a:gd name="connsiteY45" fmla="*/ 1497820 h 1666115"/>
              <a:gd name="connsiteX46" fmla="*/ 235864 w 272146"/>
              <a:gd name="connsiteY46" fmla="*/ 1587578 h 1666115"/>
              <a:gd name="connsiteX47" fmla="*/ 224645 w 272146"/>
              <a:gd name="connsiteY47" fmla="*/ 1621236 h 1666115"/>
              <a:gd name="connsiteX48" fmla="*/ 224645 w 272146"/>
              <a:gd name="connsiteY48" fmla="*/ 1666115 h 166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72146" h="1666115">
                <a:moveTo>
                  <a:pt x="241474" y="0"/>
                </a:moveTo>
                <a:cubicBezTo>
                  <a:pt x="239604" y="41139"/>
                  <a:pt x="239708" y="82415"/>
                  <a:pt x="235864" y="123416"/>
                </a:cubicBezTo>
                <a:cubicBezTo>
                  <a:pt x="234660" y="136254"/>
                  <a:pt x="222442" y="187120"/>
                  <a:pt x="219035" y="207563"/>
                </a:cubicBezTo>
                <a:cubicBezTo>
                  <a:pt x="217165" y="218783"/>
                  <a:pt x="217022" y="230431"/>
                  <a:pt x="213425" y="241222"/>
                </a:cubicBezTo>
                <a:cubicBezTo>
                  <a:pt x="211293" y="247618"/>
                  <a:pt x="206684" y="253012"/>
                  <a:pt x="202205" y="258051"/>
                </a:cubicBezTo>
                <a:cubicBezTo>
                  <a:pt x="191664" y="269910"/>
                  <a:pt x="181749" y="282909"/>
                  <a:pt x="168547" y="291710"/>
                </a:cubicBezTo>
                <a:cubicBezTo>
                  <a:pt x="151234" y="303252"/>
                  <a:pt x="149286" y="302961"/>
                  <a:pt x="134888" y="319759"/>
                </a:cubicBezTo>
                <a:cubicBezTo>
                  <a:pt x="128803" y="326858"/>
                  <a:pt x="123492" y="334590"/>
                  <a:pt x="118058" y="342198"/>
                </a:cubicBezTo>
                <a:cubicBezTo>
                  <a:pt x="114139" y="347684"/>
                  <a:pt x="111155" y="353848"/>
                  <a:pt x="106839" y="359028"/>
                </a:cubicBezTo>
                <a:cubicBezTo>
                  <a:pt x="90703" y="378392"/>
                  <a:pt x="77024" y="381153"/>
                  <a:pt x="67570" y="409516"/>
                </a:cubicBezTo>
                <a:cubicBezTo>
                  <a:pt x="65700" y="415126"/>
                  <a:pt x="65240" y="421426"/>
                  <a:pt x="61960" y="426346"/>
                </a:cubicBezTo>
                <a:cubicBezTo>
                  <a:pt x="37143" y="463572"/>
                  <a:pt x="52269" y="423291"/>
                  <a:pt x="33911" y="460005"/>
                </a:cubicBezTo>
                <a:cubicBezTo>
                  <a:pt x="10687" y="506451"/>
                  <a:pt x="49233" y="445438"/>
                  <a:pt x="17081" y="493663"/>
                </a:cubicBezTo>
                <a:cubicBezTo>
                  <a:pt x="2265" y="538113"/>
                  <a:pt x="7806" y="515656"/>
                  <a:pt x="252" y="560981"/>
                </a:cubicBezTo>
                <a:cubicBezTo>
                  <a:pt x="2482" y="592204"/>
                  <a:pt x="-7705" y="631562"/>
                  <a:pt x="17081" y="656348"/>
                </a:cubicBezTo>
                <a:cubicBezTo>
                  <a:pt x="35759" y="675026"/>
                  <a:pt x="30209" y="661772"/>
                  <a:pt x="50740" y="673178"/>
                </a:cubicBezTo>
                <a:cubicBezTo>
                  <a:pt x="62527" y="679727"/>
                  <a:pt x="71607" y="691353"/>
                  <a:pt x="84399" y="695617"/>
                </a:cubicBezTo>
                <a:lnTo>
                  <a:pt x="118058" y="706836"/>
                </a:lnTo>
                <a:cubicBezTo>
                  <a:pt x="123668" y="710576"/>
                  <a:pt x="128857" y="715041"/>
                  <a:pt x="134888" y="718056"/>
                </a:cubicBezTo>
                <a:cubicBezTo>
                  <a:pt x="140177" y="720701"/>
                  <a:pt x="146797" y="720386"/>
                  <a:pt x="151717" y="723666"/>
                </a:cubicBezTo>
                <a:cubicBezTo>
                  <a:pt x="193738" y="751680"/>
                  <a:pt x="145361" y="732766"/>
                  <a:pt x="185376" y="746105"/>
                </a:cubicBezTo>
                <a:lnTo>
                  <a:pt x="207815" y="779764"/>
                </a:lnTo>
                <a:lnTo>
                  <a:pt x="219035" y="796593"/>
                </a:lnTo>
                <a:cubicBezTo>
                  <a:pt x="239494" y="857970"/>
                  <a:pt x="206866" y="765007"/>
                  <a:pt x="235864" y="830252"/>
                </a:cubicBezTo>
                <a:cubicBezTo>
                  <a:pt x="240667" y="841059"/>
                  <a:pt x="243344" y="852691"/>
                  <a:pt x="247084" y="863911"/>
                </a:cubicBezTo>
                <a:cubicBezTo>
                  <a:pt x="248954" y="869521"/>
                  <a:pt x="251534" y="874942"/>
                  <a:pt x="252694" y="880741"/>
                </a:cubicBezTo>
                <a:cubicBezTo>
                  <a:pt x="259464" y="914588"/>
                  <a:pt x="255289" y="899744"/>
                  <a:pt x="263913" y="925619"/>
                </a:cubicBezTo>
                <a:cubicBezTo>
                  <a:pt x="269978" y="968074"/>
                  <a:pt x="278927" y="1011747"/>
                  <a:pt x="263913" y="1054645"/>
                </a:cubicBezTo>
                <a:cubicBezTo>
                  <a:pt x="259458" y="1067372"/>
                  <a:pt x="241474" y="1069604"/>
                  <a:pt x="230254" y="1077084"/>
                </a:cubicBezTo>
                <a:cubicBezTo>
                  <a:pt x="207008" y="1092581"/>
                  <a:pt x="219968" y="1086668"/>
                  <a:pt x="190986" y="1093914"/>
                </a:cubicBezTo>
                <a:lnTo>
                  <a:pt x="140497" y="1127573"/>
                </a:lnTo>
                <a:lnTo>
                  <a:pt x="123668" y="1138792"/>
                </a:lnTo>
                <a:lnTo>
                  <a:pt x="106839" y="1150012"/>
                </a:lnTo>
                <a:cubicBezTo>
                  <a:pt x="92738" y="1192311"/>
                  <a:pt x="111759" y="1140172"/>
                  <a:pt x="90009" y="1183671"/>
                </a:cubicBezTo>
                <a:cubicBezTo>
                  <a:pt x="87364" y="1188960"/>
                  <a:pt x="86269" y="1194890"/>
                  <a:pt x="84399" y="1200500"/>
                </a:cubicBezTo>
                <a:cubicBezTo>
                  <a:pt x="86269" y="1221069"/>
                  <a:pt x="84181" y="1242393"/>
                  <a:pt x="90009" y="1262208"/>
                </a:cubicBezTo>
                <a:cubicBezTo>
                  <a:pt x="97991" y="1289345"/>
                  <a:pt x="110327" y="1294453"/>
                  <a:pt x="129278" y="1307087"/>
                </a:cubicBezTo>
                <a:cubicBezTo>
                  <a:pt x="133018" y="1312697"/>
                  <a:pt x="135730" y="1319149"/>
                  <a:pt x="140497" y="1323916"/>
                </a:cubicBezTo>
                <a:cubicBezTo>
                  <a:pt x="145265" y="1328684"/>
                  <a:pt x="152887" y="1330062"/>
                  <a:pt x="157327" y="1335136"/>
                </a:cubicBezTo>
                <a:cubicBezTo>
                  <a:pt x="166206" y="1345284"/>
                  <a:pt x="172286" y="1357575"/>
                  <a:pt x="179766" y="1368795"/>
                </a:cubicBezTo>
                <a:lnTo>
                  <a:pt x="190986" y="1385624"/>
                </a:lnTo>
                <a:cubicBezTo>
                  <a:pt x="192856" y="1391234"/>
                  <a:pt x="194267" y="1397019"/>
                  <a:pt x="196596" y="1402454"/>
                </a:cubicBezTo>
                <a:cubicBezTo>
                  <a:pt x="199890" y="1410140"/>
                  <a:pt x="204879" y="1417063"/>
                  <a:pt x="207815" y="1424893"/>
                </a:cubicBezTo>
                <a:cubicBezTo>
                  <a:pt x="223339" y="1466291"/>
                  <a:pt x="201908" y="1430057"/>
                  <a:pt x="224645" y="1464162"/>
                </a:cubicBezTo>
                <a:cubicBezTo>
                  <a:pt x="226515" y="1469772"/>
                  <a:pt x="227610" y="1475702"/>
                  <a:pt x="230254" y="1480991"/>
                </a:cubicBezTo>
                <a:cubicBezTo>
                  <a:pt x="233269" y="1487021"/>
                  <a:pt x="241120" y="1491087"/>
                  <a:pt x="241474" y="1497820"/>
                </a:cubicBezTo>
                <a:cubicBezTo>
                  <a:pt x="243050" y="1527756"/>
                  <a:pt x="239914" y="1557875"/>
                  <a:pt x="235864" y="1587578"/>
                </a:cubicBezTo>
                <a:cubicBezTo>
                  <a:pt x="234266" y="1599296"/>
                  <a:pt x="224645" y="1609410"/>
                  <a:pt x="224645" y="1621236"/>
                </a:cubicBezTo>
                <a:lnTo>
                  <a:pt x="224645" y="1666115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4780DE5-82E5-DE4E-AEEC-0369E56521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67969" y1="76172" x2="58008" y2="82813"/>
                      </a14:backgroundRemoval>
                    </a14:imgEffect>
                  </a14:imgLayer>
                </a14:imgProps>
              </a:ext>
            </a:extLst>
          </a:blip>
          <a:srcRect l="26602" t="12642" r="20675" b="12058"/>
          <a:stretch/>
        </p:blipFill>
        <p:spPr>
          <a:xfrm>
            <a:off x="5072877" y="4221173"/>
            <a:ext cx="473221" cy="50689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BB0A59-EC54-FF49-AF88-7D1A665090EC}"/>
              </a:ext>
            </a:extLst>
          </p:cNvPr>
          <p:cNvCxnSpPr/>
          <p:nvPr/>
        </p:nvCxnSpPr>
        <p:spPr>
          <a:xfrm>
            <a:off x="4410448" y="3887266"/>
            <a:ext cx="53839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921FA1F4-8480-B148-A012-4301BA240ED5}"/>
              </a:ext>
            </a:extLst>
          </p:cNvPr>
          <p:cNvSpPr/>
          <p:nvPr/>
        </p:nvSpPr>
        <p:spPr>
          <a:xfrm>
            <a:off x="4205240" y="4008037"/>
            <a:ext cx="272146" cy="944889"/>
          </a:xfrm>
          <a:custGeom>
            <a:avLst/>
            <a:gdLst>
              <a:gd name="connsiteX0" fmla="*/ 241474 w 272146"/>
              <a:gd name="connsiteY0" fmla="*/ 0 h 1666115"/>
              <a:gd name="connsiteX1" fmla="*/ 235864 w 272146"/>
              <a:gd name="connsiteY1" fmla="*/ 123416 h 1666115"/>
              <a:gd name="connsiteX2" fmla="*/ 219035 w 272146"/>
              <a:gd name="connsiteY2" fmla="*/ 207563 h 1666115"/>
              <a:gd name="connsiteX3" fmla="*/ 213425 w 272146"/>
              <a:gd name="connsiteY3" fmla="*/ 241222 h 1666115"/>
              <a:gd name="connsiteX4" fmla="*/ 202205 w 272146"/>
              <a:gd name="connsiteY4" fmla="*/ 258051 h 1666115"/>
              <a:gd name="connsiteX5" fmla="*/ 168547 w 272146"/>
              <a:gd name="connsiteY5" fmla="*/ 291710 h 1666115"/>
              <a:gd name="connsiteX6" fmla="*/ 134888 w 272146"/>
              <a:gd name="connsiteY6" fmla="*/ 319759 h 1666115"/>
              <a:gd name="connsiteX7" fmla="*/ 118058 w 272146"/>
              <a:gd name="connsiteY7" fmla="*/ 342198 h 1666115"/>
              <a:gd name="connsiteX8" fmla="*/ 106839 w 272146"/>
              <a:gd name="connsiteY8" fmla="*/ 359028 h 1666115"/>
              <a:gd name="connsiteX9" fmla="*/ 67570 w 272146"/>
              <a:gd name="connsiteY9" fmla="*/ 409516 h 1666115"/>
              <a:gd name="connsiteX10" fmla="*/ 61960 w 272146"/>
              <a:gd name="connsiteY10" fmla="*/ 426346 h 1666115"/>
              <a:gd name="connsiteX11" fmla="*/ 33911 w 272146"/>
              <a:gd name="connsiteY11" fmla="*/ 460005 h 1666115"/>
              <a:gd name="connsiteX12" fmla="*/ 17081 w 272146"/>
              <a:gd name="connsiteY12" fmla="*/ 493663 h 1666115"/>
              <a:gd name="connsiteX13" fmla="*/ 252 w 272146"/>
              <a:gd name="connsiteY13" fmla="*/ 560981 h 1666115"/>
              <a:gd name="connsiteX14" fmla="*/ 17081 w 272146"/>
              <a:gd name="connsiteY14" fmla="*/ 656348 h 1666115"/>
              <a:gd name="connsiteX15" fmla="*/ 50740 w 272146"/>
              <a:gd name="connsiteY15" fmla="*/ 673178 h 1666115"/>
              <a:gd name="connsiteX16" fmla="*/ 84399 w 272146"/>
              <a:gd name="connsiteY16" fmla="*/ 695617 h 1666115"/>
              <a:gd name="connsiteX17" fmla="*/ 118058 w 272146"/>
              <a:gd name="connsiteY17" fmla="*/ 706836 h 1666115"/>
              <a:gd name="connsiteX18" fmla="*/ 134888 w 272146"/>
              <a:gd name="connsiteY18" fmla="*/ 718056 h 1666115"/>
              <a:gd name="connsiteX19" fmla="*/ 151717 w 272146"/>
              <a:gd name="connsiteY19" fmla="*/ 723666 h 1666115"/>
              <a:gd name="connsiteX20" fmla="*/ 185376 w 272146"/>
              <a:gd name="connsiteY20" fmla="*/ 746105 h 1666115"/>
              <a:gd name="connsiteX21" fmla="*/ 207815 w 272146"/>
              <a:gd name="connsiteY21" fmla="*/ 779764 h 1666115"/>
              <a:gd name="connsiteX22" fmla="*/ 219035 w 272146"/>
              <a:gd name="connsiteY22" fmla="*/ 796593 h 1666115"/>
              <a:gd name="connsiteX23" fmla="*/ 235864 w 272146"/>
              <a:gd name="connsiteY23" fmla="*/ 830252 h 1666115"/>
              <a:gd name="connsiteX24" fmla="*/ 247084 w 272146"/>
              <a:gd name="connsiteY24" fmla="*/ 863911 h 1666115"/>
              <a:gd name="connsiteX25" fmla="*/ 252694 w 272146"/>
              <a:gd name="connsiteY25" fmla="*/ 880741 h 1666115"/>
              <a:gd name="connsiteX26" fmla="*/ 263913 w 272146"/>
              <a:gd name="connsiteY26" fmla="*/ 925619 h 1666115"/>
              <a:gd name="connsiteX27" fmla="*/ 263913 w 272146"/>
              <a:gd name="connsiteY27" fmla="*/ 1054645 h 1666115"/>
              <a:gd name="connsiteX28" fmla="*/ 230254 w 272146"/>
              <a:gd name="connsiteY28" fmla="*/ 1077084 h 1666115"/>
              <a:gd name="connsiteX29" fmla="*/ 190986 w 272146"/>
              <a:gd name="connsiteY29" fmla="*/ 1093914 h 1666115"/>
              <a:gd name="connsiteX30" fmla="*/ 140497 w 272146"/>
              <a:gd name="connsiteY30" fmla="*/ 1127573 h 1666115"/>
              <a:gd name="connsiteX31" fmla="*/ 123668 w 272146"/>
              <a:gd name="connsiteY31" fmla="*/ 1138792 h 1666115"/>
              <a:gd name="connsiteX32" fmla="*/ 106839 w 272146"/>
              <a:gd name="connsiteY32" fmla="*/ 1150012 h 1666115"/>
              <a:gd name="connsiteX33" fmla="*/ 90009 w 272146"/>
              <a:gd name="connsiteY33" fmla="*/ 1183671 h 1666115"/>
              <a:gd name="connsiteX34" fmla="*/ 84399 w 272146"/>
              <a:gd name="connsiteY34" fmla="*/ 1200500 h 1666115"/>
              <a:gd name="connsiteX35" fmla="*/ 90009 w 272146"/>
              <a:gd name="connsiteY35" fmla="*/ 1262208 h 1666115"/>
              <a:gd name="connsiteX36" fmla="*/ 129278 w 272146"/>
              <a:gd name="connsiteY36" fmla="*/ 1307087 h 1666115"/>
              <a:gd name="connsiteX37" fmla="*/ 140497 w 272146"/>
              <a:gd name="connsiteY37" fmla="*/ 1323916 h 1666115"/>
              <a:gd name="connsiteX38" fmla="*/ 157327 w 272146"/>
              <a:gd name="connsiteY38" fmla="*/ 1335136 h 1666115"/>
              <a:gd name="connsiteX39" fmla="*/ 179766 w 272146"/>
              <a:gd name="connsiteY39" fmla="*/ 1368795 h 1666115"/>
              <a:gd name="connsiteX40" fmla="*/ 190986 w 272146"/>
              <a:gd name="connsiteY40" fmla="*/ 1385624 h 1666115"/>
              <a:gd name="connsiteX41" fmla="*/ 196596 w 272146"/>
              <a:gd name="connsiteY41" fmla="*/ 1402454 h 1666115"/>
              <a:gd name="connsiteX42" fmla="*/ 207815 w 272146"/>
              <a:gd name="connsiteY42" fmla="*/ 1424893 h 1666115"/>
              <a:gd name="connsiteX43" fmla="*/ 224645 w 272146"/>
              <a:gd name="connsiteY43" fmla="*/ 1464162 h 1666115"/>
              <a:gd name="connsiteX44" fmla="*/ 230254 w 272146"/>
              <a:gd name="connsiteY44" fmla="*/ 1480991 h 1666115"/>
              <a:gd name="connsiteX45" fmla="*/ 241474 w 272146"/>
              <a:gd name="connsiteY45" fmla="*/ 1497820 h 1666115"/>
              <a:gd name="connsiteX46" fmla="*/ 235864 w 272146"/>
              <a:gd name="connsiteY46" fmla="*/ 1587578 h 1666115"/>
              <a:gd name="connsiteX47" fmla="*/ 224645 w 272146"/>
              <a:gd name="connsiteY47" fmla="*/ 1621236 h 1666115"/>
              <a:gd name="connsiteX48" fmla="*/ 224645 w 272146"/>
              <a:gd name="connsiteY48" fmla="*/ 1666115 h 166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72146" h="1666115">
                <a:moveTo>
                  <a:pt x="241474" y="0"/>
                </a:moveTo>
                <a:cubicBezTo>
                  <a:pt x="239604" y="41139"/>
                  <a:pt x="239708" y="82415"/>
                  <a:pt x="235864" y="123416"/>
                </a:cubicBezTo>
                <a:cubicBezTo>
                  <a:pt x="234660" y="136254"/>
                  <a:pt x="222442" y="187120"/>
                  <a:pt x="219035" y="207563"/>
                </a:cubicBezTo>
                <a:cubicBezTo>
                  <a:pt x="217165" y="218783"/>
                  <a:pt x="217022" y="230431"/>
                  <a:pt x="213425" y="241222"/>
                </a:cubicBezTo>
                <a:cubicBezTo>
                  <a:pt x="211293" y="247618"/>
                  <a:pt x="206684" y="253012"/>
                  <a:pt x="202205" y="258051"/>
                </a:cubicBezTo>
                <a:cubicBezTo>
                  <a:pt x="191664" y="269910"/>
                  <a:pt x="181749" y="282909"/>
                  <a:pt x="168547" y="291710"/>
                </a:cubicBezTo>
                <a:cubicBezTo>
                  <a:pt x="151234" y="303252"/>
                  <a:pt x="149286" y="302961"/>
                  <a:pt x="134888" y="319759"/>
                </a:cubicBezTo>
                <a:cubicBezTo>
                  <a:pt x="128803" y="326858"/>
                  <a:pt x="123492" y="334590"/>
                  <a:pt x="118058" y="342198"/>
                </a:cubicBezTo>
                <a:cubicBezTo>
                  <a:pt x="114139" y="347684"/>
                  <a:pt x="111155" y="353848"/>
                  <a:pt x="106839" y="359028"/>
                </a:cubicBezTo>
                <a:cubicBezTo>
                  <a:pt x="90703" y="378392"/>
                  <a:pt x="77024" y="381153"/>
                  <a:pt x="67570" y="409516"/>
                </a:cubicBezTo>
                <a:cubicBezTo>
                  <a:pt x="65700" y="415126"/>
                  <a:pt x="65240" y="421426"/>
                  <a:pt x="61960" y="426346"/>
                </a:cubicBezTo>
                <a:cubicBezTo>
                  <a:pt x="37143" y="463572"/>
                  <a:pt x="52269" y="423291"/>
                  <a:pt x="33911" y="460005"/>
                </a:cubicBezTo>
                <a:cubicBezTo>
                  <a:pt x="10687" y="506451"/>
                  <a:pt x="49233" y="445438"/>
                  <a:pt x="17081" y="493663"/>
                </a:cubicBezTo>
                <a:cubicBezTo>
                  <a:pt x="2265" y="538113"/>
                  <a:pt x="7806" y="515656"/>
                  <a:pt x="252" y="560981"/>
                </a:cubicBezTo>
                <a:cubicBezTo>
                  <a:pt x="2482" y="592204"/>
                  <a:pt x="-7705" y="631562"/>
                  <a:pt x="17081" y="656348"/>
                </a:cubicBezTo>
                <a:cubicBezTo>
                  <a:pt x="35759" y="675026"/>
                  <a:pt x="30209" y="661772"/>
                  <a:pt x="50740" y="673178"/>
                </a:cubicBezTo>
                <a:cubicBezTo>
                  <a:pt x="62527" y="679727"/>
                  <a:pt x="71607" y="691353"/>
                  <a:pt x="84399" y="695617"/>
                </a:cubicBezTo>
                <a:lnTo>
                  <a:pt x="118058" y="706836"/>
                </a:lnTo>
                <a:cubicBezTo>
                  <a:pt x="123668" y="710576"/>
                  <a:pt x="128857" y="715041"/>
                  <a:pt x="134888" y="718056"/>
                </a:cubicBezTo>
                <a:cubicBezTo>
                  <a:pt x="140177" y="720701"/>
                  <a:pt x="146797" y="720386"/>
                  <a:pt x="151717" y="723666"/>
                </a:cubicBezTo>
                <a:cubicBezTo>
                  <a:pt x="193738" y="751680"/>
                  <a:pt x="145361" y="732766"/>
                  <a:pt x="185376" y="746105"/>
                </a:cubicBezTo>
                <a:lnTo>
                  <a:pt x="207815" y="779764"/>
                </a:lnTo>
                <a:lnTo>
                  <a:pt x="219035" y="796593"/>
                </a:lnTo>
                <a:cubicBezTo>
                  <a:pt x="239494" y="857970"/>
                  <a:pt x="206866" y="765007"/>
                  <a:pt x="235864" y="830252"/>
                </a:cubicBezTo>
                <a:cubicBezTo>
                  <a:pt x="240667" y="841059"/>
                  <a:pt x="243344" y="852691"/>
                  <a:pt x="247084" y="863911"/>
                </a:cubicBezTo>
                <a:cubicBezTo>
                  <a:pt x="248954" y="869521"/>
                  <a:pt x="251534" y="874942"/>
                  <a:pt x="252694" y="880741"/>
                </a:cubicBezTo>
                <a:cubicBezTo>
                  <a:pt x="259464" y="914588"/>
                  <a:pt x="255289" y="899744"/>
                  <a:pt x="263913" y="925619"/>
                </a:cubicBezTo>
                <a:cubicBezTo>
                  <a:pt x="269978" y="968074"/>
                  <a:pt x="278927" y="1011747"/>
                  <a:pt x="263913" y="1054645"/>
                </a:cubicBezTo>
                <a:cubicBezTo>
                  <a:pt x="259458" y="1067372"/>
                  <a:pt x="241474" y="1069604"/>
                  <a:pt x="230254" y="1077084"/>
                </a:cubicBezTo>
                <a:cubicBezTo>
                  <a:pt x="207008" y="1092581"/>
                  <a:pt x="219968" y="1086668"/>
                  <a:pt x="190986" y="1093914"/>
                </a:cubicBezTo>
                <a:lnTo>
                  <a:pt x="140497" y="1127573"/>
                </a:lnTo>
                <a:lnTo>
                  <a:pt x="123668" y="1138792"/>
                </a:lnTo>
                <a:lnTo>
                  <a:pt x="106839" y="1150012"/>
                </a:lnTo>
                <a:cubicBezTo>
                  <a:pt x="92738" y="1192311"/>
                  <a:pt x="111759" y="1140172"/>
                  <a:pt x="90009" y="1183671"/>
                </a:cubicBezTo>
                <a:cubicBezTo>
                  <a:pt x="87364" y="1188960"/>
                  <a:pt x="86269" y="1194890"/>
                  <a:pt x="84399" y="1200500"/>
                </a:cubicBezTo>
                <a:cubicBezTo>
                  <a:pt x="86269" y="1221069"/>
                  <a:pt x="84181" y="1242393"/>
                  <a:pt x="90009" y="1262208"/>
                </a:cubicBezTo>
                <a:cubicBezTo>
                  <a:pt x="97991" y="1289345"/>
                  <a:pt x="110327" y="1294453"/>
                  <a:pt x="129278" y="1307087"/>
                </a:cubicBezTo>
                <a:cubicBezTo>
                  <a:pt x="133018" y="1312697"/>
                  <a:pt x="135730" y="1319149"/>
                  <a:pt x="140497" y="1323916"/>
                </a:cubicBezTo>
                <a:cubicBezTo>
                  <a:pt x="145265" y="1328684"/>
                  <a:pt x="152887" y="1330062"/>
                  <a:pt x="157327" y="1335136"/>
                </a:cubicBezTo>
                <a:cubicBezTo>
                  <a:pt x="166206" y="1345284"/>
                  <a:pt x="172286" y="1357575"/>
                  <a:pt x="179766" y="1368795"/>
                </a:cubicBezTo>
                <a:lnTo>
                  <a:pt x="190986" y="1385624"/>
                </a:lnTo>
                <a:cubicBezTo>
                  <a:pt x="192856" y="1391234"/>
                  <a:pt x="194267" y="1397019"/>
                  <a:pt x="196596" y="1402454"/>
                </a:cubicBezTo>
                <a:cubicBezTo>
                  <a:pt x="199890" y="1410140"/>
                  <a:pt x="204879" y="1417063"/>
                  <a:pt x="207815" y="1424893"/>
                </a:cubicBezTo>
                <a:cubicBezTo>
                  <a:pt x="223339" y="1466291"/>
                  <a:pt x="201908" y="1430057"/>
                  <a:pt x="224645" y="1464162"/>
                </a:cubicBezTo>
                <a:cubicBezTo>
                  <a:pt x="226515" y="1469772"/>
                  <a:pt x="227610" y="1475702"/>
                  <a:pt x="230254" y="1480991"/>
                </a:cubicBezTo>
                <a:cubicBezTo>
                  <a:pt x="233269" y="1487021"/>
                  <a:pt x="241120" y="1491087"/>
                  <a:pt x="241474" y="1497820"/>
                </a:cubicBezTo>
                <a:cubicBezTo>
                  <a:pt x="243050" y="1527756"/>
                  <a:pt x="239914" y="1557875"/>
                  <a:pt x="235864" y="1587578"/>
                </a:cubicBezTo>
                <a:cubicBezTo>
                  <a:pt x="234266" y="1599296"/>
                  <a:pt x="224645" y="1609410"/>
                  <a:pt x="224645" y="1621236"/>
                </a:cubicBezTo>
                <a:lnTo>
                  <a:pt x="224645" y="1666115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96BEB29-F159-2540-87A6-A58861FA46AF}"/>
              </a:ext>
            </a:extLst>
          </p:cNvPr>
          <p:cNvCxnSpPr/>
          <p:nvPr/>
        </p:nvCxnSpPr>
        <p:spPr>
          <a:xfrm>
            <a:off x="4410448" y="5027091"/>
            <a:ext cx="53839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>
            <a:extLst>
              <a:ext uri="{FF2B5EF4-FFF2-40B4-BE49-F238E27FC236}">
                <a16:creationId xmlns:a16="http://schemas.microsoft.com/office/drawing/2014/main" id="{6E24BB6E-EB2B-4E42-806C-366C9318A08A}"/>
              </a:ext>
            </a:extLst>
          </p:cNvPr>
          <p:cNvSpPr/>
          <p:nvPr/>
        </p:nvSpPr>
        <p:spPr>
          <a:xfrm>
            <a:off x="4205240" y="5087537"/>
            <a:ext cx="272146" cy="944889"/>
          </a:xfrm>
          <a:custGeom>
            <a:avLst/>
            <a:gdLst>
              <a:gd name="connsiteX0" fmla="*/ 241474 w 272146"/>
              <a:gd name="connsiteY0" fmla="*/ 0 h 1666115"/>
              <a:gd name="connsiteX1" fmla="*/ 235864 w 272146"/>
              <a:gd name="connsiteY1" fmla="*/ 123416 h 1666115"/>
              <a:gd name="connsiteX2" fmla="*/ 219035 w 272146"/>
              <a:gd name="connsiteY2" fmla="*/ 207563 h 1666115"/>
              <a:gd name="connsiteX3" fmla="*/ 213425 w 272146"/>
              <a:gd name="connsiteY3" fmla="*/ 241222 h 1666115"/>
              <a:gd name="connsiteX4" fmla="*/ 202205 w 272146"/>
              <a:gd name="connsiteY4" fmla="*/ 258051 h 1666115"/>
              <a:gd name="connsiteX5" fmla="*/ 168547 w 272146"/>
              <a:gd name="connsiteY5" fmla="*/ 291710 h 1666115"/>
              <a:gd name="connsiteX6" fmla="*/ 134888 w 272146"/>
              <a:gd name="connsiteY6" fmla="*/ 319759 h 1666115"/>
              <a:gd name="connsiteX7" fmla="*/ 118058 w 272146"/>
              <a:gd name="connsiteY7" fmla="*/ 342198 h 1666115"/>
              <a:gd name="connsiteX8" fmla="*/ 106839 w 272146"/>
              <a:gd name="connsiteY8" fmla="*/ 359028 h 1666115"/>
              <a:gd name="connsiteX9" fmla="*/ 67570 w 272146"/>
              <a:gd name="connsiteY9" fmla="*/ 409516 h 1666115"/>
              <a:gd name="connsiteX10" fmla="*/ 61960 w 272146"/>
              <a:gd name="connsiteY10" fmla="*/ 426346 h 1666115"/>
              <a:gd name="connsiteX11" fmla="*/ 33911 w 272146"/>
              <a:gd name="connsiteY11" fmla="*/ 460005 h 1666115"/>
              <a:gd name="connsiteX12" fmla="*/ 17081 w 272146"/>
              <a:gd name="connsiteY12" fmla="*/ 493663 h 1666115"/>
              <a:gd name="connsiteX13" fmla="*/ 252 w 272146"/>
              <a:gd name="connsiteY13" fmla="*/ 560981 h 1666115"/>
              <a:gd name="connsiteX14" fmla="*/ 17081 w 272146"/>
              <a:gd name="connsiteY14" fmla="*/ 656348 h 1666115"/>
              <a:gd name="connsiteX15" fmla="*/ 50740 w 272146"/>
              <a:gd name="connsiteY15" fmla="*/ 673178 h 1666115"/>
              <a:gd name="connsiteX16" fmla="*/ 84399 w 272146"/>
              <a:gd name="connsiteY16" fmla="*/ 695617 h 1666115"/>
              <a:gd name="connsiteX17" fmla="*/ 118058 w 272146"/>
              <a:gd name="connsiteY17" fmla="*/ 706836 h 1666115"/>
              <a:gd name="connsiteX18" fmla="*/ 134888 w 272146"/>
              <a:gd name="connsiteY18" fmla="*/ 718056 h 1666115"/>
              <a:gd name="connsiteX19" fmla="*/ 151717 w 272146"/>
              <a:gd name="connsiteY19" fmla="*/ 723666 h 1666115"/>
              <a:gd name="connsiteX20" fmla="*/ 185376 w 272146"/>
              <a:gd name="connsiteY20" fmla="*/ 746105 h 1666115"/>
              <a:gd name="connsiteX21" fmla="*/ 207815 w 272146"/>
              <a:gd name="connsiteY21" fmla="*/ 779764 h 1666115"/>
              <a:gd name="connsiteX22" fmla="*/ 219035 w 272146"/>
              <a:gd name="connsiteY22" fmla="*/ 796593 h 1666115"/>
              <a:gd name="connsiteX23" fmla="*/ 235864 w 272146"/>
              <a:gd name="connsiteY23" fmla="*/ 830252 h 1666115"/>
              <a:gd name="connsiteX24" fmla="*/ 247084 w 272146"/>
              <a:gd name="connsiteY24" fmla="*/ 863911 h 1666115"/>
              <a:gd name="connsiteX25" fmla="*/ 252694 w 272146"/>
              <a:gd name="connsiteY25" fmla="*/ 880741 h 1666115"/>
              <a:gd name="connsiteX26" fmla="*/ 263913 w 272146"/>
              <a:gd name="connsiteY26" fmla="*/ 925619 h 1666115"/>
              <a:gd name="connsiteX27" fmla="*/ 263913 w 272146"/>
              <a:gd name="connsiteY27" fmla="*/ 1054645 h 1666115"/>
              <a:gd name="connsiteX28" fmla="*/ 230254 w 272146"/>
              <a:gd name="connsiteY28" fmla="*/ 1077084 h 1666115"/>
              <a:gd name="connsiteX29" fmla="*/ 190986 w 272146"/>
              <a:gd name="connsiteY29" fmla="*/ 1093914 h 1666115"/>
              <a:gd name="connsiteX30" fmla="*/ 140497 w 272146"/>
              <a:gd name="connsiteY30" fmla="*/ 1127573 h 1666115"/>
              <a:gd name="connsiteX31" fmla="*/ 123668 w 272146"/>
              <a:gd name="connsiteY31" fmla="*/ 1138792 h 1666115"/>
              <a:gd name="connsiteX32" fmla="*/ 106839 w 272146"/>
              <a:gd name="connsiteY32" fmla="*/ 1150012 h 1666115"/>
              <a:gd name="connsiteX33" fmla="*/ 90009 w 272146"/>
              <a:gd name="connsiteY33" fmla="*/ 1183671 h 1666115"/>
              <a:gd name="connsiteX34" fmla="*/ 84399 w 272146"/>
              <a:gd name="connsiteY34" fmla="*/ 1200500 h 1666115"/>
              <a:gd name="connsiteX35" fmla="*/ 90009 w 272146"/>
              <a:gd name="connsiteY35" fmla="*/ 1262208 h 1666115"/>
              <a:gd name="connsiteX36" fmla="*/ 129278 w 272146"/>
              <a:gd name="connsiteY36" fmla="*/ 1307087 h 1666115"/>
              <a:gd name="connsiteX37" fmla="*/ 140497 w 272146"/>
              <a:gd name="connsiteY37" fmla="*/ 1323916 h 1666115"/>
              <a:gd name="connsiteX38" fmla="*/ 157327 w 272146"/>
              <a:gd name="connsiteY38" fmla="*/ 1335136 h 1666115"/>
              <a:gd name="connsiteX39" fmla="*/ 179766 w 272146"/>
              <a:gd name="connsiteY39" fmla="*/ 1368795 h 1666115"/>
              <a:gd name="connsiteX40" fmla="*/ 190986 w 272146"/>
              <a:gd name="connsiteY40" fmla="*/ 1385624 h 1666115"/>
              <a:gd name="connsiteX41" fmla="*/ 196596 w 272146"/>
              <a:gd name="connsiteY41" fmla="*/ 1402454 h 1666115"/>
              <a:gd name="connsiteX42" fmla="*/ 207815 w 272146"/>
              <a:gd name="connsiteY42" fmla="*/ 1424893 h 1666115"/>
              <a:gd name="connsiteX43" fmla="*/ 224645 w 272146"/>
              <a:gd name="connsiteY43" fmla="*/ 1464162 h 1666115"/>
              <a:gd name="connsiteX44" fmla="*/ 230254 w 272146"/>
              <a:gd name="connsiteY44" fmla="*/ 1480991 h 1666115"/>
              <a:gd name="connsiteX45" fmla="*/ 241474 w 272146"/>
              <a:gd name="connsiteY45" fmla="*/ 1497820 h 1666115"/>
              <a:gd name="connsiteX46" fmla="*/ 235864 w 272146"/>
              <a:gd name="connsiteY46" fmla="*/ 1587578 h 1666115"/>
              <a:gd name="connsiteX47" fmla="*/ 224645 w 272146"/>
              <a:gd name="connsiteY47" fmla="*/ 1621236 h 1666115"/>
              <a:gd name="connsiteX48" fmla="*/ 224645 w 272146"/>
              <a:gd name="connsiteY48" fmla="*/ 1666115 h 166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72146" h="1666115">
                <a:moveTo>
                  <a:pt x="241474" y="0"/>
                </a:moveTo>
                <a:cubicBezTo>
                  <a:pt x="239604" y="41139"/>
                  <a:pt x="239708" y="82415"/>
                  <a:pt x="235864" y="123416"/>
                </a:cubicBezTo>
                <a:cubicBezTo>
                  <a:pt x="234660" y="136254"/>
                  <a:pt x="222442" y="187120"/>
                  <a:pt x="219035" y="207563"/>
                </a:cubicBezTo>
                <a:cubicBezTo>
                  <a:pt x="217165" y="218783"/>
                  <a:pt x="217022" y="230431"/>
                  <a:pt x="213425" y="241222"/>
                </a:cubicBezTo>
                <a:cubicBezTo>
                  <a:pt x="211293" y="247618"/>
                  <a:pt x="206684" y="253012"/>
                  <a:pt x="202205" y="258051"/>
                </a:cubicBezTo>
                <a:cubicBezTo>
                  <a:pt x="191664" y="269910"/>
                  <a:pt x="181749" y="282909"/>
                  <a:pt x="168547" y="291710"/>
                </a:cubicBezTo>
                <a:cubicBezTo>
                  <a:pt x="151234" y="303252"/>
                  <a:pt x="149286" y="302961"/>
                  <a:pt x="134888" y="319759"/>
                </a:cubicBezTo>
                <a:cubicBezTo>
                  <a:pt x="128803" y="326858"/>
                  <a:pt x="123492" y="334590"/>
                  <a:pt x="118058" y="342198"/>
                </a:cubicBezTo>
                <a:cubicBezTo>
                  <a:pt x="114139" y="347684"/>
                  <a:pt x="111155" y="353848"/>
                  <a:pt x="106839" y="359028"/>
                </a:cubicBezTo>
                <a:cubicBezTo>
                  <a:pt x="90703" y="378392"/>
                  <a:pt x="77024" y="381153"/>
                  <a:pt x="67570" y="409516"/>
                </a:cubicBezTo>
                <a:cubicBezTo>
                  <a:pt x="65700" y="415126"/>
                  <a:pt x="65240" y="421426"/>
                  <a:pt x="61960" y="426346"/>
                </a:cubicBezTo>
                <a:cubicBezTo>
                  <a:pt x="37143" y="463572"/>
                  <a:pt x="52269" y="423291"/>
                  <a:pt x="33911" y="460005"/>
                </a:cubicBezTo>
                <a:cubicBezTo>
                  <a:pt x="10687" y="506451"/>
                  <a:pt x="49233" y="445438"/>
                  <a:pt x="17081" y="493663"/>
                </a:cubicBezTo>
                <a:cubicBezTo>
                  <a:pt x="2265" y="538113"/>
                  <a:pt x="7806" y="515656"/>
                  <a:pt x="252" y="560981"/>
                </a:cubicBezTo>
                <a:cubicBezTo>
                  <a:pt x="2482" y="592204"/>
                  <a:pt x="-7705" y="631562"/>
                  <a:pt x="17081" y="656348"/>
                </a:cubicBezTo>
                <a:cubicBezTo>
                  <a:pt x="35759" y="675026"/>
                  <a:pt x="30209" y="661772"/>
                  <a:pt x="50740" y="673178"/>
                </a:cubicBezTo>
                <a:cubicBezTo>
                  <a:pt x="62527" y="679727"/>
                  <a:pt x="71607" y="691353"/>
                  <a:pt x="84399" y="695617"/>
                </a:cubicBezTo>
                <a:lnTo>
                  <a:pt x="118058" y="706836"/>
                </a:lnTo>
                <a:cubicBezTo>
                  <a:pt x="123668" y="710576"/>
                  <a:pt x="128857" y="715041"/>
                  <a:pt x="134888" y="718056"/>
                </a:cubicBezTo>
                <a:cubicBezTo>
                  <a:pt x="140177" y="720701"/>
                  <a:pt x="146797" y="720386"/>
                  <a:pt x="151717" y="723666"/>
                </a:cubicBezTo>
                <a:cubicBezTo>
                  <a:pt x="193738" y="751680"/>
                  <a:pt x="145361" y="732766"/>
                  <a:pt x="185376" y="746105"/>
                </a:cubicBezTo>
                <a:lnTo>
                  <a:pt x="207815" y="779764"/>
                </a:lnTo>
                <a:lnTo>
                  <a:pt x="219035" y="796593"/>
                </a:lnTo>
                <a:cubicBezTo>
                  <a:pt x="239494" y="857970"/>
                  <a:pt x="206866" y="765007"/>
                  <a:pt x="235864" y="830252"/>
                </a:cubicBezTo>
                <a:cubicBezTo>
                  <a:pt x="240667" y="841059"/>
                  <a:pt x="243344" y="852691"/>
                  <a:pt x="247084" y="863911"/>
                </a:cubicBezTo>
                <a:cubicBezTo>
                  <a:pt x="248954" y="869521"/>
                  <a:pt x="251534" y="874942"/>
                  <a:pt x="252694" y="880741"/>
                </a:cubicBezTo>
                <a:cubicBezTo>
                  <a:pt x="259464" y="914588"/>
                  <a:pt x="255289" y="899744"/>
                  <a:pt x="263913" y="925619"/>
                </a:cubicBezTo>
                <a:cubicBezTo>
                  <a:pt x="269978" y="968074"/>
                  <a:pt x="278927" y="1011747"/>
                  <a:pt x="263913" y="1054645"/>
                </a:cubicBezTo>
                <a:cubicBezTo>
                  <a:pt x="259458" y="1067372"/>
                  <a:pt x="241474" y="1069604"/>
                  <a:pt x="230254" y="1077084"/>
                </a:cubicBezTo>
                <a:cubicBezTo>
                  <a:pt x="207008" y="1092581"/>
                  <a:pt x="219968" y="1086668"/>
                  <a:pt x="190986" y="1093914"/>
                </a:cubicBezTo>
                <a:lnTo>
                  <a:pt x="140497" y="1127573"/>
                </a:lnTo>
                <a:lnTo>
                  <a:pt x="123668" y="1138792"/>
                </a:lnTo>
                <a:lnTo>
                  <a:pt x="106839" y="1150012"/>
                </a:lnTo>
                <a:cubicBezTo>
                  <a:pt x="92738" y="1192311"/>
                  <a:pt x="111759" y="1140172"/>
                  <a:pt x="90009" y="1183671"/>
                </a:cubicBezTo>
                <a:cubicBezTo>
                  <a:pt x="87364" y="1188960"/>
                  <a:pt x="86269" y="1194890"/>
                  <a:pt x="84399" y="1200500"/>
                </a:cubicBezTo>
                <a:cubicBezTo>
                  <a:pt x="86269" y="1221069"/>
                  <a:pt x="84181" y="1242393"/>
                  <a:pt x="90009" y="1262208"/>
                </a:cubicBezTo>
                <a:cubicBezTo>
                  <a:pt x="97991" y="1289345"/>
                  <a:pt x="110327" y="1294453"/>
                  <a:pt x="129278" y="1307087"/>
                </a:cubicBezTo>
                <a:cubicBezTo>
                  <a:pt x="133018" y="1312697"/>
                  <a:pt x="135730" y="1319149"/>
                  <a:pt x="140497" y="1323916"/>
                </a:cubicBezTo>
                <a:cubicBezTo>
                  <a:pt x="145265" y="1328684"/>
                  <a:pt x="152887" y="1330062"/>
                  <a:pt x="157327" y="1335136"/>
                </a:cubicBezTo>
                <a:cubicBezTo>
                  <a:pt x="166206" y="1345284"/>
                  <a:pt x="172286" y="1357575"/>
                  <a:pt x="179766" y="1368795"/>
                </a:cubicBezTo>
                <a:lnTo>
                  <a:pt x="190986" y="1385624"/>
                </a:lnTo>
                <a:cubicBezTo>
                  <a:pt x="192856" y="1391234"/>
                  <a:pt x="194267" y="1397019"/>
                  <a:pt x="196596" y="1402454"/>
                </a:cubicBezTo>
                <a:cubicBezTo>
                  <a:pt x="199890" y="1410140"/>
                  <a:pt x="204879" y="1417063"/>
                  <a:pt x="207815" y="1424893"/>
                </a:cubicBezTo>
                <a:cubicBezTo>
                  <a:pt x="223339" y="1466291"/>
                  <a:pt x="201908" y="1430057"/>
                  <a:pt x="224645" y="1464162"/>
                </a:cubicBezTo>
                <a:cubicBezTo>
                  <a:pt x="226515" y="1469772"/>
                  <a:pt x="227610" y="1475702"/>
                  <a:pt x="230254" y="1480991"/>
                </a:cubicBezTo>
                <a:cubicBezTo>
                  <a:pt x="233269" y="1487021"/>
                  <a:pt x="241120" y="1491087"/>
                  <a:pt x="241474" y="1497820"/>
                </a:cubicBezTo>
                <a:cubicBezTo>
                  <a:pt x="243050" y="1527756"/>
                  <a:pt x="239914" y="1557875"/>
                  <a:pt x="235864" y="1587578"/>
                </a:cubicBezTo>
                <a:cubicBezTo>
                  <a:pt x="234266" y="1599296"/>
                  <a:pt x="224645" y="1609410"/>
                  <a:pt x="224645" y="1621236"/>
                </a:cubicBezTo>
                <a:lnTo>
                  <a:pt x="224645" y="1666115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5B009F-6774-6E43-B065-0C304797A92B}"/>
              </a:ext>
            </a:extLst>
          </p:cNvPr>
          <p:cNvSpPr/>
          <p:nvPr/>
        </p:nvSpPr>
        <p:spPr>
          <a:xfrm>
            <a:off x="3588692" y="2455568"/>
            <a:ext cx="15052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>
                <a:latin typeface="Century Gothic" charset="0"/>
                <a:ea typeface="Century Gothic" charset="0"/>
                <a:cs typeface="Century Gothic" charset="0"/>
              </a:rPr>
              <a:t>Thread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56C72A-BDB6-E445-83AC-154C96D3ED28}"/>
              </a:ext>
            </a:extLst>
          </p:cNvPr>
          <p:cNvSpPr/>
          <p:nvPr/>
        </p:nvSpPr>
        <p:spPr>
          <a:xfrm>
            <a:off x="4960097" y="3690384"/>
            <a:ext cx="15052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>
                <a:latin typeface="Century Gothic" charset="0"/>
                <a:ea typeface="Century Gothic" charset="0"/>
                <a:cs typeface="Century Gothic" charset="0"/>
              </a:rPr>
              <a:t>field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D90C05-8E77-4A41-A368-8469DA701D02}"/>
              </a:ext>
            </a:extLst>
          </p:cNvPr>
          <p:cNvSpPr/>
          <p:nvPr/>
        </p:nvSpPr>
        <p:spPr>
          <a:xfrm>
            <a:off x="4960097" y="4868020"/>
            <a:ext cx="15052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>
                <a:latin typeface="Century Gothic" charset="0"/>
                <a:ea typeface="Century Gothic" charset="0"/>
                <a:cs typeface="Century Gothic" charset="0"/>
              </a:rPr>
              <a:t>field 2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3670DF7-BC00-8D48-9D09-58502890639F}"/>
              </a:ext>
            </a:extLst>
          </p:cNvPr>
          <p:cNvSpPr txBox="1">
            <a:spLocks/>
          </p:cNvSpPr>
          <p:nvPr/>
        </p:nvSpPr>
        <p:spPr>
          <a:xfrm>
            <a:off x="1659925" y="1606378"/>
            <a:ext cx="8872151" cy="4749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HelveticaNeueDeskInterface-Regular" charset="0"/>
              <a:buChar char="–"/>
              <a:defRPr sz="22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HelveticaNeueDeskInterface-Regular" charset="0"/>
              <a:buChar char="–"/>
              <a:defRPr sz="18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Wrongly defined atomic blocks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6AFC113-663A-FC44-A740-AE78F87AC5FD}"/>
              </a:ext>
            </a:extLst>
          </p:cNvPr>
          <p:cNvGrpSpPr/>
          <p:nvPr/>
        </p:nvGrpSpPr>
        <p:grpSpPr>
          <a:xfrm>
            <a:off x="2879704" y="2729196"/>
            <a:ext cx="1865682" cy="3364817"/>
            <a:chOff x="1355704" y="2729195"/>
            <a:chExt cx="1865682" cy="336481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25C6F83-2B43-3545-B322-8D1C841E0FC7}"/>
                </a:ext>
              </a:extLst>
            </p:cNvPr>
            <p:cNvGrpSpPr/>
            <p:nvPr/>
          </p:nvGrpSpPr>
          <p:grpSpPr>
            <a:xfrm>
              <a:off x="2477788" y="2929821"/>
              <a:ext cx="743598" cy="3164191"/>
              <a:chOff x="2833640" y="3020634"/>
              <a:chExt cx="743598" cy="3164191"/>
            </a:xfrm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4FF7338D-A8B5-7147-B125-5B5597E0DC61}"/>
                  </a:ext>
                </a:extLst>
              </p:cNvPr>
              <p:cNvSpPr/>
              <p:nvPr/>
            </p:nvSpPr>
            <p:spPr>
              <a:xfrm>
                <a:off x="2833640" y="3020634"/>
                <a:ext cx="272146" cy="944889"/>
              </a:xfrm>
              <a:custGeom>
                <a:avLst/>
                <a:gdLst>
                  <a:gd name="connsiteX0" fmla="*/ 241474 w 272146"/>
                  <a:gd name="connsiteY0" fmla="*/ 0 h 1666115"/>
                  <a:gd name="connsiteX1" fmla="*/ 235864 w 272146"/>
                  <a:gd name="connsiteY1" fmla="*/ 123416 h 1666115"/>
                  <a:gd name="connsiteX2" fmla="*/ 219035 w 272146"/>
                  <a:gd name="connsiteY2" fmla="*/ 207563 h 1666115"/>
                  <a:gd name="connsiteX3" fmla="*/ 213425 w 272146"/>
                  <a:gd name="connsiteY3" fmla="*/ 241222 h 1666115"/>
                  <a:gd name="connsiteX4" fmla="*/ 202205 w 272146"/>
                  <a:gd name="connsiteY4" fmla="*/ 258051 h 1666115"/>
                  <a:gd name="connsiteX5" fmla="*/ 168547 w 272146"/>
                  <a:gd name="connsiteY5" fmla="*/ 291710 h 1666115"/>
                  <a:gd name="connsiteX6" fmla="*/ 134888 w 272146"/>
                  <a:gd name="connsiteY6" fmla="*/ 319759 h 1666115"/>
                  <a:gd name="connsiteX7" fmla="*/ 118058 w 272146"/>
                  <a:gd name="connsiteY7" fmla="*/ 342198 h 1666115"/>
                  <a:gd name="connsiteX8" fmla="*/ 106839 w 272146"/>
                  <a:gd name="connsiteY8" fmla="*/ 359028 h 1666115"/>
                  <a:gd name="connsiteX9" fmla="*/ 67570 w 272146"/>
                  <a:gd name="connsiteY9" fmla="*/ 409516 h 1666115"/>
                  <a:gd name="connsiteX10" fmla="*/ 61960 w 272146"/>
                  <a:gd name="connsiteY10" fmla="*/ 426346 h 1666115"/>
                  <a:gd name="connsiteX11" fmla="*/ 33911 w 272146"/>
                  <a:gd name="connsiteY11" fmla="*/ 460005 h 1666115"/>
                  <a:gd name="connsiteX12" fmla="*/ 17081 w 272146"/>
                  <a:gd name="connsiteY12" fmla="*/ 493663 h 1666115"/>
                  <a:gd name="connsiteX13" fmla="*/ 252 w 272146"/>
                  <a:gd name="connsiteY13" fmla="*/ 560981 h 1666115"/>
                  <a:gd name="connsiteX14" fmla="*/ 17081 w 272146"/>
                  <a:gd name="connsiteY14" fmla="*/ 656348 h 1666115"/>
                  <a:gd name="connsiteX15" fmla="*/ 50740 w 272146"/>
                  <a:gd name="connsiteY15" fmla="*/ 673178 h 1666115"/>
                  <a:gd name="connsiteX16" fmla="*/ 84399 w 272146"/>
                  <a:gd name="connsiteY16" fmla="*/ 695617 h 1666115"/>
                  <a:gd name="connsiteX17" fmla="*/ 118058 w 272146"/>
                  <a:gd name="connsiteY17" fmla="*/ 706836 h 1666115"/>
                  <a:gd name="connsiteX18" fmla="*/ 134888 w 272146"/>
                  <a:gd name="connsiteY18" fmla="*/ 718056 h 1666115"/>
                  <a:gd name="connsiteX19" fmla="*/ 151717 w 272146"/>
                  <a:gd name="connsiteY19" fmla="*/ 723666 h 1666115"/>
                  <a:gd name="connsiteX20" fmla="*/ 185376 w 272146"/>
                  <a:gd name="connsiteY20" fmla="*/ 746105 h 1666115"/>
                  <a:gd name="connsiteX21" fmla="*/ 207815 w 272146"/>
                  <a:gd name="connsiteY21" fmla="*/ 779764 h 1666115"/>
                  <a:gd name="connsiteX22" fmla="*/ 219035 w 272146"/>
                  <a:gd name="connsiteY22" fmla="*/ 796593 h 1666115"/>
                  <a:gd name="connsiteX23" fmla="*/ 235864 w 272146"/>
                  <a:gd name="connsiteY23" fmla="*/ 830252 h 1666115"/>
                  <a:gd name="connsiteX24" fmla="*/ 247084 w 272146"/>
                  <a:gd name="connsiteY24" fmla="*/ 863911 h 1666115"/>
                  <a:gd name="connsiteX25" fmla="*/ 252694 w 272146"/>
                  <a:gd name="connsiteY25" fmla="*/ 880741 h 1666115"/>
                  <a:gd name="connsiteX26" fmla="*/ 263913 w 272146"/>
                  <a:gd name="connsiteY26" fmla="*/ 925619 h 1666115"/>
                  <a:gd name="connsiteX27" fmla="*/ 263913 w 272146"/>
                  <a:gd name="connsiteY27" fmla="*/ 1054645 h 1666115"/>
                  <a:gd name="connsiteX28" fmla="*/ 230254 w 272146"/>
                  <a:gd name="connsiteY28" fmla="*/ 1077084 h 1666115"/>
                  <a:gd name="connsiteX29" fmla="*/ 190986 w 272146"/>
                  <a:gd name="connsiteY29" fmla="*/ 1093914 h 1666115"/>
                  <a:gd name="connsiteX30" fmla="*/ 140497 w 272146"/>
                  <a:gd name="connsiteY30" fmla="*/ 1127573 h 1666115"/>
                  <a:gd name="connsiteX31" fmla="*/ 123668 w 272146"/>
                  <a:gd name="connsiteY31" fmla="*/ 1138792 h 1666115"/>
                  <a:gd name="connsiteX32" fmla="*/ 106839 w 272146"/>
                  <a:gd name="connsiteY32" fmla="*/ 1150012 h 1666115"/>
                  <a:gd name="connsiteX33" fmla="*/ 90009 w 272146"/>
                  <a:gd name="connsiteY33" fmla="*/ 1183671 h 1666115"/>
                  <a:gd name="connsiteX34" fmla="*/ 84399 w 272146"/>
                  <a:gd name="connsiteY34" fmla="*/ 1200500 h 1666115"/>
                  <a:gd name="connsiteX35" fmla="*/ 90009 w 272146"/>
                  <a:gd name="connsiteY35" fmla="*/ 1262208 h 1666115"/>
                  <a:gd name="connsiteX36" fmla="*/ 129278 w 272146"/>
                  <a:gd name="connsiteY36" fmla="*/ 1307087 h 1666115"/>
                  <a:gd name="connsiteX37" fmla="*/ 140497 w 272146"/>
                  <a:gd name="connsiteY37" fmla="*/ 1323916 h 1666115"/>
                  <a:gd name="connsiteX38" fmla="*/ 157327 w 272146"/>
                  <a:gd name="connsiteY38" fmla="*/ 1335136 h 1666115"/>
                  <a:gd name="connsiteX39" fmla="*/ 179766 w 272146"/>
                  <a:gd name="connsiteY39" fmla="*/ 1368795 h 1666115"/>
                  <a:gd name="connsiteX40" fmla="*/ 190986 w 272146"/>
                  <a:gd name="connsiteY40" fmla="*/ 1385624 h 1666115"/>
                  <a:gd name="connsiteX41" fmla="*/ 196596 w 272146"/>
                  <a:gd name="connsiteY41" fmla="*/ 1402454 h 1666115"/>
                  <a:gd name="connsiteX42" fmla="*/ 207815 w 272146"/>
                  <a:gd name="connsiteY42" fmla="*/ 1424893 h 1666115"/>
                  <a:gd name="connsiteX43" fmla="*/ 224645 w 272146"/>
                  <a:gd name="connsiteY43" fmla="*/ 1464162 h 1666115"/>
                  <a:gd name="connsiteX44" fmla="*/ 230254 w 272146"/>
                  <a:gd name="connsiteY44" fmla="*/ 1480991 h 1666115"/>
                  <a:gd name="connsiteX45" fmla="*/ 241474 w 272146"/>
                  <a:gd name="connsiteY45" fmla="*/ 1497820 h 1666115"/>
                  <a:gd name="connsiteX46" fmla="*/ 235864 w 272146"/>
                  <a:gd name="connsiteY46" fmla="*/ 1587578 h 1666115"/>
                  <a:gd name="connsiteX47" fmla="*/ 224645 w 272146"/>
                  <a:gd name="connsiteY47" fmla="*/ 1621236 h 1666115"/>
                  <a:gd name="connsiteX48" fmla="*/ 224645 w 272146"/>
                  <a:gd name="connsiteY48" fmla="*/ 1666115 h 166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72146" h="1666115">
                    <a:moveTo>
                      <a:pt x="241474" y="0"/>
                    </a:moveTo>
                    <a:cubicBezTo>
                      <a:pt x="239604" y="41139"/>
                      <a:pt x="239708" y="82415"/>
                      <a:pt x="235864" y="123416"/>
                    </a:cubicBezTo>
                    <a:cubicBezTo>
                      <a:pt x="234660" y="136254"/>
                      <a:pt x="222442" y="187120"/>
                      <a:pt x="219035" y="207563"/>
                    </a:cubicBezTo>
                    <a:cubicBezTo>
                      <a:pt x="217165" y="218783"/>
                      <a:pt x="217022" y="230431"/>
                      <a:pt x="213425" y="241222"/>
                    </a:cubicBezTo>
                    <a:cubicBezTo>
                      <a:pt x="211293" y="247618"/>
                      <a:pt x="206684" y="253012"/>
                      <a:pt x="202205" y="258051"/>
                    </a:cubicBezTo>
                    <a:cubicBezTo>
                      <a:pt x="191664" y="269910"/>
                      <a:pt x="181749" y="282909"/>
                      <a:pt x="168547" y="291710"/>
                    </a:cubicBezTo>
                    <a:cubicBezTo>
                      <a:pt x="151234" y="303252"/>
                      <a:pt x="149286" y="302961"/>
                      <a:pt x="134888" y="319759"/>
                    </a:cubicBezTo>
                    <a:cubicBezTo>
                      <a:pt x="128803" y="326858"/>
                      <a:pt x="123492" y="334590"/>
                      <a:pt x="118058" y="342198"/>
                    </a:cubicBezTo>
                    <a:cubicBezTo>
                      <a:pt x="114139" y="347684"/>
                      <a:pt x="111155" y="353848"/>
                      <a:pt x="106839" y="359028"/>
                    </a:cubicBezTo>
                    <a:cubicBezTo>
                      <a:pt x="90703" y="378392"/>
                      <a:pt x="77024" y="381153"/>
                      <a:pt x="67570" y="409516"/>
                    </a:cubicBezTo>
                    <a:cubicBezTo>
                      <a:pt x="65700" y="415126"/>
                      <a:pt x="65240" y="421426"/>
                      <a:pt x="61960" y="426346"/>
                    </a:cubicBezTo>
                    <a:cubicBezTo>
                      <a:pt x="37143" y="463572"/>
                      <a:pt x="52269" y="423291"/>
                      <a:pt x="33911" y="460005"/>
                    </a:cubicBezTo>
                    <a:cubicBezTo>
                      <a:pt x="10687" y="506451"/>
                      <a:pt x="49233" y="445438"/>
                      <a:pt x="17081" y="493663"/>
                    </a:cubicBezTo>
                    <a:cubicBezTo>
                      <a:pt x="2265" y="538113"/>
                      <a:pt x="7806" y="515656"/>
                      <a:pt x="252" y="560981"/>
                    </a:cubicBezTo>
                    <a:cubicBezTo>
                      <a:pt x="2482" y="592204"/>
                      <a:pt x="-7705" y="631562"/>
                      <a:pt x="17081" y="656348"/>
                    </a:cubicBezTo>
                    <a:cubicBezTo>
                      <a:pt x="35759" y="675026"/>
                      <a:pt x="30209" y="661772"/>
                      <a:pt x="50740" y="673178"/>
                    </a:cubicBezTo>
                    <a:cubicBezTo>
                      <a:pt x="62527" y="679727"/>
                      <a:pt x="71607" y="691353"/>
                      <a:pt x="84399" y="695617"/>
                    </a:cubicBezTo>
                    <a:lnTo>
                      <a:pt x="118058" y="706836"/>
                    </a:lnTo>
                    <a:cubicBezTo>
                      <a:pt x="123668" y="710576"/>
                      <a:pt x="128857" y="715041"/>
                      <a:pt x="134888" y="718056"/>
                    </a:cubicBezTo>
                    <a:cubicBezTo>
                      <a:pt x="140177" y="720701"/>
                      <a:pt x="146797" y="720386"/>
                      <a:pt x="151717" y="723666"/>
                    </a:cubicBezTo>
                    <a:cubicBezTo>
                      <a:pt x="193738" y="751680"/>
                      <a:pt x="145361" y="732766"/>
                      <a:pt x="185376" y="746105"/>
                    </a:cubicBezTo>
                    <a:lnTo>
                      <a:pt x="207815" y="779764"/>
                    </a:lnTo>
                    <a:lnTo>
                      <a:pt x="219035" y="796593"/>
                    </a:lnTo>
                    <a:cubicBezTo>
                      <a:pt x="239494" y="857970"/>
                      <a:pt x="206866" y="765007"/>
                      <a:pt x="235864" y="830252"/>
                    </a:cubicBezTo>
                    <a:cubicBezTo>
                      <a:pt x="240667" y="841059"/>
                      <a:pt x="243344" y="852691"/>
                      <a:pt x="247084" y="863911"/>
                    </a:cubicBezTo>
                    <a:cubicBezTo>
                      <a:pt x="248954" y="869521"/>
                      <a:pt x="251534" y="874942"/>
                      <a:pt x="252694" y="880741"/>
                    </a:cubicBezTo>
                    <a:cubicBezTo>
                      <a:pt x="259464" y="914588"/>
                      <a:pt x="255289" y="899744"/>
                      <a:pt x="263913" y="925619"/>
                    </a:cubicBezTo>
                    <a:cubicBezTo>
                      <a:pt x="269978" y="968074"/>
                      <a:pt x="278927" y="1011747"/>
                      <a:pt x="263913" y="1054645"/>
                    </a:cubicBezTo>
                    <a:cubicBezTo>
                      <a:pt x="259458" y="1067372"/>
                      <a:pt x="241474" y="1069604"/>
                      <a:pt x="230254" y="1077084"/>
                    </a:cubicBezTo>
                    <a:cubicBezTo>
                      <a:pt x="207008" y="1092581"/>
                      <a:pt x="219968" y="1086668"/>
                      <a:pt x="190986" y="1093914"/>
                    </a:cubicBezTo>
                    <a:lnTo>
                      <a:pt x="140497" y="1127573"/>
                    </a:lnTo>
                    <a:lnTo>
                      <a:pt x="123668" y="1138792"/>
                    </a:lnTo>
                    <a:lnTo>
                      <a:pt x="106839" y="1150012"/>
                    </a:lnTo>
                    <a:cubicBezTo>
                      <a:pt x="92738" y="1192311"/>
                      <a:pt x="111759" y="1140172"/>
                      <a:pt x="90009" y="1183671"/>
                    </a:cubicBezTo>
                    <a:cubicBezTo>
                      <a:pt x="87364" y="1188960"/>
                      <a:pt x="86269" y="1194890"/>
                      <a:pt x="84399" y="1200500"/>
                    </a:cubicBezTo>
                    <a:cubicBezTo>
                      <a:pt x="86269" y="1221069"/>
                      <a:pt x="84181" y="1242393"/>
                      <a:pt x="90009" y="1262208"/>
                    </a:cubicBezTo>
                    <a:cubicBezTo>
                      <a:pt x="97991" y="1289345"/>
                      <a:pt x="110327" y="1294453"/>
                      <a:pt x="129278" y="1307087"/>
                    </a:cubicBezTo>
                    <a:cubicBezTo>
                      <a:pt x="133018" y="1312697"/>
                      <a:pt x="135730" y="1319149"/>
                      <a:pt x="140497" y="1323916"/>
                    </a:cubicBezTo>
                    <a:cubicBezTo>
                      <a:pt x="145265" y="1328684"/>
                      <a:pt x="152887" y="1330062"/>
                      <a:pt x="157327" y="1335136"/>
                    </a:cubicBezTo>
                    <a:cubicBezTo>
                      <a:pt x="166206" y="1345284"/>
                      <a:pt x="172286" y="1357575"/>
                      <a:pt x="179766" y="1368795"/>
                    </a:cubicBezTo>
                    <a:lnTo>
                      <a:pt x="190986" y="1385624"/>
                    </a:lnTo>
                    <a:cubicBezTo>
                      <a:pt x="192856" y="1391234"/>
                      <a:pt x="194267" y="1397019"/>
                      <a:pt x="196596" y="1402454"/>
                    </a:cubicBezTo>
                    <a:cubicBezTo>
                      <a:pt x="199890" y="1410140"/>
                      <a:pt x="204879" y="1417063"/>
                      <a:pt x="207815" y="1424893"/>
                    </a:cubicBezTo>
                    <a:cubicBezTo>
                      <a:pt x="223339" y="1466291"/>
                      <a:pt x="201908" y="1430057"/>
                      <a:pt x="224645" y="1464162"/>
                    </a:cubicBezTo>
                    <a:cubicBezTo>
                      <a:pt x="226515" y="1469772"/>
                      <a:pt x="227610" y="1475702"/>
                      <a:pt x="230254" y="1480991"/>
                    </a:cubicBezTo>
                    <a:cubicBezTo>
                      <a:pt x="233269" y="1487021"/>
                      <a:pt x="241120" y="1491087"/>
                      <a:pt x="241474" y="1497820"/>
                    </a:cubicBezTo>
                    <a:cubicBezTo>
                      <a:pt x="243050" y="1527756"/>
                      <a:pt x="239914" y="1557875"/>
                      <a:pt x="235864" y="1587578"/>
                    </a:cubicBezTo>
                    <a:cubicBezTo>
                      <a:pt x="234266" y="1599296"/>
                      <a:pt x="224645" y="1609410"/>
                      <a:pt x="224645" y="1621236"/>
                    </a:cubicBezTo>
                    <a:lnTo>
                      <a:pt x="224645" y="1666115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561BE0D8-E6DC-8F43-ADD3-AD82B84EBBA5}"/>
                  </a:ext>
                </a:extLst>
              </p:cNvPr>
              <p:cNvSpPr/>
              <p:nvPr/>
            </p:nvSpPr>
            <p:spPr>
              <a:xfrm>
                <a:off x="2833640" y="4160436"/>
                <a:ext cx="272146" cy="944889"/>
              </a:xfrm>
              <a:custGeom>
                <a:avLst/>
                <a:gdLst>
                  <a:gd name="connsiteX0" fmla="*/ 241474 w 272146"/>
                  <a:gd name="connsiteY0" fmla="*/ 0 h 1666115"/>
                  <a:gd name="connsiteX1" fmla="*/ 235864 w 272146"/>
                  <a:gd name="connsiteY1" fmla="*/ 123416 h 1666115"/>
                  <a:gd name="connsiteX2" fmla="*/ 219035 w 272146"/>
                  <a:gd name="connsiteY2" fmla="*/ 207563 h 1666115"/>
                  <a:gd name="connsiteX3" fmla="*/ 213425 w 272146"/>
                  <a:gd name="connsiteY3" fmla="*/ 241222 h 1666115"/>
                  <a:gd name="connsiteX4" fmla="*/ 202205 w 272146"/>
                  <a:gd name="connsiteY4" fmla="*/ 258051 h 1666115"/>
                  <a:gd name="connsiteX5" fmla="*/ 168547 w 272146"/>
                  <a:gd name="connsiteY5" fmla="*/ 291710 h 1666115"/>
                  <a:gd name="connsiteX6" fmla="*/ 134888 w 272146"/>
                  <a:gd name="connsiteY6" fmla="*/ 319759 h 1666115"/>
                  <a:gd name="connsiteX7" fmla="*/ 118058 w 272146"/>
                  <a:gd name="connsiteY7" fmla="*/ 342198 h 1666115"/>
                  <a:gd name="connsiteX8" fmla="*/ 106839 w 272146"/>
                  <a:gd name="connsiteY8" fmla="*/ 359028 h 1666115"/>
                  <a:gd name="connsiteX9" fmla="*/ 67570 w 272146"/>
                  <a:gd name="connsiteY9" fmla="*/ 409516 h 1666115"/>
                  <a:gd name="connsiteX10" fmla="*/ 61960 w 272146"/>
                  <a:gd name="connsiteY10" fmla="*/ 426346 h 1666115"/>
                  <a:gd name="connsiteX11" fmla="*/ 33911 w 272146"/>
                  <a:gd name="connsiteY11" fmla="*/ 460005 h 1666115"/>
                  <a:gd name="connsiteX12" fmla="*/ 17081 w 272146"/>
                  <a:gd name="connsiteY12" fmla="*/ 493663 h 1666115"/>
                  <a:gd name="connsiteX13" fmla="*/ 252 w 272146"/>
                  <a:gd name="connsiteY13" fmla="*/ 560981 h 1666115"/>
                  <a:gd name="connsiteX14" fmla="*/ 17081 w 272146"/>
                  <a:gd name="connsiteY14" fmla="*/ 656348 h 1666115"/>
                  <a:gd name="connsiteX15" fmla="*/ 50740 w 272146"/>
                  <a:gd name="connsiteY15" fmla="*/ 673178 h 1666115"/>
                  <a:gd name="connsiteX16" fmla="*/ 84399 w 272146"/>
                  <a:gd name="connsiteY16" fmla="*/ 695617 h 1666115"/>
                  <a:gd name="connsiteX17" fmla="*/ 118058 w 272146"/>
                  <a:gd name="connsiteY17" fmla="*/ 706836 h 1666115"/>
                  <a:gd name="connsiteX18" fmla="*/ 134888 w 272146"/>
                  <a:gd name="connsiteY18" fmla="*/ 718056 h 1666115"/>
                  <a:gd name="connsiteX19" fmla="*/ 151717 w 272146"/>
                  <a:gd name="connsiteY19" fmla="*/ 723666 h 1666115"/>
                  <a:gd name="connsiteX20" fmla="*/ 185376 w 272146"/>
                  <a:gd name="connsiteY20" fmla="*/ 746105 h 1666115"/>
                  <a:gd name="connsiteX21" fmla="*/ 207815 w 272146"/>
                  <a:gd name="connsiteY21" fmla="*/ 779764 h 1666115"/>
                  <a:gd name="connsiteX22" fmla="*/ 219035 w 272146"/>
                  <a:gd name="connsiteY22" fmla="*/ 796593 h 1666115"/>
                  <a:gd name="connsiteX23" fmla="*/ 235864 w 272146"/>
                  <a:gd name="connsiteY23" fmla="*/ 830252 h 1666115"/>
                  <a:gd name="connsiteX24" fmla="*/ 247084 w 272146"/>
                  <a:gd name="connsiteY24" fmla="*/ 863911 h 1666115"/>
                  <a:gd name="connsiteX25" fmla="*/ 252694 w 272146"/>
                  <a:gd name="connsiteY25" fmla="*/ 880741 h 1666115"/>
                  <a:gd name="connsiteX26" fmla="*/ 263913 w 272146"/>
                  <a:gd name="connsiteY26" fmla="*/ 925619 h 1666115"/>
                  <a:gd name="connsiteX27" fmla="*/ 263913 w 272146"/>
                  <a:gd name="connsiteY27" fmla="*/ 1054645 h 1666115"/>
                  <a:gd name="connsiteX28" fmla="*/ 230254 w 272146"/>
                  <a:gd name="connsiteY28" fmla="*/ 1077084 h 1666115"/>
                  <a:gd name="connsiteX29" fmla="*/ 190986 w 272146"/>
                  <a:gd name="connsiteY29" fmla="*/ 1093914 h 1666115"/>
                  <a:gd name="connsiteX30" fmla="*/ 140497 w 272146"/>
                  <a:gd name="connsiteY30" fmla="*/ 1127573 h 1666115"/>
                  <a:gd name="connsiteX31" fmla="*/ 123668 w 272146"/>
                  <a:gd name="connsiteY31" fmla="*/ 1138792 h 1666115"/>
                  <a:gd name="connsiteX32" fmla="*/ 106839 w 272146"/>
                  <a:gd name="connsiteY32" fmla="*/ 1150012 h 1666115"/>
                  <a:gd name="connsiteX33" fmla="*/ 90009 w 272146"/>
                  <a:gd name="connsiteY33" fmla="*/ 1183671 h 1666115"/>
                  <a:gd name="connsiteX34" fmla="*/ 84399 w 272146"/>
                  <a:gd name="connsiteY34" fmla="*/ 1200500 h 1666115"/>
                  <a:gd name="connsiteX35" fmla="*/ 90009 w 272146"/>
                  <a:gd name="connsiteY35" fmla="*/ 1262208 h 1666115"/>
                  <a:gd name="connsiteX36" fmla="*/ 129278 w 272146"/>
                  <a:gd name="connsiteY36" fmla="*/ 1307087 h 1666115"/>
                  <a:gd name="connsiteX37" fmla="*/ 140497 w 272146"/>
                  <a:gd name="connsiteY37" fmla="*/ 1323916 h 1666115"/>
                  <a:gd name="connsiteX38" fmla="*/ 157327 w 272146"/>
                  <a:gd name="connsiteY38" fmla="*/ 1335136 h 1666115"/>
                  <a:gd name="connsiteX39" fmla="*/ 179766 w 272146"/>
                  <a:gd name="connsiteY39" fmla="*/ 1368795 h 1666115"/>
                  <a:gd name="connsiteX40" fmla="*/ 190986 w 272146"/>
                  <a:gd name="connsiteY40" fmla="*/ 1385624 h 1666115"/>
                  <a:gd name="connsiteX41" fmla="*/ 196596 w 272146"/>
                  <a:gd name="connsiteY41" fmla="*/ 1402454 h 1666115"/>
                  <a:gd name="connsiteX42" fmla="*/ 207815 w 272146"/>
                  <a:gd name="connsiteY42" fmla="*/ 1424893 h 1666115"/>
                  <a:gd name="connsiteX43" fmla="*/ 224645 w 272146"/>
                  <a:gd name="connsiteY43" fmla="*/ 1464162 h 1666115"/>
                  <a:gd name="connsiteX44" fmla="*/ 230254 w 272146"/>
                  <a:gd name="connsiteY44" fmla="*/ 1480991 h 1666115"/>
                  <a:gd name="connsiteX45" fmla="*/ 241474 w 272146"/>
                  <a:gd name="connsiteY45" fmla="*/ 1497820 h 1666115"/>
                  <a:gd name="connsiteX46" fmla="*/ 235864 w 272146"/>
                  <a:gd name="connsiteY46" fmla="*/ 1587578 h 1666115"/>
                  <a:gd name="connsiteX47" fmla="*/ 224645 w 272146"/>
                  <a:gd name="connsiteY47" fmla="*/ 1621236 h 1666115"/>
                  <a:gd name="connsiteX48" fmla="*/ 224645 w 272146"/>
                  <a:gd name="connsiteY48" fmla="*/ 1666115 h 166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72146" h="1666115">
                    <a:moveTo>
                      <a:pt x="241474" y="0"/>
                    </a:moveTo>
                    <a:cubicBezTo>
                      <a:pt x="239604" y="41139"/>
                      <a:pt x="239708" y="82415"/>
                      <a:pt x="235864" y="123416"/>
                    </a:cubicBezTo>
                    <a:cubicBezTo>
                      <a:pt x="234660" y="136254"/>
                      <a:pt x="222442" y="187120"/>
                      <a:pt x="219035" y="207563"/>
                    </a:cubicBezTo>
                    <a:cubicBezTo>
                      <a:pt x="217165" y="218783"/>
                      <a:pt x="217022" y="230431"/>
                      <a:pt x="213425" y="241222"/>
                    </a:cubicBezTo>
                    <a:cubicBezTo>
                      <a:pt x="211293" y="247618"/>
                      <a:pt x="206684" y="253012"/>
                      <a:pt x="202205" y="258051"/>
                    </a:cubicBezTo>
                    <a:cubicBezTo>
                      <a:pt x="191664" y="269910"/>
                      <a:pt x="181749" y="282909"/>
                      <a:pt x="168547" y="291710"/>
                    </a:cubicBezTo>
                    <a:cubicBezTo>
                      <a:pt x="151234" y="303252"/>
                      <a:pt x="149286" y="302961"/>
                      <a:pt x="134888" y="319759"/>
                    </a:cubicBezTo>
                    <a:cubicBezTo>
                      <a:pt x="128803" y="326858"/>
                      <a:pt x="123492" y="334590"/>
                      <a:pt x="118058" y="342198"/>
                    </a:cubicBezTo>
                    <a:cubicBezTo>
                      <a:pt x="114139" y="347684"/>
                      <a:pt x="111155" y="353848"/>
                      <a:pt x="106839" y="359028"/>
                    </a:cubicBezTo>
                    <a:cubicBezTo>
                      <a:pt x="90703" y="378392"/>
                      <a:pt x="77024" y="381153"/>
                      <a:pt x="67570" y="409516"/>
                    </a:cubicBezTo>
                    <a:cubicBezTo>
                      <a:pt x="65700" y="415126"/>
                      <a:pt x="65240" y="421426"/>
                      <a:pt x="61960" y="426346"/>
                    </a:cubicBezTo>
                    <a:cubicBezTo>
                      <a:pt x="37143" y="463572"/>
                      <a:pt x="52269" y="423291"/>
                      <a:pt x="33911" y="460005"/>
                    </a:cubicBezTo>
                    <a:cubicBezTo>
                      <a:pt x="10687" y="506451"/>
                      <a:pt x="49233" y="445438"/>
                      <a:pt x="17081" y="493663"/>
                    </a:cubicBezTo>
                    <a:cubicBezTo>
                      <a:pt x="2265" y="538113"/>
                      <a:pt x="7806" y="515656"/>
                      <a:pt x="252" y="560981"/>
                    </a:cubicBezTo>
                    <a:cubicBezTo>
                      <a:pt x="2482" y="592204"/>
                      <a:pt x="-7705" y="631562"/>
                      <a:pt x="17081" y="656348"/>
                    </a:cubicBezTo>
                    <a:cubicBezTo>
                      <a:pt x="35759" y="675026"/>
                      <a:pt x="30209" y="661772"/>
                      <a:pt x="50740" y="673178"/>
                    </a:cubicBezTo>
                    <a:cubicBezTo>
                      <a:pt x="62527" y="679727"/>
                      <a:pt x="71607" y="691353"/>
                      <a:pt x="84399" y="695617"/>
                    </a:cubicBezTo>
                    <a:lnTo>
                      <a:pt x="118058" y="706836"/>
                    </a:lnTo>
                    <a:cubicBezTo>
                      <a:pt x="123668" y="710576"/>
                      <a:pt x="128857" y="715041"/>
                      <a:pt x="134888" y="718056"/>
                    </a:cubicBezTo>
                    <a:cubicBezTo>
                      <a:pt x="140177" y="720701"/>
                      <a:pt x="146797" y="720386"/>
                      <a:pt x="151717" y="723666"/>
                    </a:cubicBezTo>
                    <a:cubicBezTo>
                      <a:pt x="193738" y="751680"/>
                      <a:pt x="145361" y="732766"/>
                      <a:pt x="185376" y="746105"/>
                    </a:cubicBezTo>
                    <a:lnTo>
                      <a:pt x="207815" y="779764"/>
                    </a:lnTo>
                    <a:lnTo>
                      <a:pt x="219035" y="796593"/>
                    </a:lnTo>
                    <a:cubicBezTo>
                      <a:pt x="239494" y="857970"/>
                      <a:pt x="206866" y="765007"/>
                      <a:pt x="235864" y="830252"/>
                    </a:cubicBezTo>
                    <a:cubicBezTo>
                      <a:pt x="240667" y="841059"/>
                      <a:pt x="243344" y="852691"/>
                      <a:pt x="247084" y="863911"/>
                    </a:cubicBezTo>
                    <a:cubicBezTo>
                      <a:pt x="248954" y="869521"/>
                      <a:pt x="251534" y="874942"/>
                      <a:pt x="252694" y="880741"/>
                    </a:cubicBezTo>
                    <a:cubicBezTo>
                      <a:pt x="259464" y="914588"/>
                      <a:pt x="255289" y="899744"/>
                      <a:pt x="263913" y="925619"/>
                    </a:cubicBezTo>
                    <a:cubicBezTo>
                      <a:pt x="269978" y="968074"/>
                      <a:pt x="278927" y="1011747"/>
                      <a:pt x="263913" y="1054645"/>
                    </a:cubicBezTo>
                    <a:cubicBezTo>
                      <a:pt x="259458" y="1067372"/>
                      <a:pt x="241474" y="1069604"/>
                      <a:pt x="230254" y="1077084"/>
                    </a:cubicBezTo>
                    <a:cubicBezTo>
                      <a:pt x="207008" y="1092581"/>
                      <a:pt x="219968" y="1086668"/>
                      <a:pt x="190986" y="1093914"/>
                    </a:cubicBezTo>
                    <a:lnTo>
                      <a:pt x="140497" y="1127573"/>
                    </a:lnTo>
                    <a:lnTo>
                      <a:pt x="123668" y="1138792"/>
                    </a:lnTo>
                    <a:lnTo>
                      <a:pt x="106839" y="1150012"/>
                    </a:lnTo>
                    <a:cubicBezTo>
                      <a:pt x="92738" y="1192311"/>
                      <a:pt x="111759" y="1140172"/>
                      <a:pt x="90009" y="1183671"/>
                    </a:cubicBezTo>
                    <a:cubicBezTo>
                      <a:pt x="87364" y="1188960"/>
                      <a:pt x="86269" y="1194890"/>
                      <a:pt x="84399" y="1200500"/>
                    </a:cubicBezTo>
                    <a:cubicBezTo>
                      <a:pt x="86269" y="1221069"/>
                      <a:pt x="84181" y="1242393"/>
                      <a:pt x="90009" y="1262208"/>
                    </a:cubicBezTo>
                    <a:cubicBezTo>
                      <a:pt x="97991" y="1289345"/>
                      <a:pt x="110327" y="1294453"/>
                      <a:pt x="129278" y="1307087"/>
                    </a:cubicBezTo>
                    <a:cubicBezTo>
                      <a:pt x="133018" y="1312697"/>
                      <a:pt x="135730" y="1319149"/>
                      <a:pt x="140497" y="1323916"/>
                    </a:cubicBezTo>
                    <a:cubicBezTo>
                      <a:pt x="145265" y="1328684"/>
                      <a:pt x="152887" y="1330062"/>
                      <a:pt x="157327" y="1335136"/>
                    </a:cubicBezTo>
                    <a:cubicBezTo>
                      <a:pt x="166206" y="1345284"/>
                      <a:pt x="172286" y="1357575"/>
                      <a:pt x="179766" y="1368795"/>
                    </a:cubicBezTo>
                    <a:lnTo>
                      <a:pt x="190986" y="1385624"/>
                    </a:lnTo>
                    <a:cubicBezTo>
                      <a:pt x="192856" y="1391234"/>
                      <a:pt x="194267" y="1397019"/>
                      <a:pt x="196596" y="1402454"/>
                    </a:cubicBezTo>
                    <a:cubicBezTo>
                      <a:pt x="199890" y="1410140"/>
                      <a:pt x="204879" y="1417063"/>
                      <a:pt x="207815" y="1424893"/>
                    </a:cubicBezTo>
                    <a:cubicBezTo>
                      <a:pt x="223339" y="1466291"/>
                      <a:pt x="201908" y="1430057"/>
                      <a:pt x="224645" y="1464162"/>
                    </a:cubicBezTo>
                    <a:cubicBezTo>
                      <a:pt x="226515" y="1469772"/>
                      <a:pt x="227610" y="1475702"/>
                      <a:pt x="230254" y="1480991"/>
                    </a:cubicBezTo>
                    <a:cubicBezTo>
                      <a:pt x="233269" y="1487021"/>
                      <a:pt x="241120" y="1491087"/>
                      <a:pt x="241474" y="1497820"/>
                    </a:cubicBezTo>
                    <a:cubicBezTo>
                      <a:pt x="243050" y="1527756"/>
                      <a:pt x="239914" y="1557875"/>
                      <a:pt x="235864" y="1587578"/>
                    </a:cubicBezTo>
                    <a:cubicBezTo>
                      <a:pt x="234266" y="1599296"/>
                      <a:pt x="224645" y="1609410"/>
                      <a:pt x="224645" y="1621236"/>
                    </a:cubicBezTo>
                    <a:lnTo>
                      <a:pt x="224645" y="1666115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0D457582-0D5B-C846-95B0-CF3F9FF6B46E}"/>
                  </a:ext>
                </a:extLst>
              </p:cNvPr>
              <p:cNvCxnSpPr/>
              <p:nvPr/>
            </p:nvCxnSpPr>
            <p:spPr>
              <a:xfrm>
                <a:off x="3038848" y="5179491"/>
                <a:ext cx="538390" cy="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744EF538-87A8-4042-AC01-745DC9A0D86A}"/>
                  </a:ext>
                </a:extLst>
              </p:cNvPr>
              <p:cNvSpPr/>
              <p:nvPr/>
            </p:nvSpPr>
            <p:spPr>
              <a:xfrm>
                <a:off x="2833640" y="5239936"/>
                <a:ext cx="272146" cy="944889"/>
              </a:xfrm>
              <a:custGeom>
                <a:avLst/>
                <a:gdLst>
                  <a:gd name="connsiteX0" fmla="*/ 241474 w 272146"/>
                  <a:gd name="connsiteY0" fmla="*/ 0 h 1666115"/>
                  <a:gd name="connsiteX1" fmla="*/ 235864 w 272146"/>
                  <a:gd name="connsiteY1" fmla="*/ 123416 h 1666115"/>
                  <a:gd name="connsiteX2" fmla="*/ 219035 w 272146"/>
                  <a:gd name="connsiteY2" fmla="*/ 207563 h 1666115"/>
                  <a:gd name="connsiteX3" fmla="*/ 213425 w 272146"/>
                  <a:gd name="connsiteY3" fmla="*/ 241222 h 1666115"/>
                  <a:gd name="connsiteX4" fmla="*/ 202205 w 272146"/>
                  <a:gd name="connsiteY4" fmla="*/ 258051 h 1666115"/>
                  <a:gd name="connsiteX5" fmla="*/ 168547 w 272146"/>
                  <a:gd name="connsiteY5" fmla="*/ 291710 h 1666115"/>
                  <a:gd name="connsiteX6" fmla="*/ 134888 w 272146"/>
                  <a:gd name="connsiteY6" fmla="*/ 319759 h 1666115"/>
                  <a:gd name="connsiteX7" fmla="*/ 118058 w 272146"/>
                  <a:gd name="connsiteY7" fmla="*/ 342198 h 1666115"/>
                  <a:gd name="connsiteX8" fmla="*/ 106839 w 272146"/>
                  <a:gd name="connsiteY8" fmla="*/ 359028 h 1666115"/>
                  <a:gd name="connsiteX9" fmla="*/ 67570 w 272146"/>
                  <a:gd name="connsiteY9" fmla="*/ 409516 h 1666115"/>
                  <a:gd name="connsiteX10" fmla="*/ 61960 w 272146"/>
                  <a:gd name="connsiteY10" fmla="*/ 426346 h 1666115"/>
                  <a:gd name="connsiteX11" fmla="*/ 33911 w 272146"/>
                  <a:gd name="connsiteY11" fmla="*/ 460005 h 1666115"/>
                  <a:gd name="connsiteX12" fmla="*/ 17081 w 272146"/>
                  <a:gd name="connsiteY12" fmla="*/ 493663 h 1666115"/>
                  <a:gd name="connsiteX13" fmla="*/ 252 w 272146"/>
                  <a:gd name="connsiteY13" fmla="*/ 560981 h 1666115"/>
                  <a:gd name="connsiteX14" fmla="*/ 17081 w 272146"/>
                  <a:gd name="connsiteY14" fmla="*/ 656348 h 1666115"/>
                  <a:gd name="connsiteX15" fmla="*/ 50740 w 272146"/>
                  <a:gd name="connsiteY15" fmla="*/ 673178 h 1666115"/>
                  <a:gd name="connsiteX16" fmla="*/ 84399 w 272146"/>
                  <a:gd name="connsiteY16" fmla="*/ 695617 h 1666115"/>
                  <a:gd name="connsiteX17" fmla="*/ 118058 w 272146"/>
                  <a:gd name="connsiteY17" fmla="*/ 706836 h 1666115"/>
                  <a:gd name="connsiteX18" fmla="*/ 134888 w 272146"/>
                  <a:gd name="connsiteY18" fmla="*/ 718056 h 1666115"/>
                  <a:gd name="connsiteX19" fmla="*/ 151717 w 272146"/>
                  <a:gd name="connsiteY19" fmla="*/ 723666 h 1666115"/>
                  <a:gd name="connsiteX20" fmla="*/ 185376 w 272146"/>
                  <a:gd name="connsiteY20" fmla="*/ 746105 h 1666115"/>
                  <a:gd name="connsiteX21" fmla="*/ 207815 w 272146"/>
                  <a:gd name="connsiteY21" fmla="*/ 779764 h 1666115"/>
                  <a:gd name="connsiteX22" fmla="*/ 219035 w 272146"/>
                  <a:gd name="connsiteY22" fmla="*/ 796593 h 1666115"/>
                  <a:gd name="connsiteX23" fmla="*/ 235864 w 272146"/>
                  <a:gd name="connsiteY23" fmla="*/ 830252 h 1666115"/>
                  <a:gd name="connsiteX24" fmla="*/ 247084 w 272146"/>
                  <a:gd name="connsiteY24" fmla="*/ 863911 h 1666115"/>
                  <a:gd name="connsiteX25" fmla="*/ 252694 w 272146"/>
                  <a:gd name="connsiteY25" fmla="*/ 880741 h 1666115"/>
                  <a:gd name="connsiteX26" fmla="*/ 263913 w 272146"/>
                  <a:gd name="connsiteY26" fmla="*/ 925619 h 1666115"/>
                  <a:gd name="connsiteX27" fmla="*/ 263913 w 272146"/>
                  <a:gd name="connsiteY27" fmla="*/ 1054645 h 1666115"/>
                  <a:gd name="connsiteX28" fmla="*/ 230254 w 272146"/>
                  <a:gd name="connsiteY28" fmla="*/ 1077084 h 1666115"/>
                  <a:gd name="connsiteX29" fmla="*/ 190986 w 272146"/>
                  <a:gd name="connsiteY29" fmla="*/ 1093914 h 1666115"/>
                  <a:gd name="connsiteX30" fmla="*/ 140497 w 272146"/>
                  <a:gd name="connsiteY30" fmla="*/ 1127573 h 1666115"/>
                  <a:gd name="connsiteX31" fmla="*/ 123668 w 272146"/>
                  <a:gd name="connsiteY31" fmla="*/ 1138792 h 1666115"/>
                  <a:gd name="connsiteX32" fmla="*/ 106839 w 272146"/>
                  <a:gd name="connsiteY32" fmla="*/ 1150012 h 1666115"/>
                  <a:gd name="connsiteX33" fmla="*/ 90009 w 272146"/>
                  <a:gd name="connsiteY33" fmla="*/ 1183671 h 1666115"/>
                  <a:gd name="connsiteX34" fmla="*/ 84399 w 272146"/>
                  <a:gd name="connsiteY34" fmla="*/ 1200500 h 1666115"/>
                  <a:gd name="connsiteX35" fmla="*/ 90009 w 272146"/>
                  <a:gd name="connsiteY35" fmla="*/ 1262208 h 1666115"/>
                  <a:gd name="connsiteX36" fmla="*/ 129278 w 272146"/>
                  <a:gd name="connsiteY36" fmla="*/ 1307087 h 1666115"/>
                  <a:gd name="connsiteX37" fmla="*/ 140497 w 272146"/>
                  <a:gd name="connsiteY37" fmla="*/ 1323916 h 1666115"/>
                  <a:gd name="connsiteX38" fmla="*/ 157327 w 272146"/>
                  <a:gd name="connsiteY38" fmla="*/ 1335136 h 1666115"/>
                  <a:gd name="connsiteX39" fmla="*/ 179766 w 272146"/>
                  <a:gd name="connsiteY39" fmla="*/ 1368795 h 1666115"/>
                  <a:gd name="connsiteX40" fmla="*/ 190986 w 272146"/>
                  <a:gd name="connsiteY40" fmla="*/ 1385624 h 1666115"/>
                  <a:gd name="connsiteX41" fmla="*/ 196596 w 272146"/>
                  <a:gd name="connsiteY41" fmla="*/ 1402454 h 1666115"/>
                  <a:gd name="connsiteX42" fmla="*/ 207815 w 272146"/>
                  <a:gd name="connsiteY42" fmla="*/ 1424893 h 1666115"/>
                  <a:gd name="connsiteX43" fmla="*/ 224645 w 272146"/>
                  <a:gd name="connsiteY43" fmla="*/ 1464162 h 1666115"/>
                  <a:gd name="connsiteX44" fmla="*/ 230254 w 272146"/>
                  <a:gd name="connsiteY44" fmla="*/ 1480991 h 1666115"/>
                  <a:gd name="connsiteX45" fmla="*/ 241474 w 272146"/>
                  <a:gd name="connsiteY45" fmla="*/ 1497820 h 1666115"/>
                  <a:gd name="connsiteX46" fmla="*/ 235864 w 272146"/>
                  <a:gd name="connsiteY46" fmla="*/ 1587578 h 1666115"/>
                  <a:gd name="connsiteX47" fmla="*/ 224645 w 272146"/>
                  <a:gd name="connsiteY47" fmla="*/ 1621236 h 1666115"/>
                  <a:gd name="connsiteX48" fmla="*/ 224645 w 272146"/>
                  <a:gd name="connsiteY48" fmla="*/ 1666115 h 166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72146" h="1666115">
                    <a:moveTo>
                      <a:pt x="241474" y="0"/>
                    </a:moveTo>
                    <a:cubicBezTo>
                      <a:pt x="239604" y="41139"/>
                      <a:pt x="239708" y="82415"/>
                      <a:pt x="235864" y="123416"/>
                    </a:cubicBezTo>
                    <a:cubicBezTo>
                      <a:pt x="234660" y="136254"/>
                      <a:pt x="222442" y="187120"/>
                      <a:pt x="219035" y="207563"/>
                    </a:cubicBezTo>
                    <a:cubicBezTo>
                      <a:pt x="217165" y="218783"/>
                      <a:pt x="217022" y="230431"/>
                      <a:pt x="213425" y="241222"/>
                    </a:cubicBezTo>
                    <a:cubicBezTo>
                      <a:pt x="211293" y="247618"/>
                      <a:pt x="206684" y="253012"/>
                      <a:pt x="202205" y="258051"/>
                    </a:cubicBezTo>
                    <a:cubicBezTo>
                      <a:pt x="191664" y="269910"/>
                      <a:pt x="181749" y="282909"/>
                      <a:pt x="168547" y="291710"/>
                    </a:cubicBezTo>
                    <a:cubicBezTo>
                      <a:pt x="151234" y="303252"/>
                      <a:pt x="149286" y="302961"/>
                      <a:pt x="134888" y="319759"/>
                    </a:cubicBezTo>
                    <a:cubicBezTo>
                      <a:pt x="128803" y="326858"/>
                      <a:pt x="123492" y="334590"/>
                      <a:pt x="118058" y="342198"/>
                    </a:cubicBezTo>
                    <a:cubicBezTo>
                      <a:pt x="114139" y="347684"/>
                      <a:pt x="111155" y="353848"/>
                      <a:pt x="106839" y="359028"/>
                    </a:cubicBezTo>
                    <a:cubicBezTo>
                      <a:pt x="90703" y="378392"/>
                      <a:pt x="77024" y="381153"/>
                      <a:pt x="67570" y="409516"/>
                    </a:cubicBezTo>
                    <a:cubicBezTo>
                      <a:pt x="65700" y="415126"/>
                      <a:pt x="65240" y="421426"/>
                      <a:pt x="61960" y="426346"/>
                    </a:cubicBezTo>
                    <a:cubicBezTo>
                      <a:pt x="37143" y="463572"/>
                      <a:pt x="52269" y="423291"/>
                      <a:pt x="33911" y="460005"/>
                    </a:cubicBezTo>
                    <a:cubicBezTo>
                      <a:pt x="10687" y="506451"/>
                      <a:pt x="49233" y="445438"/>
                      <a:pt x="17081" y="493663"/>
                    </a:cubicBezTo>
                    <a:cubicBezTo>
                      <a:pt x="2265" y="538113"/>
                      <a:pt x="7806" y="515656"/>
                      <a:pt x="252" y="560981"/>
                    </a:cubicBezTo>
                    <a:cubicBezTo>
                      <a:pt x="2482" y="592204"/>
                      <a:pt x="-7705" y="631562"/>
                      <a:pt x="17081" y="656348"/>
                    </a:cubicBezTo>
                    <a:cubicBezTo>
                      <a:pt x="35759" y="675026"/>
                      <a:pt x="30209" y="661772"/>
                      <a:pt x="50740" y="673178"/>
                    </a:cubicBezTo>
                    <a:cubicBezTo>
                      <a:pt x="62527" y="679727"/>
                      <a:pt x="71607" y="691353"/>
                      <a:pt x="84399" y="695617"/>
                    </a:cubicBezTo>
                    <a:lnTo>
                      <a:pt x="118058" y="706836"/>
                    </a:lnTo>
                    <a:cubicBezTo>
                      <a:pt x="123668" y="710576"/>
                      <a:pt x="128857" y="715041"/>
                      <a:pt x="134888" y="718056"/>
                    </a:cubicBezTo>
                    <a:cubicBezTo>
                      <a:pt x="140177" y="720701"/>
                      <a:pt x="146797" y="720386"/>
                      <a:pt x="151717" y="723666"/>
                    </a:cubicBezTo>
                    <a:cubicBezTo>
                      <a:pt x="193738" y="751680"/>
                      <a:pt x="145361" y="732766"/>
                      <a:pt x="185376" y="746105"/>
                    </a:cubicBezTo>
                    <a:lnTo>
                      <a:pt x="207815" y="779764"/>
                    </a:lnTo>
                    <a:lnTo>
                      <a:pt x="219035" y="796593"/>
                    </a:lnTo>
                    <a:cubicBezTo>
                      <a:pt x="239494" y="857970"/>
                      <a:pt x="206866" y="765007"/>
                      <a:pt x="235864" y="830252"/>
                    </a:cubicBezTo>
                    <a:cubicBezTo>
                      <a:pt x="240667" y="841059"/>
                      <a:pt x="243344" y="852691"/>
                      <a:pt x="247084" y="863911"/>
                    </a:cubicBezTo>
                    <a:cubicBezTo>
                      <a:pt x="248954" y="869521"/>
                      <a:pt x="251534" y="874942"/>
                      <a:pt x="252694" y="880741"/>
                    </a:cubicBezTo>
                    <a:cubicBezTo>
                      <a:pt x="259464" y="914588"/>
                      <a:pt x="255289" y="899744"/>
                      <a:pt x="263913" y="925619"/>
                    </a:cubicBezTo>
                    <a:cubicBezTo>
                      <a:pt x="269978" y="968074"/>
                      <a:pt x="278927" y="1011747"/>
                      <a:pt x="263913" y="1054645"/>
                    </a:cubicBezTo>
                    <a:cubicBezTo>
                      <a:pt x="259458" y="1067372"/>
                      <a:pt x="241474" y="1069604"/>
                      <a:pt x="230254" y="1077084"/>
                    </a:cubicBezTo>
                    <a:cubicBezTo>
                      <a:pt x="207008" y="1092581"/>
                      <a:pt x="219968" y="1086668"/>
                      <a:pt x="190986" y="1093914"/>
                    </a:cubicBezTo>
                    <a:lnTo>
                      <a:pt x="140497" y="1127573"/>
                    </a:lnTo>
                    <a:lnTo>
                      <a:pt x="123668" y="1138792"/>
                    </a:lnTo>
                    <a:lnTo>
                      <a:pt x="106839" y="1150012"/>
                    </a:lnTo>
                    <a:cubicBezTo>
                      <a:pt x="92738" y="1192311"/>
                      <a:pt x="111759" y="1140172"/>
                      <a:pt x="90009" y="1183671"/>
                    </a:cubicBezTo>
                    <a:cubicBezTo>
                      <a:pt x="87364" y="1188960"/>
                      <a:pt x="86269" y="1194890"/>
                      <a:pt x="84399" y="1200500"/>
                    </a:cubicBezTo>
                    <a:cubicBezTo>
                      <a:pt x="86269" y="1221069"/>
                      <a:pt x="84181" y="1242393"/>
                      <a:pt x="90009" y="1262208"/>
                    </a:cubicBezTo>
                    <a:cubicBezTo>
                      <a:pt x="97991" y="1289345"/>
                      <a:pt x="110327" y="1294453"/>
                      <a:pt x="129278" y="1307087"/>
                    </a:cubicBezTo>
                    <a:cubicBezTo>
                      <a:pt x="133018" y="1312697"/>
                      <a:pt x="135730" y="1319149"/>
                      <a:pt x="140497" y="1323916"/>
                    </a:cubicBezTo>
                    <a:cubicBezTo>
                      <a:pt x="145265" y="1328684"/>
                      <a:pt x="152887" y="1330062"/>
                      <a:pt x="157327" y="1335136"/>
                    </a:cubicBezTo>
                    <a:cubicBezTo>
                      <a:pt x="166206" y="1345284"/>
                      <a:pt x="172286" y="1357575"/>
                      <a:pt x="179766" y="1368795"/>
                    </a:cubicBezTo>
                    <a:lnTo>
                      <a:pt x="190986" y="1385624"/>
                    </a:lnTo>
                    <a:cubicBezTo>
                      <a:pt x="192856" y="1391234"/>
                      <a:pt x="194267" y="1397019"/>
                      <a:pt x="196596" y="1402454"/>
                    </a:cubicBezTo>
                    <a:cubicBezTo>
                      <a:pt x="199890" y="1410140"/>
                      <a:pt x="204879" y="1417063"/>
                      <a:pt x="207815" y="1424893"/>
                    </a:cubicBezTo>
                    <a:cubicBezTo>
                      <a:pt x="223339" y="1466291"/>
                      <a:pt x="201908" y="1430057"/>
                      <a:pt x="224645" y="1464162"/>
                    </a:cubicBezTo>
                    <a:cubicBezTo>
                      <a:pt x="226515" y="1469772"/>
                      <a:pt x="227610" y="1475702"/>
                      <a:pt x="230254" y="1480991"/>
                    </a:cubicBezTo>
                    <a:cubicBezTo>
                      <a:pt x="233269" y="1487021"/>
                      <a:pt x="241120" y="1491087"/>
                      <a:pt x="241474" y="1497820"/>
                    </a:cubicBezTo>
                    <a:cubicBezTo>
                      <a:pt x="243050" y="1527756"/>
                      <a:pt x="239914" y="1557875"/>
                      <a:pt x="235864" y="1587578"/>
                    </a:cubicBezTo>
                    <a:cubicBezTo>
                      <a:pt x="234266" y="1599296"/>
                      <a:pt x="224645" y="1609410"/>
                      <a:pt x="224645" y="1621236"/>
                    </a:cubicBezTo>
                    <a:lnTo>
                      <a:pt x="224645" y="1666115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6107D97-9B0A-9343-8EED-3028F282F799}"/>
                  </a:ext>
                </a:extLst>
              </p:cNvPr>
              <p:cNvCxnSpPr/>
              <p:nvPr/>
            </p:nvCxnSpPr>
            <p:spPr>
              <a:xfrm>
                <a:off x="3038848" y="4039666"/>
                <a:ext cx="538390" cy="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B86BF0-6D9C-BE4A-98B3-14B4F35A72CE}"/>
                </a:ext>
              </a:extLst>
            </p:cNvPr>
            <p:cNvSpPr/>
            <p:nvPr/>
          </p:nvSpPr>
          <p:spPr>
            <a:xfrm>
              <a:off x="1355704" y="2729195"/>
              <a:ext cx="150524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i="1">
                  <a:latin typeface="Century Gothic" charset="0"/>
                  <a:ea typeface="Century Gothic" charset="0"/>
                  <a:cs typeface="Century Gothic" charset="0"/>
                </a:rPr>
                <a:t>Thread 2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BCBCFC61-103D-DD42-BFAF-F9528D51BE7E}"/>
              </a:ext>
            </a:extLst>
          </p:cNvPr>
          <p:cNvSpPr/>
          <p:nvPr/>
        </p:nvSpPr>
        <p:spPr>
          <a:xfrm>
            <a:off x="5297111" y="4121420"/>
            <a:ext cx="1317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1">
                <a:latin typeface="Century Gothic" charset="0"/>
                <a:ea typeface="Century Gothic" charset="0"/>
                <a:cs typeface="Century Gothic" charset="0"/>
              </a:rPr>
              <a:t>separate</a:t>
            </a:r>
            <a:br>
              <a:rPr lang="en-US" b="1" i="1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b="1" i="1">
                <a:latin typeface="Century Gothic" charset="0"/>
                <a:ea typeface="Century Gothic" charset="0"/>
                <a:cs typeface="Century Gothic" charset="0"/>
              </a:rPr>
              <a:t>entities</a:t>
            </a:r>
          </a:p>
        </p:txBody>
      </p:sp>
    </p:spTree>
    <p:extLst>
      <p:ext uri="{BB962C8B-B14F-4D97-AF65-F5344CB8AC3E}">
        <p14:creationId xmlns:p14="http://schemas.microsoft.com/office/powerpoint/2010/main" val="370920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13" grpId="0" animBg="1"/>
      <p:bldP spid="21" grpId="0" animBg="1"/>
      <p:bldP spid="15" grpId="0" animBg="1"/>
      <p:bldP spid="28" grpId="0" animBg="1"/>
      <p:bldP spid="30" grpId="0" animBg="1"/>
      <p:bldP spid="32" grpId="0"/>
      <p:bldP spid="33" grpId="0"/>
      <p:bldP spid="34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2A15193-1160-904E-84FF-55D687AD0E51}"/>
              </a:ext>
            </a:extLst>
          </p:cNvPr>
          <p:cNvSpPr/>
          <p:nvPr/>
        </p:nvSpPr>
        <p:spPr>
          <a:xfrm>
            <a:off x="4857823" y="3608089"/>
            <a:ext cx="1686294" cy="17995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High-Level Data Race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 21,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ARVI Winter School — J. Lourenço © FCT-UNL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5071-4C2E-D543-9CD4-08C1B9B73B18}" type="slidenum">
              <a:rPr lang="en-US" smtClean="0"/>
              <a:t>3</a:t>
            </a:fld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948838" y="3715095"/>
            <a:ext cx="1451784" cy="348409"/>
          </a:xfrm>
          <a:prstGeom prst="roundRect">
            <a:avLst>
              <a:gd name="adj" fmla="val 658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D782182-8638-7045-9A53-36ADD2C8273C}"/>
              </a:ext>
            </a:extLst>
          </p:cNvPr>
          <p:cNvSpPr/>
          <p:nvPr/>
        </p:nvSpPr>
        <p:spPr>
          <a:xfrm>
            <a:off x="4948838" y="4891295"/>
            <a:ext cx="1451784" cy="348409"/>
          </a:xfrm>
          <a:prstGeom prst="roundRect">
            <a:avLst>
              <a:gd name="adj" fmla="val 658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95338AF6-2D6B-9249-A760-1D47D5BD8252}"/>
              </a:ext>
            </a:extLst>
          </p:cNvPr>
          <p:cNvSpPr/>
          <p:nvPr/>
        </p:nvSpPr>
        <p:spPr>
          <a:xfrm>
            <a:off x="4205240" y="2868235"/>
            <a:ext cx="272146" cy="944889"/>
          </a:xfrm>
          <a:custGeom>
            <a:avLst/>
            <a:gdLst>
              <a:gd name="connsiteX0" fmla="*/ 241474 w 272146"/>
              <a:gd name="connsiteY0" fmla="*/ 0 h 1666115"/>
              <a:gd name="connsiteX1" fmla="*/ 235864 w 272146"/>
              <a:gd name="connsiteY1" fmla="*/ 123416 h 1666115"/>
              <a:gd name="connsiteX2" fmla="*/ 219035 w 272146"/>
              <a:gd name="connsiteY2" fmla="*/ 207563 h 1666115"/>
              <a:gd name="connsiteX3" fmla="*/ 213425 w 272146"/>
              <a:gd name="connsiteY3" fmla="*/ 241222 h 1666115"/>
              <a:gd name="connsiteX4" fmla="*/ 202205 w 272146"/>
              <a:gd name="connsiteY4" fmla="*/ 258051 h 1666115"/>
              <a:gd name="connsiteX5" fmla="*/ 168547 w 272146"/>
              <a:gd name="connsiteY5" fmla="*/ 291710 h 1666115"/>
              <a:gd name="connsiteX6" fmla="*/ 134888 w 272146"/>
              <a:gd name="connsiteY6" fmla="*/ 319759 h 1666115"/>
              <a:gd name="connsiteX7" fmla="*/ 118058 w 272146"/>
              <a:gd name="connsiteY7" fmla="*/ 342198 h 1666115"/>
              <a:gd name="connsiteX8" fmla="*/ 106839 w 272146"/>
              <a:gd name="connsiteY8" fmla="*/ 359028 h 1666115"/>
              <a:gd name="connsiteX9" fmla="*/ 67570 w 272146"/>
              <a:gd name="connsiteY9" fmla="*/ 409516 h 1666115"/>
              <a:gd name="connsiteX10" fmla="*/ 61960 w 272146"/>
              <a:gd name="connsiteY10" fmla="*/ 426346 h 1666115"/>
              <a:gd name="connsiteX11" fmla="*/ 33911 w 272146"/>
              <a:gd name="connsiteY11" fmla="*/ 460005 h 1666115"/>
              <a:gd name="connsiteX12" fmla="*/ 17081 w 272146"/>
              <a:gd name="connsiteY12" fmla="*/ 493663 h 1666115"/>
              <a:gd name="connsiteX13" fmla="*/ 252 w 272146"/>
              <a:gd name="connsiteY13" fmla="*/ 560981 h 1666115"/>
              <a:gd name="connsiteX14" fmla="*/ 17081 w 272146"/>
              <a:gd name="connsiteY14" fmla="*/ 656348 h 1666115"/>
              <a:gd name="connsiteX15" fmla="*/ 50740 w 272146"/>
              <a:gd name="connsiteY15" fmla="*/ 673178 h 1666115"/>
              <a:gd name="connsiteX16" fmla="*/ 84399 w 272146"/>
              <a:gd name="connsiteY16" fmla="*/ 695617 h 1666115"/>
              <a:gd name="connsiteX17" fmla="*/ 118058 w 272146"/>
              <a:gd name="connsiteY17" fmla="*/ 706836 h 1666115"/>
              <a:gd name="connsiteX18" fmla="*/ 134888 w 272146"/>
              <a:gd name="connsiteY18" fmla="*/ 718056 h 1666115"/>
              <a:gd name="connsiteX19" fmla="*/ 151717 w 272146"/>
              <a:gd name="connsiteY19" fmla="*/ 723666 h 1666115"/>
              <a:gd name="connsiteX20" fmla="*/ 185376 w 272146"/>
              <a:gd name="connsiteY20" fmla="*/ 746105 h 1666115"/>
              <a:gd name="connsiteX21" fmla="*/ 207815 w 272146"/>
              <a:gd name="connsiteY21" fmla="*/ 779764 h 1666115"/>
              <a:gd name="connsiteX22" fmla="*/ 219035 w 272146"/>
              <a:gd name="connsiteY22" fmla="*/ 796593 h 1666115"/>
              <a:gd name="connsiteX23" fmla="*/ 235864 w 272146"/>
              <a:gd name="connsiteY23" fmla="*/ 830252 h 1666115"/>
              <a:gd name="connsiteX24" fmla="*/ 247084 w 272146"/>
              <a:gd name="connsiteY24" fmla="*/ 863911 h 1666115"/>
              <a:gd name="connsiteX25" fmla="*/ 252694 w 272146"/>
              <a:gd name="connsiteY25" fmla="*/ 880741 h 1666115"/>
              <a:gd name="connsiteX26" fmla="*/ 263913 w 272146"/>
              <a:gd name="connsiteY26" fmla="*/ 925619 h 1666115"/>
              <a:gd name="connsiteX27" fmla="*/ 263913 w 272146"/>
              <a:gd name="connsiteY27" fmla="*/ 1054645 h 1666115"/>
              <a:gd name="connsiteX28" fmla="*/ 230254 w 272146"/>
              <a:gd name="connsiteY28" fmla="*/ 1077084 h 1666115"/>
              <a:gd name="connsiteX29" fmla="*/ 190986 w 272146"/>
              <a:gd name="connsiteY29" fmla="*/ 1093914 h 1666115"/>
              <a:gd name="connsiteX30" fmla="*/ 140497 w 272146"/>
              <a:gd name="connsiteY30" fmla="*/ 1127573 h 1666115"/>
              <a:gd name="connsiteX31" fmla="*/ 123668 w 272146"/>
              <a:gd name="connsiteY31" fmla="*/ 1138792 h 1666115"/>
              <a:gd name="connsiteX32" fmla="*/ 106839 w 272146"/>
              <a:gd name="connsiteY32" fmla="*/ 1150012 h 1666115"/>
              <a:gd name="connsiteX33" fmla="*/ 90009 w 272146"/>
              <a:gd name="connsiteY33" fmla="*/ 1183671 h 1666115"/>
              <a:gd name="connsiteX34" fmla="*/ 84399 w 272146"/>
              <a:gd name="connsiteY34" fmla="*/ 1200500 h 1666115"/>
              <a:gd name="connsiteX35" fmla="*/ 90009 w 272146"/>
              <a:gd name="connsiteY35" fmla="*/ 1262208 h 1666115"/>
              <a:gd name="connsiteX36" fmla="*/ 129278 w 272146"/>
              <a:gd name="connsiteY36" fmla="*/ 1307087 h 1666115"/>
              <a:gd name="connsiteX37" fmla="*/ 140497 w 272146"/>
              <a:gd name="connsiteY37" fmla="*/ 1323916 h 1666115"/>
              <a:gd name="connsiteX38" fmla="*/ 157327 w 272146"/>
              <a:gd name="connsiteY38" fmla="*/ 1335136 h 1666115"/>
              <a:gd name="connsiteX39" fmla="*/ 179766 w 272146"/>
              <a:gd name="connsiteY39" fmla="*/ 1368795 h 1666115"/>
              <a:gd name="connsiteX40" fmla="*/ 190986 w 272146"/>
              <a:gd name="connsiteY40" fmla="*/ 1385624 h 1666115"/>
              <a:gd name="connsiteX41" fmla="*/ 196596 w 272146"/>
              <a:gd name="connsiteY41" fmla="*/ 1402454 h 1666115"/>
              <a:gd name="connsiteX42" fmla="*/ 207815 w 272146"/>
              <a:gd name="connsiteY42" fmla="*/ 1424893 h 1666115"/>
              <a:gd name="connsiteX43" fmla="*/ 224645 w 272146"/>
              <a:gd name="connsiteY43" fmla="*/ 1464162 h 1666115"/>
              <a:gd name="connsiteX44" fmla="*/ 230254 w 272146"/>
              <a:gd name="connsiteY44" fmla="*/ 1480991 h 1666115"/>
              <a:gd name="connsiteX45" fmla="*/ 241474 w 272146"/>
              <a:gd name="connsiteY45" fmla="*/ 1497820 h 1666115"/>
              <a:gd name="connsiteX46" fmla="*/ 235864 w 272146"/>
              <a:gd name="connsiteY46" fmla="*/ 1587578 h 1666115"/>
              <a:gd name="connsiteX47" fmla="*/ 224645 w 272146"/>
              <a:gd name="connsiteY47" fmla="*/ 1621236 h 1666115"/>
              <a:gd name="connsiteX48" fmla="*/ 224645 w 272146"/>
              <a:gd name="connsiteY48" fmla="*/ 1666115 h 166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72146" h="1666115">
                <a:moveTo>
                  <a:pt x="241474" y="0"/>
                </a:moveTo>
                <a:cubicBezTo>
                  <a:pt x="239604" y="41139"/>
                  <a:pt x="239708" y="82415"/>
                  <a:pt x="235864" y="123416"/>
                </a:cubicBezTo>
                <a:cubicBezTo>
                  <a:pt x="234660" y="136254"/>
                  <a:pt x="222442" y="187120"/>
                  <a:pt x="219035" y="207563"/>
                </a:cubicBezTo>
                <a:cubicBezTo>
                  <a:pt x="217165" y="218783"/>
                  <a:pt x="217022" y="230431"/>
                  <a:pt x="213425" y="241222"/>
                </a:cubicBezTo>
                <a:cubicBezTo>
                  <a:pt x="211293" y="247618"/>
                  <a:pt x="206684" y="253012"/>
                  <a:pt x="202205" y="258051"/>
                </a:cubicBezTo>
                <a:cubicBezTo>
                  <a:pt x="191664" y="269910"/>
                  <a:pt x="181749" y="282909"/>
                  <a:pt x="168547" y="291710"/>
                </a:cubicBezTo>
                <a:cubicBezTo>
                  <a:pt x="151234" y="303252"/>
                  <a:pt x="149286" y="302961"/>
                  <a:pt x="134888" y="319759"/>
                </a:cubicBezTo>
                <a:cubicBezTo>
                  <a:pt x="128803" y="326858"/>
                  <a:pt x="123492" y="334590"/>
                  <a:pt x="118058" y="342198"/>
                </a:cubicBezTo>
                <a:cubicBezTo>
                  <a:pt x="114139" y="347684"/>
                  <a:pt x="111155" y="353848"/>
                  <a:pt x="106839" y="359028"/>
                </a:cubicBezTo>
                <a:cubicBezTo>
                  <a:pt x="90703" y="378392"/>
                  <a:pt x="77024" y="381153"/>
                  <a:pt x="67570" y="409516"/>
                </a:cubicBezTo>
                <a:cubicBezTo>
                  <a:pt x="65700" y="415126"/>
                  <a:pt x="65240" y="421426"/>
                  <a:pt x="61960" y="426346"/>
                </a:cubicBezTo>
                <a:cubicBezTo>
                  <a:pt x="37143" y="463572"/>
                  <a:pt x="52269" y="423291"/>
                  <a:pt x="33911" y="460005"/>
                </a:cubicBezTo>
                <a:cubicBezTo>
                  <a:pt x="10687" y="506451"/>
                  <a:pt x="49233" y="445438"/>
                  <a:pt x="17081" y="493663"/>
                </a:cubicBezTo>
                <a:cubicBezTo>
                  <a:pt x="2265" y="538113"/>
                  <a:pt x="7806" y="515656"/>
                  <a:pt x="252" y="560981"/>
                </a:cubicBezTo>
                <a:cubicBezTo>
                  <a:pt x="2482" y="592204"/>
                  <a:pt x="-7705" y="631562"/>
                  <a:pt x="17081" y="656348"/>
                </a:cubicBezTo>
                <a:cubicBezTo>
                  <a:pt x="35759" y="675026"/>
                  <a:pt x="30209" y="661772"/>
                  <a:pt x="50740" y="673178"/>
                </a:cubicBezTo>
                <a:cubicBezTo>
                  <a:pt x="62527" y="679727"/>
                  <a:pt x="71607" y="691353"/>
                  <a:pt x="84399" y="695617"/>
                </a:cubicBezTo>
                <a:lnTo>
                  <a:pt x="118058" y="706836"/>
                </a:lnTo>
                <a:cubicBezTo>
                  <a:pt x="123668" y="710576"/>
                  <a:pt x="128857" y="715041"/>
                  <a:pt x="134888" y="718056"/>
                </a:cubicBezTo>
                <a:cubicBezTo>
                  <a:pt x="140177" y="720701"/>
                  <a:pt x="146797" y="720386"/>
                  <a:pt x="151717" y="723666"/>
                </a:cubicBezTo>
                <a:cubicBezTo>
                  <a:pt x="193738" y="751680"/>
                  <a:pt x="145361" y="732766"/>
                  <a:pt x="185376" y="746105"/>
                </a:cubicBezTo>
                <a:lnTo>
                  <a:pt x="207815" y="779764"/>
                </a:lnTo>
                <a:lnTo>
                  <a:pt x="219035" y="796593"/>
                </a:lnTo>
                <a:cubicBezTo>
                  <a:pt x="239494" y="857970"/>
                  <a:pt x="206866" y="765007"/>
                  <a:pt x="235864" y="830252"/>
                </a:cubicBezTo>
                <a:cubicBezTo>
                  <a:pt x="240667" y="841059"/>
                  <a:pt x="243344" y="852691"/>
                  <a:pt x="247084" y="863911"/>
                </a:cubicBezTo>
                <a:cubicBezTo>
                  <a:pt x="248954" y="869521"/>
                  <a:pt x="251534" y="874942"/>
                  <a:pt x="252694" y="880741"/>
                </a:cubicBezTo>
                <a:cubicBezTo>
                  <a:pt x="259464" y="914588"/>
                  <a:pt x="255289" y="899744"/>
                  <a:pt x="263913" y="925619"/>
                </a:cubicBezTo>
                <a:cubicBezTo>
                  <a:pt x="269978" y="968074"/>
                  <a:pt x="278927" y="1011747"/>
                  <a:pt x="263913" y="1054645"/>
                </a:cubicBezTo>
                <a:cubicBezTo>
                  <a:pt x="259458" y="1067372"/>
                  <a:pt x="241474" y="1069604"/>
                  <a:pt x="230254" y="1077084"/>
                </a:cubicBezTo>
                <a:cubicBezTo>
                  <a:pt x="207008" y="1092581"/>
                  <a:pt x="219968" y="1086668"/>
                  <a:pt x="190986" y="1093914"/>
                </a:cubicBezTo>
                <a:lnTo>
                  <a:pt x="140497" y="1127573"/>
                </a:lnTo>
                <a:lnTo>
                  <a:pt x="123668" y="1138792"/>
                </a:lnTo>
                <a:lnTo>
                  <a:pt x="106839" y="1150012"/>
                </a:lnTo>
                <a:cubicBezTo>
                  <a:pt x="92738" y="1192311"/>
                  <a:pt x="111759" y="1140172"/>
                  <a:pt x="90009" y="1183671"/>
                </a:cubicBezTo>
                <a:cubicBezTo>
                  <a:pt x="87364" y="1188960"/>
                  <a:pt x="86269" y="1194890"/>
                  <a:pt x="84399" y="1200500"/>
                </a:cubicBezTo>
                <a:cubicBezTo>
                  <a:pt x="86269" y="1221069"/>
                  <a:pt x="84181" y="1242393"/>
                  <a:pt x="90009" y="1262208"/>
                </a:cubicBezTo>
                <a:cubicBezTo>
                  <a:pt x="97991" y="1289345"/>
                  <a:pt x="110327" y="1294453"/>
                  <a:pt x="129278" y="1307087"/>
                </a:cubicBezTo>
                <a:cubicBezTo>
                  <a:pt x="133018" y="1312697"/>
                  <a:pt x="135730" y="1319149"/>
                  <a:pt x="140497" y="1323916"/>
                </a:cubicBezTo>
                <a:cubicBezTo>
                  <a:pt x="145265" y="1328684"/>
                  <a:pt x="152887" y="1330062"/>
                  <a:pt x="157327" y="1335136"/>
                </a:cubicBezTo>
                <a:cubicBezTo>
                  <a:pt x="166206" y="1345284"/>
                  <a:pt x="172286" y="1357575"/>
                  <a:pt x="179766" y="1368795"/>
                </a:cubicBezTo>
                <a:lnTo>
                  <a:pt x="190986" y="1385624"/>
                </a:lnTo>
                <a:cubicBezTo>
                  <a:pt x="192856" y="1391234"/>
                  <a:pt x="194267" y="1397019"/>
                  <a:pt x="196596" y="1402454"/>
                </a:cubicBezTo>
                <a:cubicBezTo>
                  <a:pt x="199890" y="1410140"/>
                  <a:pt x="204879" y="1417063"/>
                  <a:pt x="207815" y="1424893"/>
                </a:cubicBezTo>
                <a:cubicBezTo>
                  <a:pt x="223339" y="1466291"/>
                  <a:pt x="201908" y="1430057"/>
                  <a:pt x="224645" y="1464162"/>
                </a:cubicBezTo>
                <a:cubicBezTo>
                  <a:pt x="226515" y="1469772"/>
                  <a:pt x="227610" y="1475702"/>
                  <a:pt x="230254" y="1480991"/>
                </a:cubicBezTo>
                <a:cubicBezTo>
                  <a:pt x="233269" y="1487021"/>
                  <a:pt x="241120" y="1491087"/>
                  <a:pt x="241474" y="1497820"/>
                </a:cubicBezTo>
                <a:cubicBezTo>
                  <a:pt x="243050" y="1527756"/>
                  <a:pt x="239914" y="1557875"/>
                  <a:pt x="235864" y="1587578"/>
                </a:cubicBezTo>
                <a:cubicBezTo>
                  <a:pt x="234266" y="1599296"/>
                  <a:pt x="224645" y="1609410"/>
                  <a:pt x="224645" y="1621236"/>
                </a:cubicBezTo>
                <a:lnTo>
                  <a:pt x="224645" y="1666115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21FA1F4-8480-B148-A012-4301BA240ED5}"/>
              </a:ext>
            </a:extLst>
          </p:cNvPr>
          <p:cNvSpPr/>
          <p:nvPr/>
        </p:nvSpPr>
        <p:spPr>
          <a:xfrm>
            <a:off x="4205240" y="4008037"/>
            <a:ext cx="272146" cy="944889"/>
          </a:xfrm>
          <a:custGeom>
            <a:avLst/>
            <a:gdLst>
              <a:gd name="connsiteX0" fmla="*/ 241474 w 272146"/>
              <a:gd name="connsiteY0" fmla="*/ 0 h 1666115"/>
              <a:gd name="connsiteX1" fmla="*/ 235864 w 272146"/>
              <a:gd name="connsiteY1" fmla="*/ 123416 h 1666115"/>
              <a:gd name="connsiteX2" fmla="*/ 219035 w 272146"/>
              <a:gd name="connsiteY2" fmla="*/ 207563 h 1666115"/>
              <a:gd name="connsiteX3" fmla="*/ 213425 w 272146"/>
              <a:gd name="connsiteY3" fmla="*/ 241222 h 1666115"/>
              <a:gd name="connsiteX4" fmla="*/ 202205 w 272146"/>
              <a:gd name="connsiteY4" fmla="*/ 258051 h 1666115"/>
              <a:gd name="connsiteX5" fmla="*/ 168547 w 272146"/>
              <a:gd name="connsiteY5" fmla="*/ 291710 h 1666115"/>
              <a:gd name="connsiteX6" fmla="*/ 134888 w 272146"/>
              <a:gd name="connsiteY6" fmla="*/ 319759 h 1666115"/>
              <a:gd name="connsiteX7" fmla="*/ 118058 w 272146"/>
              <a:gd name="connsiteY7" fmla="*/ 342198 h 1666115"/>
              <a:gd name="connsiteX8" fmla="*/ 106839 w 272146"/>
              <a:gd name="connsiteY8" fmla="*/ 359028 h 1666115"/>
              <a:gd name="connsiteX9" fmla="*/ 67570 w 272146"/>
              <a:gd name="connsiteY9" fmla="*/ 409516 h 1666115"/>
              <a:gd name="connsiteX10" fmla="*/ 61960 w 272146"/>
              <a:gd name="connsiteY10" fmla="*/ 426346 h 1666115"/>
              <a:gd name="connsiteX11" fmla="*/ 33911 w 272146"/>
              <a:gd name="connsiteY11" fmla="*/ 460005 h 1666115"/>
              <a:gd name="connsiteX12" fmla="*/ 17081 w 272146"/>
              <a:gd name="connsiteY12" fmla="*/ 493663 h 1666115"/>
              <a:gd name="connsiteX13" fmla="*/ 252 w 272146"/>
              <a:gd name="connsiteY13" fmla="*/ 560981 h 1666115"/>
              <a:gd name="connsiteX14" fmla="*/ 17081 w 272146"/>
              <a:gd name="connsiteY14" fmla="*/ 656348 h 1666115"/>
              <a:gd name="connsiteX15" fmla="*/ 50740 w 272146"/>
              <a:gd name="connsiteY15" fmla="*/ 673178 h 1666115"/>
              <a:gd name="connsiteX16" fmla="*/ 84399 w 272146"/>
              <a:gd name="connsiteY16" fmla="*/ 695617 h 1666115"/>
              <a:gd name="connsiteX17" fmla="*/ 118058 w 272146"/>
              <a:gd name="connsiteY17" fmla="*/ 706836 h 1666115"/>
              <a:gd name="connsiteX18" fmla="*/ 134888 w 272146"/>
              <a:gd name="connsiteY18" fmla="*/ 718056 h 1666115"/>
              <a:gd name="connsiteX19" fmla="*/ 151717 w 272146"/>
              <a:gd name="connsiteY19" fmla="*/ 723666 h 1666115"/>
              <a:gd name="connsiteX20" fmla="*/ 185376 w 272146"/>
              <a:gd name="connsiteY20" fmla="*/ 746105 h 1666115"/>
              <a:gd name="connsiteX21" fmla="*/ 207815 w 272146"/>
              <a:gd name="connsiteY21" fmla="*/ 779764 h 1666115"/>
              <a:gd name="connsiteX22" fmla="*/ 219035 w 272146"/>
              <a:gd name="connsiteY22" fmla="*/ 796593 h 1666115"/>
              <a:gd name="connsiteX23" fmla="*/ 235864 w 272146"/>
              <a:gd name="connsiteY23" fmla="*/ 830252 h 1666115"/>
              <a:gd name="connsiteX24" fmla="*/ 247084 w 272146"/>
              <a:gd name="connsiteY24" fmla="*/ 863911 h 1666115"/>
              <a:gd name="connsiteX25" fmla="*/ 252694 w 272146"/>
              <a:gd name="connsiteY25" fmla="*/ 880741 h 1666115"/>
              <a:gd name="connsiteX26" fmla="*/ 263913 w 272146"/>
              <a:gd name="connsiteY26" fmla="*/ 925619 h 1666115"/>
              <a:gd name="connsiteX27" fmla="*/ 263913 w 272146"/>
              <a:gd name="connsiteY27" fmla="*/ 1054645 h 1666115"/>
              <a:gd name="connsiteX28" fmla="*/ 230254 w 272146"/>
              <a:gd name="connsiteY28" fmla="*/ 1077084 h 1666115"/>
              <a:gd name="connsiteX29" fmla="*/ 190986 w 272146"/>
              <a:gd name="connsiteY29" fmla="*/ 1093914 h 1666115"/>
              <a:gd name="connsiteX30" fmla="*/ 140497 w 272146"/>
              <a:gd name="connsiteY30" fmla="*/ 1127573 h 1666115"/>
              <a:gd name="connsiteX31" fmla="*/ 123668 w 272146"/>
              <a:gd name="connsiteY31" fmla="*/ 1138792 h 1666115"/>
              <a:gd name="connsiteX32" fmla="*/ 106839 w 272146"/>
              <a:gd name="connsiteY32" fmla="*/ 1150012 h 1666115"/>
              <a:gd name="connsiteX33" fmla="*/ 90009 w 272146"/>
              <a:gd name="connsiteY33" fmla="*/ 1183671 h 1666115"/>
              <a:gd name="connsiteX34" fmla="*/ 84399 w 272146"/>
              <a:gd name="connsiteY34" fmla="*/ 1200500 h 1666115"/>
              <a:gd name="connsiteX35" fmla="*/ 90009 w 272146"/>
              <a:gd name="connsiteY35" fmla="*/ 1262208 h 1666115"/>
              <a:gd name="connsiteX36" fmla="*/ 129278 w 272146"/>
              <a:gd name="connsiteY36" fmla="*/ 1307087 h 1666115"/>
              <a:gd name="connsiteX37" fmla="*/ 140497 w 272146"/>
              <a:gd name="connsiteY37" fmla="*/ 1323916 h 1666115"/>
              <a:gd name="connsiteX38" fmla="*/ 157327 w 272146"/>
              <a:gd name="connsiteY38" fmla="*/ 1335136 h 1666115"/>
              <a:gd name="connsiteX39" fmla="*/ 179766 w 272146"/>
              <a:gd name="connsiteY39" fmla="*/ 1368795 h 1666115"/>
              <a:gd name="connsiteX40" fmla="*/ 190986 w 272146"/>
              <a:gd name="connsiteY40" fmla="*/ 1385624 h 1666115"/>
              <a:gd name="connsiteX41" fmla="*/ 196596 w 272146"/>
              <a:gd name="connsiteY41" fmla="*/ 1402454 h 1666115"/>
              <a:gd name="connsiteX42" fmla="*/ 207815 w 272146"/>
              <a:gd name="connsiteY42" fmla="*/ 1424893 h 1666115"/>
              <a:gd name="connsiteX43" fmla="*/ 224645 w 272146"/>
              <a:gd name="connsiteY43" fmla="*/ 1464162 h 1666115"/>
              <a:gd name="connsiteX44" fmla="*/ 230254 w 272146"/>
              <a:gd name="connsiteY44" fmla="*/ 1480991 h 1666115"/>
              <a:gd name="connsiteX45" fmla="*/ 241474 w 272146"/>
              <a:gd name="connsiteY45" fmla="*/ 1497820 h 1666115"/>
              <a:gd name="connsiteX46" fmla="*/ 235864 w 272146"/>
              <a:gd name="connsiteY46" fmla="*/ 1587578 h 1666115"/>
              <a:gd name="connsiteX47" fmla="*/ 224645 w 272146"/>
              <a:gd name="connsiteY47" fmla="*/ 1621236 h 1666115"/>
              <a:gd name="connsiteX48" fmla="*/ 224645 w 272146"/>
              <a:gd name="connsiteY48" fmla="*/ 1666115 h 166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72146" h="1666115">
                <a:moveTo>
                  <a:pt x="241474" y="0"/>
                </a:moveTo>
                <a:cubicBezTo>
                  <a:pt x="239604" y="41139"/>
                  <a:pt x="239708" y="82415"/>
                  <a:pt x="235864" y="123416"/>
                </a:cubicBezTo>
                <a:cubicBezTo>
                  <a:pt x="234660" y="136254"/>
                  <a:pt x="222442" y="187120"/>
                  <a:pt x="219035" y="207563"/>
                </a:cubicBezTo>
                <a:cubicBezTo>
                  <a:pt x="217165" y="218783"/>
                  <a:pt x="217022" y="230431"/>
                  <a:pt x="213425" y="241222"/>
                </a:cubicBezTo>
                <a:cubicBezTo>
                  <a:pt x="211293" y="247618"/>
                  <a:pt x="206684" y="253012"/>
                  <a:pt x="202205" y="258051"/>
                </a:cubicBezTo>
                <a:cubicBezTo>
                  <a:pt x="191664" y="269910"/>
                  <a:pt x="181749" y="282909"/>
                  <a:pt x="168547" y="291710"/>
                </a:cubicBezTo>
                <a:cubicBezTo>
                  <a:pt x="151234" y="303252"/>
                  <a:pt x="149286" y="302961"/>
                  <a:pt x="134888" y="319759"/>
                </a:cubicBezTo>
                <a:cubicBezTo>
                  <a:pt x="128803" y="326858"/>
                  <a:pt x="123492" y="334590"/>
                  <a:pt x="118058" y="342198"/>
                </a:cubicBezTo>
                <a:cubicBezTo>
                  <a:pt x="114139" y="347684"/>
                  <a:pt x="111155" y="353848"/>
                  <a:pt x="106839" y="359028"/>
                </a:cubicBezTo>
                <a:cubicBezTo>
                  <a:pt x="90703" y="378392"/>
                  <a:pt x="77024" y="381153"/>
                  <a:pt x="67570" y="409516"/>
                </a:cubicBezTo>
                <a:cubicBezTo>
                  <a:pt x="65700" y="415126"/>
                  <a:pt x="65240" y="421426"/>
                  <a:pt x="61960" y="426346"/>
                </a:cubicBezTo>
                <a:cubicBezTo>
                  <a:pt x="37143" y="463572"/>
                  <a:pt x="52269" y="423291"/>
                  <a:pt x="33911" y="460005"/>
                </a:cubicBezTo>
                <a:cubicBezTo>
                  <a:pt x="10687" y="506451"/>
                  <a:pt x="49233" y="445438"/>
                  <a:pt x="17081" y="493663"/>
                </a:cubicBezTo>
                <a:cubicBezTo>
                  <a:pt x="2265" y="538113"/>
                  <a:pt x="7806" y="515656"/>
                  <a:pt x="252" y="560981"/>
                </a:cubicBezTo>
                <a:cubicBezTo>
                  <a:pt x="2482" y="592204"/>
                  <a:pt x="-7705" y="631562"/>
                  <a:pt x="17081" y="656348"/>
                </a:cubicBezTo>
                <a:cubicBezTo>
                  <a:pt x="35759" y="675026"/>
                  <a:pt x="30209" y="661772"/>
                  <a:pt x="50740" y="673178"/>
                </a:cubicBezTo>
                <a:cubicBezTo>
                  <a:pt x="62527" y="679727"/>
                  <a:pt x="71607" y="691353"/>
                  <a:pt x="84399" y="695617"/>
                </a:cubicBezTo>
                <a:lnTo>
                  <a:pt x="118058" y="706836"/>
                </a:lnTo>
                <a:cubicBezTo>
                  <a:pt x="123668" y="710576"/>
                  <a:pt x="128857" y="715041"/>
                  <a:pt x="134888" y="718056"/>
                </a:cubicBezTo>
                <a:cubicBezTo>
                  <a:pt x="140177" y="720701"/>
                  <a:pt x="146797" y="720386"/>
                  <a:pt x="151717" y="723666"/>
                </a:cubicBezTo>
                <a:cubicBezTo>
                  <a:pt x="193738" y="751680"/>
                  <a:pt x="145361" y="732766"/>
                  <a:pt x="185376" y="746105"/>
                </a:cubicBezTo>
                <a:lnTo>
                  <a:pt x="207815" y="779764"/>
                </a:lnTo>
                <a:lnTo>
                  <a:pt x="219035" y="796593"/>
                </a:lnTo>
                <a:cubicBezTo>
                  <a:pt x="239494" y="857970"/>
                  <a:pt x="206866" y="765007"/>
                  <a:pt x="235864" y="830252"/>
                </a:cubicBezTo>
                <a:cubicBezTo>
                  <a:pt x="240667" y="841059"/>
                  <a:pt x="243344" y="852691"/>
                  <a:pt x="247084" y="863911"/>
                </a:cubicBezTo>
                <a:cubicBezTo>
                  <a:pt x="248954" y="869521"/>
                  <a:pt x="251534" y="874942"/>
                  <a:pt x="252694" y="880741"/>
                </a:cubicBezTo>
                <a:cubicBezTo>
                  <a:pt x="259464" y="914588"/>
                  <a:pt x="255289" y="899744"/>
                  <a:pt x="263913" y="925619"/>
                </a:cubicBezTo>
                <a:cubicBezTo>
                  <a:pt x="269978" y="968074"/>
                  <a:pt x="278927" y="1011747"/>
                  <a:pt x="263913" y="1054645"/>
                </a:cubicBezTo>
                <a:cubicBezTo>
                  <a:pt x="259458" y="1067372"/>
                  <a:pt x="241474" y="1069604"/>
                  <a:pt x="230254" y="1077084"/>
                </a:cubicBezTo>
                <a:cubicBezTo>
                  <a:pt x="207008" y="1092581"/>
                  <a:pt x="219968" y="1086668"/>
                  <a:pt x="190986" y="1093914"/>
                </a:cubicBezTo>
                <a:lnTo>
                  <a:pt x="140497" y="1127573"/>
                </a:lnTo>
                <a:lnTo>
                  <a:pt x="123668" y="1138792"/>
                </a:lnTo>
                <a:lnTo>
                  <a:pt x="106839" y="1150012"/>
                </a:lnTo>
                <a:cubicBezTo>
                  <a:pt x="92738" y="1192311"/>
                  <a:pt x="111759" y="1140172"/>
                  <a:pt x="90009" y="1183671"/>
                </a:cubicBezTo>
                <a:cubicBezTo>
                  <a:pt x="87364" y="1188960"/>
                  <a:pt x="86269" y="1194890"/>
                  <a:pt x="84399" y="1200500"/>
                </a:cubicBezTo>
                <a:cubicBezTo>
                  <a:pt x="86269" y="1221069"/>
                  <a:pt x="84181" y="1242393"/>
                  <a:pt x="90009" y="1262208"/>
                </a:cubicBezTo>
                <a:cubicBezTo>
                  <a:pt x="97991" y="1289345"/>
                  <a:pt x="110327" y="1294453"/>
                  <a:pt x="129278" y="1307087"/>
                </a:cubicBezTo>
                <a:cubicBezTo>
                  <a:pt x="133018" y="1312697"/>
                  <a:pt x="135730" y="1319149"/>
                  <a:pt x="140497" y="1323916"/>
                </a:cubicBezTo>
                <a:cubicBezTo>
                  <a:pt x="145265" y="1328684"/>
                  <a:pt x="152887" y="1330062"/>
                  <a:pt x="157327" y="1335136"/>
                </a:cubicBezTo>
                <a:cubicBezTo>
                  <a:pt x="166206" y="1345284"/>
                  <a:pt x="172286" y="1357575"/>
                  <a:pt x="179766" y="1368795"/>
                </a:cubicBezTo>
                <a:lnTo>
                  <a:pt x="190986" y="1385624"/>
                </a:lnTo>
                <a:cubicBezTo>
                  <a:pt x="192856" y="1391234"/>
                  <a:pt x="194267" y="1397019"/>
                  <a:pt x="196596" y="1402454"/>
                </a:cubicBezTo>
                <a:cubicBezTo>
                  <a:pt x="199890" y="1410140"/>
                  <a:pt x="204879" y="1417063"/>
                  <a:pt x="207815" y="1424893"/>
                </a:cubicBezTo>
                <a:cubicBezTo>
                  <a:pt x="223339" y="1466291"/>
                  <a:pt x="201908" y="1430057"/>
                  <a:pt x="224645" y="1464162"/>
                </a:cubicBezTo>
                <a:cubicBezTo>
                  <a:pt x="226515" y="1469772"/>
                  <a:pt x="227610" y="1475702"/>
                  <a:pt x="230254" y="1480991"/>
                </a:cubicBezTo>
                <a:cubicBezTo>
                  <a:pt x="233269" y="1487021"/>
                  <a:pt x="241120" y="1491087"/>
                  <a:pt x="241474" y="1497820"/>
                </a:cubicBezTo>
                <a:cubicBezTo>
                  <a:pt x="243050" y="1527756"/>
                  <a:pt x="239914" y="1557875"/>
                  <a:pt x="235864" y="1587578"/>
                </a:cubicBezTo>
                <a:cubicBezTo>
                  <a:pt x="234266" y="1599296"/>
                  <a:pt x="224645" y="1609410"/>
                  <a:pt x="224645" y="1621236"/>
                </a:cubicBezTo>
                <a:lnTo>
                  <a:pt x="224645" y="1666115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96BEB29-F159-2540-87A6-A58861FA46AF}"/>
              </a:ext>
            </a:extLst>
          </p:cNvPr>
          <p:cNvCxnSpPr/>
          <p:nvPr/>
        </p:nvCxnSpPr>
        <p:spPr>
          <a:xfrm>
            <a:off x="4410448" y="5027091"/>
            <a:ext cx="53839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>
            <a:extLst>
              <a:ext uri="{FF2B5EF4-FFF2-40B4-BE49-F238E27FC236}">
                <a16:creationId xmlns:a16="http://schemas.microsoft.com/office/drawing/2014/main" id="{6E24BB6E-EB2B-4E42-806C-366C9318A08A}"/>
              </a:ext>
            </a:extLst>
          </p:cNvPr>
          <p:cNvSpPr/>
          <p:nvPr/>
        </p:nvSpPr>
        <p:spPr>
          <a:xfrm>
            <a:off x="4205240" y="5087537"/>
            <a:ext cx="272146" cy="944889"/>
          </a:xfrm>
          <a:custGeom>
            <a:avLst/>
            <a:gdLst>
              <a:gd name="connsiteX0" fmla="*/ 241474 w 272146"/>
              <a:gd name="connsiteY0" fmla="*/ 0 h 1666115"/>
              <a:gd name="connsiteX1" fmla="*/ 235864 w 272146"/>
              <a:gd name="connsiteY1" fmla="*/ 123416 h 1666115"/>
              <a:gd name="connsiteX2" fmla="*/ 219035 w 272146"/>
              <a:gd name="connsiteY2" fmla="*/ 207563 h 1666115"/>
              <a:gd name="connsiteX3" fmla="*/ 213425 w 272146"/>
              <a:gd name="connsiteY3" fmla="*/ 241222 h 1666115"/>
              <a:gd name="connsiteX4" fmla="*/ 202205 w 272146"/>
              <a:gd name="connsiteY4" fmla="*/ 258051 h 1666115"/>
              <a:gd name="connsiteX5" fmla="*/ 168547 w 272146"/>
              <a:gd name="connsiteY5" fmla="*/ 291710 h 1666115"/>
              <a:gd name="connsiteX6" fmla="*/ 134888 w 272146"/>
              <a:gd name="connsiteY6" fmla="*/ 319759 h 1666115"/>
              <a:gd name="connsiteX7" fmla="*/ 118058 w 272146"/>
              <a:gd name="connsiteY7" fmla="*/ 342198 h 1666115"/>
              <a:gd name="connsiteX8" fmla="*/ 106839 w 272146"/>
              <a:gd name="connsiteY8" fmla="*/ 359028 h 1666115"/>
              <a:gd name="connsiteX9" fmla="*/ 67570 w 272146"/>
              <a:gd name="connsiteY9" fmla="*/ 409516 h 1666115"/>
              <a:gd name="connsiteX10" fmla="*/ 61960 w 272146"/>
              <a:gd name="connsiteY10" fmla="*/ 426346 h 1666115"/>
              <a:gd name="connsiteX11" fmla="*/ 33911 w 272146"/>
              <a:gd name="connsiteY11" fmla="*/ 460005 h 1666115"/>
              <a:gd name="connsiteX12" fmla="*/ 17081 w 272146"/>
              <a:gd name="connsiteY12" fmla="*/ 493663 h 1666115"/>
              <a:gd name="connsiteX13" fmla="*/ 252 w 272146"/>
              <a:gd name="connsiteY13" fmla="*/ 560981 h 1666115"/>
              <a:gd name="connsiteX14" fmla="*/ 17081 w 272146"/>
              <a:gd name="connsiteY14" fmla="*/ 656348 h 1666115"/>
              <a:gd name="connsiteX15" fmla="*/ 50740 w 272146"/>
              <a:gd name="connsiteY15" fmla="*/ 673178 h 1666115"/>
              <a:gd name="connsiteX16" fmla="*/ 84399 w 272146"/>
              <a:gd name="connsiteY16" fmla="*/ 695617 h 1666115"/>
              <a:gd name="connsiteX17" fmla="*/ 118058 w 272146"/>
              <a:gd name="connsiteY17" fmla="*/ 706836 h 1666115"/>
              <a:gd name="connsiteX18" fmla="*/ 134888 w 272146"/>
              <a:gd name="connsiteY18" fmla="*/ 718056 h 1666115"/>
              <a:gd name="connsiteX19" fmla="*/ 151717 w 272146"/>
              <a:gd name="connsiteY19" fmla="*/ 723666 h 1666115"/>
              <a:gd name="connsiteX20" fmla="*/ 185376 w 272146"/>
              <a:gd name="connsiteY20" fmla="*/ 746105 h 1666115"/>
              <a:gd name="connsiteX21" fmla="*/ 207815 w 272146"/>
              <a:gd name="connsiteY21" fmla="*/ 779764 h 1666115"/>
              <a:gd name="connsiteX22" fmla="*/ 219035 w 272146"/>
              <a:gd name="connsiteY22" fmla="*/ 796593 h 1666115"/>
              <a:gd name="connsiteX23" fmla="*/ 235864 w 272146"/>
              <a:gd name="connsiteY23" fmla="*/ 830252 h 1666115"/>
              <a:gd name="connsiteX24" fmla="*/ 247084 w 272146"/>
              <a:gd name="connsiteY24" fmla="*/ 863911 h 1666115"/>
              <a:gd name="connsiteX25" fmla="*/ 252694 w 272146"/>
              <a:gd name="connsiteY25" fmla="*/ 880741 h 1666115"/>
              <a:gd name="connsiteX26" fmla="*/ 263913 w 272146"/>
              <a:gd name="connsiteY26" fmla="*/ 925619 h 1666115"/>
              <a:gd name="connsiteX27" fmla="*/ 263913 w 272146"/>
              <a:gd name="connsiteY27" fmla="*/ 1054645 h 1666115"/>
              <a:gd name="connsiteX28" fmla="*/ 230254 w 272146"/>
              <a:gd name="connsiteY28" fmla="*/ 1077084 h 1666115"/>
              <a:gd name="connsiteX29" fmla="*/ 190986 w 272146"/>
              <a:gd name="connsiteY29" fmla="*/ 1093914 h 1666115"/>
              <a:gd name="connsiteX30" fmla="*/ 140497 w 272146"/>
              <a:gd name="connsiteY30" fmla="*/ 1127573 h 1666115"/>
              <a:gd name="connsiteX31" fmla="*/ 123668 w 272146"/>
              <a:gd name="connsiteY31" fmla="*/ 1138792 h 1666115"/>
              <a:gd name="connsiteX32" fmla="*/ 106839 w 272146"/>
              <a:gd name="connsiteY32" fmla="*/ 1150012 h 1666115"/>
              <a:gd name="connsiteX33" fmla="*/ 90009 w 272146"/>
              <a:gd name="connsiteY33" fmla="*/ 1183671 h 1666115"/>
              <a:gd name="connsiteX34" fmla="*/ 84399 w 272146"/>
              <a:gd name="connsiteY34" fmla="*/ 1200500 h 1666115"/>
              <a:gd name="connsiteX35" fmla="*/ 90009 w 272146"/>
              <a:gd name="connsiteY35" fmla="*/ 1262208 h 1666115"/>
              <a:gd name="connsiteX36" fmla="*/ 129278 w 272146"/>
              <a:gd name="connsiteY36" fmla="*/ 1307087 h 1666115"/>
              <a:gd name="connsiteX37" fmla="*/ 140497 w 272146"/>
              <a:gd name="connsiteY37" fmla="*/ 1323916 h 1666115"/>
              <a:gd name="connsiteX38" fmla="*/ 157327 w 272146"/>
              <a:gd name="connsiteY38" fmla="*/ 1335136 h 1666115"/>
              <a:gd name="connsiteX39" fmla="*/ 179766 w 272146"/>
              <a:gd name="connsiteY39" fmla="*/ 1368795 h 1666115"/>
              <a:gd name="connsiteX40" fmla="*/ 190986 w 272146"/>
              <a:gd name="connsiteY40" fmla="*/ 1385624 h 1666115"/>
              <a:gd name="connsiteX41" fmla="*/ 196596 w 272146"/>
              <a:gd name="connsiteY41" fmla="*/ 1402454 h 1666115"/>
              <a:gd name="connsiteX42" fmla="*/ 207815 w 272146"/>
              <a:gd name="connsiteY42" fmla="*/ 1424893 h 1666115"/>
              <a:gd name="connsiteX43" fmla="*/ 224645 w 272146"/>
              <a:gd name="connsiteY43" fmla="*/ 1464162 h 1666115"/>
              <a:gd name="connsiteX44" fmla="*/ 230254 w 272146"/>
              <a:gd name="connsiteY44" fmla="*/ 1480991 h 1666115"/>
              <a:gd name="connsiteX45" fmla="*/ 241474 w 272146"/>
              <a:gd name="connsiteY45" fmla="*/ 1497820 h 1666115"/>
              <a:gd name="connsiteX46" fmla="*/ 235864 w 272146"/>
              <a:gd name="connsiteY46" fmla="*/ 1587578 h 1666115"/>
              <a:gd name="connsiteX47" fmla="*/ 224645 w 272146"/>
              <a:gd name="connsiteY47" fmla="*/ 1621236 h 1666115"/>
              <a:gd name="connsiteX48" fmla="*/ 224645 w 272146"/>
              <a:gd name="connsiteY48" fmla="*/ 1666115 h 166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72146" h="1666115">
                <a:moveTo>
                  <a:pt x="241474" y="0"/>
                </a:moveTo>
                <a:cubicBezTo>
                  <a:pt x="239604" y="41139"/>
                  <a:pt x="239708" y="82415"/>
                  <a:pt x="235864" y="123416"/>
                </a:cubicBezTo>
                <a:cubicBezTo>
                  <a:pt x="234660" y="136254"/>
                  <a:pt x="222442" y="187120"/>
                  <a:pt x="219035" y="207563"/>
                </a:cubicBezTo>
                <a:cubicBezTo>
                  <a:pt x="217165" y="218783"/>
                  <a:pt x="217022" y="230431"/>
                  <a:pt x="213425" y="241222"/>
                </a:cubicBezTo>
                <a:cubicBezTo>
                  <a:pt x="211293" y="247618"/>
                  <a:pt x="206684" y="253012"/>
                  <a:pt x="202205" y="258051"/>
                </a:cubicBezTo>
                <a:cubicBezTo>
                  <a:pt x="191664" y="269910"/>
                  <a:pt x="181749" y="282909"/>
                  <a:pt x="168547" y="291710"/>
                </a:cubicBezTo>
                <a:cubicBezTo>
                  <a:pt x="151234" y="303252"/>
                  <a:pt x="149286" y="302961"/>
                  <a:pt x="134888" y="319759"/>
                </a:cubicBezTo>
                <a:cubicBezTo>
                  <a:pt x="128803" y="326858"/>
                  <a:pt x="123492" y="334590"/>
                  <a:pt x="118058" y="342198"/>
                </a:cubicBezTo>
                <a:cubicBezTo>
                  <a:pt x="114139" y="347684"/>
                  <a:pt x="111155" y="353848"/>
                  <a:pt x="106839" y="359028"/>
                </a:cubicBezTo>
                <a:cubicBezTo>
                  <a:pt x="90703" y="378392"/>
                  <a:pt x="77024" y="381153"/>
                  <a:pt x="67570" y="409516"/>
                </a:cubicBezTo>
                <a:cubicBezTo>
                  <a:pt x="65700" y="415126"/>
                  <a:pt x="65240" y="421426"/>
                  <a:pt x="61960" y="426346"/>
                </a:cubicBezTo>
                <a:cubicBezTo>
                  <a:pt x="37143" y="463572"/>
                  <a:pt x="52269" y="423291"/>
                  <a:pt x="33911" y="460005"/>
                </a:cubicBezTo>
                <a:cubicBezTo>
                  <a:pt x="10687" y="506451"/>
                  <a:pt x="49233" y="445438"/>
                  <a:pt x="17081" y="493663"/>
                </a:cubicBezTo>
                <a:cubicBezTo>
                  <a:pt x="2265" y="538113"/>
                  <a:pt x="7806" y="515656"/>
                  <a:pt x="252" y="560981"/>
                </a:cubicBezTo>
                <a:cubicBezTo>
                  <a:pt x="2482" y="592204"/>
                  <a:pt x="-7705" y="631562"/>
                  <a:pt x="17081" y="656348"/>
                </a:cubicBezTo>
                <a:cubicBezTo>
                  <a:pt x="35759" y="675026"/>
                  <a:pt x="30209" y="661772"/>
                  <a:pt x="50740" y="673178"/>
                </a:cubicBezTo>
                <a:cubicBezTo>
                  <a:pt x="62527" y="679727"/>
                  <a:pt x="71607" y="691353"/>
                  <a:pt x="84399" y="695617"/>
                </a:cubicBezTo>
                <a:lnTo>
                  <a:pt x="118058" y="706836"/>
                </a:lnTo>
                <a:cubicBezTo>
                  <a:pt x="123668" y="710576"/>
                  <a:pt x="128857" y="715041"/>
                  <a:pt x="134888" y="718056"/>
                </a:cubicBezTo>
                <a:cubicBezTo>
                  <a:pt x="140177" y="720701"/>
                  <a:pt x="146797" y="720386"/>
                  <a:pt x="151717" y="723666"/>
                </a:cubicBezTo>
                <a:cubicBezTo>
                  <a:pt x="193738" y="751680"/>
                  <a:pt x="145361" y="732766"/>
                  <a:pt x="185376" y="746105"/>
                </a:cubicBezTo>
                <a:lnTo>
                  <a:pt x="207815" y="779764"/>
                </a:lnTo>
                <a:lnTo>
                  <a:pt x="219035" y="796593"/>
                </a:lnTo>
                <a:cubicBezTo>
                  <a:pt x="239494" y="857970"/>
                  <a:pt x="206866" y="765007"/>
                  <a:pt x="235864" y="830252"/>
                </a:cubicBezTo>
                <a:cubicBezTo>
                  <a:pt x="240667" y="841059"/>
                  <a:pt x="243344" y="852691"/>
                  <a:pt x="247084" y="863911"/>
                </a:cubicBezTo>
                <a:cubicBezTo>
                  <a:pt x="248954" y="869521"/>
                  <a:pt x="251534" y="874942"/>
                  <a:pt x="252694" y="880741"/>
                </a:cubicBezTo>
                <a:cubicBezTo>
                  <a:pt x="259464" y="914588"/>
                  <a:pt x="255289" y="899744"/>
                  <a:pt x="263913" y="925619"/>
                </a:cubicBezTo>
                <a:cubicBezTo>
                  <a:pt x="269978" y="968074"/>
                  <a:pt x="278927" y="1011747"/>
                  <a:pt x="263913" y="1054645"/>
                </a:cubicBezTo>
                <a:cubicBezTo>
                  <a:pt x="259458" y="1067372"/>
                  <a:pt x="241474" y="1069604"/>
                  <a:pt x="230254" y="1077084"/>
                </a:cubicBezTo>
                <a:cubicBezTo>
                  <a:pt x="207008" y="1092581"/>
                  <a:pt x="219968" y="1086668"/>
                  <a:pt x="190986" y="1093914"/>
                </a:cubicBezTo>
                <a:lnTo>
                  <a:pt x="140497" y="1127573"/>
                </a:lnTo>
                <a:lnTo>
                  <a:pt x="123668" y="1138792"/>
                </a:lnTo>
                <a:lnTo>
                  <a:pt x="106839" y="1150012"/>
                </a:lnTo>
                <a:cubicBezTo>
                  <a:pt x="92738" y="1192311"/>
                  <a:pt x="111759" y="1140172"/>
                  <a:pt x="90009" y="1183671"/>
                </a:cubicBezTo>
                <a:cubicBezTo>
                  <a:pt x="87364" y="1188960"/>
                  <a:pt x="86269" y="1194890"/>
                  <a:pt x="84399" y="1200500"/>
                </a:cubicBezTo>
                <a:cubicBezTo>
                  <a:pt x="86269" y="1221069"/>
                  <a:pt x="84181" y="1242393"/>
                  <a:pt x="90009" y="1262208"/>
                </a:cubicBezTo>
                <a:cubicBezTo>
                  <a:pt x="97991" y="1289345"/>
                  <a:pt x="110327" y="1294453"/>
                  <a:pt x="129278" y="1307087"/>
                </a:cubicBezTo>
                <a:cubicBezTo>
                  <a:pt x="133018" y="1312697"/>
                  <a:pt x="135730" y="1319149"/>
                  <a:pt x="140497" y="1323916"/>
                </a:cubicBezTo>
                <a:cubicBezTo>
                  <a:pt x="145265" y="1328684"/>
                  <a:pt x="152887" y="1330062"/>
                  <a:pt x="157327" y="1335136"/>
                </a:cubicBezTo>
                <a:cubicBezTo>
                  <a:pt x="166206" y="1345284"/>
                  <a:pt x="172286" y="1357575"/>
                  <a:pt x="179766" y="1368795"/>
                </a:cubicBezTo>
                <a:lnTo>
                  <a:pt x="190986" y="1385624"/>
                </a:lnTo>
                <a:cubicBezTo>
                  <a:pt x="192856" y="1391234"/>
                  <a:pt x="194267" y="1397019"/>
                  <a:pt x="196596" y="1402454"/>
                </a:cubicBezTo>
                <a:cubicBezTo>
                  <a:pt x="199890" y="1410140"/>
                  <a:pt x="204879" y="1417063"/>
                  <a:pt x="207815" y="1424893"/>
                </a:cubicBezTo>
                <a:cubicBezTo>
                  <a:pt x="223339" y="1466291"/>
                  <a:pt x="201908" y="1430057"/>
                  <a:pt x="224645" y="1464162"/>
                </a:cubicBezTo>
                <a:cubicBezTo>
                  <a:pt x="226515" y="1469772"/>
                  <a:pt x="227610" y="1475702"/>
                  <a:pt x="230254" y="1480991"/>
                </a:cubicBezTo>
                <a:cubicBezTo>
                  <a:pt x="233269" y="1487021"/>
                  <a:pt x="241120" y="1491087"/>
                  <a:pt x="241474" y="1497820"/>
                </a:cubicBezTo>
                <a:cubicBezTo>
                  <a:pt x="243050" y="1527756"/>
                  <a:pt x="239914" y="1557875"/>
                  <a:pt x="235864" y="1587578"/>
                </a:cubicBezTo>
                <a:cubicBezTo>
                  <a:pt x="234266" y="1599296"/>
                  <a:pt x="224645" y="1609410"/>
                  <a:pt x="224645" y="1621236"/>
                </a:cubicBezTo>
                <a:lnTo>
                  <a:pt x="224645" y="1666115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5B009F-6774-6E43-B065-0C304797A92B}"/>
              </a:ext>
            </a:extLst>
          </p:cNvPr>
          <p:cNvSpPr/>
          <p:nvPr/>
        </p:nvSpPr>
        <p:spPr>
          <a:xfrm>
            <a:off x="3588692" y="2455568"/>
            <a:ext cx="15052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>
                <a:latin typeface="Century Gothic" charset="0"/>
                <a:ea typeface="Century Gothic" charset="0"/>
                <a:cs typeface="Century Gothic" charset="0"/>
              </a:rPr>
              <a:t>Thread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56C72A-BDB6-E445-83AC-154C96D3ED28}"/>
              </a:ext>
            </a:extLst>
          </p:cNvPr>
          <p:cNvSpPr/>
          <p:nvPr/>
        </p:nvSpPr>
        <p:spPr>
          <a:xfrm>
            <a:off x="4960097" y="3690384"/>
            <a:ext cx="15052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>
                <a:latin typeface="Century Gothic" charset="0"/>
                <a:ea typeface="Century Gothic" charset="0"/>
                <a:cs typeface="Century Gothic" charset="0"/>
              </a:rPr>
              <a:t>field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D90C05-8E77-4A41-A368-8469DA701D02}"/>
              </a:ext>
            </a:extLst>
          </p:cNvPr>
          <p:cNvSpPr/>
          <p:nvPr/>
        </p:nvSpPr>
        <p:spPr>
          <a:xfrm>
            <a:off x="4960097" y="4868020"/>
            <a:ext cx="15052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>
                <a:latin typeface="Century Gothic" charset="0"/>
                <a:ea typeface="Century Gothic" charset="0"/>
                <a:cs typeface="Century Gothic" charset="0"/>
              </a:rPr>
              <a:t>field 2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3670DF7-BC00-8D48-9D09-58502890639F}"/>
              </a:ext>
            </a:extLst>
          </p:cNvPr>
          <p:cNvSpPr txBox="1">
            <a:spLocks/>
          </p:cNvSpPr>
          <p:nvPr/>
        </p:nvSpPr>
        <p:spPr>
          <a:xfrm>
            <a:off x="1659925" y="1606378"/>
            <a:ext cx="8872151" cy="4749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HelveticaNeueDeskInterface-Regular" charset="0"/>
              <a:buChar char="–"/>
              <a:defRPr sz="22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HelveticaNeueDeskInterface-Regular" charset="0"/>
              <a:buChar char="–"/>
              <a:defRPr sz="18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Wrongly defined atomic blocks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6AFC113-663A-FC44-A740-AE78F87AC5FD}"/>
              </a:ext>
            </a:extLst>
          </p:cNvPr>
          <p:cNvGrpSpPr/>
          <p:nvPr/>
        </p:nvGrpSpPr>
        <p:grpSpPr>
          <a:xfrm>
            <a:off x="2879704" y="2729196"/>
            <a:ext cx="1865682" cy="3364817"/>
            <a:chOff x="1355704" y="2729195"/>
            <a:chExt cx="1865682" cy="336481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25C6F83-2B43-3545-B322-8D1C841E0FC7}"/>
                </a:ext>
              </a:extLst>
            </p:cNvPr>
            <p:cNvGrpSpPr/>
            <p:nvPr/>
          </p:nvGrpSpPr>
          <p:grpSpPr>
            <a:xfrm>
              <a:off x="2477788" y="2929821"/>
              <a:ext cx="743598" cy="3164191"/>
              <a:chOff x="2833640" y="3020634"/>
              <a:chExt cx="743598" cy="3164191"/>
            </a:xfrm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4FF7338D-A8B5-7147-B125-5B5597E0DC61}"/>
                  </a:ext>
                </a:extLst>
              </p:cNvPr>
              <p:cNvSpPr/>
              <p:nvPr/>
            </p:nvSpPr>
            <p:spPr>
              <a:xfrm>
                <a:off x="2833640" y="3020634"/>
                <a:ext cx="272146" cy="944889"/>
              </a:xfrm>
              <a:custGeom>
                <a:avLst/>
                <a:gdLst>
                  <a:gd name="connsiteX0" fmla="*/ 241474 w 272146"/>
                  <a:gd name="connsiteY0" fmla="*/ 0 h 1666115"/>
                  <a:gd name="connsiteX1" fmla="*/ 235864 w 272146"/>
                  <a:gd name="connsiteY1" fmla="*/ 123416 h 1666115"/>
                  <a:gd name="connsiteX2" fmla="*/ 219035 w 272146"/>
                  <a:gd name="connsiteY2" fmla="*/ 207563 h 1666115"/>
                  <a:gd name="connsiteX3" fmla="*/ 213425 w 272146"/>
                  <a:gd name="connsiteY3" fmla="*/ 241222 h 1666115"/>
                  <a:gd name="connsiteX4" fmla="*/ 202205 w 272146"/>
                  <a:gd name="connsiteY4" fmla="*/ 258051 h 1666115"/>
                  <a:gd name="connsiteX5" fmla="*/ 168547 w 272146"/>
                  <a:gd name="connsiteY5" fmla="*/ 291710 h 1666115"/>
                  <a:gd name="connsiteX6" fmla="*/ 134888 w 272146"/>
                  <a:gd name="connsiteY6" fmla="*/ 319759 h 1666115"/>
                  <a:gd name="connsiteX7" fmla="*/ 118058 w 272146"/>
                  <a:gd name="connsiteY7" fmla="*/ 342198 h 1666115"/>
                  <a:gd name="connsiteX8" fmla="*/ 106839 w 272146"/>
                  <a:gd name="connsiteY8" fmla="*/ 359028 h 1666115"/>
                  <a:gd name="connsiteX9" fmla="*/ 67570 w 272146"/>
                  <a:gd name="connsiteY9" fmla="*/ 409516 h 1666115"/>
                  <a:gd name="connsiteX10" fmla="*/ 61960 w 272146"/>
                  <a:gd name="connsiteY10" fmla="*/ 426346 h 1666115"/>
                  <a:gd name="connsiteX11" fmla="*/ 33911 w 272146"/>
                  <a:gd name="connsiteY11" fmla="*/ 460005 h 1666115"/>
                  <a:gd name="connsiteX12" fmla="*/ 17081 w 272146"/>
                  <a:gd name="connsiteY12" fmla="*/ 493663 h 1666115"/>
                  <a:gd name="connsiteX13" fmla="*/ 252 w 272146"/>
                  <a:gd name="connsiteY13" fmla="*/ 560981 h 1666115"/>
                  <a:gd name="connsiteX14" fmla="*/ 17081 w 272146"/>
                  <a:gd name="connsiteY14" fmla="*/ 656348 h 1666115"/>
                  <a:gd name="connsiteX15" fmla="*/ 50740 w 272146"/>
                  <a:gd name="connsiteY15" fmla="*/ 673178 h 1666115"/>
                  <a:gd name="connsiteX16" fmla="*/ 84399 w 272146"/>
                  <a:gd name="connsiteY16" fmla="*/ 695617 h 1666115"/>
                  <a:gd name="connsiteX17" fmla="*/ 118058 w 272146"/>
                  <a:gd name="connsiteY17" fmla="*/ 706836 h 1666115"/>
                  <a:gd name="connsiteX18" fmla="*/ 134888 w 272146"/>
                  <a:gd name="connsiteY18" fmla="*/ 718056 h 1666115"/>
                  <a:gd name="connsiteX19" fmla="*/ 151717 w 272146"/>
                  <a:gd name="connsiteY19" fmla="*/ 723666 h 1666115"/>
                  <a:gd name="connsiteX20" fmla="*/ 185376 w 272146"/>
                  <a:gd name="connsiteY20" fmla="*/ 746105 h 1666115"/>
                  <a:gd name="connsiteX21" fmla="*/ 207815 w 272146"/>
                  <a:gd name="connsiteY21" fmla="*/ 779764 h 1666115"/>
                  <a:gd name="connsiteX22" fmla="*/ 219035 w 272146"/>
                  <a:gd name="connsiteY22" fmla="*/ 796593 h 1666115"/>
                  <a:gd name="connsiteX23" fmla="*/ 235864 w 272146"/>
                  <a:gd name="connsiteY23" fmla="*/ 830252 h 1666115"/>
                  <a:gd name="connsiteX24" fmla="*/ 247084 w 272146"/>
                  <a:gd name="connsiteY24" fmla="*/ 863911 h 1666115"/>
                  <a:gd name="connsiteX25" fmla="*/ 252694 w 272146"/>
                  <a:gd name="connsiteY25" fmla="*/ 880741 h 1666115"/>
                  <a:gd name="connsiteX26" fmla="*/ 263913 w 272146"/>
                  <a:gd name="connsiteY26" fmla="*/ 925619 h 1666115"/>
                  <a:gd name="connsiteX27" fmla="*/ 263913 w 272146"/>
                  <a:gd name="connsiteY27" fmla="*/ 1054645 h 1666115"/>
                  <a:gd name="connsiteX28" fmla="*/ 230254 w 272146"/>
                  <a:gd name="connsiteY28" fmla="*/ 1077084 h 1666115"/>
                  <a:gd name="connsiteX29" fmla="*/ 190986 w 272146"/>
                  <a:gd name="connsiteY29" fmla="*/ 1093914 h 1666115"/>
                  <a:gd name="connsiteX30" fmla="*/ 140497 w 272146"/>
                  <a:gd name="connsiteY30" fmla="*/ 1127573 h 1666115"/>
                  <a:gd name="connsiteX31" fmla="*/ 123668 w 272146"/>
                  <a:gd name="connsiteY31" fmla="*/ 1138792 h 1666115"/>
                  <a:gd name="connsiteX32" fmla="*/ 106839 w 272146"/>
                  <a:gd name="connsiteY32" fmla="*/ 1150012 h 1666115"/>
                  <a:gd name="connsiteX33" fmla="*/ 90009 w 272146"/>
                  <a:gd name="connsiteY33" fmla="*/ 1183671 h 1666115"/>
                  <a:gd name="connsiteX34" fmla="*/ 84399 w 272146"/>
                  <a:gd name="connsiteY34" fmla="*/ 1200500 h 1666115"/>
                  <a:gd name="connsiteX35" fmla="*/ 90009 w 272146"/>
                  <a:gd name="connsiteY35" fmla="*/ 1262208 h 1666115"/>
                  <a:gd name="connsiteX36" fmla="*/ 129278 w 272146"/>
                  <a:gd name="connsiteY36" fmla="*/ 1307087 h 1666115"/>
                  <a:gd name="connsiteX37" fmla="*/ 140497 w 272146"/>
                  <a:gd name="connsiteY37" fmla="*/ 1323916 h 1666115"/>
                  <a:gd name="connsiteX38" fmla="*/ 157327 w 272146"/>
                  <a:gd name="connsiteY38" fmla="*/ 1335136 h 1666115"/>
                  <a:gd name="connsiteX39" fmla="*/ 179766 w 272146"/>
                  <a:gd name="connsiteY39" fmla="*/ 1368795 h 1666115"/>
                  <a:gd name="connsiteX40" fmla="*/ 190986 w 272146"/>
                  <a:gd name="connsiteY40" fmla="*/ 1385624 h 1666115"/>
                  <a:gd name="connsiteX41" fmla="*/ 196596 w 272146"/>
                  <a:gd name="connsiteY41" fmla="*/ 1402454 h 1666115"/>
                  <a:gd name="connsiteX42" fmla="*/ 207815 w 272146"/>
                  <a:gd name="connsiteY42" fmla="*/ 1424893 h 1666115"/>
                  <a:gd name="connsiteX43" fmla="*/ 224645 w 272146"/>
                  <a:gd name="connsiteY43" fmla="*/ 1464162 h 1666115"/>
                  <a:gd name="connsiteX44" fmla="*/ 230254 w 272146"/>
                  <a:gd name="connsiteY44" fmla="*/ 1480991 h 1666115"/>
                  <a:gd name="connsiteX45" fmla="*/ 241474 w 272146"/>
                  <a:gd name="connsiteY45" fmla="*/ 1497820 h 1666115"/>
                  <a:gd name="connsiteX46" fmla="*/ 235864 w 272146"/>
                  <a:gd name="connsiteY46" fmla="*/ 1587578 h 1666115"/>
                  <a:gd name="connsiteX47" fmla="*/ 224645 w 272146"/>
                  <a:gd name="connsiteY47" fmla="*/ 1621236 h 1666115"/>
                  <a:gd name="connsiteX48" fmla="*/ 224645 w 272146"/>
                  <a:gd name="connsiteY48" fmla="*/ 1666115 h 166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72146" h="1666115">
                    <a:moveTo>
                      <a:pt x="241474" y="0"/>
                    </a:moveTo>
                    <a:cubicBezTo>
                      <a:pt x="239604" y="41139"/>
                      <a:pt x="239708" y="82415"/>
                      <a:pt x="235864" y="123416"/>
                    </a:cubicBezTo>
                    <a:cubicBezTo>
                      <a:pt x="234660" y="136254"/>
                      <a:pt x="222442" y="187120"/>
                      <a:pt x="219035" y="207563"/>
                    </a:cubicBezTo>
                    <a:cubicBezTo>
                      <a:pt x="217165" y="218783"/>
                      <a:pt x="217022" y="230431"/>
                      <a:pt x="213425" y="241222"/>
                    </a:cubicBezTo>
                    <a:cubicBezTo>
                      <a:pt x="211293" y="247618"/>
                      <a:pt x="206684" y="253012"/>
                      <a:pt x="202205" y="258051"/>
                    </a:cubicBezTo>
                    <a:cubicBezTo>
                      <a:pt x="191664" y="269910"/>
                      <a:pt x="181749" y="282909"/>
                      <a:pt x="168547" y="291710"/>
                    </a:cubicBezTo>
                    <a:cubicBezTo>
                      <a:pt x="151234" y="303252"/>
                      <a:pt x="149286" y="302961"/>
                      <a:pt x="134888" y="319759"/>
                    </a:cubicBezTo>
                    <a:cubicBezTo>
                      <a:pt x="128803" y="326858"/>
                      <a:pt x="123492" y="334590"/>
                      <a:pt x="118058" y="342198"/>
                    </a:cubicBezTo>
                    <a:cubicBezTo>
                      <a:pt x="114139" y="347684"/>
                      <a:pt x="111155" y="353848"/>
                      <a:pt x="106839" y="359028"/>
                    </a:cubicBezTo>
                    <a:cubicBezTo>
                      <a:pt x="90703" y="378392"/>
                      <a:pt x="77024" y="381153"/>
                      <a:pt x="67570" y="409516"/>
                    </a:cubicBezTo>
                    <a:cubicBezTo>
                      <a:pt x="65700" y="415126"/>
                      <a:pt x="65240" y="421426"/>
                      <a:pt x="61960" y="426346"/>
                    </a:cubicBezTo>
                    <a:cubicBezTo>
                      <a:pt x="37143" y="463572"/>
                      <a:pt x="52269" y="423291"/>
                      <a:pt x="33911" y="460005"/>
                    </a:cubicBezTo>
                    <a:cubicBezTo>
                      <a:pt x="10687" y="506451"/>
                      <a:pt x="49233" y="445438"/>
                      <a:pt x="17081" y="493663"/>
                    </a:cubicBezTo>
                    <a:cubicBezTo>
                      <a:pt x="2265" y="538113"/>
                      <a:pt x="7806" y="515656"/>
                      <a:pt x="252" y="560981"/>
                    </a:cubicBezTo>
                    <a:cubicBezTo>
                      <a:pt x="2482" y="592204"/>
                      <a:pt x="-7705" y="631562"/>
                      <a:pt x="17081" y="656348"/>
                    </a:cubicBezTo>
                    <a:cubicBezTo>
                      <a:pt x="35759" y="675026"/>
                      <a:pt x="30209" y="661772"/>
                      <a:pt x="50740" y="673178"/>
                    </a:cubicBezTo>
                    <a:cubicBezTo>
                      <a:pt x="62527" y="679727"/>
                      <a:pt x="71607" y="691353"/>
                      <a:pt x="84399" y="695617"/>
                    </a:cubicBezTo>
                    <a:lnTo>
                      <a:pt x="118058" y="706836"/>
                    </a:lnTo>
                    <a:cubicBezTo>
                      <a:pt x="123668" y="710576"/>
                      <a:pt x="128857" y="715041"/>
                      <a:pt x="134888" y="718056"/>
                    </a:cubicBezTo>
                    <a:cubicBezTo>
                      <a:pt x="140177" y="720701"/>
                      <a:pt x="146797" y="720386"/>
                      <a:pt x="151717" y="723666"/>
                    </a:cubicBezTo>
                    <a:cubicBezTo>
                      <a:pt x="193738" y="751680"/>
                      <a:pt x="145361" y="732766"/>
                      <a:pt x="185376" y="746105"/>
                    </a:cubicBezTo>
                    <a:lnTo>
                      <a:pt x="207815" y="779764"/>
                    </a:lnTo>
                    <a:lnTo>
                      <a:pt x="219035" y="796593"/>
                    </a:lnTo>
                    <a:cubicBezTo>
                      <a:pt x="239494" y="857970"/>
                      <a:pt x="206866" y="765007"/>
                      <a:pt x="235864" y="830252"/>
                    </a:cubicBezTo>
                    <a:cubicBezTo>
                      <a:pt x="240667" y="841059"/>
                      <a:pt x="243344" y="852691"/>
                      <a:pt x="247084" y="863911"/>
                    </a:cubicBezTo>
                    <a:cubicBezTo>
                      <a:pt x="248954" y="869521"/>
                      <a:pt x="251534" y="874942"/>
                      <a:pt x="252694" y="880741"/>
                    </a:cubicBezTo>
                    <a:cubicBezTo>
                      <a:pt x="259464" y="914588"/>
                      <a:pt x="255289" y="899744"/>
                      <a:pt x="263913" y="925619"/>
                    </a:cubicBezTo>
                    <a:cubicBezTo>
                      <a:pt x="269978" y="968074"/>
                      <a:pt x="278927" y="1011747"/>
                      <a:pt x="263913" y="1054645"/>
                    </a:cubicBezTo>
                    <a:cubicBezTo>
                      <a:pt x="259458" y="1067372"/>
                      <a:pt x="241474" y="1069604"/>
                      <a:pt x="230254" y="1077084"/>
                    </a:cubicBezTo>
                    <a:cubicBezTo>
                      <a:pt x="207008" y="1092581"/>
                      <a:pt x="219968" y="1086668"/>
                      <a:pt x="190986" y="1093914"/>
                    </a:cubicBezTo>
                    <a:lnTo>
                      <a:pt x="140497" y="1127573"/>
                    </a:lnTo>
                    <a:lnTo>
                      <a:pt x="123668" y="1138792"/>
                    </a:lnTo>
                    <a:lnTo>
                      <a:pt x="106839" y="1150012"/>
                    </a:lnTo>
                    <a:cubicBezTo>
                      <a:pt x="92738" y="1192311"/>
                      <a:pt x="111759" y="1140172"/>
                      <a:pt x="90009" y="1183671"/>
                    </a:cubicBezTo>
                    <a:cubicBezTo>
                      <a:pt x="87364" y="1188960"/>
                      <a:pt x="86269" y="1194890"/>
                      <a:pt x="84399" y="1200500"/>
                    </a:cubicBezTo>
                    <a:cubicBezTo>
                      <a:pt x="86269" y="1221069"/>
                      <a:pt x="84181" y="1242393"/>
                      <a:pt x="90009" y="1262208"/>
                    </a:cubicBezTo>
                    <a:cubicBezTo>
                      <a:pt x="97991" y="1289345"/>
                      <a:pt x="110327" y="1294453"/>
                      <a:pt x="129278" y="1307087"/>
                    </a:cubicBezTo>
                    <a:cubicBezTo>
                      <a:pt x="133018" y="1312697"/>
                      <a:pt x="135730" y="1319149"/>
                      <a:pt x="140497" y="1323916"/>
                    </a:cubicBezTo>
                    <a:cubicBezTo>
                      <a:pt x="145265" y="1328684"/>
                      <a:pt x="152887" y="1330062"/>
                      <a:pt x="157327" y="1335136"/>
                    </a:cubicBezTo>
                    <a:cubicBezTo>
                      <a:pt x="166206" y="1345284"/>
                      <a:pt x="172286" y="1357575"/>
                      <a:pt x="179766" y="1368795"/>
                    </a:cubicBezTo>
                    <a:lnTo>
                      <a:pt x="190986" y="1385624"/>
                    </a:lnTo>
                    <a:cubicBezTo>
                      <a:pt x="192856" y="1391234"/>
                      <a:pt x="194267" y="1397019"/>
                      <a:pt x="196596" y="1402454"/>
                    </a:cubicBezTo>
                    <a:cubicBezTo>
                      <a:pt x="199890" y="1410140"/>
                      <a:pt x="204879" y="1417063"/>
                      <a:pt x="207815" y="1424893"/>
                    </a:cubicBezTo>
                    <a:cubicBezTo>
                      <a:pt x="223339" y="1466291"/>
                      <a:pt x="201908" y="1430057"/>
                      <a:pt x="224645" y="1464162"/>
                    </a:cubicBezTo>
                    <a:cubicBezTo>
                      <a:pt x="226515" y="1469772"/>
                      <a:pt x="227610" y="1475702"/>
                      <a:pt x="230254" y="1480991"/>
                    </a:cubicBezTo>
                    <a:cubicBezTo>
                      <a:pt x="233269" y="1487021"/>
                      <a:pt x="241120" y="1491087"/>
                      <a:pt x="241474" y="1497820"/>
                    </a:cubicBezTo>
                    <a:cubicBezTo>
                      <a:pt x="243050" y="1527756"/>
                      <a:pt x="239914" y="1557875"/>
                      <a:pt x="235864" y="1587578"/>
                    </a:cubicBezTo>
                    <a:cubicBezTo>
                      <a:pt x="234266" y="1599296"/>
                      <a:pt x="224645" y="1609410"/>
                      <a:pt x="224645" y="1621236"/>
                    </a:cubicBezTo>
                    <a:lnTo>
                      <a:pt x="224645" y="1666115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561BE0D8-E6DC-8F43-ADD3-AD82B84EBBA5}"/>
                  </a:ext>
                </a:extLst>
              </p:cNvPr>
              <p:cNvSpPr/>
              <p:nvPr/>
            </p:nvSpPr>
            <p:spPr>
              <a:xfrm>
                <a:off x="2833640" y="4160436"/>
                <a:ext cx="272146" cy="944889"/>
              </a:xfrm>
              <a:custGeom>
                <a:avLst/>
                <a:gdLst>
                  <a:gd name="connsiteX0" fmla="*/ 241474 w 272146"/>
                  <a:gd name="connsiteY0" fmla="*/ 0 h 1666115"/>
                  <a:gd name="connsiteX1" fmla="*/ 235864 w 272146"/>
                  <a:gd name="connsiteY1" fmla="*/ 123416 h 1666115"/>
                  <a:gd name="connsiteX2" fmla="*/ 219035 w 272146"/>
                  <a:gd name="connsiteY2" fmla="*/ 207563 h 1666115"/>
                  <a:gd name="connsiteX3" fmla="*/ 213425 w 272146"/>
                  <a:gd name="connsiteY3" fmla="*/ 241222 h 1666115"/>
                  <a:gd name="connsiteX4" fmla="*/ 202205 w 272146"/>
                  <a:gd name="connsiteY4" fmla="*/ 258051 h 1666115"/>
                  <a:gd name="connsiteX5" fmla="*/ 168547 w 272146"/>
                  <a:gd name="connsiteY5" fmla="*/ 291710 h 1666115"/>
                  <a:gd name="connsiteX6" fmla="*/ 134888 w 272146"/>
                  <a:gd name="connsiteY6" fmla="*/ 319759 h 1666115"/>
                  <a:gd name="connsiteX7" fmla="*/ 118058 w 272146"/>
                  <a:gd name="connsiteY7" fmla="*/ 342198 h 1666115"/>
                  <a:gd name="connsiteX8" fmla="*/ 106839 w 272146"/>
                  <a:gd name="connsiteY8" fmla="*/ 359028 h 1666115"/>
                  <a:gd name="connsiteX9" fmla="*/ 67570 w 272146"/>
                  <a:gd name="connsiteY9" fmla="*/ 409516 h 1666115"/>
                  <a:gd name="connsiteX10" fmla="*/ 61960 w 272146"/>
                  <a:gd name="connsiteY10" fmla="*/ 426346 h 1666115"/>
                  <a:gd name="connsiteX11" fmla="*/ 33911 w 272146"/>
                  <a:gd name="connsiteY11" fmla="*/ 460005 h 1666115"/>
                  <a:gd name="connsiteX12" fmla="*/ 17081 w 272146"/>
                  <a:gd name="connsiteY12" fmla="*/ 493663 h 1666115"/>
                  <a:gd name="connsiteX13" fmla="*/ 252 w 272146"/>
                  <a:gd name="connsiteY13" fmla="*/ 560981 h 1666115"/>
                  <a:gd name="connsiteX14" fmla="*/ 17081 w 272146"/>
                  <a:gd name="connsiteY14" fmla="*/ 656348 h 1666115"/>
                  <a:gd name="connsiteX15" fmla="*/ 50740 w 272146"/>
                  <a:gd name="connsiteY15" fmla="*/ 673178 h 1666115"/>
                  <a:gd name="connsiteX16" fmla="*/ 84399 w 272146"/>
                  <a:gd name="connsiteY16" fmla="*/ 695617 h 1666115"/>
                  <a:gd name="connsiteX17" fmla="*/ 118058 w 272146"/>
                  <a:gd name="connsiteY17" fmla="*/ 706836 h 1666115"/>
                  <a:gd name="connsiteX18" fmla="*/ 134888 w 272146"/>
                  <a:gd name="connsiteY18" fmla="*/ 718056 h 1666115"/>
                  <a:gd name="connsiteX19" fmla="*/ 151717 w 272146"/>
                  <a:gd name="connsiteY19" fmla="*/ 723666 h 1666115"/>
                  <a:gd name="connsiteX20" fmla="*/ 185376 w 272146"/>
                  <a:gd name="connsiteY20" fmla="*/ 746105 h 1666115"/>
                  <a:gd name="connsiteX21" fmla="*/ 207815 w 272146"/>
                  <a:gd name="connsiteY21" fmla="*/ 779764 h 1666115"/>
                  <a:gd name="connsiteX22" fmla="*/ 219035 w 272146"/>
                  <a:gd name="connsiteY22" fmla="*/ 796593 h 1666115"/>
                  <a:gd name="connsiteX23" fmla="*/ 235864 w 272146"/>
                  <a:gd name="connsiteY23" fmla="*/ 830252 h 1666115"/>
                  <a:gd name="connsiteX24" fmla="*/ 247084 w 272146"/>
                  <a:gd name="connsiteY24" fmla="*/ 863911 h 1666115"/>
                  <a:gd name="connsiteX25" fmla="*/ 252694 w 272146"/>
                  <a:gd name="connsiteY25" fmla="*/ 880741 h 1666115"/>
                  <a:gd name="connsiteX26" fmla="*/ 263913 w 272146"/>
                  <a:gd name="connsiteY26" fmla="*/ 925619 h 1666115"/>
                  <a:gd name="connsiteX27" fmla="*/ 263913 w 272146"/>
                  <a:gd name="connsiteY27" fmla="*/ 1054645 h 1666115"/>
                  <a:gd name="connsiteX28" fmla="*/ 230254 w 272146"/>
                  <a:gd name="connsiteY28" fmla="*/ 1077084 h 1666115"/>
                  <a:gd name="connsiteX29" fmla="*/ 190986 w 272146"/>
                  <a:gd name="connsiteY29" fmla="*/ 1093914 h 1666115"/>
                  <a:gd name="connsiteX30" fmla="*/ 140497 w 272146"/>
                  <a:gd name="connsiteY30" fmla="*/ 1127573 h 1666115"/>
                  <a:gd name="connsiteX31" fmla="*/ 123668 w 272146"/>
                  <a:gd name="connsiteY31" fmla="*/ 1138792 h 1666115"/>
                  <a:gd name="connsiteX32" fmla="*/ 106839 w 272146"/>
                  <a:gd name="connsiteY32" fmla="*/ 1150012 h 1666115"/>
                  <a:gd name="connsiteX33" fmla="*/ 90009 w 272146"/>
                  <a:gd name="connsiteY33" fmla="*/ 1183671 h 1666115"/>
                  <a:gd name="connsiteX34" fmla="*/ 84399 w 272146"/>
                  <a:gd name="connsiteY34" fmla="*/ 1200500 h 1666115"/>
                  <a:gd name="connsiteX35" fmla="*/ 90009 w 272146"/>
                  <a:gd name="connsiteY35" fmla="*/ 1262208 h 1666115"/>
                  <a:gd name="connsiteX36" fmla="*/ 129278 w 272146"/>
                  <a:gd name="connsiteY36" fmla="*/ 1307087 h 1666115"/>
                  <a:gd name="connsiteX37" fmla="*/ 140497 w 272146"/>
                  <a:gd name="connsiteY37" fmla="*/ 1323916 h 1666115"/>
                  <a:gd name="connsiteX38" fmla="*/ 157327 w 272146"/>
                  <a:gd name="connsiteY38" fmla="*/ 1335136 h 1666115"/>
                  <a:gd name="connsiteX39" fmla="*/ 179766 w 272146"/>
                  <a:gd name="connsiteY39" fmla="*/ 1368795 h 1666115"/>
                  <a:gd name="connsiteX40" fmla="*/ 190986 w 272146"/>
                  <a:gd name="connsiteY40" fmla="*/ 1385624 h 1666115"/>
                  <a:gd name="connsiteX41" fmla="*/ 196596 w 272146"/>
                  <a:gd name="connsiteY41" fmla="*/ 1402454 h 1666115"/>
                  <a:gd name="connsiteX42" fmla="*/ 207815 w 272146"/>
                  <a:gd name="connsiteY42" fmla="*/ 1424893 h 1666115"/>
                  <a:gd name="connsiteX43" fmla="*/ 224645 w 272146"/>
                  <a:gd name="connsiteY43" fmla="*/ 1464162 h 1666115"/>
                  <a:gd name="connsiteX44" fmla="*/ 230254 w 272146"/>
                  <a:gd name="connsiteY44" fmla="*/ 1480991 h 1666115"/>
                  <a:gd name="connsiteX45" fmla="*/ 241474 w 272146"/>
                  <a:gd name="connsiteY45" fmla="*/ 1497820 h 1666115"/>
                  <a:gd name="connsiteX46" fmla="*/ 235864 w 272146"/>
                  <a:gd name="connsiteY46" fmla="*/ 1587578 h 1666115"/>
                  <a:gd name="connsiteX47" fmla="*/ 224645 w 272146"/>
                  <a:gd name="connsiteY47" fmla="*/ 1621236 h 1666115"/>
                  <a:gd name="connsiteX48" fmla="*/ 224645 w 272146"/>
                  <a:gd name="connsiteY48" fmla="*/ 1666115 h 166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72146" h="1666115">
                    <a:moveTo>
                      <a:pt x="241474" y="0"/>
                    </a:moveTo>
                    <a:cubicBezTo>
                      <a:pt x="239604" y="41139"/>
                      <a:pt x="239708" y="82415"/>
                      <a:pt x="235864" y="123416"/>
                    </a:cubicBezTo>
                    <a:cubicBezTo>
                      <a:pt x="234660" y="136254"/>
                      <a:pt x="222442" y="187120"/>
                      <a:pt x="219035" y="207563"/>
                    </a:cubicBezTo>
                    <a:cubicBezTo>
                      <a:pt x="217165" y="218783"/>
                      <a:pt x="217022" y="230431"/>
                      <a:pt x="213425" y="241222"/>
                    </a:cubicBezTo>
                    <a:cubicBezTo>
                      <a:pt x="211293" y="247618"/>
                      <a:pt x="206684" y="253012"/>
                      <a:pt x="202205" y="258051"/>
                    </a:cubicBezTo>
                    <a:cubicBezTo>
                      <a:pt x="191664" y="269910"/>
                      <a:pt x="181749" y="282909"/>
                      <a:pt x="168547" y="291710"/>
                    </a:cubicBezTo>
                    <a:cubicBezTo>
                      <a:pt x="151234" y="303252"/>
                      <a:pt x="149286" y="302961"/>
                      <a:pt x="134888" y="319759"/>
                    </a:cubicBezTo>
                    <a:cubicBezTo>
                      <a:pt x="128803" y="326858"/>
                      <a:pt x="123492" y="334590"/>
                      <a:pt x="118058" y="342198"/>
                    </a:cubicBezTo>
                    <a:cubicBezTo>
                      <a:pt x="114139" y="347684"/>
                      <a:pt x="111155" y="353848"/>
                      <a:pt x="106839" y="359028"/>
                    </a:cubicBezTo>
                    <a:cubicBezTo>
                      <a:pt x="90703" y="378392"/>
                      <a:pt x="77024" y="381153"/>
                      <a:pt x="67570" y="409516"/>
                    </a:cubicBezTo>
                    <a:cubicBezTo>
                      <a:pt x="65700" y="415126"/>
                      <a:pt x="65240" y="421426"/>
                      <a:pt x="61960" y="426346"/>
                    </a:cubicBezTo>
                    <a:cubicBezTo>
                      <a:pt x="37143" y="463572"/>
                      <a:pt x="52269" y="423291"/>
                      <a:pt x="33911" y="460005"/>
                    </a:cubicBezTo>
                    <a:cubicBezTo>
                      <a:pt x="10687" y="506451"/>
                      <a:pt x="49233" y="445438"/>
                      <a:pt x="17081" y="493663"/>
                    </a:cubicBezTo>
                    <a:cubicBezTo>
                      <a:pt x="2265" y="538113"/>
                      <a:pt x="7806" y="515656"/>
                      <a:pt x="252" y="560981"/>
                    </a:cubicBezTo>
                    <a:cubicBezTo>
                      <a:pt x="2482" y="592204"/>
                      <a:pt x="-7705" y="631562"/>
                      <a:pt x="17081" y="656348"/>
                    </a:cubicBezTo>
                    <a:cubicBezTo>
                      <a:pt x="35759" y="675026"/>
                      <a:pt x="30209" y="661772"/>
                      <a:pt x="50740" y="673178"/>
                    </a:cubicBezTo>
                    <a:cubicBezTo>
                      <a:pt x="62527" y="679727"/>
                      <a:pt x="71607" y="691353"/>
                      <a:pt x="84399" y="695617"/>
                    </a:cubicBezTo>
                    <a:lnTo>
                      <a:pt x="118058" y="706836"/>
                    </a:lnTo>
                    <a:cubicBezTo>
                      <a:pt x="123668" y="710576"/>
                      <a:pt x="128857" y="715041"/>
                      <a:pt x="134888" y="718056"/>
                    </a:cubicBezTo>
                    <a:cubicBezTo>
                      <a:pt x="140177" y="720701"/>
                      <a:pt x="146797" y="720386"/>
                      <a:pt x="151717" y="723666"/>
                    </a:cubicBezTo>
                    <a:cubicBezTo>
                      <a:pt x="193738" y="751680"/>
                      <a:pt x="145361" y="732766"/>
                      <a:pt x="185376" y="746105"/>
                    </a:cubicBezTo>
                    <a:lnTo>
                      <a:pt x="207815" y="779764"/>
                    </a:lnTo>
                    <a:lnTo>
                      <a:pt x="219035" y="796593"/>
                    </a:lnTo>
                    <a:cubicBezTo>
                      <a:pt x="239494" y="857970"/>
                      <a:pt x="206866" y="765007"/>
                      <a:pt x="235864" y="830252"/>
                    </a:cubicBezTo>
                    <a:cubicBezTo>
                      <a:pt x="240667" y="841059"/>
                      <a:pt x="243344" y="852691"/>
                      <a:pt x="247084" y="863911"/>
                    </a:cubicBezTo>
                    <a:cubicBezTo>
                      <a:pt x="248954" y="869521"/>
                      <a:pt x="251534" y="874942"/>
                      <a:pt x="252694" y="880741"/>
                    </a:cubicBezTo>
                    <a:cubicBezTo>
                      <a:pt x="259464" y="914588"/>
                      <a:pt x="255289" y="899744"/>
                      <a:pt x="263913" y="925619"/>
                    </a:cubicBezTo>
                    <a:cubicBezTo>
                      <a:pt x="269978" y="968074"/>
                      <a:pt x="278927" y="1011747"/>
                      <a:pt x="263913" y="1054645"/>
                    </a:cubicBezTo>
                    <a:cubicBezTo>
                      <a:pt x="259458" y="1067372"/>
                      <a:pt x="241474" y="1069604"/>
                      <a:pt x="230254" y="1077084"/>
                    </a:cubicBezTo>
                    <a:cubicBezTo>
                      <a:pt x="207008" y="1092581"/>
                      <a:pt x="219968" y="1086668"/>
                      <a:pt x="190986" y="1093914"/>
                    </a:cubicBezTo>
                    <a:lnTo>
                      <a:pt x="140497" y="1127573"/>
                    </a:lnTo>
                    <a:lnTo>
                      <a:pt x="123668" y="1138792"/>
                    </a:lnTo>
                    <a:lnTo>
                      <a:pt x="106839" y="1150012"/>
                    </a:lnTo>
                    <a:cubicBezTo>
                      <a:pt x="92738" y="1192311"/>
                      <a:pt x="111759" y="1140172"/>
                      <a:pt x="90009" y="1183671"/>
                    </a:cubicBezTo>
                    <a:cubicBezTo>
                      <a:pt x="87364" y="1188960"/>
                      <a:pt x="86269" y="1194890"/>
                      <a:pt x="84399" y="1200500"/>
                    </a:cubicBezTo>
                    <a:cubicBezTo>
                      <a:pt x="86269" y="1221069"/>
                      <a:pt x="84181" y="1242393"/>
                      <a:pt x="90009" y="1262208"/>
                    </a:cubicBezTo>
                    <a:cubicBezTo>
                      <a:pt x="97991" y="1289345"/>
                      <a:pt x="110327" y="1294453"/>
                      <a:pt x="129278" y="1307087"/>
                    </a:cubicBezTo>
                    <a:cubicBezTo>
                      <a:pt x="133018" y="1312697"/>
                      <a:pt x="135730" y="1319149"/>
                      <a:pt x="140497" y="1323916"/>
                    </a:cubicBezTo>
                    <a:cubicBezTo>
                      <a:pt x="145265" y="1328684"/>
                      <a:pt x="152887" y="1330062"/>
                      <a:pt x="157327" y="1335136"/>
                    </a:cubicBezTo>
                    <a:cubicBezTo>
                      <a:pt x="166206" y="1345284"/>
                      <a:pt x="172286" y="1357575"/>
                      <a:pt x="179766" y="1368795"/>
                    </a:cubicBezTo>
                    <a:lnTo>
                      <a:pt x="190986" y="1385624"/>
                    </a:lnTo>
                    <a:cubicBezTo>
                      <a:pt x="192856" y="1391234"/>
                      <a:pt x="194267" y="1397019"/>
                      <a:pt x="196596" y="1402454"/>
                    </a:cubicBezTo>
                    <a:cubicBezTo>
                      <a:pt x="199890" y="1410140"/>
                      <a:pt x="204879" y="1417063"/>
                      <a:pt x="207815" y="1424893"/>
                    </a:cubicBezTo>
                    <a:cubicBezTo>
                      <a:pt x="223339" y="1466291"/>
                      <a:pt x="201908" y="1430057"/>
                      <a:pt x="224645" y="1464162"/>
                    </a:cubicBezTo>
                    <a:cubicBezTo>
                      <a:pt x="226515" y="1469772"/>
                      <a:pt x="227610" y="1475702"/>
                      <a:pt x="230254" y="1480991"/>
                    </a:cubicBezTo>
                    <a:cubicBezTo>
                      <a:pt x="233269" y="1487021"/>
                      <a:pt x="241120" y="1491087"/>
                      <a:pt x="241474" y="1497820"/>
                    </a:cubicBezTo>
                    <a:cubicBezTo>
                      <a:pt x="243050" y="1527756"/>
                      <a:pt x="239914" y="1557875"/>
                      <a:pt x="235864" y="1587578"/>
                    </a:cubicBezTo>
                    <a:cubicBezTo>
                      <a:pt x="234266" y="1599296"/>
                      <a:pt x="224645" y="1609410"/>
                      <a:pt x="224645" y="1621236"/>
                    </a:cubicBezTo>
                    <a:lnTo>
                      <a:pt x="224645" y="1666115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0D457582-0D5B-C846-95B0-CF3F9FF6B46E}"/>
                  </a:ext>
                </a:extLst>
              </p:cNvPr>
              <p:cNvCxnSpPr/>
              <p:nvPr/>
            </p:nvCxnSpPr>
            <p:spPr>
              <a:xfrm>
                <a:off x="3038848" y="5179491"/>
                <a:ext cx="538390" cy="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744EF538-87A8-4042-AC01-745DC9A0D86A}"/>
                  </a:ext>
                </a:extLst>
              </p:cNvPr>
              <p:cNvSpPr/>
              <p:nvPr/>
            </p:nvSpPr>
            <p:spPr>
              <a:xfrm>
                <a:off x="2833640" y="5239936"/>
                <a:ext cx="272146" cy="944889"/>
              </a:xfrm>
              <a:custGeom>
                <a:avLst/>
                <a:gdLst>
                  <a:gd name="connsiteX0" fmla="*/ 241474 w 272146"/>
                  <a:gd name="connsiteY0" fmla="*/ 0 h 1666115"/>
                  <a:gd name="connsiteX1" fmla="*/ 235864 w 272146"/>
                  <a:gd name="connsiteY1" fmla="*/ 123416 h 1666115"/>
                  <a:gd name="connsiteX2" fmla="*/ 219035 w 272146"/>
                  <a:gd name="connsiteY2" fmla="*/ 207563 h 1666115"/>
                  <a:gd name="connsiteX3" fmla="*/ 213425 w 272146"/>
                  <a:gd name="connsiteY3" fmla="*/ 241222 h 1666115"/>
                  <a:gd name="connsiteX4" fmla="*/ 202205 w 272146"/>
                  <a:gd name="connsiteY4" fmla="*/ 258051 h 1666115"/>
                  <a:gd name="connsiteX5" fmla="*/ 168547 w 272146"/>
                  <a:gd name="connsiteY5" fmla="*/ 291710 h 1666115"/>
                  <a:gd name="connsiteX6" fmla="*/ 134888 w 272146"/>
                  <a:gd name="connsiteY6" fmla="*/ 319759 h 1666115"/>
                  <a:gd name="connsiteX7" fmla="*/ 118058 w 272146"/>
                  <a:gd name="connsiteY7" fmla="*/ 342198 h 1666115"/>
                  <a:gd name="connsiteX8" fmla="*/ 106839 w 272146"/>
                  <a:gd name="connsiteY8" fmla="*/ 359028 h 1666115"/>
                  <a:gd name="connsiteX9" fmla="*/ 67570 w 272146"/>
                  <a:gd name="connsiteY9" fmla="*/ 409516 h 1666115"/>
                  <a:gd name="connsiteX10" fmla="*/ 61960 w 272146"/>
                  <a:gd name="connsiteY10" fmla="*/ 426346 h 1666115"/>
                  <a:gd name="connsiteX11" fmla="*/ 33911 w 272146"/>
                  <a:gd name="connsiteY11" fmla="*/ 460005 h 1666115"/>
                  <a:gd name="connsiteX12" fmla="*/ 17081 w 272146"/>
                  <a:gd name="connsiteY12" fmla="*/ 493663 h 1666115"/>
                  <a:gd name="connsiteX13" fmla="*/ 252 w 272146"/>
                  <a:gd name="connsiteY13" fmla="*/ 560981 h 1666115"/>
                  <a:gd name="connsiteX14" fmla="*/ 17081 w 272146"/>
                  <a:gd name="connsiteY14" fmla="*/ 656348 h 1666115"/>
                  <a:gd name="connsiteX15" fmla="*/ 50740 w 272146"/>
                  <a:gd name="connsiteY15" fmla="*/ 673178 h 1666115"/>
                  <a:gd name="connsiteX16" fmla="*/ 84399 w 272146"/>
                  <a:gd name="connsiteY16" fmla="*/ 695617 h 1666115"/>
                  <a:gd name="connsiteX17" fmla="*/ 118058 w 272146"/>
                  <a:gd name="connsiteY17" fmla="*/ 706836 h 1666115"/>
                  <a:gd name="connsiteX18" fmla="*/ 134888 w 272146"/>
                  <a:gd name="connsiteY18" fmla="*/ 718056 h 1666115"/>
                  <a:gd name="connsiteX19" fmla="*/ 151717 w 272146"/>
                  <a:gd name="connsiteY19" fmla="*/ 723666 h 1666115"/>
                  <a:gd name="connsiteX20" fmla="*/ 185376 w 272146"/>
                  <a:gd name="connsiteY20" fmla="*/ 746105 h 1666115"/>
                  <a:gd name="connsiteX21" fmla="*/ 207815 w 272146"/>
                  <a:gd name="connsiteY21" fmla="*/ 779764 h 1666115"/>
                  <a:gd name="connsiteX22" fmla="*/ 219035 w 272146"/>
                  <a:gd name="connsiteY22" fmla="*/ 796593 h 1666115"/>
                  <a:gd name="connsiteX23" fmla="*/ 235864 w 272146"/>
                  <a:gd name="connsiteY23" fmla="*/ 830252 h 1666115"/>
                  <a:gd name="connsiteX24" fmla="*/ 247084 w 272146"/>
                  <a:gd name="connsiteY24" fmla="*/ 863911 h 1666115"/>
                  <a:gd name="connsiteX25" fmla="*/ 252694 w 272146"/>
                  <a:gd name="connsiteY25" fmla="*/ 880741 h 1666115"/>
                  <a:gd name="connsiteX26" fmla="*/ 263913 w 272146"/>
                  <a:gd name="connsiteY26" fmla="*/ 925619 h 1666115"/>
                  <a:gd name="connsiteX27" fmla="*/ 263913 w 272146"/>
                  <a:gd name="connsiteY27" fmla="*/ 1054645 h 1666115"/>
                  <a:gd name="connsiteX28" fmla="*/ 230254 w 272146"/>
                  <a:gd name="connsiteY28" fmla="*/ 1077084 h 1666115"/>
                  <a:gd name="connsiteX29" fmla="*/ 190986 w 272146"/>
                  <a:gd name="connsiteY29" fmla="*/ 1093914 h 1666115"/>
                  <a:gd name="connsiteX30" fmla="*/ 140497 w 272146"/>
                  <a:gd name="connsiteY30" fmla="*/ 1127573 h 1666115"/>
                  <a:gd name="connsiteX31" fmla="*/ 123668 w 272146"/>
                  <a:gd name="connsiteY31" fmla="*/ 1138792 h 1666115"/>
                  <a:gd name="connsiteX32" fmla="*/ 106839 w 272146"/>
                  <a:gd name="connsiteY32" fmla="*/ 1150012 h 1666115"/>
                  <a:gd name="connsiteX33" fmla="*/ 90009 w 272146"/>
                  <a:gd name="connsiteY33" fmla="*/ 1183671 h 1666115"/>
                  <a:gd name="connsiteX34" fmla="*/ 84399 w 272146"/>
                  <a:gd name="connsiteY34" fmla="*/ 1200500 h 1666115"/>
                  <a:gd name="connsiteX35" fmla="*/ 90009 w 272146"/>
                  <a:gd name="connsiteY35" fmla="*/ 1262208 h 1666115"/>
                  <a:gd name="connsiteX36" fmla="*/ 129278 w 272146"/>
                  <a:gd name="connsiteY36" fmla="*/ 1307087 h 1666115"/>
                  <a:gd name="connsiteX37" fmla="*/ 140497 w 272146"/>
                  <a:gd name="connsiteY37" fmla="*/ 1323916 h 1666115"/>
                  <a:gd name="connsiteX38" fmla="*/ 157327 w 272146"/>
                  <a:gd name="connsiteY38" fmla="*/ 1335136 h 1666115"/>
                  <a:gd name="connsiteX39" fmla="*/ 179766 w 272146"/>
                  <a:gd name="connsiteY39" fmla="*/ 1368795 h 1666115"/>
                  <a:gd name="connsiteX40" fmla="*/ 190986 w 272146"/>
                  <a:gd name="connsiteY40" fmla="*/ 1385624 h 1666115"/>
                  <a:gd name="connsiteX41" fmla="*/ 196596 w 272146"/>
                  <a:gd name="connsiteY41" fmla="*/ 1402454 h 1666115"/>
                  <a:gd name="connsiteX42" fmla="*/ 207815 w 272146"/>
                  <a:gd name="connsiteY42" fmla="*/ 1424893 h 1666115"/>
                  <a:gd name="connsiteX43" fmla="*/ 224645 w 272146"/>
                  <a:gd name="connsiteY43" fmla="*/ 1464162 h 1666115"/>
                  <a:gd name="connsiteX44" fmla="*/ 230254 w 272146"/>
                  <a:gd name="connsiteY44" fmla="*/ 1480991 h 1666115"/>
                  <a:gd name="connsiteX45" fmla="*/ 241474 w 272146"/>
                  <a:gd name="connsiteY45" fmla="*/ 1497820 h 1666115"/>
                  <a:gd name="connsiteX46" fmla="*/ 235864 w 272146"/>
                  <a:gd name="connsiteY46" fmla="*/ 1587578 h 1666115"/>
                  <a:gd name="connsiteX47" fmla="*/ 224645 w 272146"/>
                  <a:gd name="connsiteY47" fmla="*/ 1621236 h 1666115"/>
                  <a:gd name="connsiteX48" fmla="*/ 224645 w 272146"/>
                  <a:gd name="connsiteY48" fmla="*/ 1666115 h 166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72146" h="1666115">
                    <a:moveTo>
                      <a:pt x="241474" y="0"/>
                    </a:moveTo>
                    <a:cubicBezTo>
                      <a:pt x="239604" y="41139"/>
                      <a:pt x="239708" y="82415"/>
                      <a:pt x="235864" y="123416"/>
                    </a:cubicBezTo>
                    <a:cubicBezTo>
                      <a:pt x="234660" y="136254"/>
                      <a:pt x="222442" y="187120"/>
                      <a:pt x="219035" y="207563"/>
                    </a:cubicBezTo>
                    <a:cubicBezTo>
                      <a:pt x="217165" y="218783"/>
                      <a:pt x="217022" y="230431"/>
                      <a:pt x="213425" y="241222"/>
                    </a:cubicBezTo>
                    <a:cubicBezTo>
                      <a:pt x="211293" y="247618"/>
                      <a:pt x="206684" y="253012"/>
                      <a:pt x="202205" y="258051"/>
                    </a:cubicBezTo>
                    <a:cubicBezTo>
                      <a:pt x="191664" y="269910"/>
                      <a:pt x="181749" y="282909"/>
                      <a:pt x="168547" y="291710"/>
                    </a:cubicBezTo>
                    <a:cubicBezTo>
                      <a:pt x="151234" y="303252"/>
                      <a:pt x="149286" y="302961"/>
                      <a:pt x="134888" y="319759"/>
                    </a:cubicBezTo>
                    <a:cubicBezTo>
                      <a:pt x="128803" y="326858"/>
                      <a:pt x="123492" y="334590"/>
                      <a:pt x="118058" y="342198"/>
                    </a:cubicBezTo>
                    <a:cubicBezTo>
                      <a:pt x="114139" y="347684"/>
                      <a:pt x="111155" y="353848"/>
                      <a:pt x="106839" y="359028"/>
                    </a:cubicBezTo>
                    <a:cubicBezTo>
                      <a:pt x="90703" y="378392"/>
                      <a:pt x="77024" y="381153"/>
                      <a:pt x="67570" y="409516"/>
                    </a:cubicBezTo>
                    <a:cubicBezTo>
                      <a:pt x="65700" y="415126"/>
                      <a:pt x="65240" y="421426"/>
                      <a:pt x="61960" y="426346"/>
                    </a:cubicBezTo>
                    <a:cubicBezTo>
                      <a:pt x="37143" y="463572"/>
                      <a:pt x="52269" y="423291"/>
                      <a:pt x="33911" y="460005"/>
                    </a:cubicBezTo>
                    <a:cubicBezTo>
                      <a:pt x="10687" y="506451"/>
                      <a:pt x="49233" y="445438"/>
                      <a:pt x="17081" y="493663"/>
                    </a:cubicBezTo>
                    <a:cubicBezTo>
                      <a:pt x="2265" y="538113"/>
                      <a:pt x="7806" y="515656"/>
                      <a:pt x="252" y="560981"/>
                    </a:cubicBezTo>
                    <a:cubicBezTo>
                      <a:pt x="2482" y="592204"/>
                      <a:pt x="-7705" y="631562"/>
                      <a:pt x="17081" y="656348"/>
                    </a:cubicBezTo>
                    <a:cubicBezTo>
                      <a:pt x="35759" y="675026"/>
                      <a:pt x="30209" y="661772"/>
                      <a:pt x="50740" y="673178"/>
                    </a:cubicBezTo>
                    <a:cubicBezTo>
                      <a:pt x="62527" y="679727"/>
                      <a:pt x="71607" y="691353"/>
                      <a:pt x="84399" y="695617"/>
                    </a:cubicBezTo>
                    <a:lnTo>
                      <a:pt x="118058" y="706836"/>
                    </a:lnTo>
                    <a:cubicBezTo>
                      <a:pt x="123668" y="710576"/>
                      <a:pt x="128857" y="715041"/>
                      <a:pt x="134888" y="718056"/>
                    </a:cubicBezTo>
                    <a:cubicBezTo>
                      <a:pt x="140177" y="720701"/>
                      <a:pt x="146797" y="720386"/>
                      <a:pt x="151717" y="723666"/>
                    </a:cubicBezTo>
                    <a:cubicBezTo>
                      <a:pt x="193738" y="751680"/>
                      <a:pt x="145361" y="732766"/>
                      <a:pt x="185376" y="746105"/>
                    </a:cubicBezTo>
                    <a:lnTo>
                      <a:pt x="207815" y="779764"/>
                    </a:lnTo>
                    <a:lnTo>
                      <a:pt x="219035" y="796593"/>
                    </a:lnTo>
                    <a:cubicBezTo>
                      <a:pt x="239494" y="857970"/>
                      <a:pt x="206866" y="765007"/>
                      <a:pt x="235864" y="830252"/>
                    </a:cubicBezTo>
                    <a:cubicBezTo>
                      <a:pt x="240667" y="841059"/>
                      <a:pt x="243344" y="852691"/>
                      <a:pt x="247084" y="863911"/>
                    </a:cubicBezTo>
                    <a:cubicBezTo>
                      <a:pt x="248954" y="869521"/>
                      <a:pt x="251534" y="874942"/>
                      <a:pt x="252694" y="880741"/>
                    </a:cubicBezTo>
                    <a:cubicBezTo>
                      <a:pt x="259464" y="914588"/>
                      <a:pt x="255289" y="899744"/>
                      <a:pt x="263913" y="925619"/>
                    </a:cubicBezTo>
                    <a:cubicBezTo>
                      <a:pt x="269978" y="968074"/>
                      <a:pt x="278927" y="1011747"/>
                      <a:pt x="263913" y="1054645"/>
                    </a:cubicBezTo>
                    <a:cubicBezTo>
                      <a:pt x="259458" y="1067372"/>
                      <a:pt x="241474" y="1069604"/>
                      <a:pt x="230254" y="1077084"/>
                    </a:cubicBezTo>
                    <a:cubicBezTo>
                      <a:pt x="207008" y="1092581"/>
                      <a:pt x="219968" y="1086668"/>
                      <a:pt x="190986" y="1093914"/>
                    </a:cubicBezTo>
                    <a:lnTo>
                      <a:pt x="140497" y="1127573"/>
                    </a:lnTo>
                    <a:lnTo>
                      <a:pt x="123668" y="1138792"/>
                    </a:lnTo>
                    <a:lnTo>
                      <a:pt x="106839" y="1150012"/>
                    </a:lnTo>
                    <a:cubicBezTo>
                      <a:pt x="92738" y="1192311"/>
                      <a:pt x="111759" y="1140172"/>
                      <a:pt x="90009" y="1183671"/>
                    </a:cubicBezTo>
                    <a:cubicBezTo>
                      <a:pt x="87364" y="1188960"/>
                      <a:pt x="86269" y="1194890"/>
                      <a:pt x="84399" y="1200500"/>
                    </a:cubicBezTo>
                    <a:cubicBezTo>
                      <a:pt x="86269" y="1221069"/>
                      <a:pt x="84181" y="1242393"/>
                      <a:pt x="90009" y="1262208"/>
                    </a:cubicBezTo>
                    <a:cubicBezTo>
                      <a:pt x="97991" y="1289345"/>
                      <a:pt x="110327" y="1294453"/>
                      <a:pt x="129278" y="1307087"/>
                    </a:cubicBezTo>
                    <a:cubicBezTo>
                      <a:pt x="133018" y="1312697"/>
                      <a:pt x="135730" y="1319149"/>
                      <a:pt x="140497" y="1323916"/>
                    </a:cubicBezTo>
                    <a:cubicBezTo>
                      <a:pt x="145265" y="1328684"/>
                      <a:pt x="152887" y="1330062"/>
                      <a:pt x="157327" y="1335136"/>
                    </a:cubicBezTo>
                    <a:cubicBezTo>
                      <a:pt x="166206" y="1345284"/>
                      <a:pt x="172286" y="1357575"/>
                      <a:pt x="179766" y="1368795"/>
                    </a:cubicBezTo>
                    <a:lnTo>
                      <a:pt x="190986" y="1385624"/>
                    </a:lnTo>
                    <a:cubicBezTo>
                      <a:pt x="192856" y="1391234"/>
                      <a:pt x="194267" y="1397019"/>
                      <a:pt x="196596" y="1402454"/>
                    </a:cubicBezTo>
                    <a:cubicBezTo>
                      <a:pt x="199890" y="1410140"/>
                      <a:pt x="204879" y="1417063"/>
                      <a:pt x="207815" y="1424893"/>
                    </a:cubicBezTo>
                    <a:cubicBezTo>
                      <a:pt x="223339" y="1466291"/>
                      <a:pt x="201908" y="1430057"/>
                      <a:pt x="224645" y="1464162"/>
                    </a:cubicBezTo>
                    <a:cubicBezTo>
                      <a:pt x="226515" y="1469772"/>
                      <a:pt x="227610" y="1475702"/>
                      <a:pt x="230254" y="1480991"/>
                    </a:cubicBezTo>
                    <a:cubicBezTo>
                      <a:pt x="233269" y="1487021"/>
                      <a:pt x="241120" y="1491087"/>
                      <a:pt x="241474" y="1497820"/>
                    </a:cubicBezTo>
                    <a:cubicBezTo>
                      <a:pt x="243050" y="1527756"/>
                      <a:pt x="239914" y="1557875"/>
                      <a:pt x="235864" y="1587578"/>
                    </a:cubicBezTo>
                    <a:cubicBezTo>
                      <a:pt x="234266" y="1599296"/>
                      <a:pt x="224645" y="1609410"/>
                      <a:pt x="224645" y="1621236"/>
                    </a:cubicBezTo>
                    <a:lnTo>
                      <a:pt x="224645" y="1666115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6107D97-9B0A-9343-8EED-3028F282F799}"/>
                  </a:ext>
                </a:extLst>
              </p:cNvPr>
              <p:cNvCxnSpPr/>
              <p:nvPr/>
            </p:nvCxnSpPr>
            <p:spPr>
              <a:xfrm>
                <a:off x="3038848" y="4039666"/>
                <a:ext cx="538390" cy="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B86BF0-6D9C-BE4A-98B3-14B4F35A72CE}"/>
                </a:ext>
              </a:extLst>
            </p:cNvPr>
            <p:cNvSpPr/>
            <p:nvPr/>
          </p:nvSpPr>
          <p:spPr>
            <a:xfrm>
              <a:off x="1355704" y="2729195"/>
              <a:ext cx="150524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i="1">
                  <a:latin typeface="Century Gothic" charset="0"/>
                  <a:ea typeface="Century Gothic" charset="0"/>
                  <a:cs typeface="Century Gothic" charset="0"/>
                </a:rPr>
                <a:t>Thread 2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940C6879-4C1A-4047-A745-493B41DEB4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67969" y1="76172" x2="58008" y2="82813"/>
                      </a14:backgroundRemoval>
                    </a14:imgEffect>
                  </a14:imgLayer>
                </a14:imgProps>
              </a:ext>
            </a:extLst>
          </a:blip>
          <a:srcRect l="26602" t="12642" r="20675" b="12058"/>
          <a:stretch/>
        </p:blipFill>
        <p:spPr>
          <a:xfrm>
            <a:off x="5949397" y="4216430"/>
            <a:ext cx="473221" cy="506891"/>
          </a:xfrm>
          <a:prstGeom prst="rect">
            <a:avLst/>
          </a:prstGeom>
        </p:spPr>
      </p:pic>
      <p:sp>
        <p:nvSpPr>
          <p:cNvPr id="43" name="Freeform 42">
            <a:extLst>
              <a:ext uri="{FF2B5EF4-FFF2-40B4-BE49-F238E27FC236}">
                <a16:creationId xmlns:a16="http://schemas.microsoft.com/office/drawing/2014/main" id="{677E9D12-36EA-9E45-9F52-B3A5142CF08E}"/>
              </a:ext>
            </a:extLst>
          </p:cNvPr>
          <p:cNvSpPr/>
          <p:nvPr/>
        </p:nvSpPr>
        <p:spPr>
          <a:xfrm>
            <a:off x="6691812" y="2868234"/>
            <a:ext cx="272146" cy="1479708"/>
          </a:xfrm>
          <a:custGeom>
            <a:avLst/>
            <a:gdLst>
              <a:gd name="connsiteX0" fmla="*/ 241474 w 272146"/>
              <a:gd name="connsiteY0" fmla="*/ 0 h 1666115"/>
              <a:gd name="connsiteX1" fmla="*/ 235864 w 272146"/>
              <a:gd name="connsiteY1" fmla="*/ 123416 h 1666115"/>
              <a:gd name="connsiteX2" fmla="*/ 219035 w 272146"/>
              <a:gd name="connsiteY2" fmla="*/ 207563 h 1666115"/>
              <a:gd name="connsiteX3" fmla="*/ 213425 w 272146"/>
              <a:gd name="connsiteY3" fmla="*/ 241222 h 1666115"/>
              <a:gd name="connsiteX4" fmla="*/ 202205 w 272146"/>
              <a:gd name="connsiteY4" fmla="*/ 258051 h 1666115"/>
              <a:gd name="connsiteX5" fmla="*/ 168547 w 272146"/>
              <a:gd name="connsiteY5" fmla="*/ 291710 h 1666115"/>
              <a:gd name="connsiteX6" fmla="*/ 134888 w 272146"/>
              <a:gd name="connsiteY6" fmla="*/ 319759 h 1666115"/>
              <a:gd name="connsiteX7" fmla="*/ 118058 w 272146"/>
              <a:gd name="connsiteY7" fmla="*/ 342198 h 1666115"/>
              <a:gd name="connsiteX8" fmla="*/ 106839 w 272146"/>
              <a:gd name="connsiteY8" fmla="*/ 359028 h 1666115"/>
              <a:gd name="connsiteX9" fmla="*/ 67570 w 272146"/>
              <a:gd name="connsiteY9" fmla="*/ 409516 h 1666115"/>
              <a:gd name="connsiteX10" fmla="*/ 61960 w 272146"/>
              <a:gd name="connsiteY10" fmla="*/ 426346 h 1666115"/>
              <a:gd name="connsiteX11" fmla="*/ 33911 w 272146"/>
              <a:gd name="connsiteY11" fmla="*/ 460005 h 1666115"/>
              <a:gd name="connsiteX12" fmla="*/ 17081 w 272146"/>
              <a:gd name="connsiteY12" fmla="*/ 493663 h 1666115"/>
              <a:gd name="connsiteX13" fmla="*/ 252 w 272146"/>
              <a:gd name="connsiteY13" fmla="*/ 560981 h 1666115"/>
              <a:gd name="connsiteX14" fmla="*/ 17081 w 272146"/>
              <a:gd name="connsiteY14" fmla="*/ 656348 h 1666115"/>
              <a:gd name="connsiteX15" fmla="*/ 50740 w 272146"/>
              <a:gd name="connsiteY15" fmla="*/ 673178 h 1666115"/>
              <a:gd name="connsiteX16" fmla="*/ 84399 w 272146"/>
              <a:gd name="connsiteY16" fmla="*/ 695617 h 1666115"/>
              <a:gd name="connsiteX17" fmla="*/ 118058 w 272146"/>
              <a:gd name="connsiteY17" fmla="*/ 706836 h 1666115"/>
              <a:gd name="connsiteX18" fmla="*/ 134888 w 272146"/>
              <a:gd name="connsiteY18" fmla="*/ 718056 h 1666115"/>
              <a:gd name="connsiteX19" fmla="*/ 151717 w 272146"/>
              <a:gd name="connsiteY19" fmla="*/ 723666 h 1666115"/>
              <a:gd name="connsiteX20" fmla="*/ 185376 w 272146"/>
              <a:gd name="connsiteY20" fmla="*/ 746105 h 1666115"/>
              <a:gd name="connsiteX21" fmla="*/ 207815 w 272146"/>
              <a:gd name="connsiteY21" fmla="*/ 779764 h 1666115"/>
              <a:gd name="connsiteX22" fmla="*/ 219035 w 272146"/>
              <a:gd name="connsiteY22" fmla="*/ 796593 h 1666115"/>
              <a:gd name="connsiteX23" fmla="*/ 235864 w 272146"/>
              <a:gd name="connsiteY23" fmla="*/ 830252 h 1666115"/>
              <a:gd name="connsiteX24" fmla="*/ 247084 w 272146"/>
              <a:gd name="connsiteY24" fmla="*/ 863911 h 1666115"/>
              <a:gd name="connsiteX25" fmla="*/ 252694 w 272146"/>
              <a:gd name="connsiteY25" fmla="*/ 880741 h 1666115"/>
              <a:gd name="connsiteX26" fmla="*/ 263913 w 272146"/>
              <a:gd name="connsiteY26" fmla="*/ 925619 h 1666115"/>
              <a:gd name="connsiteX27" fmla="*/ 263913 w 272146"/>
              <a:gd name="connsiteY27" fmla="*/ 1054645 h 1666115"/>
              <a:gd name="connsiteX28" fmla="*/ 230254 w 272146"/>
              <a:gd name="connsiteY28" fmla="*/ 1077084 h 1666115"/>
              <a:gd name="connsiteX29" fmla="*/ 190986 w 272146"/>
              <a:gd name="connsiteY29" fmla="*/ 1093914 h 1666115"/>
              <a:gd name="connsiteX30" fmla="*/ 140497 w 272146"/>
              <a:gd name="connsiteY30" fmla="*/ 1127573 h 1666115"/>
              <a:gd name="connsiteX31" fmla="*/ 123668 w 272146"/>
              <a:gd name="connsiteY31" fmla="*/ 1138792 h 1666115"/>
              <a:gd name="connsiteX32" fmla="*/ 106839 w 272146"/>
              <a:gd name="connsiteY32" fmla="*/ 1150012 h 1666115"/>
              <a:gd name="connsiteX33" fmla="*/ 90009 w 272146"/>
              <a:gd name="connsiteY33" fmla="*/ 1183671 h 1666115"/>
              <a:gd name="connsiteX34" fmla="*/ 84399 w 272146"/>
              <a:gd name="connsiteY34" fmla="*/ 1200500 h 1666115"/>
              <a:gd name="connsiteX35" fmla="*/ 90009 w 272146"/>
              <a:gd name="connsiteY35" fmla="*/ 1262208 h 1666115"/>
              <a:gd name="connsiteX36" fmla="*/ 129278 w 272146"/>
              <a:gd name="connsiteY36" fmla="*/ 1307087 h 1666115"/>
              <a:gd name="connsiteX37" fmla="*/ 140497 w 272146"/>
              <a:gd name="connsiteY37" fmla="*/ 1323916 h 1666115"/>
              <a:gd name="connsiteX38" fmla="*/ 157327 w 272146"/>
              <a:gd name="connsiteY38" fmla="*/ 1335136 h 1666115"/>
              <a:gd name="connsiteX39" fmla="*/ 179766 w 272146"/>
              <a:gd name="connsiteY39" fmla="*/ 1368795 h 1666115"/>
              <a:gd name="connsiteX40" fmla="*/ 190986 w 272146"/>
              <a:gd name="connsiteY40" fmla="*/ 1385624 h 1666115"/>
              <a:gd name="connsiteX41" fmla="*/ 196596 w 272146"/>
              <a:gd name="connsiteY41" fmla="*/ 1402454 h 1666115"/>
              <a:gd name="connsiteX42" fmla="*/ 207815 w 272146"/>
              <a:gd name="connsiteY42" fmla="*/ 1424893 h 1666115"/>
              <a:gd name="connsiteX43" fmla="*/ 224645 w 272146"/>
              <a:gd name="connsiteY43" fmla="*/ 1464162 h 1666115"/>
              <a:gd name="connsiteX44" fmla="*/ 230254 w 272146"/>
              <a:gd name="connsiteY44" fmla="*/ 1480991 h 1666115"/>
              <a:gd name="connsiteX45" fmla="*/ 241474 w 272146"/>
              <a:gd name="connsiteY45" fmla="*/ 1497820 h 1666115"/>
              <a:gd name="connsiteX46" fmla="*/ 235864 w 272146"/>
              <a:gd name="connsiteY46" fmla="*/ 1587578 h 1666115"/>
              <a:gd name="connsiteX47" fmla="*/ 224645 w 272146"/>
              <a:gd name="connsiteY47" fmla="*/ 1621236 h 1666115"/>
              <a:gd name="connsiteX48" fmla="*/ 224645 w 272146"/>
              <a:gd name="connsiteY48" fmla="*/ 1666115 h 166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72146" h="1666115">
                <a:moveTo>
                  <a:pt x="241474" y="0"/>
                </a:moveTo>
                <a:cubicBezTo>
                  <a:pt x="239604" y="41139"/>
                  <a:pt x="239708" y="82415"/>
                  <a:pt x="235864" y="123416"/>
                </a:cubicBezTo>
                <a:cubicBezTo>
                  <a:pt x="234660" y="136254"/>
                  <a:pt x="222442" y="187120"/>
                  <a:pt x="219035" y="207563"/>
                </a:cubicBezTo>
                <a:cubicBezTo>
                  <a:pt x="217165" y="218783"/>
                  <a:pt x="217022" y="230431"/>
                  <a:pt x="213425" y="241222"/>
                </a:cubicBezTo>
                <a:cubicBezTo>
                  <a:pt x="211293" y="247618"/>
                  <a:pt x="206684" y="253012"/>
                  <a:pt x="202205" y="258051"/>
                </a:cubicBezTo>
                <a:cubicBezTo>
                  <a:pt x="191664" y="269910"/>
                  <a:pt x="181749" y="282909"/>
                  <a:pt x="168547" y="291710"/>
                </a:cubicBezTo>
                <a:cubicBezTo>
                  <a:pt x="151234" y="303252"/>
                  <a:pt x="149286" y="302961"/>
                  <a:pt x="134888" y="319759"/>
                </a:cubicBezTo>
                <a:cubicBezTo>
                  <a:pt x="128803" y="326858"/>
                  <a:pt x="123492" y="334590"/>
                  <a:pt x="118058" y="342198"/>
                </a:cubicBezTo>
                <a:cubicBezTo>
                  <a:pt x="114139" y="347684"/>
                  <a:pt x="111155" y="353848"/>
                  <a:pt x="106839" y="359028"/>
                </a:cubicBezTo>
                <a:cubicBezTo>
                  <a:pt x="90703" y="378392"/>
                  <a:pt x="77024" y="381153"/>
                  <a:pt x="67570" y="409516"/>
                </a:cubicBezTo>
                <a:cubicBezTo>
                  <a:pt x="65700" y="415126"/>
                  <a:pt x="65240" y="421426"/>
                  <a:pt x="61960" y="426346"/>
                </a:cubicBezTo>
                <a:cubicBezTo>
                  <a:pt x="37143" y="463572"/>
                  <a:pt x="52269" y="423291"/>
                  <a:pt x="33911" y="460005"/>
                </a:cubicBezTo>
                <a:cubicBezTo>
                  <a:pt x="10687" y="506451"/>
                  <a:pt x="49233" y="445438"/>
                  <a:pt x="17081" y="493663"/>
                </a:cubicBezTo>
                <a:cubicBezTo>
                  <a:pt x="2265" y="538113"/>
                  <a:pt x="7806" y="515656"/>
                  <a:pt x="252" y="560981"/>
                </a:cubicBezTo>
                <a:cubicBezTo>
                  <a:pt x="2482" y="592204"/>
                  <a:pt x="-7705" y="631562"/>
                  <a:pt x="17081" y="656348"/>
                </a:cubicBezTo>
                <a:cubicBezTo>
                  <a:pt x="35759" y="675026"/>
                  <a:pt x="30209" y="661772"/>
                  <a:pt x="50740" y="673178"/>
                </a:cubicBezTo>
                <a:cubicBezTo>
                  <a:pt x="62527" y="679727"/>
                  <a:pt x="71607" y="691353"/>
                  <a:pt x="84399" y="695617"/>
                </a:cubicBezTo>
                <a:lnTo>
                  <a:pt x="118058" y="706836"/>
                </a:lnTo>
                <a:cubicBezTo>
                  <a:pt x="123668" y="710576"/>
                  <a:pt x="128857" y="715041"/>
                  <a:pt x="134888" y="718056"/>
                </a:cubicBezTo>
                <a:cubicBezTo>
                  <a:pt x="140177" y="720701"/>
                  <a:pt x="146797" y="720386"/>
                  <a:pt x="151717" y="723666"/>
                </a:cubicBezTo>
                <a:cubicBezTo>
                  <a:pt x="193738" y="751680"/>
                  <a:pt x="145361" y="732766"/>
                  <a:pt x="185376" y="746105"/>
                </a:cubicBezTo>
                <a:lnTo>
                  <a:pt x="207815" y="779764"/>
                </a:lnTo>
                <a:lnTo>
                  <a:pt x="219035" y="796593"/>
                </a:lnTo>
                <a:cubicBezTo>
                  <a:pt x="239494" y="857970"/>
                  <a:pt x="206866" y="765007"/>
                  <a:pt x="235864" y="830252"/>
                </a:cubicBezTo>
                <a:cubicBezTo>
                  <a:pt x="240667" y="841059"/>
                  <a:pt x="243344" y="852691"/>
                  <a:pt x="247084" y="863911"/>
                </a:cubicBezTo>
                <a:cubicBezTo>
                  <a:pt x="248954" y="869521"/>
                  <a:pt x="251534" y="874942"/>
                  <a:pt x="252694" y="880741"/>
                </a:cubicBezTo>
                <a:cubicBezTo>
                  <a:pt x="259464" y="914588"/>
                  <a:pt x="255289" y="899744"/>
                  <a:pt x="263913" y="925619"/>
                </a:cubicBezTo>
                <a:cubicBezTo>
                  <a:pt x="269978" y="968074"/>
                  <a:pt x="278927" y="1011747"/>
                  <a:pt x="263913" y="1054645"/>
                </a:cubicBezTo>
                <a:cubicBezTo>
                  <a:pt x="259458" y="1067372"/>
                  <a:pt x="241474" y="1069604"/>
                  <a:pt x="230254" y="1077084"/>
                </a:cubicBezTo>
                <a:cubicBezTo>
                  <a:pt x="207008" y="1092581"/>
                  <a:pt x="219968" y="1086668"/>
                  <a:pt x="190986" y="1093914"/>
                </a:cubicBezTo>
                <a:lnTo>
                  <a:pt x="140497" y="1127573"/>
                </a:lnTo>
                <a:lnTo>
                  <a:pt x="123668" y="1138792"/>
                </a:lnTo>
                <a:lnTo>
                  <a:pt x="106839" y="1150012"/>
                </a:lnTo>
                <a:cubicBezTo>
                  <a:pt x="92738" y="1192311"/>
                  <a:pt x="111759" y="1140172"/>
                  <a:pt x="90009" y="1183671"/>
                </a:cubicBezTo>
                <a:cubicBezTo>
                  <a:pt x="87364" y="1188960"/>
                  <a:pt x="86269" y="1194890"/>
                  <a:pt x="84399" y="1200500"/>
                </a:cubicBezTo>
                <a:cubicBezTo>
                  <a:pt x="86269" y="1221069"/>
                  <a:pt x="84181" y="1242393"/>
                  <a:pt x="90009" y="1262208"/>
                </a:cubicBezTo>
                <a:cubicBezTo>
                  <a:pt x="97991" y="1289345"/>
                  <a:pt x="110327" y="1294453"/>
                  <a:pt x="129278" y="1307087"/>
                </a:cubicBezTo>
                <a:cubicBezTo>
                  <a:pt x="133018" y="1312697"/>
                  <a:pt x="135730" y="1319149"/>
                  <a:pt x="140497" y="1323916"/>
                </a:cubicBezTo>
                <a:cubicBezTo>
                  <a:pt x="145265" y="1328684"/>
                  <a:pt x="152887" y="1330062"/>
                  <a:pt x="157327" y="1335136"/>
                </a:cubicBezTo>
                <a:cubicBezTo>
                  <a:pt x="166206" y="1345284"/>
                  <a:pt x="172286" y="1357575"/>
                  <a:pt x="179766" y="1368795"/>
                </a:cubicBezTo>
                <a:lnTo>
                  <a:pt x="190986" y="1385624"/>
                </a:lnTo>
                <a:cubicBezTo>
                  <a:pt x="192856" y="1391234"/>
                  <a:pt x="194267" y="1397019"/>
                  <a:pt x="196596" y="1402454"/>
                </a:cubicBezTo>
                <a:cubicBezTo>
                  <a:pt x="199890" y="1410140"/>
                  <a:pt x="204879" y="1417063"/>
                  <a:pt x="207815" y="1424893"/>
                </a:cubicBezTo>
                <a:cubicBezTo>
                  <a:pt x="223339" y="1466291"/>
                  <a:pt x="201908" y="1430057"/>
                  <a:pt x="224645" y="1464162"/>
                </a:cubicBezTo>
                <a:cubicBezTo>
                  <a:pt x="226515" y="1469772"/>
                  <a:pt x="227610" y="1475702"/>
                  <a:pt x="230254" y="1480991"/>
                </a:cubicBezTo>
                <a:cubicBezTo>
                  <a:pt x="233269" y="1487021"/>
                  <a:pt x="241120" y="1491087"/>
                  <a:pt x="241474" y="1497820"/>
                </a:cubicBezTo>
                <a:cubicBezTo>
                  <a:pt x="243050" y="1527756"/>
                  <a:pt x="239914" y="1557875"/>
                  <a:pt x="235864" y="1587578"/>
                </a:cubicBezTo>
                <a:cubicBezTo>
                  <a:pt x="234266" y="1599296"/>
                  <a:pt x="224645" y="1609410"/>
                  <a:pt x="224645" y="1621236"/>
                </a:cubicBezTo>
                <a:lnTo>
                  <a:pt x="224645" y="1666115"/>
                </a:ln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61F121-0525-8C41-B2C9-7FD538465450}"/>
              </a:ext>
            </a:extLst>
          </p:cNvPr>
          <p:cNvCxnSpPr>
            <a:cxnSpLocks/>
          </p:cNvCxnSpPr>
          <p:nvPr/>
        </p:nvCxnSpPr>
        <p:spPr>
          <a:xfrm>
            <a:off x="6276109" y="3948853"/>
            <a:ext cx="684898" cy="513698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 46">
            <a:extLst>
              <a:ext uri="{FF2B5EF4-FFF2-40B4-BE49-F238E27FC236}">
                <a16:creationId xmlns:a16="http://schemas.microsoft.com/office/drawing/2014/main" id="{FBCFAA4E-45A9-A64F-860F-ECB7470A4EC9}"/>
              </a:ext>
            </a:extLst>
          </p:cNvPr>
          <p:cNvSpPr/>
          <p:nvPr/>
        </p:nvSpPr>
        <p:spPr>
          <a:xfrm>
            <a:off x="6691812" y="4626502"/>
            <a:ext cx="272146" cy="1405924"/>
          </a:xfrm>
          <a:custGeom>
            <a:avLst/>
            <a:gdLst>
              <a:gd name="connsiteX0" fmla="*/ 241474 w 272146"/>
              <a:gd name="connsiteY0" fmla="*/ 0 h 1666115"/>
              <a:gd name="connsiteX1" fmla="*/ 235864 w 272146"/>
              <a:gd name="connsiteY1" fmla="*/ 123416 h 1666115"/>
              <a:gd name="connsiteX2" fmla="*/ 219035 w 272146"/>
              <a:gd name="connsiteY2" fmla="*/ 207563 h 1666115"/>
              <a:gd name="connsiteX3" fmla="*/ 213425 w 272146"/>
              <a:gd name="connsiteY3" fmla="*/ 241222 h 1666115"/>
              <a:gd name="connsiteX4" fmla="*/ 202205 w 272146"/>
              <a:gd name="connsiteY4" fmla="*/ 258051 h 1666115"/>
              <a:gd name="connsiteX5" fmla="*/ 168547 w 272146"/>
              <a:gd name="connsiteY5" fmla="*/ 291710 h 1666115"/>
              <a:gd name="connsiteX6" fmla="*/ 134888 w 272146"/>
              <a:gd name="connsiteY6" fmla="*/ 319759 h 1666115"/>
              <a:gd name="connsiteX7" fmla="*/ 118058 w 272146"/>
              <a:gd name="connsiteY7" fmla="*/ 342198 h 1666115"/>
              <a:gd name="connsiteX8" fmla="*/ 106839 w 272146"/>
              <a:gd name="connsiteY8" fmla="*/ 359028 h 1666115"/>
              <a:gd name="connsiteX9" fmla="*/ 67570 w 272146"/>
              <a:gd name="connsiteY9" fmla="*/ 409516 h 1666115"/>
              <a:gd name="connsiteX10" fmla="*/ 61960 w 272146"/>
              <a:gd name="connsiteY10" fmla="*/ 426346 h 1666115"/>
              <a:gd name="connsiteX11" fmla="*/ 33911 w 272146"/>
              <a:gd name="connsiteY11" fmla="*/ 460005 h 1666115"/>
              <a:gd name="connsiteX12" fmla="*/ 17081 w 272146"/>
              <a:gd name="connsiteY12" fmla="*/ 493663 h 1666115"/>
              <a:gd name="connsiteX13" fmla="*/ 252 w 272146"/>
              <a:gd name="connsiteY13" fmla="*/ 560981 h 1666115"/>
              <a:gd name="connsiteX14" fmla="*/ 17081 w 272146"/>
              <a:gd name="connsiteY14" fmla="*/ 656348 h 1666115"/>
              <a:gd name="connsiteX15" fmla="*/ 50740 w 272146"/>
              <a:gd name="connsiteY15" fmla="*/ 673178 h 1666115"/>
              <a:gd name="connsiteX16" fmla="*/ 84399 w 272146"/>
              <a:gd name="connsiteY16" fmla="*/ 695617 h 1666115"/>
              <a:gd name="connsiteX17" fmla="*/ 118058 w 272146"/>
              <a:gd name="connsiteY17" fmla="*/ 706836 h 1666115"/>
              <a:gd name="connsiteX18" fmla="*/ 134888 w 272146"/>
              <a:gd name="connsiteY18" fmla="*/ 718056 h 1666115"/>
              <a:gd name="connsiteX19" fmla="*/ 151717 w 272146"/>
              <a:gd name="connsiteY19" fmla="*/ 723666 h 1666115"/>
              <a:gd name="connsiteX20" fmla="*/ 185376 w 272146"/>
              <a:gd name="connsiteY20" fmla="*/ 746105 h 1666115"/>
              <a:gd name="connsiteX21" fmla="*/ 207815 w 272146"/>
              <a:gd name="connsiteY21" fmla="*/ 779764 h 1666115"/>
              <a:gd name="connsiteX22" fmla="*/ 219035 w 272146"/>
              <a:gd name="connsiteY22" fmla="*/ 796593 h 1666115"/>
              <a:gd name="connsiteX23" fmla="*/ 235864 w 272146"/>
              <a:gd name="connsiteY23" fmla="*/ 830252 h 1666115"/>
              <a:gd name="connsiteX24" fmla="*/ 247084 w 272146"/>
              <a:gd name="connsiteY24" fmla="*/ 863911 h 1666115"/>
              <a:gd name="connsiteX25" fmla="*/ 252694 w 272146"/>
              <a:gd name="connsiteY25" fmla="*/ 880741 h 1666115"/>
              <a:gd name="connsiteX26" fmla="*/ 263913 w 272146"/>
              <a:gd name="connsiteY26" fmla="*/ 925619 h 1666115"/>
              <a:gd name="connsiteX27" fmla="*/ 263913 w 272146"/>
              <a:gd name="connsiteY27" fmla="*/ 1054645 h 1666115"/>
              <a:gd name="connsiteX28" fmla="*/ 230254 w 272146"/>
              <a:gd name="connsiteY28" fmla="*/ 1077084 h 1666115"/>
              <a:gd name="connsiteX29" fmla="*/ 190986 w 272146"/>
              <a:gd name="connsiteY29" fmla="*/ 1093914 h 1666115"/>
              <a:gd name="connsiteX30" fmla="*/ 140497 w 272146"/>
              <a:gd name="connsiteY30" fmla="*/ 1127573 h 1666115"/>
              <a:gd name="connsiteX31" fmla="*/ 123668 w 272146"/>
              <a:gd name="connsiteY31" fmla="*/ 1138792 h 1666115"/>
              <a:gd name="connsiteX32" fmla="*/ 106839 w 272146"/>
              <a:gd name="connsiteY32" fmla="*/ 1150012 h 1666115"/>
              <a:gd name="connsiteX33" fmla="*/ 90009 w 272146"/>
              <a:gd name="connsiteY33" fmla="*/ 1183671 h 1666115"/>
              <a:gd name="connsiteX34" fmla="*/ 84399 w 272146"/>
              <a:gd name="connsiteY34" fmla="*/ 1200500 h 1666115"/>
              <a:gd name="connsiteX35" fmla="*/ 90009 w 272146"/>
              <a:gd name="connsiteY35" fmla="*/ 1262208 h 1666115"/>
              <a:gd name="connsiteX36" fmla="*/ 129278 w 272146"/>
              <a:gd name="connsiteY36" fmla="*/ 1307087 h 1666115"/>
              <a:gd name="connsiteX37" fmla="*/ 140497 w 272146"/>
              <a:gd name="connsiteY37" fmla="*/ 1323916 h 1666115"/>
              <a:gd name="connsiteX38" fmla="*/ 157327 w 272146"/>
              <a:gd name="connsiteY38" fmla="*/ 1335136 h 1666115"/>
              <a:gd name="connsiteX39" fmla="*/ 179766 w 272146"/>
              <a:gd name="connsiteY39" fmla="*/ 1368795 h 1666115"/>
              <a:gd name="connsiteX40" fmla="*/ 190986 w 272146"/>
              <a:gd name="connsiteY40" fmla="*/ 1385624 h 1666115"/>
              <a:gd name="connsiteX41" fmla="*/ 196596 w 272146"/>
              <a:gd name="connsiteY41" fmla="*/ 1402454 h 1666115"/>
              <a:gd name="connsiteX42" fmla="*/ 207815 w 272146"/>
              <a:gd name="connsiteY42" fmla="*/ 1424893 h 1666115"/>
              <a:gd name="connsiteX43" fmla="*/ 224645 w 272146"/>
              <a:gd name="connsiteY43" fmla="*/ 1464162 h 1666115"/>
              <a:gd name="connsiteX44" fmla="*/ 230254 w 272146"/>
              <a:gd name="connsiteY44" fmla="*/ 1480991 h 1666115"/>
              <a:gd name="connsiteX45" fmla="*/ 241474 w 272146"/>
              <a:gd name="connsiteY45" fmla="*/ 1497820 h 1666115"/>
              <a:gd name="connsiteX46" fmla="*/ 235864 w 272146"/>
              <a:gd name="connsiteY46" fmla="*/ 1587578 h 1666115"/>
              <a:gd name="connsiteX47" fmla="*/ 224645 w 272146"/>
              <a:gd name="connsiteY47" fmla="*/ 1621236 h 1666115"/>
              <a:gd name="connsiteX48" fmla="*/ 224645 w 272146"/>
              <a:gd name="connsiteY48" fmla="*/ 1666115 h 166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72146" h="1666115">
                <a:moveTo>
                  <a:pt x="241474" y="0"/>
                </a:moveTo>
                <a:cubicBezTo>
                  <a:pt x="239604" y="41139"/>
                  <a:pt x="239708" y="82415"/>
                  <a:pt x="235864" y="123416"/>
                </a:cubicBezTo>
                <a:cubicBezTo>
                  <a:pt x="234660" y="136254"/>
                  <a:pt x="222442" y="187120"/>
                  <a:pt x="219035" y="207563"/>
                </a:cubicBezTo>
                <a:cubicBezTo>
                  <a:pt x="217165" y="218783"/>
                  <a:pt x="217022" y="230431"/>
                  <a:pt x="213425" y="241222"/>
                </a:cubicBezTo>
                <a:cubicBezTo>
                  <a:pt x="211293" y="247618"/>
                  <a:pt x="206684" y="253012"/>
                  <a:pt x="202205" y="258051"/>
                </a:cubicBezTo>
                <a:cubicBezTo>
                  <a:pt x="191664" y="269910"/>
                  <a:pt x="181749" y="282909"/>
                  <a:pt x="168547" y="291710"/>
                </a:cubicBezTo>
                <a:cubicBezTo>
                  <a:pt x="151234" y="303252"/>
                  <a:pt x="149286" y="302961"/>
                  <a:pt x="134888" y="319759"/>
                </a:cubicBezTo>
                <a:cubicBezTo>
                  <a:pt x="128803" y="326858"/>
                  <a:pt x="123492" y="334590"/>
                  <a:pt x="118058" y="342198"/>
                </a:cubicBezTo>
                <a:cubicBezTo>
                  <a:pt x="114139" y="347684"/>
                  <a:pt x="111155" y="353848"/>
                  <a:pt x="106839" y="359028"/>
                </a:cubicBezTo>
                <a:cubicBezTo>
                  <a:pt x="90703" y="378392"/>
                  <a:pt x="77024" y="381153"/>
                  <a:pt x="67570" y="409516"/>
                </a:cubicBezTo>
                <a:cubicBezTo>
                  <a:pt x="65700" y="415126"/>
                  <a:pt x="65240" y="421426"/>
                  <a:pt x="61960" y="426346"/>
                </a:cubicBezTo>
                <a:cubicBezTo>
                  <a:pt x="37143" y="463572"/>
                  <a:pt x="52269" y="423291"/>
                  <a:pt x="33911" y="460005"/>
                </a:cubicBezTo>
                <a:cubicBezTo>
                  <a:pt x="10687" y="506451"/>
                  <a:pt x="49233" y="445438"/>
                  <a:pt x="17081" y="493663"/>
                </a:cubicBezTo>
                <a:cubicBezTo>
                  <a:pt x="2265" y="538113"/>
                  <a:pt x="7806" y="515656"/>
                  <a:pt x="252" y="560981"/>
                </a:cubicBezTo>
                <a:cubicBezTo>
                  <a:pt x="2482" y="592204"/>
                  <a:pt x="-7705" y="631562"/>
                  <a:pt x="17081" y="656348"/>
                </a:cubicBezTo>
                <a:cubicBezTo>
                  <a:pt x="35759" y="675026"/>
                  <a:pt x="30209" y="661772"/>
                  <a:pt x="50740" y="673178"/>
                </a:cubicBezTo>
                <a:cubicBezTo>
                  <a:pt x="62527" y="679727"/>
                  <a:pt x="71607" y="691353"/>
                  <a:pt x="84399" y="695617"/>
                </a:cubicBezTo>
                <a:lnTo>
                  <a:pt x="118058" y="706836"/>
                </a:lnTo>
                <a:cubicBezTo>
                  <a:pt x="123668" y="710576"/>
                  <a:pt x="128857" y="715041"/>
                  <a:pt x="134888" y="718056"/>
                </a:cubicBezTo>
                <a:cubicBezTo>
                  <a:pt x="140177" y="720701"/>
                  <a:pt x="146797" y="720386"/>
                  <a:pt x="151717" y="723666"/>
                </a:cubicBezTo>
                <a:cubicBezTo>
                  <a:pt x="193738" y="751680"/>
                  <a:pt x="145361" y="732766"/>
                  <a:pt x="185376" y="746105"/>
                </a:cubicBezTo>
                <a:lnTo>
                  <a:pt x="207815" y="779764"/>
                </a:lnTo>
                <a:lnTo>
                  <a:pt x="219035" y="796593"/>
                </a:lnTo>
                <a:cubicBezTo>
                  <a:pt x="239494" y="857970"/>
                  <a:pt x="206866" y="765007"/>
                  <a:pt x="235864" y="830252"/>
                </a:cubicBezTo>
                <a:cubicBezTo>
                  <a:pt x="240667" y="841059"/>
                  <a:pt x="243344" y="852691"/>
                  <a:pt x="247084" y="863911"/>
                </a:cubicBezTo>
                <a:cubicBezTo>
                  <a:pt x="248954" y="869521"/>
                  <a:pt x="251534" y="874942"/>
                  <a:pt x="252694" y="880741"/>
                </a:cubicBezTo>
                <a:cubicBezTo>
                  <a:pt x="259464" y="914588"/>
                  <a:pt x="255289" y="899744"/>
                  <a:pt x="263913" y="925619"/>
                </a:cubicBezTo>
                <a:cubicBezTo>
                  <a:pt x="269978" y="968074"/>
                  <a:pt x="278927" y="1011747"/>
                  <a:pt x="263913" y="1054645"/>
                </a:cubicBezTo>
                <a:cubicBezTo>
                  <a:pt x="259458" y="1067372"/>
                  <a:pt x="241474" y="1069604"/>
                  <a:pt x="230254" y="1077084"/>
                </a:cubicBezTo>
                <a:cubicBezTo>
                  <a:pt x="207008" y="1092581"/>
                  <a:pt x="219968" y="1086668"/>
                  <a:pt x="190986" y="1093914"/>
                </a:cubicBezTo>
                <a:lnTo>
                  <a:pt x="140497" y="1127573"/>
                </a:lnTo>
                <a:lnTo>
                  <a:pt x="123668" y="1138792"/>
                </a:lnTo>
                <a:lnTo>
                  <a:pt x="106839" y="1150012"/>
                </a:lnTo>
                <a:cubicBezTo>
                  <a:pt x="92738" y="1192311"/>
                  <a:pt x="111759" y="1140172"/>
                  <a:pt x="90009" y="1183671"/>
                </a:cubicBezTo>
                <a:cubicBezTo>
                  <a:pt x="87364" y="1188960"/>
                  <a:pt x="86269" y="1194890"/>
                  <a:pt x="84399" y="1200500"/>
                </a:cubicBezTo>
                <a:cubicBezTo>
                  <a:pt x="86269" y="1221069"/>
                  <a:pt x="84181" y="1242393"/>
                  <a:pt x="90009" y="1262208"/>
                </a:cubicBezTo>
                <a:cubicBezTo>
                  <a:pt x="97991" y="1289345"/>
                  <a:pt x="110327" y="1294453"/>
                  <a:pt x="129278" y="1307087"/>
                </a:cubicBezTo>
                <a:cubicBezTo>
                  <a:pt x="133018" y="1312697"/>
                  <a:pt x="135730" y="1319149"/>
                  <a:pt x="140497" y="1323916"/>
                </a:cubicBezTo>
                <a:cubicBezTo>
                  <a:pt x="145265" y="1328684"/>
                  <a:pt x="152887" y="1330062"/>
                  <a:pt x="157327" y="1335136"/>
                </a:cubicBezTo>
                <a:cubicBezTo>
                  <a:pt x="166206" y="1345284"/>
                  <a:pt x="172286" y="1357575"/>
                  <a:pt x="179766" y="1368795"/>
                </a:cubicBezTo>
                <a:lnTo>
                  <a:pt x="190986" y="1385624"/>
                </a:lnTo>
                <a:cubicBezTo>
                  <a:pt x="192856" y="1391234"/>
                  <a:pt x="194267" y="1397019"/>
                  <a:pt x="196596" y="1402454"/>
                </a:cubicBezTo>
                <a:cubicBezTo>
                  <a:pt x="199890" y="1410140"/>
                  <a:pt x="204879" y="1417063"/>
                  <a:pt x="207815" y="1424893"/>
                </a:cubicBezTo>
                <a:cubicBezTo>
                  <a:pt x="223339" y="1466291"/>
                  <a:pt x="201908" y="1430057"/>
                  <a:pt x="224645" y="1464162"/>
                </a:cubicBezTo>
                <a:cubicBezTo>
                  <a:pt x="226515" y="1469772"/>
                  <a:pt x="227610" y="1475702"/>
                  <a:pt x="230254" y="1480991"/>
                </a:cubicBezTo>
                <a:cubicBezTo>
                  <a:pt x="233269" y="1487021"/>
                  <a:pt x="241120" y="1491087"/>
                  <a:pt x="241474" y="1497820"/>
                </a:cubicBezTo>
                <a:cubicBezTo>
                  <a:pt x="243050" y="1527756"/>
                  <a:pt x="239914" y="1557875"/>
                  <a:pt x="235864" y="1587578"/>
                </a:cubicBezTo>
                <a:cubicBezTo>
                  <a:pt x="234266" y="1599296"/>
                  <a:pt x="224645" y="1609410"/>
                  <a:pt x="224645" y="1621236"/>
                </a:cubicBezTo>
                <a:lnTo>
                  <a:pt x="224645" y="1666115"/>
                </a:ln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4641BF6-0E5D-2141-8DC9-068D61D44D9A}"/>
              </a:ext>
            </a:extLst>
          </p:cNvPr>
          <p:cNvSpPr/>
          <p:nvPr/>
        </p:nvSpPr>
        <p:spPr>
          <a:xfrm>
            <a:off x="6075264" y="2455568"/>
            <a:ext cx="15052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>
                <a:latin typeface="Century Gothic" charset="0"/>
                <a:ea typeface="Century Gothic" charset="0"/>
                <a:cs typeface="Century Gothic" charset="0"/>
              </a:rPr>
              <a:t>Thread 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D2F91B-765C-DB43-97DA-171B609B3B2B}"/>
              </a:ext>
            </a:extLst>
          </p:cNvPr>
          <p:cNvSpPr/>
          <p:nvPr/>
        </p:nvSpPr>
        <p:spPr>
          <a:xfrm>
            <a:off x="4774693" y="4025109"/>
            <a:ext cx="13178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1">
                <a:latin typeface="Century Gothic" charset="0"/>
                <a:ea typeface="Century Gothic" charset="0"/>
                <a:cs typeface="Century Gothic" charset="0"/>
              </a:rPr>
              <a:t>both w/ single lock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41693A-E631-1649-A2C9-06A5745003F3}"/>
              </a:ext>
            </a:extLst>
          </p:cNvPr>
          <p:cNvCxnSpPr>
            <a:cxnSpLocks/>
          </p:cNvCxnSpPr>
          <p:nvPr/>
        </p:nvCxnSpPr>
        <p:spPr>
          <a:xfrm flipV="1">
            <a:off x="6276109" y="4531695"/>
            <a:ext cx="684898" cy="513698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B84EEC-52EA-164B-AB66-B8F65F6B5E70}"/>
              </a:ext>
            </a:extLst>
          </p:cNvPr>
          <p:cNvCxnSpPr/>
          <p:nvPr/>
        </p:nvCxnSpPr>
        <p:spPr>
          <a:xfrm>
            <a:off x="4410448" y="3887266"/>
            <a:ext cx="53839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85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7" grpId="0" animBg="1"/>
      <p:bldP spid="48" grpId="0"/>
      <p:bldP spid="49" grpId="0"/>
      <p:bldP spid="4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2A15193-1160-904E-84FF-55D687AD0E51}"/>
              </a:ext>
            </a:extLst>
          </p:cNvPr>
          <p:cNvSpPr/>
          <p:nvPr/>
        </p:nvSpPr>
        <p:spPr>
          <a:xfrm>
            <a:off x="4857823" y="3608089"/>
            <a:ext cx="1686294" cy="17995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High-Level Data Race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 21,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ARVI Winter School — J. Lourenço © FCT-UNL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5071-4C2E-D543-9CD4-08C1B9B73B18}" type="slidenum">
              <a:rPr lang="en-US" smtClean="0"/>
              <a:t>4</a:t>
            </a:fld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948838" y="3715095"/>
            <a:ext cx="1451784" cy="348409"/>
          </a:xfrm>
          <a:prstGeom prst="roundRect">
            <a:avLst>
              <a:gd name="adj" fmla="val 658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D782182-8638-7045-9A53-36ADD2C8273C}"/>
              </a:ext>
            </a:extLst>
          </p:cNvPr>
          <p:cNvSpPr/>
          <p:nvPr/>
        </p:nvSpPr>
        <p:spPr>
          <a:xfrm>
            <a:off x="4948838" y="4891295"/>
            <a:ext cx="1451784" cy="348409"/>
          </a:xfrm>
          <a:prstGeom prst="roundRect">
            <a:avLst>
              <a:gd name="adj" fmla="val 658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95338AF6-2D6B-9249-A760-1D47D5BD8252}"/>
              </a:ext>
            </a:extLst>
          </p:cNvPr>
          <p:cNvSpPr/>
          <p:nvPr/>
        </p:nvSpPr>
        <p:spPr>
          <a:xfrm>
            <a:off x="4205240" y="2868235"/>
            <a:ext cx="272146" cy="944889"/>
          </a:xfrm>
          <a:custGeom>
            <a:avLst/>
            <a:gdLst>
              <a:gd name="connsiteX0" fmla="*/ 241474 w 272146"/>
              <a:gd name="connsiteY0" fmla="*/ 0 h 1666115"/>
              <a:gd name="connsiteX1" fmla="*/ 235864 w 272146"/>
              <a:gd name="connsiteY1" fmla="*/ 123416 h 1666115"/>
              <a:gd name="connsiteX2" fmla="*/ 219035 w 272146"/>
              <a:gd name="connsiteY2" fmla="*/ 207563 h 1666115"/>
              <a:gd name="connsiteX3" fmla="*/ 213425 w 272146"/>
              <a:gd name="connsiteY3" fmla="*/ 241222 h 1666115"/>
              <a:gd name="connsiteX4" fmla="*/ 202205 w 272146"/>
              <a:gd name="connsiteY4" fmla="*/ 258051 h 1666115"/>
              <a:gd name="connsiteX5" fmla="*/ 168547 w 272146"/>
              <a:gd name="connsiteY5" fmla="*/ 291710 h 1666115"/>
              <a:gd name="connsiteX6" fmla="*/ 134888 w 272146"/>
              <a:gd name="connsiteY6" fmla="*/ 319759 h 1666115"/>
              <a:gd name="connsiteX7" fmla="*/ 118058 w 272146"/>
              <a:gd name="connsiteY7" fmla="*/ 342198 h 1666115"/>
              <a:gd name="connsiteX8" fmla="*/ 106839 w 272146"/>
              <a:gd name="connsiteY8" fmla="*/ 359028 h 1666115"/>
              <a:gd name="connsiteX9" fmla="*/ 67570 w 272146"/>
              <a:gd name="connsiteY9" fmla="*/ 409516 h 1666115"/>
              <a:gd name="connsiteX10" fmla="*/ 61960 w 272146"/>
              <a:gd name="connsiteY10" fmla="*/ 426346 h 1666115"/>
              <a:gd name="connsiteX11" fmla="*/ 33911 w 272146"/>
              <a:gd name="connsiteY11" fmla="*/ 460005 h 1666115"/>
              <a:gd name="connsiteX12" fmla="*/ 17081 w 272146"/>
              <a:gd name="connsiteY12" fmla="*/ 493663 h 1666115"/>
              <a:gd name="connsiteX13" fmla="*/ 252 w 272146"/>
              <a:gd name="connsiteY13" fmla="*/ 560981 h 1666115"/>
              <a:gd name="connsiteX14" fmla="*/ 17081 w 272146"/>
              <a:gd name="connsiteY14" fmla="*/ 656348 h 1666115"/>
              <a:gd name="connsiteX15" fmla="*/ 50740 w 272146"/>
              <a:gd name="connsiteY15" fmla="*/ 673178 h 1666115"/>
              <a:gd name="connsiteX16" fmla="*/ 84399 w 272146"/>
              <a:gd name="connsiteY16" fmla="*/ 695617 h 1666115"/>
              <a:gd name="connsiteX17" fmla="*/ 118058 w 272146"/>
              <a:gd name="connsiteY17" fmla="*/ 706836 h 1666115"/>
              <a:gd name="connsiteX18" fmla="*/ 134888 w 272146"/>
              <a:gd name="connsiteY18" fmla="*/ 718056 h 1666115"/>
              <a:gd name="connsiteX19" fmla="*/ 151717 w 272146"/>
              <a:gd name="connsiteY19" fmla="*/ 723666 h 1666115"/>
              <a:gd name="connsiteX20" fmla="*/ 185376 w 272146"/>
              <a:gd name="connsiteY20" fmla="*/ 746105 h 1666115"/>
              <a:gd name="connsiteX21" fmla="*/ 207815 w 272146"/>
              <a:gd name="connsiteY21" fmla="*/ 779764 h 1666115"/>
              <a:gd name="connsiteX22" fmla="*/ 219035 w 272146"/>
              <a:gd name="connsiteY22" fmla="*/ 796593 h 1666115"/>
              <a:gd name="connsiteX23" fmla="*/ 235864 w 272146"/>
              <a:gd name="connsiteY23" fmla="*/ 830252 h 1666115"/>
              <a:gd name="connsiteX24" fmla="*/ 247084 w 272146"/>
              <a:gd name="connsiteY24" fmla="*/ 863911 h 1666115"/>
              <a:gd name="connsiteX25" fmla="*/ 252694 w 272146"/>
              <a:gd name="connsiteY25" fmla="*/ 880741 h 1666115"/>
              <a:gd name="connsiteX26" fmla="*/ 263913 w 272146"/>
              <a:gd name="connsiteY26" fmla="*/ 925619 h 1666115"/>
              <a:gd name="connsiteX27" fmla="*/ 263913 w 272146"/>
              <a:gd name="connsiteY27" fmla="*/ 1054645 h 1666115"/>
              <a:gd name="connsiteX28" fmla="*/ 230254 w 272146"/>
              <a:gd name="connsiteY28" fmla="*/ 1077084 h 1666115"/>
              <a:gd name="connsiteX29" fmla="*/ 190986 w 272146"/>
              <a:gd name="connsiteY29" fmla="*/ 1093914 h 1666115"/>
              <a:gd name="connsiteX30" fmla="*/ 140497 w 272146"/>
              <a:gd name="connsiteY30" fmla="*/ 1127573 h 1666115"/>
              <a:gd name="connsiteX31" fmla="*/ 123668 w 272146"/>
              <a:gd name="connsiteY31" fmla="*/ 1138792 h 1666115"/>
              <a:gd name="connsiteX32" fmla="*/ 106839 w 272146"/>
              <a:gd name="connsiteY32" fmla="*/ 1150012 h 1666115"/>
              <a:gd name="connsiteX33" fmla="*/ 90009 w 272146"/>
              <a:gd name="connsiteY33" fmla="*/ 1183671 h 1666115"/>
              <a:gd name="connsiteX34" fmla="*/ 84399 w 272146"/>
              <a:gd name="connsiteY34" fmla="*/ 1200500 h 1666115"/>
              <a:gd name="connsiteX35" fmla="*/ 90009 w 272146"/>
              <a:gd name="connsiteY35" fmla="*/ 1262208 h 1666115"/>
              <a:gd name="connsiteX36" fmla="*/ 129278 w 272146"/>
              <a:gd name="connsiteY36" fmla="*/ 1307087 h 1666115"/>
              <a:gd name="connsiteX37" fmla="*/ 140497 w 272146"/>
              <a:gd name="connsiteY37" fmla="*/ 1323916 h 1666115"/>
              <a:gd name="connsiteX38" fmla="*/ 157327 w 272146"/>
              <a:gd name="connsiteY38" fmla="*/ 1335136 h 1666115"/>
              <a:gd name="connsiteX39" fmla="*/ 179766 w 272146"/>
              <a:gd name="connsiteY39" fmla="*/ 1368795 h 1666115"/>
              <a:gd name="connsiteX40" fmla="*/ 190986 w 272146"/>
              <a:gd name="connsiteY40" fmla="*/ 1385624 h 1666115"/>
              <a:gd name="connsiteX41" fmla="*/ 196596 w 272146"/>
              <a:gd name="connsiteY41" fmla="*/ 1402454 h 1666115"/>
              <a:gd name="connsiteX42" fmla="*/ 207815 w 272146"/>
              <a:gd name="connsiteY42" fmla="*/ 1424893 h 1666115"/>
              <a:gd name="connsiteX43" fmla="*/ 224645 w 272146"/>
              <a:gd name="connsiteY43" fmla="*/ 1464162 h 1666115"/>
              <a:gd name="connsiteX44" fmla="*/ 230254 w 272146"/>
              <a:gd name="connsiteY44" fmla="*/ 1480991 h 1666115"/>
              <a:gd name="connsiteX45" fmla="*/ 241474 w 272146"/>
              <a:gd name="connsiteY45" fmla="*/ 1497820 h 1666115"/>
              <a:gd name="connsiteX46" fmla="*/ 235864 w 272146"/>
              <a:gd name="connsiteY46" fmla="*/ 1587578 h 1666115"/>
              <a:gd name="connsiteX47" fmla="*/ 224645 w 272146"/>
              <a:gd name="connsiteY47" fmla="*/ 1621236 h 1666115"/>
              <a:gd name="connsiteX48" fmla="*/ 224645 w 272146"/>
              <a:gd name="connsiteY48" fmla="*/ 1666115 h 166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72146" h="1666115">
                <a:moveTo>
                  <a:pt x="241474" y="0"/>
                </a:moveTo>
                <a:cubicBezTo>
                  <a:pt x="239604" y="41139"/>
                  <a:pt x="239708" y="82415"/>
                  <a:pt x="235864" y="123416"/>
                </a:cubicBezTo>
                <a:cubicBezTo>
                  <a:pt x="234660" y="136254"/>
                  <a:pt x="222442" y="187120"/>
                  <a:pt x="219035" y="207563"/>
                </a:cubicBezTo>
                <a:cubicBezTo>
                  <a:pt x="217165" y="218783"/>
                  <a:pt x="217022" y="230431"/>
                  <a:pt x="213425" y="241222"/>
                </a:cubicBezTo>
                <a:cubicBezTo>
                  <a:pt x="211293" y="247618"/>
                  <a:pt x="206684" y="253012"/>
                  <a:pt x="202205" y="258051"/>
                </a:cubicBezTo>
                <a:cubicBezTo>
                  <a:pt x="191664" y="269910"/>
                  <a:pt x="181749" y="282909"/>
                  <a:pt x="168547" y="291710"/>
                </a:cubicBezTo>
                <a:cubicBezTo>
                  <a:pt x="151234" y="303252"/>
                  <a:pt x="149286" y="302961"/>
                  <a:pt x="134888" y="319759"/>
                </a:cubicBezTo>
                <a:cubicBezTo>
                  <a:pt x="128803" y="326858"/>
                  <a:pt x="123492" y="334590"/>
                  <a:pt x="118058" y="342198"/>
                </a:cubicBezTo>
                <a:cubicBezTo>
                  <a:pt x="114139" y="347684"/>
                  <a:pt x="111155" y="353848"/>
                  <a:pt x="106839" y="359028"/>
                </a:cubicBezTo>
                <a:cubicBezTo>
                  <a:pt x="90703" y="378392"/>
                  <a:pt x="77024" y="381153"/>
                  <a:pt x="67570" y="409516"/>
                </a:cubicBezTo>
                <a:cubicBezTo>
                  <a:pt x="65700" y="415126"/>
                  <a:pt x="65240" y="421426"/>
                  <a:pt x="61960" y="426346"/>
                </a:cubicBezTo>
                <a:cubicBezTo>
                  <a:pt x="37143" y="463572"/>
                  <a:pt x="52269" y="423291"/>
                  <a:pt x="33911" y="460005"/>
                </a:cubicBezTo>
                <a:cubicBezTo>
                  <a:pt x="10687" y="506451"/>
                  <a:pt x="49233" y="445438"/>
                  <a:pt x="17081" y="493663"/>
                </a:cubicBezTo>
                <a:cubicBezTo>
                  <a:pt x="2265" y="538113"/>
                  <a:pt x="7806" y="515656"/>
                  <a:pt x="252" y="560981"/>
                </a:cubicBezTo>
                <a:cubicBezTo>
                  <a:pt x="2482" y="592204"/>
                  <a:pt x="-7705" y="631562"/>
                  <a:pt x="17081" y="656348"/>
                </a:cubicBezTo>
                <a:cubicBezTo>
                  <a:pt x="35759" y="675026"/>
                  <a:pt x="30209" y="661772"/>
                  <a:pt x="50740" y="673178"/>
                </a:cubicBezTo>
                <a:cubicBezTo>
                  <a:pt x="62527" y="679727"/>
                  <a:pt x="71607" y="691353"/>
                  <a:pt x="84399" y="695617"/>
                </a:cubicBezTo>
                <a:lnTo>
                  <a:pt x="118058" y="706836"/>
                </a:lnTo>
                <a:cubicBezTo>
                  <a:pt x="123668" y="710576"/>
                  <a:pt x="128857" y="715041"/>
                  <a:pt x="134888" y="718056"/>
                </a:cubicBezTo>
                <a:cubicBezTo>
                  <a:pt x="140177" y="720701"/>
                  <a:pt x="146797" y="720386"/>
                  <a:pt x="151717" y="723666"/>
                </a:cubicBezTo>
                <a:cubicBezTo>
                  <a:pt x="193738" y="751680"/>
                  <a:pt x="145361" y="732766"/>
                  <a:pt x="185376" y="746105"/>
                </a:cubicBezTo>
                <a:lnTo>
                  <a:pt x="207815" y="779764"/>
                </a:lnTo>
                <a:lnTo>
                  <a:pt x="219035" y="796593"/>
                </a:lnTo>
                <a:cubicBezTo>
                  <a:pt x="239494" y="857970"/>
                  <a:pt x="206866" y="765007"/>
                  <a:pt x="235864" y="830252"/>
                </a:cubicBezTo>
                <a:cubicBezTo>
                  <a:pt x="240667" y="841059"/>
                  <a:pt x="243344" y="852691"/>
                  <a:pt x="247084" y="863911"/>
                </a:cubicBezTo>
                <a:cubicBezTo>
                  <a:pt x="248954" y="869521"/>
                  <a:pt x="251534" y="874942"/>
                  <a:pt x="252694" y="880741"/>
                </a:cubicBezTo>
                <a:cubicBezTo>
                  <a:pt x="259464" y="914588"/>
                  <a:pt x="255289" y="899744"/>
                  <a:pt x="263913" y="925619"/>
                </a:cubicBezTo>
                <a:cubicBezTo>
                  <a:pt x="269978" y="968074"/>
                  <a:pt x="278927" y="1011747"/>
                  <a:pt x="263913" y="1054645"/>
                </a:cubicBezTo>
                <a:cubicBezTo>
                  <a:pt x="259458" y="1067372"/>
                  <a:pt x="241474" y="1069604"/>
                  <a:pt x="230254" y="1077084"/>
                </a:cubicBezTo>
                <a:cubicBezTo>
                  <a:pt x="207008" y="1092581"/>
                  <a:pt x="219968" y="1086668"/>
                  <a:pt x="190986" y="1093914"/>
                </a:cubicBezTo>
                <a:lnTo>
                  <a:pt x="140497" y="1127573"/>
                </a:lnTo>
                <a:lnTo>
                  <a:pt x="123668" y="1138792"/>
                </a:lnTo>
                <a:lnTo>
                  <a:pt x="106839" y="1150012"/>
                </a:lnTo>
                <a:cubicBezTo>
                  <a:pt x="92738" y="1192311"/>
                  <a:pt x="111759" y="1140172"/>
                  <a:pt x="90009" y="1183671"/>
                </a:cubicBezTo>
                <a:cubicBezTo>
                  <a:pt x="87364" y="1188960"/>
                  <a:pt x="86269" y="1194890"/>
                  <a:pt x="84399" y="1200500"/>
                </a:cubicBezTo>
                <a:cubicBezTo>
                  <a:pt x="86269" y="1221069"/>
                  <a:pt x="84181" y="1242393"/>
                  <a:pt x="90009" y="1262208"/>
                </a:cubicBezTo>
                <a:cubicBezTo>
                  <a:pt x="97991" y="1289345"/>
                  <a:pt x="110327" y="1294453"/>
                  <a:pt x="129278" y="1307087"/>
                </a:cubicBezTo>
                <a:cubicBezTo>
                  <a:pt x="133018" y="1312697"/>
                  <a:pt x="135730" y="1319149"/>
                  <a:pt x="140497" y="1323916"/>
                </a:cubicBezTo>
                <a:cubicBezTo>
                  <a:pt x="145265" y="1328684"/>
                  <a:pt x="152887" y="1330062"/>
                  <a:pt x="157327" y="1335136"/>
                </a:cubicBezTo>
                <a:cubicBezTo>
                  <a:pt x="166206" y="1345284"/>
                  <a:pt x="172286" y="1357575"/>
                  <a:pt x="179766" y="1368795"/>
                </a:cubicBezTo>
                <a:lnTo>
                  <a:pt x="190986" y="1385624"/>
                </a:lnTo>
                <a:cubicBezTo>
                  <a:pt x="192856" y="1391234"/>
                  <a:pt x="194267" y="1397019"/>
                  <a:pt x="196596" y="1402454"/>
                </a:cubicBezTo>
                <a:cubicBezTo>
                  <a:pt x="199890" y="1410140"/>
                  <a:pt x="204879" y="1417063"/>
                  <a:pt x="207815" y="1424893"/>
                </a:cubicBezTo>
                <a:cubicBezTo>
                  <a:pt x="223339" y="1466291"/>
                  <a:pt x="201908" y="1430057"/>
                  <a:pt x="224645" y="1464162"/>
                </a:cubicBezTo>
                <a:cubicBezTo>
                  <a:pt x="226515" y="1469772"/>
                  <a:pt x="227610" y="1475702"/>
                  <a:pt x="230254" y="1480991"/>
                </a:cubicBezTo>
                <a:cubicBezTo>
                  <a:pt x="233269" y="1487021"/>
                  <a:pt x="241120" y="1491087"/>
                  <a:pt x="241474" y="1497820"/>
                </a:cubicBezTo>
                <a:cubicBezTo>
                  <a:pt x="243050" y="1527756"/>
                  <a:pt x="239914" y="1557875"/>
                  <a:pt x="235864" y="1587578"/>
                </a:cubicBezTo>
                <a:cubicBezTo>
                  <a:pt x="234266" y="1599296"/>
                  <a:pt x="224645" y="1609410"/>
                  <a:pt x="224645" y="1621236"/>
                </a:cubicBezTo>
                <a:lnTo>
                  <a:pt x="224645" y="1666115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21FA1F4-8480-B148-A012-4301BA240ED5}"/>
              </a:ext>
            </a:extLst>
          </p:cNvPr>
          <p:cNvSpPr/>
          <p:nvPr/>
        </p:nvSpPr>
        <p:spPr>
          <a:xfrm>
            <a:off x="4205240" y="4008037"/>
            <a:ext cx="272146" cy="944889"/>
          </a:xfrm>
          <a:custGeom>
            <a:avLst/>
            <a:gdLst>
              <a:gd name="connsiteX0" fmla="*/ 241474 w 272146"/>
              <a:gd name="connsiteY0" fmla="*/ 0 h 1666115"/>
              <a:gd name="connsiteX1" fmla="*/ 235864 w 272146"/>
              <a:gd name="connsiteY1" fmla="*/ 123416 h 1666115"/>
              <a:gd name="connsiteX2" fmla="*/ 219035 w 272146"/>
              <a:gd name="connsiteY2" fmla="*/ 207563 h 1666115"/>
              <a:gd name="connsiteX3" fmla="*/ 213425 w 272146"/>
              <a:gd name="connsiteY3" fmla="*/ 241222 h 1666115"/>
              <a:gd name="connsiteX4" fmla="*/ 202205 w 272146"/>
              <a:gd name="connsiteY4" fmla="*/ 258051 h 1666115"/>
              <a:gd name="connsiteX5" fmla="*/ 168547 w 272146"/>
              <a:gd name="connsiteY5" fmla="*/ 291710 h 1666115"/>
              <a:gd name="connsiteX6" fmla="*/ 134888 w 272146"/>
              <a:gd name="connsiteY6" fmla="*/ 319759 h 1666115"/>
              <a:gd name="connsiteX7" fmla="*/ 118058 w 272146"/>
              <a:gd name="connsiteY7" fmla="*/ 342198 h 1666115"/>
              <a:gd name="connsiteX8" fmla="*/ 106839 w 272146"/>
              <a:gd name="connsiteY8" fmla="*/ 359028 h 1666115"/>
              <a:gd name="connsiteX9" fmla="*/ 67570 w 272146"/>
              <a:gd name="connsiteY9" fmla="*/ 409516 h 1666115"/>
              <a:gd name="connsiteX10" fmla="*/ 61960 w 272146"/>
              <a:gd name="connsiteY10" fmla="*/ 426346 h 1666115"/>
              <a:gd name="connsiteX11" fmla="*/ 33911 w 272146"/>
              <a:gd name="connsiteY11" fmla="*/ 460005 h 1666115"/>
              <a:gd name="connsiteX12" fmla="*/ 17081 w 272146"/>
              <a:gd name="connsiteY12" fmla="*/ 493663 h 1666115"/>
              <a:gd name="connsiteX13" fmla="*/ 252 w 272146"/>
              <a:gd name="connsiteY13" fmla="*/ 560981 h 1666115"/>
              <a:gd name="connsiteX14" fmla="*/ 17081 w 272146"/>
              <a:gd name="connsiteY14" fmla="*/ 656348 h 1666115"/>
              <a:gd name="connsiteX15" fmla="*/ 50740 w 272146"/>
              <a:gd name="connsiteY15" fmla="*/ 673178 h 1666115"/>
              <a:gd name="connsiteX16" fmla="*/ 84399 w 272146"/>
              <a:gd name="connsiteY16" fmla="*/ 695617 h 1666115"/>
              <a:gd name="connsiteX17" fmla="*/ 118058 w 272146"/>
              <a:gd name="connsiteY17" fmla="*/ 706836 h 1666115"/>
              <a:gd name="connsiteX18" fmla="*/ 134888 w 272146"/>
              <a:gd name="connsiteY18" fmla="*/ 718056 h 1666115"/>
              <a:gd name="connsiteX19" fmla="*/ 151717 w 272146"/>
              <a:gd name="connsiteY19" fmla="*/ 723666 h 1666115"/>
              <a:gd name="connsiteX20" fmla="*/ 185376 w 272146"/>
              <a:gd name="connsiteY20" fmla="*/ 746105 h 1666115"/>
              <a:gd name="connsiteX21" fmla="*/ 207815 w 272146"/>
              <a:gd name="connsiteY21" fmla="*/ 779764 h 1666115"/>
              <a:gd name="connsiteX22" fmla="*/ 219035 w 272146"/>
              <a:gd name="connsiteY22" fmla="*/ 796593 h 1666115"/>
              <a:gd name="connsiteX23" fmla="*/ 235864 w 272146"/>
              <a:gd name="connsiteY23" fmla="*/ 830252 h 1666115"/>
              <a:gd name="connsiteX24" fmla="*/ 247084 w 272146"/>
              <a:gd name="connsiteY24" fmla="*/ 863911 h 1666115"/>
              <a:gd name="connsiteX25" fmla="*/ 252694 w 272146"/>
              <a:gd name="connsiteY25" fmla="*/ 880741 h 1666115"/>
              <a:gd name="connsiteX26" fmla="*/ 263913 w 272146"/>
              <a:gd name="connsiteY26" fmla="*/ 925619 h 1666115"/>
              <a:gd name="connsiteX27" fmla="*/ 263913 w 272146"/>
              <a:gd name="connsiteY27" fmla="*/ 1054645 h 1666115"/>
              <a:gd name="connsiteX28" fmla="*/ 230254 w 272146"/>
              <a:gd name="connsiteY28" fmla="*/ 1077084 h 1666115"/>
              <a:gd name="connsiteX29" fmla="*/ 190986 w 272146"/>
              <a:gd name="connsiteY29" fmla="*/ 1093914 h 1666115"/>
              <a:gd name="connsiteX30" fmla="*/ 140497 w 272146"/>
              <a:gd name="connsiteY30" fmla="*/ 1127573 h 1666115"/>
              <a:gd name="connsiteX31" fmla="*/ 123668 w 272146"/>
              <a:gd name="connsiteY31" fmla="*/ 1138792 h 1666115"/>
              <a:gd name="connsiteX32" fmla="*/ 106839 w 272146"/>
              <a:gd name="connsiteY32" fmla="*/ 1150012 h 1666115"/>
              <a:gd name="connsiteX33" fmla="*/ 90009 w 272146"/>
              <a:gd name="connsiteY33" fmla="*/ 1183671 h 1666115"/>
              <a:gd name="connsiteX34" fmla="*/ 84399 w 272146"/>
              <a:gd name="connsiteY34" fmla="*/ 1200500 h 1666115"/>
              <a:gd name="connsiteX35" fmla="*/ 90009 w 272146"/>
              <a:gd name="connsiteY35" fmla="*/ 1262208 h 1666115"/>
              <a:gd name="connsiteX36" fmla="*/ 129278 w 272146"/>
              <a:gd name="connsiteY36" fmla="*/ 1307087 h 1666115"/>
              <a:gd name="connsiteX37" fmla="*/ 140497 w 272146"/>
              <a:gd name="connsiteY37" fmla="*/ 1323916 h 1666115"/>
              <a:gd name="connsiteX38" fmla="*/ 157327 w 272146"/>
              <a:gd name="connsiteY38" fmla="*/ 1335136 h 1666115"/>
              <a:gd name="connsiteX39" fmla="*/ 179766 w 272146"/>
              <a:gd name="connsiteY39" fmla="*/ 1368795 h 1666115"/>
              <a:gd name="connsiteX40" fmla="*/ 190986 w 272146"/>
              <a:gd name="connsiteY40" fmla="*/ 1385624 h 1666115"/>
              <a:gd name="connsiteX41" fmla="*/ 196596 w 272146"/>
              <a:gd name="connsiteY41" fmla="*/ 1402454 h 1666115"/>
              <a:gd name="connsiteX42" fmla="*/ 207815 w 272146"/>
              <a:gd name="connsiteY42" fmla="*/ 1424893 h 1666115"/>
              <a:gd name="connsiteX43" fmla="*/ 224645 w 272146"/>
              <a:gd name="connsiteY43" fmla="*/ 1464162 h 1666115"/>
              <a:gd name="connsiteX44" fmla="*/ 230254 w 272146"/>
              <a:gd name="connsiteY44" fmla="*/ 1480991 h 1666115"/>
              <a:gd name="connsiteX45" fmla="*/ 241474 w 272146"/>
              <a:gd name="connsiteY45" fmla="*/ 1497820 h 1666115"/>
              <a:gd name="connsiteX46" fmla="*/ 235864 w 272146"/>
              <a:gd name="connsiteY46" fmla="*/ 1587578 h 1666115"/>
              <a:gd name="connsiteX47" fmla="*/ 224645 w 272146"/>
              <a:gd name="connsiteY47" fmla="*/ 1621236 h 1666115"/>
              <a:gd name="connsiteX48" fmla="*/ 224645 w 272146"/>
              <a:gd name="connsiteY48" fmla="*/ 1666115 h 166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72146" h="1666115">
                <a:moveTo>
                  <a:pt x="241474" y="0"/>
                </a:moveTo>
                <a:cubicBezTo>
                  <a:pt x="239604" y="41139"/>
                  <a:pt x="239708" y="82415"/>
                  <a:pt x="235864" y="123416"/>
                </a:cubicBezTo>
                <a:cubicBezTo>
                  <a:pt x="234660" y="136254"/>
                  <a:pt x="222442" y="187120"/>
                  <a:pt x="219035" y="207563"/>
                </a:cubicBezTo>
                <a:cubicBezTo>
                  <a:pt x="217165" y="218783"/>
                  <a:pt x="217022" y="230431"/>
                  <a:pt x="213425" y="241222"/>
                </a:cubicBezTo>
                <a:cubicBezTo>
                  <a:pt x="211293" y="247618"/>
                  <a:pt x="206684" y="253012"/>
                  <a:pt x="202205" y="258051"/>
                </a:cubicBezTo>
                <a:cubicBezTo>
                  <a:pt x="191664" y="269910"/>
                  <a:pt x="181749" y="282909"/>
                  <a:pt x="168547" y="291710"/>
                </a:cubicBezTo>
                <a:cubicBezTo>
                  <a:pt x="151234" y="303252"/>
                  <a:pt x="149286" y="302961"/>
                  <a:pt x="134888" y="319759"/>
                </a:cubicBezTo>
                <a:cubicBezTo>
                  <a:pt x="128803" y="326858"/>
                  <a:pt x="123492" y="334590"/>
                  <a:pt x="118058" y="342198"/>
                </a:cubicBezTo>
                <a:cubicBezTo>
                  <a:pt x="114139" y="347684"/>
                  <a:pt x="111155" y="353848"/>
                  <a:pt x="106839" y="359028"/>
                </a:cubicBezTo>
                <a:cubicBezTo>
                  <a:pt x="90703" y="378392"/>
                  <a:pt x="77024" y="381153"/>
                  <a:pt x="67570" y="409516"/>
                </a:cubicBezTo>
                <a:cubicBezTo>
                  <a:pt x="65700" y="415126"/>
                  <a:pt x="65240" y="421426"/>
                  <a:pt x="61960" y="426346"/>
                </a:cubicBezTo>
                <a:cubicBezTo>
                  <a:pt x="37143" y="463572"/>
                  <a:pt x="52269" y="423291"/>
                  <a:pt x="33911" y="460005"/>
                </a:cubicBezTo>
                <a:cubicBezTo>
                  <a:pt x="10687" y="506451"/>
                  <a:pt x="49233" y="445438"/>
                  <a:pt x="17081" y="493663"/>
                </a:cubicBezTo>
                <a:cubicBezTo>
                  <a:pt x="2265" y="538113"/>
                  <a:pt x="7806" y="515656"/>
                  <a:pt x="252" y="560981"/>
                </a:cubicBezTo>
                <a:cubicBezTo>
                  <a:pt x="2482" y="592204"/>
                  <a:pt x="-7705" y="631562"/>
                  <a:pt x="17081" y="656348"/>
                </a:cubicBezTo>
                <a:cubicBezTo>
                  <a:pt x="35759" y="675026"/>
                  <a:pt x="30209" y="661772"/>
                  <a:pt x="50740" y="673178"/>
                </a:cubicBezTo>
                <a:cubicBezTo>
                  <a:pt x="62527" y="679727"/>
                  <a:pt x="71607" y="691353"/>
                  <a:pt x="84399" y="695617"/>
                </a:cubicBezTo>
                <a:lnTo>
                  <a:pt x="118058" y="706836"/>
                </a:lnTo>
                <a:cubicBezTo>
                  <a:pt x="123668" y="710576"/>
                  <a:pt x="128857" y="715041"/>
                  <a:pt x="134888" y="718056"/>
                </a:cubicBezTo>
                <a:cubicBezTo>
                  <a:pt x="140177" y="720701"/>
                  <a:pt x="146797" y="720386"/>
                  <a:pt x="151717" y="723666"/>
                </a:cubicBezTo>
                <a:cubicBezTo>
                  <a:pt x="193738" y="751680"/>
                  <a:pt x="145361" y="732766"/>
                  <a:pt x="185376" y="746105"/>
                </a:cubicBezTo>
                <a:lnTo>
                  <a:pt x="207815" y="779764"/>
                </a:lnTo>
                <a:lnTo>
                  <a:pt x="219035" y="796593"/>
                </a:lnTo>
                <a:cubicBezTo>
                  <a:pt x="239494" y="857970"/>
                  <a:pt x="206866" y="765007"/>
                  <a:pt x="235864" y="830252"/>
                </a:cubicBezTo>
                <a:cubicBezTo>
                  <a:pt x="240667" y="841059"/>
                  <a:pt x="243344" y="852691"/>
                  <a:pt x="247084" y="863911"/>
                </a:cubicBezTo>
                <a:cubicBezTo>
                  <a:pt x="248954" y="869521"/>
                  <a:pt x="251534" y="874942"/>
                  <a:pt x="252694" y="880741"/>
                </a:cubicBezTo>
                <a:cubicBezTo>
                  <a:pt x="259464" y="914588"/>
                  <a:pt x="255289" y="899744"/>
                  <a:pt x="263913" y="925619"/>
                </a:cubicBezTo>
                <a:cubicBezTo>
                  <a:pt x="269978" y="968074"/>
                  <a:pt x="278927" y="1011747"/>
                  <a:pt x="263913" y="1054645"/>
                </a:cubicBezTo>
                <a:cubicBezTo>
                  <a:pt x="259458" y="1067372"/>
                  <a:pt x="241474" y="1069604"/>
                  <a:pt x="230254" y="1077084"/>
                </a:cubicBezTo>
                <a:cubicBezTo>
                  <a:pt x="207008" y="1092581"/>
                  <a:pt x="219968" y="1086668"/>
                  <a:pt x="190986" y="1093914"/>
                </a:cubicBezTo>
                <a:lnTo>
                  <a:pt x="140497" y="1127573"/>
                </a:lnTo>
                <a:lnTo>
                  <a:pt x="123668" y="1138792"/>
                </a:lnTo>
                <a:lnTo>
                  <a:pt x="106839" y="1150012"/>
                </a:lnTo>
                <a:cubicBezTo>
                  <a:pt x="92738" y="1192311"/>
                  <a:pt x="111759" y="1140172"/>
                  <a:pt x="90009" y="1183671"/>
                </a:cubicBezTo>
                <a:cubicBezTo>
                  <a:pt x="87364" y="1188960"/>
                  <a:pt x="86269" y="1194890"/>
                  <a:pt x="84399" y="1200500"/>
                </a:cubicBezTo>
                <a:cubicBezTo>
                  <a:pt x="86269" y="1221069"/>
                  <a:pt x="84181" y="1242393"/>
                  <a:pt x="90009" y="1262208"/>
                </a:cubicBezTo>
                <a:cubicBezTo>
                  <a:pt x="97991" y="1289345"/>
                  <a:pt x="110327" y="1294453"/>
                  <a:pt x="129278" y="1307087"/>
                </a:cubicBezTo>
                <a:cubicBezTo>
                  <a:pt x="133018" y="1312697"/>
                  <a:pt x="135730" y="1319149"/>
                  <a:pt x="140497" y="1323916"/>
                </a:cubicBezTo>
                <a:cubicBezTo>
                  <a:pt x="145265" y="1328684"/>
                  <a:pt x="152887" y="1330062"/>
                  <a:pt x="157327" y="1335136"/>
                </a:cubicBezTo>
                <a:cubicBezTo>
                  <a:pt x="166206" y="1345284"/>
                  <a:pt x="172286" y="1357575"/>
                  <a:pt x="179766" y="1368795"/>
                </a:cubicBezTo>
                <a:lnTo>
                  <a:pt x="190986" y="1385624"/>
                </a:lnTo>
                <a:cubicBezTo>
                  <a:pt x="192856" y="1391234"/>
                  <a:pt x="194267" y="1397019"/>
                  <a:pt x="196596" y="1402454"/>
                </a:cubicBezTo>
                <a:cubicBezTo>
                  <a:pt x="199890" y="1410140"/>
                  <a:pt x="204879" y="1417063"/>
                  <a:pt x="207815" y="1424893"/>
                </a:cubicBezTo>
                <a:cubicBezTo>
                  <a:pt x="223339" y="1466291"/>
                  <a:pt x="201908" y="1430057"/>
                  <a:pt x="224645" y="1464162"/>
                </a:cubicBezTo>
                <a:cubicBezTo>
                  <a:pt x="226515" y="1469772"/>
                  <a:pt x="227610" y="1475702"/>
                  <a:pt x="230254" y="1480991"/>
                </a:cubicBezTo>
                <a:cubicBezTo>
                  <a:pt x="233269" y="1487021"/>
                  <a:pt x="241120" y="1491087"/>
                  <a:pt x="241474" y="1497820"/>
                </a:cubicBezTo>
                <a:cubicBezTo>
                  <a:pt x="243050" y="1527756"/>
                  <a:pt x="239914" y="1557875"/>
                  <a:pt x="235864" y="1587578"/>
                </a:cubicBezTo>
                <a:cubicBezTo>
                  <a:pt x="234266" y="1599296"/>
                  <a:pt x="224645" y="1609410"/>
                  <a:pt x="224645" y="1621236"/>
                </a:cubicBezTo>
                <a:lnTo>
                  <a:pt x="224645" y="1666115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96BEB29-F159-2540-87A6-A58861FA46AF}"/>
              </a:ext>
            </a:extLst>
          </p:cNvPr>
          <p:cNvCxnSpPr/>
          <p:nvPr/>
        </p:nvCxnSpPr>
        <p:spPr>
          <a:xfrm>
            <a:off x="4410448" y="5027091"/>
            <a:ext cx="53839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>
            <a:extLst>
              <a:ext uri="{FF2B5EF4-FFF2-40B4-BE49-F238E27FC236}">
                <a16:creationId xmlns:a16="http://schemas.microsoft.com/office/drawing/2014/main" id="{6E24BB6E-EB2B-4E42-806C-366C9318A08A}"/>
              </a:ext>
            </a:extLst>
          </p:cNvPr>
          <p:cNvSpPr/>
          <p:nvPr/>
        </p:nvSpPr>
        <p:spPr>
          <a:xfrm>
            <a:off x="4205240" y="5087537"/>
            <a:ext cx="272146" cy="944889"/>
          </a:xfrm>
          <a:custGeom>
            <a:avLst/>
            <a:gdLst>
              <a:gd name="connsiteX0" fmla="*/ 241474 w 272146"/>
              <a:gd name="connsiteY0" fmla="*/ 0 h 1666115"/>
              <a:gd name="connsiteX1" fmla="*/ 235864 w 272146"/>
              <a:gd name="connsiteY1" fmla="*/ 123416 h 1666115"/>
              <a:gd name="connsiteX2" fmla="*/ 219035 w 272146"/>
              <a:gd name="connsiteY2" fmla="*/ 207563 h 1666115"/>
              <a:gd name="connsiteX3" fmla="*/ 213425 w 272146"/>
              <a:gd name="connsiteY3" fmla="*/ 241222 h 1666115"/>
              <a:gd name="connsiteX4" fmla="*/ 202205 w 272146"/>
              <a:gd name="connsiteY4" fmla="*/ 258051 h 1666115"/>
              <a:gd name="connsiteX5" fmla="*/ 168547 w 272146"/>
              <a:gd name="connsiteY5" fmla="*/ 291710 h 1666115"/>
              <a:gd name="connsiteX6" fmla="*/ 134888 w 272146"/>
              <a:gd name="connsiteY6" fmla="*/ 319759 h 1666115"/>
              <a:gd name="connsiteX7" fmla="*/ 118058 w 272146"/>
              <a:gd name="connsiteY7" fmla="*/ 342198 h 1666115"/>
              <a:gd name="connsiteX8" fmla="*/ 106839 w 272146"/>
              <a:gd name="connsiteY8" fmla="*/ 359028 h 1666115"/>
              <a:gd name="connsiteX9" fmla="*/ 67570 w 272146"/>
              <a:gd name="connsiteY9" fmla="*/ 409516 h 1666115"/>
              <a:gd name="connsiteX10" fmla="*/ 61960 w 272146"/>
              <a:gd name="connsiteY10" fmla="*/ 426346 h 1666115"/>
              <a:gd name="connsiteX11" fmla="*/ 33911 w 272146"/>
              <a:gd name="connsiteY11" fmla="*/ 460005 h 1666115"/>
              <a:gd name="connsiteX12" fmla="*/ 17081 w 272146"/>
              <a:gd name="connsiteY12" fmla="*/ 493663 h 1666115"/>
              <a:gd name="connsiteX13" fmla="*/ 252 w 272146"/>
              <a:gd name="connsiteY13" fmla="*/ 560981 h 1666115"/>
              <a:gd name="connsiteX14" fmla="*/ 17081 w 272146"/>
              <a:gd name="connsiteY14" fmla="*/ 656348 h 1666115"/>
              <a:gd name="connsiteX15" fmla="*/ 50740 w 272146"/>
              <a:gd name="connsiteY15" fmla="*/ 673178 h 1666115"/>
              <a:gd name="connsiteX16" fmla="*/ 84399 w 272146"/>
              <a:gd name="connsiteY16" fmla="*/ 695617 h 1666115"/>
              <a:gd name="connsiteX17" fmla="*/ 118058 w 272146"/>
              <a:gd name="connsiteY17" fmla="*/ 706836 h 1666115"/>
              <a:gd name="connsiteX18" fmla="*/ 134888 w 272146"/>
              <a:gd name="connsiteY18" fmla="*/ 718056 h 1666115"/>
              <a:gd name="connsiteX19" fmla="*/ 151717 w 272146"/>
              <a:gd name="connsiteY19" fmla="*/ 723666 h 1666115"/>
              <a:gd name="connsiteX20" fmla="*/ 185376 w 272146"/>
              <a:gd name="connsiteY20" fmla="*/ 746105 h 1666115"/>
              <a:gd name="connsiteX21" fmla="*/ 207815 w 272146"/>
              <a:gd name="connsiteY21" fmla="*/ 779764 h 1666115"/>
              <a:gd name="connsiteX22" fmla="*/ 219035 w 272146"/>
              <a:gd name="connsiteY22" fmla="*/ 796593 h 1666115"/>
              <a:gd name="connsiteX23" fmla="*/ 235864 w 272146"/>
              <a:gd name="connsiteY23" fmla="*/ 830252 h 1666115"/>
              <a:gd name="connsiteX24" fmla="*/ 247084 w 272146"/>
              <a:gd name="connsiteY24" fmla="*/ 863911 h 1666115"/>
              <a:gd name="connsiteX25" fmla="*/ 252694 w 272146"/>
              <a:gd name="connsiteY25" fmla="*/ 880741 h 1666115"/>
              <a:gd name="connsiteX26" fmla="*/ 263913 w 272146"/>
              <a:gd name="connsiteY26" fmla="*/ 925619 h 1666115"/>
              <a:gd name="connsiteX27" fmla="*/ 263913 w 272146"/>
              <a:gd name="connsiteY27" fmla="*/ 1054645 h 1666115"/>
              <a:gd name="connsiteX28" fmla="*/ 230254 w 272146"/>
              <a:gd name="connsiteY28" fmla="*/ 1077084 h 1666115"/>
              <a:gd name="connsiteX29" fmla="*/ 190986 w 272146"/>
              <a:gd name="connsiteY29" fmla="*/ 1093914 h 1666115"/>
              <a:gd name="connsiteX30" fmla="*/ 140497 w 272146"/>
              <a:gd name="connsiteY30" fmla="*/ 1127573 h 1666115"/>
              <a:gd name="connsiteX31" fmla="*/ 123668 w 272146"/>
              <a:gd name="connsiteY31" fmla="*/ 1138792 h 1666115"/>
              <a:gd name="connsiteX32" fmla="*/ 106839 w 272146"/>
              <a:gd name="connsiteY32" fmla="*/ 1150012 h 1666115"/>
              <a:gd name="connsiteX33" fmla="*/ 90009 w 272146"/>
              <a:gd name="connsiteY33" fmla="*/ 1183671 h 1666115"/>
              <a:gd name="connsiteX34" fmla="*/ 84399 w 272146"/>
              <a:gd name="connsiteY34" fmla="*/ 1200500 h 1666115"/>
              <a:gd name="connsiteX35" fmla="*/ 90009 w 272146"/>
              <a:gd name="connsiteY35" fmla="*/ 1262208 h 1666115"/>
              <a:gd name="connsiteX36" fmla="*/ 129278 w 272146"/>
              <a:gd name="connsiteY36" fmla="*/ 1307087 h 1666115"/>
              <a:gd name="connsiteX37" fmla="*/ 140497 w 272146"/>
              <a:gd name="connsiteY37" fmla="*/ 1323916 h 1666115"/>
              <a:gd name="connsiteX38" fmla="*/ 157327 w 272146"/>
              <a:gd name="connsiteY38" fmla="*/ 1335136 h 1666115"/>
              <a:gd name="connsiteX39" fmla="*/ 179766 w 272146"/>
              <a:gd name="connsiteY39" fmla="*/ 1368795 h 1666115"/>
              <a:gd name="connsiteX40" fmla="*/ 190986 w 272146"/>
              <a:gd name="connsiteY40" fmla="*/ 1385624 h 1666115"/>
              <a:gd name="connsiteX41" fmla="*/ 196596 w 272146"/>
              <a:gd name="connsiteY41" fmla="*/ 1402454 h 1666115"/>
              <a:gd name="connsiteX42" fmla="*/ 207815 w 272146"/>
              <a:gd name="connsiteY42" fmla="*/ 1424893 h 1666115"/>
              <a:gd name="connsiteX43" fmla="*/ 224645 w 272146"/>
              <a:gd name="connsiteY43" fmla="*/ 1464162 h 1666115"/>
              <a:gd name="connsiteX44" fmla="*/ 230254 w 272146"/>
              <a:gd name="connsiteY44" fmla="*/ 1480991 h 1666115"/>
              <a:gd name="connsiteX45" fmla="*/ 241474 w 272146"/>
              <a:gd name="connsiteY45" fmla="*/ 1497820 h 1666115"/>
              <a:gd name="connsiteX46" fmla="*/ 235864 w 272146"/>
              <a:gd name="connsiteY46" fmla="*/ 1587578 h 1666115"/>
              <a:gd name="connsiteX47" fmla="*/ 224645 w 272146"/>
              <a:gd name="connsiteY47" fmla="*/ 1621236 h 1666115"/>
              <a:gd name="connsiteX48" fmla="*/ 224645 w 272146"/>
              <a:gd name="connsiteY48" fmla="*/ 1666115 h 166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72146" h="1666115">
                <a:moveTo>
                  <a:pt x="241474" y="0"/>
                </a:moveTo>
                <a:cubicBezTo>
                  <a:pt x="239604" y="41139"/>
                  <a:pt x="239708" y="82415"/>
                  <a:pt x="235864" y="123416"/>
                </a:cubicBezTo>
                <a:cubicBezTo>
                  <a:pt x="234660" y="136254"/>
                  <a:pt x="222442" y="187120"/>
                  <a:pt x="219035" y="207563"/>
                </a:cubicBezTo>
                <a:cubicBezTo>
                  <a:pt x="217165" y="218783"/>
                  <a:pt x="217022" y="230431"/>
                  <a:pt x="213425" y="241222"/>
                </a:cubicBezTo>
                <a:cubicBezTo>
                  <a:pt x="211293" y="247618"/>
                  <a:pt x="206684" y="253012"/>
                  <a:pt x="202205" y="258051"/>
                </a:cubicBezTo>
                <a:cubicBezTo>
                  <a:pt x="191664" y="269910"/>
                  <a:pt x="181749" y="282909"/>
                  <a:pt x="168547" y="291710"/>
                </a:cubicBezTo>
                <a:cubicBezTo>
                  <a:pt x="151234" y="303252"/>
                  <a:pt x="149286" y="302961"/>
                  <a:pt x="134888" y="319759"/>
                </a:cubicBezTo>
                <a:cubicBezTo>
                  <a:pt x="128803" y="326858"/>
                  <a:pt x="123492" y="334590"/>
                  <a:pt x="118058" y="342198"/>
                </a:cubicBezTo>
                <a:cubicBezTo>
                  <a:pt x="114139" y="347684"/>
                  <a:pt x="111155" y="353848"/>
                  <a:pt x="106839" y="359028"/>
                </a:cubicBezTo>
                <a:cubicBezTo>
                  <a:pt x="90703" y="378392"/>
                  <a:pt x="77024" y="381153"/>
                  <a:pt x="67570" y="409516"/>
                </a:cubicBezTo>
                <a:cubicBezTo>
                  <a:pt x="65700" y="415126"/>
                  <a:pt x="65240" y="421426"/>
                  <a:pt x="61960" y="426346"/>
                </a:cubicBezTo>
                <a:cubicBezTo>
                  <a:pt x="37143" y="463572"/>
                  <a:pt x="52269" y="423291"/>
                  <a:pt x="33911" y="460005"/>
                </a:cubicBezTo>
                <a:cubicBezTo>
                  <a:pt x="10687" y="506451"/>
                  <a:pt x="49233" y="445438"/>
                  <a:pt x="17081" y="493663"/>
                </a:cubicBezTo>
                <a:cubicBezTo>
                  <a:pt x="2265" y="538113"/>
                  <a:pt x="7806" y="515656"/>
                  <a:pt x="252" y="560981"/>
                </a:cubicBezTo>
                <a:cubicBezTo>
                  <a:pt x="2482" y="592204"/>
                  <a:pt x="-7705" y="631562"/>
                  <a:pt x="17081" y="656348"/>
                </a:cubicBezTo>
                <a:cubicBezTo>
                  <a:pt x="35759" y="675026"/>
                  <a:pt x="30209" y="661772"/>
                  <a:pt x="50740" y="673178"/>
                </a:cubicBezTo>
                <a:cubicBezTo>
                  <a:pt x="62527" y="679727"/>
                  <a:pt x="71607" y="691353"/>
                  <a:pt x="84399" y="695617"/>
                </a:cubicBezTo>
                <a:lnTo>
                  <a:pt x="118058" y="706836"/>
                </a:lnTo>
                <a:cubicBezTo>
                  <a:pt x="123668" y="710576"/>
                  <a:pt x="128857" y="715041"/>
                  <a:pt x="134888" y="718056"/>
                </a:cubicBezTo>
                <a:cubicBezTo>
                  <a:pt x="140177" y="720701"/>
                  <a:pt x="146797" y="720386"/>
                  <a:pt x="151717" y="723666"/>
                </a:cubicBezTo>
                <a:cubicBezTo>
                  <a:pt x="193738" y="751680"/>
                  <a:pt x="145361" y="732766"/>
                  <a:pt x="185376" y="746105"/>
                </a:cubicBezTo>
                <a:lnTo>
                  <a:pt x="207815" y="779764"/>
                </a:lnTo>
                <a:lnTo>
                  <a:pt x="219035" y="796593"/>
                </a:lnTo>
                <a:cubicBezTo>
                  <a:pt x="239494" y="857970"/>
                  <a:pt x="206866" y="765007"/>
                  <a:pt x="235864" y="830252"/>
                </a:cubicBezTo>
                <a:cubicBezTo>
                  <a:pt x="240667" y="841059"/>
                  <a:pt x="243344" y="852691"/>
                  <a:pt x="247084" y="863911"/>
                </a:cubicBezTo>
                <a:cubicBezTo>
                  <a:pt x="248954" y="869521"/>
                  <a:pt x="251534" y="874942"/>
                  <a:pt x="252694" y="880741"/>
                </a:cubicBezTo>
                <a:cubicBezTo>
                  <a:pt x="259464" y="914588"/>
                  <a:pt x="255289" y="899744"/>
                  <a:pt x="263913" y="925619"/>
                </a:cubicBezTo>
                <a:cubicBezTo>
                  <a:pt x="269978" y="968074"/>
                  <a:pt x="278927" y="1011747"/>
                  <a:pt x="263913" y="1054645"/>
                </a:cubicBezTo>
                <a:cubicBezTo>
                  <a:pt x="259458" y="1067372"/>
                  <a:pt x="241474" y="1069604"/>
                  <a:pt x="230254" y="1077084"/>
                </a:cubicBezTo>
                <a:cubicBezTo>
                  <a:pt x="207008" y="1092581"/>
                  <a:pt x="219968" y="1086668"/>
                  <a:pt x="190986" y="1093914"/>
                </a:cubicBezTo>
                <a:lnTo>
                  <a:pt x="140497" y="1127573"/>
                </a:lnTo>
                <a:lnTo>
                  <a:pt x="123668" y="1138792"/>
                </a:lnTo>
                <a:lnTo>
                  <a:pt x="106839" y="1150012"/>
                </a:lnTo>
                <a:cubicBezTo>
                  <a:pt x="92738" y="1192311"/>
                  <a:pt x="111759" y="1140172"/>
                  <a:pt x="90009" y="1183671"/>
                </a:cubicBezTo>
                <a:cubicBezTo>
                  <a:pt x="87364" y="1188960"/>
                  <a:pt x="86269" y="1194890"/>
                  <a:pt x="84399" y="1200500"/>
                </a:cubicBezTo>
                <a:cubicBezTo>
                  <a:pt x="86269" y="1221069"/>
                  <a:pt x="84181" y="1242393"/>
                  <a:pt x="90009" y="1262208"/>
                </a:cubicBezTo>
                <a:cubicBezTo>
                  <a:pt x="97991" y="1289345"/>
                  <a:pt x="110327" y="1294453"/>
                  <a:pt x="129278" y="1307087"/>
                </a:cubicBezTo>
                <a:cubicBezTo>
                  <a:pt x="133018" y="1312697"/>
                  <a:pt x="135730" y="1319149"/>
                  <a:pt x="140497" y="1323916"/>
                </a:cubicBezTo>
                <a:cubicBezTo>
                  <a:pt x="145265" y="1328684"/>
                  <a:pt x="152887" y="1330062"/>
                  <a:pt x="157327" y="1335136"/>
                </a:cubicBezTo>
                <a:cubicBezTo>
                  <a:pt x="166206" y="1345284"/>
                  <a:pt x="172286" y="1357575"/>
                  <a:pt x="179766" y="1368795"/>
                </a:cubicBezTo>
                <a:lnTo>
                  <a:pt x="190986" y="1385624"/>
                </a:lnTo>
                <a:cubicBezTo>
                  <a:pt x="192856" y="1391234"/>
                  <a:pt x="194267" y="1397019"/>
                  <a:pt x="196596" y="1402454"/>
                </a:cubicBezTo>
                <a:cubicBezTo>
                  <a:pt x="199890" y="1410140"/>
                  <a:pt x="204879" y="1417063"/>
                  <a:pt x="207815" y="1424893"/>
                </a:cubicBezTo>
                <a:cubicBezTo>
                  <a:pt x="223339" y="1466291"/>
                  <a:pt x="201908" y="1430057"/>
                  <a:pt x="224645" y="1464162"/>
                </a:cubicBezTo>
                <a:cubicBezTo>
                  <a:pt x="226515" y="1469772"/>
                  <a:pt x="227610" y="1475702"/>
                  <a:pt x="230254" y="1480991"/>
                </a:cubicBezTo>
                <a:cubicBezTo>
                  <a:pt x="233269" y="1487021"/>
                  <a:pt x="241120" y="1491087"/>
                  <a:pt x="241474" y="1497820"/>
                </a:cubicBezTo>
                <a:cubicBezTo>
                  <a:pt x="243050" y="1527756"/>
                  <a:pt x="239914" y="1557875"/>
                  <a:pt x="235864" y="1587578"/>
                </a:cubicBezTo>
                <a:cubicBezTo>
                  <a:pt x="234266" y="1599296"/>
                  <a:pt x="224645" y="1609410"/>
                  <a:pt x="224645" y="1621236"/>
                </a:cubicBezTo>
                <a:lnTo>
                  <a:pt x="224645" y="1666115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5B009F-6774-6E43-B065-0C304797A92B}"/>
              </a:ext>
            </a:extLst>
          </p:cNvPr>
          <p:cNvSpPr/>
          <p:nvPr/>
        </p:nvSpPr>
        <p:spPr>
          <a:xfrm>
            <a:off x="3588692" y="2455568"/>
            <a:ext cx="15052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>
                <a:latin typeface="Century Gothic" charset="0"/>
                <a:ea typeface="Century Gothic" charset="0"/>
                <a:cs typeface="Century Gothic" charset="0"/>
              </a:rPr>
              <a:t>Thread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56C72A-BDB6-E445-83AC-154C96D3ED28}"/>
              </a:ext>
            </a:extLst>
          </p:cNvPr>
          <p:cNvSpPr/>
          <p:nvPr/>
        </p:nvSpPr>
        <p:spPr>
          <a:xfrm>
            <a:off x="4960097" y="3690384"/>
            <a:ext cx="15052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>
                <a:latin typeface="Century Gothic" charset="0"/>
                <a:ea typeface="Century Gothic" charset="0"/>
                <a:cs typeface="Century Gothic" charset="0"/>
              </a:rPr>
              <a:t>field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D90C05-8E77-4A41-A368-8469DA701D02}"/>
              </a:ext>
            </a:extLst>
          </p:cNvPr>
          <p:cNvSpPr/>
          <p:nvPr/>
        </p:nvSpPr>
        <p:spPr>
          <a:xfrm>
            <a:off x="4960097" y="4868020"/>
            <a:ext cx="15052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>
                <a:latin typeface="Century Gothic" charset="0"/>
                <a:ea typeface="Century Gothic" charset="0"/>
                <a:cs typeface="Century Gothic" charset="0"/>
              </a:rPr>
              <a:t>field 2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3670DF7-BC00-8D48-9D09-58502890639F}"/>
              </a:ext>
            </a:extLst>
          </p:cNvPr>
          <p:cNvSpPr txBox="1">
            <a:spLocks/>
          </p:cNvSpPr>
          <p:nvPr/>
        </p:nvSpPr>
        <p:spPr>
          <a:xfrm>
            <a:off x="1659925" y="1606378"/>
            <a:ext cx="8872151" cy="4749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HelveticaNeueDeskInterface-Regular" charset="0"/>
              <a:buChar char="–"/>
              <a:defRPr sz="22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HelveticaNeueDeskInterface-Regular" charset="0"/>
              <a:buChar char="–"/>
              <a:defRPr sz="18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Wrongly defined atomic blocks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6AFC113-663A-FC44-A740-AE78F87AC5FD}"/>
              </a:ext>
            </a:extLst>
          </p:cNvPr>
          <p:cNvGrpSpPr/>
          <p:nvPr/>
        </p:nvGrpSpPr>
        <p:grpSpPr>
          <a:xfrm>
            <a:off x="2879704" y="2729196"/>
            <a:ext cx="1865682" cy="3364817"/>
            <a:chOff x="1355704" y="2729195"/>
            <a:chExt cx="1865682" cy="336481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25C6F83-2B43-3545-B322-8D1C841E0FC7}"/>
                </a:ext>
              </a:extLst>
            </p:cNvPr>
            <p:cNvGrpSpPr/>
            <p:nvPr/>
          </p:nvGrpSpPr>
          <p:grpSpPr>
            <a:xfrm>
              <a:off x="2477788" y="2929821"/>
              <a:ext cx="743598" cy="3164191"/>
              <a:chOff x="2833640" y="3020634"/>
              <a:chExt cx="743598" cy="3164191"/>
            </a:xfrm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4FF7338D-A8B5-7147-B125-5B5597E0DC61}"/>
                  </a:ext>
                </a:extLst>
              </p:cNvPr>
              <p:cNvSpPr/>
              <p:nvPr/>
            </p:nvSpPr>
            <p:spPr>
              <a:xfrm>
                <a:off x="2833640" y="3020634"/>
                <a:ext cx="272146" cy="944889"/>
              </a:xfrm>
              <a:custGeom>
                <a:avLst/>
                <a:gdLst>
                  <a:gd name="connsiteX0" fmla="*/ 241474 w 272146"/>
                  <a:gd name="connsiteY0" fmla="*/ 0 h 1666115"/>
                  <a:gd name="connsiteX1" fmla="*/ 235864 w 272146"/>
                  <a:gd name="connsiteY1" fmla="*/ 123416 h 1666115"/>
                  <a:gd name="connsiteX2" fmla="*/ 219035 w 272146"/>
                  <a:gd name="connsiteY2" fmla="*/ 207563 h 1666115"/>
                  <a:gd name="connsiteX3" fmla="*/ 213425 w 272146"/>
                  <a:gd name="connsiteY3" fmla="*/ 241222 h 1666115"/>
                  <a:gd name="connsiteX4" fmla="*/ 202205 w 272146"/>
                  <a:gd name="connsiteY4" fmla="*/ 258051 h 1666115"/>
                  <a:gd name="connsiteX5" fmla="*/ 168547 w 272146"/>
                  <a:gd name="connsiteY5" fmla="*/ 291710 h 1666115"/>
                  <a:gd name="connsiteX6" fmla="*/ 134888 w 272146"/>
                  <a:gd name="connsiteY6" fmla="*/ 319759 h 1666115"/>
                  <a:gd name="connsiteX7" fmla="*/ 118058 w 272146"/>
                  <a:gd name="connsiteY7" fmla="*/ 342198 h 1666115"/>
                  <a:gd name="connsiteX8" fmla="*/ 106839 w 272146"/>
                  <a:gd name="connsiteY8" fmla="*/ 359028 h 1666115"/>
                  <a:gd name="connsiteX9" fmla="*/ 67570 w 272146"/>
                  <a:gd name="connsiteY9" fmla="*/ 409516 h 1666115"/>
                  <a:gd name="connsiteX10" fmla="*/ 61960 w 272146"/>
                  <a:gd name="connsiteY10" fmla="*/ 426346 h 1666115"/>
                  <a:gd name="connsiteX11" fmla="*/ 33911 w 272146"/>
                  <a:gd name="connsiteY11" fmla="*/ 460005 h 1666115"/>
                  <a:gd name="connsiteX12" fmla="*/ 17081 w 272146"/>
                  <a:gd name="connsiteY12" fmla="*/ 493663 h 1666115"/>
                  <a:gd name="connsiteX13" fmla="*/ 252 w 272146"/>
                  <a:gd name="connsiteY13" fmla="*/ 560981 h 1666115"/>
                  <a:gd name="connsiteX14" fmla="*/ 17081 w 272146"/>
                  <a:gd name="connsiteY14" fmla="*/ 656348 h 1666115"/>
                  <a:gd name="connsiteX15" fmla="*/ 50740 w 272146"/>
                  <a:gd name="connsiteY15" fmla="*/ 673178 h 1666115"/>
                  <a:gd name="connsiteX16" fmla="*/ 84399 w 272146"/>
                  <a:gd name="connsiteY16" fmla="*/ 695617 h 1666115"/>
                  <a:gd name="connsiteX17" fmla="*/ 118058 w 272146"/>
                  <a:gd name="connsiteY17" fmla="*/ 706836 h 1666115"/>
                  <a:gd name="connsiteX18" fmla="*/ 134888 w 272146"/>
                  <a:gd name="connsiteY18" fmla="*/ 718056 h 1666115"/>
                  <a:gd name="connsiteX19" fmla="*/ 151717 w 272146"/>
                  <a:gd name="connsiteY19" fmla="*/ 723666 h 1666115"/>
                  <a:gd name="connsiteX20" fmla="*/ 185376 w 272146"/>
                  <a:gd name="connsiteY20" fmla="*/ 746105 h 1666115"/>
                  <a:gd name="connsiteX21" fmla="*/ 207815 w 272146"/>
                  <a:gd name="connsiteY21" fmla="*/ 779764 h 1666115"/>
                  <a:gd name="connsiteX22" fmla="*/ 219035 w 272146"/>
                  <a:gd name="connsiteY22" fmla="*/ 796593 h 1666115"/>
                  <a:gd name="connsiteX23" fmla="*/ 235864 w 272146"/>
                  <a:gd name="connsiteY23" fmla="*/ 830252 h 1666115"/>
                  <a:gd name="connsiteX24" fmla="*/ 247084 w 272146"/>
                  <a:gd name="connsiteY24" fmla="*/ 863911 h 1666115"/>
                  <a:gd name="connsiteX25" fmla="*/ 252694 w 272146"/>
                  <a:gd name="connsiteY25" fmla="*/ 880741 h 1666115"/>
                  <a:gd name="connsiteX26" fmla="*/ 263913 w 272146"/>
                  <a:gd name="connsiteY26" fmla="*/ 925619 h 1666115"/>
                  <a:gd name="connsiteX27" fmla="*/ 263913 w 272146"/>
                  <a:gd name="connsiteY27" fmla="*/ 1054645 h 1666115"/>
                  <a:gd name="connsiteX28" fmla="*/ 230254 w 272146"/>
                  <a:gd name="connsiteY28" fmla="*/ 1077084 h 1666115"/>
                  <a:gd name="connsiteX29" fmla="*/ 190986 w 272146"/>
                  <a:gd name="connsiteY29" fmla="*/ 1093914 h 1666115"/>
                  <a:gd name="connsiteX30" fmla="*/ 140497 w 272146"/>
                  <a:gd name="connsiteY30" fmla="*/ 1127573 h 1666115"/>
                  <a:gd name="connsiteX31" fmla="*/ 123668 w 272146"/>
                  <a:gd name="connsiteY31" fmla="*/ 1138792 h 1666115"/>
                  <a:gd name="connsiteX32" fmla="*/ 106839 w 272146"/>
                  <a:gd name="connsiteY32" fmla="*/ 1150012 h 1666115"/>
                  <a:gd name="connsiteX33" fmla="*/ 90009 w 272146"/>
                  <a:gd name="connsiteY33" fmla="*/ 1183671 h 1666115"/>
                  <a:gd name="connsiteX34" fmla="*/ 84399 w 272146"/>
                  <a:gd name="connsiteY34" fmla="*/ 1200500 h 1666115"/>
                  <a:gd name="connsiteX35" fmla="*/ 90009 w 272146"/>
                  <a:gd name="connsiteY35" fmla="*/ 1262208 h 1666115"/>
                  <a:gd name="connsiteX36" fmla="*/ 129278 w 272146"/>
                  <a:gd name="connsiteY36" fmla="*/ 1307087 h 1666115"/>
                  <a:gd name="connsiteX37" fmla="*/ 140497 w 272146"/>
                  <a:gd name="connsiteY37" fmla="*/ 1323916 h 1666115"/>
                  <a:gd name="connsiteX38" fmla="*/ 157327 w 272146"/>
                  <a:gd name="connsiteY38" fmla="*/ 1335136 h 1666115"/>
                  <a:gd name="connsiteX39" fmla="*/ 179766 w 272146"/>
                  <a:gd name="connsiteY39" fmla="*/ 1368795 h 1666115"/>
                  <a:gd name="connsiteX40" fmla="*/ 190986 w 272146"/>
                  <a:gd name="connsiteY40" fmla="*/ 1385624 h 1666115"/>
                  <a:gd name="connsiteX41" fmla="*/ 196596 w 272146"/>
                  <a:gd name="connsiteY41" fmla="*/ 1402454 h 1666115"/>
                  <a:gd name="connsiteX42" fmla="*/ 207815 w 272146"/>
                  <a:gd name="connsiteY42" fmla="*/ 1424893 h 1666115"/>
                  <a:gd name="connsiteX43" fmla="*/ 224645 w 272146"/>
                  <a:gd name="connsiteY43" fmla="*/ 1464162 h 1666115"/>
                  <a:gd name="connsiteX44" fmla="*/ 230254 w 272146"/>
                  <a:gd name="connsiteY44" fmla="*/ 1480991 h 1666115"/>
                  <a:gd name="connsiteX45" fmla="*/ 241474 w 272146"/>
                  <a:gd name="connsiteY45" fmla="*/ 1497820 h 1666115"/>
                  <a:gd name="connsiteX46" fmla="*/ 235864 w 272146"/>
                  <a:gd name="connsiteY46" fmla="*/ 1587578 h 1666115"/>
                  <a:gd name="connsiteX47" fmla="*/ 224645 w 272146"/>
                  <a:gd name="connsiteY47" fmla="*/ 1621236 h 1666115"/>
                  <a:gd name="connsiteX48" fmla="*/ 224645 w 272146"/>
                  <a:gd name="connsiteY48" fmla="*/ 1666115 h 166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72146" h="1666115">
                    <a:moveTo>
                      <a:pt x="241474" y="0"/>
                    </a:moveTo>
                    <a:cubicBezTo>
                      <a:pt x="239604" y="41139"/>
                      <a:pt x="239708" y="82415"/>
                      <a:pt x="235864" y="123416"/>
                    </a:cubicBezTo>
                    <a:cubicBezTo>
                      <a:pt x="234660" y="136254"/>
                      <a:pt x="222442" y="187120"/>
                      <a:pt x="219035" y="207563"/>
                    </a:cubicBezTo>
                    <a:cubicBezTo>
                      <a:pt x="217165" y="218783"/>
                      <a:pt x="217022" y="230431"/>
                      <a:pt x="213425" y="241222"/>
                    </a:cubicBezTo>
                    <a:cubicBezTo>
                      <a:pt x="211293" y="247618"/>
                      <a:pt x="206684" y="253012"/>
                      <a:pt x="202205" y="258051"/>
                    </a:cubicBezTo>
                    <a:cubicBezTo>
                      <a:pt x="191664" y="269910"/>
                      <a:pt x="181749" y="282909"/>
                      <a:pt x="168547" y="291710"/>
                    </a:cubicBezTo>
                    <a:cubicBezTo>
                      <a:pt x="151234" y="303252"/>
                      <a:pt x="149286" y="302961"/>
                      <a:pt x="134888" y="319759"/>
                    </a:cubicBezTo>
                    <a:cubicBezTo>
                      <a:pt x="128803" y="326858"/>
                      <a:pt x="123492" y="334590"/>
                      <a:pt x="118058" y="342198"/>
                    </a:cubicBezTo>
                    <a:cubicBezTo>
                      <a:pt x="114139" y="347684"/>
                      <a:pt x="111155" y="353848"/>
                      <a:pt x="106839" y="359028"/>
                    </a:cubicBezTo>
                    <a:cubicBezTo>
                      <a:pt x="90703" y="378392"/>
                      <a:pt x="77024" y="381153"/>
                      <a:pt x="67570" y="409516"/>
                    </a:cubicBezTo>
                    <a:cubicBezTo>
                      <a:pt x="65700" y="415126"/>
                      <a:pt x="65240" y="421426"/>
                      <a:pt x="61960" y="426346"/>
                    </a:cubicBezTo>
                    <a:cubicBezTo>
                      <a:pt x="37143" y="463572"/>
                      <a:pt x="52269" y="423291"/>
                      <a:pt x="33911" y="460005"/>
                    </a:cubicBezTo>
                    <a:cubicBezTo>
                      <a:pt x="10687" y="506451"/>
                      <a:pt x="49233" y="445438"/>
                      <a:pt x="17081" y="493663"/>
                    </a:cubicBezTo>
                    <a:cubicBezTo>
                      <a:pt x="2265" y="538113"/>
                      <a:pt x="7806" y="515656"/>
                      <a:pt x="252" y="560981"/>
                    </a:cubicBezTo>
                    <a:cubicBezTo>
                      <a:pt x="2482" y="592204"/>
                      <a:pt x="-7705" y="631562"/>
                      <a:pt x="17081" y="656348"/>
                    </a:cubicBezTo>
                    <a:cubicBezTo>
                      <a:pt x="35759" y="675026"/>
                      <a:pt x="30209" y="661772"/>
                      <a:pt x="50740" y="673178"/>
                    </a:cubicBezTo>
                    <a:cubicBezTo>
                      <a:pt x="62527" y="679727"/>
                      <a:pt x="71607" y="691353"/>
                      <a:pt x="84399" y="695617"/>
                    </a:cubicBezTo>
                    <a:lnTo>
                      <a:pt x="118058" y="706836"/>
                    </a:lnTo>
                    <a:cubicBezTo>
                      <a:pt x="123668" y="710576"/>
                      <a:pt x="128857" y="715041"/>
                      <a:pt x="134888" y="718056"/>
                    </a:cubicBezTo>
                    <a:cubicBezTo>
                      <a:pt x="140177" y="720701"/>
                      <a:pt x="146797" y="720386"/>
                      <a:pt x="151717" y="723666"/>
                    </a:cubicBezTo>
                    <a:cubicBezTo>
                      <a:pt x="193738" y="751680"/>
                      <a:pt x="145361" y="732766"/>
                      <a:pt x="185376" y="746105"/>
                    </a:cubicBezTo>
                    <a:lnTo>
                      <a:pt x="207815" y="779764"/>
                    </a:lnTo>
                    <a:lnTo>
                      <a:pt x="219035" y="796593"/>
                    </a:lnTo>
                    <a:cubicBezTo>
                      <a:pt x="239494" y="857970"/>
                      <a:pt x="206866" y="765007"/>
                      <a:pt x="235864" y="830252"/>
                    </a:cubicBezTo>
                    <a:cubicBezTo>
                      <a:pt x="240667" y="841059"/>
                      <a:pt x="243344" y="852691"/>
                      <a:pt x="247084" y="863911"/>
                    </a:cubicBezTo>
                    <a:cubicBezTo>
                      <a:pt x="248954" y="869521"/>
                      <a:pt x="251534" y="874942"/>
                      <a:pt x="252694" y="880741"/>
                    </a:cubicBezTo>
                    <a:cubicBezTo>
                      <a:pt x="259464" y="914588"/>
                      <a:pt x="255289" y="899744"/>
                      <a:pt x="263913" y="925619"/>
                    </a:cubicBezTo>
                    <a:cubicBezTo>
                      <a:pt x="269978" y="968074"/>
                      <a:pt x="278927" y="1011747"/>
                      <a:pt x="263913" y="1054645"/>
                    </a:cubicBezTo>
                    <a:cubicBezTo>
                      <a:pt x="259458" y="1067372"/>
                      <a:pt x="241474" y="1069604"/>
                      <a:pt x="230254" y="1077084"/>
                    </a:cubicBezTo>
                    <a:cubicBezTo>
                      <a:pt x="207008" y="1092581"/>
                      <a:pt x="219968" y="1086668"/>
                      <a:pt x="190986" y="1093914"/>
                    </a:cubicBezTo>
                    <a:lnTo>
                      <a:pt x="140497" y="1127573"/>
                    </a:lnTo>
                    <a:lnTo>
                      <a:pt x="123668" y="1138792"/>
                    </a:lnTo>
                    <a:lnTo>
                      <a:pt x="106839" y="1150012"/>
                    </a:lnTo>
                    <a:cubicBezTo>
                      <a:pt x="92738" y="1192311"/>
                      <a:pt x="111759" y="1140172"/>
                      <a:pt x="90009" y="1183671"/>
                    </a:cubicBezTo>
                    <a:cubicBezTo>
                      <a:pt x="87364" y="1188960"/>
                      <a:pt x="86269" y="1194890"/>
                      <a:pt x="84399" y="1200500"/>
                    </a:cubicBezTo>
                    <a:cubicBezTo>
                      <a:pt x="86269" y="1221069"/>
                      <a:pt x="84181" y="1242393"/>
                      <a:pt x="90009" y="1262208"/>
                    </a:cubicBezTo>
                    <a:cubicBezTo>
                      <a:pt x="97991" y="1289345"/>
                      <a:pt x="110327" y="1294453"/>
                      <a:pt x="129278" y="1307087"/>
                    </a:cubicBezTo>
                    <a:cubicBezTo>
                      <a:pt x="133018" y="1312697"/>
                      <a:pt x="135730" y="1319149"/>
                      <a:pt x="140497" y="1323916"/>
                    </a:cubicBezTo>
                    <a:cubicBezTo>
                      <a:pt x="145265" y="1328684"/>
                      <a:pt x="152887" y="1330062"/>
                      <a:pt x="157327" y="1335136"/>
                    </a:cubicBezTo>
                    <a:cubicBezTo>
                      <a:pt x="166206" y="1345284"/>
                      <a:pt x="172286" y="1357575"/>
                      <a:pt x="179766" y="1368795"/>
                    </a:cubicBezTo>
                    <a:lnTo>
                      <a:pt x="190986" y="1385624"/>
                    </a:lnTo>
                    <a:cubicBezTo>
                      <a:pt x="192856" y="1391234"/>
                      <a:pt x="194267" y="1397019"/>
                      <a:pt x="196596" y="1402454"/>
                    </a:cubicBezTo>
                    <a:cubicBezTo>
                      <a:pt x="199890" y="1410140"/>
                      <a:pt x="204879" y="1417063"/>
                      <a:pt x="207815" y="1424893"/>
                    </a:cubicBezTo>
                    <a:cubicBezTo>
                      <a:pt x="223339" y="1466291"/>
                      <a:pt x="201908" y="1430057"/>
                      <a:pt x="224645" y="1464162"/>
                    </a:cubicBezTo>
                    <a:cubicBezTo>
                      <a:pt x="226515" y="1469772"/>
                      <a:pt x="227610" y="1475702"/>
                      <a:pt x="230254" y="1480991"/>
                    </a:cubicBezTo>
                    <a:cubicBezTo>
                      <a:pt x="233269" y="1487021"/>
                      <a:pt x="241120" y="1491087"/>
                      <a:pt x="241474" y="1497820"/>
                    </a:cubicBezTo>
                    <a:cubicBezTo>
                      <a:pt x="243050" y="1527756"/>
                      <a:pt x="239914" y="1557875"/>
                      <a:pt x="235864" y="1587578"/>
                    </a:cubicBezTo>
                    <a:cubicBezTo>
                      <a:pt x="234266" y="1599296"/>
                      <a:pt x="224645" y="1609410"/>
                      <a:pt x="224645" y="1621236"/>
                    </a:cubicBezTo>
                    <a:lnTo>
                      <a:pt x="224645" y="1666115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561BE0D8-E6DC-8F43-ADD3-AD82B84EBBA5}"/>
                  </a:ext>
                </a:extLst>
              </p:cNvPr>
              <p:cNvSpPr/>
              <p:nvPr/>
            </p:nvSpPr>
            <p:spPr>
              <a:xfrm>
                <a:off x="2833640" y="4160436"/>
                <a:ext cx="272146" cy="944889"/>
              </a:xfrm>
              <a:custGeom>
                <a:avLst/>
                <a:gdLst>
                  <a:gd name="connsiteX0" fmla="*/ 241474 w 272146"/>
                  <a:gd name="connsiteY0" fmla="*/ 0 h 1666115"/>
                  <a:gd name="connsiteX1" fmla="*/ 235864 w 272146"/>
                  <a:gd name="connsiteY1" fmla="*/ 123416 h 1666115"/>
                  <a:gd name="connsiteX2" fmla="*/ 219035 w 272146"/>
                  <a:gd name="connsiteY2" fmla="*/ 207563 h 1666115"/>
                  <a:gd name="connsiteX3" fmla="*/ 213425 w 272146"/>
                  <a:gd name="connsiteY3" fmla="*/ 241222 h 1666115"/>
                  <a:gd name="connsiteX4" fmla="*/ 202205 w 272146"/>
                  <a:gd name="connsiteY4" fmla="*/ 258051 h 1666115"/>
                  <a:gd name="connsiteX5" fmla="*/ 168547 w 272146"/>
                  <a:gd name="connsiteY5" fmla="*/ 291710 h 1666115"/>
                  <a:gd name="connsiteX6" fmla="*/ 134888 w 272146"/>
                  <a:gd name="connsiteY6" fmla="*/ 319759 h 1666115"/>
                  <a:gd name="connsiteX7" fmla="*/ 118058 w 272146"/>
                  <a:gd name="connsiteY7" fmla="*/ 342198 h 1666115"/>
                  <a:gd name="connsiteX8" fmla="*/ 106839 w 272146"/>
                  <a:gd name="connsiteY8" fmla="*/ 359028 h 1666115"/>
                  <a:gd name="connsiteX9" fmla="*/ 67570 w 272146"/>
                  <a:gd name="connsiteY9" fmla="*/ 409516 h 1666115"/>
                  <a:gd name="connsiteX10" fmla="*/ 61960 w 272146"/>
                  <a:gd name="connsiteY10" fmla="*/ 426346 h 1666115"/>
                  <a:gd name="connsiteX11" fmla="*/ 33911 w 272146"/>
                  <a:gd name="connsiteY11" fmla="*/ 460005 h 1666115"/>
                  <a:gd name="connsiteX12" fmla="*/ 17081 w 272146"/>
                  <a:gd name="connsiteY12" fmla="*/ 493663 h 1666115"/>
                  <a:gd name="connsiteX13" fmla="*/ 252 w 272146"/>
                  <a:gd name="connsiteY13" fmla="*/ 560981 h 1666115"/>
                  <a:gd name="connsiteX14" fmla="*/ 17081 w 272146"/>
                  <a:gd name="connsiteY14" fmla="*/ 656348 h 1666115"/>
                  <a:gd name="connsiteX15" fmla="*/ 50740 w 272146"/>
                  <a:gd name="connsiteY15" fmla="*/ 673178 h 1666115"/>
                  <a:gd name="connsiteX16" fmla="*/ 84399 w 272146"/>
                  <a:gd name="connsiteY16" fmla="*/ 695617 h 1666115"/>
                  <a:gd name="connsiteX17" fmla="*/ 118058 w 272146"/>
                  <a:gd name="connsiteY17" fmla="*/ 706836 h 1666115"/>
                  <a:gd name="connsiteX18" fmla="*/ 134888 w 272146"/>
                  <a:gd name="connsiteY18" fmla="*/ 718056 h 1666115"/>
                  <a:gd name="connsiteX19" fmla="*/ 151717 w 272146"/>
                  <a:gd name="connsiteY19" fmla="*/ 723666 h 1666115"/>
                  <a:gd name="connsiteX20" fmla="*/ 185376 w 272146"/>
                  <a:gd name="connsiteY20" fmla="*/ 746105 h 1666115"/>
                  <a:gd name="connsiteX21" fmla="*/ 207815 w 272146"/>
                  <a:gd name="connsiteY21" fmla="*/ 779764 h 1666115"/>
                  <a:gd name="connsiteX22" fmla="*/ 219035 w 272146"/>
                  <a:gd name="connsiteY22" fmla="*/ 796593 h 1666115"/>
                  <a:gd name="connsiteX23" fmla="*/ 235864 w 272146"/>
                  <a:gd name="connsiteY23" fmla="*/ 830252 h 1666115"/>
                  <a:gd name="connsiteX24" fmla="*/ 247084 w 272146"/>
                  <a:gd name="connsiteY24" fmla="*/ 863911 h 1666115"/>
                  <a:gd name="connsiteX25" fmla="*/ 252694 w 272146"/>
                  <a:gd name="connsiteY25" fmla="*/ 880741 h 1666115"/>
                  <a:gd name="connsiteX26" fmla="*/ 263913 w 272146"/>
                  <a:gd name="connsiteY26" fmla="*/ 925619 h 1666115"/>
                  <a:gd name="connsiteX27" fmla="*/ 263913 w 272146"/>
                  <a:gd name="connsiteY27" fmla="*/ 1054645 h 1666115"/>
                  <a:gd name="connsiteX28" fmla="*/ 230254 w 272146"/>
                  <a:gd name="connsiteY28" fmla="*/ 1077084 h 1666115"/>
                  <a:gd name="connsiteX29" fmla="*/ 190986 w 272146"/>
                  <a:gd name="connsiteY29" fmla="*/ 1093914 h 1666115"/>
                  <a:gd name="connsiteX30" fmla="*/ 140497 w 272146"/>
                  <a:gd name="connsiteY30" fmla="*/ 1127573 h 1666115"/>
                  <a:gd name="connsiteX31" fmla="*/ 123668 w 272146"/>
                  <a:gd name="connsiteY31" fmla="*/ 1138792 h 1666115"/>
                  <a:gd name="connsiteX32" fmla="*/ 106839 w 272146"/>
                  <a:gd name="connsiteY32" fmla="*/ 1150012 h 1666115"/>
                  <a:gd name="connsiteX33" fmla="*/ 90009 w 272146"/>
                  <a:gd name="connsiteY33" fmla="*/ 1183671 h 1666115"/>
                  <a:gd name="connsiteX34" fmla="*/ 84399 w 272146"/>
                  <a:gd name="connsiteY34" fmla="*/ 1200500 h 1666115"/>
                  <a:gd name="connsiteX35" fmla="*/ 90009 w 272146"/>
                  <a:gd name="connsiteY35" fmla="*/ 1262208 h 1666115"/>
                  <a:gd name="connsiteX36" fmla="*/ 129278 w 272146"/>
                  <a:gd name="connsiteY36" fmla="*/ 1307087 h 1666115"/>
                  <a:gd name="connsiteX37" fmla="*/ 140497 w 272146"/>
                  <a:gd name="connsiteY37" fmla="*/ 1323916 h 1666115"/>
                  <a:gd name="connsiteX38" fmla="*/ 157327 w 272146"/>
                  <a:gd name="connsiteY38" fmla="*/ 1335136 h 1666115"/>
                  <a:gd name="connsiteX39" fmla="*/ 179766 w 272146"/>
                  <a:gd name="connsiteY39" fmla="*/ 1368795 h 1666115"/>
                  <a:gd name="connsiteX40" fmla="*/ 190986 w 272146"/>
                  <a:gd name="connsiteY40" fmla="*/ 1385624 h 1666115"/>
                  <a:gd name="connsiteX41" fmla="*/ 196596 w 272146"/>
                  <a:gd name="connsiteY41" fmla="*/ 1402454 h 1666115"/>
                  <a:gd name="connsiteX42" fmla="*/ 207815 w 272146"/>
                  <a:gd name="connsiteY42" fmla="*/ 1424893 h 1666115"/>
                  <a:gd name="connsiteX43" fmla="*/ 224645 w 272146"/>
                  <a:gd name="connsiteY43" fmla="*/ 1464162 h 1666115"/>
                  <a:gd name="connsiteX44" fmla="*/ 230254 w 272146"/>
                  <a:gd name="connsiteY44" fmla="*/ 1480991 h 1666115"/>
                  <a:gd name="connsiteX45" fmla="*/ 241474 w 272146"/>
                  <a:gd name="connsiteY45" fmla="*/ 1497820 h 1666115"/>
                  <a:gd name="connsiteX46" fmla="*/ 235864 w 272146"/>
                  <a:gd name="connsiteY46" fmla="*/ 1587578 h 1666115"/>
                  <a:gd name="connsiteX47" fmla="*/ 224645 w 272146"/>
                  <a:gd name="connsiteY47" fmla="*/ 1621236 h 1666115"/>
                  <a:gd name="connsiteX48" fmla="*/ 224645 w 272146"/>
                  <a:gd name="connsiteY48" fmla="*/ 1666115 h 166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72146" h="1666115">
                    <a:moveTo>
                      <a:pt x="241474" y="0"/>
                    </a:moveTo>
                    <a:cubicBezTo>
                      <a:pt x="239604" y="41139"/>
                      <a:pt x="239708" y="82415"/>
                      <a:pt x="235864" y="123416"/>
                    </a:cubicBezTo>
                    <a:cubicBezTo>
                      <a:pt x="234660" y="136254"/>
                      <a:pt x="222442" y="187120"/>
                      <a:pt x="219035" y="207563"/>
                    </a:cubicBezTo>
                    <a:cubicBezTo>
                      <a:pt x="217165" y="218783"/>
                      <a:pt x="217022" y="230431"/>
                      <a:pt x="213425" y="241222"/>
                    </a:cubicBezTo>
                    <a:cubicBezTo>
                      <a:pt x="211293" y="247618"/>
                      <a:pt x="206684" y="253012"/>
                      <a:pt x="202205" y="258051"/>
                    </a:cubicBezTo>
                    <a:cubicBezTo>
                      <a:pt x="191664" y="269910"/>
                      <a:pt x="181749" y="282909"/>
                      <a:pt x="168547" y="291710"/>
                    </a:cubicBezTo>
                    <a:cubicBezTo>
                      <a:pt x="151234" y="303252"/>
                      <a:pt x="149286" y="302961"/>
                      <a:pt x="134888" y="319759"/>
                    </a:cubicBezTo>
                    <a:cubicBezTo>
                      <a:pt x="128803" y="326858"/>
                      <a:pt x="123492" y="334590"/>
                      <a:pt x="118058" y="342198"/>
                    </a:cubicBezTo>
                    <a:cubicBezTo>
                      <a:pt x="114139" y="347684"/>
                      <a:pt x="111155" y="353848"/>
                      <a:pt x="106839" y="359028"/>
                    </a:cubicBezTo>
                    <a:cubicBezTo>
                      <a:pt x="90703" y="378392"/>
                      <a:pt x="77024" y="381153"/>
                      <a:pt x="67570" y="409516"/>
                    </a:cubicBezTo>
                    <a:cubicBezTo>
                      <a:pt x="65700" y="415126"/>
                      <a:pt x="65240" y="421426"/>
                      <a:pt x="61960" y="426346"/>
                    </a:cubicBezTo>
                    <a:cubicBezTo>
                      <a:pt x="37143" y="463572"/>
                      <a:pt x="52269" y="423291"/>
                      <a:pt x="33911" y="460005"/>
                    </a:cubicBezTo>
                    <a:cubicBezTo>
                      <a:pt x="10687" y="506451"/>
                      <a:pt x="49233" y="445438"/>
                      <a:pt x="17081" y="493663"/>
                    </a:cubicBezTo>
                    <a:cubicBezTo>
                      <a:pt x="2265" y="538113"/>
                      <a:pt x="7806" y="515656"/>
                      <a:pt x="252" y="560981"/>
                    </a:cubicBezTo>
                    <a:cubicBezTo>
                      <a:pt x="2482" y="592204"/>
                      <a:pt x="-7705" y="631562"/>
                      <a:pt x="17081" y="656348"/>
                    </a:cubicBezTo>
                    <a:cubicBezTo>
                      <a:pt x="35759" y="675026"/>
                      <a:pt x="30209" y="661772"/>
                      <a:pt x="50740" y="673178"/>
                    </a:cubicBezTo>
                    <a:cubicBezTo>
                      <a:pt x="62527" y="679727"/>
                      <a:pt x="71607" y="691353"/>
                      <a:pt x="84399" y="695617"/>
                    </a:cubicBezTo>
                    <a:lnTo>
                      <a:pt x="118058" y="706836"/>
                    </a:lnTo>
                    <a:cubicBezTo>
                      <a:pt x="123668" y="710576"/>
                      <a:pt x="128857" y="715041"/>
                      <a:pt x="134888" y="718056"/>
                    </a:cubicBezTo>
                    <a:cubicBezTo>
                      <a:pt x="140177" y="720701"/>
                      <a:pt x="146797" y="720386"/>
                      <a:pt x="151717" y="723666"/>
                    </a:cubicBezTo>
                    <a:cubicBezTo>
                      <a:pt x="193738" y="751680"/>
                      <a:pt x="145361" y="732766"/>
                      <a:pt x="185376" y="746105"/>
                    </a:cubicBezTo>
                    <a:lnTo>
                      <a:pt x="207815" y="779764"/>
                    </a:lnTo>
                    <a:lnTo>
                      <a:pt x="219035" y="796593"/>
                    </a:lnTo>
                    <a:cubicBezTo>
                      <a:pt x="239494" y="857970"/>
                      <a:pt x="206866" y="765007"/>
                      <a:pt x="235864" y="830252"/>
                    </a:cubicBezTo>
                    <a:cubicBezTo>
                      <a:pt x="240667" y="841059"/>
                      <a:pt x="243344" y="852691"/>
                      <a:pt x="247084" y="863911"/>
                    </a:cubicBezTo>
                    <a:cubicBezTo>
                      <a:pt x="248954" y="869521"/>
                      <a:pt x="251534" y="874942"/>
                      <a:pt x="252694" y="880741"/>
                    </a:cubicBezTo>
                    <a:cubicBezTo>
                      <a:pt x="259464" y="914588"/>
                      <a:pt x="255289" y="899744"/>
                      <a:pt x="263913" y="925619"/>
                    </a:cubicBezTo>
                    <a:cubicBezTo>
                      <a:pt x="269978" y="968074"/>
                      <a:pt x="278927" y="1011747"/>
                      <a:pt x="263913" y="1054645"/>
                    </a:cubicBezTo>
                    <a:cubicBezTo>
                      <a:pt x="259458" y="1067372"/>
                      <a:pt x="241474" y="1069604"/>
                      <a:pt x="230254" y="1077084"/>
                    </a:cubicBezTo>
                    <a:cubicBezTo>
                      <a:pt x="207008" y="1092581"/>
                      <a:pt x="219968" y="1086668"/>
                      <a:pt x="190986" y="1093914"/>
                    </a:cubicBezTo>
                    <a:lnTo>
                      <a:pt x="140497" y="1127573"/>
                    </a:lnTo>
                    <a:lnTo>
                      <a:pt x="123668" y="1138792"/>
                    </a:lnTo>
                    <a:lnTo>
                      <a:pt x="106839" y="1150012"/>
                    </a:lnTo>
                    <a:cubicBezTo>
                      <a:pt x="92738" y="1192311"/>
                      <a:pt x="111759" y="1140172"/>
                      <a:pt x="90009" y="1183671"/>
                    </a:cubicBezTo>
                    <a:cubicBezTo>
                      <a:pt x="87364" y="1188960"/>
                      <a:pt x="86269" y="1194890"/>
                      <a:pt x="84399" y="1200500"/>
                    </a:cubicBezTo>
                    <a:cubicBezTo>
                      <a:pt x="86269" y="1221069"/>
                      <a:pt x="84181" y="1242393"/>
                      <a:pt x="90009" y="1262208"/>
                    </a:cubicBezTo>
                    <a:cubicBezTo>
                      <a:pt x="97991" y="1289345"/>
                      <a:pt x="110327" y="1294453"/>
                      <a:pt x="129278" y="1307087"/>
                    </a:cubicBezTo>
                    <a:cubicBezTo>
                      <a:pt x="133018" y="1312697"/>
                      <a:pt x="135730" y="1319149"/>
                      <a:pt x="140497" y="1323916"/>
                    </a:cubicBezTo>
                    <a:cubicBezTo>
                      <a:pt x="145265" y="1328684"/>
                      <a:pt x="152887" y="1330062"/>
                      <a:pt x="157327" y="1335136"/>
                    </a:cubicBezTo>
                    <a:cubicBezTo>
                      <a:pt x="166206" y="1345284"/>
                      <a:pt x="172286" y="1357575"/>
                      <a:pt x="179766" y="1368795"/>
                    </a:cubicBezTo>
                    <a:lnTo>
                      <a:pt x="190986" y="1385624"/>
                    </a:lnTo>
                    <a:cubicBezTo>
                      <a:pt x="192856" y="1391234"/>
                      <a:pt x="194267" y="1397019"/>
                      <a:pt x="196596" y="1402454"/>
                    </a:cubicBezTo>
                    <a:cubicBezTo>
                      <a:pt x="199890" y="1410140"/>
                      <a:pt x="204879" y="1417063"/>
                      <a:pt x="207815" y="1424893"/>
                    </a:cubicBezTo>
                    <a:cubicBezTo>
                      <a:pt x="223339" y="1466291"/>
                      <a:pt x="201908" y="1430057"/>
                      <a:pt x="224645" y="1464162"/>
                    </a:cubicBezTo>
                    <a:cubicBezTo>
                      <a:pt x="226515" y="1469772"/>
                      <a:pt x="227610" y="1475702"/>
                      <a:pt x="230254" y="1480991"/>
                    </a:cubicBezTo>
                    <a:cubicBezTo>
                      <a:pt x="233269" y="1487021"/>
                      <a:pt x="241120" y="1491087"/>
                      <a:pt x="241474" y="1497820"/>
                    </a:cubicBezTo>
                    <a:cubicBezTo>
                      <a:pt x="243050" y="1527756"/>
                      <a:pt x="239914" y="1557875"/>
                      <a:pt x="235864" y="1587578"/>
                    </a:cubicBezTo>
                    <a:cubicBezTo>
                      <a:pt x="234266" y="1599296"/>
                      <a:pt x="224645" y="1609410"/>
                      <a:pt x="224645" y="1621236"/>
                    </a:cubicBezTo>
                    <a:lnTo>
                      <a:pt x="224645" y="1666115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0D457582-0D5B-C846-95B0-CF3F9FF6B46E}"/>
                  </a:ext>
                </a:extLst>
              </p:cNvPr>
              <p:cNvCxnSpPr/>
              <p:nvPr/>
            </p:nvCxnSpPr>
            <p:spPr>
              <a:xfrm>
                <a:off x="3038848" y="5179491"/>
                <a:ext cx="538390" cy="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744EF538-87A8-4042-AC01-745DC9A0D86A}"/>
                  </a:ext>
                </a:extLst>
              </p:cNvPr>
              <p:cNvSpPr/>
              <p:nvPr/>
            </p:nvSpPr>
            <p:spPr>
              <a:xfrm>
                <a:off x="2833640" y="5239936"/>
                <a:ext cx="272146" cy="944889"/>
              </a:xfrm>
              <a:custGeom>
                <a:avLst/>
                <a:gdLst>
                  <a:gd name="connsiteX0" fmla="*/ 241474 w 272146"/>
                  <a:gd name="connsiteY0" fmla="*/ 0 h 1666115"/>
                  <a:gd name="connsiteX1" fmla="*/ 235864 w 272146"/>
                  <a:gd name="connsiteY1" fmla="*/ 123416 h 1666115"/>
                  <a:gd name="connsiteX2" fmla="*/ 219035 w 272146"/>
                  <a:gd name="connsiteY2" fmla="*/ 207563 h 1666115"/>
                  <a:gd name="connsiteX3" fmla="*/ 213425 w 272146"/>
                  <a:gd name="connsiteY3" fmla="*/ 241222 h 1666115"/>
                  <a:gd name="connsiteX4" fmla="*/ 202205 w 272146"/>
                  <a:gd name="connsiteY4" fmla="*/ 258051 h 1666115"/>
                  <a:gd name="connsiteX5" fmla="*/ 168547 w 272146"/>
                  <a:gd name="connsiteY5" fmla="*/ 291710 h 1666115"/>
                  <a:gd name="connsiteX6" fmla="*/ 134888 w 272146"/>
                  <a:gd name="connsiteY6" fmla="*/ 319759 h 1666115"/>
                  <a:gd name="connsiteX7" fmla="*/ 118058 w 272146"/>
                  <a:gd name="connsiteY7" fmla="*/ 342198 h 1666115"/>
                  <a:gd name="connsiteX8" fmla="*/ 106839 w 272146"/>
                  <a:gd name="connsiteY8" fmla="*/ 359028 h 1666115"/>
                  <a:gd name="connsiteX9" fmla="*/ 67570 w 272146"/>
                  <a:gd name="connsiteY9" fmla="*/ 409516 h 1666115"/>
                  <a:gd name="connsiteX10" fmla="*/ 61960 w 272146"/>
                  <a:gd name="connsiteY10" fmla="*/ 426346 h 1666115"/>
                  <a:gd name="connsiteX11" fmla="*/ 33911 w 272146"/>
                  <a:gd name="connsiteY11" fmla="*/ 460005 h 1666115"/>
                  <a:gd name="connsiteX12" fmla="*/ 17081 w 272146"/>
                  <a:gd name="connsiteY12" fmla="*/ 493663 h 1666115"/>
                  <a:gd name="connsiteX13" fmla="*/ 252 w 272146"/>
                  <a:gd name="connsiteY13" fmla="*/ 560981 h 1666115"/>
                  <a:gd name="connsiteX14" fmla="*/ 17081 w 272146"/>
                  <a:gd name="connsiteY14" fmla="*/ 656348 h 1666115"/>
                  <a:gd name="connsiteX15" fmla="*/ 50740 w 272146"/>
                  <a:gd name="connsiteY15" fmla="*/ 673178 h 1666115"/>
                  <a:gd name="connsiteX16" fmla="*/ 84399 w 272146"/>
                  <a:gd name="connsiteY16" fmla="*/ 695617 h 1666115"/>
                  <a:gd name="connsiteX17" fmla="*/ 118058 w 272146"/>
                  <a:gd name="connsiteY17" fmla="*/ 706836 h 1666115"/>
                  <a:gd name="connsiteX18" fmla="*/ 134888 w 272146"/>
                  <a:gd name="connsiteY18" fmla="*/ 718056 h 1666115"/>
                  <a:gd name="connsiteX19" fmla="*/ 151717 w 272146"/>
                  <a:gd name="connsiteY19" fmla="*/ 723666 h 1666115"/>
                  <a:gd name="connsiteX20" fmla="*/ 185376 w 272146"/>
                  <a:gd name="connsiteY20" fmla="*/ 746105 h 1666115"/>
                  <a:gd name="connsiteX21" fmla="*/ 207815 w 272146"/>
                  <a:gd name="connsiteY21" fmla="*/ 779764 h 1666115"/>
                  <a:gd name="connsiteX22" fmla="*/ 219035 w 272146"/>
                  <a:gd name="connsiteY22" fmla="*/ 796593 h 1666115"/>
                  <a:gd name="connsiteX23" fmla="*/ 235864 w 272146"/>
                  <a:gd name="connsiteY23" fmla="*/ 830252 h 1666115"/>
                  <a:gd name="connsiteX24" fmla="*/ 247084 w 272146"/>
                  <a:gd name="connsiteY24" fmla="*/ 863911 h 1666115"/>
                  <a:gd name="connsiteX25" fmla="*/ 252694 w 272146"/>
                  <a:gd name="connsiteY25" fmla="*/ 880741 h 1666115"/>
                  <a:gd name="connsiteX26" fmla="*/ 263913 w 272146"/>
                  <a:gd name="connsiteY26" fmla="*/ 925619 h 1666115"/>
                  <a:gd name="connsiteX27" fmla="*/ 263913 w 272146"/>
                  <a:gd name="connsiteY27" fmla="*/ 1054645 h 1666115"/>
                  <a:gd name="connsiteX28" fmla="*/ 230254 w 272146"/>
                  <a:gd name="connsiteY28" fmla="*/ 1077084 h 1666115"/>
                  <a:gd name="connsiteX29" fmla="*/ 190986 w 272146"/>
                  <a:gd name="connsiteY29" fmla="*/ 1093914 h 1666115"/>
                  <a:gd name="connsiteX30" fmla="*/ 140497 w 272146"/>
                  <a:gd name="connsiteY30" fmla="*/ 1127573 h 1666115"/>
                  <a:gd name="connsiteX31" fmla="*/ 123668 w 272146"/>
                  <a:gd name="connsiteY31" fmla="*/ 1138792 h 1666115"/>
                  <a:gd name="connsiteX32" fmla="*/ 106839 w 272146"/>
                  <a:gd name="connsiteY32" fmla="*/ 1150012 h 1666115"/>
                  <a:gd name="connsiteX33" fmla="*/ 90009 w 272146"/>
                  <a:gd name="connsiteY33" fmla="*/ 1183671 h 1666115"/>
                  <a:gd name="connsiteX34" fmla="*/ 84399 w 272146"/>
                  <a:gd name="connsiteY34" fmla="*/ 1200500 h 1666115"/>
                  <a:gd name="connsiteX35" fmla="*/ 90009 w 272146"/>
                  <a:gd name="connsiteY35" fmla="*/ 1262208 h 1666115"/>
                  <a:gd name="connsiteX36" fmla="*/ 129278 w 272146"/>
                  <a:gd name="connsiteY36" fmla="*/ 1307087 h 1666115"/>
                  <a:gd name="connsiteX37" fmla="*/ 140497 w 272146"/>
                  <a:gd name="connsiteY37" fmla="*/ 1323916 h 1666115"/>
                  <a:gd name="connsiteX38" fmla="*/ 157327 w 272146"/>
                  <a:gd name="connsiteY38" fmla="*/ 1335136 h 1666115"/>
                  <a:gd name="connsiteX39" fmla="*/ 179766 w 272146"/>
                  <a:gd name="connsiteY39" fmla="*/ 1368795 h 1666115"/>
                  <a:gd name="connsiteX40" fmla="*/ 190986 w 272146"/>
                  <a:gd name="connsiteY40" fmla="*/ 1385624 h 1666115"/>
                  <a:gd name="connsiteX41" fmla="*/ 196596 w 272146"/>
                  <a:gd name="connsiteY41" fmla="*/ 1402454 h 1666115"/>
                  <a:gd name="connsiteX42" fmla="*/ 207815 w 272146"/>
                  <a:gd name="connsiteY42" fmla="*/ 1424893 h 1666115"/>
                  <a:gd name="connsiteX43" fmla="*/ 224645 w 272146"/>
                  <a:gd name="connsiteY43" fmla="*/ 1464162 h 1666115"/>
                  <a:gd name="connsiteX44" fmla="*/ 230254 w 272146"/>
                  <a:gd name="connsiteY44" fmla="*/ 1480991 h 1666115"/>
                  <a:gd name="connsiteX45" fmla="*/ 241474 w 272146"/>
                  <a:gd name="connsiteY45" fmla="*/ 1497820 h 1666115"/>
                  <a:gd name="connsiteX46" fmla="*/ 235864 w 272146"/>
                  <a:gd name="connsiteY46" fmla="*/ 1587578 h 1666115"/>
                  <a:gd name="connsiteX47" fmla="*/ 224645 w 272146"/>
                  <a:gd name="connsiteY47" fmla="*/ 1621236 h 1666115"/>
                  <a:gd name="connsiteX48" fmla="*/ 224645 w 272146"/>
                  <a:gd name="connsiteY48" fmla="*/ 1666115 h 166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72146" h="1666115">
                    <a:moveTo>
                      <a:pt x="241474" y="0"/>
                    </a:moveTo>
                    <a:cubicBezTo>
                      <a:pt x="239604" y="41139"/>
                      <a:pt x="239708" y="82415"/>
                      <a:pt x="235864" y="123416"/>
                    </a:cubicBezTo>
                    <a:cubicBezTo>
                      <a:pt x="234660" y="136254"/>
                      <a:pt x="222442" y="187120"/>
                      <a:pt x="219035" y="207563"/>
                    </a:cubicBezTo>
                    <a:cubicBezTo>
                      <a:pt x="217165" y="218783"/>
                      <a:pt x="217022" y="230431"/>
                      <a:pt x="213425" y="241222"/>
                    </a:cubicBezTo>
                    <a:cubicBezTo>
                      <a:pt x="211293" y="247618"/>
                      <a:pt x="206684" y="253012"/>
                      <a:pt x="202205" y="258051"/>
                    </a:cubicBezTo>
                    <a:cubicBezTo>
                      <a:pt x="191664" y="269910"/>
                      <a:pt x="181749" y="282909"/>
                      <a:pt x="168547" y="291710"/>
                    </a:cubicBezTo>
                    <a:cubicBezTo>
                      <a:pt x="151234" y="303252"/>
                      <a:pt x="149286" y="302961"/>
                      <a:pt x="134888" y="319759"/>
                    </a:cubicBezTo>
                    <a:cubicBezTo>
                      <a:pt x="128803" y="326858"/>
                      <a:pt x="123492" y="334590"/>
                      <a:pt x="118058" y="342198"/>
                    </a:cubicBezTo>
                    <a:cubicBezTo>
                      <a:pt x="114139" y="347684"/>
                      <a:pt x="111155" y="353848"/>
                      <a:pt x="106839" y="359028"/>
                    </a:cubicBezTo>
                    <a:cubicBezTo>
                      <a:pt x="90703" y="378392"/>
                      <a:pt x="77024" y="381153"/>
                      <a:pt x="67570" y="409516"/>
                    </a:cubicBezTo>
                    <a:cubicBezTo>
                      <a:pt x="65700" y="415126"/>
                      <a:pt x="65240" y="421426"/>
                      <a:pt x="61960" y="426346"/>
                    </a:cubicBezTo>
                    <a:cubicBezTo>
                      <a:pt x="37143" y="463572"/>
                      <a:pt x="52269" y="423291"/>
                      <a:pt x="33911" y="460005"/>
                    </a:cubicBezTo>
                    <a:cubicBezTo>
                      <a:pt x="10687" y="506451"/>
                      <a:pt x="49233" y="445438"/>
                      <a:pt x="17081" y="493663"/>
                    </a:cubicBezTo>
                    <a:cubicBezTo>
                      <a:pt x="2265" y="538113"/>
                      <a:pt x="7806" y="515656"/>
                      <a:pt x="252" y="560981"/>
                    </a:cubicBezTo>
                    <a:cubicBezTo>
                      <a:pt x="2482" y="592204"/>
                      <a:pt x="-7705" y="631562"/>
                      <a:pt x="17081" y="656348"/>
                    </a:cubicBezTo>
                    <a:cubicBezTo>
                      <a:pt x="35759" y="675026"/>
                      <a:pt x="30209" y="661772"/>
                      <a:pt x="50740" y="673178"/>
                    </a:cubicBezTo>
                    <a:cubicBezTo>
                      <a:pt x="62527" y="679727"/>
                      <a:pt x="71607" y="691353"/>
                      <a:pt x="84399" y="695617"/>
                    </a:cubicBezTo>
                    <a:lnTo>
                      <a:pt x="118058" y="706836"/>
                    </a:lnTo>
                    <a:cubicBezTo>
                      <a:pt x="123668" y="710576"/>
                      <a:pt x="128857" y="715041"/>
                      <a:pt x="134888" y="718056"/>
                    </a:cubicBezTo>
                    <a:cubicBezTo>
                      <a:pt x="140177" y="720701"/>
                      <a:pt x="146797" y="720386"/>
                      <a:pt x="151717" y="723666"/>
                    </a:cubicBezTo>
                    <a:cubicBezTo>
                      <a:pt x="193738" y="751680"/>
                      <a:pt x="145361" y="732766"/>
                      <a:pt x="185376" y="746105"/>
                    </a:cubicBezTo>
                    <a:lnTo>
                      <a:pt x="207815" y="779764"/>
                    </a:lnTo>
                    <a:lnTo>
                      <a:pt x="219035" y="796593"/>
                    </a:lnTo>
                    <a:cubicBezTo>
                      <a:pt x="239494" y="857970"/>
                      <a:pt x="206866" y="765007"/>
                      <a:pt x="235864" y="830252"/>
                    </a:cubicBezTo>
                    <a:cubicBezTo>
                      <a:pt x="240667" y="841059"/>
                      <a:pt x="243344" y="852691"/>
                      <a:pt x="247084" y="863911"/>
                    </a:cubicBezTo>
                    <a:cubicBezTo>
                      <a:pt x="248954" y="869521"/>
                      <a:pt x="251534" y="874942"/>
                      <a:pt x="252694" y="880741"/>
                    </a:cubicBezTo>
                    <a:cubicBezTo>
                      <a:pt x="259464" y="914588"/>
                      <a:pt x="255289" y="899744"/>
                      <a:pt x="263913" y="925619"/>
                    </a:cubicBezTo>
                    <a:cubicBezTo>
                      <a:pt x="269978" y="968074"/>
                      <a:pt x="278927" y="1011747"/>
                      <a:pt x="263913" y="1054645"/>
                    </a:cubicBezTo>
                    <a:cubicBezTo>
                      <a:pt x="259458" y="1067372"/>
                      <a:pt x="241474" y="1069604"/>
                      <a:pt x="230254" y="1077084"/>
                    </a:cubicBezTo>
                    <a:cubicBezTo>
                      <a:pt x="207008" y="1092581"/>
                      <a:pt x="219968" y="1086668"/>
                      <a:pt x="190986" y="1093914"/>
                    </a:cubicBezTo>
                    <a:lnTo>
                      <a:pt x="140497" y="1127573"/>
                    </a:lnTo>
                    <a:lnTo>
                      <a:pt x="123668" y="1138792"/>
                    </a:lnTo>
                    <a:lnTo>
                      <a:pt x="106839" y="1150012"/>
                    </a:lnTo>
                    <a:cubicBezTo>
                      <a:pt x="92738" y="1192311"/>
                      <a:pt x="111759" y="1140172"/>
                      <a:pt x="90009" y="1183671"/>
                    </a:cubicBezTo>
                    <a:cubicBezTo>
                      <a:pt x="87364" y="1188960"/>
                      <a:pt x="86269" y="1194890"/>
                      <a:pt x="84399" y="1200500"/>
                    </a:cubicBezTo>
                    <a:cubicBezTo>
                      <a:pt x="86269" y="1221069"/>
                      <a:pt x="84181" y="1242393"/>
                      <a:pt x="90009" y="1262208"/>
                    </a:cubicBezTo>
                    <a:cubicBezTo>
                      <a:pt x="97991" y="1289345"/>
                      <a:pt x="110327" y="1294453"/>
                      <a:pt x="129278" y="1307087"/>
                    </a:cubicBezTo>
                    <a:cubicBezTo>
                      <a:pt x="133018" y="1312697"/>
                      <a:pt x="135730" y="1319149"/>
                      <a:pt x="140497" y="1323916"/>
                    </a:cubicBezTo>
                    <a:cubicBezTo>
                      <a:pt x="145265" y="1328684"/>
                      <a:pt x="152887" y="1330062"/>
                      <a:pt x="157327" y="1335136"/>
                    </a:cubicBezTo>
                    <a:cubicBezTo>
                      <a:pt x="166206" y="1345284"/>
                      <a:pt x="172286" y="1357575"/>
                      <a:pt x="179766" y="1368795"/>
                    </a:cubicBezTo>
                    <a:lnTo>
                      <a:pt x="190986" y="1385624"/>
                    </a:lnTo>
                    <a:cubicBezTo>
                      <a:pt x="192856" y="1391234"/>
                      <a:pt x="194267" y="1397019"/>
                      <a:pt x="196596" y="1402454"/>
                    </a:cubicBezTo>
                    <a:cubicBezTo>
                      <a:pt x="199890" y="1410140"/>
                      <a:pt x="204879" y="1417063"/>
                      <a:pt x="207815" y="1424893"/>
                    </a:cubicBezTo>
                    <a:cubicBezTo>
                      <a:pt x="223339" y="1466291"/>
                      <a:pt x="201908" y="1430057"/>
                      <a:pt x="224645" y="1464162"/>
                    </a:cubicBezTo>
                    <a:cubicBezTo>
                      <a:pt x="226515" y="1469772"/>
                      <a:pt x="227610" y="1475702"/>
                      <a:pt x="230254" y="1480991"/>
                    </a:cubicBezTo>
                    <a:cubicBezTo>
                      <a:pt x="233269" y="1487021"/>
                      <a:pt x="241120" y="1491087"/>
                      <a:pt x="241474" y="1497820"/>
                    </a:cubicBezTo>
                    <a:cubicBezTo>
                      <a:pt x="243050" y="1527756"/>
                      <a:pt x="239914" y="1557875"/>
                      <a:pt x="235864" y="1587578"/>
                    </a:cubicBezTo>
                    <a:cubicBezTo>
                      <a:pt x="234266" y="1599296"/>
                      <a:pt x="224645" y="1609410"/>
                      <a:pt x="224645" y="1621236"/>
                    </a:cubicBezTo>
                    <a:lnTo>
                      <a:pt x="224645" y="1666115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6107D97-9B0A-9343-8EED-3028F282F799}"/>
                  </a:ext>
                </a:extLst>
              </p:cNvPr>
              <p:cNvCxnSpPr/>
              <p:nvPr/>
            </p:nvCxnSpPr>
            <p:spPr>
              <a:xfrm>
                <a:off x="3038848" y="4039666"/>
                <a:ext cx="538390" cy="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B86BF0-6D9C-BE4A-98B3-14B4F35A72CE}"/>
                </a:ext>
              </a:extLst>
            </p:cNvPr>
            <p:cNvSpPr/>
            <p:nvPr/>
          </p:nvSpPr>
          <p:spPr>
            <a:xfrm>
              <a:off x="1355704" y="2729195"/>
              <a:ext cx="150524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i="1">
                  <a:latin typeface="Century Gothic" charset="0"/>
                  <a:ea typeface="Century Gothic" charset="0"/>
                  <a:cs typeface="Century Gothic" charset="0"/>
                </a:rPr>
                <a:t>Thread 2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940C6879-4C1A-4047-A745-493B41DEB4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67969" y1="76172" x2="58008" y2="82813"/>
                      </a14:backgroundRemoval>
                    </a14:imgEffect>
                  </a14:imgLayer>
                </a14:imgProps>
              </a:ext>
            </a:extLst>
          </a:blip>
          <a:srcRect l="26602" t="12642" r="20675" b="12058"/>
          <a:stretch/>
        </p:blipFill>
        <p:spPr>
          <a:xfrm>
            <a:off x="5949397" y="4216430"/>
            <a:ext cx="473221" cy="506891"/>
          </a:xfrm>
          <a:prstGeom prst="rect">
            <a:avLst/>
          </a:prstGeom>
        </p:spPr>
      </p:pic>
      <p:sp>
        <p:nvSpPr>
          <p:cNvPr id="43" name="Freeform 42">
            <a:extLst>
              <a:ext uri="{FF2B5EF4-FFF2-40B4-BE49-F238E27FC236}">
                <a16:creationId xmlns:a16="http://schemas.microsoft.com/office/drawing/2014/main" id="{677E9D12-36EA-9E45-9F52-B3A5142CF08E}"/>
              </a:ext>
            </a:extLst>
          </p:cNvPr>
          <p:cNvSpPr/>
          <p:nvPr/>
        </p:nvSpPr>
        <p:spPr>
          <a:xfrm>
            <a:off x="6691812" y="2868234"/>
            <a:ext cx="272146" cy="1479708"/>
          </a:xfrm>
          <a:custGeom>
            <a:avLst/>
            <a:gdLst>
              <a:gd name="connsiteX0" fmla="*/ 241474 w 272146"/>
              <a:gd name="connsiteY0" fmla="*/ 0 h 1666115"/>
              <a:gd name="connsiteX1" fmla="*/ 235864 w 272146"/>
              <a:gd name="connsiteY1" fmla="*/ 123416 h 1666115"/>
              <a:gd name="connsiteX2" fmla="*/ 219035 w 272146"/>
              <a:gd name="connsiteY2" fmla="*/ 207563 h 1666115"/>
              <a:gd name="connsiteX3" fmla="*/ 213425 w 272146"/>
              <a:gd name="connsiteY3" fmla="*/ 241222 h 1666115"/>
              <a:gd name="connsiteX4" fmla="*/ 202205 w 272146"/>
              <a:gd name="connsiteY4" fmla="*/ 258051 h 1666115"/>
              <a:gd name="connsiteX5" fmla="*/ 168547 w 272146"/>
              <a:gd name="connsiteY5" fmla="*/ 291710 h 1666115"/>
              <a:gd name="connsiteX6" fmla="*/ 134888 w 272146"/>
              <a:gd name="connsiteY6" fmla="*/ 319759 h 1666115"/>
              <a:gd name="connsiteX7" fmla="*/ 118058 w 272146"/>
              <a:gd name="connsiteY7" fmla="*/ 342198 h 1666115"/>
              <a:gd name="connsiteX8" fmla="*/ 106839 w 272146"/>
              <a:gd name="connsiteY8" fmla="*/ 359028 h 1666115"/>
              <a:gd name="connsiteX9" fmla="*/ 67570 w 272146"/>
              <a:gd name="connsiteY9" fmla="*/ 409516 h 1666115"/>
              <a:gd name="connsiteX10" fmla="*/ 61960 w 272146"/>
              <a:gd name="connsiteY10" fmla="*/ 426346 h 1666115"/>
              <a:gd name="connsiteX11" fmla="*/ 33911 w 272146"/>
              <a:gd name="connsiteY11" fmla="*/ 460005 h 1666115"/>
              <a:gd name="connsiteX12" fmla="*/ 17081 w 272146"/>
              <a:gd name="connsiteY12" fmla="*/ 493663 h 1666115"/>
              <a:gd name="connsiteX13" fmla="*/ 252 w 272146"/>
              <a:gd name="connsiteY13" fmla="*/ 560981 h 1666115"/>
              <a:gd name="connsiteX14" fmla="*/ 17081 w 272146"/>
              <a:gd name="connsiteY14" fmla="*/ 656348 h 1666115"/>
              <a:gd name="connsiteX15" fmla="*/ 50740 w 272146"/>
              <a:gd name="connsiteY15" fmla="*/ 673178 h 1666115"/>
              <a:gd name="connsiteX16" fmla="*/ 84399 w 272146"/>
              <a:gd name="connsiteY16" fmla="*/ 695617 h 1666115"/>
              <a:gd name="connsiteX17" fmla="*/ 118058 w 272146"/>
              <a:gd name="connsiteY17" fmla="*/ 706836 h 1666115"/>
              <a:gd name="connsiteX18" fmla="*/ 134888 w 272146"/>
              <a:gd name="connsiteY18" fmla="*/ 718056 h 1666115"/>
              <a:gd name="connsiteX19" fmla="*/ 151717 w 272146"/>
              <a:gd name="connsiteY19" fmla="*/ 723666 h 1666115"/>
              <a:gd name="connsiteX20" fmla="*/ 185376 w 272146"/>
              <a:gd name="connsiteY20" fmla="*/ 746105 h 1666115"/>
              <a:gd name="connsiteX21" fmla="*/ 207815 w 272146"/>
              <a:gd name="connsiteY21" fmla="*/ 779764 h 1666115"/>
              <a:gd name="connsiteX22" fmla="*/ 219035 w 272146"/>
              <a:gd name="connsiteY22" fmla="*/ 796593 h 1666115"/>
              <a:gd name="connsiteX23" fmla="*/ 235864 w 272146"/>
              <a:gd name="connsiteY23" fmla="*/ 830252 h 1666115"/>
              <a:gd name="connsiteX24" fmla="*/ 247084 w 272146"/>
              <a:gd name="connsiteY24" fmla="*/ 863911 h 1666115"/>
              <a:gd name="connsiteX25" fmla="*/ 252694 w 272146"/>
              <a:gd name="connsiteY25" fmla="*/ 880741 h 1666115"/>
              <a:gd name="connsiteX26" fmla="*/ 263913 w 272146"/>
              <a:gd name="connsiteY26" fmla="*/ 925619 h 1666115"/>
              <a:gd name="connsiteX27" fmla="*/ 263913 w 272146"/>
              <a:gd name="connsiteY27" fmla="*/ 1054645 h 1666115"/>
              <a:gd name="connsiteX28" fmla="*/ 230254 w 272146"/>
              <a:gd name="connsiteY28" fmla="*/ 1077084 h 1666115"/>
              <a:gd name="connsiteX29" fmla="*/ 190986 w 272146"/>
              <a:gd name="connsiteY29" fmla="*/ 1093914 h 1666115"/>
              <a:gd name="connsiteX30" fmla="*/ 140497 w 272146"/>
              <a:gd name="connsiteY30" fmla="*/ 1127573 h 1666115"/>
              <a:gd name="connsiteX31" fmla="*/ 123668 w 272146"/>
              <a:gd name="connsiteY31" fmla="*/ 1138792 h 1666115"/>
              <a:gd name="connsiteX32" fmla="*/ 106839 w 272146"/>
              <a:gd name="connsiteY32" fmla="*/ 1150012 h 1666115"/>
              <a:gd name="connsiteX33" fmla="*/ 90009 w 272146"/>
              <a:gd name="connsiteY33" fmla="*/ 1183671 h 1666115"/>
              <a:gd name="connsiteX34" fmla="*/ 84399 w 272146"/>
              <a:gd name="connsiteY34" fmla="*/ 1200500 h 1666115"/>
              <a:gd name="connsiteX35" fmla="*/ 90009 w 272146"/>
              <a:gd name="connsiteY35" fmla="*/ 1262208 h 1666115"/>
              <a:gd name="connsiteX36" fmla="*/ 129278 w 272146"/>
              <a:gd name="connsiteY36" fmla="*/ 1307087 h 1666115"/>
              <a:gd name="connsiteX37" fmla="*/ 140497 w 272146"/>
              <a:gd name="connsiteY37" fmla="*/ 1323916 h 1666115"/>
              <a:gd name="connsiteX38" fmla="*/ 157327 w 272146"/>
              <a:gd name="connsiteY38" fmla="*/ 1335136 h 1666115"/>
              <a:gd name="connsiteX39" fmla="*/ 179766 w 272146"/>
              <a:gd name="connsiteY39" fmla="*/ 1368795 h 1666115"/>
              <a:gd name="connsiteX40" fmla="*/ 190986 w 272146"/>
              <a:gd name="connsiteY40" fmla="*/ 1385624 h 1666115"/>
              <a:gd name="connsiteX41" fmla="*/ 196596 w 272146"/>
              <a:gd name="connsiteY41" fmla="*/ 1402454 h 1666115"/>
              <a:gd name="connsiteX42" fmla="*/ 207815 w 272146"/>
              <a:gd name="connsiteY42" fmla="*/ 1424893 h 1666115"/>
              <a:gd name="connsiteX43" fmla="*/ 224645 w 272146"/>
              <a:gd name="connsiteY43" fmla="*/ 1464162 h 1666115"/>
              <a:gd name="connsiteX44" fmla="*/ 230254 w 272146"/>
              <a:gd name="connsiteY44" fmla="*/ 1480991 h 1666115"/>
              <a:gd name="connsiteX45" fmla="*/ 241474 w 272146"/>
              <a:gd name="connsiteY45" fmla="*/ 1497820 h 1666115"/>
              <a:gd name="connsiteX46" fmla="*/ 235864 w 272146"/>
              <a:gd name="connsiteY46" fmla="*/ 1587578 h 1666115"/>
              <a:gd name="connsiteX47" fmla="*/ 224645 w 272146"/>
              <a:gd name="connsiteY47" fmla="*/ 1621236 h 1666115"/>
              <a:gd name="connsiteX48" fmla="*/ 224645 w 272146"/>
              <a:gd name="connsiteY48" fmla="*/ 1666115 h 166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72146" h="1666115">
                <a:moveTo>
                  <a:pt x="241474" y="0"/>
                </a:moveTo>
                <a:cubicBezTo>
                  <a:pt x="239604" y="41139"/>
                  <a:pt x="239708" y="82415"/>
                  <a:pt x="235864" y="123416"/>
                </a:cubicBezTo>
                <a:cubicBezTo>
                  <a:pt x="234660" y="136254"/>
                  <a:pt x="222442" y="187120"/>
                  <a:pt x="219035" y="207563"/>
                </a:cubicBezTo>
                <a:cubicBezTo>
                  <a:pt x="217165" y="218783"/>
                  <a:pt x="217022" y="230431"/>
                  <a:pt x="213425" y="241222"/>
                </a:cubicBezTo>
                <a:cubicBezTo>
                  <a:pt x="211293" y="247618"/>
                  <a:pt x="206684" y="253012"/>
                  <a:pt x="202205" y="258051"/>
                </a:cubicBezTo>
                <a:cubicBezTo>
                  <a:pt x="191664" y="269910"/>
                  <a:pt x="181749" y="282909"/>
                  <a:pt x="168547" y="291710"/>
                </a:cubicBezTo>
                <a:cubicBezTo>
                  <a:pt x="151234" y="303252"/>
                  <a:pt x="149286" y="302961"/>
                  <a:pt x="134888" y="319759"/>
                </a:cubicBezTo>
                <a:cubicBezTo>
                  <a:pt x="128803" y="326858"/>
                  <a:pt x="123492" y="334590"/>
                  <a:pt x="118058" y="342198"/>
                </a:cubicBezTo>
                <a:cubicBezTo>
                  <a:pt x="114139" y="347684"/>
                  <a:pt x="111155" y="353848"/>
                  <a:pt x="106839" y="359028"/>
                </a:cubicBezTo>
                <a:cubicBezTo>
                  <a:pt x="90703" y="378392"/>
                  <a:pt x="77024" y="381153"/>
                  <a:pt x="67570" y="409516"/>
                </a:cubicBezTo>
                <a:cubicBezTo>
                  <a:pt x="65700" y="415126"/>
                  <a:pt x="65240" y="421426"/>
                  <a:pt x="61960" y="426346"/>
                </a:cubicBezTo>
                <a:cubicBezTo>
                  <a:pt x="37143" y="463572"/>
                  <a:pt x="52269" y="423291"/>
                  <a:pt x="33911" y="460005"/>
                </a:cubicBezTo>
                <a:cubicBezTo>
                  <a:pt x="10687" y="506451"/>
                  <a:pt x="49233" y="445438"/>
                  <a:pt x="17081" y="493663"/>
                </a:cubicBezTo>
                <a:cubicBezTo>
                  <a:pt x="2265" y="538113"/>
                  <a:pt x="7806" y="515656"/>
                  <a:pt x="252" y="560981"/>
                </a:cubicBezTo>
                <a:cubicBezTo>
                  <a:pt x="2482" y="592204"/>
                  <a:pt x="-7705" y="631562"/>
                  <a:pt x="17081" y="656348"/>
                </a:cubicBezTo>
                <a:cubicBezTo>
                  <a:pt x="35759" y="675026"/>
                  <a:pt x="30209" y="661772"/>
                  <a:pt x="50740" y="673178"/>
                </a:cubicBezTo>
                <a:cubicBezTo>
                  <a:pt x="62527" y="679727"/>
                  <a:pt x="71607" y="691353"/>
                  <a:pt x="84399" y="695617"/>
                </a:cubicBezTo>
                <a:lnTo>
                  <a:pt x="118058" y="706836"/>
                </a:lnTo>
                <a:cubicBezTo>
                  <a:pt x="123668" y="710576"/>
                  <a:pt x="128857" y="715041"/>
                  <a:pt x="134888" y="718056"/>
                </a:cubicBezTo>
                <a:cubicBezTo>
                  <a:pt x="140177" y="720701"/>
                  <a:pt x="146797" y="720386"/>
                  <a:pt x="151717" y="723666"/>
                </a:cubicBezTo>
                <a:cubicBezTo>
                  <a:pt x="193738" y="751680"/>
                  <a:pt x="145361" y="732766"/>
                  <a:pt x="185376" y="746105"/>
                </a:cubicBezTo>
                <a:lnTo>
                  <a:pt x="207815" y="779764"/>
                </a:lnTo>
                <a:lnTo>
                  <a:pt x="219035" y="796593"/>
                </a:lnTo>
                <a:cubicBezTo>
                  <a:pt x="239494" y="857970"/>
                  <a:pt x="206866" y="765007"/>
                  <a:pt x="235864" y="830252"/>
                </a:cubicBezTo>
                <a:cubicBezTo>
                  <a:pt x="240667" y="841059"/>
                  <a:pt x="243344" y="852691"/>
                  <a:pt x="247084" y="863911"/>
                </a:cubicBezTo>
                <a:cubicBezTo>
                  <a:pt x="248954" y="869521"/>
                  <a:pt x="251534" y="874942"/>
                  <a:pt x="252694" y="880741"/>
                </a:cubicBezTo>
                <a:cubicBezTo>
                  <a:pt x="259464" y="914588"/>
                  <a:pt x="255289" y="899744"/>
                  <a:pt x="263913" y="925619"/>
                </a:cubicBezTo>
                <a:cubicBezTo>
                  <a:pt x="269978" y="968074"/>
                  <a:pt x="278927" y="1011747"/>
                  <a:pt x="263913" y="1054645"/>
                </a:cubicBezTo>
                <a:cubicBezTo>
                  <a:pt x="259458" y="1067372"/>
                  <a:pt x="241474" y="1069604"/>
                  <a:pt x="230254" y="1077084"/>
                </a:cubicBezTo>
                <a:cubicBezTo>
                  <a:pt x="207008" y="1092581"/>
                  <a:pt x="219968" y="1086668"/>
                  <a:pt x="190986" y="1093914"/>
                </a:cubicBezTo>
                <a:lnTo>
                  <a:pt x="140497" y="1127573"/>
                </a:lnTo>
                <a:lnTo>
                  <a:pt x="123668" y="1138792"/>
                </a:lnTo>
                <a:lnTo>
                  <a:pt x="106839" y="1150012"/>
                </a:lnTo>
                <a:cubicBezTo>
                  <a:pt x="92738" y="1192311"/>
                  <a:pt x="111759" y="1140172"/>
                  <a:pt x="90009" y="1183671"/>
                </a:cubicBezTo>
                <a:cubicBezTo>
                  <a:pt x="87364" y="1188960"/>
                  <a:pt x="86269" y="1194890"/>
                  <a:pt x="84399" y="1200500"/>
                </a:cubicBezTo>
                <a:cubicBezTo>
                  <a:pt x="86269" y="1221069"/>
                  <a:pt x="84181" y="1242393"/>
                  <a:pt x="90009" y="1262208"/>
                </a:cubicBezTo>
                <a:cubicBezTo>
                  <a:pt x="97991" y="1289345"/>
                  <a:pt x="110327" y="1294453"/>
                  <a:pt x="129278" y="1307087"/>
                </a:cubicBezTo>
                <a:cubicBezTo>
                  <a:pt x="133018" y="1312697"/>
                  <a:pt x="135730" y="1319149"/>
                  <a:pt x="140497" y="1323916"/>
                </a:cubicBezTo>
                <a:cubicBezTo>
                  <a:pt x="145265" y="1328684"/>
                  <a:pt x="152887" y="1330062"/>
                  <a:pt x="157327" y="1335136"/>
                </a:cubicBezTo>
                <a:cubicBezTo>
                  <a:pt x="166206" y="1345284"/>
                  <a:pt x="172286" y="1357575"/>
                  <a:pt x="179766" y="1368795"/>
                </a:cubicBezTo>
                <a:lnTo>
                  <a:pt x="190986" y="1385624"/>
                </a:lnTo>
                <a:cubicBezTo>
                  <a:pt x="192856" y="1391234"/>
                  <a:pt x="194267" y="1397019"/>
                  <a:pt x="196596" y="1402454"/>
                </a:cubicBezTo>
                <a:cubicBezTo>
                  <a:pt x="199890" y="1410140"/>
                  <a:pt x="204879" y="1417063"/>
                  <a:pt x="207815" y="1424893"/>
                </a:cubicBezTo>
                <a:cubicBezTo>
                  <a:pt x="223339" y="1466291"/>
                  <a:pt x="201908" y="1430057"/>
                  <a:pt x="224645" y="1464162"/>
                </a:cubicBezTo>
                <a:cubicBezTo>
                  <a:pt x="226515" y="1469772"/>
                  <a:pt x="227610" y="1475702"/>
                  <a:pt x="230254" y="1480991"/>
                </a:cubicBezTo>
                <a:cubicBezTo>
                  <a:pt x="233269" y="1487021"/>
                  <a:pt x="241120" y="1491087"/>
                  <a:pt x="241474" y="1497820"/>
                </a:cubicBezTo>
                <a:cubicBezTo>
                  <a:pt x="243050" y="1527756"/>
                  <a:pt x="239914" y="1557875"/>
                  <a:pt x="235864" y="1587578"/>
                </a:cubicBezTo>
                <a:cubicBezTo>
                  <a:pt x="234266" y="1599296"/>
                  <a:pt x="224645" y="1609410"/>
                  <a:pt x="224645" y="1621236"/>
                </a:cubicBezTo>
                <a:lnTo>
                  <a:pt x="224645" y="1666115"/>
                </a:ln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61F121-0525-8C41-B2C9-7FD538465450}"/>
              </a:ext>
            </a:extLst>
          </p:cNvPr>
          <p:cNvCxnSpPr>
            <a:cxnSpLocks/>
          </p:cNvCxnSpPr>
          <p:nvPr/>
        </p:nvCxnSpPr>
        <p:spPr>
          <a:xfrm>
            <a:off x="6276109" y="3948853"/>
            <a:ext cx="684898" cy="513698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 46">
            <a:extLst>
              <a:ext uri="{FF2B5EF4-FFF2-40B4-BE49-F238E27FC236}">
                <a16:creationId xmlns:a16="http://schemas.microsoft.com/office/drawing/2014/main" id="{FBCFAA4E-45A9-A64F-860F-ECB7470A4EC9}"/>
              </a:ext>
            </a:extLst>
          </p:cNvPr>
          <p:cNvSpPr/>
          <p:nvPr/>
        </p:nvSpPr>
        <p:spPr>
          <a:xfrm>
            <a:off x="6691812" y="4626502"/>
            <a:ext cx="272146" cy="1405924"/>
          </a:xfrm>
          <a:custGeom>
            <a:avLst/>
            <a:gdLst>
              <a:gd name="connsiteX0" fmla="*/ 241474 w 272146"/>
              <a:gd name="connsiteY0" fmla="*/ 0 h 1666115"/>
              <a:gd name="connsiteX1" fmla="*/ 235864 w 272146"/>
              <a:gd name="connsiteY1" fmla="*/ 123416 h 1666115"/>
              <a:gd name="connsiteX2" fmla="*/ 219035 w 272146"/>
              <a:gd name="connsiteY2" fmla="*/ 207563 h 1666115"/>
              <a:gd name="connsiteX3" fmla="*/ 213425 w 272146"/>
              <a:gd name="connsiteY3" fmla="*/ 241222 h 1666115"/>
              <a:gd name="connsiteX4" fmla="*/ 202205 w 272146"/>
              <a:gd name="connsiteY4" fmla="*/ 258051 h 1666115"/>
              <a:gd name="connsiteX5" fmla="*/ 168547 w 272146"/>
              <a:gd name="connsiteY5" fmla="*/ 291710 h 1666115"/>
              <a:gd name="connsiteX6" fmla="*/ 134888 w 272146"/>
              <a:gd name="connsiteY6" fmla="*/ 319759 h 1666115"/>
              <a:gd name="connsiteX7" fmla="*/ 118058 w 272146"/>
              <a:gd name="connsiteY7" fmla="*/ 342198 h 1666115"/>
              <a:gd name="connsiteX8" fmla="*/ 106839 w 272146"/>
              <a:gd name="connsiteY8" fmla="*/ 359028 h 1666115"/>
              <a:gd name="connsiteX9" fmla="*/ 67570 w 272146"/>
              <a:gd name="connsiteY9" fmla="*/ 409516 h 1666115"/>
              <a:gd name="connsiteX10" fmla="*/ 61960 w 272146"/>
              <a:gd name="connsiteY10" fmla="*/ 426346 h 1666115"/>
              <a:gd name="connsiteX11" fmla="*/ 33911 w 272146"/>
              <a:gd name="connsiteY11" fmla="*/ 460005 h 1666115"/>
              <a:gd name="connsiteX12" fmla="*/ 17081 w 272146"/>
              <a:gd name="connsiteY12" fmla="*/ 493663 h 1666115"/>
              <a:gd name="connsiteX13" fmla="*/ 252 w 272146"/>
              <a:gd name="connsiteY13" fmla="*/ 560981 h 1666115"/>
              <a:gd name="connsiteX14" fmla="*/ 17081 w 272146"/>
              <a:gd name="connsiteY14" fmla="*/ 656348 h 1666115"/>
              <a:gd name="connsiteX15" fmla="*/ 50740 w 272146"/>
              <a:gd name="connsiteY15" fmla="*/ 673178 h 1666115"/>
              <a:gd name="connsiteX16" fmla="*/ 84399 w 272146"/>
              <a:gd name="connsiteY16" fmla="*/ 695617 h 1666115"/>
              <a:gd name="connsiteX17" fmla="*/ 118058 w 272146"/>
              <a:gd name="connsiteY17" fmla="*/ 706836 h 1666115"/>
              <a:gd name="connsiteX18" fmla="*/ 134888 w 272146"/>
              <a:gd name="connsiteY18" fmla="*/ 718056 h 1666115"/>
              <a:gd name="connsiteX19" fmla="*/ 151717 w 272146"/>
              <a:gd name="connsiteY19" fmla="*/ 723666 h 1666115"/>
              <a:gd name="connsiteX20" fmla="*/ 185376 w 272146"/>
              <a:gd name="connsiteY20" fmla="*/ 746105 h 1666115"/>
              <a:gd name="connsiteX21" fmla="*/ 207815 w 272146"/>
              <a:gd name="connsiteY21" fmla="*/ 779764 h 1666115"/>
              <a:gd name="connsiteX22" fmla="*/ 219035 w 272146"/>
              <a:gd name="connsiteY22" fmla="*/ 796593 h 1666115"/>
              <a:gd name="connsiteX23" fmla="*/ 235864 w 272146"/>
              <a:gd name="connsiteY23" fmla="*/ 830252 h 1666115"/>
              <a:gd name="connsiteX24" fmla="*/ 247084 w 272146"/>
              <a:gd name="connsiteY24" fmla="*/ 863911 h 1666115"/>
              <a:gd name="connsiteX25" fmla="*/ 252694 w 272146"/>
              <a:gd name="connsiteY25" fmla="*/ 880741 h 1666115"/>
              <a:gd name="connsiteX26" fmla="*/ 263913 w 272146"/>
              <a:gd name="connsiteY26" fmla="*/ 925619 h 1666115"/>
              <a:gd name="connsiteX27" fmla="*/ 263913 w 272146"/>
              <a:gd name="connsiteY27" fmla="*/ 1054645 h 1666115"/>
              <a:gd name="connsiteX28" fmla="*/ 230254 w 272146"/>
              <a:gd name="connsiteY28" fmla="*/ 1077084 h 1666115"/>
              <a:gd name="connsiteX29" fmla="*/ 190986 w 272146"/>
              <a:gd name="connsiteY29" fmla="*/ 1093914 h 1666115"/>
              <a:gd name="connsiteX30" fmla="*/ 140497 w 272146"/>
              <a:gd name="connsiteY30" fmla="*/ 1127573 h 1666115"/>
              <a:gd name="connsiteX31" fmla="*/ 123668 w 272146"/>
              <a:gd name="connsiteY31" fmla="*/ 1138792 h 1666115"/>
              <a:gd name="connsiteX32" fmla="*/ 106839 w 272146"/>
              <a:gd name="connsiteY32" fmla="*/ 1150012 h 1666115"/>
              <a:gd name="connsiteX33" fmla="*/ 90009 w 272146"/>
              <a:gd name="connsiteY33" fmla="*/ 1183671 h 1666115"/>
              <a:gd name="connsiteX34" fmla="*/ 84399 w 272146"/>
              <a:gd name="connsiteY34" fmla="*/ 1200500 h 1666115"/>
              <a:gd name="connsiteX35" fmla="*/ 90009 w 272146"/>
              <a:gd name="connsiteY35" fmla="*/ 1262208 h 1666115"/>
              <a:gd name="connsiteX36" fmla="*/ 129278 w 272146"/>
              <a:gd name="connsiteY36" fmla="*/ 1307087 h 1666115"/>
              <a:gd name="connsiteX37" fmla="*/ 140497 w 272146"/>
              <a:gd name="connsiteY37" fmla="*/ 1323916 h 1666115"/>
              <a:gd name="connsiteX38" fmla="*/ 157327 w 272146"/>
              <a:gd name="connsiteY38" fmla="*/ 1335136 h 1666115"/>
              <a:gd name="connsiteX39" fmla="*/ 179766 w 272146"/>
              <a:gd name="connsiteY39" fmla="*/ 1368795 h 1666115"/>
              <a:gd name="connsiteX40" fmla="*/ 190986 w 272146"/>
              <a:gd name="connsiteY40" fmla="*/ 1385624 h 1666115"/>
              <a:gd name="connsiteX41" fmla="*/ 196596 w 272146"/>
              <a:gd name="connsiteY41" fmla="*/ 1402454 h 1666115"/>
              <a:gd name="connsiteX42" fmla="*/ 207815 w 272146"/>
              <a:gd name="connsiteY42" fmla="*/ 1424893 h 1666115"/>
              <a:gd name="connsiteX43" fmla="*/ 224645 w 272146"/>
              <a:gd name="connsiteY43" fmla="*/ 1464162 h 1666115"/>
              <a:gd name="connsiteX44" fmla="*/ 230254 w 272146"/>
              <a:gd name="connsiteY44" fmla="*/ 1480991 h 1666115"/>
              <a:gd name="connsiteX45" fmla="*/ 241474 w 272146"/>
              <a:gd name="connsiteY45" fmla="*/ 1497820 h 1666115"/>
              <a:gd name="connsiteX46" fmla="*/ 235864 w 272146"/>
              <a:gd name="connsiteY46" fmla="*/ 1587578 h 1666115"/>
              <a:gd name="connsiteX47" fmla="*/ 224645 w 272146"/>
              <a:gd name="connsiteY47" fmla="*/ 1621236 h 1666115"/>
              <a:gd name="connsiteX48" fmla="*/ 224645 w 272146"/>
              <a:gd name="connsiteY48" fmla="*/ 1666115 h 166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72146" h="1666115">
                <a:moveTo>
                  <a:pt x="241474" y="0"/>
                </a:moveTo>
                <a:cubicBezTo>
                  <a:pt x="239604" y="41139"/>
                  <a:pt x="239708" y="82415"/>
                  <a:pt x="235864" y="123416"/>
                </a:cubicBezTo>
                <a:cubicBezTo>
                  <a:pt x="234660" y="136254"/>
                  <a:pt x="222442" y="187120"/>
                  <a:pt x="219035" y="207563"/>
                </a:cubicBezTo>
                <a:cubicBezTo>
                  <a:pt x="217165" y="218783"/>
                  <a:pt x="217022" y="230431"/>
                  <a:pt x="213425" y="241222"/>
                </a:cubicBezTo>
                <a:cubicBezTo>
                  <a:pt x="211293" y="247618"/>
                  <a:pt x="206684" y="253012"/>
                  <a:pt x="202205" y="258051"/>
                </a:cubicBezTo>
                <a:cubicBezTo>
                  <a:pt x="191664" y="269910"/>
                  <a:pt x="181749" y="282909"/>
                  <a:pt x="168547" y="291710"/>
                </a:cubicBezTo>
                <a:cubicBezTo>
                  <a:pt x="151234" y="303252"/>
                  <a:pt x="149286" y="302961"/>
                  <a:pt x="134888" y="319759"/>
                </a:cubicBezTo>
                <a:cubicBezTo>
                  <a:pt x="128803" y="326858"/>
                  <a:pt x="123492" y="334590"/>
                  <a:pt x="118058" y="342198"/>
                </a:cubicBezTo>
                <a:cubicBezTo>
                  <a:pt x="114139" y="347684"/>
                  <a:pt x="111155" y="353848"/>
                  <a:pt x="106839" y="359028"/>
                </a:cubicBezTo>
                <a:cubicBezTo>
                  <a:pt x="90703" y="378392"/>
                  <a:pt x="77024" y="381153"/>
                  <a:pt x="67570" y="409516"/>
                </a:cubicBezTo>
                <a:cubicBezTo>
                  <a:pt x="65700" y="415126"/>
                  <a:pt x="65240" y="421426"/>
                  <a:pt x="61960" y="426346"/>
                </a:cubicBezTo>
                <a:cubicBezTo>
                  <a:pt x="37143" y="463572"/>
                  <a:pt x="52269" y="423291"/>
                  <a:pt x="33911" y="460005"/>
                </a:cubicBezTo>
                <a:cubicBezTo>
                  <a:pt x="10687" y="506451"/>
                  <a:pt x="49233" y="445438"/>
                  <a:pt x="17081" y="493663"/>
                </a:cubicBezTo>
                <a:cubicBezTo>
                  <a:pt x="2265" y="538113"/>
                  <a:pt x="7806" y="515656"/>
                  <a:pt x="252" y="560981"/>
                </a:cubicBezTo>
                <a:cubicBezTo>
                  <a:pt x="2482" y="592204"/>
                  <a:pt x="-7705" y="631562"/>
                  <a:pt x="17081" y="656348"/>
                </a:cubicBezTo>
                <a:cubicBezTo>
                  <a:pt x="35759" y="675026"/>
                  <a:pt x="30209" y="661772"/>
                  <a:pt x="50740" y="673178"/>
                </a:cubicBezTo>
                <a:cubicBezTo>
                  <a:pt x="62527" y="679727"/>
                  <a:pt x="71607" y="691353"/>
                  <a:pt x="84399" y="695617"/>
                </a:cubicBezTo>
                <a:lnTo>
                  <a:pt x="118058" y="706836"/>
                </a:lnTo>
                <a:cubicBezTo>
                  <a:pt x="123668" y="710576"/>
                  <a:pt x="128857" y="715041"/>
                  <a:pt x="134888" y="718056"/>
                </a:cubicBezTo>
                <a:cubicBezTo>
                  <a:pt x="140177" y="720701"/>
                  <a:pt x="146797" y="720386"/>
                  <a:pt x="151717" y="723666"/>
                </a:cubicBezTo>
                <a:cubicBezTo>
                  <a:pt x="193738" y="751680"/>
                  <a:pt x="145361" y="732766"/>
                  <a:pt x="185376" y="746105"/>
                </a:cubicBezTo>
                <a:lnTo>
                  <a:pt x="207815" y="779764"/>
                </a:lnTo>
                <a:lnTo>
                  <a:pt x="219035" y="796593"/>
                </a:lnTo>
                <a:cubicBezTo>
                  <a:pt x="239494" y="857970"/>
                  <a:pt x="206866" y="765007"/>
                  <a:pt x="235864" y="830252"/>
                </a:cubicBezTo>
                <a:cubicBezTo>
                  <a:pt x="240667" y="841059"/>
                  <a:pt x="243344" y="852691"/>
                  <a:pt x="247084" y="863911"/>
                </a:cubicBezTo>
                <a:cubicBezTo>
                  <a:pt x="248954" y="869521"/>
                  <a:pt x="251534" y="874942"/>
                  <a:pt x="252694" y="880741"/>
                </a:cubicBezTo>
                <a:cubicBezTo>
                  <a:pt x="259464" y="914588"/>
                  <a:pt x="255289" y="899744"/>
                  <a:pt x="263913" y="925619"/>
                </a:cubicBezTo>
                <a:cubicBezTo>
                  <a:pt x="269978" y="968074"/>
                  <a:pt x="278927" y="1011747"/>
                  <a:pt x="263913" y="1054645"/>
                </a:cubicBezTo>
                <a:cubicBezTo>
                  <a:pt x="259458" y="1067372"/>
                  <a:pt x="241474" y="1069604"/>
                  <a:pt x="230254" y="1077084"/>
                </a:cubicBezTo>
                <a:cubicBezTo>
                  <a:pt x="207008" y="1092581"/>
                  <a:pt x="219968" y="1086668"/>
                  <a:pt x="190986" y="1093914"/>
                </a:cubicBezTo>
                <a:lnTo>
                  <a:pt x="140497" y="1127573"/>
                </a:lnTo>
                <a:lnTo>
                  <a:pt x="123668" y="1138792"/>
                </a:lnTo>
                <a:lnTo>
                  <a:pt x="106839" y="1150012"/>
                </a:lnTo>
                <a:cubicBezTo>
                  <a:pt x="92738" y="1192311"/>
                  <a:pt x="111759" y="1140172"/>
                  <a:pt x="90009" y="1183671"/>
                </a:cubicBezTo>
                <a:cubicBezTo>
                  <a:pt x="87364" y="1188960"/>
                  <a:pt x="86269" y="1194890"/>
                  <a:pt x="84399" y="1200500"/>
                </a:cubicBezTo>
                <a:cubicBezTo>
                  <a:pt x="86269" y="1221069"/>
                  <a:pt x="84181" y="1242393"/>
                  <a:pt x="90009" y="1262208"/>
                </a:cubicBezTo>
                <a:cubicBezTo>
                  <a:pt x="97991" y="1289345"/>
                  <a:pt x="110327" y="1294453"/>
                  <a:pt x="129278" y="1307087"/>
                </a:cubicBezTo>
                <a:cubicBezTo>
                  <a:pt x="133018" y="1312697"/>
                  <a:pt x="135730" y="1319149"/>
                  <a:pt x="140497" y="1323916"/>
                </a:cubicBezTo>
                <a:cubicBezTo>
                  <a:pt x="145265" y="1328684"/>
                  <a:pt x="152887" y="1330062"/>
                  <a:pt x="157327" y="1335136"/>
                </a:cubicBezTo>
                <a:cubicBezTo>
                  <a:pt x="166206" y="1345284"/>
                  <a:pt x="172286" y="1357575"/>
                  <a:pt x="179766" y="1368795"/>
                </a:cubicBezTo>
                <a:lnTo>
                  <a:pt x="190986" y="1385624"/>
                </a:lnTo>
                <a:cubicBezTo>
                  <a:pt x="192856" y="1391234"/>
                  <a:pt x="194267" y="1397019"/>
                  <a:pt x="196596" y="1402454"/>
                </a:cubicBezTo>
                <a:cubicBezTo>
                  <a:pt x="199890" y="1410140"/>
                  <a:pt x="204879" y="1417063"/>
                  <a:pt x="207815" y="1424893"/>
                </a:cubicBezTo>
                <a:cubicBezTo>
                  <a:pt x="223339" y="1466291"/>
                  <a:pt x="201908" y="1430057"/>
                  <a:pt x="224645" y="1464162"/>
                </a:cubicBezTo>
                <a:cubicBezTo>
                  <a:pt x="226515" y="1469772"/>
                  <a:pt x="227610" y="1475702"/>
                  <a:pt x="230254" y="1480991"/>
                </a:cubicBezTo>
                <a:cubicBezTo>
                  <a:pt x="233269" y="1487021"/>
                  <a:pt x="241120" y="1491087"/>
                  <a:pt x="241474" y="1497820"/>
                </a:cubicBezTo>
                <a:cubicBezTo>
                  <a:pt x="243050" y="1527756"/>
                  <a:pt x="239914" y="1557875"/>
                  <a:pt x="235864" y="1587578"/>
                </a:cubicBezTo>
                <a:cubicBezTo>
                  <a:pt x="234266" y="1599296"/>
                  <a:pt x="224645" y="1609410"/>
                  <a:pt x="224645" y="1621236"/>
                </a:cubicBezTo>
                <a:lnTo>
                  <a:pt x="224645" y="1666115"/>
                </a:ln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4641BF6-0E5D-2141-8DC9-068D61D44D9A}"/>
              </a:ext>
            </a:extLst>
          </p:cNvPr>
          <p:cNvSpPr/>
          <p:nvPr/>
        </p:nvSpPr>
        <p:spPr>
          <a:xfrm>
            <a:off x="6075264" y="2455568"/>
            <a:ext cx="15052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>
                <a:latin typeface="Century Gothic" charset="0"/>
                <a:ea typeface="Century Gothic" charset="0"/>
                <a:cs typeface="Century Gothic" charset="0"/>
              </a:rPr>
              <a:t>Thread 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D2F91B-765C-DB43-97DA-171B609B3B2B}"/>
              </a:ext>
            </a:extLst>
          </p:cNvPr>
          <p:cNvSpPr/>
          <p:nvPr/>
        </p:nvSpPr>
        <p:spPr>
          <a:xfrm>
            <a:off x="1662540" y="4121419"/>
            <a:ext cx="23826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b="1" i="1">
                <a:latin typeface="Century Gothic" charset="0"/>
                <a:ea typeface="Century Gothic" charset="0"/>
                <a:cs typeface="Century Gothic" charset="0"/>
              </a:rPr>
              <a:t>object fields as separate entities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41693A-E631-1649-A2C9-06A5745003F3}"/>
              </a:ext>
            </a:extLst>
          </p:cNvPr>
          <p:cNvCxnSpPr>
            <a:cxnSpLocks/>
          </p:cNvCxnSpPr>
          <p:nvPr/>
        </p:nvCxnSpPr>
        <p:spPr>
          <a:xfrm flipV="1">
            <a:off x="6276109" y="4531695"/>
            <a:ext cx="684898" cy="513698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B84EEC-52EA-164B-AB66-B8F65F6B5E70}"/>
              </a:ext>
            </a:extLst>
          </p:cNvPr>
          <p:cNvCxnSpPr/>
          <p:nvPr/>
        </p:nvCxnSpPr>
        <p:spPr>
          <a:xfrm>
            <a:off x="4410448" y="3887266"/>
            <a:ext cx="53839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9216BEE-536B-BE41-B58D-D3ED3EBD8361}"/>
              </a:ext>
            </a:extLst>
          </p:cNvPr>
          <p:cNvSpPr/>
          <p:nvPr/>
        </p:nvSpPr>
        <p:spPr>
          <a:xfrm>
            <a:off x="6968831" y="4121419"/>
            <a:ext cx="23826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>
                <a:latin typeface="Century Gothic" charset="0"/>
                <a:ea typeface="Century Gothic" charset="0"/>
                <a:cs typeface="Century Gothic" charset="0"/>
              </a:rPr>
              <a:t>both object fields as same entity</a:t>
            </a:r>
          </a:p>
        </p:txBody>
      </p:sp>
    </p:spTree>
    <p:extLst>
      <p:ext uri="{BB962C8B-B14F-4D97-AF65-F5344CB8AC3E}">
        <p14:creationId xmlns:p14="http://schemas.microsoft.com/office/powerpoint/2010/main" val="400012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High-Level Data Races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 21, 2018</a:t>
            </a: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ARVI Winter School — J. Lourenço © FCT-UNL 2018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4F9D-FF56-0B40-9B7C-E64F2444B4B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890791" y="2110155"/>
            <a:ext cx="8742699" cy="1569660"/>
            <a:chOff x="80295" y="2910660"/>
            <a:chExt cx="8365859" cy="1569660"/>
          </a:xfrm>
        </p:grpSpPr>
        <p:sp>
          <p:nvSpPr>
            <p:cNvPr id="14" name="TextBox 13"/>
            <p:cNvSpPr txBox="1"/>
            <p:nvPr/>
          </p:nvSpPr>
          <p:spPr>
            <a:xfrm>
              <a:off x="80295" y="2910660"/>
              <a:ext cx="3845211" cy="156966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// Thread 1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 dirty="0" err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equals(){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b="1" dirty="0" err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loc_x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getX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(); </a:t>
              </a:r>
              <a:r>
                <a:rPr lang="en-US" sz="1600" b="1" dirty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600" b="1" dirty="0" err="1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synchr</a:t>
              </a:r>
              <a:endParaRPr lang="en-US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b="1" dirty="0" err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loc_y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getY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(); </a:t>
              </a:r>
              <a:r>
                <a:rPr lang="en-US" sz="1600" b="1" dirty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600" b="1" dirty="0" err="1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synchr</a:t>
              </a:r>
              <a:endParaRPr lang="en-US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  return </a:t>
              </a:r>
              <a:r>
                <a:rPr lang="en-US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loc_x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loc_y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25674" y="2910660"/>
              <a:ext cx="4320480" cy="156966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// Thread 2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public synchronized</a:t>
              </a:r>
              <a:br>
                <a:rPr lang="en-US" sz="16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b="1" dirty="0" err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setPair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v1, </a:t>
              </a:r>
              <a:r>
                <a:rPr lang="en-US" sz="1600" b="1" dirty="0" err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v2){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x = v1;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y = v2;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sp>
        <p:nvSpPr>
          <p:cNvPr id="78" name="Rectangle 77"/>
          <p:cNvSpPr/>
          <p:nvPr/>
        </p:nvSpPr>
        <p:spPr>
          <a:xfrm>
            <a:off x="2355228" y="5157193"/>
            <a:ext cx="1216824" cy="4133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(1,?)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690215" y="3951802"/>
            <a:ext cx="1216824" cy="4133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(1,1)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2355228" y="4931876"/>
            <a:ext cx="7008712" cy="1161420"/>
            <a:chOff x="683568" y="4931876"/>
            <a:chExt cx="7008712" cy="1161420"/>
          </a:xfrm>
        </p:grpSpPr>
        <p:sp>
          <p:nvSpPr>
            <p:cNvPr id="32" name="TextBox 31"/>
            <p:cNvSpPr txBox="1"/>
            <p:nvPr/>
          </p:nvSpPr>
          <p:spPr>
            <a:xfrm>
              <a:off x="683568" y="5723964"/>
              <a:ext cx="1296144" cy="36933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Thread2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3568" y="4931876"/>
              <a:ext cx="1296144" cy="36933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Thread1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>
              <a:off x="1979319" y="5128022"/>
              <a:ext cx="554500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7524328" y="4931876"/>
              <a:ext cx="167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 bwMode="auto">
            <a:xfrm>
              <a:off x="1979712" y="5916173"/>
              <a:ext cx="554461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7524328" y="5697114"/>
              <a:ext cx="167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</a:t>
              </a:r>
            </a:p>
          </p:txBody>
        </p:sp>
      </p:grpSp>
      <p:sp>
        <p:nvSpPr>
          <p:cNvPr id="79" name="Rectangle 78"/>
          <p:cNvSpPr/>
          <p:nvPr/>
        </p:nvSpPr>
        <p:spPr>
          <a:xfrm>
            <a:off x="2355228" y="5157193"/>
            <a:ext cx="1216824" cy="413303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(1,2)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7323780" y="4980325"/>
            <a:ext cx="864096" cy="3282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latin typeface="Verdana (Body)"/>
              </a:rPr>
              <a:t>getY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4443460" y="4972986"/>
            <a:ext cx="864096" cy="3282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latin typeface="Verdana (Body)"/>
              </a:rPr>
              <a:t>getX</a:t>
            </a:r>
          </a:p>
        </p:txBody>
      </p:sp>
      <p:sp>
        <p:nvSpPr>
          <p:cNvPr id="94" name="Rectangle 93"/>
          <p:cNvSpPr/>
          <p:nvPr/>
        </p:nvSpPr>
        <p:spPr>
          <a:xfrm>
            <a:off x="5699924" y="3951973"/>
            <a:ext cx="1216824" cy="4133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(2,2)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5307557" y="3966453"/>
            <a:ext cx="1053009" cy="1013872"/>
            <a:chOff x="3635896" y="3951801"/>
            <a:chExt cx="1053009" cy="1013872"/>
          </a:xfrm>
        </p:grpSpPr>
        <p:sp>
          <p:nvSpPr>
            <p:cNvPr id="48" name="Oval 47"/>
            <p:cNvSpPr/>
            <p:nvPr/>
          </p:nvSpPr>
          <p:spPr bwMode="auto">
            <a:xfrm>
              <a:off x="4251654" y="3951801"/>
              <a:ext cx="437251" cy="44525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u="sng">
                <a:solidFill>
                  <a:schemeClr val="tx1"/>
                </a:solidFill>
                <a:latin typeface="timmons" charset="0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 bwMode="auto">
            <a:xfrm flipH="1">
              <a:off x="3635896" y="4357792"/>
              <a:ext cx="709602" cy="60788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/>
          <p:cNvSpPr/>
          <p:nvPr/>
        </p:nvSpPr>
        <p:spPr bwMode="auto">
          <a:xfrm>
            <a:off x="5750833" y="5723964"/>
            <a:ext cx="1134425" cy="3424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latin typeface="Verdana (Body)"/>
              </a:rPr>
              <a:t>setPair</a:t>
            </a:r>
          </a:p>
        </p:txBody>
      </p:sp>
      <p:cxnSp>
        <p:nvCxnSpPr>
          <p:cNvPr id="72" name="Straight Arrow Connector 71"/>
          <p:cNvCxnSpPr>
            <a:stCxn id="70" idx="0"/>
            <a:endCxn id="39" idx="2"/>
          </p:cNvCxnSpPr>
          <p:nvPr/>
        </p:nvCxnSpPr>
        <p:spPr bwMode="auto">
          <a:xfrm flipH="1" flipV="1">
            <a:off x="6298627" y="4365104"/>
            <a:ext cx="19418" cy="135886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6222710" y="3968639"/>
            <a:ext cx="1101070" cy="1011686"/>
            <a:chOff x="4551050" y="3968639"/>
            <a:chExt cx="1101070" cy="1011686"/>
          </a:xfrm>
        </p:grpSpPr>
        <p:sp>
          <p:nvSpPr>
            <p:cNvPr id="84" name="Oval 83"/>
            <p:cNvSpPr/>
            <p:nvPr/>
          </p:nvSpPr>
          <p:spPr bwMode="auto">
            <a:xfrm>
              <a:off x="4551050" y="3968639"/>
              <a:ext cx="452997" cy="44525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u="sng">
                <a:solidFill>
                  <a:schemeClr val="tx1"/>
                </a:solidFill>
                <a:latin typeface="timmons" charset="0"/>
              </a:endParaRPr>
            </a:p>
          </p:txBody>
        </p:sp>
        <p:cxnSp>
          <p:nvCxnSpPr>
            <p:cNvPr id="85" name="Straight Arrow Connector 84"/>
            <p:cNvCxnSpPr/>
            <p:nvPr/>
          </p:nvCxnSpPr>
          <p:spPr bwMode="auto">
            <a:xfrm>
              <a:off x="4951601" y="4365104"/>
              <a:ext cx="700519" cy="61522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2609348" y="4365104"/>
            <a:ext cx="948190" cy="1257264"/>
            <a:chOff x="952202" y="4365104"/>
            <a:chExt cx="948190" cy="1257264"/>
          </a:xfrm>
        </p:grpSpPr>
        <p:sp>
          <p:nvSpPr>
            <p:cNvPr id="103" name="Oval 102"/>
            <p:cNvSpPr/>
            <p:nvPr/>
          </p:nvSpPr>
          <p:spPr bwMode="auto">
            <a:xfrm>
              <a:off x="952202" y="5157192"/>
              <a:ext cx="688104" cy="465176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762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u="sng">
                <a:solidFill>
                  <a:schemeClr val="tx1"/>
                </a:solidFill>
                <a:latin typeface="timmons" charset="0"/>
              </a:endParaRPr>
            </a:p>
          </p:txBody>
        </p:sp>
        <p:cxnSp>
          <p:nvCxnSpPr>
            <p:cNvPr id="105" name="Straight Arrow Connector 104"/>
            <p:cNvCxnSpPr/>
            <p:nvPr/>
          </p:nvCxnSpPr>
          <p:spPr bwMode="auto">
            <a:xfrm flipH="1">
              <a:off x="1403648" y="4365104"/>
              <a:ext cx="496744" cy="7920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51" name="Object 50"/>
          <p:cNvGraphicFramePr>
            <a:graphicFrameLocks noChangeAspect="1"/>
          </p:cNvGraphicFramePr>
          <p:nvPr>
            <p:extLst/>
          </p:nvPr>
        </p:nvGraphicFramePr>
        <p:xfrm>
          <a:off x="6192860" y="333375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4" imgW="101520" imgH="190440" progId="Equation.3">
                  <p:embed/>
                </p:oleObj>
              </mc:Choice>
              <mc:Fallback>
                <p:oleObj name="Equation" r:id="rId4" imgW="101520" imgH="190440" progId="Equation.3">
                  <p:embed/>
                  <p:pic>
                    <p:nvPicPr>
                      <p:cNvPr id="51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60" y="3333750"/>
                        <a:ext cx="1016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" name="Group 62"/>
          <p:cNvGrpSpPr/>
          <p:nvPr/>
        </p:nvGrpSpPr>
        <p:grpSpPr>
          <a:xfrm>
            <a:off x="4405361" y="2733363"/>
            <a:ext cx="1765339" cy="809938"/>
            <a:chOff x="2733700" y="2752413"/>
            <a:chExt cx="1765339" cy="809938"/>
          </a:xfrm>
        </p:grpSpPr>
        <p:sp>
          <p:nvSpPr>
            <p:cNvPr id="52" name="Left Brace 51"/>
            <p:cNvSpPr/>
            <p:nvPr/>
          </p:nvSpPr>
          <p:spPr bwMode="auto">
            <a:xfrm>
              <a:off x="4236343" y="2752413"/>
              <a:ext cx="262696" cy="809938"/>
            </a:xfrm>
            <a:prstGeom prst="leftBrace">
              <a:avLst>
                <a:gd name="adj1" fmla="val 8333"/>
                <a:gd name="adj2" fmla="val 19168"/>
              </a:avLst>
            </a:prstGeom>
            <a:noFill/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u="sng">
                <a:latin typeface="timmons" charset="0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 bwMode="auto">
            <a:xfrm>
              <a:off x="2733700" y="2904510"/>
              <a:ext cx="1465748" cy="0"/>
            </a:xfrm>
            <a:prstGeom prst="straightConnector1">
              <a:avLst/>
            </a:prstGeom>
            <a:ln w="28575">
              <a:headEnd type="arrow" w="med" len="med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/>
          <p:cNvCxnSpPr>
            <a:stCxn id="46" idx="1"/>
          </p:cNvCxnSpPr>
          <p:nvPr/>
        </p:nvCxnSpPr>
        <p:spPr bwMode="auto">
          <a:xfrm flipH="1">
            <a:off x="3297452" y="5137097"/>
            <a:ext cx="1146008" cy="1714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endCxn id="103" idx="5"/>
          </p:cNvCxnSpPr>
          <p:nvPr/>
        </p:nvCxnSpPr>
        <p:spPr>
          <a:xfrm rot="10800000" flipV="1">
            <a:off x="3196684" y="5308546"/>
            <a:ext cx="4299427" cy="245699"/>
          </a:xfrm>
          <a:prstGeom prst="curvedConnector4">
            <a:avLst>
              <a:gd name="adj1" fmla="val -407"/>
              <a:gd name="adj2" fmla="val 121571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81581" y="1382683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Shared variables: x, y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7001231" y="2293843"/>
            <a:ext cx="1685570" cy="465176"/>
          </a:xfrm>
          <a:prstGeom prst="ellipse">
            <a:avLst/>
          </a:prstGeom>
          <a:solidFill>
            <a:schemeClr val="lt1">
              <a:alpha val="0"/>
            </a:schemeClr>
          </a:solidFill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 dirty="0">
              <a:solidFill>
                <a:schemeClr val="tx1"/>
              </a:solidFill>
              <a:latin typeface="timmons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2609349" y="5157193"/>
            <a:ext cx="437251" cy="445259"/>
          </a:xfrm>
          <a:prstGeom prst="ellipse">
            <a:avLst/>
          </a:prstGeom>
          <a:solidFill>
            <a:schemeClr val="lt1">
              <a:alpha val="0"/>
            </a:schemeClr>
          </a:solidFill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chemeClr val="tx1"/>
              </a:solidFill>
              <a:latin typeface="timmons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2860202" y="5157193"/>
            <a:ext cx="437251" cy="445259"/>
          </a:xfrm>
          <a:prstGeom prst="ellipse">
            <a:avLst/>
          </a:prstGeom>
          <a:solidFill>
            <a:schemeClr val="lt1">
              <a:alpha val="0"/>
            </a:schemeClr>
          </a:solidFill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chemeClr val="tx1"/>
              </a:solidFill>
              <a:latin typeface="timmons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4811772" y="2618512"/>
            <a:ext cx="1205387" cy="582666"/>
          </a:xfrm>
          <a:prstGeom prst="ellipse">
            <a:avLst/>
          </a:prstGeom>
          <a:solidFill>
            <a:schemeClr val="lt1">
              <a:alpha val="0"/>
            </a:schemeClr>
          </a:solidFill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chemeClr val="tx1"/>
              </a:solidFill>
              <a:latin typeface="timmons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A6A7BE-5455-2347-8A60-259C97E79C15}"/>
              </a:ext>
            </a:extLst>
          </p:cNvPr>
          <p:cNvSpPr txBox="1"/>
          <p:nvPr/>
        </p:nvSpPr>
        <p:spPr>
          <a:xfrm>
            <a:off x="7992036" y="83118"/>
            <a:ext cx="2594093" cy="1077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synchronized</a:t>
            </a:r>
            <a:b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getX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>
                <a:ln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this.x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9177AC-FB88-CE4F-B42B-C7930F450F09}"/>
              </a:ext>
            </a:extLst>
          </p:cNvPr>
          <p:cNvSpPr txBox="1"/>
          <p:nvPr/>
        </p:nvSpPr>
        <p:spPr>
          <a:xfrm>
            <a:off x="7992036" y="1242431"/>
            <a:ext cx="2567067" cy="1077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synchronized</a:t>
            </a:r>
            <a:b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getY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(){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>
                <a:ln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this.y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478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39" grpId="0" animBg="1"/>
      <p:bldP spid="79" grpId="0" animBg="1"/>
      <p:bldP spid="80" grpId="0" animBg="1"/>
      <p:bldP spid="46" grpId="0" animBg="1"/>
      <p:bldP spid="70" grpId="0" animBg="1"/>
      <p:bldP spid="56" grpId="0" animBg="1"/>
      <p:bldP spid="56" grpId="1" animBg="1"/>
      <p:bldP spid="42" grpId="0" animBg="1"/>
      <p:bldP spid="42" grpId="1" animBg="1"/>
      <p:bldP spid="43" grpId="0" animBg="1"/>
      <p:bldP spid="43" grpId="1" animBg="1"/>
      <p:bldP spid="49" grpId="0" animBg="1"/>
      <p:bldP spid="49" grpId="1" animBg="1"/>
      <p:bldP spid="45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Stale-Value Errors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Caused by privatization of shared values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 12, 2018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 and Parallelism — J. Lourenço @ FCT-UNL 2018-19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4F9D-FF56-0B40-9B7C-E64F2444B4B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48574" y="2607770"/>
            <a:ext cx="5544616" cy="35394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yEqualsXTimesTwo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local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getX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Atomic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// local may have a stale value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setY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(2 * local) ;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Atomic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synchronized </a:t>
            </a:r>
            <a:r>
              <a:rPr lang="en-US" sz="1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getX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x 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@Atomic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void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setY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value) {</a:t>
            </a:r>
          </a:p>
          <a:p>
            <a:pPr lvl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y = value 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217045" y="3071176"/>
            <a:ext cx="2205333" cy="369332"/>
            <a:chOff x="6027236" y="2596262"/>
            <a:chExt cx="2736304" cy="36933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 bwMode="auto">
            <a:xfrm flipH="1">
              <a:off x="6027236" y="2780928"/>
              <a:ext cx="1296144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323380" y="2596262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write(x)?</a:t>
              </a:r>
            </a:p>
          </p:txBody>
        </p:sp>
      </p:grpSp>
      <p:cxnSp>
        <p:nvCxnSpPr>
          <p:cNvPr id="18" name="Straight Connector 17"/>
          <p:cNvCxnSpPr/>
          <p:nvPr/>
        </p:nvCxnSpPr>
        <p:spPr bwMode="auto">
          <a:xfrm>
            <a:off x="5797454" y="3138920"/>
            <a:ext cx="64807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81581" y="2160986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Shared variables: x, 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72554" y="2703568"/>
            <a:ext cx="2451816" cy="1064353"/>
            <a:chOff x="2076886" y="2269309"/>
            <a:chExt cx="2451816" cy="1064353"/>
          </a:xfrm>
        </p:grpSpPr>
        <p:sp>
          <p:nvSpPr>
            <p:cNvPr id="21" name="Oval 20"/>
            <p:cNvSpPr/>
            <p:nvPr/>
          </p:nvSpPr>
          <p:spPr bwMode="auto">
            <a:xfrm>
              <a:off x="3605000" y="2350960"/>
              <a:ext cx="923702" cy="44525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u="sng">
                <a:solidFill>
                  <a:schemeClr val="tx1"/>
                </a:solidFill>
                <a:latin typeface="timmons" charset="0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3079004" y="2269309"/>
              <a:ext cx="744092" cy="180778"/>
            </a:xfrm>
            <a:custGeom>
              <a:avLst/>
              <a:gdLst>
                <a:gd name="connsiteX0" fmla="*/ 744092 w 744092"/>
                <a:gd name="connsiteY0" fmla="*/ 116640 h 180778"/>
                <a:gd name="connsiteX1" fmla="*/ 307900 w 744092"/>
                <a:gd name="connsiteY1" fmla="*/ 1191 h 180778"/>
                <a:gd name="connsiteX2" fmla="*/ 0 w 744092"/>
                <a:gd name="connsiteY2" fmla="*/ 180778 h 180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092" h="180778">
                  <a:moveTo>
                    <a:pt x="744092" y="116640"/>
                  </a:moveTo>
                  <a:cubicBezTo>
                    <a:pt x="588003" y="53570"/>
                    <a:pt x="431915" y="-9499"/>
                    <a:pt x="307900" y="1191"/>
                  </a:cubicBezTo>
                  <a:cubicBezTo>
                    <a:pt x="183885" y="11881"/>
                    <a:pt x="0" y="180778"/>
                    <a:pt x="0" y="180778"/>
                  </a:cubicBezTo>
                </a:path>
              </a:pathLst>
            </a:cu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rot="13473962" flipV="1">
              <a:off x="3135851" y="2752946"/>
              <a:ext cx="482273" cy="123660"/>
            </a:xfrm>
            <a:custGeom>
              <a:avLst/>
              <a:gdLst>
                <a:gd name="connsiteX0" fmla="*/ 744092 w 744092"/>
                <a:gd name="connsiteY0" fmla="*/ 116640 h 180778"/>
                <a:gd name="connsiteX1" fmla="*/ 307900 w 744092"/>
                <a:gd name="connsiteY1" fmla="*/ 1191 h 180778"/>
                <a:gd name="connsiteX2" fmla="*/ 0 w 744092"/>
                <a:gd name="connsiteY2" fmla="*/ 180778 h 180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092" h="180778">
                  <a:moveTo>
                    <a:pt x="744092" y="116640"/>
                  </a:moveTo>
                  <a:cubicBezTo>
                    <a:pt x="588003" y="53570"/>
                    <a:pt x="431915" y="-9499"/>
                    <a:pt x="307900" y="1191"/>
                  </a:cubicBezTo>
                  <a:cubicBezTo>
                    <a:pt x="183885" y="11881"/>
                    <a:pt x="0" y="180778"/>
                    <a:pt x="0" y="180778"/>
                  </a:cubicBezTo>
                </a:path>
              </a:pathLst>
            </a:cu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0800000">
              <a:off x="2789757" y="3152884"/>
              <a:ext cx="744092" cy="180778"/>
            </a:xfrm>
            <a:custGeom>
              <a:avLst/>
              <a:gdLst>
                <a:gd name="connsiteX0" fmla="*/ 744092 w 744092"/>
                <a:gd name="connsiteY0" fmla="*/ 116640 h 180778"/>
                <a:gd name="connsiteX1" fmla="*/ 307900 w 744092"/>
                <a:gd name="connsiteY1" fmla="*/ 1191 h 180778"/>
                <a:gd name="connsiteX2" fmla="*/ 0 w 744092"/>
                <a:gd name="connsiteY2" fmla="*/ 180778 h 180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092" h="180778">
                  <a:moveTo>
                    <a:pt x="744092" y="116640"/>
                  </a:moveTo>
                  <a:cubicBezTo>
                    <a:pt x="588003" y="53570"/>
                    <a:pt x="431915" y="-9499"/>
                    <a:pt x="307900" y="1191"/>
                  </a:cubicBezTo>
                  <a:cubicBezTo>
                    <a:pt x="183885" y="11881"/>
                    <a:pt x="0" y="180778"/>
                    <a:pt x="0" y="180778"/>
                  </a:cubicBezTo>
                </a:path>
              </a:pathLst>
            </a:custGeom>
            <a:ln w="38100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2076886" y="2842387"/>
              <a:ext cx="923702" cy="44525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u="sng">
                <a:solidFill>
                  <a:schemeClr val="tx1"/>
                </a:solidFill>
                <a:latin typeface="timmons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325313" y="3134524"/>
            <a:ext cx="1812779" cy="866254"/>
            <a:chOff x="2229644" y="2655962"/>
            <a:chExt cx="1812779" cy="866254"/>
          </a:xfrm>
        </p:grpSpPr>
        <p:cxnSp>
          <p:nvCxnSpPr>
            <p:cNvPr id="9" name="Straight Arrow Connector 8"/>
            <p:cNvCxnSpPr/>
            <p:nvPr/>
          </p:nvCxnSpPr>
          <p:spPr bwMode="auto">
            <a:xfrm flipV="1">
              <a:off x="2521868" y="3128268"/>
              <a:ext cx="0" cy="37274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auto">
            <a:xfrm>
              <a:off x="2229644" y="3128268"/>
              <a:ext cx="5760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auto">
            <a:xfrm>
              <a:off x="2505201" y="3501008"/>
              <a:ext cx="153722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auto">
            <a:xfrm>
              <a:off x="4042423" y="2655962"/>
              <a:ext cx="0" cy="84504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26577" y="3152884"/>
              <a:ext cx="324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996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93B7A30-ED61-AE48-85AE-D639AE7A7BE4}"/>
              </a:ext>
            </a:extLst>
          </p:cNvPr>
          <p:cNvSpPr txBox="1"/>
          <p:nvPr/>
        </p:nvSpPr>
        <p:spPr>
          <a:xfrm>
            <a:off x="1912058" y="1803863"/>
            <a:ext cx="4596240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synchronized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setPair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v1, </a:t>
            </a:r>
            <a:r>
              <a:rPr lang="en-US" sz="1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v2){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x = v1;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y = v2;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Data Race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4086332" y="3245756"/>
          <a:ext cx="481161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5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Thread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Thread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V</a:t>
                      </a:r>
                      <a:r>
                        <a:rPr lang="en-US" sz="2000" baseline="-25000" dirty="0" err="1"/>
                        <a:t>w</a:t>
                      </a:r>
                      <a:r>
                        <a:rPr lang="en-US" sz="2000" baseline="-25000" dirty="0"/>
                        <a:t> </a:t>
                      </a: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setPair</a:t>
                      </a:r>
                      <a:r>
                        <a:rPr lang="en-US" sz="2000" dirty="0"/>
                        <a:t>) = 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V</a:t>
                      </a:r>
                      <a:r>
                        <a:rPr lang="en-US" sz="2000" baseline="-25000" dirty="0" err="1"/>
                        <a:t>w</a:t>
                      </a:r>
                      <a:r>
                        <a:rPr lang="en-US" sz="2000" baseline="-25000" dirty="0"/>
                        <a:t> </a:t>
                      </a: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getX</a:t>
                      </a:r>
                      <a:r>
                        <a:rPr lang="en-US" sz="2000" dirty="0"/>
                        <a:t>) = {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V</a:t>
                      </a:r>
                      <a:r>
                        <a:rPr lang="en-US" sz="2000" baseline="-25000" dirty="0" err="1"/>
                        <a:t>r</a:t>
                      </a:r>
                      <a:r>
                        <a:rPr lang="en-US" sz="2000" baseline="-25000" dirty="0"/>
                        <a:t> </a:t>
                      </a: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setPair</a:t>
                      </a:r>
                      <a:r>
                        <a:rPr lang="en-US" sz="2000" dirty="0"/>
                        <a:t>) = 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V</a:t>
                      </a:r>
                      <a:r>
                        <a:rPr lang="en-US" sz="2000" baseline="-25000" dirty="0" err="1"/>
                        <a:t>r</a:t>
                      </a:r>
                      <a:r>
                        <a:rPr lang="en-US" sz="2000" baseline="-25000" dirty="0"/>
                        <a:t> </a:t>
                      </a: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getX</a:t>
                      </a:r>
                      <a:r>
                        <a:rPr lang="en-US" sz="2000" dirty="0"/>
                        <a:t>) = {</a:t>
                      </a:r>
                      <a:r>
                        <a:rPr lang="en-US" sz="2000" baseline="0" dirty="0"/>
                        <a:t>x</a:t>
                      </a:r>
                      <a:r>
                        <a:rPr lang="en-US" sz="20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V</a:t>
                      </a:r>
                      <a:r>
                        <a:rPr lang="en-US" sz="2000" baseline="-25000" dirty="0" err="1"/>
                        <a:t>w</a:t>
                      </a:r>
                      <a:r>
                        <a:rPr lang="en-US" sz="2000" baseline="-25000" dirty="0"/>
                        <a:t> </a:t>
                      </a: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getY</a:t>
                      </a:r>
                      <a:r>
                        <a:rPr lang="en-US" sz="2000" dirty="0"/>
                        <a:t>) = {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V</a:t>
                      </a:r>
                      <a:r>
                        <a:rPr lang="en-US" sz="2000" baseline="-25000" dirty="0" err="1"/>
                        <a:t>r</a:t>
                      </a:r>
                      <a:r>
                        <a:rPr lang="en-US" sz="2000" baseline="-25000" dirty="0"/>
                        <a:t> </a:t>
                      </a: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getY</a:t>
                      </a:r>
                      <a:r>
                        <a:rPr lang="en-US" sz="2000" dirty="0"/>
                        <a:t>) = {</a:t>
                      </a:r>
                      <a:r>
                        <a:rPr lang="en-US" sz="2000" baseline="0" dirty="0"/>
                        <a:t>y</a:t>
                      </a:r>
                      <a:r>
                        <a:rPr lang="en-US" sz="20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 12,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 and Parallelism — J. Lourenço @ FCT-UNL 2018-19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4F9D-FF56-0B40-9B7C-E64F2444B4B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590414" y="1796243"/>
            <a:ext cx="4043266" cy="132343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equals(){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loc_x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getX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Atomic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loc_y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getY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Atomic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loc_x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loc_y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12058" y="1438360"/>
            <a:ext cx="459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Thread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90414" y="1438360"/>
            <a:ext cx="4043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Thread 2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4086332" y="3600017"/>
            <a:ext cx="1365490" cy="549858"/>
          </a:xfrm>
          <a:prstGeom prst="ellipse">
            <a:avLst/>
          </a:prstGeom>
          <a:solidFill>
            <a:schemeClr val="lt1">
              <a:alpha val="0"/>
            </a:schemeClr>
          </a:solidFill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 dirty="0">
              <a:solidFill>
                <a:schemeClr val="tx1"/>
              </a:solidFill>
              <a:latin typeface="timmons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 dirty="0">
              <a:solidFill>
                <a:schemeClr val="tx1"/>
              </a:solidFill>
              <a:latin typeface="timmons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086332" y="3983991"/>
            <a:ext cx="1365490" cy="549858"/>
          </a:xfrm>
          <a:prstGeom prst="ellipse">
            <a:avLst/>
          </a:prstGeom>
          <a:solidFill>
            <a:schemeClr val="lt1">
              <a:alpha val="0"/>
            </a:schemeClr>
          </a:solidFill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 dirty="0">
              <a:solidFill>
                <a:schemeClr val="tx1"/>
              </a:solidFill>
              <a:latin typeface="timmons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 dirty="0">
              <a:solidFill>
                <a:schemeClr val="tx1"/>
              </a:solidFill>
              <a:latin typeface="timmons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6345569" y="3600017"/>
            <a:ext cx="1365490" cy="549858"/>
          </a:xfrm>
          <a:prstGeom prst="ellipse">
            <a:avLst/>
          </a:prstGeom>
          <a:solidFill>
            <a:schemeClr val="lt1">
              <a:alpha val="0"/>
            </a:schemeClr>
          </a:solidFill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 dirty="0">
              <a:solidFill>
                <a:schemeClr val="tx1"/>
              </a:solidFill>
              <a:latin typeface="timmons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 dirty="0">
              <a:solidFill>
                <a:schemeClr val="tx1"/>
              </a:solidFill>
              <a:latin typeface="timmons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6345569" y="3983991"/>
            <a:ext cx="1365490" cy="549858"/>
          </a:xfrm>
          <a:prstGeom prst="ellipse">
            <a:avLst/>
          </a:prstGeom>
          <a:solidFill>
            <a:schemeClr val="lt1">
              <a:alpha val="0"/>
            </a:schemeClr>
          </a:solidFill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 dirty="0">
              <a:solidFill>
                <a:schemeClr val="tx1"/>
              </a:solidFill>
              <a:latin typeface="timmons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 dirty="0">
              <a:solidFill>
                <a:schemeClr val="tx1"/>
              </a:solidFill>
              <a:latin typeface="timmons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345569" y="4382733"/>
            <a:ext cx="1365490" cy="549858"/>
          </a:xfrm>
          <a:prstGeom prst="ellipse">
            <a:avLst/>
          </a:prstGeom>
          <a:solidFill>
            <a:schemeClr val="lt1">
              <a:alpha val="0"/>
            </a:schemeClr>
          </a:solidFill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 dirty="0">
              <a:solidFill>
                <a:schemeClr val="tx1"/>
              </a:solidFill>
              <a:latin typeface="timmons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 dirty="0">
              <a:solidFill>
                <a:schemeClr val="tx1"/>
              </a:solidFill>
              <a:latin typeface="timmons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6345569" y="4781476"/>
            <a:ext cx="1365490" cy="549858"/>
          </a:xfrm>
          <a:prstGeom prst="ellipse">
            <a:avLst/>
          </a:prstGeom>
          <a:solidFill>
            <a:schemeClr val="lt1">
              <a:alpha val="0"/>
            </a:schemeClr>
          </a:solidFill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 dirty="0">
              <a:solidFill>
                <a:schemeClr val="tx1"/>
              </a:solidFill>
              <a:latin typeface="timmons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 dirty="0">
              <a:solidFill>
                <a:schemeClr val="tx1"/>
              </a:solidFill>
              <a:latin typeface="timmons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329146" y="2349500"/>
            <a:ext cx="420451" cy="549858"/>
          </a:xfrm>
          <a:prstGeom prst="ellipse">
            <a:avLst/>
          </a:prstGeom>
          <a:solidFill>
            <a:schemeClr val="lt1">
              <a:alpha val="0"/>
            </a:schemeClr>
          </a:solidFill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 dirty="0">
              <a:solidFill>
                <a:schemeClr val="tx1"/>
              </a:solidFill>
              <a:latin typeface="timmons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 dirty="0">
              <a:solidFill>
                <a:schemeClr val="tx1"/>
              </a:solidFill>
              <a:latin typeface="timmons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8198346" y="2023249"/>
            <a:ext cx="1004105" cy="409194"/>
          </a:xfrm>
          <a:prstGeom prst="ellipse">
            <a:avLst/>
          </a:prstGeom>
          <a:solidFill>
            <a:schemeClr val="lt1">
              <a:alpha val="0"/>
            </a:schemeClr>
          </a:solidFill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 dirty="0">
              <a:solidFill>
                <a:schemeClr val="tx1"/>
              </a:solidFill>
              <a:latin typeface="timmons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 dirty="0">
              <a:solidFill>
                <a:schemeClr val="tx1"/>
              </a:solidFill>
              <a:latin typeface="timmons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8198346" y="2286918"/>
            <a:ext cx="1004105" cy="409194"/>
          </a:xfrm>
          <a:prstGeom prst="ellipse">
            <a:avLst/>
          </a:prstGeom>
          <a:solidFill>
            <a:schemeClr val="lt1">
              <a:alpha val="0"/>
            </a:schemeClr>
          </a:solidFill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 dirty="0">
              <a:solidFill>
                <a:schemeClr val="tx1"/>
              </a:solidFill>
              <a:latin typeface="timmons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 dirty="0">
              <a:solidFill>
                <a:schemeClr val="tx1"/>
              </a:solidFill>
              <a:latin typeface="ti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36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29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8" grpId="0" animBg="1"/>
      <p:bldP spid="38" grpId="1" animBg="1"/>
      <p:bldP spid="39" grpId="0" animBg="1"/>
      <p:bldP spid="39" grpId="1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Data Race   </a:t>
            </a:r>
            <a:r>
              <a:rPr lang="en-US" sz="2800" dirty="0"/>
              <a:t>[Dias12]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4086332" y="3245756"/>
          <a:ext cx="481161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5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Thread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Thread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V</a:t>
                      </a:r>
                      <a:r>
                        <a:rPr lang="en-US" sz="2000" baseline="-25000" dirty="0" err="1"/>
                        <a:t>w</a:t>
                      </a:r>
                      <a:r>
                        <a:rPr lang="en-US" sz="2000" baseline="-25000" dirty="0"/>
                        <a:t> </a:t>
                      </a: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setPair</a:t>
                      </a:r>
                      <a:r>
                        <a:rPr lang="en-US" sz="2000" dirty="0"/>
                        <a:t>) = 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V</a:t>
                      </a:r>
                      <a:r>
                        <a:rPr lang="en-US" sz="2000" baseline="-25000" dirty="0" err="1"/>
                        <a:t>w</a:t>
                      </a:r>
                      <a:r>
                        <a:rPr lang="en-US" sz="2000" baseline="-25000" dirty="0"/>
                        <a:t> </a:t>
                      </a: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getX</a:t>
                      </a:r>
                      <a:r>
                        <a:rPr lang="en-US" sz="2000" dirty="0"/>
                        <a:t>) = {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V</a:t>
                      </a:r>
                      <a:r>
                        <a:rPr lang="en-US" sz="2000" baseline="-25000" dirty="0" err="1"/>
                        <a:t>r</a:t>
                      </a:r>
                      <a:r>
                        <a:rPr lang="en-US" sz="2000" baseline="-25000" dirty="0"/>
                        <a:t> </a:t>
                      </a: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setPair</a:t>
                      </a:r>
                      <a:r>
                        <a:rPr lang="en-US" sz="2000" dirty="0"/>
                        <a:t>) = 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V</a:t>
                      </a:r>
                      <a:r>
                        <a:rPr lang="en-US" sz="2000" baseline="-25000" dirty="0" err="1"/>
                        <a:t>r</a:t>
                      </a:r>
                      <a:r>
                        <a:rPr lang="en-US" sz="2000" baseline="-25000" dirty="0"/>
                        <a:t> </a:t>
                      </a: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getX</a:t>
                      </a:r>
                      <a:r>
                        <a:rPr lang="en-US" sz="2000" dirty="0"/>
                        <a:t>) = {</a:t>
                      </a:r>
                      <a:r>
                        <a:rPr lang="en-US" sz="2000" baseline="0" dirty="0"/>
                        <a:t>x</a:t>
                      </a:r>
                      <a:r>
                        <a:rPr lang="en-US" sz="20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V</a:t>
                      </a:r>
                      <a:r>
                        <a:rPr lang="en-US" sz="2000" baseline="-25000" dirty="0" err="1"/>
                        <a:t>w</a:t>
                      </a:r>
                      <a:r>
                        <a:rPr lang="en-US" sz="2000" baseline="-25000" dirty="0"/>
                        <a:t> </a:t>
                      </a: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getY</a:t>
                      </a:r>
                      <a:r>
                        <a:rPr lang="en-US" sz="2000" dirty="0"/>
                        <a:t>) = {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V</a:t>
                      </a:r>
                      <a:r>
                        <a:rPr lang="en-US" sz="2000" baseline="-25000" dirty="0" err="1"/>
                        <a:t>r</a:t>
                      </a:r>
                      <a:r>
                        <a:rPr lang="en-US" sz="2000" baseline="-25000" dirty="0"/>
                        <a:t> </a:t>
                      </a: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getY</a:t>
                      </a:r>
                      <a:r>
                        <a:rPr lang="en-US" sz="2000" dirty="0"/>
                        <a:t>) = {</a:t>
                      </a:r>
                      <a:r>
                        <a:rPr lang="en-US" sz="2000" baseline="0" dirty="0"/>
                        <a:t>y</a:t>
                      </a:r>
                      <a:r>
                        <a:rPr lang="en-US" sz="20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 12,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 and Parallelism — J. Lourenço @ FCT-UNL 2018-19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4F9D-FF56-0B40-9B7C-E64F2444B4B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590414" y="1796243"/>
            <a:ext cx="4043266" cy="132343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b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boolean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equals(){</a:t>
            </a: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loc_x = getX(); </a:t>
            </a:r>
            <a:r>
              <a:rPr lang="en-US" sz="16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Atomic</a:t>
            </a:r>
          </a:p>
          <a:p>
            <a:r>
              <a:rPr lang="en-US" sz="1600" b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int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loc_y = getY(); </a:t>
            </a:r>
            <a:r>
              <a:rPr lang="en-US" sz="16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Atomic</a:t>
            </a:r>
          </a:p>
          <a:p>
            <a:r>
              <a:rPr lang="en-US" sz="1600" b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loc_x ==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loc_y;</a:t>
            </a: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12058" y="1438360"/>
            <a:ext cx="459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Thread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90414" y="1438360"/>
            <a:ext cx="4043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Thread 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346688" y="3463090"/>
            <a:ext cx="3881057" cy="646331"/>
            <a:chOff x="852219" y="3271105"/>
            <a:chExt cx="3881057" cy="646331"/>
          </a:xfrm>
        </p:grpSpPr>
        <p:sp>
          <p:nvSpPr>
            <p:cNvPr id="10" name="Oval Callout 9"/>
            <p:cNvSpPr/>
            <p:nvPr/>
          </p:nvSpPr>
          <p:spPr>
            <a:xfrm>
              <a:off x="3897877" y="3440999"/>
              <a:ext cx="835399" cy="457815"/>
            </a:xfrm>
            <a:prstGeom prst="wedgeEllipseCallout">
              <a:avLst>
                <a:gd name="adj1" fmla="val -253224"/>
                <a:gd name="adj2" fmla="val -7500"/>
              </a:avLst>
            </a:prstGeom>
            <a:noFill/>
            <a:ln w="38100" cmpd="sng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52219" y="3271105"/>
              <a:ext cx="1339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Maximal </a:t>
              </a:r>
              <a:br>
                <a:rPr lang="en-US" dirty="0"/>
              </a:br>
              <a:r>
                <a:rPr lang="en-US" dirty="0" err="1"/>
                <a:t>View</a:t>
              </a:r>
              <a:r>
                <a:rPr lang="en-US" baseline="-25000" dirty="0" err="1"/>
                <a:t>W</a:t>
              </a:r>
              <a:r>
                <a:rPr lang="en-US" dirty="0"/>
                <a:t> of T1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2217627" y="5205848"/>
            <a:ext cx="219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{x, y} </a:t>
            </a:r>
            <a:r>
              <a:rPr lang="en-US" sz="2800" dirty="0"/>
              <a:t>∩</a:t>
            </a:r>
            <a:r>
              <a:rPr lang="en-US" sz="2400" dirty="0"/>
              <a:t> {x} = {x}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17627" y="5596156"/>
            <a:ext cx="2209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{x, y} </a:t>
            </a:r>
            <a:r>
              <a:rPr lang="en-US" sz="2800" dirty="0"/>
              <a:t>∩</a:t>
            </a:r>
            <a:r>
              <a:rPr lang="en-US" sz="2400" dirty="0"/>
              <a:t> {y} = {y}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16612" y="6045537"/>
            <a:ext cx="4243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∧ Common Correlation ({x}, {y})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10938" y="6030769"/>
            <a:ext cx="2922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( {x} ⊆</a:t>
            </a:r>
            <a:r>
              <a:rPr lang="en-US" sz="2000" dirty="0"/>
              <a:t> </a:t>
            </a:r>
            <a:r>
              <a:rPr lang="en-US" sz="2400" dirty="0"/>
              <a:t>{y} ∧ {y} ⊆</a:t>
            </a:r>
            <a:r>
              <a:rPr lang="en-US" sz="2000" dirty="0"/>
              <a:t> </a:t>
            </a:r>
            <a:r>
              <a:rPr lang="en-US" sz="2400" dirty="0"/>
              <a:t>{x} )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524994" y="4008909"/>
            <a:ext cx="2001508" cy="457815"/>
            <a:chOff x="-314597" y="3389691"/>
            <a:chExt cx="2001508" cy="457815"/>
          </a:xfrm>
        </p:grpSpPr>
        <p:sp>
          <p:nvSpPr>
            <p:cNvPr id="20" name="Oval Callout 19"/>
            <p:cNvSpPr/>
            <p:nvPr/>
          </p:nvSpPr>
          <p:spPr>
            <a:xfrm>
              <a:off x="-314597" y="3389691"/>
              <a:ext cx="515315" cy="457815"/>
            </a:xfrm>
            <a:prstGeom prst="wedgeEllipseCallout">
              <a:avLst>
                <a:gd name="adj1" fmla="val 88857"/>
                <a:gd name="adj2" fmla="val 9011"/>
              </a:avLst>
            </a:prstGeom>
            <a:noFill/>
            <a:ln w="38100" cmpd="sng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8859" y="3468349"/>
              <a:ext cx="1258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View</a:t>
              </a:r>
              <a:r>
                <a:rPr lang="en-US" baseline="-25000" dirty="0" err="1"/>
                <a:t>R</a:t>
              </a:r>
              <a:r>
                <a:rPr lang="en-US" dirty="0"/>
                <a:t> of T2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24994" y="4840411"/>
            <a:ext cx="2001508" cy="457815"/>
            <a:chOff x="-314597" y="3389691"/>
            <a:chExt cx="2001508" cy="457815"/>
          </a:xfrm>
        </p:grpSpPr>
        <p:sp>
          <p:nvSpPr>
            <p:cNvPr id="23" name="Oval Callout 22"/>
            <p:cNvSpPr/>
            <p:nvPr/>
          </p:nvSpPr>
          <p:spPr>
            <a:xfrm>
              <a:off x="-314597" y="3389691"/>
              <a:ext cx="515315" cy="457815"/>
            </a:xfrm>
            <a:prstGeom prst="wedgeEllipseCallout">
              <a:avLst>
                <a:gd name="adj1" fmla="val 88857"/>
                <a:gd name="adj2" fmla="val 9011"/>
              </a:avLst>
            </a:prstGeom>
            <a:noFill/>
            <a:ln w="38100" cmpd="sng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8859" y="3447938"/>
              <a:ext cx="1258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View</a:t>
              </a:r>
              <a:r>
                <a:rPr lang="en-US" baseline="-25000" dirty="0" err="1"/>
                <a:t>R</a:t>
              </a:r>
              <a:r>
                <a:rPr lang="en-US" dirty="0"/>
                <a:t> of T2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 rot="20091947">
            <a:off x="4591111" y="3957524"/>
            <a:ext cx="3426139" cy="5875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Race!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32838" y="6019258"/>
            <a:ext cx="5092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/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158026" y="6019258"/>
            <a:ext cx="5092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/</a:t>
            </a:r>
          </a:p>
        </p:txBody>
      </p:sp>
      <p:sp>
        <p:nvSpPr>
          <p:cNvPr id="30" name="Oval Callout 29"/>
          <p:cNvSpPr/>
          <p:nvPr/>
        </p:nvSpPr>
        <p:spPr>
          <a:xfrm>
            <a:off x="3756213" y="5285040"/>
            <a:ext cx="554447" cy="457815"/>
          </a:xfrm>
          <a:prstGeom prst="wedgeEllipseCallout">
            <a:avLst>
              <a:gd name="adj1" fmla="val -248374"/>
              <a:gd name="adj2" fmla="val 133487"/>
            </a:avLst>
          </a:prstGeom>
          <a:noFill/>
          <a:ln w="19050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Callout 30"/>
          <p:cNvSpPr/>
          <p:nvPr/>
        </p:nvSpPr>
        <p:spPr>
          <a:xfrm>
            <a:off x="3759331" y="5665540"/>
            <a:ext cx="554447" cy="457815"/>
          </a:xfrm>
          <a:prstGeom prst="wedgeEllipseCallout">
            <a:avLst>
              <a:gd name="adj1" fmla="val -98005"/>
              <a:gd name="adj2" fmla="val 62993"/>
            </a:avLst>
          </a:prstGeom>
          <a:noFill/>
          <a:ln w="19050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A47DD9-1BAA-D442-9F47-D05E5240D3EE}"/>
              </a:ext>
            </a:extLst>
          </p:cNvPr>
          <p:cNvSpPr txBox="1"/>
          <p:nvPr/>
        </p:nvSpPr>
        <p:spPr>
          <a:xfrm>
            <a:off x="1912058" y="1803863"/>
            <a:ext cx="4596240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synchronized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setPair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v1, </a:t>
            </a:r>
            <a:r>
              <a:rPr lang="en-US" sz="1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v2){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x = v1;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y = v2;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068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8" grpId="0"/>
      <p:bldP spid="16" grpId="0" animBg="1"/>
      <p:bldP spid="28" grpId="0"/>
      <p:bldP spid="29" grpId="0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827</Words>
  <Application>Microsoft Macintosh PowerPoint</Application>
  <PresentationFormat>Widescreen</PresentationFormat>
  <Paragraphs>162</Paragraphs>
  <Slides>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Consolas</vt:lpstr>
      <vt:lpstr>Courier New</vt:lpstr>
      <vt:lpstr>timmons</vt:lpstr>
      <vt:lpstr>Verdana (Body)</vt:lpstr>
      <vt:lpstr>Office Theme</vt:lpstr>
      <vt:lpstr>Equation</vt:lpstr>
      <vt:lpstr>PowerPoint Presentation</vt:lpstr>
      <vt:lpstr>High-Level Data Race</vt:lpstr>
      <vt:lpstr>High-Level Data Race</vt:lpstr>
      <vt:lpstr>High-Level Data Race</vt:lpstr>
      <vt:lpstr>High-Level Data Races</vt:lpstr>
      <vt:lpstr>Stale-Value Errors</vt:lpstr>
      <vt:lpstr>High-Level Data Race</vt:lpstr>
      <vt:lpstr>High-Level Data Race   [Dias12]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JLour</dc:creator>
  <cp:lastModifiedBy>JLour</cp:lastModifiedBy>
  <cp:revision>1</cp:revision>
  <dcterms:created xsi:type="dcterms:W3CDTF">2018-12-18T14:44:27Z</dcterms:created>
  <dcterms:modified xsi:type="dcterms:W3CDTF">2018-12-18T14:46:00Z</dcterms:modified>
</cp:coreProperties>
</file>