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375" r:id="rId2"/>
    <p:sldId id="376" r:id="rId3"/>
    <p:sldId id="358" r:id="rId4"/>
    <p:sldId id="359" r:id="rId5"/>
    <p:sldId id="321" r:id="rId6"/>
    <p:sldId id="361" r:id="rId7"/>
    <p:sldId id="433" r:id="rId8"/>
    <p:sldId id="434" r:id="rId9"/>
    <p:sldId id="412" r:id="rId10"/>
    <p:sldId id="314" r:id="rId11"/>
    <p:sldId id="435" r:id="rId12"/>
    <p:sldId id="427" r:id="rId13"/>
    <p:sldId id="428" r:id="rId14"/>
    <p:sldId id="430" r:id="rId15"/>
    <p:sldId id="431" r:id="rId16"/>
    <p:sldId id="439" r:id="rId17"/>
    <p:sldId id="414" r:id="rId18"/>
    <p:sldId id="440" r:id="rId19"/>
    <p:sldId id="421" r:id="rId20"/>
    <p:sldId id="415" r:id="rId21"/>
    <p:sldId id="422" r:id="rId22"/>
    <p:sldId id="437" r:id="rId23"/>
    <p:sldId id="370" r:id="rId24"/>
    <p:sldId id="436" r:id="rId25"/>
    <p:sldId id="299" r:id="rId26"/>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91"/>
    <p:restoredTop sz="93061"/>
  </p:normalViewPr>
  <p:slideViewPr>
    <p:cSldViewPr snapToGrid="0" snapToObjects="1">
      <p:cViewPr varScale="1">
        <p:scale>
          <a:sx n="158" d="100"/>
          <a:sy n="158"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170238" cy="479425"/>
          </a:xfrm>
          <a:prstGeom prst="rect">
            <a:avLst/>
          </a:prstGeom>
          <a:noFill/>
          <a:ln>
            <a:noFill/>
          </a:ln>
        </p:spPr>
        <p:txBody>
          <a:bodyPr lIns="91425" tIns="91425" rIns="91425" bIns="91425" anchor="t" anchorCtr="0"/>
          <a:lstStyle>
            <a:lvl1pPr marL="0" marR="0" lvl="0" indent="0" algn="l" rtl="0">
              <a:spcBef>
                <a:spcPts val="0"/>
              </a:spcBef>
              <a:spcAft>
                <a:spcPts val="0"/>
              </a:spcAft>
              <a:defRPr sz="1300" b="0" i="0" u="none" strike="noStrike" cap="none">
                <a:solidFill>
                  <a:schemeClr val="dk1"/>
                </a:solidFill>
                <a:latin typeface="Times New Roman"/>
                <a:ea typeface="Times New Roman"/>
                <a:cs typeface="Times New Roman"/>
                <a:sym typeface="Times New Roman"/>
              </a:defRPr>
            </a:lvl1pPr>
            <a:lvl2pPr marL="457200" marR="0" lvl="1" indent="0" algn="ctr" rtl="0">
              <a:spcBef>
                <a:spcPts val="0"/>
              </a:spcBef>
              <a:spcAft>
                <a:spcPts val="0"/>
              </a:spcAft>
              <a:defRPr sz="2000" b="1" i="0" u="none" strike="noStrike" cap="none">
                <a:solidFill>
                  <a:schemeClr val="dk1"/>
                </a:solidFill>
                <a:latin typeface="Courier New"/>
                <a:ea typeface="Courier New"/>
                <a:cs typeface="Courier New"/>
                <a:sym typeface="Courier New"/>
              </a:defRPr>
            </a:lvl2pPr>
            <a:lvl3pPr marL="914400" marR="0" lvl="2" indent="0" algn="ctr" rtl="0">
              <a:spcBef>
                <a:spcPts val="0"/>
              </a:spcBef>
              <a:spcAft>
                <a:spcPts val="0"/>
              </a:spcAft>
              <a:defRPr sz="2000" b="1" i="0" u="none" strike="noStrike" cap="none">
                <a:solidFill>
                  <a:schemeClr val="dk1"/>
                </a:solidFill>
                <a:latin typeface="Courier New"/>
                <a:ea typeface="Courier New"/>
                <a:cs typeface="Courier New"/>
                <a:sym typeface="Courier New"/>
              </a:defRPr>
            </a:lvl3pPr>
            <a:lvl4pPr marL="1371600" marR="0" lvl="3" indent="0" algn="ctr" rtl="0">
              <a:spcBef>
                <a:spcPts val="0"/>
              </a:spcBef>
              <a:spcAft>
                <a:spcPts val="0"/>
              </a:spcAft>
              <a:defRPr sz="2000" b="1" i="0" u="none" strike="noStrike" cap="none">
                <a:solidFill>
                  <a:schemeClr val="dk1"/>
                </a:solidFill>
                <a:latin typeface="Courier New"/>
                <a:ea typeface="Courier New"/>
                <a:cs typeface="Courier New"/>
                <a:sym typeface="Courier New"/>
              </a:defRPr>
            </a:lvl4pPr>
            <a:lvl5pPr marL="1828800" marR="0" lvl="4" indent="0" algn="ctr" rtl="0">
              <a:spcBef>
                <a:spcPts val="0"/>
              </a:spcBef>
              <a:spcAft>
                <a:spcPts val="0"/>
              </a:spcAft>
              <a:defRPr sz="2000" b="1" i="0" u="none" strike="noStrike" cap="none">
                <a:solidFill>
                  <a:schemeClr val="dk1"/>
                </a:solidFill>
                <a:latin typeface="Courier New"/>
                <a:ea typeface="Courier New"/>
                <a:cs typeface="Courier New"/>
                <a:sym typeface="Courier New"/>
              </a:defRPr>
            </a:lvl5pPr>
            <a:lvl6pPr marL="2286000" marR="0" lvl="5" indent="0" algn="l" rtl="0">
              <a:spcBef>
                <a:spcPts val="0"/>
              </a:spcBef>
              <a:defRPr sz="2000" b="1" i="0" u="none" strike="noStrike" cap="none">
                <a:solidFill>
                  <a:schemeClr val="dk1"/>
                </a:solidFill>
                <a:latin typeface="Courier New"/>
                <a:ea typeface="Courier New"/>
                <a:cs typeface="Courier New"/>
                <a:sym typeface="Courier New"/>
              </a:defRPr>
            </a:lvl6pPr>
            <a:lvl7pPr marL="2743200" marR="0" lvl="6" indent="0" algn="l" rtl="0">
              <a:spcBef>
                <a:spcPts val="0"/>
              </a:spcBef>
              <a:defRPr sz="2000" b="1" i="0" u="none" strike="noStrike" cap="none">
                <a:solidFill>
                  <a:schemeClr val="dk1"/>
                </a:solidFill>
                <a:latin typeface="Courier New"/>
                <a:ea typeface="Courier New"/>
                <a:cs typeface="Courier New"/>
                <a:sym typeface="Courier New"/>
              </a:defRPr>
            </a:lvl7pPr>
            <a:lvl8pPr marL="3200400" marR="0" lvl="7" indent="0" algn="l" rtl="0">
              <a:spcBef>
                <a:spcPts val="0"/>
              </a:spcBef>
              <a:defRPr sz="2000" b="1" i="0" u="none" strike="noStrike" cap="none">
                <a:solidFill>
                  <a:schemeClr val="dk1"/>
                </a:solidFill>
                <a:latin typeface="Courier New"/>
                <a:ea typeface="Courier New"/>
                <a:cs typeface="Courier New"/>
                <a:sym typeface="Courier New"/>
              </a:defRPr>
            </a:lvl8pPr>
            <a:lvl9pPr marL="3657600" marR="0" lvl="8" indent="0" algn="l" rtl="0">
              <a:spcBef>
                <a:spcPts val="0"/>
              </a:spcBef>
              <a:defRPr sz="2000" b="1" i="0" u="none" strike="noStrike" cap="none">
                <a:solidFill>
                  <a:schemeClr val="dk1"/>
                </a:solidFill>
                <a:latin typeface="Courier New"/>
                <a:ea typeface="Courier New"/>
                <a:cs typeface="Courier New"/>
                <a:sym typeface="Courier New"/>
              </a:defRPr>
            </a:lvl9pPr>
          </a:lstStyle>
          <a:p>
            <a:endParaRPr/>
          </a:p>
        </p:txBody>
      </p:sp>
      <p:sp>
        <p:nvSpPr>
          <p:cNvPr id="4" name="Shape 4"/>
          <p:cNvSpPr txBox="1">
            <a:spLocks noGrp="1"/>
          </p:cNvSpPr>
          <p:nvPr>
            <p:ph type="dt" idx="10"/>
          </p:nvPr>
        </p:nvSpPr>
        <p:spPr>
          <a:xfrm>
            <a:off x="4143375" y="0"/>
            <a:ext cx="3170238" cy="479425"/>
          </a:xfrm>
          <a:prstGeom prst="rect">
            <a:avLst/>
          </a:prstGeom>
          <a:noFill/>
          <a:ln>
            <a:noFill/>
          </a:ln>
        </p:spPr>
        <p:txBody>
          <a:bodyPr lIns="91425" tIns="91425" rIns="91425" bIns="91425" anchor="t" anchorCtr="0"/>
          <a:lstStyle>
            <a:lvl1pPr marL="0" marR="0" lvl="0" indent="0" algn="r" rtl="0">
              <a:spcBef>
                <a:spcPts val="0"/>
              </a:spcBef>
              <a:spcAft>
                <a:spcPts val="0"/>
              </a:spcAft>
              <a:defRPr sz="1300" b="0" i="0" u="none" strike="noStrike" cap="none">
                <a:solidFill>
                  <a:schemeClr val="dk1"/>
                </a:solidFill>
                <a:latin typeface="Times New Roman"/>
                <a:ea typeface="Times New Roman"/>
                <a:cs typeface="Times New Roman"/>
                <a:sym typeface="Times New Roman"/>
              </a:defRPr>
            </a:lvl1pPr>
            <a:lvl2pPr marL="457200" marR="0" lvl="1" indent="0" algn="ctr" rtl="0">
              <a:spcBef>
                <a:spcPts val="0"/>
              </a:spcBef>
              <a:spcAft>
                <a:spcPts val="0"/>
              </a:spcAft>
              <a:defRPr sz="2000" b="1" i="0" u="none" strike="noStrike" cap="none">
                <a:solidFill>
                  <a:schemeClr val="dk1"/>
                </a:solidFill>
                <a:latin typeface="Courier New"/>
                <a:ea typeface="Courier New"/>
                <a:cs typeface="Courier New"/>
                <a:sym typeface="Courier New"/>
              </a:defRPr>
            </a:lvl2pPr>
            <a:lvl3pPr marL="914400" marR="0" lvl="2" indent="0" algn="ctr" rtl="0">
              <a:spcBef>
                <a:spcPts val="0"/>
              </a:spcBef>
              <a:spcAft>
                <a:spcPts val="0"/>
              </a:spcAft>
              <a:defRPr sz="2000" b="1" i="0" u="none" strike="noStrike" cap="none">
                <a:solidFill>
                  <a:schemeClr val="dk1"/>
                </a:solidFill>
                <a:latin typeface="Courier New"/>
                <a:ea typeface="Courier New"/>
                <a:cs typeface="Courier New"/>
                <a:sym typeface="Courier New"/>
              </a:defRPr>
            </a:lvl3pPr>
            <a:lvl4pPr marL="1371600" marR="0" lvl="3" indent="0" algn="ctr" rtl="0">
              <a:spcBef>
                <a:spcPts val="0"/>
              </a:spcBef>
              <a:spcAft>
                <a:spcPts val="0"/>
              </a:spcAft>
              <a:defRPr sz="2000" b="1" i="0" u="none" strike="noStrike" cap="none">
                <a:solidFill>
                  <a:schemeClr val="dk1"/>
                </a:solidFill>
                <a:latin typeface="Courier New"/>
                <a:ea typeface="Courier New"/>
                <a:cs typeface="Courier New"/>
                <a:sym typeface="Courier New"/>
              </a:defRPr>
            </a:lvl4pPr>
            <a:lvl5pPr marL="1828800" marR="0" lvl="4" indent="0" algn="ctr" rtl="0">
              <a:spcBef>
                <a:spcPts val="0"/>
              </a:spcBef>
              <a:spcAft>
                <a:spcPts val="0"/>
              </a:spcAft>
              <a:defRPr sz="2000" b="1" i="0" u="none" strike="noStrike" cap="none">
                <a:solidFill>
                  <a:schemeClr val="dk1"/>
                </a:solidFill>
                <a:latin typeface="Courier New"/>
                <a:ea typeface="Courier New"/>
                <a:cs typeface="Courier New"/>
                <a:sym typeface="Courier New"/>
              </a:defRPr>
            </a:lvl5pPr>
            <a:lvl6pPr marL="2286000" marR="0" lvl="5" indent="0" algn="l" rtl="0">
              <a:spcBef>
                <a:spcPts val="0"/>
              </a:spcBef>
              <a:defRPr sz="2000" b="1" i="0" u="none" strike="noStrike" cap="none">
                <a:solidFill>
                  <a:schemeClr val="dk1"/>
                </a:solidFill>
                <a:latin typeface="Courier New"/>
                <a:ea typeface="Courier New"/>
                <a:cs typeface="Courier New"/>
                <a:sym typeface="Courier New"/>
              </a:defRPr>
            </a:lvl6pPr>
            <a:lvl7pPr marL="2743200" marR="0" lvl="6" indent="0" algn="l" rtl="0">
              <a:spcBef>
                <a:spcPts val="0"/>
              </a:spcBef>
              <a:defRPr sz="2000" b="1" i="0" u="none" strike="noStrike" cap="none">
                <a:solidFill>
                  <a:schemeClr val="dk1"/>
                </a:solidFill>
                <a:latin typeface="Courier New"/>
                <a:ea typeface="Courier New"/>
                <a:cs typeface="Courier New"/>
                <a:sym typeface="Courier New"/>
              </a:defRPr>
            </a:lvl7pPr>
            <a:lvl8pPr marL="3200400" marR="0" lvl="7" indent="0" algn="l" rtl="0">
              <a:spcBef>
                <a:spcPts val="0"/>
              </a:spcBef>
              <a:defRPr sz="2000" b="1" i="0" u="none" strike="noStrike" cap="none">
                <a:solidFill>
                  <a:schemeClr val="dk1"/>
                </a:solidFill>
                <a:latin typeface="Courier New"/>
                <a:ea typeface="Courier New"/>
                <a:cs typeface="Courier New"/>
                <a:sym typeface="Courier New"/>
              </a:defRPr>
            </a:lvl8pPr>
            <a:lvl9pPr marL="3657600" marR="0" lvl="8" indent="0" algn="l" rtl="0">
              <a:spcBef>
                <a:spcPts val="0"/>
              </a:spcBef>
              <a:defRPr sz="2000" b="1" i="0" u="none" strike="noStrike" cap="none">
                <a:solidFill>
                  <a:schemeClr val="dk1"/>
                </a:solidFill>
                <a:latin typeface="Courier New"/>
                <a:ea typeface="Courier New"/>
                <a:cs typeface="Courier New"/>
                <a:sym typeface="Courier New"/>
              </a:defRPr>
            </a:lvl9pPr>
          </a:lstStyle>
          <a:p>
            <a:endParaRPr/>
          </a:p>
        </p:txBody>
      </p:sp>
      <p:sp>
        <p:nvSpPr>
          <p:cNvPr id="5" name="Shape 5"/>
          <p:cNvSpPr>
            <a:spLocks noGrp="1" noRot="1" noChangeAspect="1"/>
          </p:cNvSpPr>
          <p:nvPr>
            <p:ph type="sldImg" idx="3"/>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731837" y="4560887"/>
            <a:ext cx="5851525" cy="4319587"/>
          </a:xfrm>
          <a:prstGeom prst="rect">
            <a:avLst/>
          </a:prstGeom>
          <a:noFill/>
          <a:ln>
            <a:noFill/>
          </a:ln>
        </p:spPr>
        <p:txBody>
          <a:bodyPr lIns="91425" tIns="91425" rIns="91425" bIns="91425" anchor="t" anchorCtr="0"/>
          <a:lstStyle>
            <a:lvl1pPr marL="0" marR="0" lvl="0" indent="0" algn="l" rtl="0">
              <a:spcBef>
                <a:spcPts val="360"/>
              </a:spcBef>
              <a:spcAft>
                <a:spcPts val="0"/>
              </a:spcAft>
              <a:defRPr sz="12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360"/>
              </a:spcBef>
              <a:spcAft>
                <a:spcPts val="0"/>
              </a:spcAft>
              <a:defRPr sz="12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defRPr sz="12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360"/>
              </a:spcBef>
              <a:spcAft>
                <a:spcPts val="0"/>
              </a:spcAft>
              <a:defRPr sz="12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360"/>
              </a:spcBef>
              <a:spcAft>
                <a:spcPts val="0"/>
              </a:spcAft>
              <a:defRPr sz="12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defRPr sz="1200" b="0" i="0" u="none" strike="noStrike" cap="none">
                <a:solidFill>
                  <a:schemeClr val="dk1"/>
                </a:solidFill>
                <a:latin typeface="Calibri"/>
                <a:ea typeface="Calibri"/>
                <a:cs typeface="Calibri"/>
                <a:sym typeface="Calibri"/>
              </a:defRPr>
            </a:lvl6pPr>
            <a:lvl7pPr marL="2743200" marR="0" lvl="6" indent="0" algn="l" rtl="0">
              <a:spcBef>
                <a:spcPts val="0"/>
              </a:spcBef>
              <a:defRPr sz="1200" b="0" i="0" u="none" strike="noStrike" cap="none">
                <a:solidFill>
                  <a:schemeClr val="dk1"/>
                </a:solidFill>
                <a:latin typeface="Calibri"/>
                <a:ea typeface="Calibri"/>
                <a:cs typeface="Calibri"/>
                <a:sym typeface="Calibri"/>
              </a:defRPr>
            </a:lvl7pPr>
            <a:lvl8pPr marL="3200400" marR="0" lvl="7" indent="0" algn="l" rtl="0">
              <a:spcBef>
                <a:spcPts val="0"/>
              </a:spcBef>
              <a:defRPr sz="1200" b="0" i="0" u="none" strike="noStrike" cap="none">
                <a:solidFill>
                  <a:schemeClr val="dk1"/>
                </a:solidFill>
                <a:latin typeface="Calibri"/>
                <a:ea typeface="Calibri"/>
                <a:cs typeface="Calibri"/>
                <a:sym typeface="Calibri"/>
              </a:defRPr>
            </a:lvl8pPr>
            <a:lvl9pPr marL="3657600" marR="0" lvl="8" indent="0" algn="l" rtl="0">
              <a:spcBef>
                <a:spcPts val="0"/>
              </a:spcBef>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9120188"/>
            <a:ext cx="3170238" cy="479425"/>
          </a:xfrm>
          <a:prstGeom prst="rect">
            <a:avLst/>
          </a:prstGeom>
          <a:noFill/>
          <a:ln>
            <a:noFill/>
          </a:ln>
        </p:spPr>
        <p:txBody>
          <a:bodyPr lIns="91425" tIns="91425" rIns="91425" bIns="91425" anchor="b" anchorCtr="0"/>
          <a:lstStyle>
            <a:lvl1pPr marL="0" marR="0" lvl="0" indent="0" algn="l" rtl="0">
              <a:spcBef>
                <a:spcPts val="0"/>
              </a:spcBef>
              <a:spcAft>
                <a:spcPts val="0"/>
              </a:spcAft>
              <a:defRPr sz="1300" b="0" i="0" u="none" strike="noStrike" cap="none">
                <a:solidFill>
                  <a:schemeClr val="dk1"/>
                </a:solidFill>
                <a:latin typeface="Times New Roman"/>
                <a:ea typeface="Times New Roman"/>
                <a:cs typeface="Times New Roman"/>
                <a:sym typeface="Times New Roman"/>
              </a:defRPr>
            </a:lvl1pPr>
            <a:lvl2pPr marL="457200" marR="0" lvl="1" indent="0" algn="ctr" rtl="0">
              <a:spcBef>
                <a:spcPts val="0"/>
              </a:spcBef>
              <a:spcAft>
                <a:spcPts val="0"/>
              </a:spcAft>
              <a:defRPr sz="2000" b="1" i="0" u="none" strike="noStrike" cap="none">
                <a:solidFill>
                  <a:schemeClr val="dk1"/>
                </a:solidFill>
                <a:latin typeface="Courier New"/>
                <a:ea typeface="Courier New"/>
                <a:cs typeface="Courier New"/>
                <a:sym typeface="Courier New"/>
              </a:defRPr>
            </a:lvl2pPr>
            <a:lvl3pPr marL="914400" marR="0" lvl="2" indent="0" algn="ctr" rtl="0">
              <a:spcBef>
                <a:spcPts val="0"/>
              </a:spcBef>
              <a:spcAft>
                <a:spcPts val="0"/>
              </a:spcAft>
              <a:defRPr sz="2000" b="1" i="0" u="none" strike="noStrike" cap="none">
                <a:solidFill>
                  <a:schemeClr val="dk1"/>
                </a:solidFill>
                <a:latin typeface="Courier New"/>
                <a:ea typeface="Courier New"/>
                <a:cs typeface="Courier New"/>
                <a:sym typeface="Courier New"/>
              </a:defRPr>
            </a:lvl3pPr>
            <a:lvl4pPr marL="1371600" marR="0" lvl="3" indent="0" algn="ctr" rtl="0">
              <a:spcBef>
                <a:spcPts val="0"/>
              </a:spcBef>
              <a:spcAft>
                <a:spcPts val="0"/>
              </a:spcAft>
              <a:defRPr sz="2000" b="1" i="0" u="none" strike="noStrike" cap="none">
                <a:solidFill>
                  <a:schemeClr val="dk1"/>
                </a:solidFill>
                <a:latin typeface="Courier New"/>
                <a:ea typeface="Courier New"/>
                <a:cs typeface="Courier New"/>
                <a:sym typeface="Courier New"/>
              </a:defRPr>
            </a:lvl4pPr>
            <a:lvl5pPr marL="1828800" marR="0" lvl="4" indent="0" algn="ctr" rtl="0">
              <a:spcBef>
                <a:spcPts val="0"/>
              </a:spcBef>
              <a:spcAft>
                <a:spcPts val="0"/>
              </a:spcAft>
              <a:defRPr sz="2000" b="1" i="0" u="none" strike="noStrike" cap="none">
                <a:solidFill>
                  <a:schemeClr val="dk1"/>
                </a:solidFill>
                <a:latin typeface="Courier New"/>
                <a:ea typeface="Courier New"/>
                <a:cs typeface="Courier New"/>
                <a:sym typeface="Courier New"/>
              </a:defRPr>
            </a:lvl5pPr>
            <a:lvl6pPr marL="2286000" marR="0" lvl="5" indent="0" algn="l" rtl="0">
              <a:spcBef>
                <a:spcPts val="0"/>
              </a:spcBef>
              <a:defRPr sz="2000" b="1" i="0" u="none" strike="noStrike" cap="none">
                <a:solidFill>
                  <a:schemeClr val="dk1"/>
                </a:solidFill>
                <a:latin typeface="Courier New"/>
                <a:ea typeface="Courier New"/>
                <a:cs typeface="Courier New"/>
                <a:sym typeface="Courier New"/>
              </a:defRPr>
            </a:lvl6pPr>
            <a:lvl7pPr marL="2743200" marR="0" lvl="6" indent="0" algn="l" rtl="0">
              <a:spcBef>
                <a:spcPts val="0"/>
              </a:spcBef>
              <a:defRPr sz="2000" b="1" i="0" u="none" strike="noStrike" cap="none">
                <a:solidFill>
                  <a:schemeClr val="dk1"/>
                </a:solidFill>
                <a:latin typeface="Courier New"/>
                <a:ea typeface="Courier New"/>
                <a:cs typeface="Courier New"/>
                <a:sym typeface="Courier New"/>
              </a:defRPr>
            </a:lvl7pPr>
            <a:lvl8pPr marL="3200400" marR="0" lvl="7" indent="0" algn="l" rtl="0">
              <a:spcBef>
                <a:spcPts val="0"/>
              </a:spcBef>
              <a:defRPr sz="2000" b="1" i="0" u="none" strike="noStrike" cap="none">
                <a:solidFill>
                  <a:schemeClr val="dk1"/>
                </a:solidFill>
                <a:latin typeface="Courier New"/>
                <a:ea typeface="Courier New"/>
                <a:cs typeface="Courier New"/>
                <a:sym typeface="Courier New"/>
              </a:defRPr>
            </a:lvl8pPr>
            <a:lvl9pPr marL="3657600" marR="0" lvl="8" indent="0" algn="l" rtl="0">
              <a:spcBef>
                <a:spcPts val="0"/>
              </a:spcBef>
              <a:defRPr sz="2000" b="1" i="0" u="none" strike="noStrike" cap="none">
                <a:solidFill>
                  <a:schemeClr val="dk1"/>
                </a:solidFill>
                <a:latin typeface="Courier New"/>
                <a:ea typeface="Courier New"/>
                <a:cs typeface="Courier New"/>
                <a:sym typeface="Courier New"/>
              </a:defRPr>
            </a:lvl9pPr>
          </a:lstStyle>
          <a:p>
            <a:endParaRPr/>
          </a:p>
        </p:txBody>
      </p:sp>
      <p:sp>
        <p:nvSpPr>
          <p:cNvPr id="8" name="Shape 8"/>
          <p:cNvSpPr txBox="1">
            <a:spLocks noGrp="1"/>
          </p:cNvSpPr>
          <p:nvPr>
            <p:ph type="sldNum" idx="12"/>
          </p:nvPr>
        </p:nvSpPr>
        <p:spPr>
          <a:xfrm>
            <a:off x="4143375" y="9120188"/>
            <a:ext cx="3170238" cy="479425"/>
          </a:xfrm>
          <a:prstGeom prst="rect">
            <a:avLst/>
          </a:prstGeom>
          <a:noFill/>
          <a:ln>
            <a:noFill/>
          </a:ln>
        </p:spPr>
        <p:txBody>
          <a:bodyPr lIns="95725" tIns="47850" rIns="95725" bIns="47850" anchor="b" anchorCtr="0">
            <a:noAutofit/>
          </a:bodyPr>
          <a:lstStyle/>
          <a:p>
            <a:pPr marL="0" marR="0" lvl="0" indent="0" algn="r" rtl="0">
              <a:spcBef>
                <a:spcPts val="0"/>
              </a:spcBef>
              <a:spcAft>
                <a:spcPts val="0"/>
              </a:spcAft>
              <a:buSzPct val="25000"/>
              <a:buNone/>
            </a:pPr>
            <a:fld id="{00000000-1234-1234-1234-123412341234}" type="slidenum">
              <a:rPr lang="en-GB" sz="1300" b="0" i="0" u="none" strike="noStrike" cap="none">
                <a:solidFill>
                  <a:schemeClr val="dk1"/>
                </a:solidFill>
                <a:latin typeface="Times New Roman"/>
                <a:ea typeface="Times New Roman"/>
                <a:cs typeface="Times New Roman"/>
                <a:sym typeface="Times New Roman"/>
              </a:rPr>
              <a:t>‹#›</a:t>
            </a:fld>
            <a:endParaRPr lang="en-GB" sz="13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4143375" y="9120188"/>
            <a:ext cx="3170238" cy="479425"/>
          </a:xfrm>
          <a:prstGeom prst="rect">
            <a:avLst/>
          </a:prstGeom>
          <a:noFill/>
          <a:ln>
            <a:noFill/>
          </a:ln>
        </p:spPr>
        <p:txBody>
          <a:bodyPr lIns="95725" tIns="47850" rIns="95725" bIns="47850" anchor="b" anchorCtr="0">
            <a:noAutofit/>
          </a:bodyPr>
          <a:lstStyle/>
          <a:p>
            <a:pPr marL="0" marR="0" lvl="0" indent="0" algn="r" rtl="0">
              <a:spcBef>
                <a:spcPts val="0"/>
              </a:spcBef>
              <a:spcAft>
                <a:spcPts val="0"/>
              </a:spcAft>
              <a:buSzPct val="25000"/>
              <a:buNone/>
            </a:pPr>
            <a:fld id="{00000000-1234-1234-1234-123412341234}" type="slidenum">
              <a:rPr lang="en-GB" sz="1300" b="0" i="0" u="none" strike="noStrike" cap="none">
                <a:solidFill>
                  <a:schemeClr val="dk1"/>
                </a:solidFill>
                <a:latin typeface="Times New Roman"/>
                <a:ea typeface="Times New Roman"/>
                <a:cs typeface="Times New Roman"/>
                <a:sym typeface="Times New Roman"/>
              </a:rPr>
              <a:t>1</a:t>
            </a:fld>
            <a:endParaRPr lang="en-GB" sz="1300" b="0" i="0" u="none" strike="noStrike" cap="none">
              <a:solidFill>
                <a:schemeClr val="dk1"/>
              </a:solidFill>
              <a:latin typeface="Times New Roman"/>
              <a:ea typeface="Times New Roman"/>
              <a:cs typeface="Times New Roman"/>
              <a:sym typeface="Times New Roman"/>
            </a:endParaRPr>
          </a:p>
        </p:txBody>
      </p:sp>
      <p:sp>
        <p:nvSpPr>
          <p:cNvPr id="62" name="Shape 6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 name="Shape 63"/>
          <p:cNvSpPr txBox="1">
            <a:spLocks noGrp="1"/>
          </p:cNvSpPr>
          <p:nvPr>
            <p:ph type="body" idx="1"/>
          </p:nvPr>
        </p:nvSpPr>
        <p:spPr>
          <a:xfrm>
            <a:off x="731837" y="4560887"/>
            <a:ext cx="5851525" cy="4319587"/>
          </a:xfrm>
          <a:prstGeom prst="rect">
            <a:avLst/>
          </a:prstGeom>
          <a:noFill/>
          <a:ln>
            <a:noFill/>
          </a:ln>
        </p:spPr>
        <p:txBody>
          <a:bodyPr lIns="95725" tIns="47850" rIns="95725" bIns="47850"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33405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sldNum" idx="12"/>
          </p:nvPr>
        </p:nvSpPr>
        <p:spPr>
          <a:xfrm>
            <a:off x="4143375" y="9120188"/>
            <a:ext cx="3170238" cy="479425"/>
          </a:xfrm>
          <a:prstGeom prst="rect">
            <a:avLst/>
          </a:prstGeom>
          <a:noFill/>
          <a:ln>
            <a:noFill/>
          </a:ln>
        </p:spPr>
        <p:txBody>
          <a:bodyPr lIns="95725" tIns="47850" rIns="95725" bIns="4785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300" b="0" i="0" u="none" strike="noStrike" cap="none">
                <a:solidFill>
                  <a:schemeClr val="dk1"/>
                </a:solidFill>
                <a:latin typeface="Times New Roman"/>
                <a:ea typeface="Times New Roman"/>
                <a:cs typeface="Times New Roman"/>
                <a:sym typeface="Times New Roman"/>
              </a:rPr>
              <a:t>2</a:t>
            </a:fld>
            <a:endParaRPr lang="en-GB" sz="1300" b="0" i="0" u="none" strike="noStrike" cap="none">
              <a:solidFill>
                <a:schemeClr val="dk1"/>
              </a:solidFill>
              <a:latin typeface="Times New Roman"/>
              <a:ea typeface="Times New Roman"/>
              <a:cs typeface="Times New Roman"/>
              <a:sym typeface="Times New Roman"/>
            </a:endParaRPr>
          </a:p>
        </p:txBody>
      </p:sp>
      <p:sp>
        <p:nvSpPr>
          <p:cNvPr id="70" name="Shape 7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71" name="Shape 71"/>
          <p:cNvSpPr txBox="1">
            <a:spLocks noGrp="1"/>
          </p:cNvSpPr>
          <p:nvPr>
            <p:ph type="body" idx="1"/>
          </p:nvPr>
        </p:nvSpPr>
        <p:spPr>
          <a:xfrm>
            <a:off x="731837" y="4560887"/>
            <a:ext cx="5851525" cy="4319587"/>
          </a:xfrm>
          <a:prstGeom prst="rect">
            <a:avLst/>
          </a:prstGeom>
          <a:solidFill>
            <a:srgbClr val="FFFFFF"/>
          </a:solidFill>
          <a:ln w="9525" cap="flat" cmpd="sng">
            <a:solidFill>
              <a:srgbClr val="000000"/>
            </a:solidFill>
            <a:prstDash val="solid"/>
            <a:round/>
            <a:headEnd type="none" w="med" len="med"/>
            <a:tailEnd type="none" w="med" len="med"/>
          </a:ln>
        </p:spPr>
        <p:txBody>
          <a:bodyPr lIns="95725" tIns="47850" rIns="95725" bIns="47850" anchor="t" anchorCtr="0">
            <a:noAutofit/>
          </a:bodyPr>
          <a:lstStyle/>
          <a:p>
            <a:pPr marL="0" marR="0" lvl="0" indent="0" algn="l" rtl="0">
              <a:spcBef>
                <a:spcPts val="0"/>
              </a:spcBef>
              <a:spcAft>
                <a:spcPts val="0"/>
              </a:spcAft>
              <a:buClr>
                <a:schemeClr val="dk1"/>
              </a:buClr>
              <a:buSzPct val="25000"/>
              <a:buFont typeface="Times New Roman"/>
              <a:buNone/>
            </a:pPr>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93088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B6D92E6-54DE-CC45-B522-59F862AEF34E}" type="slidenum">
              <a:rPr lang="en-US" altLang="x-none"/>
              <a:pPr>
                <a:defRPr/>
              </a:pPr>
              <a:t>10</a:t>
            </a:fld>
            <a:endParaRPr lang="en-US" altLang="x-none"/>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pPr eaLnBrk="1" hangingPunct="1">
              <a:defRPr/>
            </a:pPr>
            <a:endParaRPr lang="x-none" altLang="x-none"/>
          </a:p>
        </p:txBody>
      </p:sp>
    </p:spTree>
    <p:extLst>
      <p:ext uri="{BB962C8B-B14F-4D97-AF65-F5344CB8AC3E}">
        <p14:creationId xmlns:p14="http://schemas.microsoft.com/office/powerpoint/2010/main" val="916749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Shape 1212"/>
          <p:cNvSpPr txBox="1">
            <a:spLocks noGrp="1"/>
          </p:cNvSpPr>
          <p:nvPr>
            <p:ph type="sldNum" idx="12"/>
          </p:nvPr>
        </p:nvSpPr>
        <p:spPr>
          <a:xfrm>
            <a:off x="4143375" y="9120188"/>
            <a:ext cx="3170238" cy="479425"/>
          </a:xfrm>
          <a:prstGeom prst="rect">
            <a:avLst/>
          </a:prstGeom>
          <a:noFill/>
          <a:ln>
            <a:noFill/>
          </a:ln>
        </p:spPr>
        <p:txBody>
          <a:bodyPr lIns="95725" tIns="47850" rIns="95725" bIns="47850" anchor="b"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300" b="0" i="0" u="none" strike="noStrike" cap="none">
                <a:solidFill>
                  <a:schemeClr val="dk1"/>
                </a:solidFill>
                <a:latin typeface="Times New Roman"/>
                <a:ea typeface="Times New Roman"/>
                <a:cs typeface="Times New Roman"/>
                <a:sym typeface="Times New Roman"/>
              </a:rPr>
              <a:t>25</a:t>
            </a:fld>
            <a:endParaRPr lang="en-GB" sz="1300" b="0" i="0" u="none" strike="noStrike" cap="none">
              <a:solidFill>
                <a:schemeClr val="dk1"/>
              </a:solidFill>
              <a:latin typeface="Times New Roman"/>
              <a:ea typeface="Times New Roman"/>
              <a:cs typeface="Times New Roman"/>
              <a:sym typeface="Times New Roman"/>
            </a:endParaRPr>
          </a:p>
        </p:txBody>
      </p:sp>
      <p:sp>
        <p:nvSpPr>
          <p:cNvPr id="1213" name="Shape 121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a:noFill/>
          </a:ln>
        </p:spPr>
      </p:sp>
      <p:sp>
        <p:nvSpPr>
          <p:cNvPr id="1214" name="Shape 1214"/>
          <p:cNvSpPr txBox="1">
            <a:spLocks noGrp="1"/>
          </p:cNvSpPr>
          <p:nvPr>
            <p:ph type="body" idx="1"/>
          </p:nvPr>
        </p:nvSpPr>
        <p:spPr>
          <a:xfrm>
            <a:off x="731837" y="4560887"/>
            <a:ext cx="5851525" cy="4319587"/>
          </a:xfrm>
          <a:prstGeom prst="rect">
            <a:avLst/>
          </a:prstGeom>
          <a:solidFill>
            <a:srgbClr val="FFFFFF"/>
          </a:solidFill>
          <a:ln w="9525" cap="flat" cmpd="sng">
            <a:solidFill>
              <a:srgbClr val="000000"/>
            </a:solidFill>
            <a:prstDash val="solid"/>
            <a:round/>
            <a:headEnd type="none" w="med" len="med"/>
            <a:tailEnd type="none" w="med" len="med"/>
          </a:ln>
        </p:spPr>
        <p:txBody>
          <a:bodyPr lIns="95725" tIns="47850" rIns="95725" bIns="47850" anchor="t" anchorCtr="0">
            <a:noAutofit/>
          </a:bodyPr>
          <a:lstStyle/>
          <a:p>
            <a:pPr marL="0" marR="0" lvl="0" indent="0" algn="l" rtl="0">
              <a:spcBef>
                <a:spcPts val="0"/>
              </a:spcBef>
              <a:spcAft>
                <a:spcPts val="0"/>
              </a:spcAft>
              <a:buClr>
                <a:schemeClr val="dk1"/>
              </a:buClr>
              <a:buSzPct val="25000"/>
              <a:buFont typeface="Times New Roman"/>
              <a:buNone/>
            </a:pP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
        <p:cNvGrpSpPr/>
        <p:nvPr/>
      </p:nvGrpSpPr>
      <p:grpSpPr>
        <a:xfrm>
          <a:off x="0" y="0"/>
          <a:ext cx="0" cy="0"/>
          <a:chOff x="0" y="0"/>
          <a:chExt cx="0" cy="0"/>
        </a:xfrm>
      </p:grpSpPr>
      <p:sp>
        <p:nvSpPr>
          <p:cNvPr id="14" name="Shape 14"/>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1pPr>
            <a:lvl2pPr marL="0" marR="0" lvl="1"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2pPr>
            <a:lvl3pPr marL="0" marR="0" lvl="2"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3pPr>
            <a:lvl4pPr marL="0" marR="0" lvl="3"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4pPr>
            <a:lvl5pPr marL="0" marR="0" lvl="4"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5pPr>
            <a:lvl6pPr marL="457200" marR="0" lvl="5"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6pPr>
            <a:lvl7pPr marL="914400" marR="0" lvl="6"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7pPr>
            <a:lvl8pPr marL="1371600" marR="0" lvl="7"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8pPr>
            <a:lvl9pPr marL="1828800" marR="0" lvl="8"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9pPr>
          </a:lstStyle>
          <a:p>
            <a:endParaRPr/>
          </a:p>
        </p:txBody>
      </p:sp>
      <p:sp>
        <p:nvSpPr>
          <p:cNvPr id="15" name="Shape 15"/>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1400"/>
              </a:spcBef>
              <a:spcAft>
                <a:spcPts val="0"/>
              </a:spcAft>
              <a:buClr>
                <a:schemeClr val="dk1"/>
              </a:buClr>
              <a:buFont typeface="Comic Sans MS"/>
              <a:buNone/>
              <a:defRPr sz="2800" b="0" i="0" u="none" strike="noStrike" cap="none">
                <a:solidFill>
                  <a:schemeClr val="dk1"/>
                </a:solidFill>
                <a:latin typeface="Comic Sans MS"/>
                <a:ea typeface="Comic Sans MS"/>
                <a:cs typeface="Comic Sans MS"/>
                <a:sym typeface="Comic Sans MS"/>
              </a:defRPr>
            </a:lvl1pPr>
            <a:lvl2pPr marL="563563" marR="0" lvl="1" indent="-80962" algn="l" rtl="0">
              <a:spcBef>
                <a:spcPts val="240"/>
              </a:spcBef>
              <a:spcAft>
                <a:spcPts val="0"/>
              </a:spcAft>
              <a:buClr>
                <a:schemeClr val="dk2"/>
              </a:buClr>
              <a:buFont typeface="Helvetica Neue"/>
              <a:buChar char="–"/>
              <a:defRPr sz="2400" b="0" i="0" u="none" strike="noStrike" cap="none">
                <a:solidFill>
                  <a:schemeClr val="dk2"/>
                </a:solidFill>
                <a:latin typeface="Comic Sans MS"/>
                <a:ea typeface="Comic Sans MS"/>
                <a:cs typeface="Comic Sans MS"/>
                <a:sym typeface="Comic Sans MS"/>
              </a:defRPr>
            </a:lvl2pPr>
            <a:lvl3pPr marL="911225" marR="0" lvl="2" indent="-111125" algn="l" rtl="0">
              <a:spcBef>
                <a:spcPts val="200"/>
              </a:spcBef>
              <a:spcAft>
                <a:spcPts val="0"/>
              </a:spcAft>
              <a:buClr>
                <a:schemeClr val="dk2"/>
              </a:buClr>
              <a:buFont typeface="Noto Symbol"/>
              <a:buChar char="•"/>
              <a:defRPr sz="2000" b="0" i="0" u="none" strike="noStrike" cap="none">
                <a:solidFill>
                  <a:schemeClr val="dk2"/>
                </a:solidFill>
                <a:latin typeface="Comic Sans MS"/>
                <a:ea typeface="Comic Sans MS"/>
                <a:cs typeface="Comic Sans MS"/>
                <a:sym typeface="Comic Sans MS"/>
              </a:defRPr>
            </a:lvl3pPr>
            <a:lvl4pPr marL="1258888" marR="0" lvl="3" indent="-115887" algn="l" rtl="0">
              <a:spcBef>
                <a:spcPts val="200"/>
              </a:spcBef>
              <a:spcAft>
                <a:spcPts val="0"/>
              </a:spcAft>
              <a:buClr>
                <a:schemeClr val="dk2"/>
              </a:buClr>
              <a:buFont typeface="Comic Sans MS"/>
              <a:buChar char="•"/>
              <a:defRPr sz="2000" b="0" i="0" u="none" strike="noStrike" cap="none">
                <a:solidFill>
                  <a:schemeClr val="dk2"/>
                </a:solidFill>
                <a:latin typeface="Comic Sans MS"/>
                <a:ea typeface="Comic Sans MS"/>
                <a:cs typeface="Comic Sans MS"/>
                <a:sym typeface="Comic Sans MS"/>
              </a:defRPr>
            </a:lvl4pPr>
            <a:lvl5pPr marL="1597025" marR="0" lvl="4" indent="-98425" algn="l" rtl="0">
              <a:spcBef>
                <a:spcPts val="200"/>
              </a:spcBef>
              <a:spcAft>
                <a:spcPts val="0"/>
              </a:spcAft>
              <a:buClr>
                <a:schemeClr val="dk2"/>
              </a:buClr>
              <a:buFont typeface="Comic Sans MS"/>
              <a:buChar char="•"/>
              <a:defRPr sz="2000" b="0" i="0" u="none" strike="noStrike" cap="none">
                <a:solidFill>
                  <a:schemeClr val="dk2"/>
                </a:solidFill>
                <a:latin typeface="Comic Sans MS"/>
                <a:ea typeface="Comic Sans MS"/>
                <a:cs typeface="Comic Sans MS"/>
                <a:sym typeface="Comic Sans MS"/>
              </a:defRPr>
            </a:lvl5pPr>
            <a:lvl6pPr marL="2054225" marR="0" lvl="5" indent="-98425" algn="l" rtl="0">
              <a:spcBef>
                <a:spcPts val="200"/>
              </a:spcBef>
              <a:spcAft>
                <a:spcPts val="0"/>
              </a:spcAft>
              <a:buClr>
                <a:schemeClr val="dk2"/>
              </a:buClr>
              <a:buFont typeface="Comic Sans MS"/>
              <a:buChar char="•"/>
              <a:defRPr sz="2000" b="0" i="0" u="none" strike="noStrike" cap="none">
                <a:solidFill>
                  <a:schemeClr val="dk2"/>
                </a:solidFill>
                <a:latin typeface="Comic Sans MS"/>
                <a:ea typeface="Comic Sans MS"/>
                <a:cs typeface="Comic Sans MS"/>
                <a:sym typeface="Comic Sans MS"/>
              </a:defRPr>
            </a:lvl6pPr>
            <a:lvl7pPr marL="2511425" marR="0" lvl="6" indent="-98425" algn="l" rtl="0">
              <a:spcBef>
                <a:spcPts val="200"/>
              </a:spcBef>
              <a:spcAft>
                <a:spcPts val="0"/>
              </a:spcAft>
              <a:buClr>
                <a:schemeClr val="dk2"/>
              </a:buClr>
              <a:buFont typeface="Comic Sans MS"/>
              <a:buChar char="•"/>
              <a:defRPr sz="2000" b="0" i="0" u="none" strike="noStrike" cap="none">
                <a:solidFill>
                  <a:schemeClr val="dk2"/>
                </a:solidFill>
                <a:latin typeface="Comic Sans MS"/>
                <a:ea typeface="Comic Sans MS"/>
                <a:cs typeface="Comic Sans MS"/>
                <a:sym typeface="Comic Sans MS"/>
              </a:defRPr>
            </a:lvl7pPr>
            <a:lvl8pPr marL="2968625" marR="0" lvl="7" indent="-98425" algn="l" rtl="0">
              <a:spcBef>
                <a:spcPts val="200"/>
              </a:spcBef>
              <a:spcAft>
                <a:spcPts val="0"/>
              </a:spcAft>
              <a:buClr>
                <a:schemeClr val="dk2"/>
              </a:buClr>
              <a:buFont typeface="Comic Sans MS"/>
              <a:buChar char="•"/>
              <a:defRPr sz="2000" b="0" i="0" u="none" strike="noStrike" cap="none">
                <a:solidFill>
                  <a:schemeClr val="dk2"/>
                </a:solidFill>
                <a:latin typeface="Comic Sans MS"/>
                <a:ea typeface="Comic Sans MS"/>
                <a:cs typeface="Comic Sans MS"/>
                <a:sym typeface="Comic Sans MS"/>
              </a:defRPr>
            </a:lvl8pPr>
            <a:lvl9pPr marL="3425825" marR="0" lvl="8" indent="-98425" algn="l" rtl="0">
              <a:spcBef>
                <a:spcPts val="200"/>
              </a:spcBef>
              <a:spcAft>
                <a:spcPts val="0"/>
              </a:spcAft>
              <a:buClr>
                <a:schemeClr val="dk2"/>
              </a:buClr>
              <a:buFont typeface="Comic Sans MS"/>
              <a:buChar char="•"/>
              <a:defRPr sz="2000" b="0" i="0" u="none" strike="noStrike" cap="none">
                <a:solidFill>
                  <a:schemeClr val="dk2"/>
                </a:solidFill>
                <a:latin typeface="Comic Sans MS"/>
                <a:ea typeface="Comic Sans MS"/>
                <a:cs typeface="Comic Sans MS"/>
                <a:sym typeface="Comic Sans MS"/>
              </a:defRPr>
            </a:lvl9pPr>
          </a:lstStyle>
          <a:p>
            <a:endParaRPr/>
          </a:p>
        </p:txBody>
      </p:sp>
      <p:sp>
        <p:nvSpPr>
          <p:cNvPr id="16" name="Shape 16"/>
          <p:cNvSpPr txBox="1">
            <a:spLocks noGrp="1"/>
          </p:cNvSpPr>
          <p:nvPr>
            <p:ph type="sldNum" idx="12"/>
          </p:nvPr>
        </p:nvSpPr>
        <p:spPr>
          <a:xfrm>
            <a:off x="6629400" y="6096000"/>
            <a:ext cx="2133599" cy="47624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GB" sz="1400" b="0" i="0" u="none" strike="noStrike" cap="none">
                <a:solidFill>
                  <a:schemeClr val="dk1"/>
                </a:solidFill>
                <a:latin typeface="Times New Roman"/>
                <a:ea typeface="Times New Roman"/>
                <a:cs typeface="Times New Roman"/>
                <a:sym typeface="Times New Roman"/>
              </a:rPr>
              <a:t>‹#›</a:t>
            </a:fld>
            <a:endParaRPr lang="en-GB" sz="1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04800" y="381000"/>
            <a:ext cx="8381999" cy="685799"/>
          </a:xfrm>
          <a:prstGeom prst="rect">
            <a:avLst/>
          </a:prstGeom>
          <a:noFill/>
          <a:ln>
            <a:noFill/>
          </a:ln>
        </p:spPr>
        <p:txBody>
          <a:bodyPr lIns="91425" tIns="91425" rIns="91425" bIns="91425" anchor="ctr" anchorCtr="0"/>
          <a:lstStyle>
            <a:lvl1pPr lvl="0" algn="ctr" rtl="0">
              <a:spcBef>
                <a:spcPts val="0"/>
              </a:spcBef>
              <a:spcAft>
                <a:spcPts val="0"/>
              </a:spcAft>
              <a:defRPr sz="3600" b="1">
                <a:solidFill>
                  <a:srgbClr val="0000FF"/>
                </a:solidFill>
                <a:latin typeface="Comic Sans MS"/>
                <a:ea typeface="Comic Sans MS"/>
                <a:cs typeface="Comic Sans MS"/>
                <a:sym typeface="Comic Sans MS"/>
              </a:defRPr>
            </a:lvl1pPr>
            <a:lvl2pPr lvl="1" algn="ctr" rtl="0">
              <a:spcBef>
                <a:spcPts val="0"/>
              </a:spcBef>
              <a:spcAft>
                <a:spcPts val="0"/>
              </a:spcAft>
              <a:defRPr sz="3600" b="1">
                <a:solidFill>
                  <a:srgbClr val="0000FF"/>
                </a:solidFill>
                <a:latin typeface="Comic Sans MS"/>
                <a:ea typeface="Comic Sans MS"/>
                <a:cs typeface="Comic Sans MS"/>
                <a:sym typeface="Comic Sans MS"/>
              </a:defRPr>
            </a:lvl2pPr>
            <a:lvl3pPr lvl="2" algn="ctr" rtl="0">
              <a:spcBef>
                <a:spcPts val="0"/>
              </a:spcBef>
              <a:spcAft>
                <a:spcPts val="0"/>
              </a:spcAft>
              <a:defRPr sz="3600" b="1">
                <a:solidFill>
                  <a:srgbClr val="0000FF"/>
                </a:solidFill>
                <a:latin typeface="Comic Sans MS"/>
                <a:ea typeface="Comic Sans MS"/>
                <a:cs typeface="Comic Sans MS"/>
                <a:sym typeface="Comic Sans MS"/>
              </a:defRPr>
            </a:lvl3pPr>
            <a:lvl4pPr lvl="3" algn="ctr" rtl="0">
              <a:spcBef>
                <a:spcPts val="0"/>
              </a:spcBef>
              <a:spcAft>
                <a:spcPts val="0"/>
              </a:spcAft>
              <a:defRPr sz="3600" b="1">
                <a:solidFill>
                  <a:srgbClr val="0000FF"/>
                </a:solidFill>
                <a:latin typeface="Comic Sans MS"/>
                <a:ea typeface="Comic Sans MS"/>
                <a:cs typeface="Comic Sans MS"/>
                <a:sym typeface="Comic Sans MS"/>
              </a:defRPr>
            </a:lvl4pPr>
            <a:lvl5pPr lvl="4" algn="ctr" rtl="0">
              <a:spcBef>
                <a:spcPts val="0"/>
              </a:spcBef>
              <a:spcAft>
                <a:spcPts val="0"/>
              </a:spcAft>
              <a:defRPr sz="3600" b="1">
                <a:solidFill>
                  <a:srgbClr val="0000FF"/>
                </a:solidFill>
                <a:latin typeface="Comic Sans MS"/>
                <a:ea typeface="Comic Sans MS"/>
                <a:cs typeface="Comic Sans MS"/>
                <a:sym typeface="Comic Sans MS"/>
              </a:defRPr>
            </a:lvl5pPr>
            <a:lvl6pPr marL="457200" lvl="5" algn="ctr" rtl="0">
              <a:spcBef>
                <a:spcPts val="0"/>
              </a:spcBef>
              <a:spcAft>
                <a:spcPts val="0"/>
              </a:spcAft>
              <a:defRPr sz="3600" b="1">
                <a:solidFill>
                  <a:srgbClr val="0000FF"/>
                </a:solidFill>
                <a:latin typeface="Comic Sans MS"/>
                <a:ea typeface="Comic Sans MS"/>
                <a:cs typeface="Comic Sans MS"/>
                <a:sym typeface="Comic Sans MS"/>
              </a:defRPr>
            </a:lvl6pPr>
            <a:lvl7pPr marL="914400" lvl="6" algn="ctr" rtl="0">
              <a:spcBef>
                <a:spcPts val="0"/>
              </a:spcBef>
              <a:spcAft>
                <a:spcPts val="0"/>
              </a:spcAft>
              <a:defRPr sz="3600" b="1">
                <a:solidFill>
                  <a:srgbClr val="0000FF"/>
                </a:solidFill>
                <a:latin typeface="Comic Sans MS"/>
                <a:ea typeface="Comic Sans MS"/>
                <a:cs typeface="Comic Sans MS"/>
                <a:sym typeface="Comic Sans MS"/>
              </a:defRPr>
            </a:lvl7pPr>
            <a:lvl8pPr marL="1371600" lvl="7" algn="ctr" rtl="0">
              <a:spcBef>
                <a:spcPts val="0"/>
              </a:spcBef>
              <a:spcAft>
                <a:spcPts val="0"/>
              </a:spcAft>
              <a:defRPr sz="3600" b="1">
                <a:solidFill>
                  <a:srgbClr val="0000FF"/>
                </a:solidFill>
                <a:latin typeface="Comic Sans MS"/>
                <a:ea typeface="Comic Sans MS"/>
                <a:cs typeface="Comic Sans MS"/>
                <a:sym typeface="Comic Sans MS"/>
              </a:defRPr>
            </a:lvl8pPr>
            <a:lvl9pPr marL="1828800" lvl="8" algn="ctr" rtl="0">
              <a:spcBef>
                <a:spcPts val="0"/>
              </a:spcBef>
              <a:spcAft>
                <a:spcPts val="0"/>
              </a:spcAft>
              <a:defRPr sz="3600" b="1">
                <a:solidFill>
                  <a:srgbClr val="0000FF"/>
                </a:solidFill>
                <a:latin typeface="Comic Sans MS"/>
                <a:ea typeface="Comic Sans MS"/>
                <a:cs typeface="Comic Sans MS"/>
                <a:sym typeface="Comic Sans MS"/>
              </a:defRPr>
            </a:lvl9pPr>
          </a:lstStyle>
          <a:p>
            <a:endParaRPr/>
          </a:p>
        </p:txBody>
      </p:sp>
      <p:sp>
        <p:nvSpPr>
          <p:cNvPr id="22" name="Shape 22"/>
          <p:cNvSpPr txBox="1">
            <a:spLocks noGrp="1"/>
          </p:cNvSpPr>
          <p:nvPr>
            <p:ph type="body" idx="1"/>
          </p:nvPr>
        </p:nvSpPr>
        <p:spPr>
          <a:xfrm>
            <a:off x="304800" y="1219200"/>
            <a:ext cx="8610599" cy="5486399"/>
          </a:xfrm>
          <a:prstGeom prst="rect">
            <a:avLst/>
          </a:prstGeom>
          <a:noFill/>
          <a:ln>
            <a:noFill/>
          </a:ln>
        </p:spPr>
        <p:txBody>
          <a:bodyPr lIns="91425" tIns="91425" rIns="91425" bIns="91425" anchor="t" anchorCtr="0"/>
          <a:lstStyle>
            <a:lvl1pPr marL="223838" lvl="0" indent="-46038" algn="l" rtl="0">
              <a:spcBef>
                <a:spcPts val="1400"/>
              </a:spcBef>
              <a:spcAft>
                <a:spcPts val="0"/>
              </a:spcAft>
              <a:buClr>
                <a:srgbClr val="0000FF"/>
              </a:buClr>
              <a:buFont typeface="Comic Sans MS"/>
              <a:buChar char="•"/>
              <a:defRPr sz="2800">
                <a:solidFill>
                  <a:srgbClr val="0000FF"/>
                </a:solidFill>
                <a:latin typeface="Comic Sans MS"/>
                <a:ea typeface="Comic Sans MS"/>
                <a:cs typeface="Comic Sans MS"/>
                <a:sym typeface="Comic Sans MS"/>
              </a:defRPr>
            </a:lvl1pPr>
            <a:lvl2pPr marL="563563" lvl="1" indent="-80962" algn="l" rtl="0">
              <a:spcBef>
                <a:spcPts val="240"/>
              </a:spcBef>
              <a:spcAft>
                <a:spcPts val="0"/>
              </a:spcAft>
              <a:buClr>
                <a:schemeClr val="dk2"/>
              </a:buClr>
              <a:buFont typeface="Helvetica Neue"/>
              <a:buChar char="–"/>
              <a:defRPr sz="2400">
                <a:solidFill>
                  <a:schemeClr val="dk2"/>
                </a:solidFill>
                <a:latin typeface="Comic Sans MS"/>
                <a:ea typeface="Comic Sans MS"/>
                <a:cs typeface="Comic Sans MS"/>
                <a:sym typeface="Comic Sans MS"/>
              </a:defRPr>
            </a:lvl2pPr>
            <a:lvl3pPr marL="911225" lvl="2" indent="-111125" algn="l" rtl="0">
              <a:spcBef>
                <a:spcPts val="200"/>
              </a:spcBef>
              <a:spcAft>
                <a:spcPts val="0"/>
              </a:spcAft>
              <a:buClr>
                <a:schemeClr val="dk2"/>
              </a:buClr>
              <a:buFont typeface="Noto Symbol"/>
              <a:buChar char="•"/>
              <a:defRPr sz="2000">
                <a:solidFill>
                  <a:schemeClr val="dk2"/>
                </a:solidFill>
                <a:latin typeface="Comic Sans MS"/>
                <a:ea typeface="Comic Sans MS"/>
                <a:cs typeface="Comic Sans MS"/>
                <a:sym typeface="Comic Sans MS"/>
              </a:defRPr>
            </a:lvl3pPr>
            <a:lvl4pPr marL="1258888" lvl="3" indent="-115887" algn="l" rtl="0">
              <a:spcBef>
                <a:spcPts val="200"/>
              </a:spcBef>
              <a:spcAft>
                <a:spcPts val="0"/>
              </a:spcAft>
              <a:buClr>
                <a:schemeClr val="dk2"/>
              </a:buClr>
              <a:buFont typeface="Comic Sans MS"/>
              <a:buChar char="•"/>
              <a:defRPr sz="2000">
                <a:solidFill>
                  <a:schemeClr val="dk2"/>
                </a:solidFill>
                <a:latin typeface="Comic Sans MS"/>
                <a:ea typeface="Comic Sans MS"/>
                <a:cs typeface="Comic Sans MS"/>
                <a:sym typeface="Comic Sans MS"/>
              </a:defRPr>
            </a:lvl4pPr>
            <a:lvl5pPr marL="1597025" lvl="4" indent="-98425" algn="l" rtl="0">
              <a:spcBef>
                <a:spcPts val="200"/>
              </a:spcBef>
              <a:spcAft>
                <a:spcPts val="0"/>
              </a:spcAft>
              <a:buClr>
                <a:schemeClr val="dk2"/>
              </a:buClr>
              <a:buFont typeface="Comic Sans MS"/>
              <a:buChar char="•"/>
              <a:defRPr sz="2000">
                <a:solidFill>
                  <a:schemeClr val="dk2"/>
                </a:solidFill>
                <a:latin typeface="Comic Sans MS"/>
                <a:ea typeface="Comic Sans MS"/>
                <a:cs typeface="Comic Sans MS"/>
                <a:sym typeface="Comic Sans MS"/>
              </a:defRPr>
            </a:lvl5pPr>
            <a:lvl6pPr marL="2054225" lvl="5" indent="-98425" algn="l" rtl="0">
              <a:spcBef>
                <a:spcPts val="200"/>
              </a:spcBef>
              <a:spcAft>
                <a:spcPts val="0"/>
              </a:spcAft>
              <a:buClr>
                <a:schemeClr val="dk2"/>
              </a:buClr>
              <a:buFont typeface="Comic Sans MS"/>
              <a:buChar char="•"/>
              <a:defRPr sz="2000">
                <a:solidFill>
                  <a:schemeClr val="dk2"/>
                </a:solidFill>
                <a:latin typeface="Comic Sans MS"/>
                <a:ea typeface="Comic Sans MS"/>
                <a:cs typeface="Comic Sans MS"/>
                <a:sym typeface="Comic Sans MS"/>
              </a:defRPr>
            </a:lvl6pPr>
            <a:lvl7pPr marL="2511425" lvl="6" indent="-98425" algn="l" rtl="0">
              <a:spcBef>
                <a:spcPts val="200"/>
              </a:spcBef>
              <a:spcAft>
                <a:spcPts val="0"/>
              </a:spcAft>
              <a:buClr>
                <a:schemeClr val="dk2"/>
              </a:buClr>
              <a:buFont typeface="Comic Sans MS"/>
              <a:buChar char="•"/>
              <a:defRPr sz="2000">
                <a:solidFill>
                  <a:schemeClr val="dk2"/>
                </a:solidFill>
                <a:latin typeface="Comic Sans MS"/>
                <a:ea typeface="Comic Sans MS"/>
                <a:cs typeface="Comic Sans MS"/>
                <a:sym typeface="Comic Sans MS"/>
              </a:defRPr>
            </a:lvl7pPr>
            <a:lvl8pPr marL="2968625" lvl="7" indent="-98425" algn="l" rtl="0">
              <a:spcBef>
                <a:spcPts val="200"/>
              </a:spcBef>
              <a:spcAft>
                <a:spcPts val="0"/>
              </a:spcAft>
              <a:buClr>
                <a:schemeClr val="dk2"/>
              </a:buClr>
              <a:buFont typeface="Comic Sans MS"/>
              <a:buChar char="•"/>
              <a:defRPr sz="2000">
                <a:solidFill>
                  <a:schemeClr val="dk2"/>
                </a:solidFill>
                <a:latin typeface="Comic Sans MS"/>
                <a:ea typeface="Comic Sans MS"/>
                <a:cs typeface="Comic Sans MS"/>
                <a:sym typeface="Comic Sans MS"/>
              </a:defRPr>
            </a:lvl8pPr>
            <a:lvl9pPr marL="3425825" lvl="8" indent="-98425" algn="l" rtl="0">
              <a:spcBef>
                <a:spcPts val="200"/>
              </a:spcBef>
              <a:spcAft>
                <a:spcPts val="0"/>
              </a:spcAft>
              <a:buClr>
                <a:schemeClr val="dk2"/>
              </a:buClr>
              <a:buFont typeface="Comic Sans MS"/>
              <a:buChar char="•"/>
              <a:defRPr sz="2000">
                <a:solidFill>
                  <a:schemeClr val="dk2"/>
                </a:solidFill>
                <a:latin typeface="Comic Sans MS"/>
                <a:ea typeface="Comic Sans MS"/>
                <a:cs typeface="Comic Sans MS"/>
                <a:sym typeface="Comic Sans MS"/>
              </a:defRPr>
            </a:lvl9pPr>
          </a:lstStyle>
          <a:p>
            <a:endParaRPr/>
          </a:p>
        </p:txBody>
      </p:sp>
      <p:sp>
        <p:nvSpPr>
          <p:cNvPr id="23" name="Shape 23"/>
          <p:cNvSpPr txBox="1">
            <a:spLocks noGrp="1"/>
          </p:cNvSpPr>
          <p:nvPr>
            <p:ph type="sldNum" idx="12"/>
          </p:nvPr>
        </p:nvSpPr>
        <p:spPr>
          <a:xfrm>
            <a:off x="7696200" y="6248400"/>
            <a:ext cx="914400" cy="3810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GB" sz="1400" b="0" i="0" u="none" strike="noStrike" cap="none">
                <a:solidFill>
                  <a:schemeClr val="dk1"/>
                </a:solidFill>
                <a:latin typeface="Times New Roman"/>
                <a:ea typeface="Times New Roman"/>
                <a:cs typeface="Times New Roman"/>
                <a:sym typeface="Times New Roman"/>
              </a:rPr>
              <a:t>‹#›</a:t>
            </a:fld>
            <a:endParaRPr lang="en-GB" sz="1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04800" y="381000"/>
            <a:ext cx="8381999" cy="685799"/>
          </a:xfrm>
          <a:prstGeom prst="rect">
            <a:avLst/>
          </a:prstGeom>
          <a:noFill/>
          <a:ln>
            <a:noFill/>
          </a:ln>
        </p:spPr>
        <p:txBody>
          <a:bodyPr lIns="91425" tIns="91425" rIns="91425" bIns="91425" anchor="ctr" anchorCtr="0"/>
          <a:lstStyle>
            <a:lvl1pPr lvl="0" algn="ctr" rtl="0">
              <a:spcBef>
                <a:spcPts val="0"/>
              </a:spcBef>
              <a:spcAft>
                <a:spcPts val="0"/>
              </a:spcAft>
              <a:defRPr sz="3600" b="1">
                <a:solidFill>
                  <a:srgbClr val="0000FF"/>
                </a:solidFill>
                <a:latin typeface="Comic Sans MS"/>
                <a:ea typeface="Comic Sans MS"/>
                <a:cs typeface="Comic Sans MS"/>
                <a:sym typeface="Comic Sans MS"/>
              </a:defRPr>
            </a:lvl1pPr>
            <a:lvl2pPr lvl="1" algn="ctr" rtl="0">
              <a:spcBef>
                <a:spcPts val="0"/>
              </a:spcBef>
              <a:spcAft>
                <a:spcPts val="0"/>
              </a:spcAft>
              <a:defRPr sz="3600" b="1">
                <a:solidFill>
                  <a:srgbClr val="0000FF"/>
                </a:solidFill>
                <a:latin typeface="Comic Sans MS"/>
                <a:ea typeface="Comic Sans MS"/>
                <a:cs typeface="Comic Sans MS"/>
                <a:sym typeface="Comic Sans MS"/>
              </a:defRPr>
            </a:lvl2pPr>
            <a:lvl3pPr lvl="2" algn="ctr" rtl="0">
              <a:spcBef>
                <a:spcPts val="0"/>
              </a:spcBef>
              <a:spcAft>
                <a:spcPts val="0"/>
              </a:spcAft>
              <a:defRPr sz="3600" b="1">
                <a:solidFill>
                  <a:srgbClr val="0000FF"/>
                </a:solidFill>
                <a:latin typeface="Comic Sans MS"/>
                <a:ea typeface="Comic Sans MS"/>
                <a:cs typeface="Comic Sans MS"/>
                <a:sym typeface="Comic Sans MS"/>
              </a:defRPr>
            </a:lvl3pPr>
            <a:lvl4pPr lvl="3" algn="ctr" rtl="0">
              <a:spcBef>
                <a:spcPts val="0"/>
              </a:spcBef>
              <a:spcAft>
                <a:spcPts val="0"/>
              </a:spcAft>
              <a:defRPr sz="3600" b="1">
                <a:solidFill>
                  <a:srgbClr val="0000FF"/>
                </a:solidFill>
                <a:latin typeface="Comic Sans MS"/>
                <a:ea typeface="Comic Sans MS"/>
                <a:cs typeface="Comic Sans MS"/>
                <a:sym typeface="Comic Sans MS"/>
              </a:defRPr>
            </a:lvl4pPr>
            <a:lvl5pPr lvl="4" algn="ctr" rtl="0">
              <a:spcBef>
                <a:spcPts val="0"/>
              </a:spcBef>
              <a:spcAft>
                <a:spcPts val="0"/>
              </a:spcAft>
              <a:defRPr sz="3600" b="1">
                <a:solidFill>
                  <a:srgbClr val="0000FF"/>
                </a:solidFill>
                <a:latin typeface="Comic Sans MS"/>
                <a:ea typeface="Comic Sans MS"/>
                <a:cs typeface="Comic Sans MS"/>
                <a:sym typeface="Comic Sans MS"/>
              </a:defRPr>
            </a:lvl5pPr>
            <a:lvl6pPr marL="457200" lvl="5" algn="ctr" rtl="0">
              <a:spcBef>
                <a:spcPts val="0"/>
              </a:spcBef>
              <a:spcAft>
                <a:spcPts val="0"/>
              </a:spcAft>
              <a:defRPr sz="3600" b="1">
                <a:solidFill>
                  <a:srgbClr val="0000FF"/>
                </a:solidFill>
                <a:latin typeface="Comic Sans MS"/>
                <a:ea typeface="Comic Sans MS"/>
                <a:cs typeface="Comic Sans MS"/>
                <a:sym typeface="Comic Sans MS"/>
              </a:defRPr>
            </a:lvl6pPr>
            <a:lvl7pPr marL="914400" lvl="6" algn="ctr" rtl="0">
              <a:spcBef>
                <a:spcPts val="0"/>
              </a:spcBef>
              <a:spcAft>
                <a:spcPts val="0"/>
              </a:spcAft>
              <a:defRPr sz="3600" b="1">
                <a:solidFill>
                  <a:srgbClr val="0000FF"/>
                </a:solidFill>
                <a:latin typeface="Comic Sans MS"/>
                <a:ea typeface="Comic Sans MS"/>
                <a:cs typeface="Comic Sans MS"/>
                <a:sym typeface="Comic Sans MS"/>
              </a:defRPr>
            </a:lvl7pPr>
            <a:lvl8pPr marL="1371600" lvl="7" algn="ctr" rtl="0">
              <a:spcBef>
                <a:spcPts val="0"/>
              </a:spcBef>
              <a:spcAft>
                <a:spcPts val="0"/>
              </a:spcAft>
              <a:defRPr sz="3600" b="1">
                <a:solidFill>
                  <a:srgbClr val="0000FF"/>
                </a:solidFill>
                <a:latin typeface="Comic Sans MS"/>
                <a:ea typeface="Comic Sans MS"/>
                <a:cs typeface="Comic Sans MS"/>
                <a:sym typeface="Comic Sans MS"/>
              </a:defRPr>
            </a:lvl8pPr>
            <a:lvl9pPr marL="1828800" lvl="8" algn="ctr" rtl="0">
              <a:spcBef>
                <a:spcPts val="0"/>
              </a:spcBef>
              <a:spcAft>
                <a:spcPts val="0"/>
              </a:spcAft>
              <a:defRPr sz="3600" b="1">
                <a:solidFill>
                  <a:srgbClr val="0000FF"/>
                </a:solidFill>
                <a:latin typeface="Comic Sans MS"/>
                <a:ea typeface="Comic Sans MS"/>
                <a:cs typeface="Comic Sans MS"/>
                <a:sym typeface="Comic Sans MS"/>
              </a:defRPr>
            </a:lvl9pPr>
          </a:lstStyle>
          <a:p>
            <a:endParaRPr/>
          </a:p>
        </p:txBody>
      </p:sp>
      <p:sp>
        <p:nvSpPr>
          <p:cNvPr id="26" name="Shape 26"/>
          <p:cNvSpPr txBox="1">
            <a:spLocks noGrp="1"/>
          </p:cNvSpPr>
          <p:nvPr>
            <p:ph type="body" idx="1"/>
          </p:nvPr>
        </p:nvSpPr>
        <p:spPr>
          <a:xfrm>
            <a:off x="304800" y="1219200"/>
            <a:ext cx="4229100" cy="5486399"/>
          </a:xfrm>
          <a:prstGeom prst="rect">
            <a:avLst/>
          </a:prstGeom>
          <a:noFill/>
          <a:ln>
            <a:noFill/>
          </a:ln>
        </p:spPr>
        <p:txBody>
          <a:bodyPr lIns="91425" tIns="91425" rIns="91425" bIns="91425" anchor="t" anchorCtr="0"/>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27" name="Shape 27"/>
          <p:cNvSpPr txBox="1">
            <a:spLocks noGrp="1"/>
          </p:cNvSpPr>
          <p:nvPr>
            <p:ph type="body" idx="2"/>
          </p:nvPr>
        </p:nvSpPr>
        <p:spPr>
          <a:xfrm>
            <a:off x="4686300" y="1219200"/>
            <a:ext cx="4229100" cy="5486399"/>
          </a:xfrm>
          <a:prstGeom prst="rect">
            <a:avLst/>
          </a:prstGeom>
          <a:noFill/>
          <a:ln>
            <a:noFill/>
          </a:ln>
        </p:spPr>
        <p:txBody>
          <a:bodyPr lIns="91425" tIns="91425" rIns="91425" bIns="91425" anchor="t" anchorCtr="0"/>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28" name="Shape 28"/>
          <p:cNvSpPr txBox="1">
            <a:spLocks noGrp="1"/>
          </p:cNvSpPr>
          <p:nvPr>
            <p:ph type="sldNum" idx="12"/>
          </p:nvPr>
        </p:nvSpPr>
        <p:spPr>
          <a:xfrm>
            <a:off x="7696200" y="6248400"/>
            <a:ext cx="914400" cy="3810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GB" sz="1400" b="0" i="0" u="none" strike="noStrike" cap="none">
                <a:solidFill>
                  <a:schemeClr val="dk1"/>
                </a:solidFill>
                <a:latin typeface="Times New Roman"/>
                <a:ea typeface="Times New Roman"/>
                <a:cs typeface="Times New Roman"/>
                <a:sym typeface="Times New Roman"/>
              </a:rPr>
              <a:t>‹#›</a:t>
            </a:fld>
            <a:endParaRPr lang="en-GB" sz="1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lvl="0" algn="l" rtl="0">
              <a:spcBef>
                <a:spcPts val="0"/>
              </a:spcBef>
              <a:defRPr sz="4000" b="1" cap="none"/>
            </a:lvl1pPr>
            <a:lvl2pPr lvl="1" rtl="0">
              <a:spcBef>
                <a:spcPts val="0"/>
              </a:spcBef>
              <a:defRPr sz="3600" b="1">
                <a:solidFill>
                  <a:srgbClr val="0000FF"/>
                </a:solidFill>
                <a:latin typeface="Comic Sans MS"/>
                <a:ea typeface="Comic Sans MS"/>
                <a:cs typeface="Comic Sans MS"/>
                <a:sym typeface="Comic Sans MS"/>
              </a:defRPr>
            </a:lvl2pPr>
            <a:lvl3pPr lvl="2" rtl="0">
              <a:spcBef>
                <a:spcPts val="0"/>
              </a:spcBef>
              <a:defRPr sz="3600" b="1">
                <a:solidFill>
                  <a:srgbClr val="0000FF"/>
                </a:solidFill>
                <a:latin typeface="Comic Sans MS"/>
                <a:ea typeface="Comic Sans MS"/>
                <a:cs typeface="Comic Sans MS"/>
                <a:sym typeface="Comic Sans MS"/>
              </a:defRPr>
            </a:lvl3pPr>
            <a:lvl4pPr lvl="3" rtl="0">
              <a:spcBef>
                <a:spcPts val="0"/>
              </a:spcBef>
              <a:defRPr sz="3600" b="1">
                <a:solidFill>
                  <a:srgbClr val="0000FF"/>
                </a:solidFill>
                <a:latin typeface="Comic Sans MS"/>
                <a:ea typeface="Comic Sans MS"/>
                <a:cs typeface="Comic Sans MS"/>
                <a:sym typeface="Comic Sans MS"/>
              </a:defRPr>
            </a:lvl4pPr>
            <a:lvl5pPr lvl="4" rtl="0">
              <a:spcBef>
                <a:spcPts val="0"/>
              </a:spcBef>
              <a:defRPr sz="3600" b="1">
                <a:solidFill>
                  <a:srgbClr val="0000FF"/>
                </a:solidFill>
                <a:latin typeface="Comic Sans MS"/>
                <a:ea typeface="Comic Sans MS"/>
                <a:cs typeface="Comic Sans MS"/>
                <a:sym typeface="Comic Sans MS"/>
              </a:defRPr>
            </a:lvl5pPr>
            <a:lvl6pPr lvl="5" rtl="0">
              <a:spcBef>
                <a:spcPts val="0"/>
              </a:spcBef>
              <a:defRPr sz="3600" b="1">
                <a:solidFill>
                  <a:srgbClr val="0000FF"/>
                </a:solidFill>
                <a:latin typeface="Comic Sans MS"/>
                <a:ea typeface="Comic Sans MS"/>
                <a:cs typeface="Comic Sans MS"/>
                <a:sym typeface="Comic Sans MS"/>
              </a:defRPr>
            </a:lvl6pPr>
            <a:lvl7pPr lvl="6" rtl="0">
              <a:spcBef>
                <a:spcPts val="0"/>
              </a:spcBef>
              <a:defRPr sz="3600" b="1">
                <a:solidFill>
                  <a:srgbClr val="0000FF"/>
                </a:solidFill>
                <a:latin typeface="Comic Sans MS"/>
                <a:ea typeface="Comic Sans MS"/>
                <a:cs typeface="Comic Sans MS"/>
                <a:sym typeface="Comic Sans MS"/>
              </a:defRPr>
            </a:lvl7pPr>
            <a:lvl8pPr lvl="7" rtl="0">
              <a:spcBef>
                <a:spcPts val="0"/>
              </a:spcBef>
              <a:defRPr sz="3600" b="1">
                <a:solidFill>
                  <a:srgbClr val="0000FF"/>
                </a:solidFill>
                <a:latin typeface="Comic Sans MS"/>
                <a:ea typeface="Comic Sans MS"/>
                <a:cs typeface="Comic Sans MS"/>
                <a:sym typeface="Comic Sans MS"/>
              </a:defRPr>
            </a:lvl8pPr>
            <a:lvl9pPr lvl="8" rtl="0">
              <a:spcBef>
                <a:spcPts val="0"/>
              </a:spcBef>
              <a:defRPr sz="3600" b="1">
                <a:solidFill>
                  <a:srgbClr val="0000FF"/>
                </a:solidFill>
                <a:latin typeface="Comic Sans MS"/>
                <a:ea typeface="Comic Sans MS"/>
                <a:cs typeface="Comic Sans MS"/>
                <a:sym typeface="Comic Sans MS"/>
              </a:defRPr>
            </a:lvl9pPr>
          </a:lstStyle>
          <a:p>
            <a:endParaRPr/>
          </a:p>
        </p:txBody>
      </p:sp>
      <p:sp>
        <p:nvSpPr>
          <p:cNvPr id="31" name="Shape 31"/>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lvl="0" indent="0" rtl="0">
              <a:spcBef>
                <a:spcPts val="0"/>
              </a:spcBef>
              <a:buFont typeface="Comic Sans MS"/>
              <a:buNone/>
              <a:defRPr sz="2000"/>
            </a:lvl1pPr>
            <a:lvl2pPr marL="457200" lvl="1" indent="0" rtl="0">
              <a:spcBef>
                <a:spcPts val="0"/>
              </a:spcBef>
              <a:buFont typeface="Comic Sans MS"/>
              <a:buNone/>
              <a:defRPr sz="1800"/>
            </a:lvl2pPr>
            <a:lvl3pPr marL="914400" lvl="2" indent="0" rtl="0">
              <a:spcBef>
                <a:spcPts val="0"/>
              </a:spcBef>
              <a:buFont typeface="Comic Sans MS"/>
              <a:buNone/>
              <a:defRPr sz="1600"/>
            </a:lvl3pPr>
            <a:lvl4pPr marL="1371600" lvl="3" indent="0" rtl="0">
              <a:spcBef>
                <a:spcPts val="0"/>
              </a:spcBef>
              <a:buFont typeface="Comic Sans MS"/>
              <a:buNone/>
              <a:defRPr sz="1400"/>
            </a:lvl4pPr>
            <a:lvl5pPr marL="1828800" lvl="4" indent="0" rtl="0">
              <a:spcBef>
                <a:spcPts val="0"/>
              </a:spcBef>
              <a:buFont typeface="Comic Sans MS"/>
              <a:buNone/>
              <a:defRPr sz="1400"/>
            </a:lvl5pPr>
            <a:lvl6pPr marL="2286000" lvl="5" indent="0" rtl="0">
              <a:spcBef>
                <a:spcPts val="0"/>
              </a:spcBef>
              <a:buFont typeface="Comic Sans MS"/>
              <a:buNone/>
              <a:defRPr sz="1400"/>
            </a:lvl6pPr>
            <a:lvl7pPr marL="2743200" lvl="6" indent="0" rtl="0">
              <a:spcBef>
                <a:spcPts val="0"/>
              </a:spcBef>
              <a:buFont typeface="Comic Sans MS"/>
              <a:buNone/>
              <a:defRPr sz="1400"/>
            </a:lvl7pPr>
            <a:lvl8pPr marL="3200400" lvl="7" indent="0" rtl="0">
              <a:spcBef>
                <a:spcPts val="0"/>
              </a:spcBef>
              <a:buFont typeface="Comic Sans MS"/>
              <a:buNone/>
              <a:defRPr sz="1400"/>
            </a:lvl8pPr>
            <a:lvl9pPr marL="3657600" lvl="8" indent="0" rtl="0">
              <a:spcBef>
                <a:spcPts val="0"/>
              </a:spcBef>
              <a:buFont typeface="Comic Sans MS"/>
              <a:buNone/>
              <a:defRPr sz="1400"/>
            </a:lvl9pPr>
          </a:lstStyle>
          <a:p>
            <a:endParaRPr/>
          </a:p>
        </p:txBody>
      </p:sp>
      <p:sp>
        <p:nvSpPr>
          <p:cNvPr id="32" name="Shape 32"/>
          <p:cNvSpPr txBox="1">
            <a:spLocks noGrp="1"/>
          </p:cNvSpPr>
          <p:nvPr>
            <p:ph type="sldNum" idx="12"/>
          </p:nvPr>
        </p:nvSpPr>
        <p:spPr>
          <a:xfrm>
            <a:off x="7696200" y="6248400"/>
            <a:ext cx="914400" cy="3810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GB" sz="1400" b="0" i="0" u="none" strike="noStrike" cap="none">
                <a:solidFill>
                  <a:schemeClr val="dk1"/>
                </a:solidFill>
                <a:latin typeface="Times New Roman"/>
                <a:ea typeface="Times New Roman"/>
                <a:cs typeface="Times New Roman"/>
                <a:sym typeface="Times New Roman"/>
              </a:rPr>
              <a:t>‹#›</a:t>
            </a:fld>
            <a:endParaRPr lang="en-GB" sz="1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sz="3600" b="1">
                <a:solidFill>
                  <a:srgbClr val="0000FF"/>
                </a:solidFill>
                <a:latin typeface="Comic Sans MS"/>
                <a:ea typeface="Comic Sans MS"/>
                <a:cs typeface="Comic Sans MS"/>
                <a:sym typeface="Comic Sans MS"/>
              </a:defRPr>
            </a:lvl2pPr>
            <a:lvl3pPr lvl="2" rtl="0">
              <a:spcBef>
                <a:spcPts val="0"/>
              </a:spcBef>
              <a:defRPr sz="3600" b="1">
                <a:solidFill>
                  <a:srgbClr val="0000FF"/>
                </a:solidFill>
                <a:latin typeface="Comic Sans MS"/>
                <a:ea typeface="Comic Sans MS"/>
                <a:cs typeface="Comic Sans MS"/>
                <a:sym typeface="Comic Sans MS"/>
              </a:defRPr>
            </a:lvl3pPr>
            <a:lvl4pPr lvl="3" rtl="0">
              <a:spcBef>
                <a:spcPts val="0"/>
              </a:spcBef>
              <a:defRPr sz="3600" b="1">
                <a:solidFill>
                  <a:srgbClr val="0000FF"/>
                </a:solidFill>
                <a:latin typeface="Comic Sans MS"/>
                <a:ea typeface="Comic Sans MS"/>
                <a:cs typeface="Comic Sans MS"/>
                <a:sym typeface="Comic Sans MS"/>
              </a:defRPr>
            </a:lvl4pPr>
            <a:lvl5pPr lvl="4" rtl="0">
              <a:spcBef>
                <a:spcPts val="0"/>
              </a:spcBef>
              <a:defRPr sz="3600" b="1">
                <a:solidFill>
                  <a:srgbClr val="0000FF"/>
                </a:solidFill>
                <a:latin typeface="Comic Sans MS"/>
                <a:ea typeface="Comic Sans MS"/>
                <a:cs typeface="Comic Sans MS"/>
                <a:sym typeface="Comic Sans MS"/>
              </a:defRPr>
            </a:lvl5pPr>
            <a:lvl6pPr lvl="5" rtl="0">
              <a:spcBef>
                <a:spcPts val="0"/>
              </a:spcBef>
              <a:defRPr sz="3600" b="1">
                <a:solidFill>
                  <a:srgbClr val="0000FF"/>
                </a:solidFill>
                <a:latin typeface="Comic Sans MS"/>
                <a:ea typeface="Comic Sans MS"/>
                <a:cs typeface="Comic Sans MS"/>
                <a:sym typeface="Comic Sans MS"/>
              </a:defRPr>
            </a:lvl6pPr>
            <a:lvl7pPr lvl="6" rtl="0">
              <a:spcBef>
                <a:spcPts val="0"/>
              </a:spcBef>
              <a:defRPr sz="3600" b="1">
                <a:solidFill>
                  <a:srgbClr val="0000FF"/>
                </a:solidFill>
                <a:latin typeface="Comic Sans MS"/>
                <a:ea typeface="Comic Sans MS"/>
                <a:cs typeface="Comic Sans MS"/>
                <a:sym typeface="Comic Sans MS"/>
              </a:defRPr>
            </a:lvl7pPr>
            <a:lvl8pPr lvl="7" rtl="0">
              <a:spcBef>
                <a:spcPts val="0"/>
              </a:spcBef>
              <a:defRPr sz="3600" b="1">
                <a:solidFill>
                  <a:srgbClr val="0000FF"/>
                </a:solidFill>
                <a:latin typeface="Comic Sans MS"/>
                <a:ea typeface="Comic Sans MS"/>
                <a:cs typeface="Comic Sans MS"/>
                <a:sym typeface="Comic Sans MS"/>
              </a:defRPr>
            </a:lvl8pPr>
            <a:lvl9pPr lvl="8" rtl="0">
              <a:spcBef>
                <a:spcPts val="0"/>
              </a:spcBef>
              <a:defRPr sz="3600" b="1">
                <a:solidFill>
                  <a:srgbClr val="0000FF"/>
                </a:solidFill>
                <a:latin typeface="Comic Sans MS"/>
                <a:ea typeface="Comic Sans MS"/>
                <a:cs typeface="Comic Sans MS"/>
                <a:sym typeface="Comic Sans MS"/>
              </a:defRPr>
            </a:lvl9pPr>
          </a:lstStyle>
          <a:p>
            <a:endParaRPr/>
          </a:p>
        </p:txBody>
      </p:sp>
      <p:sp>
        <p:nvSpPr>
          <p:cNvPr id="35" name="Shape 35"/>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lvl="0" indent="0" rtl="0">
              <a:spcBef>
                <a:spcPts val="0"/>
              </a:spcBef>
              <a:buFont typeface="Comic Sans MS"/>
              <a:buNone/>
              <a:defRPr sz="2400" b="1"/>
            </a:lvl1pPr>
            <a:lvl2pPr marL="457200" lvl="1" indent="0" rtl="0">
              <a:spcBef>
                <a:spcPts val="0"/>
              </a:spcBef>
              <a:buFont typeface="Comic Sans MS"/>
              <a:buNone/>
              <a:defRPr sz="2000" b="1"/>
            </a:lvl2pPr>
            <a:lvl3pPr marL="914400" lvl="2" indent="0" rtl="0">
              <a:spcBef>
                <a:spcPts val="0"/>
              </a:spcBef>
              <a:buFont typeface="Comic Sans MS"/>
              <a:buNone/>
              <a:defRPr sz="1800" b="1"/>
            </a:lvl3pPr>
            <a:lvl4pPr marL="1371600" lvl="3" indent="0" rtl="0">
              <a:spcBef>
                <a:spcPts val="0"/>
              </a:spcBef>
              <a:buFont typeface="Comic Sans MS"/>
              <a:buNone/>
              <a:defRPr sz="1600" b="1"/>
            </a:lvl4pPr>
            <a:lvl5pPr marL="1828800" lvl="4" indent="0" rtl="0">
              <a:spcBef>
                <a:spcPts val="0"/>
              </a:spcBef>
              <a:buFont typeface="Comic Sans MS"/>
              <a:buNone/>
              <a:defRPr sz="1600" b="1"/>
            </a:lvl5pPr>
            <a:lvl6pPr marL="2286000" lvl="5" indent="0" rtl="0">
              <a:spcBef>
                <a:spcPts val="0"/>
              </a:spcBef>
              <a:buFont typeface="Comic Sans MS"/>
              <a:buNone/>
              <a:defRPr sz="1600" b="1"/>
            </a:lvl6pPr>
            <a:lvl7pPr marL="2743200" lvl="6" indent="0" rtl="0">
              <a:spcBef>
                <a:spcPts val="0"/>
              </a:spcBef>
              <a:buFont typeface="Comic Sans MS"/>
              <a:buNone/>
              <a:defRPr sz="1600" b="1"/>
            </a:lvl7pPr>
            <a:lvl8pPr marL="3200400" lvl="7" indent="0" rtl="0">
              <a:spcBef>
                <a:spcPts val="0"/>
              </a:spcBef>
              <a:buFont typeface="Comic Sans MS"/>
              <a:buNone/>
              <a:defRPr sz="1600" b="1"/>
            </a:lvl8pPr>
            <a:lvl9pPr marL="3657600" lvl="8" indent="0" rtl="0">
              <a:spcBef>
                <a:spcPts val="0"/>
              </a:spcBef>
              <a:buFont typeface="Comic Sans MS"/>
              <a:buNone/>
              <a:defRPr sz="1600" b="1"/>
            </a:lvl9pPr>
          </a:lstStyle>
          <a:p>
            <a:endParaRPr/>
          </a:p>
        </p:txBody>
      </p:sp>
      <p:sp>
        <p:nvSpPr>
          <p:cNvPr id="36" name="Shape 36"/>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a:endParaRPr/>
          </a:p>
        </p:txBody>
      </p:sp>
      <p:sp>
        <p:nvSpPr>
          <p:cNvPr id="37" name="Shape 37"/>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lvl="0" indent="0" rtl="0">
              <a:spcBef>
                <a:spcPts val="0"/>
              </a:spcBef>
              <a:buFont typeface="Comic Sans MS"/>
              <a:buNone/>
              <a:defRPr sz="2400" b="1"/>
            </a:lvl1pPr>
            <a:lvl2pPr marL="457200" lvl="1" indent="0" rtl="0">
              <a:spcBef>
                <a:spcPts val="0"/>
              </a:spcBef>
              <a:buFont typeface="Comic Sans MS"/>
              <a:buNone/>
              <a:defRPr sz="2000" b="1"/>
            </a:lvl2pPr>
            <a:lvl3pPr marL="914400" lvl="2" indent="0" rtl="0">
              <a:spcBef>
                <a:spcPts val="0"/>
              </a:spcBef>
              <a:buFont typeface="Comic Sans MS"/>
              <a:buNone/>
              <a:defRPr sz="1800" b="1"/>
            </a:lvl3pPr>
            <a:lvl4pPr marL="1371600" lvl="3" indent="0" rtl="0">
              <a:spcBef>
                <a:spcPts val="0"/>
              </a:spcBef>
              <a:buFont typeface="Comic Sans MS"/>
              <a:buNone/>
              <a:defRPr sz="1600" b="1"/>
            </a:lvl4pPr>
            <a:lvl5pPr marL="1828800" lvl="4" indent="0" rtl="0">
              <a:spcBef>
                <a:spcPts val="0"/>
              </a:spcBef>
              <a:buFont typeface="Comic Sans MS"/>
              <a:buNone/>
              <a:defRPr sz="1600" b="1"/>
            </a:lvl5pPr>
            <a:lvl6pPr marL="2286000" lvl="5" indent="0" rtl="0">
              <a:spcBef>
                <a:spcPts val="0"/>
              </a:spcBef>
              <a:buFont typeface="Comic Sans MS"/>
              <a:buNone/>
              <a:defRPr sz="1600" b="1"/>
            </a:lvl6pPr>
            <a:lvl7pPr marL="2743200" lvl="6" indent="0" rtl="0">
              <a:spcBef>
                <a:spcPts val="0"/>
              </a:spcBef>
              <a:buFont typeface="Comic Sans MS"/>
              <a:buNone/>
              <a:defRPr sz="1600" b="1"/>
            </a:lvl7pPr>
            <a:lvl8pPr marL="3200400" lvl="7" indent="0" rtl="0">
              <a:spcBef>
                <a:spcPts val="0"/>
              </a:spcBef>
              <a:buFont typeface="Comic Sans MS"/>
              <a:buNone/>
              <a:defRPr sz="1600" b="1"/>
            </a:lvl8pPr>
            <a:lvl9pPr marL="3657600" lvl="8" indent="0" rtl="0">
              <a:spcBef>
                <a:spcPts val="0"/>
              </a:spcBef>
              <a:buFont typeface="Comic Sans MS"/>
              <a:buNone/>
              <a:defRPr sz="1600" b="1"/>
            </a:lvl9pPr>
          </a:lstStyle>
          <a:p>
            <a:endParaRPr/>
          </a:p>
        </p:txBody>
      </p:sp>
      <p:sp>
        <p:nvSpPr>
          <p:cNvPr id="38" name="Shape 38"/>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a:endParaRPr/>
          </a:p>
        </p:txBody>
      </p:sp>
      <p:sp>
        <p:nvSpPr>
          <p:cNvPr id="39" name="Shape 39"/>
          <p:cNvSpPr txBox="1">
            <a:spLocks noGrp="1"/>
          </p:cNvSpPr>
          <p:nvPr>
            <p:ph type="sldNum" idx="12"/>
          </p:nvPr>
        </p:nvSpPr>
        <p:spPr>
          <a:xfrm>
            <a:off x="7696200" y="6248400"/>
            <a:ext cx="914400" cy="3810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GB" sz="1400" b="0" i="0" u="none" strike="noStrike" cap="none">
                <a:solidFill>
                  <a:schemeClr val="dk1"/>
                </a:solidFill>
                <a:latin typeface="Times New Roman"/>
                <a:ea typeface="Times New Roman"/>
                <a:cs typeface="Times New Roman"/>
                <a:sym typeface="Times New Roman"/>
              </a:rPr>
              <a:t>‹#›</a:t>
            </a:fld>
            <a:endParaRPr lang="en-GB" sz="1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lvl="0" algn="l" rtl="0">
              <a:spcBef>
                <a:spcPts val="0"/>
              </a:spcBef>
              <a:defRPr sz="2000" b="1"/>
            </a:lvl1pPr>
            <a:lvl2pPr lvl="1" rtl="0">
              <a:spcBef>
                <a:spcPts val="0"/>
              </a:spcBef>
              <a:defRPr sz="3600" b="1">
                <a:solidFill>
                  <a:srgbClr val="0000FF"/>
                </a:solidFill>
                <a:latin typeface="Comic Sans MS"/>
                <a:ea typeface="Comic Sans MS"/>
                <a:cs typeface="Comic Sans MS"/>
                <a:sym typeface="Comic Sans MS"/>
              </a:defRPr>
            </a:lvl2pPr>
            <a:lvl3pPr lvl="2" rtl="0">
              <a:spcBef>
                <a:spcPts val="0"/>
              </a:spcBef>
              <a:defRPr sz="3600" b="1">
                <a:solidFill>
                  <a:srgbClr val="0000FF"/>
                </a:solidFill>
                <a:latin typeface="Comic Sans MS"/>
                <a:ea typeface="Comic Sans MS"/>
                <a:cs typeface="Comic Sans MS"/>
                <a:sym typeface="Comic Sans MS"/>
              </a:defRPr>
            </a:lvl3pPr>
            <a:lvl4pPr lvl="3" rtl="0">
              <a:spcBef>
                <a:spcPts val="0"/>
              </a:spcBef>
              <a:defRPr sz="3600" b="1">
                <a:solidFill>
                  <a:srgbClr val="0000FF"/>
                </a:solidFill>
                <a:latin typeface="Comic Sans MS"/>
                <a:ea typeface="Comic Sans MS"/>
                <a:cs typeface="Comic Sans MS"/>
                <a:sym typeface="Comic Sans MS"/>
              </a:defRPr>
            </a:lvl4pPr>
            <a:lvl5pPr lvl="4" rtl="0">
              <a:spcBef>
                <a:spcPts val="0"/>
              </a:spcBef>
              <a:defRPr sz="3600" b="1">
                <a:solidFill>
                  <a:srgbClr val="0000FF"/>
                </a:solidFill>
                <a:latin typeface="Comic Sans MS"/>
                <a:ea typeface="Comic Sans MS"/>
                <a:cs typeface="Comic Sans MS"/>
                <a:sym typeface="Comic Sans MS"/>
              </a:defRPr>
            </a:lvl5pPr>
            <a:lvl6pPr lvl="5" rtl="0">
              <a:spcBef>
                <a:spcPts val="0"/>
              </a:spcBef>
              <a:defRPr sz="3600" b="1">
                <a:solidFill>
                  <a:srgbClr val="0000FF"/>
                </a:solidFill>
                <a:latin typeface="Comic Sans MS"/>
                <a:ea typeface="Comic Sans MS"/>
                <a:cs typeface="Comic Sans MS"/>
                <a:sym typeface="Comic Sans MS"/>
              </a:defRPr>
            </a:lvl6pPr>
            <a:lvl7pPr lvl="6" rtl="0">
              <a:spcBef>
                <a:spcPts val="0"/>
              </a:spcBef>
              <a:defRPr sz="3600" b="1">
                <a:solidFill>
                  <a:srgbClr val="0000FF"/>
                </a:solidFill>
                <a:latin typeface="Comic Sans MS"/>
                <a:ea typeface="Comic Sans MS"/>
                <a:cs typeface="Comic Sans MS"/>
                <a:sym typeface="Comic Sans MS"/>
              </a:defRPr>
            </a:lvl7pPr>
            <a:lvl8pPr lvl="7" rtl="0">
              <a:spcBef>
                <a:spcPts val="0"/>
              </a:spcBef>
              <a:defRPr sz="3600" b="1">
                <a:solidFill>
                  <a:srgbClr val="0000FF"/>
                </a:solidFill>
                <a:latin typeface="Comic Sans MS"/>
                <a:ea typeface="Comic Sans MS"/>
                <a:cs typeface="Comic Sans MS"/>
                <a:sym typeface="Comic Sans MS"/>
              </a:defRPr>
            </a:lvl8pPr>
            <a:lvl9pPr lvl="8" rtl="0">
              <a:spcBef>
                <a:spcPts val="0"/>
              </a:spcBef>
              <a:defRPr sz="3600" b="1">
                <a:solidFill>
                  <a:srgbClr val="0000FF"/>
                </a:solidFill>
                <a:latin typeface="Comic Sans MS"/>
                <a:ea typeface="Comic Sans MS"/>
                <a:cs typeface="Comic Sans MS"/>
                <a:sym typeface="Comic Sans MS"/>
              </a:defRPr>
            </a:lvl9pPr>
          </a:lstStyle>
          <a:p>
            <a:endParaRPr/>
          </a:p>
        </p:txBody>
      </p:sp>
      <p:sp>
        <p:nvSpPr>
          <p:cNvPr id="44" name="Shape 44"/>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lvl="0" rtl="0">
              <a:spcBef>
                <a:spcPts val="0"/>
              </a:spcBef>
              <a:defRPr sz="3200"/>
            </a:lvl1pPr>
            <a:lvl2pPr lvl="1" rtl="0">
              <a:spcBef>
                <a:spcPts val="0"/>
              </a:spcBef>
              <a:defRPr sz="2800"/>
            </a:lvl2pPr>
            <a:lvl3pPr lvl="2" rtl="0">
              <a:spcBef>
                <a:spcPts val="0"/>
              </a:spcBef>
              <a:defRPr sz="2400"/>
            </a:lvl3pPr>
            <a:lvl4pPr lvl="3" rtl="0">
              <a:spcBef>
                <a:spcPts val="0"/>
              </a:spcBef>
              <a:defRPr sz="2000"/>
            </a:lvl4pPr>
            <a:lvl5pPr lvl="4" rtl="0">
              <a:spcBef>
                <a:spcPts val="0"/>
              </a:spcBef>
              <a:defRPr sz="2000"/>
            </a:lvl5pPr>
            <a:lvl6pPr lvl="5" rtl="0">
              <a:spcBef>
                <a:spcPts val="0"/>
              </a:spcBef>
              <a:defRPr sz="2000"/>
            </a:lvl6pPr>
            <a:lvl7pPr lvl="6" rtl="0">
              <a:spcBef>
                <a:spcPts val="0"/>
              </a:spcBef>
              <a:defRPr sz="2000"/>
            </a:lvl7pPr>
            <a:lvl8pPr lvl="7" rtl="0">
              <a:spcBef>
                <a:spcPts val="0"/>
              </a:spcBef>
              <a:defRPr sz="2000"/>
            </a:lvl8pPr>
            <a:lvl9pPr lvl="8" rtl="0">
              <a:spcBef>
                <a:spcPts val="0"/>
              </a:spcBef>
              <a:defRPr sz="2000"/>
            </a:lvl9pPr>
          </a:lstStyle>
          <a:p>
            <a:endParaRPr/>
          </a:p>
        </p:txBody>
      </p:sp>
      <p:sp>
        <p:nvSpPr>
          <p:cNvPr id="45" name="Shape 45"/>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lvl="0" indent="0" rtl="0">
              <a:spcBef>
                <a:spcPts val="0"/>
              </a:spcBef>
              <a:buFont typeface="Comic Sans MS"/>
              <a:buNone/>
              <a:defRPr sz="1400"/>
            </a:lvl1pPr>
            <a:lvl2pPr marL="457200" lvl="1" indent="0" rtl="0">
              <a:spcBef>
                <a:spcPts val="0"/>
              </a:spcBef>
              <a:buFont typeface="Comic Sans MS"/>
              <a:buNone/>
              <a:defRPr sz="1200"/>
            </a:lvl2pPr>
            <a:lvl3pPr marL="914400" lvl="2" indent="0" rtl="0">
              <a:spcBef>
                <a:spcPts val="0"/>
              </a:spcBef>
              <a:buFont typeface="Comic Sans MS"/>
              <a:buNone/>
              <a:defRPr sz="1000"/>
            </a:lvl3pPr>
            <a:lvl4pPr marL="1371600" lvl="3" indent="0" rtl="0">
              <a:spcBef>
                <a:spcPts val="0"/>
              </a:spcBef>
              <a:buFont typeface="Comic Sans MS"/>
              <a:buNone/>
              <a:defRPr sz="900"/>
            </a:lvl4pPr>
            <a:lvl5pPr marL="1828800" lvl="4" indent="0" rtl="0">
              <a:spcBef>
                <a:spcPts val="0"/>
              </a:spcBef>
              <a:buFont typeface="Comic Sans MS"/>
              <a:buNone/>
              <a:defRPr sz="900"/>
            </a:lvl5pPr>
            <a:lvl6pPr marL="2286000" lvl="5" indent="0" rtl="0">
              <a:spcBef>
                <a:spcPts val="0"/>
              </a:spcBef>
              <a:buFont typeface="Comic Sans MS"/>
              <a:buNone/>
              <a:defRPr sz="900"/>
            </a:lvl6pPr>
            <a:lvl7pPr marL="2743200" lvl="6" indent="0" rtl="0">
              <a:spcBef>
                <a:spcPts val="0"/>
              </a:spcBef>
              <a:buFont typeface="Comic Sans MS"/>
              <a:buNone/>
              <a:defRPr sz="900"/>
            </a:lvl7pPr>
            <a:lvl8pPr marL="3200400" lvl="7" indent="0" rtl="0">
              <a:spcBef>
                <a:spcPts val="0"/>
              </a:spcBef>
              <a:buFont typeface="Comic Sans MS"/>
              <a:buNone/>
              <a:defRPr sz="900"/>
            </a:lvl8pPr>
            <a:lvl9pPr marL="3657600" lvl="8" indent="0" rtl="0">
              <a:spcBef>
                <a:spcPts val="0"/>
              </a:spcBef>
              <a:buFont typeface="Comic Sans MS"/>
              <a:buNone/>
              <a:defRPr sz="900"/>
            </a:lvl9pPr>
          </a:lstStyle>
          <a:p>
            <a:endParaRPr/>
          </a:p>
        </p:txBody>
      </p:sp>
      <p:sp>
        <p:nvSpPr>
          <p:cNvPr id="46" name="Shape 46"/>
          <p:cNvSpPr txBox="1">
            <a:spLocks noGrp="1"/>
          </p:cNvSpPr>
          <p:nvPr>
            <p:ph type="sldNum" idx="12"/>
          </p:nvPr>
        </p:nvSpPr>
        <p:spPr>
          <a:xfrm>
            <a:off x="7696200" y="6248400"/>
            <a:ext cx="914400" cy="3810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GB" sz="1400" b="0" i="0" u="none" strike="noStrike" cap="none">
                <a:solidFill>
                  <a:schemeClr val="dk1"/>
                </a:solidFill>
                <a:latin typeface="Times New Roman"/>
                <a:ea typeface="Times New Roman"/>
                <a:cs typeface="Times New Roman"/>
                <a:sym typeface="Times New Roman"/>
              </a:rPr>
              <a:t>‹#›</a:t>
            </a:fld>
            <a:endParaRPr lang="en-GB" sz="1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lvl="0" algn="l" rtl="0">
              <a:spcBef>
                <a:spcPts val="0"/>
              </a:spcBef>
              <a:defRPr sz="2000" b="1"/>
            </a:lvl1pPr>
            <a:lvl2pPr lvl="1" rtl="0">
              <a:spcBef>
                <a:spcPts val="0"/>
              </a:spcBef>
              <a:defRPr sz="3600" b="1">
                <a:solidFill>
                  <a:srgbClr val="0000FF"/>
                </a:solidFill>
                <a:latin typeface="Comic Sans MS"/>
                <a:ea typeface="Comic Sans MS"/>
                <a:cs typeface="Comic Sans MS"/>
                <a:sym typeface="Comic Sans MS"/>
              </a:defRPr>
            </a:lvl2pPr>
            <a:lvl3pPr lvl="2" rtl="0">
              <a:spcBef>
                <a:spcPts val="0"/>
              </a:spcBef>
              <a:defRPr sz="3600" b="1">
                <a:solidFill>
                  <a:srgbClr val="0000FF"/>
                </a:solidFill>
                <a:latin typeface="Comic Sans MS"/>
                <a:ea typeface="Comic Sans MS"/>
                <a:cs typeface="Comic Sans MS"/>
                <a:sym typeface="Comic Sans MS"/>
              </a:defRPr>
            </a:lvl3pPr>
            <a:lvl4pPr lvl="3" rtl="0">
              <a:spcBef>
                <a:spcPts val="0"/>
              </a:spcBef>
              <a:defRPr sz="3600" b="1">
                <a:solidFill>
                  <a:srgbClr val="0000FF"/>
                </a:solidFill>
                <a:latin typeface="Comic Sans MS"/>
                <a:ea typeface="Comic Sans MS"/>
                <a:cs typeface="Comic Sans MS"/>
                <a:sym typeface="Comic Sans MS"/>
              </a:defRPr>
            </a:lvl4pPr>
            <a:lvl5pPr lvl="4" rtl="0">
              <a:spcBef>
                <a:spcPts val="0"/>
              </a:spcBef>
              <a:defRPr sz="3600" b="1">
                <a:solidFill>
                  <a:srgbClr val="0000FF"/>
                </a:solidFill>
                <a:latin typeface="Comic Sans MS"/>
                <a:ea typeface="Comic Sans MS"/>
                <a:cs typeface="Comic Sans MS"/>
                <a:sym typeface="Comic Sans MS"/>
              </a:defRPr>
            </a:lvl5pPr>
            <a:lvl6pPr lvl="5" rtl="0">
              <a:spcBef>
                <a:spcPts val="0"/>
              </a:spcBef>
              <a:defRPr sz="3600" b="1">
                <a:solidFill>
                  <a:srgbClr val="0000FF"/>
                </a:solidFill>
                <a:latin typeface="Comic Sans MS"/>
                <a:ea typeface="Comic Sans MS"/>
                <a:cs typeface="Comic Sans MS"/>
                <a:sym typeface="Comic Sans MS"/>
              </a:defRPr>
            </a:lvl6pPr>
            <a:lvl7pPr lvl="6" rtl="0">
              <a:spcBef>
                <a:spcPts val="0"/>
              </a:spcBef>
              <a:defRPr sz="3600" b="1">
                <a:solidFill>
                  <a:srgbClr val="0000FF"/>
                </a:solidFill>
                <a:latin typeface="Comic Sans MS"/>
                <a:ea typeface="Comic Sans MS"/>
                <a:cs typeface="Comic Sans MS"/>
                <a:sym typeface="Comic Sans MS"/>
              </a:defRPr>
            </a:lvl7pPr>
            <a:lvl8pPr lvl="7" rtl="0">
              <a:spcBef>
                <a:spcPts val="0"/>
              </a:spcBef>
              <a:defRPr sz="3600" b="1">
                <a:solidFill>
                  <a:srgbClr val="0000FF"/>
                </a:solidFill>
                <a:latin typeface="Comic Sans MS"/>
                <a:ea typeface="Comic Sans MS"/>
                <a:cs typeface="Comic Sans MS"/>
                <a:sym typeface="Comic Sans MS"/>
              </a:defRPr>
            </a:lvl8pPr>
            <a:lvl9pPr lvl="8" rtl="0">
              <a:spcBef>
                <a:spcPts val="0"/>
              </a:spcBef>
              <a:defRPr sz="3600" b="1">
                <a:solidFill>
                  <a:srgbClr val="0000FF"/>
                </a:solidFill>
                <a:latin typeface="Comic Sans MS"/>
                <a:ea typeface="Comic Sans MS"/>
                <a:cs typeface="Comic Sans MS"/>
                <a:sym typeface="Comic Sans MS"/>
              </a:defRPr>
            </a:lvl9pPr>
          </a:lstStyle>
          <a:p>
            <a:endParaRPr/>
          </a:p>
        </p:txBody>
      </p:sp>
      <p:sp>
        <p:nvSpPr>
          <p:cNvPr id="49" name="Shape 49"/>
          <p:cNvSpPr>
            <a:spLocks noGrp="1"/>
          </p:cNvSpPr>
          <p:nvPr>
            <p:ph type="pic" idx="2"/>
          </p:nvPr>
        </p:nvSpPr>
        <p:spPr>
          <a:xfrm>
            <a:off x="1792288" y="612775"/>
            <a:ext cx="5486399" cy="4114800"/>
          </a:xfrm>
          <a:prstGeom prst="rect">
            <a:avLst/>
          </a:prstGeom>
          <a:noFill/>
          <a:ln>
            <a:noFill/>
          </a:ln>
        </p:spPr>
      </p:sp>
      <p:sp>
        <p:nvSpPr>
          <p:cNvPr id="50" name="Shape 50"/>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lvl="0" indent="0" rtl="0">
              <a:spcBef>
                <a:spcPts val="0"/>
              </a:spcBef>
              <a:buFont typeface="Comic Sans MS"/>
              <a:buNone/>
              <a:defRPr sz="1400"/>
            </a:lvl1pPr>
            <a:lvl2pPr marL="457200" lvl="1" indent="0" rtl="0">
              <a:spcBef>
                <a:spcPts val="0"/>
              </a:spcBef>
              <a:buFont typeface="Comic Sans MS"/>
              <a:buNone/>
              <a:defRPr sz="1200"/>
            </a:lvl2pPr>
            <a:lvl3pPr marL="914400" lvl="2" indent="0" rtl="0">
              <a:spcBef>
                <a:spcPts val="0"/>
              </a:spcBef>
              <a:buFont typeface="Comic Sans MS"/>
              <a:buNone/>
              <a:defRPr sz="1000"/>
            </a:lvl3pPr>
            <a:lvl4pPr marL="1371600" lvl="3" indent="0" rtl="0">
              <a:spcBef>
                <a:spcPts val="0"/>
              </a:spcBef>
              <a:buFont typeface="Comic Sans MS"/>
              <a:buNone/>
              <a:defRPr sz="900"/>
            </a:lvl4pPr>
            <a:lvl5pPr marL="1828800" lvl="4" indent="0" rtl="0">
              <a:spcBef>
                <a:spcPts val="0"/>
              </a:spcBef>
              <a:buFont typeface="Comic Sans MS"/>
              <a:buNone/>
              <a:defRPr sz="900"/>
            </a:lvl5pPr>
            <a:lvl6pPr marL="2286000" lvl="5" indent="0" rtl="0">
              <a:spcBef>
                <a:spcPts val="0"/>
              </a:spcBef>
              <a:buFont typeface="Comic Sans MS"/>
              <a:buNone/>
              <a:defRPr sz="900"/>
            </a:lvl6pPr>
            <a:lvl7pPr marL="2743200" lvl="6" indent="0" rtl="0">
              <a:spcBef>
                <a:spcPts val="0"/>
              </a:spcBef>
              <a:buFont typeface="Comic Sans MS"/>
              <a:buNone/>
              <a:defRPr sz="900"/>
            </a:lvl7pPr>
            <a:lvl8pPr marL="3200400" lvl="7" indent="0" rtl="0">
              <a:spcBef>
                <a:spcPts val="0"/>
              </a:spcBef>
              <a:buFont typeface="Comic Sans MS"/>
              <a:buNone/>
              <a:defRPr sz="900"/>
            </a:lvl8pPr>
            <a:lvl9pPr marL="3657600" lvl="8" indent="0" rtl="0">
              <a:spcBef>
                <a:spcPts val="0"/>
              </a:spcBef>
              <a:buFont typeface="Comic Sans MS"/>
              <a:buNone/>
              <a:defRPr sz="900"/>
            </a:lvl9pPr>
          </a:lstStyle>
          <a:p>
            <a:endParaRPr/>
          </a:p>
        </p:txBody>
      </p:sp>
      <p:sp>
        <p:nvSpPr>
          <p:cNvPr id="51" name="Shape 51"/>
          <p:cNvSpPr txBox="1">
            <a:spLocks noGrp="1"/>
          </p:cNvSpPr>
          <p:nvPr>
            <p:ph type="sldNum" idx="12"/>
          </p:nvPr>
        </p:nvSpPr>
        <p:spPr>
          <a:xfrm>
            <a:off x="7696200" y="6248400"/>
            <a:ext cx="914400" cy="3810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GB" sz="1400" b="0" i="0" u="none" strike="noStrike" cap="none">
                <a:solidFill>
                  <a:schemeClr val="dk1"/>
                </a:solidFill>
                <a:latin typeface="Times New Roman"/>
                <a:ea typeface="Times New Roman"/>
                <a:cs typeface="Times New Roman"/>
                <a:sym typeface="Times New Roman"/>
              </a:rPr>
              <a:t>‹#›</a:t>
            </a:fld>
            <a:endParaRPr lang="en-GB" sz="1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304800" y="381000"/>
            <a:ext cx="8381999" cy="685799"/>
          </a:xfrm>
          <a:prstGeom prst="rect">
            <a:avLst/>
          </a:prstGeom>
          <a:noFill/>
          <a:ln>
            <a:noFill/>
          </a:ln>
        </p:spPr>
        <p:txBody>
          <a:bodyPr lIns="91425" tIns="91425" rIns="91425" bIns="91425" anchor="ctr" anchorCtr="0"/>
          <a:lstStyle>
            <a:lvl1pPr lvl="0" algn="ctr" rtl="0">
              <a:spcBef>
                <a:spcPts val="0"/>
              </a:spcBef>
              <a:spcAft>
                <a:spcPts val="0"/>
              </a:spcAft>
              <a:defRPr sz="3600" b="1">
                <a:solidFill>
                  <a:srgbClr val="0000FF"/>
                </a:solidFill>
                <a:latin typeface="Comic Sans MS"/>
                <a:ea typeface="Comic Sans MS"/>
                <a:cs typeface="Comic Sans MS"/>
                <a:sym typeface="Comic Sans MS"/>
              </a:defRPr>
            </a:lvl1pPr>
            <a:lvl2pPr lvl="1" algn="ctr" rtl="0">
              <a:spcBef>
                <a:spcPts val="0"/>
              </a:spcBef>
              <a:spcAft>
                <a:spcPts val="0"/>
              </a:spcAft>
              <a:defRPr sz="3600" b="1">
                <a:solidFill>
                  <a:srgbClr val="0000FF"/>
                </a:solidFill>
                <a:latin typeface="Comic Sans MS"/>
                <a:ea typeface="Comic Sans MS"/>
                <a:cs typeface="Comic Sans MS"/>
                <a:sym typeface="Comic Sans MS"/>
              </a:defRPr>
            </a:lvl2pPr>
            <a:lvl3pPr lvl="2" algn="ctr" rtl="0">
              <a:spcBef>
                <a:spcPts val="0"/>
              </a:spcBef>
              <a:spcAft>
                <a:spcPts val="0"/>
              </a:spcAft>
              <a:defRPr sz="3600" b="1">
                <a:solidFill>
                  <a:srgbClr val="0000FF"/>
                </a:solidFill>
                <a:latin typeface="Comic Sans MS"/>
                <a:ea typeface="Comic Sans MS"/>
                <a:cs typeface="Comic Sans MS"/>
                <a:sym typeface="Comic Sans MS"/>
              </a:defRPr>
            </a:lvl3pPr>
            <a:lvl4pPr lvl="3" algn="ctr" rtl="0">
              <a:spcBef>
                <a:spcPts val="0"/>
              </a:spcBef>
              <a:spcAft>
                <a:spcPts val="0"/>
              </a:spcAft>
              <a:defRPr sz="3600" b="1">
                <a:solidFill>
                  <a:srgbClr val="0000FF"/>
                </a:solidFill>
                <a:latin typeface="Comic Sans MS"/>
                <a:ea typeface="Comic Sans MS"/>
                <a:cs typeface="Comic Sans MS"/>
                <a:sym typeface="Comic Sans MS"/>
              </a:defRPr>
            </a:lvl4pPr>
            <a:lvl5pPr lvl="4" algn="ctr" rtl="0">
              <a:spcBef>
                <a:spcPts val="0"/>
              </a:spcBef>
              <a:spcAft>
                <a:spcPts val="0"/>
              </a:spcAft>
              <a:defRPr sz="3600" b="1">
                <a:solidFill>
                  <a:srgbClr val="0000FF"/>
                </a:solidFill>
                <a:latin typeface="Comic Sans MS"/>
                <a:ea typeface="Comic Sans MS"/>
                <a:cs typeface="Comic Sans MS"/>
                <a:sym typeface="Comic Sans MS"/>
              </a:defRPr>
            </a:lvl5pPr>
            <a:lvl6pPr marL="457200" lvl="5" algn="ctr" rtl="0">
              <a:spcBef>
                <a:spcPts val="0"/>
              </a:spcBef>
              <a:spcAft>
                <a:spcPts val="0"/>
              </a:spcAft>
              <a:defRPr sz="3600" b="1">
                <a:solidFill>
                  <a:srgbClr val="0000FF"/>
                </a:solidFill>
                <a:latin typeface="Comic Sans MS"/>
                <a:ea typeface="Comic Sans MS"/>
                <a:cs typeface="Comic Sans MS"/>
                <a:sym typeface="Comic Sans MS"/>
              </a:defRPr>
            </a:lvl6pPr>
            <a:lvl7pPr marL="914400" lvl="6" algn="ctr" rtl="0">
              <a:spcBef>
                <a:spcPts val="0"/>
              </a:spcBef>
              <a:spcAft>
                <a:spcPts val="0"/>
              </a:spcAft>
              <a:defRPr sz="3600" b="1">
                <a:solidFill>
                  <a:srgbClr val="0000FF"/>
                </a:solidFill>
                <a:latin typeface="Comic Sans MS"/>
                <a:ea typeface="Comic Sans MS"/>
                <a:cs typeface="Comic Sans MS"/>
                <a:sym typeface="Comic Sans MS"/>
              </a:defRPr>
            </a:lvl7pPr>
            <a:lvl8pPr marL="1371600" lvl="7" algn="ctr" rtl="0">
              <a:spcBef>
                <a:spcPts val="0"/>
              </a:spcBef>
              <a:spcAft>
                <a:spcPts val="0"/>
              </a:spcAft>
              <a:defRPr sz="3600" b="1">
                <a:solidFill>
                  <a:srgbClr val="0000FF"/>
                </a:solidFill>
                <a:latin typeface="Comic Sans MS"/>
                <a:ea typeface="Comic Sans MS"/>
                <a:cs typeface="Comic Sans MS"/>
                <a:sym typeface="Comic Sans MS"/>
              </a:defRPr>
            </a:lvl8pPr>
            <a:lvl9pPr marL="1828800" lvl="8" algn="ctr" rtl="0">
              <a:spcBef>
                <a:spcPts val="0"/>
              </a:spcBef>
              <a:spcAft>
                <a:spcPts val="0"/>
              </a:spcAft>
              <a:defRPr sz="3600" b="1">
                <a:solidFill>
                  <a:srgbClr val="0000FF"/>
                </a:solidFill>
                <a:latin typeface="Comic Sans MS"/>
                <a:ea typeface="Comic Sans MS"/>
                <a:cs typeface="Comic Sans MS"/>
                <a:sym typeface="Comic Sans MS"/>
              </a:defRPr>
            </a:lvl9pPr>
          </a:lstStyle>
          <a:p>
            <a:endParaRPr/>
          </a:p>
        </p:txBody>
      </p:sp>
      <p:sp>
        <p:nvSpPr>
          <p:cNvPr id="54" name="Shape 54"/>
          <p:cNvSpPr txBox="1">
            <a:spLocks noGrp="1"/>
          </p:cNvSpPr>
          <p:nvPr>
            <p:ph type="body" idx="1"/>
          </p:nvPr>
        </p:nvSpPr>
        <p:spPr>
          <a:xfrm rot="5400000">
            <a:off x="1866900" y="-342899"/>
            <a:ext cx="5486399" cy="8610599"/>
          </a:xfrm>
          <a:prstGeom prst="rect">
            <a:avLst/>
          </a:prstGeom>
          <a:noFill/>
          <a:ln>
            <a:noFill/>
          </a:ln>
        </p:spPr>
        <p:txBody>
          <a:bodyPr lIns="91425" tIns="91425" rIns="91425" bIns="91425" anchor="t" anchorCtr="0"/>
          <a:lstStyle>
            <a:lvl1pPr marL="223838" lvl="0" indent="-46038" algn="l" rtl="0">
              <a:spcBef>
                <a:spcPts val="1400"/>
              </a:spcBef>
              <a:spcAft>
                <a:spcPts val="0"/>
              </a:spcAft>
              <a:buClr>
                <a:srgbClr val="0000FF"/>
              </a:buClr>
              <a:buFont typeface="Comic Sans MS"/>
              <a:buChar char="•"/>
              <a:defRPr sz="2800">
                <a:solidFill>
                  <a:srgbClr val="0000FF"/>
                </a:solidFill>
                <a:latin typeface="Comic Sans MS"/>
                <a:ea typeface="Comic Sans MS"/>
                <a:cs typeface="Comic Sans MS"/>
                <a:sym typeface="Comic Sans MS"/>
              </a:defRPr>
            </a:lvl1pPr>
            <a:lvl2pPr marL="563563" lvl="1" indent="-80962" algn="l" rtl="0">
              <a:spcBef>
                <a:spcPts val="240"/>
              </a:spcBef>
              <a:spcAft>
                <a:spcPts val="0"/>
              </a:spcAft>
              <a:buClr>
                <a:schemeClr val="dk2"/>
              </a:buClr>
              <a:buFont typeface="Helvetica Neue"/>
              <a:buChar char="–"/>
              <a:defRPr sz="2400">
                <a:solidFill>
                  <a:schemeClr val="dk2"/>
                </a:solidFill>
                <a:latin typeface="Comic Sans MS"/>
                <a:ea typeface="Comic Sans MS"/>
                <a:cs typeface="Comic Sans MS"/>
                <a:sym typeface="Comic Sans MS"/>
              </a:defRPr>
            </a:lvl2pPr>
            <a:lvl3pPr marL="911225" lvl="2" indent="-111125" algn="l" rtl="0">
              <a:spcBef>
                <a:spcPts val="200"/>
              </a:spcBef>
              <a:spcAft>
                <a:spcPts val="0"/>
              </a:spcAft>
              <a:buClr>
                <a:schemeClr val="dk2"/>
              </a:buClr>
              <a:buFont typeface="Noto Symbol"/>
              <a:buChar char="•"/>
              <a:defRPr sz="2000">
                <a:solidFill>
                  <a:schemeClr val="dk2"/>
                </a:solidFill>
                <a:latin typeface="Comic Sans MS"/>
                <a:ea typeface="Comic Sans MS"/>
                <a:cs typeface="Comic Sans MS"/>
                <a:sym typeface="Comic Sans MS"/>
              </a:defRPr>
            </a:lvl3pPr>
            <a:lvl4pPr marL="1258888" lvl="3" indent="-115887" algn="l" rtl="0">
              <a:spcBef>
                <a:spcPts val="200"/>
              </a:spcBef>
              <a:spcAft>
                <a:spcPts val="0"/>
              </a:spcAft>
              <a:buClr>
                <a:schemeClr val="dk2"/>
              </a:buClr>
              <a:buFont typeface="Comic Sans MS"/>
              <a:buChar char="•"/>
              <a:defRPr sz="2000">
                <a:solidFill>
                  <a:schemeClr val="dk2"/>
                </a:solidFill>
                <a:latin typeface="Comic Sans MS"/>
                <a:ea typeface="Comic Sans MS"/>
                <a:cs typeface="Comic Sans MS"/>
                <a:sym typeface="Comic Sans MS"/>
              </a:defRPr>
            </a:lvl4pPr>
            <a:lvl5pPr marL="1597025" lvl="4" indent="-98425" algn="l" rtl="0">
              <a:spcBef>
                <a:spcPts val="200"/>
              </a:spcBef>
              <a:spcAft>
                <a:spcPts val="0"/>
              </a:spcAft>
              <a:buClr>
                <a:schemeClr val="dk2"/>
              </a:buClr>
              <a:buFont typeface="Comic Sans MS"/>
              <a:buChar char="•"/>
              <a:defRPr sz="2000">
                <a:solidFill>
                  <a:schemeClr val="dk2"/>
                </a:solidFill>
                <a:latin typeface="Comic Sans MS"/>
                <a:ea typeface="Comic Sans MS"/>
                <a:cs typeface="Comic Sans MS"/>
                <a:sym typeface="Comic Sans MS"/>
              </a:defRPr>
            </a:lvl5pPr>
            <a:lvl6pPr marL="2054225" lvl="5" indent="-98425" algn="l" rtl="0">
              <a:spcBef>
                <a:spcPts val="200"/>
              </a:spcBef>
              <a:spcAft>
                <a:spcPts val="0"/>
              </a:spcAft>
              <a:buClr>
                <a:schemeClr val="dk2"/>
              </a:buClr>
              <a:buFont typeface="Comic Sans MS"/>
              <a:buChar char="•"/>
              <a:defRPr sz="2000">
                <a:solidFill>
                  <a:schemeClr val="dk2"/>
                </a:solidFill>
                <a:latin typeface="Comic Sans MS"/>
                <a:ea typeface="Comic Sans MS"/>
                <a:cs typeface="Comic Sans MS"/>
                <a:sym typeface="Comic Sans MS"/>
              </a:defRPr>
            </a:lvl6pPr>
            <a:lvl7pPr marL="2511425" lvl="6" indent="-98425" algn="l" rtl="0">
              <a:spcBef>
                <a:spcPts val="200"/>
              </a:spcBef>
              <a:spcAft>
                <a:spcPts val="0"/>
              </a:spcAft>
              <a:buClr>
                <a:schemeClr val="dk2"/>
              </a:buClr>
              <a:buFont typeface="Comic Sans MS"/>
              <a:buChar char="•"/>
              <a:defRPr sz="2000">
                <a:solidFill>
                  <a:schemeClr val="dk2"/>
                </a:solidFill>
                <a:latin typeface="Comic Sans MS"/>
                <a:ea typeface="Comic Sans MS"/>
                <a:cs typeface="Comic Sans MS"/>
                <a:sym typeface="Comic Sans MS"/>
              </a:defRPr>
            </a:lvl7pPr>
            <a:lvl8pPr marL="2968625" lvl="7" indent="-98425" algn="l" rtl="0">
              <a:spcBef>
                <a:spcPts val="200"/>
              </a:spcBef>
              <a:spcAft>
                <a:spcPts val="0"/>
              </a:spcAft>
              <a:buClr>
                <a:schemeClr val="dk2"/>
              </a:buClr>
              <a:buFont typeface="Comic Sans MS"/>
              <a:buChar char="•"/>
              <a:defRPr sz="2000">
                <a:solidFill>
                  <a:schemeClr val="dk2"/>
                </a:solidFill>
                <a:latin typeface="Comic Sans MS"/>
                <a:ea typeface="Comic Sans MS"/>
                <a:cs typeface="Comic Sans MS"/>
                <a:sym typeface="Comic Sans MS"/>
              </a:defRPr>
            </a:lvl8pPr>
            <a:lvl9pPr marL="3425825" lvl="8" indent="-98425" algn="l" rtl="0">
              <a:spcBef>
                <a:spcPts val="200"/>
              </a:spcBef>
              <a:spcAft>
                <a:spcPts val="0"/>
              </a:spcAft>
              <a:buClr>
                <a:schemeClr val="dk2"/>
              </a:buClr>
              <a:buFont typeface="Comic Sans MS"/>
              <a:buChar char="•"/>
              <a:defRPr sz="2000">
                <a:solidFill>
                  <a:schemeClr val="dk2"/>
                </a:solidFill>
                <a:latin typeface="Comic Sans MS"/>
                <a:ea typeface="Comic Sans MS"/>
                <a:cs typeface="Comic Sans MS"/>
                <a:sym typeface="Comic Sans MS"/>
              </a:defRPr>
            </a:lvl9pPr>
          </a:lstStyle>
          <a:p>
            <a:endParaRPr/>
          </a:p>
        </p:txBody>
      </p:sp>
      <p:sp>
        <p:nvSpPr>
          <p:cNvPr id="55" name="Shape 55"/>
          <p:cNvSpPr txBox="1">
            <a:spLocks noGrp="1"/>
          </p:cNvSpPr>
          <p:nvPr>
            <p:ph type="sldNum" idx="12"/>
          </p:nvPr>
        </p:nvSpPr>
        <p:spPr>
          <a:xfrm>
            <a:off x="7696200" y="6248400"/>
            <a:ext cx="914400" cy="3810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GB" sz="1400" b="0" i="0" u="none" strike="noStrike" cap="none">
                <a:solidFill>
                  <a:schemeClr val="dk1"/>
                </a:solidFill>
                <a:latin typeface="Times New Roman"/>
                <a:ea typeface="Times New Roman"/>
                <a:cs typeface="Times New Roman"/>
                <a:sym typeface="Times New Roman"/>
              </a:rPr>
              <a:t>‹#›</a:t>
            </a:fld>
            <a:endParaRPr lang="en-GB" sz="1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56"/>
        <p:cNvGrpSpPr/>
        <p:nvPr/>
      </p:nvGrpSpPr>
      <p:grpSpPr>
        <a:xfrm>
          <a:off x="0" y="0"/>
          <a:ext cx="0" cy="0"/>
          <a:chOff x="0" y="0"/>
          <a:chExt cx="0" cy="0"/>
        </a:xfrm>
      </p:grpSpPr>
      <p:sp>
        <p:nvSpPr>
          <p:cNvPr id="57" name="Shape 57"/>
          <p:cNvSpPr txBox="1">
            <a:spLocks noGrp="1"/>
          </p:cNvSpPr>
          <p:nvPr>
            <p:ph type="title"/>
          </p:nvPr>
        </p:nvSpPr>
        <p:spPr>
          <a:xfrm rot="5400000">
            <a:off x="4676774" y="2466975"/>
            <a:ext cx="6324600" cy="2152649"/>
          </a:xfrm>
          <a:prstGeom prst="rect">
            <a:avLst/>
          </a:prstGeom>
          <a:noFill/>
          <a:ln>
            <a:noFill/>
          </a:ln>
        </p:spPr>
        <p:txBody>
          <a:bodyPr lIns="91425" tIns="91425" rIns="91425" bIns="91425" anchor="ctr" anchorCtr="0"/>
          <a:lstStyle>
            <a:lvl1pPr lvl="0" algn="ctr" rtl="0">
              <a:spcBef>
                <a:spcPts val="0"/>
              </a:spcBef>
              <a:spcAft>
                <a:spcPts val="0"/>
              </a:spcAft>
              <a:defRPr sz="3600" b="1">
                <a:solidFill>
                  <a:srgbClr val="0000FF"/>
                </a:solidFill>
                <a:latin typeface="Comic Sans MS"/>
                <a:ea typeface="Comic Sans MS"/>
                <a:cs typeface="Comic Sans MS"/>
                <a:sym typeface="Comic Sans MS"/>
              </a:defRPr>
            </a:lvl1pPr>
            <a:lvl2pPr lvl="1" algn="ctr" rtl="0">
              <a:spcBef>
                <a:spcPts val="0"/>
              </a:spcBef>
              <a:spcAft>
                <a:spcPts val="0"/>
              </a:spcAft>
              <a:defRPr sz="3600" b="1">
                <a:solidFill>
                  <a:srgbClr val="0000FF"/>
                </a:solidFill>
                <a:latin typeface="Comic Sans MS"/>
                <a:ea typeface="Comic Sans MS"/>
                <a:cs typeface="Comic Sans MS"/>
                <a:sym typeface="Comic Sans MS"/>
              </a:defRPr>
            </a:lvl2pPr>
            <a:lvl3pPr lvl="2" algn="ctr" rtl="0">
              <a:spcBef>
                <a:spcPts val="0"/>
              </a:spcBef>
              <a:spcAft>
                <a:spcPts val="0"/>
              </a:spcAft>
              <a:defRPr sz="3600" b="1">
                <a:solidFill>
                  <a:srgbClr val="0000FF"/>
                </a:solidFill>
                <a:latin typeface="Comic Sans MS"/>
                <a:ea typeface="Comic Sans MS"/>
                <a:cs typeface="Comic Sans MS"/>
                <a:sym typeface="Comic Sans MS"/>
              </a:defRPr>
            </a:lvl3pPr>
            <a:lvl4pPr lvl="3" algn="ctr" rtl="0">
              <a:spcBef>
                <a:spcPts val="0"/>
              </a:spcBef>
              <a:spcAft>
                <a:spcPts val="0"/>
              </a:spcAft>
              <a:defRPr sz="3600" b="1">
                <a:solidFill>
                  <a:srgbClr val="0000FF"/>
                </a:solidFill>
                <a:latin typeface="Comic Sans MS"/>
                <a:ea typeface="Comic Sans MS"/>
                <a:cs typeface="Comic Sans MS"/>
                <a:sym typeface="Comic Sans MS"/>
              </a:defRPr>
            </a:lvl4pPr>
            <a:lvl5pPr lvl="4" algn="ctr" rtl="0">
              <a:spcBef>
                <a:spcPts val="0"/>
              </a:spcBef>
              <a:spcAft>
                <a:spcPts val="0"/>
              </a:spcAft>
              <a:defRPr sz="3600" b="1">
                <a:solidFill>
                  <a:srgbClr val="0000FF"/>
                </a:solidFill>
                <a:latin typeface="Comic Sans MS"/>
                <a:ea typeface="Comic Sans MS"/>
                <a:cs typeface="Comic Sans MS"/>
                <a:sym typeface="Comic Sans MS"/>
              </a:defRPr>
            </a:lvl5pPr>
            <a:lvl6pPr marL="457200" lvl="5" algn="ctr" rtl="0">
              <a:spcBef>
                <a:spcPts val="0"/>
              </a:spcBef>
              <a:spcAft>
                <a:spcPts val="0"/>
              </a:spcAft>
              <a:defRPr sz="3600" b="1">
                <a:solidFill>
                  <a:srgbClr val="0000FF"/>
                </a:solidFill>
                <a:latin typeface="Comic Sans MS"/>
                <a:ea typeface="Comic Sans MS"/>
                <a:cs typeface="Comic Sans MS"/>
                <a:sym typeface="Comic Sans MS"/>
              </a:defRPr>
            </a:lvl6pPr>
            <a:lvl7pPr marL="914400" lvl="6" algn="ctr" rtl="0">
              <a:spcBef>
                <a:spcPts val="0"/>
              </a:spcBef>
              <a:spcAft>
                <a:spcPts val="0"/>
              </a:spcAft>
              <a:defRPr sz="3600" b="1">
                <a:solidFill>
                  <a:srgbClr val="0000FF"/>
                </a:solidFill>
                <a:latin typeface="Comic Sans MS"/>
                <a:ea typeface="Comic Sans MS"/>
                <a:cs typeface="Comic Sans MS"/>
                <a:sym typeface="Comic Sans MS"/>
              </a:defRPr>
            </a:lvl7pPr>
            <a:lvl8pPr marL="1371600" lvl="7" algn="ctr" rtl="0">
              <a:spcBef>
                <a:spcPts val="0"/>
              </a:spcBef>
              <a:spcAft>
                <a:spcPts val="0"/>
              </a:spcAft>
              <a:defRPr sz="3600" b="1">
                <a:solidFill>
                  <a:srgbClr val="0000FF"/>
                </a:solidFill>
                <a:latin typeface="Comic Sans MS"/>
                <a:ea typeface="Comic Sans MS"/>
                <a:cs typeface="Comic Sans MS"/>
                <a:sym typeface="Comic Sans MS"/>
              </a:defRPr>
            </a:lvl8pPr>
            <a:lvl9pPr marL="1828800" lvl="8" algn="ctr" rtl="0">
              <a:spcBef>
                <a:spcPts val="0"/>
              </a:spcBef>
              <a:spcAft>
                <a:spcPts val="0"/>
              </a:spcAft>
              <a:defRPr sz="3600" b="1">
                <a:solidFill>
                  <a:srgbClr val="0000FF"/>
                </a:solidFill>
                <a:latin typeface="Comic Sans MS"/>
                <a:ea typeface="Comic Sans MS"/>
                <a:cs typeface="Comic Sans MS"/>
                <a:sym typeface="Comic Sans MS"/>
              </a:defRPr>
            </a:lvl9pPr>
          </a:lstStyle>
          <a:p>
            <a:endParaRPr/>
          </a:p>
        </p:txBody>
      </p:sp>
      <p:sp>
        <p:nvSpPr>
          <p:cNvPr id="58" name="Shape 58"/>
          <p:cNvSpPr txBox="1">
            <a:spLocks noGrp="1"/>
          </p:cNvSpPr>
          <p:nvPr>
            <p:ph type="body" idx="1"/>
          </p:nvPr>
        </p:nvSpPr>
        <p:spPr>
          <a:xfrm rot="5400000">
            <a:off x="295274" y="390525"/>
            <a:ext cx="6324600" cy="6305550"/>
          </a:xfrm>
          <a:prstGeom prst="rect">
            <a:avLst/>
          </a:prstGeom>
          <a:noFill/>
          <a:ln>
            <a:noFill/>
          </a:ln>
        </p:spPr>
        <p:txBody>
          <a:bodyPr lIns="91425" tIns="91425" rIns="91425" bIns="91425" anchor="t" anchorCtr="0"/>
          <a:lstStyle>
            <a:lvl1pPr marL="223838" lvl="0" indent="-46038" algn="l" rtl="0">
              <a:spcBef>
                <a:spcPts val="1400"/>
              </a:spcBef>
              <a:spcAft>
                <a:spcPts val="0"/>
              </a:spcAft>
              <a:buClr>
                <a:srgbClr val="0000FF"/>
              </a:buClr>
              <a:buFont typeface="Comic Sans MS"/>
              <a:buChar char="•"/>
              <a:defRPr sz="2800">
                <a:solidFill>
                  <a:srgbClr val="0000FF"/>
                </a:solidFill>
                <a:latin typeface="Comic Sans MS"/>
                <a:ea typeface="Comic Sans MS"/>
                <a:cs typeface="Comic Sans MS"/>
                <a:sym typeface="Comic Sans MS"/>
              </a:defRPr>
            </a:lvl1pPr>
            <a:lvl2pPr marL="563563" lvl="1" indent="-80962" algn="l" rtl="0">
              <a:spcBef>
                <a:spcPts val="240"/>
              </a:spcBef>
              <a:spcAft>
                <a:spcPts val="0"/>
              </a:spcAft>
              <a:buClr>
                <a:schemeClr val="dk2"/>
              </a:buClr>
              <a:buFont typeface="Helvetica Neue"/>
              <a:buChar char="–"/>
              <a:defRPr sz="2400">
                <a:solidFill>
                  <a:schemeClr val="dk2"/>
                </a:solidFill>
                <a:latin typeface="Comic Sans MS"/>
                <a:ea typeface="Comic Sans MS"/>
                <a:cs typeface="Comic Sans MS"/>
                <a:sym typeface="Comic Sans MS"/>
              </a:defRPr>
            </a:lvl2pPr>
            <a:lvl3pPr marL="911225" lvl="2" indent="-111125" algn="l" rtl="0">
              <a:spcBef>
                <a:spcPts val="200"/>
              </a:spcBef>
              <a:spcAft>
                <a:spcPts val="0"/>
              </a:spcAft>
              <a:buClr>
                <a:schemeClr val="dk2"/>
              </a:buClr>
              <a:buFont typeface="Noto Symbol"/>
              <a:buChar char="•"/>
              <a:defRPr sz="2000">
                <a:solidFill>
                  <a:schemeClr val="dk2"/>
                </a:solidFill>
                <a:latin typeface="Comic Sans MS"/>
                <a:ea typeface="Comic Sans MS"/>
                <a:cs typeface="Comic Sans MS"/>
                <a:sym typeface="Comic Sans MS"/>
              </a:defRPr>
            </a:lvl3pPr>
            <a:lvl4pPr marL="1258888" lvl="3" indent="-115887" algn="l" rtl="0">
              <a:spcBef>
                <a:spcPts val="200"/>
              </a:spcBef>
              <a:spcAft>
                <a:spcPts val="0"/>
              </a:spcAft>
              <a:buClr>
                <a:schemeClr val="dk2"/>
              </a:buClr>
              <a:buFont typeface="Comic Sans MS"/>
              <a:buChar char="•"/>
              <a:defRPr sz="2000">
                <a:solidFill>
                  <a:schemeClr val="dk2"/>
                </a:solidFill>
                <a:latin typeface="Comic Sans MS"/>
                <a:ea typeface="Comic Sans MS"/>
                <a:cs typeface="Comic Sans MS"/>
                <a:sym typeface="Comic Sans MS"/>
              </a:defRPr>
            </a:lvl4pPr>
            <a:lvl5pPr marL="1597025" lvl="4" indent="-98425" algn="l" rtl="0">
              <a:spcBef>
                <a:spcPts val="200"/>
              </a:spcBef>
              <a:spcAft>
                <a:spcPts val="0"/>
              </a:spcAft>
              <a:buClr>
                <a:schemeClr val="dk2"/>
              </a:buClr>
              <a:buFont typeface="Comic Sans MS"/>
              <a:buChar char="•"/>
              <a:defRPr sz="2000">
                <a:solidFill>
                  <a:schemeClr val="dk2"/>
                </a:solidFill>
                <a:latin typeface="Comic Sans MS"/>
                <a:ea typeface="Comic Sans MS"/>
                <a:cs typeface="Comic Sans MS"/>
                <a:sym typeface="Comic Sans MS"/>
              </a:defRPr>
            </a:lvl5pPr>
            <a:lvl6pPr marL="2054225" lvl="5" indent="-98425" algn="l" rtl="0">
              <a:spcBef>
                <a:spcPts val="200"/>
              </a:spcBef>
              <a:spcAft>
                <a:spcPts val="0"/>
              </a:spcAft>
              <a:buClr>
                <a:schemeClr val="dk2"/>
              </a:buClr>
              <a:buFont typeface="Comic Sans MS"/>
              <a:buChar char="•"/>
              <a:defRPr sz="2000">
                <a:solidFill>
                  <a:schemeClr val="dk2"/>
                </a:solidFill>
                <a:latin typeface="Comic Sans MS"/>
                <a:ea typeface="Comic Sans MS"/>
                <a:cs typeface="Comic Sans MS"/>
                <a:sym typeface="Comic Sans MS"/>
              </a:defRPr>
            </a:lvl6pPr>
            <a:lvl7pPr marL="2511425" lvl="6" indent="-98425" algn="l" rtl="0">
              <a:spcBef>
                <a:spcPts val="200"/>
              </a:spcBef>
              <a:spcAft>
                <a:spcPts val="0"/>
              </a:spcAft>
              <a:buClr>
                <a:schemeClr val="dk2"/>
              </a:buClr>
              <a:buFont typeface="Comic Sans MS"/>
              <a:buChar char="•"/>
              <a:defRPr sz="2000">
                <a:solidFill>
                  <a:schemeClr val="dk2"/>
                </a:solidFill>
                <a:latin typeface="Comic Sans MS"/>
                <a:ea typeface="Comic Sans MS"/>
                <a:cs typeface="Comic Sans MS"/>
                <a:sym typeface="Comic Sans MS"/>
              </a:defRPr>
            </a:lvl7pPr>
            <a:lvl8pPr marL="2968625" lvl="7" indent="-98425" algn="l" rtl="0">
              <a:spcBef>
                <a:spcPts val="200"/>
              </a:spcBef>
              <a:spcAft>
                <a:spcPts val="0"/>
              </a:spcAft>
              <a:buClr>
                <a:schemeClr val="dk2"/>
              </a:buClr>
              <a:buFont typeface="Comic Sans MS"/>
              <a:buChar char="•"/>
              <a:defRPr sz="2000">
                <a:solidFill>
                  <a:schemeClr val="dk2"/>
                </a:solidFill>
                <a:latin typeface="Comic Sans MS"/>
                <a:ea typeface="Comic Sans MS"/>
                <a:cs typeface="Comic Sans MS"/>
                <a:sym typeface="Comic Sans MS"/>
              </a:defRPr>
            </a:lvl8pPr>
            <a:lvl9pPr marL="3425825" lvl="8" indent="-98425" algn="l" rtl="0">
              <a:spcBef>
                <a:spcPts val="200"/>
              </a:spcBef>
              <a:spcAft>
                <a:spcPts val="0"/>
              </a:spcAft>
              <a:buClr>
                <a:schemeClr val="dk2"/>
              </a:buClr>
              <a:buFont typeface="Comic Sans MS"/>
              <a:buChar char="•"/>
              <a:defRPr sz="2000">
                <a:solidFill>
                  <a:schemeClr val="dk2"/>
                </a:solidFill>
                <a:latin typeface="Comic Sans MS"/>
                <a:ea typeface="Comic Sans MS"/>
                <a:cs typeface="Comic Sans MS"/>
                <a:sym typeface="Comic Sans MS"/>
              </a:defRPr>
            </a:lvl9pPr>
          </a:lstStyle>
          <a:p>
            <a:endParaRPr/>
          </a:p>
        </p:txBody>
      </p:sp>
      <p:sp>
        <p:nvSpPr>
          <p:cNvPr id="59" name="Shape 59"/>
          <p:cNvSpPr txBox="1">
            <a:spLocks noGrp="1"/>
          </p:cNvSpPr>
          <p:nvPr>
            <p:ph type="sldNum" idx="12"/>
          </p:nvPr>
        </p:nvSpPr>
        <p:spPr>
          <a:xfrm>
            <a:off x="7696200" y="6248400"/>
            <a:ext cx="914400" cy="3810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GB" sz="1400" b="0" i="0" u="none" strike="noStrike" cap="none">
                <a:solidFill>
                  <a:schemeClr val="dk1"/>
                </a:solidFill>
                <a:latin typeface="Times New Roman"/>
                <a:ea typeface="Times New Roman"/>
                <a:cs typeface="Times New Roman"/>
                <a:sym typeface="Times New Roman"/>
              </a:rPr>
              <a:t>‹#›</a:t>
            </a:fld>
            <a:endParaRPr lang="en-GB" sz="1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04800" y="381000"/>
            <a:ext cx="8381999" cy="685799"/>
          </a:xfrm>
          <a:prstGeom prst="rect">
            <a:avLst/>
          </a:prstGeom>
          <a:noFill/>
          <a:ln>
            <a:noFill/>
          </a:ln>
        </p:spPr>
        <p:txBody>
          <a:bodyPr lIns="91425" tIns="91425" rIns="91425" bIns="91425" anchor="ctr" anchorCtr="0"/>
          <a:lstStyle>
            <a:lvl1pPr marL="0" marR="0" lvl="0"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1pPr>
            <a:lvl2pPr marL="0" marR="0" lvl="1"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2pPr>
            <a:lvl3pPr marL="0" marR="0" lvl="2"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3pPr>
            <a:lvl4pPr marL="0" marR="0" lvl="3"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4pPr>
            <a:lvl5pPr marL="0" marR="0" lvl="4"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5pPr>
            <a:lvl6pPr marL="457200" marR="0" lvl="5"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6pPr>
            <a:lvl7pPr marL="914400" marR="0" lvl="6"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7pPr>
            <a:lvl8pPr marL="1371600" marR="0" lvl="7"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8pPr>
            <a:lvl9pPr marL="1828800" marR="0" lvl="8"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9pPr>
          </a:lstStyle>
          <a:p>
            <a:endParaRPr/>
          </a:p>
        </p:txBody>
      </p:sp>
      <p:sp>
        <p:nvSpPr>
          <p:cNvPr id="11" name="Shape 11"/>
          <p:cNvSpPr txBox="1">
            <a:spLocks noGrp="1"/>
          </p:cNvSpPr>
          <p:nvPr>
            <p:ph type="body" idx="1"/>
          </p:nvPr>
        </p:nvSpPr>
        <p:spPr>
          <a:xfrm>
            <a:off x="304800" y="1219200"/>
            <a:ext cx="8610599" cy="5486399"/>
          </a:xfrm>
          <a:prstGeom prst="rect">
            <a:avLst/>
          </a:prstGeom>
          <a:noFill/>
          <a:ln>
            <a:noFill/>
          </a:ln>
        </p:spPr>
        <p:txBody>
          <a:bodyPr lIns="91425" tIns="91425" rIns="91425" bIns="91425" anchor="t" anchorCtr="0"/>
          <a:lstStyle>
            <a:lvl1pPr marL="223838" marR="0" lvl="0" indent="-46038" algn="l" rtl="0">
              <a:spcBef>
                <a:spcPts val="1400"/>
              </a:spcBef>
              <a:spcAft>
                <a:spcPts val="0"/>
              </a:spcAft>
              <a:buClr>
                <a:srgbClr val="0000FF"/>
              </a:buClr>
              <a:buFont typeface="Comic Sans MS"/>
              <a:buChar char="•"/>
              <a:defRPr sz="2800" b="0" i="0" u="none" strike="noStrike" cap="none">
                <a:solidFill>
                  <a:srgbClr val="0000FF"/>
                </a:solidFill>
                <a:latin typeface="Comic Sans MS"/>
                <a:ea typeface="Comic Sans MS"/>
                <a:cs typeface="Comic Sans MS"/>
                <a:sym typeface="Comic Sans MS"/>
              </a:defRPr>
            </a:lvl1pPr>
            <a:lvl2pPr marL="563563" marR="0" lvl="1" indent="-80962" algn="l" rtl="0">
              <a:spcBef>
                <a:spcPts val="240"/>
              </a:spcBef>
              <a:spcAft>
                <a:spcPts val="0"/>
              </a:spcAft>
              <a:buClr>
                <a:schemeClr val="dk2"/>
              </a:buClr>
              <a:buFont typeface="Helvetica Neue"/>
              <a:buChar char="–"/>
              <a:defRPr sz="2400" b="0" i="0" u="none" strike="noStrike" cap="none">
                <a:solidFill>
                  <a:schemeClr val="dk2"/>
                </a:solidFill>
                <a:latin typeface="Comic Sans MS"/>
                <a:ea typeface="Comic Sans MS"/>
                <a:cs typeface="Comic Sans MS"/>
                <a:sym typeface="Comic Sans MS"/>
              </a:defRPr>
            </a:lvl2pPr>
            <a:lvl3pPr marL="911225" marR="0" lvl="2" indent="-111125" algn="l" rtl="0">
              <a:spcBef>
                <a:spcPts val="200"/>
              </a:spcBef>
              <a:spcAft>
                <a:spcPts val="0"/>
              </a:spcAft>
              <a:buClr>
                <a:schemeClr val="dk2"/>
              </a:buClr>
              <a:buFont typeface="Noto Symbol"/>
              <a:buChar char="•"/>
              <a:defRPr sz="2000" b="0" i="0" u="none" strike="noStrike" cap="none">
                <a:solidFill>
                  <a:schemeClr val="dk2"/>
                </a:solidFill>
                <a:latin typeface="Comic Sans MS"/>
                <a:ea typeface="Comic Sans MS"/>
                <a:cs typeface="Comic Sans MS"/>
                <a:sym typeface="Comic Sans MS"/>
              </a:defRPr>
            </a:lvl3pPr>
            <a:lvl4pPr marL="1258888" marR="0" lvl="3" indent="-115887" algn="l" rtl="0">
              <a:spcBef>
                <a:spcPts val="200"/>
              </a:spcBef>
              <a:spcAft>
                <a:spcPts val="0"/>
              </a:spcAft>
              <a:buClr>
                <a:schemeClr val="dk2"/>
              </a:buClr>
              <a:buFont typeface="Comic Sans MS"/>
              <a:buChar char="•"/>
              <a:defRPr sz="2000" b="0" i="0" u="none" strike="noStrike" cap="none">
                <a:solidFill>
                  <a:schemeClr val="dk2"/>
                </a:solidFill>
                <a:latin typeface="Comic Sans MS"/>
                <a:ea typeface="Comic Sans MS"/>
                <a:cs typeface="Comic Sans MS"/>
                <a:sym typeface="Comic Sans MS"/>
              </a:defRPr>
            </a:lvl4pPr>
            <a:lvl5pPr marL="1597025" marR="0" lvl="4" indent="-98425" algn="l" rtl="0">
              <a:spcBef>
                <a:spcPts val="200"/>
              </a:spcBef>
              <a:spcAft>
                <a:spcPts val="0"/>
              </a:spcAft>
              <a:buClr>
                <a:schemeClr val="dk2"/>
              </a:buClr>
              <a:buFont typeface="Comic Sans MS"/>
              <a:buChar char="•"/>
              <a:defRPr sz="2000" b="0" i="0" u="none" strike="noStrike" cap="none">
                <a:solidFill>
                  <a:schemeClr val="dk2"/>
                </a:solidFill>
                <a:latin typeface="Comic Sans MS"/>
                <a:ea typeface="Comic Sans MS"/>
                <a:cs typeface="Comic Sans MS"/>
                <a:sym typeface="Comic Sans MS"/>
              </a:defRPr>
            </a:lvl5pPr>
            <a:lvl6pPr marL="2054225" marR="0" lvl="5" indent="-98425" algn="l" rtl="0">
              <a:spcBef>
                <a:spcPts val="200"/>
              </a:spcBef>
              <a:spcAft>
                <a:spcPts val="0"/>
              </a:spcAft>
              <a:buClr>
                <a:schemeClr val="dk2"/>
              </a:buClr>
              <a:buFont typeface="Comic Sans MS"/>
              <a:buChar char="•"/>
              <a:defRPr sz="2000" b="0" i="0" u="none" strike="noStrike" cap="none">
                <a:solidFill>
                  <a:schemeClr val="dk2"/>
                </a:solidFill>
                <a:latin typeface="Comic Sans MS"/>
                <a:ea typeface="Comic Sans MS"/>
                <a:cs typeface="Comic Sans MS"/>
                <a:sym typeface="Comic Sans MS"/>
              </a:defRPr>
            </a:lvl6pPr>
            <a:lvl7pPr marL="2511425" marR="0" lvl="6" indent="-98425" algn="l" rtl="0">
              <a:spcBef>
                <a:spcPts val="200"/>
              </a:spcBef>
              <a:spcAft>
                <a:spcPts val="0"/>
              </a:spcAft>
              <a:buClr>
                <a:schemeClr val="dk2"/>
              </a:buClr>
              <a:buFont typeface="Comic Sans MS"/>
              <a:buChar char="•"/>
              <a:defRPr sz="2000" b="0" i="0" u="none" strike="noStrike" cap="none">
                <a:solidFill>
                  <a:schemeClr val="dk2"/>
                </a:solidFill>
                <a:latin typeface="Comic Sans MS"/>
                <a:ea typeface="Comic Sans MS"/>
                <a:cs typeface="Comic Sans MS"/>
                <a:sym typeface="Comic Sans MS"/>
              </a:defRPr>
            </a:lvl7pPr>
            <a:lvl8pPr marL="2968625" marR="0" lvl="7" indent="-98425" algn="l" rtl="0">
              <a:spcBef>
                <a:spcPts val="200"/>
              </a:spcBef>
              <a:spcAft>
                <a:spcPts val="0"/>
              </a:spcAft>
              <a:buClr>
                <a:schemeClr val="dk2"/>
              </a:buClr>
              <a:buFont typeface="Comic Sans MS"/>
              <a:buChar char="•"/>
              <a:defRPr sz="2000" b="0" i="0" u="none" strike="noStrike" cap="none">
                <a:solidFill>
                  <a:schemeClr val="dk2"/>
                </a:solidFill>
                <a:latin typeface="Comic Sans MS"/>
                <a:ea typeface="Comic Sans MS"/>
                <a:cs typeface="Comic Sans MS"/>
                <a:sym typeface="Comic Sans MS"/>
              </a:defRPr>
            </a:lvl8pPr>
            <a:lvl9pPr marL="3425825" marR="0" lvl="8" indent="-98425" algn="l" rtl="0">
              <a:spcBef>
                <a:spcPts val="200"/>
              </a:spcBef>
              <a:spcAft>
                <a:spcPts val="0"/>
              </a:spcAft>
              <a:buClr>
                <a:schemeClr val="dk2"/>
              </a:buClr>
              <a:buFont typeface="Comic Sans MS"/>
              <a:buChar char="•"/>
              <a:defRPr sz="2000" b="0" i="0" u="none" strike="noStrike" cap="none">
                <a:solidFill>
                  <a:schemeClr val="dk2"/>
                </a:solidFill>
                <a:latin typeface="Comic Sans MS"/>
                <a:ea typeface="Comic Sans MS"/>
                <a:cs typeface="Comic Sans MS"/>
                <a:sym typeface="Comic Sans MS"/>
              </a:defRPr>
            </a:lvl9pPr>
          </a:lstStyle>
          <a:p>
            <a:endParaRPr/>
          </a:p>
        </p:txBody>
      </p:sp>
      <p:sp>
        <p:nvSpPr>
          <p:cNvPr id="12" name="Shape 12"/>
          <p:cNvSpPr txBox="1">
            <a:spLocks noGrp="1"/>
          </p:cNvSpPr>
          <p:nvPr>
            <p:ph type="sldNum" idx="12"/>
          </p:nvPr>
        </p:nvSpPr>
        <p:spPr>
          <a:xfrm>
            <a:off x="7696200" y="6248400"/>
            <a:ext cx="914400" cy="381000"/>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GB" sz="1400" b="0" i="0" u="none" strike="noStrike" cap="none">
                <a:solidFill>
                  <a:schemeClr val="dk1"/>
                </a:solidFill>
                <a:latin typeface="Times New Roman"/>
                <a:ea typeface="Times New Roman"/>
                <a:cs typeface="Times New Roman"/>
                <a:sym typeface="Times New Roman"/>
              </a:rPr>
              <a:t>‹#›</a:t>
            </a:fld>
            <a:endParaRPr lang="en-GB"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sldNum" idx="12"/>
          </p:nvPr>
        </p:nvSpPr>
        <p:spPr>
          <a:xfrm>
            <a:off x="6629400" y="6096000"/>
            <a:ext cx="2133599" cy="47624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n-GB" sz="1400" b="0" i="0" u="none" strike="noStrike" cap="none">
                <a:solidFill>
                  <a:schemeClr val="dk1"/>
                </a:solidFill>
                <a:latin typeface="Times New Roman"/>
                <a:ea typeface="Times New Roman"/>
                <a:cs typeface="Times New Roman"/>
                <a:sym typeface="Times New Roman"/>
              </a:rPr>
              <a:t>1</a:t>
            </a:fld>
            <a:endParaRPr lang="en-GB" sz="1400" b="0" i="0" u="none" strike="noStrike" cap="none">
              <a:solidFill>
                <a:schemeClr val="dk1"/>
              </a:solidFill>
              <a:latin typeface="Times New Roman"/>
              <a:ea typeface="Times New Roman"/>
              <a:cs typeface="Times New Roman"/>
              <a:sym typeface="Times New Roman"/>
            </a:endParaRPr>
          </a:p>
        </p:txBody>
      </p:sp>
      <p:sp>
        <p:nvSpPr>
          <p:cNvPr id="66" name="Shape 66"/>
          <p:cNvSpPr txBox="1">
            <a:spLocks noGrp="1"/>
          </p:cNvSpPr>
          <p:nvPr>
            <p:ph type="ctrTitle"/>
          </p:nvPr>
        </p:nvSpPr>
        <p:spPr>
          <a:xfrm>
            <a:off x="685800" y="492150"/>
            <a:ext cx="7772400" cy="2881672"/>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endParaRPr sz="3200" dirty="0"/>
          </a:p>
          <a:p>
            <a:pPr lvl="0">
              <a:buSzPct val="25000"/>
            </a:pPr>
            <a:r>
              <a:rPr lang="pt-PT" sz="2800" dirty="0"/>
              <a:t>Aspetos Socio Profissionais da Informática</a:t>
            </a:r>
            <a:br>
              <a:rPr lang="en-GB" sz="3200" dirty="0"/>
            </a:br>
            <a:br>
              <a:rPr lang="en-GB" sz="3200" dirty="0"/>
            </a:br>
            <a:br>
              <a:rPr lang="en-GB" sz="3200" dirty="0"/>
            </a:br>
            <a:r>
              <a:rPr lang="en-GB" sz="3200" dirty="0"/>
              <a:t>Professional Ethics</a:t>
            </a:r>
            <a:br>
              <a:rPr lang="en-GB" sz="3200" dirty="0"/>
            </a:br>
            <a:endParaRPr lang="en-GB" sz="3200" b="1" i="0" u="none" strike="noStrike" cap="none" dirty="0">
              <a:solidFill>
                <a:srgbClr val="0000FF"/>
              </a:solidFill>
              <a:sym typeface="Comic Sans MS"/>
            </a:endParaRPr>
          </a:p>
        </p:txBody>
      </p:sp>
      <p:sp>
        <p:nvSpPr>
          <p:cNvPr id="67" name="Shape 67"/>
          <p:cNvSpPr txBox="1">
            <a:spLocks noGrp="1"/>
          </p:cNvSpPr>
          <p:nvPr>
            <p:ph type="subTitle" idx="1"/>
          </p:nvPr>
        </p:nvSpPr>
        <p:spPr>
          <a:xfrm>
            <a:off x="777900" y="3677649"/>
            <a:ext cx="7680300" cy="2114524"/>
          </a:xfrm>
          <a:prstGeom prst="rect">
            <a:avLst/>
          </a:prstGeom>
          <a:noFill/>
          <a:ln>
            <a:noFill/>
          </a:ln>
        </p:spPr>
        <p:txBody>
          <a:bodyPr lIns="91425" tIns="45700" rIns="91425" bIns="45700" anchor="t" anchorCtr="0">
            <a:noAutofit/>
          </a:bodyPr>
          <a:lstStyle/>
          <a:p>
            <a:pPr marL="0" marR="0" lvl="0" indent="0" algn="ctr" rtl="0">
              <a:spcBef>
                <a:spcPts val="1200"/>
              </a:spcBef>
              <a:spcAft>
                <a:spcPts val="0"/>
              </a:spcAft>
              <a:buClr>
                <a:schemeClr val="dk1"/>
              </a:buClr>
              <a:buSzPct val="25000"/>
              <a:buFont typeface="Comic Sans MS"/>
              <a:buNone/>
            </a:pPr>
            <a:r>
              <a:rPr lang="en-GB" sz="2400" b="0" i="0" u="none" strike="noStrike" cap="none" dirty="0">
                <a:solidFill>
                  <a:schemeClr val="dk1"/>
                </a:solidFill>
                <a:latin typeface="Comic Sans MS"/>
                <a:ea typeface="Comic Sans MS"/>
                <a:cs typeface="Comic Sans MS"/>
                <a:sym typeface="Comic Sans MS"/>
              </a:rPr>
              <a:t>José Legatheaux Martins</a:t>
            </a:r>
          </a:p>
          <a:p>
            <a:pPr marL="0" marR="0" lvl="0" indent="0" algn="ctr" rtl="0">
              <a:spcBef>
                <a:spcPts val="1200"/>
              </a:spcBef>
              <a:spcAft>
                <a:spcPts val="0"/>
              </a:spcAft>
              <a:buClr>
                <a:schemeClr val="dk1"/>
              </a:buClr>
              <a:buSzPct val="25000"/>
              <a:buFont typeface="Comic Sans MS"/>
              <a:buNone/>
            </a:pPr>
            <a:endParaRPr sz="2400" b="0" i="0" u="none" strike="noStrike" cap="none" dirty="0">
              <a:solidFill>
                <a:schemeClr val="dk1"/>
              </a:solidFill>
              <a:latin typeface="Comic Sans MS"/>
              <a:ea typeface="Comic Sans MS"/>
              <a:cs typeface="Comic Sans MS"/>
              <a:sym typeface="Comic Sans MS"/>
            </a:endParaRPr>
          </a:p>
          <a:p>
            <a:pPr marL="0" marR="0" lvl="0" indent="0" algn="ctr" rtl="0">
              <a:spcBef>
                <a:spcPts val="1200"/>
              </a:spcBef>
              <a:spcAft>
                <a:spcPts val="0"/>
              </a:spcAft>
              <a:buClr>
                <a:schemeClr val="dk1"/>
              </a:buClr>
              <a:buSzPct val="25000"/>
              <a:buFont typeface="Comic Sans MS"/>
              <a:buNone/>
            </a:pPr>
            <a:r>
              <a:rPr lang="en-GB" sz="2400" b="0" i="0" u="none" strike="noStrike" cap="none" dirty="0" err="1">
                <a:solidFill>
                  <a:schemeClr val="dk1"/>
                </a:solidFill>
                <a:latin typeface="Comic Sans MS"/>
                <a:ea typeface="Comic Sans MS"/>
                <a:cs typeface="Comic Sans MS"/>
                <a:sym typeface="Comic Sans MS"/>
              </a:rPr>
              <a:t>Departamento</a:t>
            </a:r>
            <a:r>
              <a:rPr lang="en-GB" sz="2400" b="0" i="0" u="none" strike="noStrike" cap="none" dirty="0">
                <a:solidFill>
                  <a:schemeClr val="dk1"/>
                </a:solidFill>
                <a:latin typeface="Comic Sans MS"/>
                <a:ea typeface="Comic Sans MS"/>
                <a:cs typeface="Comic Sans MS"/>
                <a:sym typeface="Comic Sans MS"/>
              </a:rPr>
              <a:t> de </a:t>
            </a:r>
            <a:r>
              <a:rPr lang="en-GB" sz="2400" b="0" i="0" u="none" strike="noStrike" cap="none" dirty="0" err="1">
                <a:solidFill>
                  <a:schemeClr val="dk1"/>
                </a:solidFill>
                <a:latin typeface="Comic Sans MS"/>
                <a:ea typeface="Comic Sans MS"/>
                <a:cs typeface="Comic Sans MS"/>
                <a:sym typeface="Comic Sans MS"/>
              </a:rPr>
              <a:t>Informática</a:t>
            </a:r>
            <a:r>
              <a:rPr lang="en-GB" sz="2400" b="0" i="0" u="none" strike="noStrike" cap="none" dirty="0">
                <a:solidFill>
                  <a:schemeClr val="dk1"/>
                </a:solidFill>
                <a:latin typeface="Comic Sans MS"/>
                <a:ea typeface="Comic Sans MS"/>
                <a:cs typeface="Comic Sans MS"/>
                <a:sym typeface="Comic Sans MS"/>
              </a:rPr>
              <a:t> da</a:t>
            </a:r>
          </a:p>
          <a:p>
            <a:pPr marL="0" marR="0" lvl="0" indent="0" algn="ctr" rtl="0">
              <a:spcBef>
                <a:spcPts val="1200"/>
              </a:spcBef>
              <a:spcAft>
                <a:spcPts val="0"/>
              </a:spcAft>
              <a:buClr>
                <a:schemeClr val="dk1"/>
              </a:buClr>
              <a:buSzPct val="25000"/>
              <a:buFont typeface="Comic Sans MS"/>
              <a:buNone/>
            </a:pPr>
            <a:r>
              <a:rPr lang="en-GB" sz="2400" b="0" i="0" u="none" strike="noStrike" cap="none" dirty="0">
                <a:solidFill>
                  <a:schemeClr val="dk1"/>
                </a:solidFill>
                <a:latin typeface="Comic Sans MS"/>
                <a:ea typeface="Comic Sans MS"/>
                <a:cs typeface="Comic Sans MS"/>
                <a:sym typeface="Comic Sans MS"/>
              </a:rPr>
              <a:t>FCT/UNL</a:t>
            </a:r>
          </a:p>
        </p:txBody>
      </p:sp>
    </p:spTree>
    <p:extLst>
      <p:ext uri="{BB962C8B-B14F-4D97-AF65-F5344CB8AC3E}">
        <p14:creationId xmlns:p14="http://schemas.microsoft.com/office/powerpoint/2010/main" val="2048235632"/>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85800" y="519113"/>
            <a:ext cx="7772400" cy="533400"/>
          </a:xfrm>
        </p:spPr>
        <p:txBody>
          <a:bodyPr/>
          <a:lstStyle/>
          <a:p>
            <a:pPr eaLnBrk="1" hangingPunct="1">
              <a:defRPr/>
            </a:pPr>
            <a:r>
              <a:rPr lang="en-GB" altLang="x-none" dirty="0"/>
              <a:t>Examples of Ethical Dilemmas</a:t>
            </a:r>
          </a:p>
        </p:txBody>
      </p:sp>
      <p:sp>
        <p:nvSpPr>
          <p:cNvPr id="87043" name="Rectangle 3"/>
          <p:cNvSpPr>
            <a:spLocks noGrp="1" noChangeArrowheads="1"/>
          </p:cNvSpPr>
          <p:nvPr>
            <p:ph type="body" idx="1"/>
          </p:nvPr>
        </p:nvSpPr>
        <p:spPr>
          <a:xfrm>
            <a:off x="509279" y="1539841"/>
            <a:ext cx="8145990" cy="4624476"/>
          </a:xfrm>
        </p:spPr>
        <p:txBody>
          <a:bodyPr/>
          <a:lstStyle/>
          <a:p>
            <a:pPr marL="342900" indent="-342900">
              <a:defRPr/>
            </a:pPr>
            <a:r>
              <a:rPr lang="en-GB" altLang="x-none" sz="2400" dirty="0"/>
              <a:t>Disagreement in principle with the policies of senior management</a:t>
            </a:r>
          </a:p>
          <a:p>
            <a:pPr marL="342900" indent="-342900">
              <a:defRPr/>
            </a:pPr>
            <a:r>
              <a:rPr lang="en-GB" altLang="x-none" sz="2400" dirty="0"/>
              <a:t>Your employer acts in an unethical way and releases a safety-critical system without finishing the testing of the system</a:t>
            </a:r>
          </a:p>
          <a:p>
            <a:pPr marL="342900" indent="-342900">
              <a:defRPr/>
            </a:pPr>
            <a:r>
              <a:rPr lang="en-GB" altLang="x-none" sz="2400" dirty="0"/>
              <a:t>Participation in the development of components for military weapons or biogenetic systems</a:t>
            </a:r>
          </a:p>
          <a:p>
            <a:pPr marL="342900" indent="-342900">
              <a:defRPr/>
            </a:pPr>
            <a:r>
              <a:rPr lang="en-GB" altLang="x-none" sz="2400" dirty="0">
                <a:solidFill>
                  <a:srgbClr val="FF0000"/>
                </a:solidFill>
              </a:rPr>
              <a:t>Participation in the development of autonomous military weapons </a:t>
            </a:r>
          </a:p>
          <a:p>
            <a:pPr marL="342900" indent="-342900">
              <a:defRPr/>
            </a:pPr>
            <a:endParaRPr lang="en-GB" altLang="x-none" sz="2400" dirty="0"/>
          </a:p>
        </p:txBody>
      </p:sp>
      <p:sp>
        <p:nvSpPr>
          <p:cNvPr id="4" name="Slide Number Placeholder 5"/>
          <p:cNvSpPr>
            <a:spLocks noGrp="1"/>
          </p:cNvSpPr>
          <p:nvPr>
            <p:ph type="sldNum" sz="quarter" idx="12"/>
          </p:nvPr>
        </p:nvSpPr>
        <p:spPr>
          <a:xfrm>
            <a:off x="8108430" y="6370875"/>
            <a:ext cx="9144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bg1"/>
                </a:solidFill>
                <a:latin typeface="Arial" charset="0"/>
              </a:defRPr>
            </a:lvl1pPr>
            <a:lvl2pPr marL="742950" indent="-285750">
              <a:spcBef>
                <a:spcPct val="20000"/>
              </a:spcBef>
              <a:buChar char="–"/>
              <a:defRPr sz="2400">
                <a:solidFill>
                  <a:schemeClr val="bg1"/>
                </a:solidFill>
                <a:latin typeface="Arial" charset="0"/>
              </a:defRPr>
            </a:lvl2pPr>
            <a:lvl3pPr marL="1143000" indent="-228600">
              <a:spcBef>
                <a:spcPct val="20000"/>
              </a:spcBef>
              <a:buChar char="•"/>
              <a:defRPr sz="2400">
                <a:solidFill>
                  <a:schemeClr val="bg1"/>
                </a:solidFill>
                <a:latin typeface="Arial" charset="0"/>
              </a:defRPr>
            </a:lvl3pPr>
            <a:lvl4pPr marL="1600200" indent="-228600">
              <a:spcBef>
                <a:spcPct val="20000"/>
              </a:spcBef>
              <a:buChar char="–"/>
              <a:defRPr sz="2000">
                <a:solidFill>
                  <a:schemeClr val="bg1"/>
                </a:solidFill>
                <a:latin typeface="Arial" charset="0"/>
              </a:defRPr>
            </a:lvl4pPr>
            <a:lvl5pPr marL="2057400" indent="-228600">
              <a:spcBef>
                <a:spcPct val="20000"/>
              </a:spcBef>
              <a:buChar char="»"/>
              <a:defRPr sz="2000">
                <a:solidFill>
                  <a:schemeClr val="bg1"/>
                </a:solidFill>
                <a:latin typeface="Arial" charset="0"/>
              </a:defRPr>
            </a:lvl5pPr>
            <a:lvl6pPr marL="2514600" indent="-228600" eaLnBrk="0" fontAlgn="base" hangingPunct="0">
              <a:spcBef>
                <a:spcPct val="20000"/>
              </a:spcBef>
              <a:spcAft>
                <a:spcPct val="0"/>
              </a:spcAft>
              <a:buChar char="»"/>
              <a:defRPr sz="2000">
                <a:solidFill>
                  <a:schemeClr val="bg1"/>
                </a:solidFill>
                <a:latin typeface="Arial" charset="0"/>
              </a:defRPr>
            </a:lvl6pPr>
            <a:lvl7pPr marL="2971800" indent="-228600" eaLnBrk="0" fontAlgn="base" hangingPunct="0">
              <a:spcBef>
                <a:spcPct val="20000"/>
              </a:spcBef>
              <a:spcAft>
                <a:spcPct val="0"/>
              </a:spcAft>
              <a:buChar char="»"/>
              <a:defRPr sz="2000">
                <a:solidFill>
                  <a:schemeClr val="bg1"/>
                </a:solidFill>
                <a:latin typeface="Arial" charset="0"/>
              </a:defRPr>
            </a:lvl7pPr>
            <a:lvl8pPr marL="3429000" indent="-228600" eaLnBrk="0" fontAlgn="base" hangingPunct="0">
              <a:spcBef>
                <a:spcPct val="20000"/>
              </a:spcBef>
              <a:spcAft>
                <a:spcPct val="0"/>
              </a:spcAft>
              <a:buChar char="»"/>
              <a:defRPr sz="2000">
                <a:solidFill>
                  <a:schemeClr val="bg1"/>
                </a:solidFill>
                <a:latin typeface="Arial" charset="0"/>
              </a:defRPr>
            </a:lvl8pPr>
            <a:lvl9pPr marL="3886200" indent="-228600" eaLnBrk="0" fontAlgn="base" hangingPunct="0">
              <a:spcBef>
                <a:spcPct val="20000"/>
              </a:spcBef>
              <a:spcAft>
                <a:spcPct val="0"/>
              </a:spcAft>
              <a:buChar char="»"/>
              <a:defRPr sz="2000">
                <a:solidFill>
                  <a:schemeClr val="bg1"/>
                </a:solidFill>
                <a:latin typeface="Arial" charset="0"/>
              </a:defRPr>
            </a:lvl9pPr>
          </a:lstStyle>
          <a:p>
            <a:pPr>
              <a:spcBef>
                <a:spcPct val="0"/>
              </a:spcBef>
              <a:buFontTx/>
              <a:buNone/>
            </a:pPr>
            <a:fld id="{1E736926-04D6-BD47-BE5B-9E51FACBE15B}" type="slidenum">
              <a:rPr lang="en-GB" altLang="x-none" sz="1400">
                <a:solidFill>
                  <a:schemeClr val="tx1"/>
                </a:solidFill>
              </a:rPr>
              <a:pPr>
                <a:spcBef>
                  <a:spcPct val="0"/>
                </a:spcBef>
                <a:buFontTx/>
                <a:buNone/>
              </a:pPr>
              <a:t>10</a:t>
            </a:fld>
            <a:endParaRPr lang="en-GB" altLang="x-none" sz="1400">
              <a:solidFill>
                <a:schemeClr val="tx1"/>
              </a:solidFill>
            </a:endParaRPr>
          </a:p>
        </p:txBody>
      </p:sp>
    </p:spTree>
    <p:extLst>
      <p:ext uri="{BB962C8B-B14F-4D97-AF65-F5344CB8AC3E}">
        <p14:creationId xmlns:p14="http://schemas.microsoft.com/office/powerpoint/2010/main" val="3789019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 calcmode="lin" valueType="num">
                                      <p:cBhvr>
                                        <p:cTn id="7" dur="500" fill="hold"/>
                                        <p:tgtEl>
                                          <p:spTgt spid="8704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704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87043">
                                            <p:txEl>
                                              <p:pRg st="1" end="1"/>
                                            </p:txEl>
                                          </p:spTgt>
                                        </p:tgtEl>
                                        <p:attrNameLst>
                                          <p:attrName>style.visibility</p:attrName>
                                        </p:attrNameLst>
                                      </p:cBhvr>
                                      <p:to>
                                        <p:strVal val="visible"/>
                                      </p:to>
                                    </p:set>
                                    <p:anim calcmode="lin" valueType="num">
                                      <p:cBhvr>
                                        <p:cTn id="13" dur="500" fill="hold"/>
                                        <p:tgtEl>
                                          <p:spTgt spid="8704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8704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87043">
                                            <p:txEl>
                                              <p:pRg st="2" end="2"/>
                                            </p:txEl>
                                          </p:spTgt>
                                        </p:tgtEl>
                                        <p:attrNameLst>
                                          <p:attrName>style.visibility</p:attrName>
                                        </p:attrNameLst>
                                      </p:cBhvr>
                                      <p:to>
                                        <p:strVal val="visible"/>
                                      </p:to>
                                    </p:set>
                                    <p:anim calcmode="lin" valueType="num">
                                      <p:cBhvr>
                                        <p:cTn id="19" dur="500" fill="hold"/>
                                        <p:tgtEl>
                                          <p:spTgt spid="8704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8704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87043">
                                            <p:txEl>
                                              <p:pRg st="3" end="3"/>
                                            </p:txEl>
                                          </p:spTgt>
                                        </p:tgtEl>
                                        <p:attrNameLst>
                                          <p:attrName>style.visibility</p:attrName>
                                        </p:attrNameLst>
                                      </p:cBhvr>
                                      <p:to>
                                        <p:strVal val="visible"/>
                                      </p:to>
                                    </p:set>
                                    <p:anim calcmode="lin" valueType="num">
                                      <p:cBhvr>
                                        <p:cTn id="25" dur="500" fill="hold"/>
                                        <p:tgtEl>
                                          <p:spTgt spid="8704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87043">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en-US" altLang="x-none"/>
              <a:t>Professional Codes of Ethics</a:t>
            </a:r>
          </a:p>
        </p:txBody>
      </p:sp>
      <p:sp>
        <p:nvSpPr>
          <p:cNvPr id="25603" name="Rectangle 3"/>
          <p:cNvSpPr>
            <a:spLocks noGrp="1" noChangeArrowheads="1"/>
          </p:cNvSpPr>
          <p:nvPr>
            <p:ph type="body" idx="1"/>
          </p:nvPr>
        </p:nvSpPr>
        <p:spPr>
          <a:xfrm>
            <a:off x="380999" y="1318537"/>
            <a:ext cx="8305800" cy="4800600"/>
          </a:xfrm>
        </p:spPr>
        <p:txBody>
          <a:bodyPr/>
          <a:lstStyle/>
          <a:p>
            <a:pPr eaLnBrk="1" hangingPunct="1">
              <a:buClrTx/>
              <a:buFont typeface="Arial" charset="0"/>
              <a:buChar char="•"/>
            </a:pPr>
            <a:r>
              <a:rPr lang="en-US" altLang="x-none" dirty="0">
                <a:solidFill>
                  <a:schemeClr val="accent6">
                    <a:lumMod val="50000"/>
                    <a:lumOff val="50000"/>
                  </a:schemeClr>
                </a:solidFill>
                <a:ea typeface="Times New Roman" charset="0"/>
                <a:cs typeface="Times New Roman" charset="0"/>
              </a:rPr>
              <a:t> Many professions have established professional societies, which have adopted codes of conduct (e.g. professional orders or associations)</a:t>
            </a:r>
          </a:p>
          <a:p>
            <a:pPr eaLnBrk="1" hangingPunct="1">
              <a:buClrTx/>
              <a:buFont typeface="Arial" charset="0"/>
              <a:buChar char="•"/>
            </a:pPr>
            <a:r>
              <a:rPr lang="en-US" altLang="x-none" dirty="0">
                <a:solidFill>
                  <a:schemeClr val="accent6">
                    <a:lumMod val="50000"/>
                    <a:lumOff val="50000"/>
                  </a:schemeClr>
                </a:solidFill>
                <a:ea typeface="Times New Roman" charset="0"/>
                <a:cs typeface="Times New Roman" charset="0"/>
              </a:rPr>
              <a:t>Two computing professional societies</a:t>
            </a:r>
          </a:p>
          <a:p>
            <a:pPr eaLnBrk="1" hangingPunct="1">
              <a:buClrTx/>
              <a:buFont typeface="Arial" charset="0"/>
              <a:buChar char="•"/>
            </a:pPr>
            <a:endParaRPr lang="en-US" altLang="x-none" dirty="0">
              <a:solidFill>
                <a:schemeClr val="accent6">
                  <a:lumMod val="50000"/>
                  <a:lumOff val="50000"/>
                </a:schemeClr>
              </a:solidFill>
              <a:ea typeface="Times New Roman" charset="0"/>
              <a:cs typeface="Times New Roman" charset="0"/>
            </a:endParaRPr>
          </a:p>
          <a:p>
            <a:pPr marL="482601" lvl="1" indent="0">
              <a:buClrTx/>
              <a:buNone/>
            </a:pPr>
            <a:r>
              <a:rPr lang="en-US" altLang="x-none" dirty="0">
                <a:solidFill>
                  <a:schemeClr val="accent6">
                    <a:lumMod val="50000"/>
                    <a:lumOff val="50000"/>
                  </a:schemeClr>
                </a:solidFill>
                <a:ea typeface="Times New Roman" charset="0"/>
                <a:cs typeface="Times New Roman" charset="0"/>
              </a:rPr>
              <a:t>Association for Computing Machinery (ACM)</a:t>
            </a:r>
          </a:p>
          <a:p>
            <a:pPr marL="482601" lvl="1" indent="0">
              <a:buClrTx/>
              <a:buNone/>
            </a:pPr>
            <a:endParaRPr lang="en-US" altLang="x-none" dirty="0">
              <a:solidFill>
                <a:schemeClr val="accent6">
                  <a:lumMod val="50000"/>
                  <a:lumOff val="50000"/>
                </a:schemeClr>
              </a:solidFill>
              <a:ea typeface="Times New Roman" charset="0"/>
              <a:cs typeface="Times New Roman" charset="0"/>
            </a:endParaRPr>
          </a:p>
          <a:p>
            <a:pPr marL="482601" lvl="1" indent="0">
              <a:buClrTx/>
              <a:buNone/>
            </a:pPr>
            <a:r>
              <a:rPr lang="en-US" altLang="x-none" dirty="0">
                <a:solidFill>
                  <a:schemeClr val="accent6">
                    <a:lumMod val="50000"/>
                    <a:lumOff val="50000"/>
                  </a:schemeClr>
                </a:solidFill>
                <a:ea typeface="Times New Roman" charset="0"/>
                <a:cs typeface="Times New Roman" charset="0"/>
              </a:rPr>
              <a:t>Institute for Electrical and Electronics Engineers – Computer Society (IEEE-CS)</a:t>
            </a:r>
          </a:p>
        </p:txBody>
      </p:sp>
      <p:sp>
        <p:nvSpPr>
          <p:cNvPr id="4" name="Slide Number Placeholder 5"/>
          <p:cNvSpPr>
            <a:spLocks noGrp="1"/>
          </p:cNvSpPr>
          <p:nvPr>
            <p:ph type="sldNum" sz="quarter" idx="12"/>
          </p:nvPr>
        </p:nvSpPr>
        <p:spPr>
          <a:xfrm>
            <a:off x="8108430" y="6370875"/>
            <a:ext cx="9144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bg1"/>
                </a:solidFill>
                <a:latin typeface="Arial" charset="0"/>
              </a:defRPr>
            </a:lvl1pPr>
            <a:lvl2pPr marL="742950" indent="-285750">
              <a:spcBef>
                <a:spcPct val="20000"/>
              </a:spcBef>
              <a:buChar char="–"/>
              <a:defRPr sz="2400">
                <a:solidFill>
                  <a:schemeClr val="bg1"/>
                </a:solidFill>
                <a:latin typeface="Arial" charset="0"/>
              </a:defRPr>
            </a:lvl2pPr>
            <a:lvl3pPr marL="1143000" indent="-228600">
              <a:spcBef>
                <a:spcPct val="20000"/>
              </a:spcBef>
              <a:buChar char="•"/>
              <a:defRPr sz="2400">
                <a:solidFill>
                  <a:schemeClr val="bg1"/>
                </a:solidFill>
                <a:latin typeface="Arial" charset="0"/>
              </a:defRPr>
            </a:lvl3pPr>
            <a:lvl4pPr marL="1600200" indent="-228600">
              <a:spcBef>
                <a:spcPct val="20000"/>
              </a:spcBef>
              <a:buChar char="–"/>
              <a:defRPr sz="2000">
                <a:solidFill>
                  <a:schemeClr val="bg1"/>
                </a:solidFill>
                <a:latin typeface="Arial" charset="0"/>
              </a:defRPr>
            </a:lvl4pPr>
            <a:lvl5pPr marL="2057400" indent="-228600">
              <a:spcBef>
                <a:spcPct val="20000"/>
              </a:spcBef>
              <a:buChar char="»"/>
              <a:defRPr sz="2000">
                <a:solidFill>
                  <a:schemeClr val="bg1"/>
                </a:solidFill>
                <a:latin typeface="Arial" charset="0"/>
              </a:defRPr>
            </a:lvl5pPr>
            <a:lvl6pPr marL="2514600" indent="-228600" eaLnBrk="0" fontAlgn="base" hangingPunct="0">
              <a:spcBef>
                <a:spcPct val="20000"/>
              </a:spcBef>
              <a:spcAft>
                <a:spcPct val="0"/>
              </a:spcAft>
              <a:buChar char="»"/>
              <a:defRPr sz="2000">
                <a:solidFill>
                  <a:schemeClr val="bg1"/>
                </a:solidFill>
                <a:latin typeface="Arial" charset="0"/>
              </a:defRPr>
            </a:lvl6pPr>
            <a:lvl7pPr marL="2971800" indent="-228600" eaLnBrk="0" fontAlgn="base" hangingPunct="0">
              <a:spcBef>
                <a:spcPct val="20000"/>
              </a:spcBef>
              <a:spcAft>
                <a:spcPct val="0"/>
              </a:spcAft>
              <a:buChar char="»"/>
              <a:defRPr sz="2000">
                <a:solidFill>
                  <a:schemeClr val="bg1"/>
                </a:solidFill>
                <a:latin typeface="Arial" charset="0"/>
              </a:defRPr>
            </a:lvl7pPr>
            <a:lvl8pPr marL="3429000" indent="-228600" eaLnBrk="0" fontAlgn="base" hangingPunct="0">
              <a:spcBef>
                <a:spcPct val="20000"/>
              </a:spcBef>
              <a:spcAft>
                <a:spcPct val="0"/>
              </a:spcAft>
              <a:buChar char="»"/>
              <a:defRPr sz="2000">
                <a:solidFill>
                  <a:schemeClr val="bg1"/>
                </a:solidFill>
                <a:latin typeface="Arial" charset="0"/>
              </a:defRPr>
            </a:lvl8pPr>
            <a:lvl9pPr marL="3886200" indent="-228600" eaLnBrk="0" fontAlgn="base" hangingPunct="0">
              <a:spcBef>
                <a:spcPct val="20000"/>
              </a:spcBef>
              <a:spcAft>
                <a:spcPct val="0"/>
              </a:spcAft>
              <a:buChar char="»"/>
              <a:defRPr sz="2000">
                <a:solidFill>
                  <a:schemeClr val="bg1"/>
                </a:solidFill>
                <a:latin typeface="Arial" charset="0"/>
              </a:defRPr>
            </a:lvl9pPr>
          </a:lstStyle>
          <a:p>
            <a:pPr>
              <a:spcBef>
                <a:spcPct val="0"/>
              </a:spcBef>
              <a:buFontTx/>
              <a:buNone/>
            </a:pPr>
            <a:fld id="{1E736926-04D6-BD47-BE5B-9E51FACBE15B}" type="slidenum">
              <a:rPr lang="en-GB" altLang="x-none" sz="1400">
                <a:solidFill>
                  <a:schemeClr val="tx1"/>
                </a:solidFill>
              </a:rPr>
              <a:pPr>
                <a:spcBef>
                  <a:spcPct val="0"/>
                </a:spcBef>
                <a:buFontTx/>
                <a:buNone/>
              </a:pPr>
              <a:t>11</a:t>
            </a:fld>
            <a:endParaRPr lang="en-GB" altLang="x-none" sz="1400">
              <a:solidFill>
                <a:schemeClr val="tx1"/>
              </a:solidFill>
            </a:endParaRPr>
          </a:p>
        </p:txBody>
      </p:sp>
    </p:spTree>
    <p:extLst>
      <p:ext uri="{BB962C8B-B14F-4D97-AF65-F5344CB8AC3E}">
        <p14:creationId xmlns:p14="http://schemas.microsoft.com/office/powerpoint/2010/main" val="12061842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3">
                                            <p:txEl>
                                              <p:pRg st="1" end="1"/>
                                            </p:txEl>
                                          </p:spTgt>
                                        </p:tgtEl>
                                        <p:attrNameLst>
                                          <p:attrName>style.visibility</p:attrName>
                                        </p:attrNameLst>
                                      </p:cBhvr>
                                      <p:to>
                                        <p:strVal val="visible"/>
                                      </p:to>
                                    </p:set>
                                    <p:anim calcmode="lin" valueType="num">
                                      <p:cBhvr additive="base">
                                        <p:cTn id="13" dur="500" fill="hold"/>
                                        <p:tgtEl>
                                          <p:spTgt spid="256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60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5603">
                                            <p:txEl>
                                              <p:pRg st="3" end="3"/>
                                            </p:txEl>
                                          </p:spTgt>
                                        </p:tgtEl>
                                        <p:attrNameLst>
                                          <p:attrName>style.visibility</p:attrName>
                                        </p:attrNameLst>
                                      </p:cBhvr>
                                      <p:to>
                                        <p:strVal val="visible"/>
                                      </p:to>
                                    </p:set>
                                    <p:anim calcmode="lin" valueType="num">
                                      <p:cBhvr additive="base">
                                        <p:cTn id="17" dur="500" fill="hold"/>
                                        <p:tgtEl>
                                          <p:spTgt spid="25603">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5603">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5603">
                                            <p:txEl>
                                              <p:pRg st="5" end="5"/>
                                            </p:txEl>
                                          </p:spTgt>
                                        </p:tgtEl>
                                        <p:attrNameLst>
                                          <p:attrName>style.visibility</p:attrName>
                                        </p:attrNameLst>
                                      </p:cBhvr>
                                      <p:to>
                                        <p:strVal val="visible"/>
                                      </p:to>
                                    </p:set>
                                    <p:anim calcmode="lin" valueType="num">
                                      <p:cBhvr additive="base">
                                        <p:cTn id="21" dur="500" fill="hold"/>
                                        <p:tgtEl>
                                          <p:spTgt spid="25603">
                                            <p:txEl>
                                              <p:pRg st="5" end="5"/>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560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defRPr/>
            </a:pPr>
            <a:r>
              <a:rPr lang="en-US" altLang="x-none" sz="3200" dirty="0"/>
              <a:t>ACM Code of Ethics and Conduct</a:t>
            </a:r>
          </a:p>
        </p:txBody>
      </p:sp>
      <p:sp>
        <p:nvSpPr>
          <p:cNvPr id="3075" name="Rectangle 3"/>
          <p:cNvSpPr>
            <a:spLocks noGrp="1" noChangeArrowheads="1"/>
          </p:cNvSpPr>
          <p:nvPr>
            <p:ph type="body" idx="1"/>
          </p:nvPr>
        </p:nvSpPr>
        <p:spPr>
          <a:xfrm>
            <a:off x="457200" y="1219200"/>
            <a:ext cx="8229600" cy="4803228"/>
          </a:xfrm>
        </p:spPr>
        <p:txBody>
          <a:bodyPr/>
          <a:lstStyle/>
          <a:p>
            <a:pPr marL="177800" indent="0" eaLnBrk="1" hangingPunct="1">
              <a:buNone/>
              <a:defRPr/>
            </a:pPr>
            <a:r>
              <a:rPr lang="en-US" altLang="x-none" sz="2400" dirty="0"/>
              <a:t>1.1 Contribute to society and human well-being.  </a:t>
            </a:r>
          </a:p>
          <a:p>
            <a:pPr marL="177800" indent="0" eaLnBrk="1" hangingPunct="1">
              <a:buNone/>
              <a:defRPr/>
            </a:pPr>
            <a:r>
              <a:rPr lang="en-US" altLang="x-none" sz="2400" dirty="0"/>
              <a:t>1.2 Avoid harm to others. </a:t>
            </a:r>
          </a:p>
          <a:p>
            <a:pPr marL="177800" indent="0" eaLnBrk="1" hangingPunct="1">
              <a:buNone/>
              <a:defRPr/>
            </a:pPr>
            <a:r>
              <a:rPr lang="en-US" altLang="x-none" sz="2400" dirty="0"/>
              <a:t>1.3 Be honest and trustworthy. </a:t>
            </a:r>
          </a:p>
          <a:p>
            <a:pPr marL="177800" indent="0" eaLnBrk="1" hangingPunct="1">
              <a:buNone/>
              <a:defRPr/>
            </a:pPr>
            <a:r>
              <a:rPr lang="en-US" altLang="x-none" sz="2400" dirty="0"/>
              <a:t>1.4 Be fair and take action not to discriminate. </a:t>
            </a:r>
          </a:p>
          <a:p>
            <a:pPr marL="177800" indent="0" eaLnBrk="1" hangingPunct="1">
              <a:buNone/>
              <a:defRPr/>
            </a:pPr>
            <a:r>
              <a:rPr lang="en-US" altLang="x-none" sz="2400" dirty="0"/>
              <a:t>1.5 Honor property rights including copyrights and patent. </a:t>
            </a:r>
          </a:p>
          <a:p>
            <a:pPr marL="177800" indent="0" eaLnBrk="1" hangingPunct="1">
              <a:buNone/>
              <a:defRPr/>
            </a:pPr>
            <a:r>
              <a:rPr lang="en-US" altLang="x-none" sz="2400" dirty="0"/>
              <a:t>1.6 Give proper credit for intellectual property. </a:t>
            </a:r>
          </a:p>
          <a:p>
            <a:pPr marL="177800" indent="0" eaLnBrk="1" hangingPunct="1">
              <a:buNone/>
              <a:defRPr/>
            </a:pPr>
            <a:r>
              <a:rPr lang="en-US" altLang="x-none" sz="2400" dirty="0"/>
              <a:t>1.7 Respect the privacy of others. </a:t>
            </a:r>
          </a:p>
          <a:p>
            <a:pPr marL="177800" indent="0" eaLnBrk="1" hangingPunct="1">
              <a:buNone/>
              <a:defRPr/>
            </a:pPr>
            <a:r>
              <a:rPr lang="en-US" altLang="x-none" sz="2400" dirty="0"/>
              <a:t>1.8 Honor confidentiality. </a:t>
            </a:r>
          </a:p>
        </p:txBody>
      </p:sp>
      <p:sp>
        <p:nvSpPr>
          <p:cNvPr id="4" name="Slide Number Placeholder 5"/>
          <p:cNvSpPr>
            <a:spLocks noGrp="1"/>
          </p:cNvSpPr>
          <p:nvPr>
            <p:ph type="sldNum" sz="quarter" idx="12"/>
          </p:nvPr>
        </p:nvSpPr>
        <p:spPr>
          <a:xfrm>
            <a:off x="8108430" y="6370875"/>
            <a:ext cx="9144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bg1"/>
                </a:solidFill>
                <a:latin typeface="Arial" charset="0"/>
              </a:defRPr>
            </a:lvl1pPr>
            <a:lvl2pPr marL="742950" indent="-285750">
              <a:spcBef>
                <a:spcPct val="20000"/>
              </a:spcBef>
              <a:buChar char="–"/>
              <a:defRPr sz="2400">
                <a:solidFill>
                  <a:schemeClr val="bg1"/>
                </a:solidFill>
                <a:latin typeface="Arial" charset="0"/>
              </a:defRPr>
            </a:lvl2pPr>
            <a:lvl3pPr marL="1143000" indent="-228600">
              <a:spcBef>
                <a:spcPct val="20000"/>
              </a:spcBef>
              <a:buChar char="•"/>
              <a:defRPr sz="2400">
                <a:solidFill>
                  <a:schemeClr val="bg1"/>
                </a:solidFill>
                <a:latin typeface="Arial" charset="0"/>
              </a:defRPr>
            </a:lvl3pPr>
            <a:lvl4pPr marL="1600200" indent="-228600">
              <a:spcBef>
                <a:spcPct val="20000"/>
              </a:spcBef>
              <a:buChar char="–"/>
              <a:defRPr sz="2000">
                <a:solidFill>
                  <a:schemeClr val="bg1"/>
                </a:solidFill>
                <a:latin typeface="Arial" charset="0"/>
              </a:defRPr>
            </a:lvl4pPr>
            <a:lvl5pPr marL="2057400" indent="-228600">
              <a:spcBef>
                <a:spcPct val="20000"/>
              </a:spcBef>
              <a:buChar char="»"/>
              <a:defRPr sz="2000">
                <a:solidFill>
                  <a:schemeClr val="bg1"/>
                </a:solidFill>
                <a:latin typeface="Arial" charset="0"/>
              </a:defRPr>
            </a:lvl5pPr>
            <a:lvl6pPr marL="2514600" indent="-228600" eaLnBrk="0" fontAlgn="base" hangingPunct="0">
              <a:spcBef>
                <a:spcPct val="20000"/>
              </a:spcBef>
              <a:spcAft>
                <a:spcPct val="0"/>
              </a:spcAft>
              <a:buChar char="»"/>
              <a:defRPr sz="2000">
                <a:solidFill>
                  <a:schemeClr val="bg1"/>
                </a:solidFill>
                <a:latin typeface="Arial" charset="0"/>
              </a:defRPr>
            </a:lvl6pPr>
            <a:lvl7pPr marL="2971800" indent="-228600" eaLnBrk="0" fontAlgn="base" hangingPunct="0">
              <a:spcBef>
                <a:spcPct val="20000"/>
              </a:spcBef>
              <a:spcAft>
                <a:spcPct val="0"/>
              </a:spcAft>
              <a:buChar char="»"/>
              <a:defRPr sz="2000">
                <a:solidFill>
                  <a:schemeClr val="bg1"/>
                </a:solidFill>
                <a:latin typeface="Arial" charset="0"/>
              </a:defRPr>
            </a:lvl7pPr>
            <a:lvl8pPr marL="3429000" indent="-228600" eaLnBrk="0" fontAlgn="base" hangingPunct="0">
              <a:spcBef>
                <a:spcPct val="20000"/>
              </a:spcBef>
              <a:spcAft>
                <a:spcPct val="0"/>
              </a:spcAft>
              <a:buChar char="»"/>
              <a:defRPr sz="2000">
                <a:solidFill>
                  <a:schemeClr val="bg1"/>
                </a:solidFill>
                <a:latin typeface="Arial" charset="0"/>
              </a:defRPr>
            </a:lvl8pPr>
            <a:lvl9pPr marL="3886200" indent="-228600" eaLnBrk="0" fontAlgn="base" hangingPunct="0">
              <a:spcBef>
                <a:spcPct val="20000"/>
              </a:spcBef>
              <a:spcAft>
                <a:spcPct val="0"/>
              </a:spcAft>
              <a:buChar char="»"/>
              <a:defRPr sz="2000">
                <a:solidFill>
                  <a:schemeClr val="bg1"/>
                </a:solidFill>
                <a:latin typeface="Arial" charset="0"/>
              </a:defRPr>
            </a:lvl9pPr>
          </a:lstStyle>
          <a:p>
            <a:pPr>
              <a:spcBef>
                <a:spcPct val="0"/>
              </a:spcBef>
              <a:buFontTx/>
              <a:buNone/>
            </a:pPr>
            <a:fld id="{1E736926-04D6-BD47-BE5B-9E51FACBE15B}" type="slidenum">
              <a:rPr lang="en-GB" altLang="x-none" sz="1400">
                <a:solidFill>
                  <a:schemeClr val="tx1"/>
                </a:solidFill>
              </a:rPr>
              <a:pPr>
                <a:spcBef>
                  <a:spcPct val="0"/>
                </a:spcBef>
                <a:buFontTx/>
                <a:buNone/>
              </a:pPr>
              <a:t>12</a:t>
            </a:fld>
            <a:endParaRPr lang="en-GB" altLang="x-none" sz="1400">
              <a:solidFill>
                <a:schemeClr val="tx1"/>
              </a:solidFill>
            </a:endParaRPr>
          </a:p>
        </p:txBody>
      </p:sp>
      <p:sp>
        <p:nvSpPr>
          <p:cNvPr id="5" name="Rectangle 4"/>
          <p:cNvSpPr/>
          <p:nvPr/>
        </p:nvSpPr>
        <p:spPr>
          <a:xfrm>
            <a:off x="676868" y="6270970"/>
            <a:ext cx="7731604" cy="307777"/>
          </a:xfrm>
          <a:prstGeom prst="rect">
            <a:avLst/>
          </a:prstGeom>
        </p:spPr>
        <p:txBody>
          <a:bodyPr wrap="none">
            <a:spAutoFit/>
          </a:bodyPr>
          <a:lstStyle/>
          <a:p>
            <a:r>
              <a:rPr lang="en-GB" b="1" dirty="0">
                <a:latin typeface="Comic Sans MS" charset="0"/>
                <a:ea typeface="Comic Sans MS" charset="0"/>
                <a:cs typeface="Comic Sans MS" charset="0"/>
              </a:rPr>
              <a:t>The official site of ACM Committee on Professional Ethics     https://</a:t>
            </a:r>
            <a:r>
              <a:rPr lang="en-GB" b="1" dirty="0" err="1">
                <a:latin typeface="Comic Sans MS" charset="0"/>
                <a:ea typeface="Comic Sans MS" charset="0"/>
                <a:cs typeface="Comic Sans MS" charset="0"/>
              </a:rPr>
              <a:t>ethics.acm.org</a:t>
            </a:r>
            <a:endParaRPr lang="en-GB" b="1" dirty="0">
              <a:latin typeface="Comic Sans MS" charset="0"/>
              <a:ea typeface="Comic Sans MS" charset="0"/>
              <a:cs typeface="Comic Sans MS" charset="0"/>
            </a:endParaRPr>
          </a:p>
        </p:txBody>
      </p:sp>
    </p:spTree>
    <p:extLst>
      <p:ext uri="{BB962C8B-B14F-4D97-AF65-F5344CB8AC3E}">
        <p14:creationId xmlns:p14="http://schemas.microsoft.com/office/powerpoint/2010/main" val="1919892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7813"/>
            <a:ext cx="8458200" cy="1014959"/>
          </a:xfrm>
        </p:spPr>
        <p:txBody>
          <a:bodyPr/>
          <a:lstStyle/>
          <a:p>
            <a:pPr eaLnBrk="1" hangingPunct="1">
              <a:defRPr/>
            </a:pPr>
            <a:r>
              <a:rPr lang="en-US" altLang="x-none" sz="2800" dirty="0"/>
              <a:t>More Specific Professional Responsibilities </a:t>
            </a:r>
            <a:br>
              <a:rPr lang="en-US" altLang="x-none" sz="1400" i="1" dirty="0"/>
            </a:br>
            <a:endParaRPr lang="en-US" altLang="x-none" sz="1400" i="1" dirty="0"/>
          </a:p>
        </p:txBody>
      </p:sp>
      <p:sp>
        <p:nvSpPr>
          <p:cNvPr id="4099" name="Rectangle 3"/>
          <p:cNvSpPr>
            <a:spLocks noGrp="1" noChangeArrowheads="1"/>
          </p:cNvSpPr>
          <p:nvPr>
            <p:ph type="body" idx="1"/>
          </p:nvPr>
        </p:nvSpPr>
        <p:spPr>
          <a:xfrm>
            <a:off x="228600" y="1292772"/>
            <a:ext cx="8534400" cy="5108028"/>
          </a:xfrm>
        </p:spPr>
        <p:txBody>
          <a:bodyPr/>
          <a:lstStyle/>
          <a:p>
            <a:pPr eaLnBrk="1" hangingPunct="1">
              <a:lnSpc>
                <a:spcPct val="90000"/>
              </a:lnSpc>
              <a:buFont typeface="Wingdings" charset="2"/>
              <a:buNone/>
              <a:defRPr/>
            </a:pPr>
            <a:r>
              <a:rPr lang="en-US" altLang="x-none" sz="2000" i="1" dirty="0"/>
              <a:t>As an ACM computing professional I will ....</a:t>
            </a:r>
            <a:r>
              <a:rPr lang="en-US" altLang="x-none" sz="2000" dirty="0"/>
              <a:t> </a:t>
            </a:r>
            <a:endParaRPr lang="en-US" altLang="x-none" sz="2000" b="1" dirty="0"/>
          </a:p>
          <a:p>
            <a:pPr marL="177800" indent="0" eaLnBrk="1" hangingPunct="1">
              <a:lnSpc>
                <a:spcPct val="90000"/>
              </a:lnSpc>
              <a:buNone/>
              <a:defRPr/>
            </a:pPr>
            <a:r>
              <a:rPr lang="en-US" altLang="x-none" sz="2000" dirty="0"/>
              <a:t>2.1 Strive to achieve the highest quality, effectiveness and dignity in both the process and products of professional work. </a:t>
            </a:r>
          </a:p>
          <a:p>
            <a:pPr marL="177800" indent="0" eaLnBrk="1" hangingPunct="1">
              <a:lnSpc>
                <a:spcPct val="90000"/>
              </a:lnSpc>
              <a:buNone/>
              <a:defRPr/>
            </a:pPr>
            <a:r>
              <a:rPr lang="en-US" altLang="x-none" sz="2000" dirty="0"/>
              <a:t>2.2 Acquire and maintain professional competence. </a:t>
            </a:r>
          </a:p>
          <a:p>
            <a:pPr marL="177800" indent="0" eaLnBrk="1" hangingPunct="1">
              <a:lnSpc>
                <a:spcPct val="90000"/>
              </a:lnSpc>
              <a:buNone/>
              <a:defRPr/>
            </a:pPr>
            <a:r>
              <a:rPr lang="en-US" altLang="x-none" sz="2000" dirty="0"/>
              <a:t>2.3 Know and respect existing laws pertaining to professional work. </a:t>
            </a:r>
          </a:p>
          <a:p>
            <a:pPr marL="177800" indent="0" eaLnBrk="1" hangingPunct="1">
              <a:lnSpc>
                <a:spcPct val="90000"/>
              </a:lnSpc>
              <a:buNone/>
              <a:defRPr/>
            </a:pPr>
            <a:r>
              <a:rPr lang="en-US" altLang="x-none" sz="2000" dirty="0"/>
              <a:t>2.4 Accept and provide appropriate professional review. </a:t>
            </a:r>
          </a:p>
          <a:p>
            <a:pPr marL="177800" indent="0" eaLnBrk="1" hangingPunct="1">
              <a:lnSpc>
                <a:spcPct val="90000"/>
              </a:lnSpc>
              <a:buNone/>
              <a:defRPr/>
            </a:pPr>
            <a:r>
              <a:rPr lang="en-US" altLang="x-none" sz="2000" dirty="0"/>
              <a:t>2.5 Give comprehensive and thorough evaluations of computer systems and their impacts, including analysis of possible risks. </a:t>
            </a:r>
          </a:p>
          <a:p>
            <a:pPr marL="177800" indent="0" eaLnBrk="1" hangingPunct="1">
              <a:lnSpc>
                <a:spcPct val="90000"/>
              </a:lnSpc>
              <a:buNone/>
              <a:defRPr/>
            </a:pPr>
            <a:r>
              <a:rPr lang="en-US" altLang="x-none" sz="2000" dirty="0"/>
              <a:t>2.6 Honor contracts, agreements, and assigned responsibilities. </a:t>
            </a:r>
          </a:p>
          <a:p>
            <a:pPr marL="177800" indent="0" eaLnBrk="1" hangingPunct="1">
              <a:lnSpc>
                <a:spcPct val="90000"/>
              </a:lnSpc>
              <a:buNone/>
              <a:defRPr/>
            </a:pPr>
            <a:r>
              <a:rPr lang="en-US" altLang="x-none" sz="2000" dirty="0"/>
              <a:t>2.7 Improve public understanding of computing and its consequences. </a:t>
            </a:r>
          </a:p>
          <a:p>
            <a:pPr marL="177800" indent="0" eaLnBrk="1" hangingPunct="1">
              <a:lnSpc>
                <a:spcPct val="90000"/>
              </a:lnSpc>
              <a:buNone/>
              <a:defRPr/>
            </a:pPr>
            <a:r>
              <a:rPr lang="en-US" altLang="x-none" sz="2000" dirty="0"/>
              <a:t>2.8 Access computing and communication resources only when authorized to do so. </a:t>
            </a:r>
          </a:p>
        </p:txBody>
      </p:sp>
      <p:sp>
        <p:nvSpPr>
          <p:cNvPr id="4" name="Slide Number Placeholder 5"/>
          <p:cNvSpPr>
            <a:spLocks noGrp="1"/>
          </p:cNvSpPr>
          <p:nvPr>
            <p:ph type="sldNum" sz="quarter" idx="12"/>
          </p:nvPr>
        </p:nvSpPr>
        <p:spPr>
          <a:xfrm>
            <a:off x="8108430" y="6370875"/>
            <a:ext cx="9144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bg1"/>
                </a:solidFill>
                <a:latin typeface="Arial" charset="0"/>
              </a:defRPr>
            </a:lvl1pPr>
            <a:lvl2pPr marL="742950" indent="-285750">
              <a:spcBef>
                <a:spcPct val="20000"/>
              </a:spcBef>
              <a:buChar char="–"/>
              <a:defRPr sz="2400">
                <a:solidFill>
                  <a:schemeClr val="bg1"/>
                </a:solidFill>
                <a:latin typeface="Arial" charset="0"/>
              </a:defRPr>
            </a:lvl2pPr>
            <a:lvl3pPr marL="1143000" indent="-228600">
              <a:spcBef>
                <a:spcPct val="20000"/>
              </a:spcBef>
              <a:buChar char="•"/>
              <a:defRPr sz="2400">
                <a:solidFill>
                  <a:schemeClr val="bg1"/>
                </a:solidFill>
                <a:latin typeface="Arial" charset="0"/>
              </a:defRPr>
            </a:lvl3pPr>
            <a:lvl4pPr marL="1600200" indent="-228600">
              <a:spcBef>
                <a:spcPct val="20000"/>
              </a:spcBef>
              <a:buChar char="–"/>
              <a:defRPr sz="2000">
                <a:solidFill>
                  <a:schemeClr val="bg1"/>
                </a:solidFill>
                <a:latin typeface="Arial" charset="0"/>
              </a:defRPr>
            </a:lvl4pPr>
            <a:lvl5pPr marL="2057400" indent="-228600">
              <a:spcBef>
                <a:spcPct val="20000"/>
              </a:spcBef>
              <a:buChar char="»"/>
              <a:defRPr sz="2000">
                <a:solidFill>
                  <a:schemeClr val="bg1"/>
                </a:solidFill>
                <a:latin typeface="Arial" charset="0"/>
              </a:defRPr>
            </a:lvl5pPr>
            <a:lvl6pPr marL="2514600" indent="-228600" eaLnBrk="0" fontAlgn="base" hangingPunct="0">
              <a:spcBef>
                <a:spcPct val="20000"/>
              </a:spcBef>
              <a:spcAft>
                <a:spcPct val="0"/>
              </a:spcAft>
              <a:buChar char="»"/>
              <a:defRPr sz="2000">
                <a:solidFill>
                  <a:schemeClr val="bg1"/>
                </a:solidFill>
                <a:latin typeface="Arial" charset="0"/>
              </a:defRPr>
            </a:lvl6pPr>
            <a:lvl7pPr marL="2971800" indent="-228600" eaLnBrk="0" fontAlgn="base" hangingPunct="0">
              <a:spcBef>
                <a:spcPct val="20000"/>
              </a:spcBef>
              <a:spcAft>
                <a:spcPct val="0"/>
              </a:spcAft>
              <a:buChar char="»"/>
              <a:defRPr sz="2000">
                <a:solidFill>
                  <a:schemeClr val="bg1"/>
                </a:solidFill>
                <a:latin typeface="Arial" charset="0"/>
              </a:defRPr>
            </a:lvl7pPr>
            <a:lvl8pPr marL="3429000" indent="-228600" eaLnBrk="0" fontAlgn="base" hangingPunct="0">
              <a:spcBef>
                <a:spcPct val="20000"/>
              </a:spcBef>
              <a:spcAft>
                <a:spcPct val="0"/>
              </a:spcAft>
              <a:buChar char="»"/>
              <a:defRPr sz="2000">
                <a:solidFill>
                  <a:schemeClr val="bg1"/>
                </a:solidFill>
                <a:latin typeface="Arial" charset="0"/>
              </a:defRPr>
            </a:lvl8pPr>
            <a:lvl9pPr marL="3886200" indent="-228600" eaLnBrk="0" fontAlgn="base" hangingPunct="0">
              <a:spcBef>
                <a:spcPct val="20000"/>
              </a:spcBef>
              <a:spcAft>
                <a:spcPct val="0"/>
              </a:spcAft>
              <a:buChar char="»"/>
              <a:defRPr sz="2000">
                <a:solidFill>
                  <a:schemeClr val="bg1"/>
                </a:solidFill>
                <a:latin typeface="Arial" charset="0"/>
              </a:defRPr>
            </a:lvl9pPr>
          </a:lstStyle>
          <a:p>
            <a:pPr>
              <a:spcBef>
                <a:spcPct val="0"/>
              </a:spcBef>
              <a:buFontTx/>
              <a:buNone/>
            </a:pPr>
            <a:fld id="{1E736926-04D6-BD47-BE5B-9E51FACBE15B}" type="slidenum">
              <a:rPr lang="en-GB" altLang="x-none" sz="1400">
                <a:solidFill>
                  <a:schemeClr val="tx1"/>
                </a:solidFill>
              </a:rPr>
              <a:pPr>
                <a:spcBef>
                  <a:spcPct val="0"/>
                </a:spcBef>
                <a:buFontTx/>
                <a:buNone/>
              </a:pPr>
              <a:t>13</a:t>
            </a:fld>
            <a:endParaRPr lang="en-GB" altLang="x-none" sz="1400">
              <a:solidFill>
                <a:schemeClr val="tx1"/>
              </a:solidFill>
            </a:endParaRPr>
          </a:p>
        </p:txBody>
      </p:sp>
    </p:spTree>
    <p:extLst>
      <p:ext uri="{BB962C8B-B14F-4D97-AF65-F5344CB8AC3E}">
        <p14:creationId xmlns:p14="http://schemas.microsoft.com/office/powerpoint/2010/main" val="1695283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28599"/>
            <a:ext cx="8382000" cy="1095703"/>
          </a:xfrm>
        </p:spPr>
        <p:txBody>
          <a:bodyPr anchor="ctr"/>
          <a:lstStyle/>
          <a:p>
            <a:pPr eaLnBrk="1" hangingPunct="1">
              <a:defRPr/>
            </a:pPr>
            <a:r>
              <a:rPr lang="en-US" altLang="x-none" sz="3200" dirty="0"/>
              <a:t>Organizational Leadership Imperatives</a:t>
            </a:r>
          </a:p>
        </p:txBody>
      </p:sp>
      <p:sp>
        <p:nvSpPr>
          <p:cNvPr id="6147" name="Rectangle 3"/>
          <p:cNvSpPr>
            <a:spLocks noGrp="1" noChangeArrowheads="1"/>
          </p:cNvSpPr>
          <p:nvPr>
            <p:ph type="body" idx="1"/>
          </p:nvPr>
        </p:nvSpPr>
        <p:spPr>
          <a:xfrm>
            <a:off x="152400" y="1462544"/>
            <a:ext cx="8686800" cy="4908331"/>
          </a:xfrm>
        </p:spPr>
        <p:txBody>
          <a:bodyPr/>
          <a:lstStyle/>
          <a:p>
            <a:pPr eaLnBrk="1" hangingPunct="1">
              <a:lnSpc>
                <a:spcPct val="90000"/>
              </a:lnSpc>
              <a:buFont typeface="Wingdings" charset="2"/>
              <a:buNone/>
              <a:defRPr/>
            </a:pPr>
            <a:r>
              <a:rPr lang="en-US" altLang="x-none" sz="1600" i="1" dirty="0"/>
              <a:t>As an ACM member and an organizational leader, I will .... </a:t>
            </a:r>
            <a:endParaRPr lang="en-US" altLang="x-none" sz="1600" b="1" i="1" dirty="0"/>
          </a:p>
          <a:p>
            <a:pPr marL="177800" indent="0" eaLnBrk="1" hangingPunct="1">
              <a:lnSpc>
                <a:spcPct val="90000"/>
              </a:lnSpc>
              <a:buNone/>
              <a:defRPr/>
            </a:pPr>
            <a:r>
              <a:rPr lang="en-US" altLang="x-none" sz="1800" dirty="0"/>
              <a:t>3.1 Articulate social responsibilities of members of an organizational unit and encourage full acceptance of those responsibilities. </a:t>
            </a:r>
          </a:p>
          <a:p>
            <a:pPr marL="177800" indent="0" eaLnBrk="1" hangingPunct="1">
              <a:lnSpc>
                <a:spcPct val="90000"/>
              </a:lnSpc>
              <a:buNone/>
              <a:defRPr/>
            </a:pPr>
            <a:r>
              <a:rPr lang="en-US" altLang="x-none" sz="1800" dirty="0"/>
              <a:t>3.2 Manage personnel and resources to design and build information systems that enhance the quality of working life. </a:t>
            </a:r>
          </a:p>
          <a:p>
            <a:pPr marL="177800" indent="0" eaLnBrk="1" hangingPunct="1">
              <a:lnSpc>
                <a:spcPct val="90000"/>
              </a:lnSpc>
              <a:buNone/>
              <a:defRPr/>
            </a:pPr>
            <a:r>
              <a:rPr lang="en-US" altLang="x-none" sz="1800" dirty="0"/>
              <a:t>3.3 Acknowledge and support proper and authorized uses of an organization's computing and communication resources. </a:t>
            </a:r>
          </a:p>
          <a:p>
            <a:pPr marL="177800" indent="0" eaLnBrk="1" hangingPunct="1">
              <a:lnSpc>
                <a:spcPct val="90000"/>
              </a:lnSpc>
              <a:buNone/>
              <a:defRPr/>
            </a:pPr>
            <a:r>
              <a:rPr lang="en-US" altLang="x-none" sz="1800" dirty="0"/>
              <a:t>3.4 Ensure that users and those who will be affected by a system have their needs clearly articulated during the assessment and design of requirements; later the system must be validated to meet requirements. </a:t>
            </a:r>
          </a:p>
          <a:p>
            <a:pPr marL="177800" indent="0" eaLnBrk="1" hangingPunct="1">
              <a:lnSpc>
                <a:spcPct val="90000"/>
              </a:lnSpc>
              <a:buNone/>
              <a:defRPr/>
            </a:pPr>
            <a:r>
              <a:rPr lang="en-US" altLang="x-none" sz="1800" dirty="0"/>
              <a:t>3.5 Articulate and support policies that protect the dignity of users and others affected by a computing system. </a:t>
            </a:r>
          </a:p>
          <a:p>
            <a:pPr marL="177800" indent="0" eaLnBrk="1" hangingPunct="1">
              <a:lnSpc>
                <a:spcPct val="90000"/>
              </a:lnSpc>
              <a:buNone/>
              <a:defRPr/>
            </a:pPr>
            <a:r>
              <a:rPr lang="en-US" altLang="x-none" sz="1800" dirty="0"/>
              <a:t>3.6 Create opportunities for members of the organization to learn the principles and limitations of computer systems. </a:t>
            </a:r>
          </a:p>
          <a:p>
            <a:pPr eaLnBrk="1" hangingPunct="1">
              <a:lnSpc>
                <a:spcPct val="90000"/>
              </a:lnSpc>
              <a:defRPr/>
            </a:pPr>
            <a:endParaRPr lang="en-US" altLang="x-none" sz="1800" dirty="0"/>
          </a:p>
        </p:txBody>
      </p:sp>
      <p:sp>
        <p:nvSpPr>
          <p:cNvPr id="4" name="Slide Number Placeholder 5"/>
          <p:cNvSpPr>
            <a:spLocks noGrp="1"/>
          </p:cNvSpPr>
          <p:nvPr>
            <p:ph type="sldNum" sz="quarter" idx="12"/>
          </p:nvPr>
        </p:nvSpPr>
        <p:spPr>
          <a:xfrm>
            <a:off x="8108430" y="6370875"/>
            <a:ext cx="9144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bg1"/>
                </a:solidFill>
                <a:latin typeface="Arial" charset="0"/>
              </a:defRPr>
            </a:lvl1pPr>
            <a:lvl2pPr marL="742950" indent="-285750">
              <a:spcBef>
                <a:spcPct val="20000"/>
              </a:spcBef>
              <a:buChar char="–"/>
              <a:defRPr sz="2400">
                <a:solidFill>
                  <a:schemeClr val="bg1"/>
                </a:solidFill>
                <a:latin typeface="Arial" charset="0"/>
              </a:defRPr>
            </a:lvl2pPr>
            <a:lvl3pPr marL="1143000" indent="-228600">
              <a:spcBef>
                <a:spcPct val="20000"/>
              </a:spcBef>
              <a:buChar char="•"/>
              <a:defRPr sz="2400">
                <a:solidFill>
                  <a:schemeClr val="bg1"/>
                </a:solidFill>
                <a:latin typeface="Arial" charset="0"/>
              </a:defRPr>
            </a:lvl3pPr>
            <a:lvl4pPr marL="1600200" indent="-228600">
              <a:spcBef>
                <a:spcPct val="20000"/>
              </a:spcBef>
              <a:buChar char="–"/>
              <a:defRPr sz="2000">
                <a:solidFill>
                  <a:schemeClr val="bg1"/>
                </a:solidFill>
                <a:latin typeface="Arial" charset="0"/>
              </a:defRPr>
            </a:lvl4pPr>
            <a:lvl5pPr marL="2057400" indent="-228600">
              <a:spcBef>
                <a:spcPct val="20000"/>
              </a:spcBef>
              <a:buChar char="»"/>
              <a:defRPr sz="2000">
                <a:solidFill>
                  <a:schemeClr val="bg1"/>
                </a:solidFill>
                <a:latin typeface="Arial" charset="0"/>
              </a:defRPr>
            </a:lvl5pPr>
            <a:lvl6pPr marL="2514600" indent="-228600" eaLnBrk="0" fontAlgn="base" hangingPunct="0">
              <a:spcBef>
                <a:spcPct val="20000"/>
              </a:spcBef>
              <a:spcAft>
                <a:spcPct val="0"/>
              </a:spcAft>
              <a:buChar char="»"/>
              <a:defRPr sz="2000">
                <a:solidFill>
                  <a:schemeClr val="bg1"/>
                </a:solidFill>
                <a:latin typeface="Arial" charset="0"/>
              </a:defRPr>
            </a:lvl6pPr>
            <a:lvl7pPr marL="2971800" indent="-228600" eaLnBrk="0" fontAlgn="base" hangingPunct="0">
              <a:spcBef>
                <a:spcPct val="20000"/>
              </a:spcBef>
              <a:spcAft>
                <a:spcPct val="0"/>
              </a:spcAft>
              <a:buChar char="»"/>
              <a:defRPr sz="2000">
                <a:solidFill>
                  <a:schemeClr val="bg1"/>
                </a:solidFill>
                <a:latin typeface="Arial" charset="0"/>
              </a:defRPr>
            </a:lvl7pPr>
            <a:lvl8pPr marL="3429000" indent="-228600" eaLnBrk="0" fontAlgn="base" hangingPunct="0">
              <a:spcBef>
                <a:spcPct val="20000"/>
              </a:spcBef>
              <a:spcAft>
                <a:spcPct val="0"/>
              </a:spcAft>
              <a:buChar char="»"/>
              <a:defRPr sz="2000">
                <a:solidFill>
                  <a:schemeClr val="bg1"/>
                </a:solidFill>
                <a:latin typeface="Arial" charset="0"/>
              </a:defRPr>
            </a:lvl8pPr>
            <a:lvl9pPr marL="3886200" indent="-228600" eaLnBrk="0" fontAlgn="base" hangingPunct="0">
              <a:spcBef>
                <a:spcPct val="20000"/>
              </a:spcBef>
              <a:spcAft>
                <a:spcPct val="0"/>
              </a:spcAft>
              <a:buChar char="»"/>
              <a:defRPr sz="2000">
                <a:solidFill>
                  <a:schemeClr val="bg1"/>
                </a:solidFill>
                <a:latin typeface="Arial" charset="0"/>
              </a:defRPr>
            </a:lvl9pPr>
          </a:lstStyle>
          <a:p>
            <a:pPr>
              <a:spcBef>
                <a:spcPct val="0"/>
              </a:spcBef>
              <a:buFontTx/>
              <a:buNone/>
            </a:pPr>
            <a:fld id="{1E736926-04D6-BD47-BE5B-9E51FACBE15B}" type="slidenum">
              <a:rPr lang="en-GB" altLang="x-none" sz="1400">
                <a:solidFill>
                  <a:schemeClr val="tx1"/>
                </a:solidFill>
              </a:rPr>
              <a:pPr>
                <a:spcBef>
                  <a:spcPct val="0"/>
                </a:spcBef>
                <a:buFontTx/>
                <a:buNone/>
              </a:pPr>
              <a:t>14</a:t>
            </a:fld>
            <a:endParaRPr lang="en-GB" altLang="x-none" sz="1400">
              <a:solidFill>
                <a:schemeClr val="tx1"/>
              </a:solidFill>
            </a:endParaRPr>
          </a:p>
        </p:txBody>
      </p:sp>
    </p:spTree>
    <p:extLst>
      <p:ext uri="{BB962C8B-B14F-4D97-AF65-F5344CB8AC3E}">
        <p14:creationId xmlns:p14="http://schemas.microsoft.com/office/powerpoint/2010/main" val="687927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4800" y="381000"/>
            <a:ext cx="8381999" cy="1027014"/>
          </a:xfrm>
        </p:spPr>
        <p:txBody>
          <a:bodyPr/>
          <a:lstStyle/>
          <a:p>
            <a:pPr eaLnBrk="1" hangingPunct="1">
              <a:defRPr/>
            </a:pPr>
            <a:r>
              <a:rPr lang="en-US" altLang="x-none" sz="3800" dirty="0"/>
              <a:t>Compliance With The Code</a:t>
            </a:r>
            <a:endParaRPr lang="en-US" altLang="x-none" sz="2000" b="1" dirty="0">
              <a:solidFill>
                <a:schemeClr val="tx1"/>
              </a:solidFill>
              <a:latin typeface="Arial" charset="0"/>
            </a:endParaRPr>
          </a:p>
        </p:txBody>
      </p:sp>
      <p:sp>
        <p:nvSpPr>
          <p:cNvPr id="7171" name="Rectangle 3"/>
          <p:cNvSpPr>
            <a:spLocks noGrp="1" noChangeArrowheads="1"/>
          </p:cNvSpPr>
          <p:nvPr>
            <p:ph type="body" idx="1"/>
          </p:nvPr>
        </p:nvSpPr>
        <p:spPr>
          <a:xfrm>
            <a:off x="304800" y="1623848"/>
            <a:ext cx="8610599" cy="4747027"/>
          </a:xfrm>
        </p:spPr>
        <p:txBody>
          <a:bodyPr/>
          <a:lstStyle/>
          <a:p>
            <a:pPr eaLnBrk="1" hangingPunct="1">
              <a:buFont typeface="Wingdings" charset="2"/>
              <a:buNone/>
              <a:defRPr/>
            </a:pPr>
            <a:r>
              <a:rPr lang="en-US" altLang="x-none" sz="2400" i="1" dirty="0"/>
              <a:t>As an ACM member I will .... </a:t>
            </a:r>
          </a:p>
          <a:p>
            <a:pPr eaLnBrk="1" hangingPunct="1">
              <a:buFont typeface="Wingdings" charset="2"/>
              <a:buNone/>
              <a:defRPr/>
            </a:pPr>
            <a:endParaRPr lang="en-US" altLang="x-none" sz="2400" b="1" dirty="0"/>
          </a:p>
          <a:p>
            <a:pPr marL="177800" indent="0" eaLnBrk="1" hangingPunct="1">
              <a:buNone/>
              <a:defRPr/>
            </a:pPr>
            <a:r>
              <a:rPr lang="en-US" altLang="x-none" sz="2400" dirty="0"/>
              <a:t>4.1 Uphold and promote the principles of this Code. </a:t>
            </a:r>
          </a:p>
          <a:p>
            <a:pPr marL="177800" indent="0" eaLnBrk="1" hangingPunct="1">
              <a:buNone/>
              <a:defRPr/>
            </a:pPr>
            <a:endParaRPr lang="en-US" altLang="x-none" sz="2400" dirty="0"/>
          </a:p>
          <a:p>
            <a:pPr marL="177800" indent="0" eaLnBrk="1" hangingPunct="1">
              <a:buNone/>
              <a:defRPr/>
            </a:pPr>
            <a:r>
              <a:rPr lang="en-US" altLang="x-none" sz="2400" dirty="0"/>
              <a:t>4.2 Treat violations of this code as inconsistent with membership in the ACM</a:t>
            </a:r>
          </a:p>
          <a:p>
            <a:pPr marL="177800" indent="0" eaLnBrk="1" hangingPunct="1">
              <a:buNone/>
              <a:defRPr/>
            </a:pPr>
            <a:endParaRPr lang="en-US" altLang="x-none" sz="2400" dirty="0"/>
          </a:p>
        </p:txBody>
      </p:sp>
      <p:sp>
        <p:nvSpPr>
          <p:cNvPr id="4" name="Slide Number Placeholder 5"/>
          <p:cNvSpPr>
            <a:spLocks noGrp="1"/>
          </p:cNvSpPr>
          <p:nvPr>
            <p:ph type="sldNum" sz="quarter" idx="12"/>
          </p:nvPr>
        </p:nvSpPr>
        <p:spPr>
          <a:xfrm>
            <a:off x="8108430" y="6370875"/>
            <a:ext cx="9144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bg1"/>
                </a:solidFill>
                <a:latin typeface="Arial" charset="0"/>
              </a:defRPr>
            </a:lvl1pPr>
            <a:lvl2pPr marL="742950" indent="-285750">
              <a:spcBef>
                <a:spcPct val="20000"/>
              </a:spcBef>
              <a:buChar char="–"/>
              <a:defRPr sz="2400">
                <a:solidFill>
                  <a:schemeClr val="bg1"/>
                </a:solidFill>
                <a:latin typeface="Arial" charset="0"/>
              </a:defRPr>
            </a:lvl2pPr>
            <a:lvl3pPr marL="1143000" indent="-228600">
              <a:spcBef>
                <a:spcPct val="20000"/>
              </a:spcBef>
              <a:buChar char="•"/>
              <a:defRPr sz="2400">
                <a:solidFill>
                  <a:schemeClr val="bg1"/>
                </a:solidFill>
                <a:latin typeface="Arial" charset="0"/>
              </a:defRPr>
            </a:lvl3pPr>
            <a:lvl4pPr marL="1600200" indent="-228600">
              <a:spcBef>
                <a:spcPct val="20000"/>
              </a:spcBef>
              <a:buChar char="–"/>
              <a:defRPr sz="2000">
                <a:solidFill>
                  <a:schemeClr val="bg1"/>
                </a:solidFill>
                <a:latin typeface="Arial" charset="0"/>
              </a:defRPr>
            </a:lvl4pPr>
            <a:lvl5pPr marL="2057400" indent="-228600">
              <a:spcBef>
                <a:spcPct val="20000"/>
              </a:spcBef>
              <a:buChar char="»"/>
              <a:defRPr sz="2000">
                <a:solidFill>
                  <a:schemeClr val="bg1"/>
                </a:solidFill>
                <a:latin typeface="Arial" charset="0"/>
              </a:defRPr>
            </a:lvl5pPr>
            <a:lvl6pPr marL="2514600" indent="-228600" eaLnBrk="0" fontAlgn="base" hangingPunct="0">
              <a:spcBef>
                <a:spcPct val="20000"/>
              </a:spcBef>
              <a:spcAft>
                <a:spcPct val="0"/>
              </a:spcAft>
              <a:buChar char="»"/>
              <a:defRPr sz="2000">
                <a:solidFill>
                  <a:schemeClr val="bg1"/>
                </a:solidFill>
                <a:latin typeface="Arial" charset="0"/>
              </a:defRPr>
            </a:lvl6pPr>
            <a:lvl7pPr marL="2971800" indent="-228600" eaLnBrk="0" fontAlgn="base" hangingPunct="0">
              <a:spcBef>
                <a:spcPct val="20000"/>
              </a:spcBef>
              <a:spcAft>
                <a:spcPct val="0"/>
              </a:spcAft>
              <a:buChar char="»"/>
              <a:defRPr sz="2000">
                <a:solidFill>
                  <a:schemeClr val="bg1"/>
                </a:solidFill>
                <a:latin typeface="Arial" charset="0"/>
              </a:defRPr>
            </a:lvl7pPr>
            <a:lvl8pPr marL="3429000" indent="-228600" eaLnBrk="0" fontAlgn="base" hangingPunct="0">
              <a:spcBef>
                <a:spcPct val="20000"/>
              </a:spcBef>
              <a:spcAft>
                <a:spcPct val="0"/>
              </a:spcAft>
              <a:buChar char="»"/>
              <a:defRPr sz="2000">
                <a:solidFill>
                  <a:schemeClr val="bg1"/>
                </a:solidFill>
                <a:latin typeface="Arial" charset="0"/>
              </a:defRPr>
            </a:lvl8pPr>
            <a:lvl9pPr marL="3886200" indent="-228600" eaLnBrk="0" fontAlgn="base" hangingPunct="0">
              <a:spcBef>
                <a:spcPct val="20000"/>
              </a:spcBef>
              <a:spcAft>
                <a:spcPct val="0"/>
              </a:spcAft>
              <a:buChar char="»"/>
              <a:defRPr sz="2000">
                <a:solidFill>
                  <a:schemeClr val="bg1"/>
                </a:solidFill>
                <a:latin typeface="Arial" charset="0"/>
              </a:defRPr>
            </a:lvl9pPr>
          </a:lstStyle>
          <a:p>
            <a:pPr>
              <a:spcBef>
                <a:spcPct val="0"/>
              </a:spcBef>
              <a:buFontTx/>
              <a:buNone/>
            </a:pPr>
            <a:fld id="{1E736926-04D6-BD47-BE5B-9E51FACBE15B}" type="slidenum">
              <a:rPr lang="en-GB" altLang="x-none" sz="1400">
                <a:solidFill>
                  <a:schemeClr val="tx1"/>
                </a:solidFill>
              </a:rPr>
              <a:pPr>
                <a:spcBef>
                  <a:spcPct val="0"/>
                </a:spcBef>
                <a:buFontTx/>
                <a:buNone/>
              </a:pPr>
              <a:t>15</a:t>
            </a:fld>
            <a:endParaRPr lang="en-GB" altLang="x-none" sz="1400">
              <a:solidFill>
                <a:schemeClr val="tx1"/>
              </a:solidFill>
            </a:endParaRPr>
          </a:p>
        </p:txBody>
      </p:sp>
    </p:spTree>
    <p:extLst>
      <p:ext uri="{BB962C8B-B14F-4D97-AF65-F5344CB8AC3E}">
        <p14:creationId xmlns:p14="http://schemas.microsoft.com/office/powerpoint/2010/main" val="2096096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4800" y="381000"/>
            <a:ext cx="8381999" cy="1027014"/>
          </a:xfrm>
        </p:spPr>
        <p:txBody>
          <a:bodyPr/>
          <a:lstStyle/>
          <a:p>
            <a:pPr eaLnBrk="1" hangingPunct="1">
              <a:defRPr/>
            </a:pPr>
            <a:r>
              <a:rPr lang="en-US" altLang="x-none" sz="3800" dirty="0"/>
              <a:t>Orders (“</a:t>
            </a:r>
            <a:r>
              <a:rPr lang="en-US" altLang="x-none" sz="3800" dirty="0" err="1"/>
              <a:t>Ordens</a:t>
            </a:r>
            <a:r>
              <a:rPr lang="en-US" altLang="x-none" sz="3800" dirty="0"/>
              <a:t>”)</a:t>
            </a:r>
            <a:endParaRPr lang="en-US" altLang="x-none" sz="2000" b="1" dirty="0">
              <a:solidFill>
                <a:schemeClr val="tx1"/>
              </a:solidFill>
              <a:latin typeface="Arial" charset="0"/>
            </a:endParaRPr>
          </a:p>
        </p:txBody>
      </p:sp>
      <p:sp>
        <p:nvSpPr>
          <p:cNvPr id="7171" name="Rectangle 3"/>
          <p:cNvSpPr>
            <a:spLocks noGrp="1" noChangeArrowheads="1"/>
          </p:cNvSpPr>
          <p:nvPr>
            <p:ph type="body" idx="1"/>
          </p:nvPr>
        </p:nvSpPr>
        <p:spPr>
          <a:xfrm>
            <a:off x="304800" y="1623848"/>
            <a:ext cx="8610599" cy="4747027"/>
          </a:xfrm>
        </p:spPr>
        <p:txBody>
          <a:bodyPr/>
          <a:lstStyle/>
          <a:p>
            <a:pPr eaLnBrk="1" hangingPunct="1">
              <a:buFont typeface="Wingdings" charset="2"/>
              <a:buNone/>
              <a:defRPr/>
            </a:pPr>
            <a:r>
              <a:rPr lang="en-US" altLang="x-none" sz="2400" i="1" dirty="0" err="1"/>
              <a:t>Ordem</a:t>
            </a:r>
            <a:r>
              <a:rPr lang="en-US" altLang="x-none" sz="2400" i="1" dirty="0"/>
              <a:t> dos </a:t>
            </a:r>
            <a:r>
              <a:rPr lang="en-US" altLang="x-none" sz="2400" i="1" dirty="0" err="1"/>
              <a:t>advogados</a:t>
            </a:r>
            <a:r>
              <a:rPr lang="en-US" altLang="x-none" sz="2400" i="1" dirty="0"/>
              <a:t> — </a:t>
            </a:r>
            <a:r>
              <a:rPr lang="en-US" altLang="x-none" sz="2400" i="1" dirty="0" err="1"/>
              <a:t>Portruguese</a:t>
            </a:r>
            <a:r>
              <a:rPr lang="en-US" altLang="x-none" sz="2400" i="1" dirty="0"/>
              <a:t> Bar Association</a:t>
            </a:r>
          </a:p>
          <a:p>
            <a:pPr eaLnBrk="1" hangingPunct="1">
              <a:buFont typeface="Wingdings" charset="2"/>
              <a:buNone/>
              <a:defRPr/>
            </a:pPr>
            <a:endParaRPr lang="en-US" altLang="x-none" sz="2400" b="1" dirty="0"/>
          </a:p>
          <a:p>
            <a:pPr marL="177800" indent="0" eaLnBrk="1" hangingPunct="1">
              <a:buNone/>
              <a:defRPr/>
            </a:pPr>
            <a:r>
              <a:rPr lang="en-US" altLang="x-none" sz="2400" dirty="0" err="1"/>
              <a:t>Ordem</a:t>
            </a:r>
            <a:r>
              <a:rPr lang="en-US" altLang="x-none" sz="2400" dirty="0"/>
              <a:t> dos </a:t>
            </a:r>
            <a:r>
              <a:rPr lang="en-US" altLang="x-none" sz="2400" dirty="0" err="1"/>
              <a:t>médicos</a:t>
            </a:r>
            <a:r>
              <a:rPr lang="en-US" altLang="x-none" sz="2400" dirty="0"/>
              <a:t> — Portuguese Medical Association</a:t>
            </a:r>
          </a:p>
          <a:p>
            <a:pPr marL="177800" indent="0" eaLnBrk="1" hangingPunct="1">
              <a:buNone/>
              <a:defRPr/>
            </a:pPr>
            <a:endParaRPr lang="en-US" altLang="x-none" sz="2400" dirty="0"/>
          </a:p>
          <a:p>
            <a:pPr marL="177800" indent="0">
              <a:buNone/>
              <a:defRPr/>
            </a:pPr>
            <a:r>
              <a:rPr lang="en-US" altLang="x-none" sz="2400" dirty="0" err="1"/>
              <a:t>Ordem</a:t>
            </a:r>
            <a:r>
              <a:rPr lang="en-US" altLang="x-none" sz="2400" dirty="0"/>
              <a:t> dos </a:t>
            </a:r>
            <a:r>
              <a:rPr lang="en-US" altLang="x-none" sz="2400" dirty="0" err="1"/>
              <a:t>engenheiros</a:t>
            </a:r>
            <a:r>
              <a:rPr lang="en-US" altLang="x-none" sz="2400" dirty="0"/>
              <a:t> — Order of Engineers or Portuguese </a:t>
            </a:r>
            <a:r>
              <a:rPr lang="en-US" altLang="x-none" sz="2400" dirty="0" err="1"/>
              <a:t>Egineers</a:t>
            </a:r>
            <a:r>
              <a:rPr lang="en-US" altLang="x-none" sz="2400" dirty="0"/>
              <a:t> Association</a:t>
            </a:r>
          </a:p>
          <a:p>
            <a:pPr marL="177800" indent="0" eaLnBrk="1" hangingPunct="1">
              <a:buNone/>
              <a:defRPr/>
            </a:pPr>
            <a:endParaRPr lang="en-US" altLang="x-none" sz="2400" dirty="0"/>
          </a:p>
        </p:txBody>
      </p:sp>
      <p:sp>
        <p:nvSpPr>
          <p:cNvPr id="4" name="Slide Number Placeholder 5"/>
          <p:cNvSpPr>
            <a:spLocks noGrp="1"/>
          </p:cNvSpPr>
          <p:nvPr>
            <p:ph type="sldNum" sz="quarter" idx="12"/>
          </p:nvPr>
        </p:nvSpPr>
        <p:spPr>
          <a:xfrm>
            <a:off x="8108430" y="6370875"/>
            <a:ext cx="9144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bg1"/>
                </a:solidFill>
                <a:latin typeface="Arial" charset="0"/>
              </a:defRPr>
            </a:lvl1pPr>
            <a:lvl2pPr marL="742950" indent="-285750">
              <a:spcBef>
                <a:spcPct val="20000"/>
              </a:spcBef>
              <a:buChar char="–"/>
              <a:defRPr sz="2400">
                <a:solidFill>
                  <a:schemeClr val="bg1"/>
                </a:solidFill>
                <a:latin typeface="Arial" charset="0"/>
              </a:defRPr>
            </a:lvl2pPr>
            <a:lvl3pPr marL="1143000" indent="-228600">
              <a:spcBef>
                <a:spcPct val="20000"/>
              </a:spcBef>
              <a:buChar char="•"/>
              <a:defRPr sz="2400">
                <a:solidFill>
                  <a:schemeClr val="bg1"/>
                </a:solidFill>
                <a:latin typeface="Arial" charset="0"/>
              </a:defRPr>
            </a:lvl3pPr>
            <a:lvl4pPr marL="1600200" indent="-228600">
              <a:spcBef>
                <a:spcPct val="20000"/>
              </a:spcBef>
              <a:buChar char="–"/>
              <a:defRPr sz="2000">
                <a:solidFill>
                  <a:schemeClr val="bg1"/>
                </a:solidFill>
                <a:latin typeface="Arial" charset="0"/>
              </a:defRPr>
            </a:lvl4pPr>
            <a:lvl5pPr marL="2057400" indent="-228600">
              <a:spcBef>
                <a:spcPct val="20000"/>
              </a:spcBef>
              <a:buChar char="»"/>
              <a:defRPr sz="2000">
                <a:solidFill>
                  <a:schemeClr val="bg1"/>
                </a:solidFill>
                <a:latin typeface="Arial" charset="0"/>
              </a:defRPr>
            </a:lvl5pPr>
            <a:lvl6pPr marL="2514600" indent="-228600" eaLnBrk="0" fontAlgn="base" hangingPunct="0">
              <a:spcBef>
                <a:spcPct val="20000"/>
              </a:spcBef>
              <a:spcAft>
                <a:spcPct val="0"/>
              </a:spcAft>
              <a:buChar char="»"/>
              <a:defRPr sz="2000">
                <a:solidFill>
                  <a:schemeClr val="bg1"/>
                </a:solidFill>
                <a:latin typeface="Arial" charset="0"/>
              </a:defRPr>
            </a:lvl6pPr>
            <a:lvl7pPr marL="2971800" indent="-228600" eaLnBrk="0" fontAlgn="base" hangingPunct="0">
              <a:spcBef>
                <a:spcPct val="20000"/>
              </a:spcBef>
              <a:spcAft>
                <a:spcPct val="0"/>
              </a:spcAft>
              <a:buChar char="»"/>
              <a:defRPr sz="2000">
                <a:solidFill>
                  <a:schemeClr val="bg1"/>
                </a:solidFill>
                <a:latin typeface="Arial" charset="0"/>
              </a:defRPr>
            </a:lvl7pPr>
            <a:lvl8pPr marL="3429000" indent="-228600" eaLnBrk="0" fontAlgn="base" hangingPunct="0">
              <a:spcBef>
                <a:spcPct val="20000"/>
              </a:spcBef>
              <a:spcAft>
                <a:spcPct val="0"/>
              </a:spcAft>
              <a:buChar char="»"/>
              <a:defRPr sz="2000">
                <a:solidFill>
                  <a:schemeClr val="bg1"/>
                </a:solidFill>
                <a:latin typeface="Arial" charset="0"/>
              </a:defRPr>
            </a:lvl8pPr>
            <a:lvl9pPr marL="3886200" indent="-228600" eaLnBrk="0" fontAlgn="base" hangingPunct="0">
              <a:spcBef>
                <a:spcPct val="20000"/>
              </a:spcBef>
              <a:spcAft>
                <a:spcPct val="0"/>
              </a:spcAft>
              <a:buChar char="»"/>
              <a:defRPr sz="2000">
                <a:solidFill>
                  <a:schemeClr val="bg1"/>
                </a:solidFill>
                <a:latin typeface="Arial" charset="0"/>
              </a:defRPr>
            </a:lvl9pPr>
          </a:lstStyle>
          <a:p>
            <a:pPr>
              <a:spcBef>
                <a:spcPct val="0"/>
              </a:spcBef>
              <a:buFontTx/>
              <a:buNone/>
            </a:pPr>
            <a:fld id="{1E736926-04D6-BD47-BE5B-9E51FACBE15B}" type="slidenum">
              <a:rPr lang="en-GB" altLang="x-none" sz="1400">
                <a:solidFill>
                  <a:schemeClr val="tx1"/>
                </a:solidFill>
              </a:rPr>
              <a:pPr>
                <a:spcBef>
                  <a:spcPct val="0"/>
                </a:spcBef>
                <a:buFontTx/>
                <a:buNone/>
              </a:pPr>
              <a:t>16</a:t>
            </a:fld>
            <a:endParaRPr lang="en-GB" altLang="x-none" sz="1400">
              <a:solidFill>
                <a:schemeClr val="tx1"/>
              </a:solidFill>
            </a:endParaRPr>
          </a:p>
        </p:txBody>
      </p:sp>
    </p:spTree>
    <p:extLst>
      <p:ext uri="{BB962C8B-B14F-4D97-AF65-F5344CB8AC3E}">
        <p14:creationId xmlns:p14="http://schemas.microsoft.com/office/powerpoint/2010/main" val="267755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381999" cy="4820587"/>
          </a:xfrm>
        </p:spPr>
        <p:txBody>
          <a:bodyPr/>
          <a:lstStyle/>
          <a:p>
            <a:r>
              <a:rPr lang="pt-PT" dirty="0"/>
              <a:t>Código de Ética da </a:t>
            </a:r>
            <a:br>
              <a:rPr lang="pt-PT" dirty="0"/>
            </a:br>
            <a:br>
              <a:rPr lang="pt-PT" dirty="0"/>
            </a:br>
            <a:r>
              <a:rPr lang="pt-PT" dirty="0"/>
              <a:t>Ordem dos Engenheiros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GB" sz="1400" b="0" i="0" u="none" strike="noStrike" cap="none" smtClean="0">
                <a:solidFill>
                  <a:schemeClr val="dk1"/>
                </a:solidFill>
                <a:latin typeface="Times New Roman"/>
                <a:ea typeface="Times New Roman"/>
                <a:cs typeface="Times New Roman"/>
                <a:sym typeface="Times New Roman"/>
              </a:rPr>
              <a:t>17</a:t>
            </a:fld>
            <a:endParaRPr lang="en-GB" sz="1400" b="0" i="0" u="none" strike="noStrike" cap="none">
              <a:solidFill>
                <a:schemeClr val="dk1"/>
              </a:solidFill>
              <a:latin typeface="Times New Roman"/>
              <a:ea typeface="Times New Roman"/>
              <a:cs typeface="Times New Roman"/>
              <a:sym typeface="Times New Roman"/>
            </a:endParaRPr>
          </a:p>
        </p:txBody>
      </p:sp>
      <p:sp>
        <p:nvSpPr>
          <p:cNvPr id="5" name="Rectangle 4"/>
          <p:cNvSpPr/>
          <p:nvPr/>
        </p:nvSpPr>
        <p:spPr>
          <a:xfrm>
            <a:off x="1095828" y="5201587"/>
            <a:ext cx="7590971" cy="307777"/>
          </a:xfrm>
          <a:prstGeom prst="rect">
            <a:avLst/>
          </a:prstGeom>
        </p:spPr>
        <p:txBody>
          <a:bodyPr wrap="square">
            <a:spAutoFit/>
          </a:bodyPr>
          <a:lstStyle/>
          <a:p>
            <a:r>
              <a:rPr lang="pt-PT" b="1" dirty="0" err="1"/>
              <a:t>http</a:t>
            </a:r>
            <a:r>
              <a:rPr lang="pt-PT" b="1" dirty="0"/>
              <a:t>://</a:t>
            </a:r>
            <a:r>
              <a:rPr lang="pt-PT" b="1" dirty="0" err="1"/>
              <a:t>www.ordemengenheiros.pt</a:t>
            </a:r>
            <a:r>
              <a:rPr lang="pt-PT" b="1" dirty="0"/>
              <a:t>/</a:t>
            </a:r>
            <a:r>
              <a:rPr lang="pt-PT" b="1" dirty="0" err="1"/>
              <a:t>pt</a:t>
            </a:r>
            <a:r>
              <a:rPr lang="pt-PT" b="1" dirty="0"/>
              <a:t>/a-ordem/</a:t>
            </a:r>
            <a:r>
              <a:rPr lang="pt-PT" b="1" dirty="0" err="1"/>
              <a:t>atribuicoes</a:t>
            </a:r>
            <a:r>
              <a:rPr lang="pt-PT" b="1" dirty="0"/>
              <a:t>-e-</a:t>
            </a:r>
            <a:r>
              <a:rPr lang="pt-PT" b="1" dirty="0" err="1"/>
              <a:t>organizacao</a:t>
            </a:r>
            <a:r>
              <a:rPr lang="pt-PT" b="1" dirty="0"/>
              <a:t>/estatuto/</a:t>
            </a:r>
          </a:p>
        </p:txBody>
      </p:sp>
    </p:spTree>
    <p:extLst>
      <p:ext uri="{BB962C8B-B14F-4D97-AF65-F5344CB8AC3E}">
        <p14:creationId xmlns:p14="http://schemas.microsoft.com/office/powerpoint/2010/main" val="560306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4800" y="381000"/>
            <a:ext cx="8381999" cy="1027014"/>
          </a:xfrm>
        </p:spPr>
        <p:txBody>
          <a:bodyPr/>
          <a:lstStyle/>
          <a:p>
            <a:pPr eaLnBrk="1" hangingPunct="1">
              <a:defRPr/>
            </a:pPr>
            <a:r>
              <a:rPr lang="en-US" altLang="x-none" sz="3800" dirty="0"/>
              <a:t>Legal Status of Orders</a:t>
            </a:r>
            <a:endParaRPr lang="en-US" altLang="x-none" sz="2000" b="1" dirty="0">
              <a:solidFill>
                <a:schemeClr val="tx1"/>
              </a:solidFill>
              <a:latin typeface="Arial" charset="0"/>
            </a:endParaRPr>
          </a:p>
        </p:txBody>
      </p:sp>
      <p:sp>
        <p:nvSpPr>
          <p:cNvPr id="7171" name="Rectangle 3"/>
          <p:cNvSpPr>
            <a:spLocks noGrp="1" noChangeArrowheads="1"/>
          </p:cNvSpPr>
          <p:nvPr>
            <p:ph type="body" idx="1"/>
          </p:nvPr>
        </p:nvSpPr>
        <p:spPr>
          <a:xfrm>
            <a:off x="304800" y="1515931"/>
            <a:ext cx="8610599" cy="4747027"/>
          </a:xfrm>
        </p:spPr>
        <p:txBody>
          <a:bodyPr/>
          <a:lstStyle/>
          <a:p>
            <a:pPr marL="177800" indent="0" eaLnBrk="1" hangingPunct="1">
              <a:buNone/>
              <a:defRPr/>
            </a:pPr>
            <a:r>
              <a:rPr lang="en-US" altLang="x-none" sz="2000" i="1" dirty="0" err="1"/>
              <a:t>Ordem</a:t>
            </a:r>
            <a:r>
              <a:rPr lang="en-US" altLang="x-none" sz="2000" i="1" dirty="0"/>
              <a:t> dos </a:t>
            </a:r>
            <a:r>
              <a:rPr lang="en-US" altLang="x-none" sz="2000" i="1" dirty="0" err="1"/>
              <a:t>médicos</a:t>
            </a:r>
            <a:r>
              <a:rPr lang="en-US" altLang="x-none" sz="2000" i="1" dirty="0"/>
              <a:t> </a:t>
            </a:r>
            <a:r>
              <a:rPr lang="en-US" altLang="x-none" sz="2000" dirty="0"/>
              <a:t>— Yes</a:t>
            </a:r>
          </a:p>
          <a:p>
            <a:pPr marL="177800" indent="0">
              <a:buNone/>
              <a:defRPr/>
            </a:pPr>
            <a:r>
              <a:rPr lang="en-US" altLang="x-none" sz="2000" dirty="0"/>
              <a:t>You cannot practice your profession unless authorized by the Order</a:t>
            </a:r>
          </a:p>
          <a:p>
            <a:pPr marL="177800" indent="0">
              <a:buNone/>
              <a:defRPr/>
            </a:pPr>
            <a:r>
              <a:rPr lang="en-US" altLang="x-none" sz="2000" dirty="0"/>
              <a:t>You are subject to the order Ethics Board and Professional Board</a:t>
            </a:r>
          </a:p>
          <a:p>
            <a:pPr marL="177800" indent="0">
              <a:buNone/>
              <a:defRPr/>
            </a:pPr>
            <a:r>
              <a:rPr lang="en-US" altLang="x-none" sz="2000" i="1" dirty="0" err="1"/>
              <a:t>Ordem</a:t>
            </a:r>
            <a:r>
              <a:rPr lang="en-US" altLang="x-none" sz="2000" i="1" dirty="0"/>
              <a:t> dos </a:t>
            </a:r>
            <a:r>
              <a:rPr lang="en-US" altLang="x-none" sz="2000" i="1" dirty="0" err="1"/>
              <a:t>médicos</a:t>
            </a:r>
            <a:r>
              <a:rPr lang="en-US" altLang="x-none" sz="2000" i="1" dirty="0"/>
              <a:t> </a:t>
            </a:r>
            <a:r>
              <a:rPr lang="en-US" altLang="x-none" sz="2000" dirty="0"/>
              <a:t>accepts complaints from any patient, hospital, company, public authority, …</a:t>
            </a:r>
          </a:p>
          <a:p>
            <a:pPr marL="177800" indent="0">
              <a:buNone/>
              <a:defRPr/>
            </a:pPr>
            <a:endParaRPr lang="en-US" altLang="x-none" sz="2000" dirty="0"/>
          </a:p>
          <a:p>
            <a:pPr marL="177800" indent="0">
              <a:buNone/>
              <a:defRPr/>
            </a:pPr>
            <a:r>
              <a:rPr lang="en-US" altLang="x-none" sz="2000" i="1" dirty="0" err="1"/>
              <a:t>Ordem</a:t>
            </a:r>
            <a:r>
              <a:rPr lang="en-US" altLang="x-none" sz="2000" i="1" dirty="0"/>
              <a:t> dos </a:t>
            </a:r>
            <a:r>
              <a:rPr lang="en-US" altLang="x-none" sz="2000" i="1" dirty="0" err="1"/>
              <a:t>engenheiros</a:t>
            </a:r>
            <a:r>
              <a:rPr lang="en-US" altLang="x-none" sz="2000" i="1" dirty="0"/>
              <a:t> </a:t>
            </a:r>
            <a:r>
              <a:rPr lang="en-US" altLang="x-none" sz="2000" dirty="0"/>
              <a:t>— It is in certain sense similar, since engineers not accredited by the Order cannot be responsible for some projects (e.g. civil or electrical) and these projects are considered illegal by the State</a:t>
            </a:r>
          </a:p>
          <a:p>
            <a:pPr marL="177800" indent="0" eaLnBrk="1" hangingPunct="1">
              <a:buNone/>
              <a:defRPr/>
            </a:pPr>
            <a:endParaRPr lang="en-US" altLang="x-none" sz="2000" dirty="0"/>
          </a:p>
        </p:txBody>
      </p:sp>
      <p:sp>
        <p:nvSpPr>
          <p:cNvPr id="4" name="Slide Number Placeholder 5"/>
          <p:cNvSpPr>
            <a:spLocks noGrp="1"/>
          </p:cNvSpPr>
          <p:nvPr>
            <p:ph type="sldNum" sz="quarter" idx="12"/>
          </p:nvPr>
        </p:nvSpPr>
        <p:spPr>
          <a:xfrm>
            <a:off x="8108430" y="6370875"/>
            <a:ext cx="9144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bg1"/>
                </a:solidFill>
                <a:latin typeface="Arial" charset="0"/>
              </a:defRPr>
            </a:lvl1pPr>
            <a:lvl2pPr marL="742950" indent="-285750">
              <a:spcBef>
                <a:spcPct val="20000"/>
              </a:spcBef>
              <a:buChar char="–"/>
              <a:defRPr sz="2400">
                <a:solidFill>
                  <a:schemeClr val="bg1"/>
                </a:solidFill>
                <a:latin typeface="Arial" charset="0"/>
              </a:defRPr>
            </a:lvl2pPr>
            <a:lvl3pPr marL="1143000" indent="-228600">
              <a:spcBef>
                <a:spcPct val="20000"/>
              </a:spcBef>
              <a:buChar char="•"/>
              <a:defRPr sz="2400">
                <a:solidFill>
                  <a:schemeClr val="bg1"/>
                </a:solidFill>
                <a:latin typeface="Arial" charset="0"/>
              </a:defRPr>
            </a:lvl3pPr>
            <a:lvl4pPr marL="1600200" indent="-228600">
              <a:spcBef>
                <a:spcPct val="20000"/>
              </a:spcBef>
              <a:buChar char="–"/>
              <a:defRPr sz="2000">
                <a:solidFill>
                  <a:schemeClr val="bg1"/>
                </a:solidFill>
                <a:latin typeface="Arial" charset="0"/>
              </a:defRPr>
            </a:lvl4pPr>
            <a:lvl5pPr marL="2057400" indent="-228600">
              <a:spcBef>
                <a:spcPct val="20000"/>
              </a:spcBef>
              <a:buChar char="»"/>
              <a:defRPr sz="2000">
                <a:solidFill>
                  <a:schemeClr val="bg1"/>
                </a:solidFill>
                <a:latin typeface="Arial" charset="0"/>
              </a:defRPr>
            </a:lvl5pPr>
            <a:lvl6pPr marL="2514600" indent="-228600" eaLnBrk="0" fontAlgn="base" hangingPunct="0">
              <a:spcBef>
                <a:spcPct val="20000"/>
              </a:spcBef>
              <a:spcAft>
                <a:spcPct val="0"/>
              </a:spcAft>
              <a:buChar char="»"/>
              <a:defRPr sz="2000">
                <a:solidFill>
                  <a:schemeClr val="bg1"/>
                </a:solidFill>
                <a:latin typeface="Arial" charset="0"/>
              </a:defRPr>
            </a:lvl6pPr>
            <a:lvl7pPr marL="2971800" indent="-228600" eaLnBrk="0" fontAlgn="base" hangingPunct="0">
              <a:spcBef>
                <a:spcPct val="20000"/>
              </a:spcBef>
              <a:spcAft>
                <a:spcPct val="0"/>
              </a:spcAft>
              <a:buChar char="»"/>
              <a:defRPr sz="2000">
                <a:solidFill>
                  <a:schemeClr val="bg1"/>
                </a:solidFill>
                <a:latin typeface="Arial" charset="0"/>
              </a:defRPr>
            </a:lvl7pPr>
            <a:lvl8pPr marL="3429000" indent="-228600" eaLnBrk="0" fontAlgn="base" hangingPunct="0">
              <a:spcBef>
                <a:spcPct val="20000"/>
              </a:spcBef>
              <a:spcAft>
                <a:spcPct val="0"/>
              </a:spcAft>
              <a:buChar char="»"/>
              <a:defRPr sz="2000">
                <a:solidFill>
                  <a:schemeClr val="bg1"/>
                </a:solidFill>
                <a:latin typeface="Arial" charset="0"/>
              </a:defRPr>
            </a:lvl8pPr>
            <a:lvl9pPr marL="3886200" indent="-228600" eaLnBrk="0" fontAlgn="base" hangingPunct="0">
              <a:spcBef>
                <a:spcPct val="20000"/>
              </a:spcBef>
              <a:spcAft>
                <a:spcPct val="0"/>
              </a:spcAft>
              <a:buChar char="»"/>
              <a:defRPr sz="2000">
                <a:solidFill>
                  <a:schemeClr val="bg1"/>
                </a:solidFill>
                <a:latin typeface="Arial" charset="0"/>
              </a:defRPr>
            </a:lvl9pPr>
          </a:lstStyle>
          <a:p>
            <a:pPr>
              <a:spcBef>
                <a:spcPct val="0"/>
              </a:spcBef>
              <a:buFontTx/>
              <a:buNone/>
            </a:pPr>
            <a:fld id="{1E736926-04D6-BD47-BE5B-9E51FACBE15B}" type="slidenum">
              <a:rPr lang="en-GB" altLang="x-none" sz="1400">
                <a:solidFill>
                  <a:schemeClr val="tx1"/>
                </a:solidFill>
              </a:rPr>
              <a:pPr>
                <a:spcBef>
                  <a:spcPct val="0"/>
                </a:spcBef>
                <a:buFontTx/>
                <a:buNone/>
              </a:pPr>
              <a:t>18</a:t>
            </a:fld>
            <a:endParaRPr lang="en-GB" altLang="x-none" sz="1400">
              <a:solidFill>
                <a:schemeClr val="tx1"/>
              </a:solidFill>
            </a:endParaRPr>
          </a:p>
        </p:txBody>
      </p:sp>
    </p:spTree>
    <p:extLst>
      <p:ext uri="{BB962C8B-B14F-4D97-AF65-F5344CB8AC3E}">
        <p14:creationId xmlns:p14="http://schemas.microsoft.com/office/powerpoint/2010/main" val="2007040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en-US" altLang="x-none"/>
              <a:t>Purpose of Professional Codes</a:t>
            </a:r>
          </a:p>
        </p:txBody>
      </p:sp>
      <p:sp>
        <p:nvSpPr>
          <p:cNvPr id="13315" name="Rectangle 3"/>
          <p:cNvSpPr>
            <a:spLocks noGrp="1" noChangeArrowheads="1"/>
          </p:cNvSpPr>
          <p:nvPr>
            <p:ph type="body" idx="1"/>
          </p:nvPr>
        </p:nvSpPr>
        <p:spPr/>
        <p:txBody>
          <a:bodyPr/>
          <a:lstStyle/>
          <a:p>
            <a:pPr eaLnBrk="1" hangingPunct="1">
              <a:lnSpc>
                <a:spcPct val="90000"/>
              </a:lnSpc>
              <a:defRPr/>
            </a:pPr>
            <a:r>
              <a:rPr lang="en-US" altLang="x-none" dirty="0">
                <a:ea typeface="Times New Roman" charset="0"/>
                <a:cs typeface="Times New Roman" charset="0"/>
              </a:rPr>
              <a:t> Professional codes of ethics are often designed to motivate members of an association to behave in certain ways. </a:t>
            </a:r>
          </a:p>
          <a:p>
            <a:pPr eaLnBrk="1" hangingPunct="1">
              <a:lnSpc>
                <a:spcPct val="90000"/>
              </a:lnSpc>
              <a:defRPr/>
            </a:pPr>
            <a:r>
              <a:rPr lang="en-US" altLang="x-none" dirty="0">
                <a:ea typeface="Times New Roman" charset="0"/>
                <a:cs typeface="Times New Roman" charset="0"/>
              </a:rPr>
              <a:t> Four primary functions of codes are to:</a:t>
            </a:r>
          </a:p>
          <a:p>
            <a:pPr lvl="1" eaLnBrk="1" hangingPunct="1">
              <a:lnSpc>
                <a:spcPct val="90000"/>
              </a:lnSpc>
              <a:defRPr/>
            </a:pPr>
            <a:r>
              <a:rPr lang="en-US" altLang="x-none" i="1" dirty="0">
                <a:ea typeface="Times New Roman" charset="0"/>
                <a:cs typeface="Times New Roman" charset="0"/>
              </a:rPr>
              <a:t>inspire</a:t>
            </a:r>
          </a:p>
          <a:p>
            <a:pPr lvl="1" eaLnBrk="1" hangingPunct="1">
              <a:lnSpc>
                <a:spcPct val="90000"/>
              </a:lnSpc>
              <a:defRPr/>
            </a:pPr>
            <a:r>
              <a:rPr lang="en-US" altLang="x-none" i="1" dirty="0">
                <a:ea typeface="Times New Roman" charset="0"/>
                <a:cs typeface="Times New Roman" charset="0"/>
              </a:rPr>
              <a:t>guide</a:t>
            </a:r>
            <a:r>
              <a:rPr lang="en-US" altLang="x-none" dirty="0">
                <a:ea typeface="Times New Roman" charset="0"/>
                <a:cs typeface="Times New Roman" charset="0"/>
              </a:rPr>
              <a:t> </a:t>
            </a:r>
          </a:p>
          <a:p>
            <a:pPr lvl="1" eaLnBrk="1" hangingPunct="1">
              <a:lnSpc>
                <a:spcPct val="90000"/>
              </a:lnSpc>
              <a:defRPr/>
            </a:pPr>
            <a:r>
              <a:rPr lang="en-US" altLang="x-none" i="1" dirty="0">
                <a:ea typeface="Times New Roman" charset="0"/>
                <a:cs typeface="Times New Roman" charset="0"/>
              </a:rPr>
              <a:t>educate</a:t>
            </a:r>
            <a:r>
              <a:rPr lang="en-US" altLang="x-none" dirty="0">
                <a:ea typeface="Times New Roman" charset="0"/>
                <a:cs typeface="Times New Roman" charset="0"/>
              </a:rPr>
              <a:t> </a:t>
            </a:r>
          </a:p>
          <a:p>
            <a:pPr lvl="1" eaLnBrk="1" hangingPunct="1">
              <a:lnSpc>
                <a:spcPct val="90000"/>
              </a:lnSpc>
              <a:defRPr/>
            </a:pPr>
            <a:r>
              <a:rPr lang="en-US" altLang="x-none" i="1" dirty="0">
                <a:ea typeface="Times New Roman" charset="0"/>
                <a:cs typeface="Times New Roman" charset="0"/>
              </a:rPr>
              <a:t>discipline </a:t>
            </a:r>
            <a:r>
              <a:rPr lang="en-US" altLang="x-none" dirty="0">
                <a:ea typeface="Times New Roman" charset="0"/>
                <a:cs typeface="Times New Roman" charset="0"/>
              </a:rPr>
              <a:t>the members. </a:t>
            </a:r>
          </a:p>
        </p:txBody>
      </p:sp>
      <p:sp>
        <p:nvSpPr>
          <p:cNvPr id="4" name="Slide Number Placeholder 5"/>
          <p:cNvSpPr>
            <a:spLocks noGrp="1"/>
          </p:cNvSpPr>
          <p:nvPr>
            <p:ph type="sldNum" sz="quarter" idx="12"/>
          </p:nvPr>
        </p:nvSpPr>
        <p:spPr>
          <a:xfrm>
            <a:off x="8108430" y="6370875"/>
            <a:ext cx="9144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bg1"/>
                </a:solidFill>
                <a:latin typeface="Arial" charset="0"/>
              </a:defRPr>
            </a:lvl1pPr>
            <a:lvl2pPr marL="742950" indent="-285750">
              <a:spcBef>
                <a:spcPct val="20000"/>
              </a:spcBef>
              <a:buChar char="–"/>
              <a:defRPr sz="2400">
                <a:solidFill>
                  <a:schemeClr val="bg1"/>
                </a:solidFill>
                <a:latin typeface="Arial" charset="0"/>
              </a:defRPr>
            </a:lvl2pPr>
            <a:lvl3pPr marL="1143000" indent="-228600">
              <a:spcBef>
                <a:spcPct val="20000"/>
              </a:spcBef>
              <a:buChar char="•"/>
              <a:defRPr sz="2400">
                <a:solidFill>
                  <a:schemeClr val="bg1"/>
                </a:solidFill>
                <a:latin typeface="Arial" charset="0"/>
              </a:defRPr>
            </a:lvl3pPr>
            <a:lvl4pPr marL="1600200" indent="-228600">
              <a:spcBef>
                <a:spcPct val="20000"/>
              </a:spcBef>
              <a:buChar char="–"/>
              <a:defRPr sz="2000">
                <a:solidFill>
                  <a:schemeClr val="bg1"/>
                </a:solidFill>
                <a:latin typeface="Arial" charset="0"/>
              </a:defRPr>
            </a:lvl4pPr>
            <a:lvl5pPr marL="2057400" indent="-228600">
              <a:spcBef>
                <a:spcPct val="20000"/>
              </a:spcBef>
              <a:buChar char="»"/>
              <a:defRPr sz="2000">
                <a:solidFill>
                  <a:schemeClr val="bg1"/>
                </a:solidFill>
                <a:latin typeface="Arial" charset="0"/>
              </a:defRPr>
            </a:lvl5pPr>
            <a:lvl6pPr marL="2514600" indent="-228600" eaLnBrk="0" fontAlgn="base" hangingPunct="0">
              <a:spcBef>
                <a:spcPct val="20000"/>
              </a:spcBef>
              <a:spcAft>
                <a:spcPct val="0"/>
              </a:spcAft>
              <a:buChar char="»"/>
              <a:defRPr sz="2000">
                <a:solidFill>
                  <a:schemeClr val="bg1"/>
                </a:solidFill>
                <a:latin typeface="Arial" charset="0"/>
              </a:defRPr>
            </a:lvl6pPr>
            <a:lvl7pPr marL="2971800" indent="-228600" eaLnBrk="0" fontAlgn="base" hangingPunct="0">
              <a:spcBef>
                <a:spcPct val="20000"/>
              </a:spcBef>
              <a:spcAft>
                <a:spcPct val="0"/>
              </a:spcAft>
              <a:buChar char="»"/>
              <a:defRPr sz="2000">
                <a:solidFill>
                  <a:schemeClr val="bg1"/>
                </a:solidFill>
                <a:latin typeface="Arial" charset="0"/>
              </a:defRPr>
            </a:lvl7pPr>
            <a:lvl8pPr marL="3429000" indent="-228600" eaLnBrk="0" fontAlgn="base" hangingPunct="0">
              <a:spcBef>
                <a:spcPct val="20000"/>
              </a:spcBef>
              <a:spcAft>
                <a:spcPct val="0"/>
              </a:spcAft>
              <a:buChar char="»"/>
              <a:defRPr sz="2000">
                <a:solidFill>
                  <a:schemeClr val="bg1"/>
                </a:solidFill>
                <a:latin typeface="Arial" charset="0"/>
              </a:defRPr>
            </a:lvl8pPr>
            <a:lvl9pPr marL="3886200" indent="-228600" eaLnBrk="0" fontAlgn="base" hangingPunct="0">
              <a:spcBef>
                <a:spcPct val="20000"/>
              </a:spcBef>
              <a:spcAft>
                <a:spcPct val="0"/>
              </a:spcAft>
              <a:buChar char="»"/>
              <a:defRPr sz="2000">
                <a:solidFill>
                  <a:schemeClr val="bg1"/>
                </a:solidFill>
                <a:latin typeface="Arial" charset="0"/>
              </a:defRPr>
            </a:lvl9pPr>
          </a:lstStyle>
          <a:p>
            <a:pPr>
              <a:spcBef>
                <a:spcPct val="0"/>
              </a:spcBef>
              <a:buFontTx/>
              <a:buNone/>
            </a:pPr>
            <a:fld id="{1E736926-04D6-BD47-BE5B-9E51FACBE15B}" type="slidenum">
              <a:rPr lang="en-GB" altLang="x-none" sz="1400">
                <a:solidFill>
                  <a:schemeClr val="tx1"/>
                </a:solidFill>
              </a:rPr>
              <a:pPr>
                <a:spcBef>
                  <a:spcPct val="0"/>
                </a:spcBef>
                <a:buFontTx/>
                <a:buNone/>
              </a:pPr>
              <a:t>19</a:t>
            </a:fld>
            <a:endParaRPr lang="en-GB" altLang="x-none" sz="1400">
              <a:solidFill>
                <a:schemeClr val="tx1"/>
              </a:solidFill>
            </a:endParaRPr>
          </a:p>
        </p:txBody>
      </p:sp>
    </p:spTree>
    <p:extLst>
      <p:ext uri="{BB962C8B-B14F-4D97-AF65-F5344CB8AC3E}">
        <p14:creationId xmlns:p14="http://schemas.microsoft.com/office/powerpoint/2010/main" val="1702409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anim calcmode="lin" valueType="num">
                                      <p:cBhvr additive="base">
                                        <p:cTn id="13" dur="500" fill="hold"/>
                                        <p:tgtEl>
                                          <p:spTgt spid="133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5">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 calcmode="lin" valueType="num">
                                      <p:cBhvr additive="base">
                                        <p:cTn id="17" dur="500" fill="hold"/>
                                        <p:tgtEl>
                                          <p:spTgt spid="1331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331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3315">
                                            <p:txEl>
                                              <p:pRg st="3" end="3"/>
                                            </p:txEl>
                                          </p:spTgt>
                                        </p:tgtEl>
                                        <p:attrNameLst>
                                          <p:attrName>style.visibility</p:attrName>
                                        </p:attrNameLst>
                                      </p:cBhvr>
                                      <p:to>
                                        <p:strVal val="visible"/>
                                      </p:to>
                                    </p:set>
                                    <p:anim calcmode="lin" valueType="num">
                                      <p:cBhvr additive="base">
                                        <p:cTn id="21" dur="500" fill="hold"/>
                                        <p:tgtEl>
                                          <p:spTgt spid="1331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331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3315">
                                            <p:txEl>
                                              <p:pRg st="4" end="4"/>
                                            </p:txEl>
                                          </p:spTgt>
                                        </p:tgtEl>
                                        <p:attrNameLst>
                                          <p:attrName>style.visibility</p:attrName>
                                        </p:attrNameLst>
                                      </p:cBhvr>
                                      <p:to>
                                        <p:strVal val="visible"/>
                                      </p:to>
                                    </p:set>
                                    <p:anim calcmode="lin" valueType="num">
                                      <p:cBhvr additive="base">
                                        <p:cTn id="25" dur="500" fill="hold"/>
                                        <p:tgtEl>
                                          <p:spTgt spid="1331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5">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3315">
                                            <p:txEl>
                                              <p:pRg st="5" end="5"/>
                                            </p:txEl>
                                          </p:spTgt>
                                        </p:tgtEl>
                                        <p:attrNameLst>
                                          <p:attrName>style.visibility</p:attrName>
                                        </p:attrNameLst>
                                      </p:cBhvr>
                                      <p:to>
                                        <p:strVal val="visible"/>
                                      </p:to>
                                    </p:set>
                                    <p:anim calcmode="lin" valueType="num">
                                      <p:cBhvr additive="base">
                                        <p:cTn id="29" dur="500" fill="hold"/>
                                        <p:tgtEl>
                                          <p:spTgt spid="13315">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331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sldNum" idx="12"/>
          </p:nvPr>
        </p:nvSpPr>
        <p:spPr>
          <a:xfrm>
            <a:off x="7696200" y="6248400"/>
            <a:ext cx="914400" cy="381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a:solidFill>
                  <a:schemeClr val="dk1"/>
                </a:solidFill>
                <a:latin typeface="Times New Roman"/>
                <a:ea typeface="Times New Roman"/>
                <a:cs typeface="Times New Roman"/>
                <a:sym typeface="Times New Roman"/>
              </a:rPr>
              <a:t>2</a:t>
            </a:fld>
            <a:endParaRPr lang="en-GB" sz="1400" b="0" i="0" u="none" strike="noStrike" cap="none">
              <a:solidFill>
                <a:schemeClr val="dk1"/>
              </a:solidFill>
              <a:latin typeface="Times New Roman"/>
              <a:ea typeface="Times New Roman"/>
              <a:cs typeface="Times New Roman"/>
              <a:sym typeface="Times New Roman"/>
            </a:endParaRPr>
          </a:p>
        </p:txBody>
      </p:sp>
      <p:sp>
        <p:nvSpPr>
          <p:cNvPr id="74" name="Shape 74"/>
          <p:cNvSpPr txBox="1">
            <a:spLocks noGrp="1"/>
          </p:cNvSpPr>
          <p:nvPr>
            <p:ph type="title"/>
          </p:nvPr>
        </p:nvSpPr>
        <p:spPr>
          <a:xfrm>
            <a:off x="304800" y="381000"/>
            <a:ext cx="8381999" cy="6857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FF"/>
              </a:buClr>
              <a:buSzPct val="25000"/>
              <a:buFont typeface="Comic Sans MS"/>
              <a:buNone/>
            </a:pPr>
            <a:r>
              <a:rPr lang="en-GB" sz="3600" b="1" i="0" u="none" strike="noStrike" cap="none">
                <a:solidFill>
                  <a:srgbClr val="0000FF"/>
                </a:solidFill>
                <a:latin typeface="Comic Sans MS"/>
                <a:ea typeface="Comic Sans MS"/>
                <a:cs typeface="Comic Sans MS"/>
                <a:sym typeface="Comic Sans MS"/>
              </a:rPr>
              <a:t>Lecture Outline</a:t>
            </a:r>
          </a:p>
        </p:txBody>
      </p:sp>
      <p:sp>
        <p:nvSpPr>
          <p:cNvPr id="75" name="Shape 75"/>
          <p:cNvSpPr txBox="1">
            <a:spLocks noGrp="1"/>
          </p:cNvSpPr>
          <p:nvPr>
            <p:ph type="body" idx="1"/>
          </p:nvPr>
        </p:nvSpPr>
        <p:spPr>
          <a:xfrm>
            <a:off x="304800" y="1378827"/>
            <a:ext cx="8610599" cy="5001984"/>
          </a:xfrm>
          <a:prstGeom prst="rect">
            <a:avLst/>
          </a:prstGeom>
          <a:noFill/>
          <a:ln>
            <a:noFill/>
          </a:ln>
        </p:spPr>
        <p:txBody>
          <a:bodyPr lIns="91425" tIns="45700" rIns="91425" bIns="45700" anchor="t" anchorCtr="0">
            <a:noAutofit/>
          </a:bodyPr>
          <a:lstStyle/>
          <a:p>
            <a:pPr marL="223836" marR="0" lvl="0" indent="-223836" algn="l" rtl="0">
              <a:lnSpc>
                <a:spcPct val="100000"/>
              </a:lnSpc>
              <a:spcBef>
                <a:spcPts val="1200"/>
              </a:spcBef>
              <a:spcAft>
                <a:spcPts val="0"/>
              </a:spcAft>
              <a:buClr>
                <a:srgbClr val="0000FF"/>
              </a:buClr>
              <a:buSzPct val="100000"/>
              <a:buFont typeface="Comic Sans MS"/>
              <a:buChar char="•"/>
            </a:pPr>
            <a:r>
              <a:rPr lang="en-US" sz="3200" dirty="0">
                <a:solidFill>
                  <a:schemeClr val="accent2">
                    <a:lumMod val="60000"/>
                    <a:lumOff val="40000"/>
                  </a:schemeClr>
                </a:solidFill>
              </a:rPr>
              <a:t>Ethics and the Informatics Profession</a:t>
            </a:r>
          </a:p>
          <a:p>
            <a:pPr marL="223836" marR="0" lvl="0" indent="-223836" algn="l" rtl="0">
              <a:lnSpc>
                <a:spcPct val="100000"/>
              </a:lnSpc>
              <a:spcBef>
                <a:spcPts val="1200"/>
              </a:spcBef>
              <a:spcAft>
                <a:spcPts val="0"/>
              </a:spcAft>
              <a:buClr>
                <a:srgbClr val="0000FF"/>
              </a:buClr>
              <a:buSzPct val="100000"/>
              <a:buFont typeface="Comic Sans MS"/>
              <a:buChar char="•"/>
            </a:pPr>
            <a:r>
              <a:rPr lang="en-US" sz="3200" dirty="0">
                <a:solidFill>
                  <a:schemeClr val="accent2">
                    <a:lumMod val="60000"/>
                    <a:lumOff val="40000"/>
                  </a:schemeClr>
                </a:solidFill>
              </a:rPr>
              <a:t>Professional Ethical Codes for Information Processing professionals</a:t>
            </a:r>
          </a:p>
          <a:p>
            <a:pPr marL="223836" marR="0" lvl="0" indent="-223836" algn="l" rtl="0">
              <a:lnSpc>
                <a:spcPct val="100000"/>
              </a:lnSpc>
              <a:spcBef>
                <a:spcPts val="1200"/>
              </a:spcBef>
              <a:spcAft>
                <a:spcPts val="0"/>
              </a:spcAft>
              <a:buClr>
                <a:srgbClr val="0000FF"/>
              </a:buClr>
              <a:buSzPct val="100000"/>
              <a:buFont typeface="Comic Sans MS"/>
              <a:buChar char="•"/>
            </a:pPr>
            <a:r>
              <a:rPr lang="en-US" sz="3200" dirty="0">
                <a:solidFill>
                  <a:schemeClr val="accent2">
                    <a:lumMod val="60000"/>
                    <a:lumOff val="40000"/>
                  </a:schemeClr>
                </a:solidFill>
              </a:rPr>
              <a:t>Examples of Ethical Codes</a:t>
            </a:r>
          </a:p>
          <a:p>
            <a:pPr marL="223836" marR="0" lvl="0" indent="-223836" algn="l" rtl="0">
              <a:lnSpc>
                <a:spcPct val="100000"/>
              </a:lnSpc>
              <a:spcBef>
                <a:spcPts val="1200"/>
              </a:spcBef>
              <a:spcAft>
                <a:spcPts val="0"/>
              </a:spcAft>
              <a:buClr>
                <a:srgbClr val="0000FF"/>
              </a:buClr>
              <a:buSzPct val="100000"/>
              <a:buFont typeface="Comic Sans MS"/>
              <a:buChar char="•"/>
            </a:pPr>
            <a:r>
              <a:rPr lang="en-US" sz="3200" dirty="0">
                <a:solidFill>
                  <a:schemeClr val="accent2">
                    <a:lumMod val="60000"/>
                    <a:lumOff val="40000"/>
                  </a:schemeClr>
                </a:solidFill>
              </a:rPr>
              <a:t>Limits of Ethical Codes</a:t>
            </a:r>
          </a:p>
          <a:p>
            <a:pPr marL="223836" marR="0" lvl="0" indent="-223836" algn="l" rtl="0">
              <a:lnSpc>
                <a:spcPct val="100000"/>
              </a:lnSpc>
              <a:spcBef>
                <a:spcPts val="1200"/>
              </a:spcBef>
              <a:spcAft>
                <a:spcPts val="0"/>
              </a:spcAft>
              <a:buClr>
                <a:srgbClr val="0000FF"/>
              </a:buClr>
              <a:buSzPct val="100000"/>
              <a:buFont typeface="Comic Sans MS"/>
              <a:buChar char="•"/>
            </a:pPr>
            <a:endParaRPr lang="en-US" sz="3200" dirty="0">
              <a:solidFill>
                <a:schemeClr val="accent2">
                  <a:lumMod val="60000"/>
                  <a:lumOff val="40000"/>
                </a:schemeClr>
              </a:solidFill>
            </a:endParaRPr>
          </a:p>
          <a:p>
            <a:pPr>
              <a:spcBef>
                <a:spcPct val="50000"/>
              </a:spcBef>
              <a:buFontTx/>
              <a:buNone/>
            </a:pPr>
            <a:r>
              <a:rPr lang="en-US" sz="1800" b="1" dirty="0">
                <a:solidFill>
                  <a:schemeClr val="accent2">
                    <a:lumMod val="60000"/>
                    <a:lumOff val="40000"/>
                  </a:schemeClr>
                </a:solidFill>
              </a:rPr>
              <a:t>These slides are partially based on slides of Prof. </a:t>
            </a:r>
            <a:r>
              <a:rPr lang="en-US" altLang="x-none" sz="2000" b="1" i="1" dirty="0" err="1"/>
              <a:t>Gordana</a:t>
            </a:r>
            <a:r>
              <a:rPr lang="en-US" altLang="x-none" sz="2000" b="1" i="1" dirty="0"/>
              <a:t> </a:t>
            </a:r>
            <a:r>
              <a:rPr lang="en-US" altLang="x-none" sz="2000" b="1" i="1" dirty="0" err="1"/>
              <a:t>Dodig-Crnkovic</a:t>
            </a:r>
            <a:r>
              <a:rPr lang="en-US" altLang="x-none" sz="2000" b="1" i="1" dirty="0"/>
              <a:t> - </a:t>
            </a:r>
            <a:r>
              <a:rPr lang="en-US" altLang="x-none" sz="1800" b="1" dirty="0"/>
              <a:t>School of Innovation, Design and Engineering, </a:t>
            </a:r>
            <a:r>
              <a:rPr lang="en-US" altLang="x-none" sz="1800" b="1" dirty="0" err="1"/>
              <a:t>Mälardalen</a:t>
            </a:r>
            <a:r>
              <a:rPr lang="en-US" altLang="x-none" sz="1800" b="1" dirty="0"/>
              <a:t> University, as well as slides </a:t>
            </a:r>
            <a:r>
              <a:rPr lang="en-GB" sz="1800" b="1" dirty="0">
                <a:solidFill>
                  <a:schemeClr val="accent2">
                    <a:lumMod val="60000"/>
                    <a:lumOff val="40000"/>
                  </a:schemeClr>
                </a:solidFill>
              </a:rPr>
              <a:t>slides from </a:t>
            </a:r>
            <a:r>
              <a:rPr lang="en-GB" altLang="x-none" sz="1800" b="1" dirty="0"/>
              <a:t>Chapter 9 of Michael J. Quinn, “Ethics for the Information Age”</a:t>
            </a:r>
          </a:p>
          <a:p>
            <a:pPr marL="223836" marR="0" lvl="0" indent="-223836" algn="l" rtl="0">
              <a:lnSpc>
                <a:spcPct val="100000"/>
              </a:lnSpc>
              <a:spcBef>
                <a:spcPts val="1200"/>
              </a:spcBef>
              <a:spcAft>
                <a:spcPts val="0"/>
              </a:spcAft>
              <a:buClr>
                <a:srgbClr val="0000FF"/>
              </a:buClr>
              <a:buSzPct val="100000"/>
              <a:buFont typeface="Comic Sans MS"/>
              <a:buChar char="•"/>
            </a:pPr>
            <a:endParaRPr lang="en-US" sz="3200" dirty="0">
              <a:solidFill>
                <a:schemeClr val="accent2">
                  <a:lumMod val="60000"/>
                  <a:lumOff val="40000"/>
                </a:schemeClr>
              </a:solidFill>
            </a:endParaRPr>
          </a:p>
          <a:p>
            <a:pPr marL="223838" marR="0" lvl="0" indent="-71438" algn="l" rtl="0">
              <a:lnSpc>
                <a:spcPct val="100000"/>
              </a:lnSpc>
              <a:spcBef>
                <a:spcPts val="1200"/>
              </a:spcBef>
              <a:spcAft>
                <a:spcPts val="0"/>
              </a:spcAft>
              <a:buClr>
                <a:srgbClr val="0000FF"/>
              </a:buClr>
              <a:buSzPct val="25000"/>
              <a:buFont typeface="Comic Sans MS"/>
              <a:buNone/>
            </a:pPr>
            <a:endParaRPr sz="3200" b="0" i="0" u="none" strike="noStrike" cap="none" dirty="0">
              <a:solidFill>
                <a:schemeClr val="accent2">
                  <a:lumMod val="60000"/>
                  <a:lumOff val="40000"/>
                </a:schemeClr>
              </a:solidFill>
              <a:latin typeface="Comic Sans MS"/>
              <a:ea typeface="Comic Sans MS"/>
              <a:cs typeface="Comic Sans MS"/>
              <a:sym typeface="Comic Sans MS"/>
            </a:endParaRPr>
          </a:p>
        </p:txBody>
      </p:sp>
    </p:spTree>
    <p:extLst>
      <p:ext uri="{BB962C8B-B14F-4D97-AF65-F5344CB8AC3E}">
        <p14:creationId xmlns:p14="http://schemas.microsoft.com/office/powerpoint/2010/main" val="1351411920"/>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Critiques of These Codes</a:t>
            </a:r>
          </a:p>
        </p:txBody>
      </p:sp>
      <p:sp>
        <p:nvSpPr>
          <p:cNvPr id="3" name="Text Placeholder 2"/>
          <p:cNvSpPr>
            <a:spLocks noGrp="1"/>
          </p:cNvSpPr>
          <p:nvPr>
            <p:ph type="body" idx="1"/>
          </p:nvPr>
        </p:nvSpPr>
        <p:spPr>
          <a:xfrm>
            <a:off x="656771" y="1494020"/>
            <a:ext cx="7953829" cy="4754380"/>
          </a:xfrm>
        </p:spPr>
        <p:txBody>
          <a:bodyPr/>
          <a:lstStyle/>
          <a:p>
            <a:pPr>
              <a:spcAft>
                <a:spcPct val="0"/>
              </a:spcAft>
              <a:buClrTx/>
            </a:pPr>
            <a:r>
              <a:rPr lang="en-GB" altLang="x-none" sz="2000" b="1" dirty="0"/>
              <a:t> Difficult to follow all provisions (no war related work allowed?)</a:t>
            </a:r>
          </a:p>
          <a:p>
            <a:pPr>
              <a:spcAft>
                <a:spcPct val="0"/>
              </a:spcAft>
              <a:buClrTx/>
            </a:pPr>
            <a:r>
              <a:rPr lang="en-GB" altLang="x-none" sz="2000" b="1" dirty="0"/>
              <a:t> No criticism implied, or allowed (?)</a:t>
            </a:r>
          </a:p>
          <a:p>
            <a:pPr>
              <a:spcAft>
                <a:spcPct val="0"/>
              </a:spcAft>
              <a:buClrTx/>
            </a:pPr>
            <a:r>
              <a:rPr lang="en-GB" altLang="x-none" sz="2000" b="1" dirty="0"/>
              <a:t> Obedience seems to be an assumption</a:t>
            </a:r>
          </a:p>
          <a:p>
            <a:pPr>
              <a:spcAft>
                <a:spcPct val="0"/>
              </a:spcAft>
              <a:buClrTx/>
            </a:pPr>
            <a:r>
              <a:rPr lang="en-GB" altLang="x-none" sz="2000" b="1" dirty="0"/>
              <a:t> Workplace democracy or collective decision not included</a:t>
            </a:r>
          </a:p>
          <a:p>
            <a:pPr>
              <a:spcAft>
                <a:spcPct val="0"/>
              </a:spcAft>
              <a:buClrTx/>
            </a:pPr>
            <a:r>
              <a:rPr lang="en-GB" altLang="x-none" sz="2000" b="1" dirty="0"/>
              <a:t> Emphasis on property and ownership</a:t>
            </a:r>
          </a:p>
          <a:p>
            <a:pPr>
              <a:spcAft>
                <a:spcPct val="0"/>
              </a:spcAft>
              <a:buClrTx/>
            </a:pPr>
            <a:r>
              <a:rPr lang="en-GB" altLang="x-none" sz="2000" b="1" dirty="0"/>
              <a:t> Describes procedures to minimize access to private data, but does not say what may be issues (race, religion, politics...)   </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GB" sz="1400" b="0" i="0" u="none" strike="noStrike" cap="none" smtClean="0">
                <a:solidFill>
                  <a:schemeClr val="dk1"/>
                </a:solidFill>
                <a:latin typeface="Times New Roman"/>
                <a:ea typeface="Times New Roman"/>
                <a:cs typeface="Times New Roman"/>
                <a:sym typeface="Times New Roman"/>
              </a:rPr>
              <a:t>20</a:t>
            </a:fld>
            <a:endParaRPr lang="en-GB" sz="14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86282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304800"/>
            <a:ext cx="8305800" cy="1143000"/>
          </a:xfrm>
        </p:spPr>
        <p:txBody>
          <a:bodyPr/>
          <a:lstStyle/>
          <a:p>
            <a:pPr eaLnBrk="1" hangingPunct="1">
              <a:defRPr/>
            </a:pPr>
            <a:r>
              <a:rPr lang="en-US" altLang="x-none" b="1" dirty="0"/>
              <a:t>Some Strengths and Weaknesses of Professional Codes</a:t>
            </a:r>
          </a:p>
        </p:txBody>
      </p:sp>
      <p:graphicFrame>
        <p:nvGraphicFramePr>
          <p:cNvPr id="14339" name="Group 3"/>
          <p:cNvGraphicFramePr>
            <a:graphicFrameLocks noGrp="1"/>
          </p:cNvGraphicFramePr>
          <p:nvPr>
            <p:extLst>
              <p:ext uri="{D42A27DB-BD31-4B8C-83A1-F6EECF244321}">
                <p14:modId xmlns:p14="http://schemas.microsoft.com/office/powerpoint/2010/main" val="1340786264"/>
              </p:ext>
            </p:extLst>
          </p:nvPr>
        </p:nvGraphicFramePr>
        <p:xfrm>
          <a:off x="533400" y="2041525"/>
          <a:ext cx="8077200" cy="4438651"/>
        </p:xfrm>
        <a:graphic>
          <a:graphicData uri="http://schemas.openxmlformats.org/drawingml/2006/table">
            <a:tbl>
              <a:tblPr/>
              <a:tblGrid>
                <a:gridCol w="40386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617582">
                <a:tc>
                  <a:txBody>
                    <a:bodyPr/>
                    <a:lstStyle>
                      <a:lvl1pPr>
                        <a:spcBef>
                          <a:spcPct val="20000"/>
                        </a:spcBef>
                        <a:buClr>
                          <a:schemeClr val="accent1"/>
                        </a:buClr>
                        <a:buSzPct val="65000"/>
                        <a:buFont typeface="Wingdings" charset="2"/>
                        <a:defRPr sz="2600">
                          <a:solidFill>
                            <a:schemeClr val="tx1"/>
                          </a:solidFill>
                          <a:latin typeface="Arial" charset="0"/>
                        </a:defRPr>
                      </a:lvl1pPr>
                      <a:lvl2pPr>
                        <a:spcBef>
                          <a:spcPct val="20000"/>
                        </a:spcBef>
                        <a:buClr>
                          <a:schemeClr val="accent2"/>
                        </a:buClr>
                        <a:buSzPct val="60000"/>
                        <a:buFont typeface="Wingdings" charset="2"/>
                        <a:defRPr sz="2200">
                          <a:solidFill>
                            <a:schemeClr val="tx1"/>
                          </a:solidFill>
                          <a:latin typeface="Arial" charset="0"/>
                        </a:defRPr>
                      </a:lvl2pPr>
                      <a:lvl3pPr>
                        <a:spcBef>
                          <a:spcPct val="20000"/>
                        </a:spcBef>
                        <a:buClr>
                          <a:schemeClr val="accent1"/>
                        </a:buClr>
                        <a:buSzPct val="65000"/>
                        <a:buFont typeface="Wingdings" charset="2"/>
                        <a:defRPr sz="2000">
                          <a:solidFill>
                            <a:schemeClr val="tx1"/>
                          </a:solidFill>
                          <a:latin typeface="Arial" charset="0"/>
                        </a:defRPr>
                      </a:lvl3pPr>
                      <a:lvl4pPr>
                        <a:spcBef>
                          <a:spcPct val="20000"/>
                        </a:spcBef>
                        <a:buClr>
                          <a:schemeClr val="accent2"/>
                        </a:buClr>
                        <a:buSzPct val="70000"/>
                        <a:buFont typeface="Wingdings" charset="2"/>
                        <a:defRPr>
                          <a:solidFill>
                            <a:schemeClr val="tx1"/>
                          </a:solidFill>
                          <a:latin typeface="Arial" charset="0"/>
                        </a:defRPr>
                      </a:lvl4pPr>
                      <a:lvl5pPr>
                        <a:spcBef>
                          <a:spcPct val="20000"/>
                        </a:spcBef>
                        <a:buClr>
                          <a:schemeClr val="accent1"/>
                        </a:buClr>
                        <a:buSzPct val="75000"/>
                        <a:buFont typeface="Wingdings" charset="2"/>
                        <a:defRPr>
                          <a:solidFill>
                            <a:schemeClr val="tx1"/>
                          </a:solidFill>
                          <a:latin typeface="Arial" charset="0"/>
                        </a:defRPr>
                      </a:lvl5pPr>
                      <a:lvl6pPr fontAlgn="base">
                        <a:spcBef>
                          <a:spcPct val="20000"/>
                        </a:spcBef>
                        <a:spcAft>
                          <a:spcPct val="0"/>
                        </a:spcAft>
                        <a:buClr>
                          <a:schemeClr val="accent1"/>
                        </a:buClr>
                        <a:buSzPct val="75000"/>
                        <a:buFont typeface="Wingdings" charset="2"/>
                        <a:defRPr>
                          <a:solidFill>
                            <a:schemeClr val="tx1"/>
                          </a:solidFill>
                          <a:latin typeface="Arial" charset="0"/>
                        </a:defRPr>
                      </a:lvl6pPr>
                      <a:lvl7pPr fontAlgn="base">
                        <a:spcBef>
                          <a:spcPct val="20000"/>
                        </a:spcBef>
                        <a:spcAft>
                          <a:spcPct val="0"/>
                        </a:spcAft>
                        <a:buClr>
                          <a:schemeClr val="accent1"/>
                        </a:buClr>
                        <a:buSzPct val="75000"/>
                        <a:buFont typeface="Wingdings" charset="2"/>
                        <a:defRPr>
                          <a:solidFill>
                            <a:schemeClr val="tx1"/>
                          </a:solidFill>
                          <a:latin typeface="Arial" charset="0"/>
                        </a:defRPr>
                      </a:lvl7pPr>
                      <a:lvl8pPr fontAlgn="base">
                        <a:spcBef>
                          <a:spcPct val="20000"/>
                        </a:spcBef>
                        <a:spcAft>
                          <a:spcPct val="0"/>
                        </a:spcAft>
                        <a:buClr>
                          <a:schemeClr val="accent1"/>
                        </a:buClr>
                        <a:buSzPct val="75000"/>
                        <a:buFont typeface="Wingdings" charset="2"/>
                        <a:defRPr>
                          <a:solidFill>
                            <a:schemeClr val="tx1"/>
                          </a:solidFill>
                          <a:latin typeface="Arial" charset="0"/>
                        </a:defRPr>
                      </a:lvl8pPr>
                      <a:lvl9pPr fontAlgn="base">
                        <a:spcBef>
                          <a:spcPct val="20000"/>
                        </a:spcBef>
                        <a:spcAft>
                          <a:spcPct val="0"/>
                        </a:spcAft>
                        <a:buClr>
                          <a:schemeClr val="accent1"/>
                        </a:buClr>
                        <a:buSzPct val="75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400" b="0" i="0" u="none" strike="noStrike" cap="none" normalizeH="0" baseline="0">
                          <a:ln>
                            <a:noFill/>
                          </a:ln>
                          <a:solidFill>
                            <a:schemeClr val="accent6">
                              <a:lumMod val="50000"/>
                              <a:lumOff val="50000"/>
                            </a:schemeClr>
                          </a:solidFill>
                          <a:effectLst/>
                          <a:latin typeface="Arial" charset="0"/>
                          <a:ea typeface="Times New Roman" charset="0"/>
                          <a:cs typeface="Times New Roman" charset="0"/>
                        </a:rPr>
                        <a:t>Codes inspire the members of a profession to behave ethically.</a:t>
                      </a:r>
                      <a:endParaRPr kumimoji="0" lang="en-US" altLang="x-none" sz="1800" b="0" i="0" u="none" strike="noStrike" cap="none" normalizeH="0" baseline="0">
                        <a:ln>
                          <a:noFill/>
                        </a:ln>
                        <a:solidFill>
                          <a:schemeClr val="accent6">
                            <a:lumMod val="50000"/>
                            <a:lumOff val="50000"/>
                          </a:schemeClr>
                        </a:solidFill>
                        <a:effectLst/>
                        <a:latin typeface="Arial" charset="0"/>
                      </a:endParaRP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charset="2"/>
                        <a:defRPr sz="2600">
                          <a:solidFill>
                            <a:schemeClr val="tx1"/>
                          </a:solidFill>
                          <a:latin typeface="Arial" charset="0"/>
                        </a:defRPr>
                      </a:lvl1pPr>
                      <a:lvl2pPr>
                        <a:spcBef>
                          <a:spcPct val="20000"/>
                        </a:spcBef>
                        <a:buClr>
                          <a:schemeClr val="accent2"/>
                        </a:buClr>
                        <a:buSzPct val="60000"/>
                        <a:buFont typeface="Wingdings" charset="2"/>
                        <a:defRPr sz="2200">
                          <a:solidFill>
                            <a:schemeClr val="tx1"/>
                          </a:solidFill>
                          <a:latin typeface="Arial" charset="0"/>
                        </a:defRPr>
                      </a:lvl2pPr>
                      <a:lvl3pPr>
                        <a:spcBef>
                          <a:spcPct val="20000"/>
                        </a:spcBef>
                        <a:buClr>
                          <a:schemeClr val="accent1"/>
                        </a:buClr>
                        <a:buSzPct val="65000"/>
                        <a:buFont typeface="Wingdings" charset="2"/>
                        <a:defRPr sz="2000">
                          <a:solidFill>
                            <a:schemeClr val="tx1"/>
                          </a:solidFill>
                          <a:latin typeface="Arial" charset="0"/>
                        </a:defRPr>
                      </a:lvl3pPr>
                      <a:lvl4pPr>
                        <a:spcBef>
                          <a:spcPct val="20000"/>
                        </a:spcBef>
                        <a:buClr>
                          <a:schemeClr val="accent2"/>
                        </a:buClr>
                        <a:buSzPct val="70000"/>
                        <a:buFont typeface="Wingdings" charset="2"/>
                        <a:defRPr>
                          <a:solidFill>
                            <a:schemeClr val="tx1"/>
                          </a:solidFill>
                          <a:latin typeface="Arial" charset="0"/>
                        </a:defRPr>
                      </a:lvl4pPr>
                      <a:lvl5pPr>
                        <a:spcBef>
                          <a:spcPct val="20000"/>
                        </a:spcBef>
                        <a:buClr>
                          <a:schemeClr val="accent1"/>
                        </a:buClr>
                        <a:buSzPct val="75000"/>
                        <a:buFont typeface="Wingdings" charset="2"/>
                        <a:defRPr>
                          <a:solidFill>
                            <a:schemeClr val="tx1"/>
                          </a:solidFill>
                          <a:latin typeface="Arial" charset="0"/>
                        </a:defRPr>
                      </a:lvl5pPr>
                      <a:lvl6pPr fontAlgn="base">
                        <a:spcBef>
                          <a:spcPct val="20000"/>
                        </a:spcBef>
                        <a:spcAft>
                          <a:spcPct val="0"/>
                        </a:spcAft>
                        <a:buClr>
                          <a:schemeClr val="accent1"/>
                        </a:buClr>
                        <a:buSzPct val="75000"/>
                        <a:buFont typeface="Wingdings" charset="2"/>
                        <a:defRPr>
                          <a:solidFill>
                            <a:schemeClr val="tx1"/>
                          </a:solidFill>
                          <a:latin typeface="Arial" charset="0"/>
                        </a:defRPr>
                      </a:lvl6pPr>
                      <a:lvl7pPr fontAlgn="base">
                        <a:spcBef>
                          <a:spcPct val="20000"/>
                        </a:spcBef>
                        <a:spcAft>
                          <a:spcPct val="0"/>
                        </a:spcAft>
                        <a:buClr>
                          <a:schemeClr val="accent1"/>
                        </a:buClr>
                        <a:buSzPct val="75000"/>
                        <a:buFont typeface="Wingdings" charset="2"/>
                        <a:defRPr>
                          <a:solidFill>
                            <a:schemeClr val="tx1"/>
                          </a:solidFill>
                          <a:latin typeface="Arial" charset="0"/>
                        </a:defRPr>
                      </a:lvl7pPr>
                      <a:lvl8pPr fontAlgn="base">
                        <a:spcBef>
                          <a:spcPct val="20000"/>
                        </a:spcBef>
                        <a:spcAft>
                          <a:spcPct val="0"/>
                        </a:spcAft>
                        <a:buClr>
                          <a:schemeClr val="accent1"/>
                        </a:buClr>
                        <a:buSzPct val="75000"/>
                        <a:buFont typeface="Wingdings" charset="2"/>
                        <a:defRPr>
                          <a:solidFill>
                            <a:schemeClr val="tx1"/>
                          </a:solidFill>
                          <a:latin typeface="Arial" charset="0"/>
                        </a:defRPr>
                      </a:lvl8pPr>
                      <a:lvl9pPr fontAlgn="base">
                        <a:spcBef>
                          <a:spcPct val="20000"/>
                        </a:spcBef>
                        <a:spcAft>
                          <a:spcPct val="0"/>
                        </a:spcAft>
                        <a:buClr>
                          <a:schemeClr val="accent1"/>
                        </a:buClr>
                        <a:buSzPct val="75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400" b="0" i="0" u="none" strike="noStrike" cap="none" normalizeH="0" baseline="0">
                          <a:ln>
                            <a:noFill/>
                          </a:ln>
                          <a:solidFill>
                            <a:schemeClr val="accent6">
                              <a:lumMod val="50000"/>
                              <a:lumOff val="50000"/>
                            </a:schemeClr>
                          </a:solidFill>
                          <a:effectLst/>
                          <a:latin typeface="Arial" charset="0"/>
                          <a:ea typeface="Times New Roman" charset="0"/>
                          <a:cs typeface="Times New Roman" charset="0"/>
                        </a:rPr>
                        <a:t>Directives included in many codes tend to be too general and too vague.</a:t>
                      </a:r>
                      <a:r>
                        <a:rPr kumimoji="0" lang="en-US" altLang="x-none" sz="1400" b="0" i="0" u="none" strike="noStrike" cap="none" normalizeH="0" baseline="0">
                          <a:ln>
                            <a:noFill/>
                          </a:ln>
                          <a:solidFill>
                            <a:schemeClr val="accent6">
                              <a:lumMod val="50000"/>
                              <a:lumOff val="50000"/>
                            </a:schemeClr>
                          </a:solidFill>
                          <a:effectLst/>
                          <a:latin typeface="Arial" charset="0"/>
                        </a:rPr>
                        <a:t> </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7582">
                <a:tc>
                  <a:txBody>
                    <a:bodyPr/>
                    <a:lstStyle>
                      <a:lvl1pPr>
                        <a:spcBef>
                          <a:spcPct val="20000"/>
                        </a:spcBef>
                        <a:buClr>
                          <a:schemeClr val="accent1"/>
                        </a:buClr>
                        <a:buSzPct val="65000"/>
                        <a:buFont typeface="Wingdings" charset="2"/>
                        <a:defRPr sz="2600">
                          <a:solidFill>
                            <a:schemeClr val="tx1"/>
                          </a:solidFill>
                          <a:latin typeface="Arial" charset="0"/>
                        </a:defRPr>
                      </a:lvl1pPr>
                      <a:lvl2pPr>
                        <a:spcBef>
                          <a:spcPct val="20000"/>
                        </a:spcBef>
                        <a:buClr>
                          <a:schemeClr val="accent2"/>
                        </a:buClr>
                        <a:buSzPct val="60000"/>
                        <a:buFont typeface="Wingdings" charset="2"/>
                        <a:defRPr sz="2200">
                          <a:solidFill>
                            <a:schemeClr val="tx1"/>
                          </a:solidFill>
                          <a:latin typeface="Arial" charset="0"/>
                        </a:defRPr>
                      </a:lvl2pPr>
                      <a:lvl3pPr>
                        <a:spcBef>
                          <a:spcPct val="20000"/>
                        </a:spcBef>
                        <a:buClr>
                          <a:schemeClr val="accent1"/>
                        </a:buClr>
                        <a:buSzPct val="65000"/>
                        <a:buFont typeface="Wingdings" charset="2"/>
                        <a:defRPr sz="2000">
                          <a:solidFill>
                            <a:schemeClr val="tx1"/>
                          </a:solidFill>
                          <a:latin typeface="Arial" charset="0"/>
                        </a:defRPr>
                      </a:lvl3pPr>
                      <a:lvl4pPr>
                        <a:spcBef>
                          <a:spcPct val="20000"/>
                        </a:spcBef>
                        <a:buClr>
                          <a:schemeClr val="accent2"/>
                        </a:buClr>
                        <a:buSzPct val="70000"/>
                        <a:buFont typeface="Wingdings" charset="2"/>
                        <a:defRPr>
                          <a:solidFill>
                            <a:schemeClr val="tx1"/>
                          </a:solidFill>
                          <a:latin typeface="Arial" charset="0"/>
                        </a:defRPr>
                      </a:lvl4pPr>
                      <a:lvl5pPr>
                        <a:spcBef>
                          <a:spcPct val="20000"/>
                        </a:spcBef>
                        <a:buClr>
                          <a:schemeClr val="accent1"/>
                        </a:buClr>
                        <a:buSzPct val="75000"/>
                        <a:buFont typeface="Wingdings" charset="2"/>
                        <a:defRPr>
                          <a:solidFill>
                            <a:schemeClr val="tx1"/>
                          </a:solidFill>
                          <a:latin typeface="Arial" charset="0"/>
                        </a:defRPr>
                      </a:lvl5pPr>
                      <a:lvl6pPr fontAlgn="base">
                        <a:spcBef>
                          <a:spcPct val="20000"/>
                        </a:spcBef>
                        <a:spcAft>
                          <a:spcPct val="0"/>
                        </a:spcAft>
                        <a:buClr>
                          <a:schemeClr val="accent1"/>
                        </a:buClr>
                        <a:buSzPct val="75000"/>
                        <a:buFont typeface="Wingdings" charset="2"/>
                        <a:defRPr>
                          <a:solidFill>
                            <a:schemeClr val="tx1"/>
                          </a:solidFill>
                          <a:latin typeface="Arial" charset="0"/>
                        </a:defRPr>
                      </a:lvl6pPr>
                      <a:lvl7pPr fontAlgn="base">
                        <a:spcBef>
                          <a:spcPct val="20000"/>
                        </a:spcBef>
                        <a:spcAft>
                          <a:spcPct val="0"/>
                        </a:spcAft>
                        <a:buClr>
                          <a:schemeClr val="accent1"/>
                        </a:buClr>
                        <a:buSzPct val="75000"/>
                        <a:buFont typeface="Wingdings" charset="2"/>
                        <a:defRPr>
                          <a:solidFill>
                            <a:schemeClr val="tx1"/>
                          </a:solidFill>
                          <a:latin typeface="Arial" charset="0"/>
                        </a:defRPr>
                      </a:lvl7pPr>
                      <a:lvl8pPr fontAlgn="base">
                        <a:spcBef>
                          <a:spcPct val="20000"/>
                        </a:spcBef>
                        <a:spcAft>
                          <a:spcPct val="0"/>
                        </a:spcAft>
                        <a:buClr>
                          <a:schemeClr val="accent1"/>
                        </a:buClr>
                        <a:buSzPct val="75000"/>
                        <a:buFont typeface="Wingdings" charset="2"/>
                        <a:defRPr>
                          <a:solidFill>
                            <a:schemeClr val="tx1"/>
                          </a:solidFill>
                          <a:latin typeface="Arial" charset="0"/>
                        </a:defRPr>
                      </a:lvl8pPr>
                      <a:lvl9pPr fontAlgn="base">
                        <a:spcBef>
                          <a:spcPct val="20000"/>
                        </a:spcBef>
                        <a:spcAft>
                          <a:spcPct val="0"/>
                        </a:spcAft>
                        <a:buClr>
                          <a:schemeClr val="accent1"/>
                        </a:buClr>
                        <a:buSzPct val="75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400" b="0" i="0" u="none" strike="noStrike" cap="none" normalizeH="0" baseline="0">
                          <a:ln>
                            <a:noFill/>
                          </a:ln>
                          <a:solidFill>
                            <a:schemeClr val="accent6">
                              <a:lumMod val="50000"/>
                              <a:lumOff val="50000"/>
                            </a:schemeClr>
                          </a:solidFill>
                          <a:effectLst/>
                          <a:latin typeface="Arial" charset="0"/>
                          <a:ea typeface="Times New Roman" charset="0"/>
                          <a:cs typeface="Times New Roman" charset="0"/>
                        </a:rPr>
                        <a:t>Codes guide the members of a profession in ethical choices.</a:t>
                      </a:r>
                      <a:r>
                        <a:rPr kumimoji="0" lang="en-US" altLang="x-none" sz="1400" b="0" i="0" u="none" strike="noStrike" cap="none" normalizeH="0" baseline="0">
                          <a:ln>
                            <a:noFill/>
                          </a:ln>
                          <a:solidFill>
                            <a:schemeClr val="accent6">
                              <a:lumMod val="50000"/>
                              <a:lumOff val="50000"/>
                            </a:schemeClr>
                          </a:solidFill>
                          <a:effectLst/>
                          <a:latin typeface="Arial" charset="0"/>
                        </a:rPr>
                        <a:t> </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charset="2"/>
                        <a:defRPr sz="2600">
                          <a:solidFill>
                            <a:schemeClr val="tx1"/>
                          </a:solidFill>
                          <a:latin typeface="Arial" charset="0"/>
                        </a:defRPr>
                      </a:lvl1pPr>
                      <a:lvl2pPr>
                        <a:spcBef>
                          <a:spcPct val="20000"/>
                        </a:spcBef>
                        <a:buClr>
                          <a:schemeClr val="accent2"/>
                        </a:buClr>
                        <a:buSzPct val="60000"/>
                        <a:buFont typeface="Wingdings" charset="2"/>
                        <a:defRPr sz="2200">
                          <a:solidFill>
                            <a:schemeClr val="tx1"/>
                          </a:solidFill>
                          <a:latin typeface="Arial" charset="0"/>
                        </a:defRPr>
                      </a:lvl2pPr>
                      <a:lvl3pPr>
                        <a:spcBef>
                          <a:spcPct val="20000"/>
                        </a:spcBef>
                        <a:buClr>
                          <a:schemeClr val="accent1"/>
                        </a:buClr>
                        <a:buSzPct val="65000"/>
                        <a:buFont typeface="Wingdings" charset="2"/>
                        <a:defRPr sz="2000">
                          <a:solidFill>
                            <a:schemeClr val="tx1"/>
                          </a:solidFill>
                          <a:latin typeface="Arial" charset="0"/>
                        </a:defRPr>
                      </a:lvl3pPr>
                      <a:lvl4pPr>
                        <a:spcBef>
                          <a:spcPct val="20000"/>
                        </a:spcBef>
                        <a:buClr>
                          <a:schemeClr val="accent2"/>
                        </a:buClr>
                        <a:buSzPct val="70000"/>
                        <a:buFont typeface="Wingdings" charset="2"/>
                        <a:defRPr>
                          <a:solidFill>
                            <a:schemeClr val="tx1"/>
                          </a:solidFill>
                          <a:latin typeface="Arial" charset="0"/>
                        </a:defRPr>
                      </a:lvl4pPr>
                      <a:lvl5pPr>
                        <a:spcBef>
                          <a:spcPct val="20000"/>
                        </a:spcBef>
                        <a:buClr>
                          <a:schemeClr val="accent1"/>
                        </a:buClr>
                        <a:buSzPct val="75000"/>
                        <a:buFont typeface="Wingdings" charset="2"/>
                        <a:defRPr>
                          <a:solidFill>
                            <a:schemeClr val="tx1"/>
                          </a:solidFill>
                          <a:latin typeface="Arial" charset="0"/>
                        </a:defRPr>
                      </a:lvl5pPr>
                      <a:lvl6pPr fontAlgn="base">
                        <a:spcBef>
                          <a:spcPct val="20000"/>
                        </a:spcBef>
                        <a:spcAft>
                          <a:spcPct val="0"/>
                        </a:spcAft>
                        <a:buClr>
                          <a:schemeClr val="accent1"/>
                        </a:buClr>
                        <a:buSzPct val="75000"/>
                        <a:buFont typeface="Wingdings" charset="2"/>
                        <a:defRPr>
                          <a:solidFill>
                            <a:schemeClr val="tx1"/>
                          </a:solidFill>
                          <a:latin typeface="Arial" charset="0"/>
                        </a:defRPr>
                      </a:lvl6pPr>
                      <a:lvl7pPr fontAlgn="base">
                        <a:spcBef>
                          <a:spcPct val="20000"/>
                        </a:spcBef>
                        <a:spcAft>
                          <a:spcPct val="0"/>
                        </a:spcAft>
                        <a:buClr>
                          <a:schemeClr val="accent1"/>
                        </a:buClr>
                        <a:buSzPct val="75000"/>
                        <a:buFont typeface="Wingdings" charset="2"/>
                        <a:defRPr>
                          <a:solidFill>
                            <a:schemeClr val="tx1"/>
                          </a:solidFill>
                          <a:latin typeface="Arial" charset="0"/>
                        </a:defRPr>
                      </a:lvl7pPr>
                      <a:lvl8pPr fontAlgn="base">
                        <a:spcBef>
                          <a:spcPct val="20000"/>
                        </a:spcBef>
                        <a:spcAft>
                          <a:spcPct val="0"/>
                        </a:spcAft>
                        <a:buClr>
                          <a:schemeClr val="accent1"/>
                        </a:buClr>
                        <a:buSzPct val="75000"/>
                        <a:buFont typeface="Wingdings" charset="2"/>
                        <a:defRPr>
                          <a:solidFill>
                            <a:schemeClr val="tx1"/>
                          </a:solidFill>
                          <a:latin typeface="Arial" charset="0"/>
                        </a:defRPr>
                      </a:lvl8pPr>
                      <a:lvl9pPr fontAlgn="base">
                        <a:spcBef>
                          <a:spcPct val="20000"/>
                        </a:spcBef>
                        <a:spcAft>
                          <a:spcPct val="0"/>
                        </a:spcAft>
                        <a:buClr>
                          <a:schemeClr val="accent1"/>
                        </a:buClr>
                        <a:buSzPct val="75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400" b="0" i="0" u="none" strike="noStrike" cap="none" normalizeH="0" baseline="0">
                          <a:ln>
                            <a:noFill/>
                          </a:ln>
                          <a:solidFill>
                            <a:schemeClr val="accent6">
                              <a:lumMod val="50000"/>
                              <a:lumOff val="50000"/>
                            </a:schemeClr>
                          </a:solidFill>
                          <a:effectLst/>
                          <a:latin typeface="Arial" charset="0"/>
                          <a:ea typeface="Times New Roman" charset="0"/>
                          <a:cs typeface="Times New Roman" charset="0"/>
                        </a:rPr>
                        <a:t>Codes are not always helpful when two or more directives conflict.</a:t>
                      </a:r>
                      <a:r>
                        <a:rPr kumimoji="0" lang="en-US" altLang="x-none" sz="1400" b="0" i="0" u="none" strike="noStrike" cap="none" normalizeH="0" baseline="0">
                          <a:ln>
                            <a:noFill/>
                          </a:ln>
                          <a:solidFill>
                            <a:schemeClr val="accent6">
                              <a:lumMod val="50000"/>
                              <a:lumOff val="50000"/>
                            </a:schemeClr>
                          </a:solidFill>
                          <a:effectLst/>
                          <a:latin typeface="Arial" charset="0"/>
                        </a:rPr>
                        <a:t> </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7582">
                <a:tc>
                  <a:txBody>
                    <a:bodyPr/>
                    <a:lstStyle>
                      <a:lvl1pPr>
                        <a:spcBef>
                          <a:spcPct val="20000"/>
                        </a:spcBef>
                        <a:buClr>
                          <a:schemeClr val="accent1"/>
                        </a:buClr>
                        <a:buSzPct val="65000"/>
                        <a:buFont typeface="Wingdings" charset="2"/>
                        <a:defRPr sz="2600">
                          <a:solidFill>
                            <a:schemeClr val="tx1"/>
                          </a:solidFill>
                          <a:latin typeface="Arial" charset="0"/>
                        </a:defRPr>
                      </a:lvl1pPr>
                      <a:lvl2pPr>
                        <a:spcBef>
                          <a:spcPct val="20000"/>
                        </a:spcBef>
                        <a:buClr>
                          <a:schemeClr val="accent2"/>
                        </a:buClr>
                        <a:buSzPct val="60000"/>
                        <a:buFont typeface="Wingdings" charset="2"/>
                        <a:defRPr sz="2200">
                          <a:solidFill>
                            <a:schemeClr val="tx1"/>
                          </a:solidFill>
                          <a:latin typeface="Arial" charset="0"/>
                        </a:defRPr>
                      </a:lvl2pPr>
                      <a:lvl3pPr>
                        <a:spcBef>
                          <a:spcPct val="20000"/>
                        </a:spcBef>
                        <a:buClr>
                          <a:schemeClr val="accent1"/>
                        </a:buClr>
                        <a:buSzPct val="65000"/>
                        <a:buFont typeface="Wingdings" charset="2"/>
                        <a:defRPr sz="2000">
                          <a:solidFill>
                            <a:schemeClr val="tx1"/>
                          </a:solidFill>
                          <a:latin typeface="Arial" charset="0"/>
                        </a:defRPr>
                      </a:lvl3pPr>
                      <a:lvl4pPr>
                        <a:spcBef>
                          <a:spcPct val="20000"/>
                        </a:spcBef>
                        <a:buClr>
                          <a:schemeClr val="accent2"/>
                        </a:buClr>
                        <a:buSzPct val="70000"/>
                        <a:buFont typeface="Wingdings" charset="2"/>
                        <a:defRPr>
                          <a:solidFill>
                            <a:schemeClr val="tx1"/>
                          </a:solidFill>
                          <a:latin typeface="Arial" charset="0"/>
                        </a:defRPr>
                      </a:lvl4pPr>
                      <a:lvl5pPr>
                        <a:spcBef>
                          <a:spcPct val="20000"/>
                        </a:spcBef>
                        <a:buClr>
                          <a:schemeClr val="accent1"/>
                        </a:buClr>
                        <a:buSzPct val="75000"/>
                        <a:buFont typeface="Wingdings" charset="2"/>
                        <a:defRPr>
                          <a:solidFill>
                            <a:schemeClr val="tx1"/>
                          </a:solidFill>
                          <a:latin typeface="Arial" charset="0"/>
                        </a:defRPr>
                      </a:lvl5pPr>
                      <a:lvl6pPr fontAlgn="base">
                        <a:spcBef>
                          <a:spcPct val="20000"/>
                        </a:spcBef>
                        <a:spcAft>
                          <a:spcPct val="0"/>
                        </a:spcAft>
                        <a:buClr>
                          <a:schemeClr val="accent1"/>
                        </a:buClr>
                        <a:buSzPct val="75000"/>
                        <a:buFont typeface="Wingdings" charset="2"/>
                        <a:defRPr>
                          <a:solidFill>
                            <a:schemeClr val="tx1"/>
                          </a:solidFill>
                          <a:latin typeface="Arial" charset="0"/>
                        </a:defRPr>
                      </a:lvl6pPr>
                      <a:lvl7pPr fontAlgn="base">
                        <a:spcBef>
                          <a:spcPct val="20000"/>
                        </a:spcBef>
                        <a:spcAft>
                          <a:spcPct val="0"/>
                        </a:spcAft>
                        <a:buClr>
                          <a:schemeClr val="accent1"/>
                        </a:buClr>
                        <a:buSzPct val="75000"/>
                        <a:buFont typeface="Wingdings" charset="2"/>
                        <a:defRPr>
                          <a:solidFill>
                            <a:schemeClr val="tx1"/>
                          </a:solidFill>
                          <a:latin typeface="Arial" charset="0"/>
                        </a:defRPr>
                      </a:lvl7pPr>
                      <a:lvl8pPr fontAlgn="base">
                        <a:spcBef>
                          <a:spcPct val="20000"/>
                        </a:spcBef>
                        <a:spcAft>
                          <a:spcPct val="0"/>
                        </a:spcAft>
                        <a:buClr>
                          <a:schemeClr val="accent1"/>
                        </a:buClr>
                        <a:buSzPct val="75000"/>
                        <a:buFont typeface="Wingdings" charset="2"/>
                        <a:defRPr>
                          <a:solidFill>
                            <a:schemeClr val="tx1"/>
                          </a:solidFill>
                          <a:latin typeface="Arial" charset="0"/>
                        </a:defRPr>
                      </a:lvl8pPr>
                      <a:lvl9pPr fontAlgn="base">
                        <a:spcBef>
                          <a:spcPct val="20000"/>
                        </a:spcBef>
                        <a:spcAft>
                          <a:spcPct val="0"/>
                        </a:spcAft>
                        <a:buClr>
                          <a:schemeClr val="accent1"/>
                        </a:buClr>
                        <a:buSzPct val="75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400" b="0" i="0" u="none" strike="noStrike" cap="none" normalizeH="0" baseline="0">
                          <a:ln>
                            <a:noFill/>
                          </a:ln>
                          <a:solidFill>
                            <a:schemeClr val="accent6">
                              <a:lumMod val="50000"/>
                              <a:lumOff val="50000"/>
                            </a:schemeClr>
                          </a:solidFill>
                          <a:effectLst/>
                          <a:latin typeface="Arial" charset="0"/>
                          <a:ea typeface="Times New Roman" charset="0"/>
                          <a:cs typeface="Times New Roman" charset="0"/>
                        </a:rPr>
                        <a:t>Codes educate the members of a profession about their professional obligations.</a:t>
                      </a:r>
                      <a:r>
                        <a:rPr kumimoji="0" lang="en-US" altLang="x-none" sz="1400" b="0" i="0" u="none" strike="noStrike" cap="none" normalizeH="0" baseline="0">
                          <a:ln>
                            <a:noFill/>
                          </a:ln>
                          <a:solidFill>
                            <a:schemeClr val="accent6">
                              <a:lumMod val="50000"/>
                              <a:lumOff val="50000"/>
                            </a:schemeClr>
                          </a:solidFill>
                          <a:effectLst/>
                          <a:latin typeface="Arial" charset="0"/>
                        </a:rPr>
                        <a:t> </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charset="2"/>
                        <a:defRPr sz="2600">
                          <a:solidFill>
                            <a:schemeClr val="tx1"/>
                          </a:solidFill>
                          <a:latin typeface="Arial" charset="0"/>
                        </a:defRPr>
                      </a:lvl1pPr>
                      <a:lvl2pPr>
                        <a:spcBef>
                          <a:spcPct val="20000"/>
                        </a:spcBef>
                        <a:buClr>
                          <a:schemeClr val="accent2"/>
                        </a:buClr>
                        <a:buSzPct val="60000"/>
                        <a:buFont typeface="Wingdings" charset="2"/>
                        <a:defRPr sz="2200">
                          <a:solidFill>
                            <a:schemeClr val="tx1"/>
                          </a:solidFill>
                          <a:latin typeface="Arial" charset="0"/>
                        </a:defRPr>
                      </a:lvl2pPr>
                      <a:lvl3pPr>
                        <a:spcBef>
                          <a:spcPct val="20000"/>
                        </a:spcBef>
                        <a:buClr>
                          <a:schemeClr val="accent1"/>
                        </a:buClr>
                        <a:buSzPct val="65000"/>
                        <a:buFont typeface="Wingdings" charset="2"/>
                        <a:defRPr sz="2000">
                          <a:solidFill>
                            <a:schemeClr val="tx1"/>
                          </a:solidFill>
                          <a:latin typeface="Arial" charset="0"/>
                        </a:defRPr>
                      </a:lvl3pPr>
                      <a:lvl4pPr>
                        <a:spcBef>
                          <a:spcPct val="20000"/>
                        </a:spcBef>
                        <a:buClr>
                          <a:schemeClr val="accent2"/>
                        </a:buClr>
                        <a:buSzPct val="70000"/>
                        <a:buFont typeface="Wingdings" charset="2"/>
                        <a:defRPr>
                          <a:solidFill>
                            <a:schemeClr val="tx1"/>
                          </a:solidFill>
                          <a:latin typeface="Arial" charset="0"/>
                        </a:defRPr>
                      </a:lvl4pPr>
                      <a:lvl5pPr>
                        <a:spcBef>
                          <a:spcPct val="20000"/>
                        </a:spcBef>
                        <a:buClr>
                          <a:schemeClr val="accent1"/>
                        </a:buClr>
                        <a:buSzPct val="75000"/>
                        <a:buFont typeface="Wingdings" charset="2"/>
                        <a:defRPr>
                          <a:solidFill>
                            <a:schemeClr val="tx1"/>
                          </a:solidFill>
                          <a:latin typeface="Arial" charset="0"/>
                        </a:defRPr>
                      </a:lvl5pPr>
                      <a:lvl6pPr fontAlgn="base">
                        <a:spcBef>
                          <a:spcPct val="20000"/>
                        </a:spcBef>
                        <a:spcAft>
                          <a:spcPct val="0"/>
                        </a:spcAft>
                        <a:buClr>
                          <a:schemeClr val="accent1"/>
                        </a:buClr>
                        <a:buSzPct val="75000"/>
                        <a:buFont typeface="Wingdings" charset="2"/>
                        <a:defRPr>
                          <a:solidFill>
                            <a:schemeClr val="tx1"/>
                          </a:solidFill>
                          <a:latin typeface="Arial" charset="0"/>
                        </a:defRPr>
                      </a:lvl6pPr>
                      <a:lvl7pPr fontAlgn="base">
                        <a:spcBef>
                          <a:spcPct val="20000"/>
                        </a:spcBef>
                        <a:spcAft>
                          <a:spcPct val="0"/>
                        </a:spcAft>
                        <a:buClr>
                          <a:schemeClr val="accent1"/>
                        </a:buClr>
                        <a:buSzPct val="75000"/>
                        <a:buFont typeface="Wingdings" charset="2"/>
                        <a:defRPr>
                          <a:solidFill>
                            <a:schemeClr val="tx1"/>
                          </a:solidFill>
                          <a:latin typeface="Arial" charset="0"/>
                        </a:defRPr>
                      </a:lvl7pPr>
                      <a:lvl8pPr fontAlgn="base">
                        <a:spcBef>
                          <a:spcPct val="20000"/>
                        </a:spcBef>
                        <a:spcAft>
                          <a:spcPct val="0"/>
                        </a:spcAft>
                        <a:buClr>
                          <a:schemeClr val="accent1"/>
                        </a:buClr>
                        <a:buSzPct val="75000"/>
                        <a:buFont typeface="Wingdings" charset="2"/>
                        <a:defRPr>
                          <a:solidFill>
                            <a:schemeClr val="tx1"/>
                          </a:solidFill>
                          <a:latin typeface="Arial" charset="0"/>
                        </a:defRPr>
                      </a:lvl8pPr>
                      <a:lvl9pPr fontAlgn="base">
                        <a:spcBef>
                          <a:spcPct val="20000"/>
                        </a:spcBef>
                        <a:spcAft>
                          <a:spcPct val="0"/>
                        </a:spcAft>
                        <a:buClr>
                          <a:schemeClr val="accent1"/>
                        </a:buClr>
                        <a:buSzPct val="75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400" b="0" i="0" u="none" strike="noStrike" cap="none" normalizeH="0" baseline="0">
                          <a:ln>
                            <a:noFill/>
                          </a:ln>
                          <a:solidFill>
                            <a:schemeClr val="accent6">
                              <a:lumMod val="50000"/>
                              <a:lumOff val="50000"/>
                            </a:schemeClr>
                          </a:solidFill>
                          <a:effectLst/>
                          <a:latin typeface="Arial" charset="0"/>
                          <a:ea typeface="Times New Roman" charset="0"/>
                          <a:cs typeface="Times New Roman" charset="0"/>
                        </a:rPr>
                        <a:t>A professional code’s directives are never complete or exhaustive.</a:t>
                      </a:r>
                      <a:r>
                        <a:rPr kumimoji="0" lang="en-US" altLang="x-none" sz="1400" b="0" i="0" u="none" strike="noStrike" cap="none" normalizeH="0" baseline="0">
                          <a:ln>
                            <a:noFill/>
                          </a:ln>
                          <a:solidFill>
                            <a:schemeClr val="accent6">
                              <a:lumMod val="50000"/>
                              <a:lumOff val="50000"/>
                            </a:schemeClr>
                          </a:solidFill>
                          <a:effectLst/>
                          <a:latin typeface="Arial" charset="0"/>
                        </a:rPr>
                        <a:t> </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9169">
                <a:tc>
                  <a:txBody>
                    <a:bodyPr/>
                    <a:lstStyle>
                      <a:lvl1pPr>
                        <a:spcBef>
                          <a:spcPct val="20000"/>
                        </a:spcBef>
                        <a:buClr>
                          <a:schemeClr val="accent1"/>
                        </a:buClr>
                        <a:buSzPct val="65000"/>
                        <a:buFont typeface="Wingdings" charset="2"/>
                        <a:defRPr sz="2600">
                          <a:solidFill>
                            <a:schemeClr val="tx1"/>
                          </a:solidFill>
                          <a:latin typeface="Arial" charset="0"/>
                        </a:defRPr>
                      </a:lvl1pPr>
                      <a:lvl2pPr>
                        <a:spcBef>
                          <a:spcPct val="20000"/>
                        </a:spcBef>
                        <a:buClr>
                          <a:schemeClr val="accent2"/>
                        </a:buClr>
                        <a:buSzPct val="60000"/>
                        <a:buFont typeface="Wingdings" charset="2"/>
                        <a:defRPr sz="2200">
                          <a:solidFill>
                            <a:schemeClr val="tx1"/>
                          </a:solidFill>
                          <a:latin typeface="Arial" charset="0"/>
                        </a:defRPr>
                      </a:lvl2pPr>
                      <a:lvl3pPr>
                        <a:spcBef>
                          <a:spcPct val="20000"/>
                        </a:spcBef>
                        <a:buClr>
                          <a:schemeClr val="accent1"/>
                        </a:buClr>
                        <a:buSzPct val="65000"/>
                        <a:buFont typeface="Wingdings" charset="2"/>
                        <a:defRPr sz="2000">
                          <a:solidFill>
                            <a:schemeClr val="tx1"/>
                          </a:solidFill>
                          <a:latin typeface="Arial" charset="0"/>
                        </a:defRPr>
                      </a:lvl3pPr>
                      <a:lvl4pPr>
                        <a:spcBef>
                          <a:spcPct val="20000"/>
                        </a:spcBef>
                        <a:buClr>
                          <a:schemeClr val="accent2"/>
                        </a:buClr>
                        <a:buSzPct val="70000"/>
                        <a:buFont typeface="Wingdings" charset="2"/>
                        <a:defRPr>
                          <a:solidFill>
                            <a:schemeClr val="tx1"/>
                          </a:solidFill>
                          <a:latin typeface="Arial" charset="0"/>
                        </a:defRPr>
                      </a:lvl4pPr>
                      <a:lvl5pPr>
                        <a:spcBef>
                          <a:spcPct val="20000"/>
                        </a:spcBef>
                        <a:buClr>
                          <a:schemeClr val="accent1"/>
                        </a:buClr>
                        <a:buSzPct val="75000"/>
                        <a:buFont typeface="Wingdings" charset="2"/>
                        <a:defRPr>
                          <a:solidFill>
                            <a:schemeClr val="tx1"/>
                          </a:solidFill>
                          <a:latin typeface="Arial" charset="0"/>
                        </a:defRPr>
                      </a:lvl5pPr>
                      <a:lvl6pPr fontAlgn="base">
                        <a:spcBef>
                          <a:spcPct val="20000"/>
                        </a:spcBef>
                        <a:spcAft>
                          <a:spcPct val="0"/>
                        </a:spcAft>
                        <a:buClr>
                          <a:schemeClr val="accent1"/>
                        </a:buClr>
                        <a:buSzPct val="75000"/>
                        <a:buFont typeface="Wingdings" charset="2"/>
                        <a:defRPr>
                          <a:solidFill>
                            <a:schemeClr val="tx1"/>
                          </a:solidFill>
                          <a:latin typeface="Arial" charset="0"/>
                        </a:defRPr>
                      </a:lvl6pPr>
                      <a:lvl7pPr fontAlgn="base">
                        <a:spcBef>
                          <a:spcPct val="20000"/>
                        </a:spcBef>
                        <a:spcAft>
                          <a:spcPct val="0"/>
                        </a:spcAft>
                        <a:buClr>
                          <a:schemeClr val="accent1"/>
                        </a:buClr>
                        <a:buSzPct val="75000"/>
                        <a:buFont typeface="Wingdings" charset="2"/>
                        <a:defRPr>
                          <a:solidFill>
                            <a:schemeClr val="tx1"/>
                          </a:solidFill>
                          <a:latin typeface="Arial" charset="0"/>
                        </a:defRPr>
                      </a:lvl7pPr>
                      <a:lvl8pPr fontAlgn="base">
                        <a:spcBef>
                          <a:spcPct val="20000"/>
                        </a:spcBef>
                        <a:spcAft>
                          <a:spcPct val="0"/>
                        </a:spcAft>
                        <a:buClr>
                          <a:schemeClr val="accent1"/>
                        </a:buClr>
                        <a:buSzPct val="75000"/>
                        <a:buFont typeface="Wingdings" charset="2"/>
                        <a:defRPr>
                          <a:solidFill>
                            <a:schemeClr val="tx1"/>
                          </a:solidFill>
                          <a:latin typeface="Arial" charset="0"/>
                        </a:defRPr>
                      </a:lvl8pPr>
                      <a:lvl9pPr fontAlgn="base">
                        <a:spcBef>
                          <a:spcPct val="20000"/>
                        </a:spcBef>
                        <a:spcAft>
                          <a:spcPct val="0"/>
                        </a:spcAft>
                        <a:buClr>
                          <a:schemeClr val="accent1"/>
                        </a:buClr>
                        <a:buSzPct val="75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400" b="0" i="0" u="none" strike="noStrike" cap="none" normalizeH="0" baseline="0">
                          <a:ln>
                            <a:noFill/>
                          </a:ln>
                          <a:solidFill>
                            <a:schemeClr val="accent6">
                              <a:lumMod val="50000"/>
                              <a:lumOff val="50000"/>
                            </a:schemeClr>
                          </a:solidFill>
                          <a:effectLst/>
                          <a:latin typeface="Arial" charset="0"/>
                          <a:ea typeface="Times New Roman" charset="0"/>
                          <a:cs typeface="Times New Roman" charset="0"/>
                        </a:rPr>
                        <a:t>Codes discipline members when they violate one or more of the code’s directives.</a:t>
                      </a:r>
                      <a:r>
                        <a:rPr kumimoji="0" lang="en-US" altLang="x-none" sz="1400" b="0" i="0" u="none" strike="noStrike" cap="none" normalizeH="0" baseline="0">
                          <a:ln>
                            <a:noFill/>
                          </a:ln>
                          <a:solidFill>
                            <a:schemeClr val="accent6">
                              <a:lumMod val="50000"/>
                              <a:lumOff val="50000"/>
                            </a:schemeClr>
                          </a:solidFill>
                          <a:effectLst/>
                          <a:latin typeface="Arial" charset="0"/>
                        </a:rPr>
                        <a:t> </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charset="2"/>
                        <a:defRPr sz="2600">
                          <a:solidFill>
                            <a:schemeClr val="tx1"/>
                          </a:solidFill>
                          <a:latin typeface="Arial" charset="0"/>
                        </a:defRPr>
                      </a:lvl1pPr>
                      <a:lvl2pPr>
                        <a:spcBef>
                          <a:spcPct val="20000"/>
                        </a:spcBef>
                        <a:buClr>
                          <a:schemeClr val="accent2"/>
                        </a:buClr>
                        <a:buSzPct val="60000"/>
                        <a:buFont typeface="Wingdings" charset="2"/>
                        <a:defRPr sz="2200">
                          <a:solidFill>
                            <a:schemeClr val="tx1"/>
                          </a:solidFill>
                          <a:latin typeface="Arial" charset="0"/>
                        </a:defRPr>
                      </a:lvl2pPr>
                      <a:lvl3pPr>
                        <a:spcBef>
                          <a:spcPct val="20000"/>
                        </a:spcBef>
                        <a:buClr>
                          <a:schemeClr val="accent1"/>
                        </a:buClr>
                        <a:buSzPct val="65000"/>
                        <a:buFont typeface="Wingdings" charset="2"/>
                        <a:defRPr sz="2000">
                          <a:solidFill>
                            <a:schemeClr val="tx1"/>
                          </a:solidFill>
                          <a:latin typeface="Arial" charset="0"/>
                        </a:defRPr>
                      </a:lvl3pPr>
                      <a:lvl4pPr>
                        <a:spcBef>
                          <a:spcPct val="20000"/>
                        </a:spcBef>
                        <a:buClr>
                          <a:schemeClr val="accent2"/>
                        </a:buClr>
                        <a:buSzPct val="70000"/>
                        <a:buFont typeface="Wingdings" charset="2"/>
                        <a:defRPr>
                          <a:solidFill>
                            <a:schemeClr val="tx1"/>
                          </a:solidFill>
                          <a:latin typeface="Arial" charset="0"/>
                        </a:defRPr>
                      </a:lvl4pPr>
                      <a:lvl5pPr>
                        <a:spcBef>
                          <a:spcPct val="20000"/>
                        </a:spcBef>
                        <a:buClr>
                          <a:schemeClr val="accent1"/>
                        </a:buClr>
                        <a:buSzPct val="75000"/>
                        <a:buFont typeface="Wingdings" charset="2"/>
                        <a:defRPr>
                          <a:solidFill>
                            <a:schemeClr val="tx1"/>
                          </a:solidFill>
                          <a:latin typeface="Arial" charset="0"/>
                        </a:defRPr>
                      </a:lvl5pPr>
                      <a:lvl6pPr fontAlgn="base">
                        <a:spcBef>
                          <a:spcPct val="20000"/>
                        </a:spcBef>
                        <a:spcAft>
                          <a:spcPct val="0"/>
                        </a:spcAft>
                        <a:buClr>
                          <a:schemeClr val="accent1"/>
                        </a:buClr>
                        <a:buSzPct val="75000"/>
                        <a:buFont typeface="Wingdings" charset="2"/>
                        <a:defRPr>
                          <a:solidFill>
                            <a:schemeClr val="tx1"/>
                          </a:solidFill>
                          <a:latin typeface="Arial" charset="0"/>
                        </a:defRPr>
                      </a:lvl6pPr>
                      <a:lvl7pPr fontAlgn="base">
                        <a:spcBef>
                          <a:spcPct val="20000"/>
                        </a:spcBef>
                        <a:spcAft>
                          <a:spcPct val="0"/>
                        </a:spcAft>
                        <a:buClr>
                          <a:schemeClr val="accent1"/>
                        </a:buClr>
                        <a:buSzPct val="75000"/>
                        <a:buFont typeface="Wingdings" charset="2"/>
                        <a:defRPr>
                          <a:solidFill>
                            <a:schemeClr val="tx1"/>
                          </a:solidFill>
                          <a:latin typeface="Arial" charset="0"/>
                        </a:defRPr>
                      </a:lvl7pPr>
                      <a:lvl8pPr fontAlgn="base">
                        <a:spcBef>
                          <a:spcPct val="20000"/>
                        </a:spcBef>
                        <a:spcAft>
                          <a:spcPct val="0"/>
                        </a:spcAft>
                        <a:buClr>
                          <a:schemeClr val="accent1"/>
                        </a:buClr>
                        <a:buSzPct val="75000"/>
                        <a:buFont typeface="Wingdings" charset="2"/>
                        <a:defRPr>
                          <a:solidFill>
                            <a:schemeClr val="tx1"/>
                          </a:solidFill>
                          <a:latin typeface="Arial" charset="0"/>
                        </a:defRPr>
                      </a:lvl8pPr>
                      <a:lvl9pPr fontAlgn="base">
                        <a:spcBef>
                          <a:spcPct val="20000"/>
                        </a:spcBef>
                        <a:spcAft>
                          <a:spcPct val="0"/>
                        </a:spcAft>
                        <a:buClr>
                          <a:schemeClr val="accent1"/>
                        </a:buClr>
                        <a:buSzPct val="75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400" b="0" i="0" u="none" strike="noStrike" cap="none" normalizeH="0" baseline="0">
                          <a:ln>
                            <a:noFill/>
                          </a:ln>
                          <a:solidFill>
                            <a:schemeClr val="accent6">
                              <a:lumMod val="50000"/>
                              <a:lumOff val="50000"/>
                            </a:schemeClr>
                          </a:solidFill>
                          <a:effectLst/>
                          <a:latin typeface="Arial" charset="0"/>
                          <a:ea typeface="Times New Roman" charset="0"/>
                          <a:cs typeface="Times New Roman" charset="0"/>
                        </a:rPr>
                        <a:t>Codes are ineffective (have no “teeth”) in disciplinary matters.</a:t>
                      </a:r>
                      <a:endParaRPr kumimoji="0" lang="en-US" altLang="x-none" sz="1400" b="0" i="0" u="none" strike="noStrike" cap="none" normalizeH="0" baseline="0">
                        <a:ln>
                          <a:noFill/>
                        </a:ln>
                        <a:solidFill>
                          <a:schemeClr val="accent6">
                            <a:lumMod val="50000"/>
                            <a:lumOff val="50000"/>
                          </a:schemeClr>
                        </a:solidFill>
                        <a:effectLst/>
                        <a:latin typeface="Arial" charset="0"/>
                      </a:endParaRP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1572">
                <a:tc>
                  <a:txBody>
                    <a:bodyPr/>
                    <a:lstStyle>
                      <a:lvl1pPr>
                        <a:spcBef>
                          <a:spcPct val="20000"/>
                        </a:spcBef>
                        <a:buClr>
                          <a:schemeClr val="accent1"/>
                        </a:buClr>
                        <a:buSzPct val="65000"/>
                        <a:buFont typeface="Wingdings" charset="2"/>
                        <a:defRPr sz="2600">
                          <a:solidFill>
                            <a:schemeClr val="tx1"/>
                          </a:solidFill>
                          <a:latin typeface="Arial" charset="0"/>
                        </a:defRPr>
                      </a:lvl1pPr>
                      <a:lvl2pPr>
                        <a:spcBef>
                          <a:spcPct val="20000"/>
                        </a:spcBef>
                        <a:buClr>
                          <a:schemeClr val="accent2"/>
                        </a:buClr>
                        <a:buSzPct val="60000"/>
                        <a:buFont typeface="Wingdings" charset="2"/>
                        <a:defRPr sz="2200">
                          <a:solidFill>
                            <a:schemeClr val="tx1"/>
                          </a:solidFill>
                          <a:latin typeface="Arial" charset="0"/>
                        </a:defRPr>
                      </a:lvl2pPr>
                      <a:lvl3pPr>
                        <a:spcBef>
                          <a:spcPct val="20000"/>
                        </a:spcBef>
                        <a:buClr>
                          <a:schemeClr val="accent1"/>
                        </a:buClr>
                        <a:buSzPct val="65000"/>
                        <a:buFont typeface="Wingdings" charset="2"/>
                        <a:defRPr sz="2000">
                          <a:solidFill>
                            <a:schemeClr val="tx1"/>
                          </a:solidFill>
                          <a:latin typeface="Arial" charset="0"/>
                        </a:defRPr>
                      </a:lvl3pPr>
                      <a:lvl4pPr>
                        <a:spcBef>
                          <a:spcPct val="20000"/>
                        </a:spcBef>
                        <a:buClr>
                          <a:schemeClr val="accent2"/>
                        </a:buClr>
                        <a:buSzPct val="70000"/>
                        <a:buFont typeface="Wingdings" charset="2"/>
                        <a:defRPr>
                          <a:solidFill>
                            <a:schemeClr val="tx1"/>
                          </a:solidFill>
                          <a:latin typeface="Arial" charset="0"/>
                        </a:defRPr>
                      </a:lvl4pPr>
                      <a:lvl5pPr>
                        <a:spcBef>
                          <a:spcPct val="20000"/>
                        </a:spcBef>
                        <a:buClr>
                          <a:schemeClr val="accent1"/>
                        </a:buClr>
                        <a:buSzPct val="75000"/>
                        <a:buFont typeface="Wingdings" charset="2"/>
                        <a:defRPr>
                          <a:solidFill>
                            <a:schemeClr val="tx1"/>
                          </a:solidFill>
                          <a:latin typeface="Arial" charset="0"/>
                        </a:defRPr>
                      </a:lvl5pPr>
                      <a:lvl6pPr fontAlgn="base">
                        <a:spcBef>
                          <a:spcPct val="20000"/>
                        </a:spcBef>
                        <a:spcAft>
                          <a:spcPct val="0"/>
                        </a:spcAft>
                        <a:buClr>
                          <a:schemeClr val="accent1"/>
                        </a:buClr>
                        <a:buSzPct val="75000"/>
                        <a:buFont typeface="Wingdings" charset="2"/>
                        <a:defRPr>
                          <a:solidFill>
                            <a:schemeClr val="tx1"/>
                          </a:solidFill>
                          <a:latin typeface="Arial" charset="0"/>
                        </a:defRPr>
                      </a:lvl6pPr>
                      <a:lvl7pPr fontAlgn="base">
                        <a:spcBef>
                          <a:spcPct val="20000"/>
                        </a:spcBef>
                        <a:spcAft>
                          <a:spcPct val="0"/>
                        </a:spcAft>
                        <a:buClr>
                          <a:schemeClr val="accent1"/>
                        </a:buClr>
                        <a:buSzPct val="75000"/>
                        <a:buFont typeface="Wingdings" charset="2"/>
                        <a:defRPr>
                          <a:solidFill>
                            <a:schemeClr val="tx1"/>
                          </a:solidFill>
                          <a:latin typeface="Arial" charset="0"/>
                        </a:defRPr>
                      </a:lvl7pPr>
                      <a:lvl8pPr fontAlgn="base">
                        <a:spcBef>
                          <a:spcPct val="20000"/>
                        </a:spcBef>
                        <a:spcAft>
                          <a:spcPct val="0"/>
                        </a:spcAft>
                        <a:buClr>
                          <a:schemeClr val="accent1"/>
                        </a:buClr>
                        <a:buSzPct val="75000"/>
                        <a:buFont typeface="Wingdings" charset="2"/>
                        <a:defRPr>
                          <a:solidFill>
                            <a:schemeClr val="tx1"/>
                          </a:solidFill>
                          <a:latin typeface="Arial" charset="0"/>
                        </a:defRPr>
                      </a:lvl8pPr>
                      <a:lvl9pPr fontAlgn="base">
                        <a:spcBef>
                          <a:spcPct val="20000"/>
                        </a:spcBef>
                        <a:spcAft>
                          <a:spcPct val="0"/>
                        </a:spcAft>
                        <a:buClr>
                          <a:schemeClr val="accent1"/>
                        </a:buClr>
                        <a:buSzPct val="75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400" b="0" i="0" u="none" strike="noStrike" cap="none" normalizeH="0" baseline="0">
                          <a:ln>
                            <a:noFill/>
                          </a:ln>
                          <a:solidFill>
                            <a:schemeClr val="accent6">
                              <a:lumMod val="50000"/>
                              <a:lumOff val="50000"/>
                            </a:schemeClr>
                          </a:solidFill>
                          <a:effectLst/>
                          <a:latin typeface="Arial" charset="0"/>
                          <a:ea typeface="Times New Roman" charset="0"/>
                          <a:cs typeface="Times New Roman" charset="0"/>
                        </a:rPr>
                        <a:t>Codes “sensitize” members of a profession to ethical issues and alert them to ethical aspects they otherwise might overlook.</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charset="2"/>
                        <a:defRPr sz="2600">
                          <a:solidFill>
                            <a:schemeClr val="tx1"/>
                          </a:solidFill>
                          <a:latin typeface="Arial" charset="0"/>
                        </a:defRPr>
                      </a:lvl1pPr>
                      <a:lvl2pPr>
                        <a:spcBef>
                          <a:spcPct val="20000"/>
                        </a:spcBef>
                        <a:buClr>
                          <a:schemeClr val="accent2"/>
                        </a:buClr>
                        <a:buSzPct val="60000"/>
                        <a:buFont typeface="Wingdings" charset="2"/>
                        <a:defRPr sz="2200">
                          <a:solidFill>
                            <a:schemeClr val="tx1"/>
                          </a:solidFill>
                          <a:latin typeface="Arial" charset="0"/>
                        </a:defRPr>
                      </a:lvl2pPr>
                      <a:lvl3pPr>
                        <a:spcBef>
                          <a:spcPct val="20000"/>
                        </a:spcBef>
                        <a:buClr>
                          <a:schemeClr val="accent1"/>
                        </a:buClr>
                        <a:buSzPct val="65000"/>
                        <a:buFont typeface="Wingdings" charset="2"/>
                        <a:defRPr sz="2000">
                          <a:solidFill>
                            <a:schemeClr val="tx1"/>
                          </a:solidFill>
                          <a:latin typeface="Arial" charset="0"/>
                        </a:defRPr>
                      </a:lvl3pPr>
                      <a:lvl4pPr>
                        <a:spcBef>
                          <a:spcPct val="20000"/>
                        </a:spcBef>
                        <a:buClr>
                          <a:schemeClr val="accent2"/>
                        </a:buClr>
                        <a:buSzPct val="70000"/>
                        <a:buFont typeface="Wingdings" charset="2"/>
                        <a:defRPr>
                          <a:solidFill>
                            <a:schemeClr val="tx1"/>
                          </a:solidFill>
                          <a:latin typeface="Arial" charset="0"/>
                        </a:defRPr>
                      </a:lvl4pPr>
                      <a:lvl5pPr>
                        <a:spcBef>
                          <a:spcPct val="20000"/>
                        </a:spcBef>
                        <a:buClr>
                          <a:schemeClr val="accent1"/>
                        </a:buClr>
                        <a:buSzPct val="75000"/>
                        <a:buFont typeface="Wingdings" charset="2"/>
                        <a:defRPr>
                          <a:solidFill>
                            <a:schemeClr val="tx1"/>
                          </a:solidFill>
                          <a:latin typeface="Arial" charset="0"/>
                        </a:defRPr>
                      </a:lvl5pPr>
                      <a:lvl6pPr fontAlgn="base">
                        <a:spcBef>
                          <a:spcPct val="20000"/>
                        </a:spcBef>
                        <a:spcAft>
                          <a:spcPct val="0"/>
                        </a:spcAft>
                        <a:buClr>
                          <a:schemeClr val="accent1"/>
                        </a:buClr>
                        <a:buSzPct val="75000"/>
                        <a:buFont typeface="Wingdings" charset="2"/>
                        <a:defRPr>
                          <a:solidFill>
                            <a:schemeClr val="tx1"/>
                          </a:solidFill>
                          <a:latin typeface="Arial" charset="0"/>
                        </a:defRPr>
                      </a:lvl6pPr>
                      <a:lvl7pPr fontAlgn="base">
                        <a:spcBef>
                          <a:spcPct val="20000"/>
                        </a:spcBef>
                        <a:spcAft>
                          <a:spcPct val="0"/>
                        </a:spcAft>
                        <a:buClr>
                          <a:schemeClr val="accent1"/>
                        </a:buClr>
                        <a:buSzPct val="75000"/>
                        <a:buFont typeface="Wingdings" charset="2"/>
                        <a:defRPr>
                          <a:solidFill>
                            <a:schemeClr val="tx1"/>
                          </a:solidFill>
                          <a:latin typeface="Arial" charset="0"/>
                        </a:defRPr>
                      </a:lvl7pPr>
                      <a:lvl8pPr fontAlgn="base">
                        <a:spcBef>
                          <a:spcPct val="20000"/>
                        </a:spcBef>
                        <a:spcAft>
                          <a:spcPct val="0"/>
                        </a:spcAft>
                        <a:buClr>
                          <a:schemeClr val="accent1"/>
                        </a:buClr>
                        <a:buSzPct val="75000"/>
                        <a:buFont typeface="Wingdings" charset="2"/>
                        <a:defRPr>
                          <a:solidFill>
                            <a:schemeClr val="tx1"/>
                          </a:solidFill>
                          <a:latin typeface="Arial" charset="0"/>
                        </a:defRPr>
                      </a:lvl8pPr>
                      <a:lvl9pPr fontAlgn="base">
                        <a:spcBef>
                          <a:spcPct val="20000"/>
                        </a:spcBef>
                        <a:spcAft>
                          <a:spcPct val="0"/>
                        </a:spcAft>
                        <a:buClr>
                          <a:schemeClr val="accent1"/>
                        </a:buClr>
                        <a:buSzPct val="75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400" b="0" i="0" u="none" strike="noStrike" cap="none" normalizeH="0" baseline="0">
                          <a:ln>
                            <a:noFill/>
                          </a:ln>
                          <a:solidFill>
                            <a:schemeClr val="accent6">
                              <a:lumMod val="50000"/>
                              <a:lumOff val="50000"/>
                            </a:schemeClr>
                          </a:solidFill>
                          <a:effectLst/>
                          <a:latin typeface="Arial" charset="0"/>
                          <a:ea typeface="Times New Roman" charset="0"/>
                          <a:cs typeface="Times New Roman" charset="0"/>
                        </a:rPr>
                        <a:t>Codes do not help us distinguish between micro-ethics issues and macro-ethics issues. </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7582">
                <a:tc>
                  <a:txBody>
                    <a:bodyPr/>
                    <a:lstStyle>
                      <a:lvl1pPr>
                        <a:spcBef>
                          <a:spcPct val="20000"/>
                        </a:spcBef>
                        <a:buClr>
                          <a:schemeClr val="accent1"/>
                        </a:buClr>
                        <a:buSzPct val="65000"/>
                        <a:buFont typeface="Wingdings" charset="2"/>
                        <a:defRPr sz="2600">
                          <a:solidFill>
                            <a:schemeClr val="tx1"/>
                          </a:solidFill>
                          <a:latin typeface="Arial" charset="0"/>
                        </a:defRPr>
                      </a:lvl1pPr>
                      <a:lvl2pPr>
                        <a:spcBef>
                          <a:spcPct val="20000"/>
                        </a:spcBef>
                        <a:buClr>
                          <a:schemeClr val="accent2"/>
                        </a:buClr>
                        <a:buSzPct val="60000"/>
                        <a:buFont typeface="Wingdings" charset="2"/>
                        <a:defRPr sz="2200">
                          <a:solidFill>
                            <a:schemeClr val="tx1"/>
                          </a:solidFill>
                          <a:latin typeface="Arial" charset="0"/>
                        </a:defRPr>
                      </a:lvl2pPr>
                      <a:lvl3pPr>
                        <a:spcBef>
                          <a:spcPct val="20000"/>
                        </a:spcBef>
                        <a:buClr>
                          <a:schemeClr val="accent1"/>
                        </a:buClr>
                        <a:buSzPct val="65000"/>
                        <a:buFont typeface="Wingdings" charset="2"/>
                        <a:defRPr sz="2000">
                          <a:solidFill>
                            <a:schemeClr val="tx1"/>
                          </a:solidFill>
                          <a:latin typeface="Arial" charset="0"/>
                        </a:defRPr>
                      </a:lvl3pPr>
                      <a:lvl4pPr>
                        <a:spcBef>
                          <a:spcPct val="20000"/>
                        </a:spcBef>
                        <a:buClr>
                          <a:schemeClr val="accent2"/>
                        </a:buClr>
                        <a:buSzPct val="70000"/>
                        <a:buFont typeface="Wingdings" charset="2"/>
                        <a:defRPr>
                          <a:solidFill>
                            <a:schemeClr val="tx1"/>
                          </a:solidFill>
                          <a:latin typeface="Arial" charset="0"/>
                        </a:defRPr>
                      </a:lvl4pPr>
                      <a:lvl5pPr>
                        <a:spcBef>
                          <a:spcPct val="20000"/>
                        </a:spcBef>
                        <a:buClr>
                          <a:schemeClr val="accent1"/>
                        </a:buClr>
                        <a:buSzPct val="75000"/>
                        <a:buFont typeface="Wingdings" charset="2"/>
                        <a:defRPr>
                          <a:solidFill>
                            <a:schemeClr val="tx1"/>
                          </a:solidFill>
                          <a:latin typeface="Arial" charset="0"/>
                        </a:defRPr>
                      </a:lvl5pPr>
                      <a:lvl6pPr fontAlgn="base">
                        <a:spcBef>
                          <a:spcPct val="20000"/>
                        </a:spcBef>
                        <a:spcAft>
                          <a:spcPct val="0"/>
                        </a:spcAft>
                        <a:buClr>
                          <a:schemeClr val="accent1"/>
                        </a:buClr>
                        <a:buSzPct val="75000"/>
                        <a:buFont typeface="Wingdings" charset="2"/>
                        <a:defRPr>
                          <a:solidFill>
                            <a:schemeClr val="tx1"/>
                          </a:solidFill>
                          <a:latin typeface="Arial" charset="0"/>
                        </a:defRPr>
                      </a:lvl6pPr>
                      <a:lvl7pPr fontAlgn="base">
                        <a:spcBef>
                          <a:spcPct val="20000"/>
                        </a:spcBef>
                        <a:spcAft>
                          <a:spcPct val="0"/>
                        </a:spcAft>
                        <a:buClr>
                          <a:schemeClr val="accent1"/>
                        </a:buClr>
                        <a:buSzPct val="75000"/>
                        <a:buFont typeface="Wingdings" charset="2"/>
                        <a:defRPr>
                          <a:solidFill>
                            <a:schemeClr val="tx1"/>
                          </a:solidFill>
                          <a:latin typeface="Arial" charset="0"/>
                        </a:defRPr>
                      </a:lvl7pPr>
                      <a:lvl8pPr fontAlgn="base">
                        <a:spcBef>
                          <a:spcPct val="20000"/>
                        </a:spcBef>
                        <a:spcAft>
                          <a:spcPct val="0"/>
                        </a:spcAft>
                        <a:buClr>
                          <a:schemeClr val="accent1"/>
                        </a:buClr>
                        <a:buSzPct val="75000"/>
                        <a:buFont typeface="Wingdings" charset="2"/>
                        <a:defRPr>
                          <a:solidFill>
                            <a:schemeClr val="tx1"/>
                          </a:solidFill>
                          <a:latin typeface="Arial" charset="0"/>
                        </a:defRPr>
                      </a:lvl8pPr>
                      <a:lvl9pPr fontAlgn="base">
                        <a:spcBef>
                          <a:spcPct val="20000"/>
                        </a:spcBef>
                        <a:spcAft>
                          <a:spcPct val="0"/>
                        </a:spcAft>
                        <a:buClr>
                          <a:schemeClr val="accent1"/>
                        </a:buClr>
                        <a:buSzPct val="75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400" b="0" i="0" u="none" strike="noStrike" cap="none" normalizeH="0" baseline="0">
                          <a:ln>
                            <a:noFill/>
                          </a:ln>
                          <a:solidFill>
                            <a:schemeClr val="accent6">
                              <a:lumMod val="50000"/>
                              <a:lumOff val="50000"/>
                            </a:schemeClr>
                          </a:solidFill>
                          <a:effectLst/>
                          <a:latin typeface="Arial" charset="0"/>
                          <a:ea typeface="Times New Roman" charset="0"/>
                          <a:cs typeface="Times New Roman" charset="0"/>
                        </a:rPr>
                        <a:t>Codes inform the public about the nature and roles of the profession.</a:t>
                      </a:r>
                      <a:r>
                        <a:rPr kumimoji="0" lang="en-US" altLang="x-none" sz="1400" b="0" i="0" u="none" strike="noStrike" cap="none" normalizeH="0" baseline="0">
                          <a:ln>
                            <a:noFill/>
                          </a:ln>
                          <a:solidFill>
                            <a:schemeClr val="accent6">
                              <a:lumMod val="50000"/>
                              <a:lumOff val="50000"/>
                            </a:schemeClr>
                          </a:solidFill>
                          <a:effectLst/>
                          <a:latin typeface="Arial" charset="0"/>
                        </a:rPr>
                        <a:t> </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charset="2"/>
                        <a:defRPr sz="2600">
                          <a:solidFill>
                            <a:schemeClr val="tx1"/>
                          </a:solidFill>
                          <a:latin typeface="Arial" charset="0"/>
                        </a:defRPr>
                      </a:lvl1pPr>
                      <a:lvl2pPr>
                        <a:spcBef>
                          <a:spcPct val="20000"/>
                        </a:spcBef>
                        <a:buClr>
                          <a:schemeClr val="accent2"/>
                        </a:buClr>
                        <a:buSzPct val="60000"/>
                        <a:buFont typeface="Wingdings" charset="2"/>
                        <a:defRPr sz="2200">
                          <a:solidFill>
                            <a:schemeClr val="tx1"/>
                          </a:solidFill>
                          <a:latin typeface="Arial" charset="0"/>
                        </a:defRPr>
                      </a:lvl2pPr>
                      <a:lvl3pPr>
                        <a:spcBef>
                          <a:spcPct val="20000"/>
                        </a:spcBef>
                        <a:buClr>
                          <a:schemeClr val="accent1"/>
                        </a:buClr>
                        <a:buSzPct val="65000"/>
                        <a:buFont typeface="Wingdings" charset="2"/>
                        <a:defRPr sz="2000">
                          <a:solidFill>
                            <a:schemeClr val="tx1"/>
                          </a:solidFill>
                          <a:latin typeface="Arial" charset="0"/>
                        </a:defRPr>
                      </a:lvl3pPr>
                      <a:lvl4pPr>
                        <a:spcBef>
                          <a:spcPct val="20000"/>
                        </a:spcBef>
                        <a:buClr>
                          <a:schemeClr val="accent2"/>
                        </a:buClr>
                        <a:buSzPct val="70000"/>
                        <a:buFont typeface="Wingdings" charset="2"/>
                        <a:defRPr>
                          <a:solidFill>
                            <a:schemeClr val="tx1"/>
                          </a:solidFill>
                          <a:latin typeface="Arial" charset="0"/>
                        </a:defRPr>
                      </a:lvl4pPr>
                      <a:lvl5pPr>
                        <a:spcBef>
                          <a:spcPct val="20000"/>
                        </a:spcBef>
                        <a:buClr>
                          <a:schemeClr val="accent1"/>
                        </a:buClr>
                        <a:buSzPct val="75000"/>
                        <a:buFont typeface="Wingdings" charset="2"/>
                        <a:defRPr>
                          <a:solidFill>
                            <a:schemeClr val="tx1"/>
                          </a:solidFill>
                          <a:latin typeface="Arial" charset="0"/>
                        </a:defRPr>
                      </a:lvl5pPr>
                      <a:lvl6pPr fontAlgn="base">
                        <a:spcBef>
                          <a:spcPct val="20000"/>
                        </a:spcBef>
                        <a:spcAft>
                          <a:spcPct val="0"/>
                        </a:spcAft>
                        <a:buClr>
                          <a:schemeClr val="accent1"/>
                        </a:buClr>
                        <a:buSzPct val="75000"/>
                        <a:buFont typeface="Wingdings" charset="2"/>
                        <a:defRPr>
                          <a:solidFill>
                            <a:schemeClr val="tx1"/>
                          </a:solidFill>
                          <a:latin typeface="Arial" charset="0"/>
                        </a:defRPr>
                      </a:lvl6pPr>
                      <a:lvl7pPr fontAlgn="base">
                        <a:spcBef>
                          <a:spcPct val="20000"/>
                        </a:spcBef>
                        <a:spcAft>
                          <a:spcPct val="0"/>
                        </a:spcAft>
                        <a:buClr>
                          <a:schemeClr val="accent1"/>
                        </a:buClr>
                        <a:buSzPct val="75000"/>
                        <a:buFont typeface="Wingdings" charset="2"/>
                        <a:defRPr>
                          <a:solidFill>
                            <a:schemeClr val="tx1"/>
                          </a:solidFill>
                          <a:latin typeface="Arial" charset="0"/>
                        </a:defRPr>
                      </a:lvl7pPr>
                      <a:lvl8pPr fontAlgn="base">
                        <a:spcBef>
                          <a:spcPct val="20000"/>
                        </a:spcBef>
                        <a:spcAft>
                          <a:spcPct val="0"/>
                        </a:spcAft>
                        <a:buClr>
                          <a:schemeClr val="accent1"/>
                        </a:buClr>
                        <a:buSzPct val="75000"/>
                        <a:buFont typeface="Wingdings" charset="2"/>
                        <a:defRPr>
                          <a:solidFill>
                            <a:schemeClr val="tx1"/>
                          </a:solidFill>
                          <a:latin typeface="Arial" charset="0"/>
                        </a:defRPr>
                      </a:lvl8pPr>
                      <a:lvl9pPr fontAlgn="base">
                        <a:spcBef>
                          <a:spcPct val="20000"/>
                        </a:spcBef>
                        <a:spcAft>
                          <a:spcPct val="0"/>
                        </a:spcAft>
                        <a:buClr>
                          <a:schemeClr val="accent1"/>
                        </a:buClr>
                        <a:buSzPct val="75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400" b="0" i="0" u="none" strike="noStrike" cap="none" normalizeH="0" baseline="0">
                          <a:ln>
                            <a:noFill/>
                          </a:ln>
                          <a:solidFill>
                            <a:schemeClr val="accent6">
                              <a:lumMod val="50000"/>
                              <a:lumOff val="50000"/>
                            </a:schemeClr>
                          </a:solidFill>
                          <a:effectLst/>
                          <a:latin typeface="Arial" charset="0"/>
                          <a:ea typeface="Times New Roman" charset="0"/>
                          <a:cs typeface="Times New Roman" charset="0"/>
                        </a:rPr>
                        <a:t>Directives in codes are sometimes inconsistent with one another.</a:t>
                      </a:r>
                      <a:r>
                        <a:rPr kumimoji="0" lang="en-US" altLang="x-none" sz="1400" b="0" i="0" u="none" strike="noStrike" cap="none" normalizeH="0" baseline="0">
                          <a:ln>
                            <a:noFill/>
                          </a:ln>
                          <a:solidFill>
                            <a:schemeClr val="accent6">
                              <a:lumMod val="50000"/>
                              <a:lumOff val="50000"/>
                            </a:schemeClr>
                          </a:solidFill>
                          <a:effectLst/>
                          <a:latin typeface="Arial" charset="0"/>
                        </a:rPr>
                        <a:t> </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17582">
                <a:tc>
                  <a:txBody>
                    <a:bodyPr/>
                    <a:lstStyle>
                      <a:lvl1pPr>
                        <a:spcBef>
                          <a:spcPct val="20000"/>
                        </a:spcBef>
                        <a:buClr>
                          <a:schemeClr val="accent1"/>
                        </a:buClr>
                        <a:buSzPct val="65000"/>
                        <a:buFont typeface="Wingdings" charset="2"/>
                        <a:defRPr sz="2600">
                          <a:solidFill>
                            <a:schemeClr val="tx1"/>
                          </a:solidFill>
                          <a:latin typeface="Arial" charset="0"/>
                        </a:defRPr>
                      </a:lvl1pPr>
                      <a:lvl2pPr>
                        <a:spcBef>
                          <a:spcPct val="20000"/>
                        </a:spcBef>
                        <a:buClr>
                          <a:schemeClr val="accent2"/>
                        </a:buClr>
                        <a:buSzPct val="60000"/>
                        <a:buFont typeface="Wingdings" charset="2"/>
                        <a:defRPr sz="2200">
                          <a:solidFill>
                            <a:schemeClr val="tx1"/>
                          </a:solidFill>
                          <a:latin typeface="Arial" charset="0"/>
                        </a:defRPr>
                      </a:lvl2pPr>
                      <a:lvl3pPr>
                        <a:spcBef>
                          <a:spcPct val="20000"/>
                        </a:spcBef>
                        <a:buClr>
                          <a:schemeClr val="accent1"/>
                        </a:buClr>
                        <a:buSzPct val="65000"/>
                        <a:buFont typeface="Wingdings" charset="2"/>
                        <a:defRPr sz="2000">
                          <a:solidFill>
                            <a:schemeClr val="tx1"/>
                          </a:solidFill>
                          <a:latin typeface="Arial" charset="0"/>
                        </a:defRPr>
                      </a:lvl3pPr>
                      <a:lvl4pPr>
                        <a:spcBef>
                          <a:spcPct val="20000"/>
                        </a:spcBef>
                        <a:buClr>
                          <a:schemeClr val="accent2"/>
                        </a:buClr>
                        <a:buSzPct val="70000"/>
                        <a:buFont typeface="Wingdings" charset="2"/>
                        <a:defRPr>
                          <a:solidFill>
                            <a:schemeClr val="tx1"/>
                          </a:solidFill>
                          <a:latin typeface="Arial" charset="0"/>
                        </a:defRPr>
                      </a:lvl4pPr>
                      <a:lvl5pPr>
                        <a:spcBef>
                          <a:spcPct val="20000"/>
                        </a:spcBef>
                        <a:buClr>
                          <a:schemeClr val="accent1"/>
                        </a:buClr>
                        <a:buSzPct val="75000"/>
                        <a:buFont typeface="Wingdings" charset="2"/>
                        <a:defRPr>
                          <a:solidFill>
                            <a:schemeClr val="tx1"/>
                          </a:solidFill>
                          <a:latin typeface="Arial" charset="0"/>
                        </a:defRPr>
                      </a:lvl5pPr>
                      <a:lvl6pPr fontAlgn="base">
                        <a:spcBef>
                          <a:spcPct val="20000"/>
                        </a:spcBef>
                        <a:spcAft>
                          <a:spcPct val="0"/>
                        </a:spcAft>
                        <a:buClr>
                          <a:schemeClr val="accent1"/>
                        </a:buClr>
                        <a:buSzPct val="75000"/>
                        <a:buFont typeface="Wingdings" charset="2"/>
                        <a:defRPr>
                          <a:solidFill>
                            <a:schemeClr val="tx1"/>
                          </a:solidFill>
                          <a:latin typeface="Arial" charset="0"/>
                        </a:defRPr>
                      </a:lvl6pPr>
                      <a:lvl7pPr fontAlgn="base">
                        <a:spcBef>
                          <a:spcPct val="20000"/>
                        </a:spcBef>
                        <a:spcAft>
                          <a:spcPct val="0"/>
                        </a:spcAft>
                        <a:buClr>
                          <a:schemeClr val="accent1"/>
                        </a:buClr>
                        <a:buSzPct val="75000"/>
                        <a:buFont typeface="Wingdings" charset="2"/>
                        <a:defRPr>
                          <a:solidFill>
                            <a:schemeClr val="tx1"/>
                          </a:solidFill>
                          <a:latin typeface="Arial" charset="0"/>
                        </a:defRPr>
                      </a:lvl7pPr>
                      <a:lvl8pPr fontAlgn="base">
                        <a:spcBef>
                          <a:spcPct val="20000"/>
                        </a:spcBef>
                        <a:spcAft>
                          <a:spcPct val="0"/>
                        </a:spcAft>
                        <a:buClr>
                          <a:schemeClr val="accent1"/>
                        </a:buClr>
                        <a:buSzPct val="75000"/>
                        <a:buFont typeface="Wingdings" charset="2"/>
                        <a:defRPr>
                          <a:solidFill>
                            <a:schemeClr val="tx1"/>
                          </a:solidFill>
                          <a:latin typeface="Arial" charset="0"/>
                        </a:defRPr>
                      </a:lvl8pPr>
                      <a:lvl9pPr fontAlgn="base">
                        <a:spcBef>
                          <a:spcPct val="20000"/>
                        </a:spcBef>
                        <a:spcAft>
                          <a:spcPct val="0"/>
                        </a:spcAft>
                        <a:buClr>
                          <a:schemeClr val="accent1"/>
                        </a:buClr>
                        <a:buSzPct val="75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400" b="0" i="0" u="none" strike="noStrike" cap="none" normalizeH="0" baseline="0">
                          <a:ln>
                            <a:noFill/>
                          </a:ln>
                          <a:solidFill>
                            <a:schemeClr val="accent6">
                              <a:lumMod val="50000"/>
                              <a:lumOff val="50000"/>
                            </a:schemeClr>
                          </a:solidFill>
                          <a:effectLst/>
                          <a:latin typeface="Arial" charset="0"/>
                          <a:ea typeface="Times New Roman" charset="0"/>
                          <a:cs typeface="Times New Roman" charset="0"/>
                        </a:rPr>
                        <a:t>Codes enhance the profession in the eyes of the public.</a:t>
                      </a:r>
                      <a:r>
                        <a:rPr kumimoji="0" lang="en-US" altLang="x-none" sz="1400" b="0" i="0" u="none" strike="noStrike" cap="none" normalizeH="0" baseline="0">
                          <a:ln>
                            <a:noFill/>
                          </a:ln>
                          <a:solidFill>
                            <a:schemeClr val="accent6">
                              <a:lumMod val="50000"/>
                              <a:lumOff val="50000"/>
                            </a:schemeClr>
                          </a:solidFill>
                          <a:effectLst/>
                          <a:latin typeface="Arial" charset="0"/>
                        </a:rPr>
                        <a:t> </a:t>
                      </a:r>
                    </a:p>
                  </a:txBody>
                  <a:tcPr marT="45723" marB="4572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charset="2"/>
                        <a:defRPr sz="2600">
                          <a:solidFill>
                            <a:schemeClr val="tx1"/>
                          </a:solidFill>
                          <a:latin typeface="Arial" charset="0"/>
                        </a:defRPr>
                      </a:lvl1pPr>
                      <a:lvl2pPr>
                        <a:spcBef>
                          <a:spcPct val="20000"/>
                        </a:spcBef>
                        <a:buClr>
                          <a:schemeClr val="accent2"/>
                        </a:buClr>
                        <a:buSzPct val="60000"/>
                        <a:buFont typeface="Wingdings" charset="2"/>
                        <a:defRPr sz="2200">
                          <a:solidFill>
                            <a:schemeClr val="tx1"/>
                          </a:solidFill>
                          <a:latin typeface="Arial" charset="0"/>
                        </a:defRPr>
                      </a:lvl2pPr>
                      <a:lvl3pPr>
                        <a:spcBef>
                          <a:spcPct val="20000"/>
                        </a:spcBef>
                        <a:buClr>
                          <a:schemeClr val="accent1"/>
                        </a:buClr>
                        <a:buSzPct val="65000"/>
                        <a:buFont typeface="Wingdings" charset="2"/>
                        <a:defRPr sz="2000">
                          <a:solidFill>
                            <a:schemeClr val="tx1"/>
                          </a:solidFill>
                          <a:latin typeface="Arial" charset="0"/>
                        </a:defRPr>
                      </a:lvl3pPr>
                      <a:lvl4pPr>
                        <a:spcBef>
                          <a:spcPct val="20000"/>
                        </a:spcBef>
                        <a:buClr>
                          <a:schemeClr val="accent2"/>
                        </a:buClr>
                        <a:buSzPct val="70000"/>
                        <a:buFont typeface="Wingdings" charset="2"/>
                        <a:defRPr>
                          <a:solidFill>
                            <a:schemeClr val="tx1"/>
                          </a:solidFill>
                          <a:latin typeface="Arial" charset="0"/>
                        </a:defRPr>
                      </a:lvl4pPr>
                      <a:lvl5pPr>
                        <a:spcBef>
                          <a:spcPct val="20000"/>
                        </a:spcBef>
                        <a:buClr>
                          <a:schemeClr val="accent1"/>
                        </a:buClr>
                        <a:buSzPct val="75000"/>
                        <a:buFont typeface="Wingdings" charset="2"/>
                        <a:defRPr>
                          <a:solidFill>
                            <a:schemeClr val="tx1"/>
                          </a:solidFill>
                          <a:latin typeface="Arial" charset="0"/>
                        </a:defRPr>
                      </a:lvl5pPr>
                      <a:lvl6pPr fontAlgn="base">
                        <a:spcBef>
                          <a:spcPct val="20000"/>
                        </a:spcBef>
                        <a:spcAft>
                          <a:spcPct val="0"/>
                        </a:spcAft>
                        <a:buClr>
                          <a:schemeClr val="accent1"/>
                        </a:buClr>
                        <a:buSzPct val="75000"/>
                        <a:buFont typeface="Wingdings" charset="2"/>
                        <a:defRPr>
                          <a:solidFill>
                            <a:schemeClr val="tx1"/>
                          </a:solidFill>
                          <a:latin typeface="Arial" charset="0"/>
                        </a:defRPr>
                      </a:lvl6pPr>
                      <a:lvl7pPr fontAlgn="base">
                        <a:spcBef>
                          <a:spcPct val="20000"/>
                        </a:spcBef>
                        <a:spcAft>
                          <a:spcPct val="0"/>
                        </a:spcAft>
                        <a:buClr>
                          <a:schemeClr val="accent1"/>
                        </a:buClr>
                        <a:buSzPct val="75000"/>
                        <a:buFont typeface="Wingdings" charset="2"/>
                        <a:defRPr>
                          <a:solidFill>
                            <a:schemeClr val="tx1"/>
                          </a:solidFill>
                          <a:latin typeface="Arial" charset="0"/>
                        </a:defRPr>
                      </a:lvl7pPr>
                      <a:lvl8pPr fontAlgn="base">
                        <a:spcBef>
                          <a:spcPct val="20000"/>
                        </a:spcBef>
                        <a:spcAft>
                          <a:spcPct val="0"/>
                        </a:spcAft>
                        <a:buClr>
                          <a:schemeClr val="accent1"/>
                        </a:buClr>
                        <a:buSzPct val="75000"/>
                        <a:buFont typeface="Wingdings" charset="2"/>
                        <a:defRPr>
                          <a:solidFill>
                            <a:schemeClr val="tx1"/>
                          </a:solidFill>
                          <a:latin typeface="Arial" charset="0"/>
                        </a:defRPr>
                      </a:lvl8pPr>
                      <a:lvl9pPr fontAlgn="base">
                        <a:spcBef>
                          <a:spcPct val="20000"/>
                        </a:spcBef>
                        <a:spcAft>
                          <a:spcPct val="0"/>
                        </a:spcAft>
                        <a:buClr>
                          <a:schemeClr val="accent1"/>
                        </a:buClr>
                        <a:buSzPct val="75000"/>
                        <a:buFont typeface="Wingdings" charset="2"/>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400" b="0" i="0" u="none" strike="noStrike" cap="none" normalizeH="0" baseline="0" dirty="0">
                          <a:ln>
                            <a:noFill/>
                          </a:ln>
                          <a:solidFill>
                            <a:schemeClr val="accent6">
                              <a:lumMod val="50000"/>
                              <a:lumOff val="50000"/>
                            </a:schemeClr>
                          </a:solidFill>
                          <a:effectLst/>
                          <a:latin typeface="Arial" charset="0"/>
                          <a:ea typeface="Times New Roman" charset="0"/>
                          <a:cs typeface="Times New Roman" charset="0"/>
                        </a:rPr>
                        <a:t>Codes can be self-serving for the profession.</a:t>
                      </a:r>
                      <a:r>
                        <a:rPr kumimoji="0" lang="en-US" altLang="x-none" sz="1400" b="0" i="0" u="none" strike="noStrike" cap="none" normalizeH="0" baseline="0" dirty="0">
                          <a:ln>
                            <a:noFill/>
                          </a:ln>
                          <a:solidFill>
                            <a:schemeClr val="accent6">
                              <a:lumMod val="50000"/>
                              <a:lumOff val="50000"/>
                            </a:schemeClr>
                          </a:solidFill>
                          <a:effectLst/>
                          <a:latin typeface="Arial" charset="0"/>
                        </a:rPr>
                        <a:t> </a:t>
                      </a:r>
                    </a:p>
                  </a:txBody>
                  <a:tcPr marT="45723" marB="4572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4365" name="Rectangle 29"/>
          <p:cNvSpPr>
            <a:spLocks noChangeArrowheads="1"/>
          </p:cNvSpPr>
          <p:nvPr/>
        </p:nvSpPr>
        <p:spPr bwMode="auto">
          <a:xfrm>
            <a:off x="838200" y="1524000"/>
            <a:ext cx="3048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altLang="x-none" b="1" dirty="0">
                <a:solidFill>
                  <a:schemeClr val="accent6">
                    <a:lumMod val="50000"/>
                    <a:lumOff val="50000"/>
                  </a:schemeClr>
                </a:solidFill>
                <a:latin typeface="Times New Roman" charset="0"/>
                <a:ea typeface="Times New Roman" charset="0"/>
                <a:cs typeface="Times New Roman" charset="0"/>
              </a:rPr>
              <a:t>Strengths</a:t>
            </a:r>
            <a:r>
              <a:rPr lang="en-US" altLang="x-none" sz="1400" dirty="0">
                <a:solidFill>
                  <a:schemeClr val="accent6">
                    <a:lumMod val="50000"/>
                    <a:lumOff val="50000"/>
                  </a:schemeClr>
                </a:solidFill>
                <a:latin typeface="Times New Roman" charset="0"/>
              </a:rPr>
              <a:t> </a:t>
            </a:r>
            <a:endParaRPr lang="en-US" altLang="x-none" sz="2400" dirty="0">
              <a:solidFill>
                <a:schemeClr val="accent6">
                  <a:lumMod val="50000"/>
                  <a:lumOff val="50000"/>
                </a:schemeClr>
              </a:solidFill>
              <a:latin typeface="Times New Roman" charset="0"/>
            </a:endParaRPr>
          </a:p>
        </p:txBody>
      </p:sp>
      <p:sp>
        <p:nvSpPr>
          <p:cNvPr id="14366" name="Rectangle 30"/>
          <p:cNvSpPr>
            <a:spLocks noChangeArrowheads="1"/>
          </p:cNvSpPr>
          <p:nvPr/>
        </p:nvSpPr>
        <p:spPr bwMode="auto">
          <a:xfrm>
            <a:off x="4876800" y="1524000"/>
            <a:ext cx="3048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altLang="x-none" b="1">
                <a:solidFill>
                  <a:schemeClr val="accent6">
                    <a:lumMod val="50000"/>
                    <a:lumOff val="50000"/>
                  </a:schemeClr>
                </a:solidFill>
                <a:latin typeface="Times New Roman" charset="0"/>
                <a:ea typeface="Times New Roman" charset="0"/>
                <a:cs typeface="Times New Roman" charset="0"/>
              </a:rPr>
              <a:t>Weaknesses</a:t>
            </a:r>
            <a:r>
              <a:rPr lang="en-US" altLang="x-none" sz="1400">
                <a:solidFill>
                  <a:schemeClr val="accent6">
                    <a:lumMod val="50000"/>
                    <a:lumOff val="50000"/>
                  </a:schemeClr>
                </a:solidFill>
                <a:latin typeface="Times New Roman" charset="0"/>
              </a:rPr>
              <a:t> </a:t>
            </a:r>
            <a:endParaRPr lang="en-US" altLang="x-none" sz="2400">
              <a:solidFill>
                <a:schemeClr val="accent6">
                  <a:lumMod val="50000"/>
                  <a:lumOff val="50000"/>
                </a:schemeClr>
              </a:solidFill>
              <a:latin typeface="Times New Roman" charset="0"/>
            </a:endParaRPr>
          </a:p>
        </p:txBody>
      </p:sp>
      <p:sp>
        <p:nvSpPr>
          <p:cNvPr id="6" name="Slide Number Placeholder 5"/>
          <p:cNvSpPr>
            <a:spLocks noGrp="1"/>
          </p:cNvSpPr>
          <p:nvPr>
            <p:ph type="sldNum" sz="quarter" idx="12"/>
          </p:nvPr>
        </p:nvSpPr>
        <p:spPr>
          <a:xfrm>
            <a:off x="8610600" y="6370875"/>
            <a:ext cx="41223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bg1"/>
                </a:solidFill>
                <a:latin typeface="Arial" charset="0"/>
              </a:defRPr>
            </a:lvl1pPr>
            <a:lvl2pPr marL="742950" indent="-285750">
              <a:spcBef>
                <a:spcPct val="20000"/>
              </a:spcBef>
              <a:buChar char="–"/>
              <a:defRPr sz="2400">
                <a:solidFill>
                  <a:schemeClr val="bg1"/>
                </a:solidFill>
                <a:latin typeface="Arial" charset="0"/>
              </a:defRPr>
            </a:lvl2pPr>
            <a:lvl3pPr marL="1143000" indent="-228600">
              <a:spcBef>
                <a:spcPct val="20000"/>
              </a:spcBef>
              <a:buChar char="•"/>
              <a:defRPr sz="2400">
                <a:solidFill>
                  <a:schemeClr val="bg1"/>
                </a:solidFill>
                <a:latin typeface="Arial" charset="0"/>
              </a:defRPr>
            </a:lvl3pPr>
            <a:lvl4pPr marL="1600200" indent="-228600">
              <a:spcBef>
                <a:spcPct val="20000"/>
              </a:spcBef>
              <a:buChar char="–"/>
              <a:defRPr sz="2000">
                <a:solidFill>
                  <a:schemeClr val="bg1"/>
                </a:solidFill>
                <a:latin typeface="Arial" charset="0"/>
              </a:defRPr>
            </a:lvl4pPr>
            <a:lvl5pPr marL="2057400" indent="-228600">
              <a:spcBef>
                <a:spcPct val="20000"/>
              </a:spcBef>
              <a:buChar char="»"/>
              <a:defRPr sz="2000">
                <a:solidFill>
                  <a:schemeClr val="bg1"/>
                </a:solidFill>
                <a:latin typeface="Arial" charset="0"/>
              </a:defRPr>
            </a:lvl5pPr>
            <a:lvl6pPr marL="2514600" indent="-228600" eaLnBrk="0" fontAlgn="base" hangingPunct="0">
              <a:spcBef>
                <a:spcPct val="20000"/>
              </a:spcBef>
              <a:spcAft>
                <a:spcPct val="0"/>
              </a:spcAft>
              <a:buChar char="»"/>
              <a:defRPr sz="2000">
                <a:solidFill>
                  <a:schemeClr val="bg1"/>
                </a:solidFill>
                <a:latin typeface="Arial" charset="0"/>
              </a:defRPr>
            </a:lvl6pPr>
            <a:lvl7pPr marL="2971800" indent="-228600" eaLnBrk="0" fontAlgn="base" hangingPunct="0">
              <a:spcBef>
                <a:spcPct val="20000"/>
              </a:spcBef>
              <a:spcAft>
                <a:spcPct val="0"/>
              </a:spcAft>
              <a:buChar char="»"/>
              <a:defRPr sz="2000">
                <a:solidFill>
                  <a:schemeClr val="bg1"/>
                </a:solidFill>
                <a:latin typeface="Arial" charset="0"/>
              </a:defRPr>
            </a:lvl7pPr>
            <a:lvl8pPr marL="3429000" indent="-228600" eaLnBrk="0" fontAlgn="base" hangingPunct="0">
              <a:spcBef>
                <a:spcPct val="20000"/>
              </a:spcBef>
              <a:spcAft>
                <a:spcPct val="0"/>
              </a:spcAft>
              <a:buChar char="»"/>
              <a:defRPr sz="2000">
                <a:solidFill>
                  <a:schemeClr val="bg1"/>
                </a:solidFill>
                <a:latin typeface="Arial" charset="0"/>
              </a:defRPr>
            </a:lvl8pPr>
            <a:lvl9pPr marL="3886200" indent="-228600" eaLnBrk="0" fontAlgn="base" hangingPunct="0">
              <a:spcBef>
                <a:spcPct val="20000"/>
              </a:spcBef>
              <a:spcAft>
                <a:spcPct val="0"/>
              </a:spcAft>
              <a:buChar char="»"/>
              <a:defRPr sz="2000">
                <a:solidFill>
                  <a:schemeClr val="bg1"/>
                </a:solidFill>
                <a:latin typeface="Arial" charset="0"/>
              </a:defRPr>
            </a:lvl9pPr>
          </a:lstStyle>
          <a:p>
            <a:pPr>
              <a:spcBef>
                <a:spcPct val="0"/>
              </a:spcBef>
              <a:buFontTx/>
              <a:buNone/>
            </a:pPr>
            <a:fld id="{1E736926-04D6-BD47-BE5B-9E51FACBE15B}" type="slidenum">
              <a:rPr lang="en-GB" altLang="x-none" sz="1400">
                <a:solidFill>
                  <a:schemeClr val="tx1"/>
                </a:solidFill>
              </a:rPr>
              <a:pPr>
                <a:spcBef>
                  <a:spcPct val="0"/>
                </a:spcBef>
                <a:buFontTx/>
                <a:buNone/>
              </a:pPr>
              <a:t>21</a:t>
            </a:fld>
            <a:endParaRPr lang="en-GB" altLang="x-none" sz="1400" dirty="0">
              <a:solidFill>
                <a:schemeClr val="tx1"/>
              </a:solidFill>
            </a:endParaRPr>
          </a:p>
        </p:txBody>
      </p:sp>
    </p:spTree>
    <p:extLst>
      <p:ext uri="{BB962C8B-B14F-4D97-AF65-F5344CB8AC3E}">
        <p14:creationId xmlns:p14="http://schemas.microsoft.com/office/powerpoint/2010/main" val="792067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381000"/>
            <a:ext cx="8381999" cy="1493489"/>
          </a:xfrm>
        </p:spPr>
        <p:txBody>
          <a:bodyPr/>
          <a:lstStyle/>
          <a:p>
            <a:pPr eaLnBrk="1" hangingPunct="1">
              <a:defRPr/>
            </a:pPr>
            <a:r>
              <a:rPr lang="en-US" altLang="x-none"/>
              <a:t>Do Employees Have a Special Obligation to Employers?</a:t>
            </a:r>
          </a:p>
        </p:txBody>
      </p:sp>
      <p:sp>
        <p:nvSpPr>
          <p:cNvPr id="16387" name="Rectangle 3"/>
          <p:cNvSpPr>
            <a:spLocks noGrp="1" noChangeArrowheads="1"/>
          </p:cNvSpPr>
          <p:nvPr>
            <p:ph type="body" idx="1"/>
          </p:nvPr>
        </p:nvSpPr>
        <p:spPr>
          <a:xfrm>
            <a:off x="304800" y="2238703"/>
            <a:ext cx="8610599" cy="3767958"/>
          </a:xfrm>
        </p:spPr>
        <p:txBody>
          <a:bodyPr/>
          <a:lstStyle/>
          <a:p>
            <a:pPr eaLnBrk="1" hangingPunct="1">
              <a:defRPr/>
            </a:pPr>
            <a:r>
              <a:rPr lang="en-US" altLang="x-none" dirty="0">
                <a:ea typeface="Times New Roman" charset="0"/>
                <a:cs typeface="Times New Roman" charset="0"/>
              </a:rPr>
              <a:t>Some believe we have a</a:t>
            </a:r>
            <a:r>
              <a:rPr lang="en-US" altLang="x-none" i="1" dirty="0">
                <a:ea typeface="Times New Roman" charset="0"/>
                <a:cs typeface="Times New Roman" charset="0"/>
              </a:rPr>
              <a:t> prima facie</a:t>
            </a:r>
            <a:r>
              <a:rPr lang="en-US" altLang="x-none" dirty="0">
                <a:ea typeface="Times New Roman" charset="0"/>
                <a:cs typeface="Times New Roman" charset="0"/>
              </a:rPr>
              <a:t> obligation of loyalty in employment contexts.  </a:t>
            </a:r>
          </a:p>
          <a:p>
            <a:pPr eaLnBrk="1" hangingPunct="1">
              <a:defRPr/>
            </a:pPr>
            <a:r>
              <a:rPr lang="en-US" altLang="x-none" dirty="0">
                <a:ea typeface="Times New Roman" charset="0"/>
                <a:cs typeface="Times New Roman" charset="0"/>
              </a:rPr>
              <a:t>In other words, all things being equal, an employee should be loyal to his or her employer and </a:t>
            </a:r>
            <a:r>
              <a:rPr lang="en-US" altLang="x-none" i="1" dirty="0">
                <a:ea typeface="Times New Roman" charset="0"/>
                <a:cs typeface="Times New Roman" charset="0"/>
              </a:rPr>
              <a:t>visa versa</a:t>
            </a:r>
            <a:r>
              <a:rPr lang="en-US" altLang="x-none" dirty="0">
                <a:ea typeface="Times New Roman" charset="0"/>
                <a:cs typeface="Times New Roman" charset="0"/>
              </a:rPr>
              <a:t>. </a:t>
            </a:r>
          </a:p>
        </p:txBody>
      </p:sp>
      <p:sp>
        <p:nvSpPr>
          <p:cNvPr id="4" name="Slide Number Placeholder 5"/>
          <p:cNvSpPr>
            <a:spLocks noGrp="1"/>
          </p:cNvSpPr>
          <p:nvPr>
            <p:ph type="sldNum" sz="quarter" idx="12"/>
          </p:nvPr>
        </p:nvSpPr>
        <p:spPr>
          <a:xfrm>
            <a:off x="8108430" y="6370875"/>
            <a:ext cx="9144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bg1"/>
                </a:solidFill>
                <a:latin typeface="Arial" charset="0"/>
              </a:defRPr>
            </a:lvl1pPr>
            <a:lvl2pPr marL="742950" indent="-285750">
              <a:spcBef>
                <a:spcPct val="20000"/>
              </a:spcBef>
              <a:buChar char="–"/>
              <a:defRPr sz="2400">
                <a:solidFill>
                  <a:schemeClr val="bg1"/>
                </a:solidFill>
                <a:latin typeface="Arial" charset="0"/>
              </a:defRPr>
            </a:lvl2pPr>
            <a:lvl3pPr marL="1143000" indent="-228600">
              <a:spcBef>
                <a:spcPct val="20000"/>
              </a:spcBef>
              <a:buChar char="•"/>
              <a:defRPr sz="2400">
                <a:solidFill>
                  <a:schemeClr val="bg1"/>
                </a:solidFill>
                <a:latin typeface="Arial" charset="0"/>
              </a:defRPr>
            </a:lvl3pPr>
            <a:lvl4pPr marL="1600200" indent="-228600">
              <a:spcBef>
                <a:spcPct val="20000"/>
              </a:spcBef>
              <a:buChar char="–"/>
              <a:defRPr sz="2000">
                <a:solidFill>
                  <a:schemeClr val="bg1"/>
                </a:solidFill>
                <a:latin typeface="Arial" charset="0"/>
              </a:defRPr>
            </a:lvl4pPr>
            <a:lvl5pPr marL="2057400" indent="-228600">
              <a:spcBef>
                <a:spcPct val="20000"/>
              </a:spcBef>
              <a:buChar char="»"/>
              <a:defRPr sz="2000">
                <a:solidFill>
                  <a:schemeClr val="bg1"/>
                </a:solidFill>
                <a:latin typeface="Arial" charset="0"/>
              </a:defRPr>
            </a:lvl5pPr>
            <a:lvl6pPr marL="2514600" indent="-228600" eaLnBrk="0" fontAlgn="base" hangingPunct="0">
              <a:spcBef>
                <a:spcPct val="20000"/>
              </a:spcBef>
              <a:spcAft>
                <a:spcPct val="0"/>
              </a:spcAft>
              <a:buChar char="»"/>
              <a:defRPr sz="2000">
                <a:solidFill>
                  <a:schemeClr val="bg1"/>
                </a:solidFill>
                <a:latin typeface="Arial" charset="0"/>
              </a:defRPr>
            </a:lvl6pPr>
            <a:lvl7pPr marL="2971800" indent="-228600" eaLnBrk="0" fontAlgn="base" hangingPunct="0">
              <a:spcBef>
                <a:spcPct val="20000"/>
              </a:spcBef>
              <a:spcAft>
                <a:spcPct val="0"/>
              </a:spcAft>
              <a:buChar char="»"/>
              <a:defRPr sz="2000">
                <a:solidFill>
                  <a:schemeClr val="bg1"/>
                </a:solidFill>
                <a:latin typeface="Arial" charset="0"/>
              </a:defRPr>
            </a:lvl7pPr>
            <a:lvl8pPr marL="3429000" indent="-228600" eaLnBrk="0" fontAlgn="base" hangingPunct="0">
              <a:spcBef>
                <a:spcPct val="20000"/>
              </a:spcBef>
              <a:spcAft>
                <a:spcPct val="0"/>
              </a:spcAft>
              <a:buChar char="»"/>
              <a:defRPr sz="2000">
                <a:solidFill>
                  <a:schemeClr val="bg1"/>
                </a:solidFill>
                <a:latin typeface="Arial" charset="0"/>
              </a:defRPr>
            </a:lvl8pPr>
            <a:lvl9pPr marL="3886200" indent="-228600" eaLnBrk="0" fontAlgn="base" hangingPunct="0">
              <a:spcBef>
                <a:spcPct val="20000"/>
              </a:spcBef>
              <a:spcAft>
                <a:spcPct val="0"/>
              </a:spcAft>
              <a:buChar char="»"/>
              <a:defRPr sz="2000">
                <a:solidFill>
                  <a:schemeClr val="bg1"/>
                </a:solidFill>
                <a:latin typeface="Arial" charset="0"/>
              </a:defRPr>
            </a:lvl9pPr>
          </a:lstStyle>
          <a:p>
            <a:pPr>
              <a:spcBef>
                <a:spcPct val="0"/>
              </a:spcBef>
              <a:buFontTx/>
              <a:buNone/>
            </a:pPr>
            <a:fld id="{1E736926-04D6-BD47-BE5B-9E51FACBE15B}" type="slidenum">
              <a:rPr lang="en-GB" altLang="x-none" sz="1400">
                <a:solidFill>
                  <a:schemeClr val="tx1"/>
                </a:solidFill>
              </a:rPr>
              <a:pPr>
                <a:spcBef>
                  <a:spcPct val="0"/>
                </a:spcBef>
                <a:buFontTx/>
                <a:buNone/>
              </a:pPr>
              <a:t>22</a:t>
            </a:fld>
            <a:endParaRPr lang="en-GB" altLang="x-none" sz="1400">
              <a:solidFill>
                <a:schemeClr val="tx1"/>
              </a:solidFill>
            </a:endParaRPr>
          </a:p>
        </p:txBody>
      </p:sp>
    </p:spTree>
    <p:extLst>
      <p:ext uri="{BB962C8B-B14F-4D97-AF65-F5344CB8AC3E}">
        <p14:creationId xmlns:p14="http://schemas.microsoft.com/office/powerpoint/2010/main" val="1210566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additive="base">
                                        <p:cTn id="13" dur="500" fill="hold"/>
                                        <p:tgtEl>
                                          <p:spTgt spid="163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38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5"/>
          <p:cNvSpPr>
            <a:spLocks noGrp="1"/>
          </p:cNvSpPr>
          <p:nvPr>
            <p:ph type="sldNum" sz="quarter" idx="12"/>
          </p:nvPr>
        </p:nvSpPr>
        <p:spPr>
          <a:xfrm>
            <a:off x="8033479" y="6345836"/>
            <a:ext cx="9144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bg1"/>
                </a:solidFill>
                <a:latin typeface="Arial" charset="0"/>
              </a:defRPr>
            </a:lvl1pPr>
            <a:lvl2pPr marL="742950" indent="-285750">
              <a:spcBef>
                <a:spcPct val="20000"/>
              </a:spcBef>
              <a:buChar char="–"/>
              <a:defRPr sz="2400">
                <a:solidFill>
                  <a:schemeClr val="bg1"/>
                </a:solidFill>
                <a:latin typeface="Arial" charset="0"/>
              </a:defRPr>
            </a:lvl2pPr>
            <a:lvl3pPr marL="1143000" indent="-228600">
              <a:spcBef>
                <a:spcPct val="20000"/>
              </a:spcBef>
              <a:buChar char="•"/>
              <a:defRPr sz="2400">
                <a:solidFill>
                  <a:schemeClr val="bg1"/>
                </a:solidFill>
                <a:latin typeface="Arial" charset="0"/>
              </a:defRPr>
            </a:lvl3pPr>
            <a:lvl4pPr marL="1600200" indent="-228600">
              <a:spcBef>
                <a:spcPct val="20000"/>
              </a:spcBef>
              <a:buChar char="–"/>
              <a:defRPr sz="2000">
                <a:solidFill>
                  <a:schemeClr val="bg1"/>
                </a:solidFill>
                <a:latin typeface="Arial" charset="0"/>
              </a:defRPr>
            </a:lvl4pPr>
            <a:lvl5pPr marL="2057400" indent="-228600">
              <a:spcBef>
                <a:spcPct val="20000"/>
              </a:spcBef>
              <a:buChar char="»"/>
              <a:defRPr sz="2000">
                <a:solidFill>
                  <a:schemeClr val="bg1"/>
                </a:solidFill>
                <a:latin typeface="Arial" charset="0"/>
              </a:defRPr>
            </a:lvl5pPr>
            <a:lvl6pPr marL="2514600" indent="-228600" eaLnBrk="0" fontAlgn="base" hangingPunct="0">
              <a:spcBef>
                <a:spcPct val="20000"/>
              </a:spcBef>
              <a:spcAft>
                <a:spcPct val="0"/>
              </a:spcAft>
              <a:buChar char="»"/>
              <a:defRPr sz="2000">
                <a:solidFill>
                  <a:schemeClr val="bg1"/>
                </a:solidFill>
                <a:latin typeface="Arial" charset="0"/>
              </a:defRPr>
            </a:lvl6pPr>
            <a:lvl7pPr marL="2971800" indent="-228600" eaLnBrk="0" fontAlgn="base" hangingPunct="0">
              <a:spcBef>
                <a:spcPct val="20000"/>
              </a:spcBef>
              <a:spcAft>
                <a:spcPct val="0"/>
              </a:spcAft>
              <a:buChar char="»"/>
              <a:defRPr sz="2000">
                <a:solidFill>
                  <a:schemeClr val="bg1"/>
                </a:solidFill>
                <a:latin typeface="Arial" charset="0"/>
              </a:defRPr>
            </a:lvl7pPr>
            <a:lvl8pPr marL="3429000" indent="-228600" eaLnBrk="0" fontAlgn="base" hangingPunct="0">
              <a:spcBef>
                <a:spcPct val="20000"/>
              </a:spcBef>
              <a:spcAft>
                <a:spcPct val="0"/>
              </a:spcAft>
              <a:buChar char="»"/>
              <a:defRPr sz="2000">
                <a:solidFill>
                  <a:schemeClr val="bg1"/>
                </a:solidFill>
                <a:latin typeface="Arial" charset="0"/>
              </a:defRPr>
            </a:lvl8pPr>
            <a:lvl9pPr marL="3886200" indent="-228600" eaLnBrk="0" fontAlgn="base" hangingPunct="0">
              <a:spcBef>
                <a:spcPct val="20000"/>
              </a:spcBef>
              <a:spcAft>
                <a:spcPct val="0"/>
              </a:spcAft>
              <a:buChar char="»"/>
              <a:defRPr sz="2000">
                <a:solidFill>
                  <a:schemeClr val="bg1"/>
                </a:solidFill>
                <a:latin typeface="Arial" charset="0"/>
              </a:defRPr>
            </a:lvl9pPr>
          </a:lstStyle>
          <a:p>
            <a:pPr>
              <a:spcBef>
                <a:spcPct val="0"/>
              </a:spcBef>
              <a:buFontTx/>
              <a:buNone/>
            </a:pPr>
            <a:fld id="{8A3B2D81-85EC-5045-9DF0-734A8AD3376D}" type="slidenum">
              <a:rPr lang="en-GB" altLang="x-none" sz="1400">
                <a:solidFill>
                  <a:schemeClr val="tx1"/>
                </a:solidFill>
              </a:rPr>
              <a:pPr>
                <a:spcBef>
                  <a:spcPct val="0"/>
                </a:spcBef>
                <a:buFontTx/>
                <a:buNone/>
              </a:pPr>
              <a:t>23</a:t>
            </a:fld>
            <a:endParaRPr lang="en-GB" altLang="x-none" sz="1400" dirty="0">
              <a:solidFill>
                <a:schemeClr val="tx1"/>
              </a:solidFill>
            </a:endParaRPr>
          </a:p>
        </p:txBody>
      </p:sp>
      <p:sp>
        <p:nvSpPr>
          <p:cNvPr id="58371" name="Rectangle 3"/>
          <p:cNvSpPr>
            <a:spLocks noGrp="1" noChangeArrowheads="1"/>
          </p:cNvSpPr>
          <p:nvPr>
            <p:ph type="body" idx="1"/>
          </p:nvPr>
        </p:nvSpPr>
        <p:spPr>
          <a:xfrm>
            <a:off x="304800" y="1476531"/>
            <a:ext cx="7969147" cy="4639456"/>
          </a:xfrm>
        </p:spPr>
        <p:txBody>
          <a:bodyPr/>
          <a:lstStyle/>
          <a:p>
            <a:r>
              <a:rPr lang="en-US" altLang="x-none" sz="2000" b="1" dirty="0"/>
              <a:t> "Whistle Blowing"</a:t>
            </a:r>
            <a:r>
              <a:rPr lang="en-US" altLang="x-none" sz="2000" dirty="0"/>
              <a:t> (“</a:t>
            </a:r>
            <a:r>
              <a:rPr lang="pt-PT" altLang="x-none" sz="2000" dirty="0"/>
              <a:t>por a boca no trombone</a:t>
            </a:r>
            <a:r>
              <a:rPr lang="en-US" altLang="x-none" sz="2000" dirty="0"/>
              <a:t>”) is a matter of an individual employee finding his or her conscience unable to accept the actions of the company and telling the world about them, typically via the media</a:t>
            </a:r>
          </a:p>
          <a:p>
            <a:endParaRPr lang="en-US" altLang="x-none" sz="2000" dirty="0"/>
          </a:p>
          <a:p>
            <a:r>
              <a:rPr lang="en-US" altLang="x-none" sz="2000" dirty="0"/>
              <a:t> It is always a fairly dramatic event and was even more so in the before when the typical view was that an employee owed total loyalty to the employer</a:t>
            </a:r>
          </a:p>
          <a:p>
            <a:endParaRPr lang="en-US" altLang="x-none" sz="2000" dirty="0"/>
          </a:p>
          <a:p>
            <a:r>
              <a:rPr lang="en-US" altLang="x-none" sz="2000" dirty="0"/>
              <a:t> Employees who blow the whistle on their employers are protected by law. If they are fired or otherwise retaliated against for whistle blowing, they can sue (in all countries?)</a:t>
            </a:r>
          </a:p>
        </p:txBody>
      </p:sp>
      <p:sp>
        <p:nvSpPr>
          <p:cNvPr id="2" name="Title 1"/>
          <p:cNvSpPr>
            <a:spLocks noGrp="1"/>
          </p:cNvSpPr>
          <p:nvPr>
            <p:ph type="title"/>
          </p:nvPr>
        </p:nvSpPr>
        <p:spPr>
          <a:xfrm>
            <a:off x="304800" y="381000"/>
            <a:ext cx="8381999" cy="1095531"/>
          </a:xfrm>
        </p:spPr>
        <p:txBody>
          <a:bodyPr/>
          <a:lstStyle/>
          <a:p>
            <a:r>
              <a:rPr lang="en-GB" dirty="0"/>
              <a:t>Deep Throat (“</a:t>
            </a:r>
            <a:r>
              <a:rPr lang="en-GB" dirty="0" err="1"/>
              <a:t>Garganta</a:t>
            </a:r>
            <a:r>
              <a:rPr lang="en-GB" dirty="0"/>
              <a:t> </a:t>
            </a:r>
            <a:r>
              <a:rPr lang="en-GB" dirty="0" err="1"/>
              <a:t>Funda</a:t>
            </a:r>
            <a:r>
              <a:rPr lang="en-GB" dirty="0"/>
              <a:t>”)</a:t>
            </a:r>
          </a:p>
        </p:txBody>
      </p:sp>
    </p:spTree>
    <p:extLst>
      <p:ext uri="{BB962C8B-B14F-4D97-AF65-F5344CB8AC3E}">
        <p14:creationId xmlns:p14="http://schemas.microsoft.com/office/powerpoint/2010/main" val="93410337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381000"/>
            <a:ext cx="8381999" cy="1317443"/>
          </a:xfrm>
        </p:spPr>
        <p:txBody>
          <a:bodyPr/>
          <a:lstStyle/>
          <a:p>
            <a:pPr eaLnBrk="1" hangingPunct="1">
              <a:defRPr/>
            </a:pPr>
            <a:r>
              <a:rPr lang="en-US" altLang="x-none" sz="2800" b="1">
                <a:ea typeface="Times New Roman" charset="0"/>
                <a:cs typeface="Times New Roman" charset="0"/>
              </a:rPr>
              <a:t>Conflicts of Professional Responsibility: Employee Loyalty and Whistle-blowing</a:t>
            </a:r>
            <a:r>
              <a:rPr lang="en-US" altLang="x-none" sz="2800"/>
              <a:t> </a:t>
            </a:r>
          </a:p>
        </p:txBody>
      </p:sp>
      <p:sp>
        <p:nvSpPr>
          <p:cNvPr id="15363" name="Rectangle 3"/>
          <p:cNvSpPr>
            <a:spLocks noGrp="1" noChangeArrowheads="1"/>
          </p:cNvSpPr>
          <p:nvPr>
            <p:ph type="body" idx="1"/>
          </p:nvPr>
        </p:nvSpPr>
        <p:spPr>
          <a:xfrm>
            <a:off x="304800" y="2049517"/>
            <a:ext cx="8610599" cy="4351284"/>
          </a:xfrm>
        </p:spPr>
        <p:txBody>
          <a:bodyPr/>
          <a:lstStyle/>
          <a:p>
            <a:pPr>
              <a:defRPr/>
            </a:pPr>
            <a:r>
              <a:rPr lang="en-US" altLang="x-none" sz="2600" dirty="0">
                <a:ea typeface="Times New Roman" charset="0"/>
                <a:cs typeface="Times New Roman" charset="0"/>
              </a:rPr>
              <a:t>What exactly is employee loyalty? </a:t>
            </a:r>
          </a:p>
          <a:p>
            <a:pPr>
              <a:defRPr/>
            </a:pPr>
            <a:r>
              <a:rPr lang="en-US" altLang="x-none" sz="2600" dirty="0">
                <a:ea typeface="Times New Roman" charset="0"/>
                <a:cs typeface="Times New Roman" charset="0"/>
              </a:rPr>
              <a:t>Do employees and employers have a special obligation of loyalty to each other?  </a:t>
            </a:r>
          </a:p>
          <a:p>
            <a:pPr>
              <a:defRPr/>
            </a:pPr>
            <a:r>
              <a:rPr lang="en-US" altLang="x-none" sz="2600" dirty="0">
                <a:ea typeface="Times New Roman" charset="0"/>
                <a:cs typeface="Times New Roman" charset="0"/>
              </a:rPr>
              <a:t>Should loyalty to one’s employer ever preclude an employee’s "blowing the whistle" in critical situations? </a:t>
            </a:r>
          </a:p>
          <a:p>
            <a:pPr>
              <a:defRPr/>
            </a:pPr>
            <a:r>
              <a:rPr lang="en-US" altLang="x-none" sz="2600" dirty="0">
                <a:ea typeface="Times New Roman" charset="0"/>
                <a:cs typeface="Times New Roman" charset="0"/>
              </a:rPr>
              <a:t>In which cases can whistle-blowing be justified? </a:t>
            </a:r>
          </a:p>
        </p:txBody>
      </p:sp>
      <p:sp>
        <p:nvSpPr>
          <p:cNvPr id="4" name="Slide Number Placeholder 5"/>
          <p:cNvSpPr>
            <a:spLocks noGrp="1"/>
          </p:cNvSpPr>
          <p:nvPr>
            <p:ph type="sldNum" sz="quarter" idx="12"/>
          </p:nvPr>
        </p:nvSpPr>
        <p:spPr>
          <a:xfrm>
            <a:off x="8108430" y="6370875"/>
            <a:ext cx="9144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bg1"/>
                </a:solidFill>
                <a:latin typeface="Arial" charset="0"/>
              </a:defRPr>
            </a:lvl1pPr>
            <a:lvl2pPr marL="742950" indent="-285750">
              <a:spcBef>
                <a:spcPct val="20000"/>
              </a:spcBef>
              <a:buChar char="–"/>
              <a:defRPr sz="2400">
                <a:solidFill>
                  <a:schemeClr val="bg1"/>
                </a:solidFill>
                <a:latin typeface="Arial" charset="0"/>
              </a:defRPr>
            </a:lvl2pPr>
            <a:lvl3pPr marL="1143000" indent="-228600">
              <a:spcBef>
                <a:spcPct val="20000"/>
              </a:spcBef>
              <a:buChar char="•"/>
              <a:defRPr sz="2400">
                <a:solidFill>
                  <a:schemeClr val="bg1"/>
                </a:solidFill>
                <a:latin typeface="Arial" charset="0"/>
              </a:defRPr>
            </a:lvl3pPr>
            <a:lvl4pPr marL="1600200" indent="-228600">
              <a:spcBef>
                <a:spcPct val="20000"/>
              </a:spcBef>
              <a:buChar char="–"/>
              <a:defRPr sz="2000">
                <a:solidFill>
                  <a:schemeClr val="bg1"/>
                </a:solidFill>
                <a:latin typeface="Arial" charset="0"/>
              </a:defRPr>
            </a:lvl4pPr>
            <a:lvl5pPr marL="2057400" indent="-228600">
              <a:spcBef>
                <a:spcPct val="20000"/>
              </a:spcBef>
              <a:buChar char="»"/>
              <a:defRPr sz="2000">
                <a:solidFill>
                  <a:schemeClr val="bg1"/>
                </a:solidFill>
                <a:latin typeface="Arial" charset="0"/>
              </a:defRPr>
            </a:lvl5pPr>
            <a:lvl6pPr marL="2514600" indent="-228600" eaLnBrk="0" fontAlgn="base" hangingPunct="0">
              <a:spcBef>
                <a:spcPct val="20000"/>
              </a:spcBef>
              <a:spcAft>
                <a:spcPct val="0"/>
              </a:spcAft>
              <a:buChar char="»"/>
              <a:defRPr sz="2000">
                <a:solidFill>
                  <a:schemeClr val="bg1"/>
                </a:solidFill>
                <a:latin typeface="Arial" charset="0"/>
              </a:defRPr>
            </a:lvl6pPr>
            <a:lvl7pPr marL="2971800" indent="-228600" eaLnBrk="0" fontAlgn="base" hangingPunct="0">
              <a:spcBef>
                <a:spcPct val="20000"/>
              </a:spcBef>
              <a:spcAft>
                <a:spcPct val="0"/>
              </a:spcAft>
              <a:buChar char="»"/>
              <a:defRPr sz="2000">
                <a:solidFill>
                  <a:schemeClr val="bg1"/>
                </a:solidFill>
                <a:latin typeface="Arial" charset="0"/>
              </a:defRPr>
            </a:lvl7pPr>
            <a:lvl8pPr marL="3429000" indent="-228600" eaLnBrk="0" fontAlgn="base" hangingPunct="0">
              <a:spcBef>
                <a:spcPct val="20000"/>
              </a:spcBef>
              <a:spcAft>
                <a:spcPct val="0"/>
              </a:spcAft>
              <a:buChar char="»"/>
              <a:defRPr sz="2000">
                <a:solidFill>
                  <a:schemeClr val="bg1"/>
                </a:solidFill>
                <a:latin typeface="Arial" charset="0"/>
              </a:defRPr>
            </a:lvl8pPr>
            <a:lvl9pPr marL="3886200" indent="-228600" eaLnBrk="0" fontAlgn="base" hangingPunct="0">
              <a:spcBef>
                <a:spcPct val="20000"/>
              </a:spcBef>
              <a:spcAft>
                <a:spcPct val="0"/>
              </a:spcAft>
              <a:buChar char="»"/>
              <a:defRPr sz="2000">
                <a:solidFill>
                  <a:schemeClr val="bg1"/>
                </a:solidFill>
                <a:latin typeface="Arial" charset="0"/>
              </a:defRPr>
            </a:lvl9pPr>
          </a:lstStyle>
          <a:p>
            <a:pPr>
              <a:spcBef>
                <a:spcPct val="0"/>
              </a:spcBef>
              <a:buFontTx/>
              <a:buNone/>
            </a:pPr>
            <a:fld id="{1E736926-04D6-BD47-BE5B-9E51FACBE15B}" type="slidenum">
              <a:rPr lang="en-GB" altLang="x-none" sz="1400">
                <a:solidFill>
                  <a:schemeClr val="tx1"/>
                </a:solidFill>
              </a:rPr>
              <a:pPr>
                <a:spcBef>
                  <a:spcPct val="0"/>
                </a:spcBef>
                <a:buFontTx/>
                <a:buNone/>
              </a:pPr>
              <a:t>24</a:t>
            </a:fld>
            <a:endParaRPr lang="en-GB" altLang="x-none" sz="1400">
              <a:solidFill>
                <a:schemeClr val="tx1"/>
              </a:solidFill>
            </a:endParaRPr>
          </a:p>
        </p:txBody>
      </p:sp>
    </p:spTree>
    <p:extLst>
      <p:ext uri="{BB962C8B-B14F-4D97-AF65-F5344CB8AC3E}">
        <p14:creationId xmlns:p14="http://schemas.microsoft.com/office/powerpoint/2010/main" val="2550707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 calcmode="lin" valueType="num">
                                      <p:cBhvr additive="base">
                                        <p:cTn id="13" dur="500" fill="hold"/>
                                        <p:tgtEl>
                                          <p:spTgt spid="153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3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63">
                                            <p:txEl>
                                              <p:pRg st="2" end="2"/>
                                            </p:txEl>
                                          </p:spTgt>
                                        </p:tgtEl>
                                        <p:attrNameLst>
                                          <p:attrName>style.visibility</p:attrName>
                                        </p:attrNameLst>
                                      </p:cBhvr>
                                      <p:to>
                                        <p:strVal val="visible"/>
                                      </p:to>
                                    </p:set>
                                    <p:anim calcmode="lin" valueType="num">
                                      <p:cBhvr additive="base">
                                        <p:cTn id="19" dur="500" fill="hold"/>
                                        <p:tgtEl>
                                          <p:spTgt spid="153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3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363">
                                            <p:txEl>
                                              <p:pRg st="3" end="3"/>
                                            </p:txEl>
                                          </p:spTgt>
                                        </p:tgtEl>
                                        <p:attrNameLst>
                                          <p:attrName>style.visibility</p:attrName>
                                        </p:attrNameLst>
                                      </p:cBhvr>
                                      <p:to>
                                        <p:strVal val="visible"/>
                                      </p:to>
                                    </p:set>
                                    <p:anim calcmode="lin" valueType="num">
                                      <p:cBhvr additive="base">
                                        <p:cTn id="25" dur="500" fill="hold"/>
                                        <p:tgtEl>
                                          <p:spTgt spid="153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36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Shape 1216"/>
          <p:cNvSpPr txBox="1">
            <a:spLocks noGrp="1"/>
          </p:cNvSpPr>
          <p:nvPr>
            <p:ph type="sldNum" idx="12"/>
          </p:nvPr>
        </p:nvSpPr>
        <p:spPr>
          <a:xfrm>
            <a:off x="7696200" y="6248400"/>
            <a:ext cx="914400" cy="38100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GB" sz="1400" b="0" i="0" u="none" strike="noStrike" cap="none">
                <a:solidFill>
                  <a:schemeClr val="dk1"/>
                </a:solidFill>
                <a:latin typeface="Times New Roman"/>
                <a:ea typeface="Times New Roman"/>
                <a:cs typeface="Times New Roman"/>
                <a:sym typeface="Times New Roman"/>
              </a:rPr>
              <a:t>25</a:t>
            </a:fld>
            <a:endParaRPr lang="en-GB" sz="1400" b="0" i="0" u="none" strike="noStrike" cap="none">
              <a:solidFill>
                <a:schemeClr val="dk1"/>
              </a:solidFill>
              <a:latin typeface="Times New Roman"/>
              <a:ea typeface="Times New Roman"/>
              <a:cs typeface="Times New Roman"/>
              <a:sym typeface="Times New Roman"/>
            </a:endParaRPr>
          </a:p>
        </p:txBody>
      </p:sp>
      <p:sp>
        <p:nvSpPr>
          <p:cNvPr id="1217" name="Shape 1217"/>
          <p:cNvSpPr txBox="1">
            <a:spLocks noGrp="1"/>
          </p:cNvSpPr>
          <p:nvPr>
            <p:ph type="title"/>
          </p:nvPr>
        </p:nvSpPr>
        <p:spPr>
          <a:xfrm>
            <a:off x="304800" y="381000"/>
            <a:ext cx="8381999" cy="6857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FF"/>
              </a:buClr>
              <a:buSzPct val="25000"/>
              <a:buFont typeface="Comic Sans MS"/>
              <a:buNone/>
            </a:pPr>
            <a:r>
              <a:rPr lang="en-GB" sz="3600" b="1" i="0" u="none" strike="noStrike" cap="none">
                <a:solidFill>
                  <a:srgbClr val="0000FF"/>
                </a:solidFill>
                <a:latin typeface="Comic Sans MS"/>
                <a:ea typeface="Comic Sans MS"/>
                <a:cs typeface="Comic Sans MS"/>
                <a:sym typeface="Comic Sans MS"/>
              </a:rPr>
              <a:t>Conclusion</a:t>
            </a:r>
          </a:p>
        </p:txBody>
      </p:sp>
      <p:sp>
        <p:nvSpPr>
          <p:cNvPr id="1218" name="Shape 1218"/>
          <p:cNvSpPr txBox="1">
            <a:spLocks noGrp="1"/>
          </p:cNvSpPr>
          <p:nvPr>
            <p:ph type="body" idx="1"/>
          </p:nvPr>
        </p:nvSpPr>
        <p:spPr>
          <a:xfrm>
            <a:off x="304800" y="1219200"/>
            <a:ext cx="8610599" cy="5486399"/>
          </a:xfrm>
          <a:prstGeom prst="rect">
            <a:avLst/>
          </a:prstGeom>
          <a:noFill/>
          <a:ln>
            <a:noFill/>
          </a:ln>
        </p:spPr>
        <p:txBody>
          <a:bodyPr lIns="91425" tIns="45700" rIns="91425" bIns="45700" anchor="t" anchorCtr="0">
            <a:noAutofit/>
          </a:bodyPr>
          <a:lstStyle/>
          <a:p>
            <a:pPr marL="223838" marR="0" lvl="0" indent="-223838" algn="l" rtl="0">
              <a:lnSpc>
                <a:spcPct val="100000"/>
              </a:lnSpc>
              <a:spcBef>
                <a:spcPts val="0"/>
              </a:spcBef>
              <a:spcAft>
                <a:spcPts val="0"/>
              </a:spcAft>
              <a:buClr>
                <a:srgbClr val="0000FF"/>
              </a:buClr>
              <a:buSzPct val="100000"/>
              <a:buFont typeface="Comic Sans MS"/>
              <a:buChar char="•"/>
            </a:pPr>
            <a:r>
              <a:rPr lang="en-GB" sz="2800" b="0" i="0" u="none" strike="noStrike" cap="none" dirty="0">
                <a:solidFill>
                  <a:srgbClr val="0000FF"/>
                </a:solidFill>
                <a:latin typeface="Comic Sans MS"/>
                <a:ea typeface="Comic Sans MS"/>
                <a:cs typeface="Comic Sans MS"/>
                <a:sym typeface="Comic Sans MS"/>
              </a:rPr>
              <a:t>There are many differences among morals, ethics and law</a:t>
            </a:r>
          </a:p>
          <a:p>
            <a:pPr marL="223838" marR="0" lvl="0" indent="-223838" algn="l" rtl="0">
              <a:lnSpc>
                <a:spcPct val="100000"/>
              </a:lnSpc>
              <a:spcBef>
                <a:spcPts val="0"/>
              </a:spcBef>
              <a:spcAft>
                <a:spcPts val="0"/>
              </a:spcAft>
              <a:buClr>
                <a:srgbClr val="0000FF"/>
              </a:buClr>
              <a:buSzPct val="100000"/>
              <a:buFont typeface="Comic Sans MS"/>
              <a:buChar char="•"/>
            </a:pPr>
            <a:endParaRPr lang="en-GB" sz="2800" b="0" i="0" u="none" strike="noStrike" cap="none" dirty="0">
              <a:solidFill>
                <a:srgbClr val="0000FF"/>
              </a:solidFill>
              <a:latin typeface="Comic Sans MS"/>
              <a:ea typeface="Comic Sans MS"/>
              <a:cs typeface="Comic Sans MS"/>
              <a:sym typeface="Comic Sans MS"/>
            </a:endParaRPr>
          </a:p>
          <a:p>
            <a:pPr marL="223838" marR="0" lvl="0" indent="-223838" algn="l" rtl="0">
              <a:lnSpc>
                <a:spcPct val="100000"/>
              </a:lnSpc>
              <a:spcBef>
                <a:spcPts val="0"/>
              </a:spcBef>
              <a:spcAft>
                <a:spcPts val="0"/>
              </a:spcAft>
              <a:buClr>
                <a:srgbClr val="0000FF"/>
              </a:buClr>
              <a:buSzPct val="100000"/>
              <a:buFont typeface="Comic Sans MS"/>
              <a:buChar char="•"/>
            </a:pPr>
            <a:r>
              <a:rPr lang="en-GB" dirty="0"/>
              <a:t>Ethics concerns all aspects of modern collective life and has its roots in philosophy</a:t>
            </a:r>
          </a:p>
          <a:p>
            <a:pPr marL="223838" marR="0" lvl="0" indent="-223838" algn="l" rtl="0">
              <a:lnSpc>
                <a:spcPct val="100000"/>
              </a:lnSpc>
              <a:spcBef>
                <a:spcPts val="0"/>
              </a:spcBef>
              <a:spcAft>
                <a:spcPts val="0"/>
              </a:spcAft>
              <a:buClr>
                <a:srgbClr val="0000FF"/>
              </a:buClr>
              <a:buSzPct val="100000"/>
              <a:buFont typeface="Comic Sans MS"/>
              <a:buChar char="•"/>
            </a:pPr>
            <a:endParaRPr lang="en-GB" dirty="0"/>
          </a:p>
          <a:p>
            <a:pPr marL="223838" marR="0" lvl="0" indent="-223838" algn="l" rtl="0">
              <a:lnSpc>
                <a:spcPct val="100000"/>
              </a:lnSpc>
              <a:spcBef>
                <a:spcPts val="0"/>
              </a:spcBef>
              <a:spcAft>
                <a:spcPts val="0"/>
              </a:spcAft>
              <a:buClr>
                <a:srgbClr val="0000FF"/>
              </a:buClr>
              <a:buSzPct val="100000"/>
              <a:buFont typeface="Comic Sans MS"/>
              <a:buChar char="•"/>
            </a:pPr>
            <a:r>
              <a:rPr lang="en-GB" dirty="0"/>
              <a:t>Current and future computing and communication systems challenge many moral believes and ethics</a:t>
            </a:r>
          </a:p>
          <a:p>
            <a:pPr marL="223838" marR="0" lvl="0" indent="-223838" algn="l" rtl="0">
              <a:lnSpc>
                <a:spcPct val="100000"/>
              </a:lnSpc>
              <a:spcBef>
                <a:spcPts val="0"/>
              </a:spcBef>
              <a:spcAft>
                <a:spcPts val="0"/>
              </a:spcAft>
              <a:buClr>
                <a:srgbClr val="0000FF"/>
              </a:buClr>
              <a:buSzPct val="100000"/>
              <a:buFont typeface="Comic Sans MS"/>
              <a:buChar char="•"/>
            </a:pPr>
            <a:endParaRPr lang="en-GB" dirty="0"/>
          </a:p>
          <a:p>
            <a:pPr marL="223838" marR="0" lvl="0" indent="-223838" algn="l" rtl="0">
              <a:lnSpc>
                <a:spcPct val="100000"/>
              </a:lnSpc>
              <a:spcBef>
                <a:spcPts val="0"/>
              </a:spcBef>
              <a:spcAft>
                <a:spcPts val="0"/>
              </a:spcAft>
              <a:buClr>
                <a:srgbClr val="0000FF"/>
              </a:buClr>
              <a:buSzPct val="100000"/>
              <a:buFont typeface="Comic Sans MS"/>
              <a:buChar char="•"/>
            </a:pPr>
            <a:r>
              <a:rPr lang="en-GB" dirty="0"/>
              <a:t>Computing professional ethics is the subject of many Codes of Conduct</a:t>
            </a:r>
          </a:p>
          <a:p>
            <a:pPr marL="223838" marR="0" lvl="0" indent="-223838" algn="l" rtl="0">
              <a:lnSpc>
                <a:spcPct val="100000"/>
              </a:lnSpc>
              <a:spcBef>
                <a:spcPts val="0"/>
              </a:spcBef>
              <a:spcAft>
                <a:spcPts val="0"/>
              </a:spcAft>
              <a:buClr>
                <a:srgbClr val="0000FF"/>
              </a:buClr>
              <a:buSzPct val="100000"/>
              <a:buFont typeface="Comic Sans MS"/>
              <a:buChar char="•"/>
            </a:pPr>
            <a:endParaRPr lang="en-GB" sz="2800" b="0" i="0" u="none" strike="noStrike" cap="none" dirty="0">
              <a:solidFill>
                <a:srgbClr val="0000FF"/>
              </a:solidFill>
              <a:latin typeface="Comic Sans MS"/>
              <a:ea typeface="Comic Sans MS"/>
              <a:cs typeface="Comic Sans MS"/>
              <a:sym typeface="Comic Sans MS"/>
            </a:endParaRPr>
          </a:p>
          <a:p>
            <a:pPr marL="0" marR="0" lvl="0" indent="0" algn="l" rtl="0">
              <a:lnSpc>
                <a:spcPct val="100000"/>
              </a:lnSpc>
              <a:spcBef>
                <a:spcPts val="1400"/>
              </a:spcBef>
              <a:spcAft>
                <a:spcPts val="0"/>
              </a:spcAft>
              <a:buClr>
                <a:srgbClr val="0000FF"/>
              </a:buClr>
              <a:buSzPct val="25000"/>
              <a:buFont typeface="Comic Sans MS"/>
              <a:buNone/>
            </a:pPr>
            <a:endParaRPr sz="2800" b="0" i="0" u="none" strike="noStrike" cap="none" dirty="0">
              <a:solidFill>
                <a:srgbClr val="0000FF"/>
              </a:solidFill>
              <a:latin typeface="Comic Sans MS"/>
              <a:ea typeface="Comic Sans MS"/>
              <a:cs typeface="Comic Sans MS"/>
              <a:sym typeface="Comic Sans MS"/>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5"/>
          <p:cNvSpPr>
            <a:spLocks noGrp="1"/>
          </p:cNvSpPr>
          <p:nvPr>
            <p:ph type="sldNum" sz="quarter" idx="12"/>
          </p:nvPr>
        </p:nvSpPr>
        <p:spPr>
          <a:xfrm>
            <a:off x="8051574" y="6248400"/>
            <a:ext cx="559025"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bg1"/>
                </a:solidFill>
                <a:latin typeface="Arial" charset="0"/>
              </a:defRPr>
            </a:lvl1pPr>
            <a:lvl2pPr marL="742950" indent="-285750">
              <a:spcBef>
                <a:spcPct val="20000"/>
              </a:spcBef>
              <a:buChar char="–"/>
              <a:defRPr sz="2400">
                <a:solidFill>
                  <a:schemeClr val="bg1"/>
                </a:solidFill>
                <a:latin typeface="Arial" charset="0"/>
              </a:defRPr>
            </a:lvl2pPr>
            <a:lvl3pPr marL="1143000" indent="-228600">
              <a:spcBef>
                <a:spcPct val="20000"/>
              </a:spcBef>
              <a:buChar char="•"/>
              <a:defRPr sz="2400">
                <a:solidFill>
                  <a:schemeClr val="bg1"/>
                </a:solidFill>
                <a:latin typeface="Arial" charset="0"/>
              </a:defRPr>
            </a:lvl3pPr>
            <a:lvl4pPr marL="1600200" indent="-228600">
              <a:spcBef>
                <a:spcPct val="20000"/>
              </a:spcBef>
              <a:buChar char="–"/>
              <a:defRPr sz="2000">
                <a:solidFill>
                  <a:schemeClr val="bg1"/>
                </a:solidFill>
                <a:latin typeface="Arial" charset="0"/>
              </a:defRPr>
            </a:lvl4pPr>
            <a:lvl5pPr marL="2057400" indent="-228600">
              <a:spcBef>
                <a:spcPct val="20000"/>
              </a:spcBef>
              <a:buChar char="»"/>
              <a:defRPr sz="2000">
                <a:solidFill>
                  <a:schemeClr val="bg1"/>
                </a:solidFill>
                <a:latin typeface="Arial" charset="0"/>
              </a:defRPr>
            </a:lvl5pPr>
            <a:lvl6pPr marL="2514600" indent="-228600" eaLnBrk="0" fontAlgn="base" hangingPunct="0">
              <a:spcBef>
                <a:spcPct val="20000"/>
              </a:spcBef>
              <a:spcAft>
                <a:spcPct val="0"/>
              </a:spcAft>
              <a:buChar char="»"/>
              <a:defRPr sz="2000">
                <a:solidFill>
                  <a:schemeClr val="bg1"/>
                </a:solidFill>
                <a:latin typeface="Arial" charset="0"/>
              </a:defRPr>
            </a:lvl6pPr>
            <a:lvl7pPr marL="2971800" indent="-228600" eaLnBrk="0" fontAlgn="base" hangingPunct="0">
              <a:spcBef>
                <a:spcPct val="20000"/>
              </a:spcBef>
              <a:spcAft>
                <a:spcPct val="0"/>
              </a:spcAft>
              <a:buChar char="»"/>
              <a:defRPr sz="2000">
                <a:solidFill>
                  <a:schemeClr val="bg1"/>
                </a:solidFill>
                <a:latin typeface="Arial" charset="0"/>
              </a:defRPr>
            </a:lvl7pPr>
            <a:lvl8pPr marL="3429000" indent="-228600" eaLnBrk="0" fontAlgn="base" hangingPunct="0">
              <a:spcBef>
                <a:spcPct val="20000"/>
              </a:spcBef>
              <a:spcAft>
                <a:spcPct val="0"/>
              </a:spcAft>
              <a:buChar char="»"/>
              <a:defRPr sz="2000">
                <a:solidFill>
                  <a:schemeClr val="bg1"/>
                </a:solidFill>
                <a:latin typeface="Arial" charset="0"/>
              </a:defRPr>
            </a:lvl8pPr>
            <a:lvl9pPr marL="3886200" indent="-228600" eaLnBrk="0" fontAlgn="base" hangingPunct="0">
              <a:spcBef>
                <a:spcPct val="20000"/>
              </a:spcBef>
              <a:spcAft>
                <a:spcPct val="0"/>
              </a:spcAft>
              <a:buChar char="»"/>
              <a:defRPr sz="2000">
                <a:solidFill>
                  <a:schemeClr val="bg1"/>
                </a:solidFill>
                <a:latin typeface="Arial" charset="0"/>
              </a:defRPr>
            </a:lvl9pPr>
          </a:lstStyle>
          <a:p>
            <a:pPr>
              <a:spcBef>
                <a:spcPct val="0"/>
              </a:spcBef>
              <a:buFontTx/>
              <a:buNone/>
            </a:pPr>
            <a:fld id="{D324EB4B-59BD-C54B-93A0-09468350604A}" type="slidenum">
              <a:rPr lang="en-GB" altLang="x-none" sz="1400">
                <a:solidFill>
                  <a:schemeClr val="tx1"/>
                </a:solidFill>
              </a:rPr>
              <a:pPr>
                <a:spcBef>
                  <a:spcPct val="0"/>
                </a:spcBef>
                <a:buFontTx/>
                <a:buNone/>
              </a:pPr>
              <a:t>3</a:t>
            </a:fld>
            <a:endParaRPr lang="en-GB" altLang="x-none" sz="1400">
              <a:solidFill>
                <a:schemeClr val="tx1"/>
              </a:solidFill>
            </a:endParaRPr>
          </a:p>
        </p:txBody>
      </p:sp>
      <p:sp>
        <p:nvSpPr>
          <p:cNvPr id="46082" name="Rectangle 2"/>
          <p:cNvSpPr>
            <a:spLocks noGrp="1" noChangeArrowheads="1"/>
          </p:cNvSpPr>
          <p:nvPr>
            <p:ph type="title"/>
          </p:nvPr>
        </p:nvSpPr>
        <p:spPr/>
        <p:txBody>
          <a:bodyPr/>
          <a:lstStyle/>
          <a:p>
            <a:pPr eaLnBrk="1" hangingPunct="1"/>
            <a:r>
              <a:rPr lang="en-US" altLang="x-none">
                <a:solidFill>
                  <a:schemeClr val="bg1"/>
                </a:solidFill>
              </a:rPr>
              <a:t>Professional Ethics as a Branch of Ethics</a:t>
            </a:r>
          </a:p>
        </p:txBody>
      </p:sp>
      <p:sp>
        <p:nvSpPr>
          <p:cNvPr id="46083" name="Rectangle 3"/>
          <p:cNvSpPr>
            <a:spLocks noGrp="1" noChangeArrowheads="1"/>
          </p:cNvSpPr>
          <p:nvPr>
            <p:ph type="body" idx="1"/>
          </p:nvPr>
        </p:nvSpPr>
        <p:spPr>
          <a:xfrm>
            <a:off x="304800" y="1373589"/>
            <a:ext cx="8610599" cy="4749383"/>
          </a:xfrm>
        </p:spPr>
        <p:txBody>
          <a:bodyPr/>
          <a:lstStyle/>
          <a:p>
            <a:pPr eaLnBrk="1" hangingPunct="1"/>
            <a:r>
              <a:rPr lang="en-US" altLang="x-none" b="1" dirty="0"/>
              <a:t>Ethical theory </a:t>
            </a:r>
            <a:r>
              <a:rPr lang="en-US" altLang="x-none" dirty="0"/>
              <a:t>is the study of ethics at a conceptual level.</a:t>
            </a:r>
          </a:p>
          <a:p>
            <a:pPr eaLnBrk="1" hangingPunct="1"/>
            <a:r>
              <a:rPr lang="en-US" altLang="x-none" b="1" dirty="0"/>
              <a:t>Applied ethics </a:t>
            </a:r>
            <a:r>
              <a:rPr lang="en-US" altLang="x-none" dirty="0"/>
              <a:t>is aimed at the everyday life of the typical person.</a:t>
            </a:r>
          </a:p>
          <a:p>
            <a:pPr eaLnBrk="1" hangingPunct="1"/>
            <a:r>
              <a:rPr lang="en-US" altLang="x-none" b="1" dirty="0"/>
              <a:t>Professional ethics </a:t>
            </a:r>
            <a:r>
              <a:rPr lang="en-US" altLang="x-none" dirty="0"/>
              <a:t>is aimed at a person engaged in the practice of a particular profession. </a:t>
            </a:r>
          </a:p>
        </p:txBody>
      </p:sp>
      <p:sp>
        <p:nvSpPr>
          <p:cNvPr id="5" name="Title 1"/>
          <p:cNvSpPr txBox="1">
            <a:spLocks/>
          </p:cNvSpPr>
          <p:nvPr/>
        </p:nvSpPr>
        <p:spPr>
          <a:xfrm>
            <a:off x="304800" y="415924"/>
            <a:ext cx="8381999" cy="685799"/>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3600" b="1" i="0" u="none" strike="noStrike" cap="none">
                <a:solidFill>
                  <a:srgbClr val="0000FF"/>
                </a:solidFill>
                <a:latin typeface="Comic Sans MS"/>
                <a:ea typeface="Comic Sans MS"/>
                <a:cs typeface="Comic Sans MS"/>
                <a:sym typeface="Comic Sans MS"/>
              </a:defRPr>
            </a:lvl1pPr>
            <a:lvl2pPr marL="0" marR="0" lvl="1"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2pPr>
            <a:lvl3pPr marL="0" marR="0" lvl="2"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3pPr>
            <a:lvl4pPr marL="0" marR="0" lvl="3"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4pPr>
            <a:lvl5pPr marL="0" marR="0" lvl="4"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5pPr>
            <a:lvl6pPr marL="457200" marR="0" lvl="5"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6pPr>
            <a:lvl7pPr marL="914400" marR="0" lvl="6"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7pPr>
            <a:lvl8pPr marL="1371600" marR="0" lvl="7"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8pPr>
            <a:lvl9pPr marL="1828800" marR="0" lvl="8"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9pPr>
          </a:lstStyle>
          <a:p>
            <a:r>
              <a:rPr lang="en-GB" dirty="0"/>
              <a:t>Ethics</a:t>
            </a:r>
          </a:p>
        </p:txBody>
      </p:sp>
    </p:spTree>
    <p:extLst>
      <p:ext uri="{BB962C8B-B14F-4D97-AF65-F5344CB8AC3E}">
        <p14:creationId xmlns:p14="http://schemas.microsoft.com/office/powerpoint/2010/main" val="69951052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5"/>
          <p:cNvSpPr>
            <a:spLocks noGrp="1"/>
          </p:cNvSpPr>
          <p:nvPr>
            <p:ph type="sldNum" sz="quarter" idx="12"/>
          </p:nvPr>
        </p:nvSpPr>
        <p:spPr>
          <a:xfrm>
            <a:off x="8100934" y="6353332"/>
            <a:ext cx="9144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bg1"/>
                </a:solidFill>
                <a:latin typeface="Arial" charset="0"/>
              </a:defRPr>
            </a:lvl1pPr>
            <a:lvl2pPr marL="742950" indent="-285750">
              <a:spcBef>
                <a:spcPct val="20000"/>
              </a:spcBef>
              <a:buChar char="–"/>
              <a:defRPr sz="2400">
                <a:solidFill>
                  <a:schemeClr val="bg1"/>
                </a:solidFill>
                <a:latin typeface="Arial" charset="0"/>
              </a:defRPr>
            </a:lvl2pPr>
            <a:lvl3pPr marL="1143000" indent="-228600">
              <a:spcBef>
                <a:spcPct val="20000"/>
              </a:spcBef>
              <a:buChar char="•"/>
              <a:defRPr sz="2400">
                <a:solidFill>
                  <a:schemeClr val="bg1"/>
                </a:solidFill>
                <a:latin typeface="Arial" charset="0"/>
              </a:defRPr>
            </a:lvl3pPr>
            <a:lvl4pPr marL="1600200" indent="-228600">
              <a:spcBef>
                <a:spcPct val="20000"/>
              </a:spcBef>
              <a:buChar char="–"/>
              <a:defRPr sz="2000">
                <a:solidFill>
                  <a:schemeClr val="bg1"/>
                </a:solidFill>
                <a:latin typeface="Arial" charset="0"/>
              </a:defRPr>
            </a:lvl4pPr>
            <a:lvl5pPr marL="2057400" indent="-228600">
              <a:spcBef>
                <a:spcPct val="20000"/>
              </a:spcBef>
              <a:buChar char="»"/>
              <a:defRPr sz="2000">
                <a:solidFill>
                  <a:schemeClr val="bg1"/>
                </a:solidFill>
                <a:latin typeface="Arial" charset="0"/>
              </a:defRPr>
            </a:lvl5pPr>
            <a:lvl6pPr marL="2514600" indent="-228600" eaLnBrk="0" fontAlgn="base" hangingPunct="0">
              <a:spcBef>
                <a:spcPct val="20000"/>
              </a:spcBef>
              <a:spcAft>
                <a:spcPct val="0"/>
              </a:spcAft>
              <a:buChar char="»"/>
              <a:defRPr sz="2000">
                <a:solidFill>
                  <a:schemeClr val="bg1"/>
                </a:solidFill>
                <a:latin typeface="Arial" charset="0"/>
              </a:defRPr>
            </a:lvl6pPr>
            <a:lvl7pPr marL="2971800" indent="-228600" eaLnBrk="0" fontAlgn="base" hangingPunct="0">
              <a:spcBef>
                <a:spcPct val="20000"/>
              </a:spcBef>
              <a:spcAft>
                <a:spcPct val="0"/>
              </a:spcAft>
              <a:buChar char="»"/>
              <a:defRPr sz="2000">
                <a:solidFill>
                  <a:schemeClr val="bg1"/>
                </a:solidFill>
                <a:latin typeface="Arial" charset="0"/>
              </a:defRPr>
            </a:lvl7pPr>
            <a:lvl8pPr marL="3429000" indent="-228600" eaLnBrk="0" fontAlgn="base" hangingPunct="0">
              <a:spcBef>
                <a:spcPct val="20000"/>
              </a:spcBef>
              <a:spcAft>
                <a:spcPct val="0"/>
              </a:spcAft>
              <a:buChar char="»"/>
              <a:defRPr sz="2000">
                <a:solidFill>
                  <a:schemeClr val="bg1"/>
                </a:solidFill>
                <a:latin typeface="Arial" charset="0"/>
              </a:defRPr>
            </a:lvl8pPr>
            <a:lvl9pPr marL="3886200" indent="-228600" eaLnBrk="0" fontAlgn="base" hangingPunct="0">
              <a:spcBef>
                <a:spcPct val="20000"/>
              </a:spcBef>
              <a:spcAft>
                <a:spcPct val="0"/>
              </a:spcAft>
              <a:buChar char="»"/>
              <a:defRPr sz="2000">
                <a:solidFill>
                  <a:schemeClr val="bg1"/>
                </a:solidFill>
                <a:latin typeface="Arial" charset="0"/>
              </a:defRPr>
            </a:lvl9pPr>
          </a:lstStyle>
          <a:p>
            <a:pPr>
              <a:spcBef>
                <a:spcPct val="0"/>
              </a:spcBef>
              <a:buFontTx/>
              <a:buNone/>
            </a:pPr>
            <a:fld id="{3A90F046-920B-3E4A-9B35-E358BEE7CCD3}" type="slidenum">
              <a:rPr lang="en-GB" altLang="x-none" sz="1400">
                <a:solidFill>
                  <a:schemeClr val="tx1"/>
                </a:solidFill>
              </a:rPr>
              <a:pPr>
                <a:spcBef>
                  <a:spcPct val="0"/>
                </a:spcBef>
                <a:buFontTx/>
                <a:buNone/>
              </a:pPr>
              <a:t>4</a:t>
            </a:fld>
            <a:endParaRPr lang="en-GB" altLang="x-none" sz="1400" dirty="0">
              <a:solidFill>
                <a:schemeClr val="tx1"/>
              </a:solidFill>
            </a:endParaRPr>
          </a:p>
        </p:txBody>
      </p:sp>
      <p:sp>
        <p:nvSpPr>
          <p:cNvPr id="47107" name="Rectangle 3"/>
          <p:cNvSpPr>
            <a:spLocks noGrp="1" noChangeArrowheads="1"/>
          </p:cNvSpPr>
          <p:nvPr>
            <p:ph type="body" idx="1"/>
          </p:nvPr>
        </p:nvSpPr>
        <p:spPr>
          <a:xfrm>
            <a:off x="304800" y="1311639"/>
            <a:ext cx="8610599" cy="4936761"/>
          </a:xfrm>
        </p:spPr>
        <p:txBody>
          <a:bodyPr/>
          <a:lstStyle/>
          <a:p>
            <a:pPr eaLnBrk="1" hangingPunct="1">
              <a:buFontTx/>
              <a:buNone/>
            </a:pPr>
            <a:r>
              <a:rPr lang="en-US" altLang="x-none" sz="2400" dirty="0"/>
              <a:t>…between…</a:t>
            </a:r>
          </a:p>
          <a:p>
            <a:pPr eaLnBrk="1" hangingPunct="1"/>
            <a:r>
              <a:rPr lang="en-US" altLang="x-none" sz="2400" dirty="0"/>
              <a:t> practicing professionals</a:t>
            </a:r>
          </a:p>
          <a:p>
            <a:pPr eaLnBrk="1" hangingPunct="1"/>
            <a:r>
              <a:rPr lang="en-US" altLang="x-none" sz="2400" dirty="0"/>
              <a:t> employee and employer</a:t>
            </a:r>
          </a:p>
          <a:p>
            <a:pPr eaLnBrk="1" hangingPunct="1"/>
            <a:r>
              <a:rPr lang="en-US" altLang="x-none" sz="2400" dirty="0"/>
              <a:t> professionals and their clients</a:t>
            </a:r>
          </a:p>
          <a:p>
            <a:pPr eaLnBrk="1" hangingPunct="1"/>
            <a:r>
              <a:rPr lang="en-US" altLang="x-none" sz="2400" dirty="0"/>
              <a:t> professionals and Society</a:t>
            </a:r>
          </a:p>
          <a:p>
            <a:pPr eaLnBrk="1" hangingPunct="1"/>
            <a:r>
              <a:rPr lang="en-US" altLang="x-none" sz="2400" dirty="0"/>
              <a:t> and on specialized technical details of the professions</a:t>
            </a:r>
          </a:p>
          <a:p>
            <a:pPr eaLnBrk="1" hangingPunct="1"/>
            <a:r>
              <a:rPr lang="en-US" altLang="x-none" sz="2400" dirty="0"/>
              <a:t> Professional Ethics is the foundation of </a:t>
            </a:r>
            <a:r>
              <a:rPr lang="en-US" altLang="x-none" sz="2400" b="1" dirty="0"/>
              <a:t>professionalism</a:t>
            </a:r>
          </a:p>
        </p:txBody>
      </p:sp>
      <p:sp>
        <p:nvSpPr>
          <p:cNvPr id="2" name="Title 1"/>
          <p:cNvSpPr>
            <a:spLocks noGrp="1"/>
          </p:cNvSpPr>
          <p:nvPr>
            <p:ph type="title"/>
          </p:nvPr>
        </p:nvSpPr>
        <p:spPr>
          <a:xfrm>
            <a:off x="304800" y="381000"/>
            <a:ext cx="8381999" cy="1050561"/>
          </a:xfrm>
        </p:spPr>
        <p:txBody>
          <a:bodyPr/>
          <a:lstStyle/>
          <a:p>
            <a:r>
              <a:rPr lang="en-GB" sz="3200" dirty="0"/>
              <a:t>Professional Ethics is a Sort of Contract</a:t>
            </a:r>
          </a:p>
        </p:txBody>
      </p:sp>
    </p:spTree>
    <p:extLst>
      <p:ext uri="{BB962C8B-B14F-4D97-AF65-F5344CB8AC3E}">
        <p14:creationId xmlns:p14="http://schemas.microsoft.com/office/powerpoint/2010/main" val="134784276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5"/>
          <p:cNvSpPr>
            <a:spLocks noGrp="1"/>
          </p:cNvSpPr>
          <p:nvPr>
            <p:ph type="sldNum" sz="quarter" idx="12"/>
          </p:nvPr>
        </p:nvSpPr>
        <p:spPr>
          <a:xfrm>
            <a:off x="7913914" y="6257470"/>
            <a:ext cx="9144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bg1"/>
                </a:solidFill>
                <a:latin typeface="Arial" charset="0"/>
              </a:defRPr>
            </a:lvl1pPr>
            <a:lvl2pPr marL="742950" indent="-285750">
              <a:spcBef>
                <a:spcPct val="20000"/>
              </a:spcBef>
              <a:buChar char="–"/>
              <a:defRPr sz="2400">
                <a:solidFill>
                  <a:schemeClr val="bg1"/>
                </a:solidFill>
                <a:latin typeface="Arial" charset="0"/>
              </a:defRPr>
            </a:lvl2pPr>
            <a:lvl3pPr marL="1143000" indent="-228600">
              <a:spcBef>
                <a:spcPct val="20000"/>
              </a:spcBef>
              <a:buChar char="•"/>
              <a:defRPr sz="2400">
                <a:solidFill>
                  <a:schemeClr val="bg1"/>
                </a:solidFill>
                <a:latin typeface="Arial" charset="0"/>
              </a:defRPr>
            </a:lvl3pPr>
            <a:lvl4pPr marL="1600200" indent="-228600">
              <a:spcBef>
                <a:spcPct val="20000"/>
              </a:spcBef>
              <a:buChar char="–"/>
              <a:defRPr sz="2000">
                <a:solidFill>
                  <a:schemeClr val="bg1"/>
                </a:solidFill>
                <a:latin typeface="Arial" charset="0"/>
              </a:defRPr>
            </a:lvl4pPr>
            <a:lvl5pPr marL="2057400" indent="-228600">
              <a:spcBef>
                <a:spcPct val="20000"/>
              </a:spcBef>
              <a:buChar char="»"/>
              <a:defRPr sz="2000">
                <a:solidFill>
                  <a:schemeClr val="bg1"/>
                </a:solidFill>
                <a:latin typeface="Arial" charset="0"/>
              </a:defRPr>
            </a:lvl5pPr>
            <a:lvl6pPr marL="2514600" indent="-228600" eaLnBrk="0" fontAlgn="base" hangingPunct="0">
              <a:spcBef>
                <a:spcPct val="20000"/>
              </a:spcBef>
              <a:spcAft>
                <a:spcPct val="0"/>
              </a:spcAft>
              <a:buChar char="»"/>
              <a:defRPr sz="2000">
                <a:solidFill>
                  <a:schemeClr val="bg1"/>
                </a:solidFill>
                <a:latin typeface="Arial" charset="0"/>
              </a:defRPr>
            </a:lvl6pPr>
            <a:lvl7pPr marL="2971800" indent="-228600" eaLnBrk="0" fontAlgn="base" hangingPunct="0">
              <a:spcBef>
                <a:spcPct val="20000"/>
              </a:spcBef>
              <a:spcAft>
                <a:spcPct val="0"/>
              </a:spcAft>
              <a:buChar char="»"/>
              <a:defRPr sz="2000">
                <a:solidFill>
                  <a:schemeClr val="bg1"/>
                </a:solidFill>
                <a:latin typeface="Arial" charset="0"/>
              </a:defRPr>
            </a:lvl7pPr>
            <a:lvl8pPr marL="3429000" indent="-228600" eaLnBrk="0" fontAlgn="base" hangingPunct="0">
              <a:spcBef>
                <a:spcPct val="20000"/>
              </a:spcBef>
              <a:spcAft>
                <a:spcPct val="0"/>
              </a:spcAft>
              <a:buChar char="»"/>
              <a:defRPr sz="2000">
                <a:solidFill>
                  <a:schemeClr val="bg1"/>
                </a:solidFill>
                <a:latin typeface="Arial" charset="0"/>
              </a:defRPr>
            </a:lvl8pPr>
            <a:lvl9pPr marL="3886200" indent="-228600" eaLnBrk="0" fontAlgn="base" hangingPunct="0">
              <a:spcBef>
                <a:spcPct val="20000"/>
              </a:spcBef>
              <a:spcAft>
                <a:spcPct val="0"/>
              </a:spcAft>
              <a:buChar char="»"/>
              <a:defRPr sz="2000">
                <a:solidFill>
                  <a:schemeClr val="bg1"/>
                </a:solidFill>
                <a:latin typeface="Arial" charset="0"/>
              </a:defRPr>
            </a:lvl9pPr>
          </a:lstStyle>
          <a:p>
            <a:pPr>
              <a:spcBef>
                <a:spcPct val="0"/>
              </a:spcBef>
              <a:buFontTx/>
              <a:buNone/>
            </a:pPr>
            <a:fld id="{0E7C2A8C-1826-1C4E-A752-EDECF96D7CE0}" type="slidenum">
              <a:rPr lang="en-GB" altLang="x-none" sz="1400">
                <a:solidFill>
                  <a:schemeClr val="tx1"/>
                </a:solidFill>
              </a:rPr>
              <a:pPr>
                <a:spcBef>
                  <a:spcPct val="0"/>
                </a:spcBef>
                <a:buFontTx/>
                <a:buNone/>
              </a:pPr>
              <a:t>5</a:t>
            </a:fld>
            <a:endParaRPr lang="en-GB" altLang="x-none" sz="1400" dirty="0">
              <a:solidFill>
                <a:schemeClr val="tx1"/>
              </a:solidFill>
            </a:endParaRPr>
          </a:p>
        </p:txBody>
      </p:sp>
      <p:sp>
        <p:nvSpPr>
          <p:cNvPr id="27650" name="Rectangle 2"/>
          <p:cNvSpPr>
            <a:spLocks noGrp="1" noChangeArrowheads="1"/>
          </p:cNvSpPr>
          <p:nvPr>
            <p:ph type="title"/>
          </p:nvPr>
        </p:nvSpPr>
        <p:spPr/>
        <p:txBody>
          <a:bodyPr/>
          <a:lstStyle/>
          <a:p>
            <a:pPr eaLnBrk="1" hangingPunct="1"/>
            <a:r>
              <a:rPr lang="et-EE" altLang="x-none">
                <a:solidFill>
                  <a:schemeClr val="bg1"/>
                </a:solidFill>
              </a:rPr>
              <a:t>Practical </a:t>
            </a:r>
            <a:r>
              <a:rPr lang="en-US" altLang="x-none">
                <a:solidFill>
                  <a:schemeClr val="bg1"/>
                </a:solidFill>
              </a:rPr>
              <a:t>E</a:t>
            </a:r>
            <a:r>
              <a:rPr lang="et-EE" altLang="x-none">
                <a:solidFill>
                  <a:schemeClr val="bg1"/>
                </a:solidFill>
              </a:rPr>
              <a:t>thics</a:t>
            </a:r>
            <a:endParaRPr lang="en-GB" altLang="x-none">
              <a:solidFill>
                <a:schemeClr val="bg1"/>
              </a:solidFill>
            </a:endParaRPr>
          </a:p>
        </p:txBody>
      </p:sp>
      <p:sp>
        <p:nvSpPr>
          <p:cNvPr id="27651" name="Rectangle 3"/>
          <p:cNvSpPr>
            <a:spLocks noGrp="1" noChangeArrowheads="1"/>
          </p:cNvSpPr>
          <p:nvPr>
            <p:ph type="body" idx="1"/>
          </p:nvPr>
        </p:nvSpPr>
        <p:spPr>
          <a:xfrm>
            <a:off x="589980" y="1488619"/>
            <a:ext cx="8238334" cy="4768851"/>
          </a:xfrm>
        </p:spPr>
        <p:txBody>
          <a:bodyPr/>
          <a:lstStyle/>
          <a:p>
            <a:r>
              <a:rPr lang="en-GB" altLang="x-none" sz="2000" dirty="0"/>
              <a:t> Bioethics, Medical ethics</a:t>
            </a:r>
          </a:p>
          <a:p>
            <a:pPr eaLnBrk="1" hangingPunct="1"/>
            <a:r>
              <a:rPr lang="en-GB" altLang="x-none" sz="2000" dirty="0"/>
              <a:t> Environmental ethics</a:t>
            </a:r>
          </a:p>
          <a:p>
            <a:pPr eaLnBrk="1" hangingPunct="1"/>
            <a:r>
              <a:rPr lang="en-GB" altLang="x-none" sz="2000" dirty="0"/>
              <a:t> Public ethics</a:t>
            </a:r>
          </a:p>
          <a:p>
            <a:pPr eaLnBrk="1" hangingPunct="1"/>
            <a:r>
              <a:rPr lang="en-GB" altLang="x-none" sz="2000" dirty="0"/>
              <a:t> Media ethics</a:t>
            </a:r>
          </a:p>
          <a:p>
            <a:pPr eaLnBrk="1" hangingPunct="1"/>
            <a:r>
              <a:rPr lang="en-GB" altLang="x-none" sz="2000" dirty="0"/>
              <a:t> Political ethics, Accounting Ethics</a:t>
            </a:r>
          </a:p>
          <a:p>
            <a:pPr eaLnBrk="1" hangingPunct="1"/>
            <a:r>
              <a:rPr lang="en-GB" altLang="x-none" sz="2000" dirty="0"/>
              <a:t> Ethics of science</a:t>
            </a:r>
          </a:p>
          <a:p>
            <a:pPr eaLnBrk="1" hangingPunct="1"/>
            <a:r>
              <a:rPr lang="en-GB" altLang="x-none" sz="2000" dirty="0"/>
              <a:t> Ethics of Education</a:t>
            </a:r>
          </a:p>
          <a:p>
            <a:pPr eaLnBrk="1" hangingPunct="1"/>
            <a:r>
              <a:rPr lang="en-GB" altLang="x-none" sz="2000" dirty="0"/>
              <a:t> Student Ethics</a:t>
            </a:r>
          </a:p>
          <a:p>
            <a:pPr eaLnBrk="1" hangingPunct="1"/>
            <a:r>
              <a:rPr lang="en-GB" altLang="x-none" sz="2000" dirty="0"/>
              <a:t> </a:t>
            </a:r>
            <a:r>
              <a:rPr lang="en-GB" altLang="x-none" sz="2000" b="1" dirty="0">
                <a:solidFill>
                  <a:srgbClr val="FF0000"/>
                </a:solidFill>
              </a:rPr>
              <a:t>Engineering Ethics</a:t>
            </a:r>
          </a:p>
        </p:txBody>
      </p:sp>
      <p:sp>
        <p:nvSpPr>
          <p:cNvPr id="5" name="Title 1"/>
          <p:cNvSpPr txBox="1">
            <a:spLocks/>
          </p:cNvSpPr>
          <p:nvPr/>
        </p:nvSpPr>
        <p:spPr>
          <a:xfrm>
            <a:off x="304800" y="415924"/>
            <a:ext cx="8381999" cy="685799"/>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3600" b="1" i="0" u="none" strike="noStrike" cap="none">
                <a:solidFill>
                  <a:srgbClr val="0000FF"/>
                </a:solidFill>
                <a:latin typeface="Comic Sans MS"/>
                <a:ea typeface="Comic Sans MS"/>
                <a:cs typeface="Comic Sans MS"/>
                <a:sym typeface="Comic Sans MS"/>
              </a:defRPr>
            </a:lvl1pPr>
            <a:lvl2pPr marL="0" marR="0" lvl="1"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2pPr>
            <a:lvl3pPr marL="0" marR="0" lvl="2"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3pPr>
            <a:lvl4pPr marL="0" marR="0" lvl="3"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4pPr>
            <a:lvl5pPr marL="0" marR="0" lvl="4"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5pPr>
            <a:lvl6pPr marL="457200" marR="0" lvl="5"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6pPr>
            <a:lvl7pPr marL="914400" marR="0" lvl="6"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7pPr>
            <a:lvl8pPr marL="1371600" marR="0" lvl="7"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8pPr>
            <a:lvl9pPr marL="1828800" marR="0" lvl="8"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9pPr>
          </a:lstStyle>
          <a:p>
            <a:r>
              <a:rPr lang="en-GB" dirty="0"/>
              <a:t>Professional Ethics /</a:t>
            </a:r>
          </a:p>
          <a:p>
            <a:r>
              <a:rPr lang="en-GB" dirty="0"/>
              <a:t>Professional Deontology</a:t>
            </a:r>
          </a:p>
        </p:txBody>
      </p:sp>
    </p:spTree>
    <p:extLst>
      <p:ext uri="{BB962C8B-B14F-4D97-AF65-F5344CB8AC3E}">
        <p14:creationId xmlns:p14="http://schemas.microsoft.com/office/powerpoint/2010/main" val="26050050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5"/>
          <p:cNvSpPr>
            <a:spLocks noGrp="1"/>
          </p:cNvSpPr>
          <p:nvPr>
            <p:ph type="sldNum" sz="quarter" idx="12"/>
          </p:nvPr>
        </p:nvSpPr>
        <p:spPr>
          <a:xfrm>
            <a:off x="8153400" y="6330846"/>
            <a:ext cx="9144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bg1"/>
                </a:solidFill>
                <a:latin typeface="Arial" charset="0"/>
              </a:defRPr>
            </a:lvl1pPr>
            <a:lvl2pPr marL="742950" indent="-285750">
              <a:spcBef>
                <a:spcPct val="20000"/>
              </a:spcBef>
              <a:buChar char="–"/>
              <a:defRPr sz="2400">
                <a:solidFill>
                  <a:schemeClr val="bg1"/>
                </a:solidFill>
                <a:latin typeface="Arial" charset="0"/>
              </a:defRPr>
            </a:lvl2pPr>
            <a:lvl3pPr marL="1143000" indent="-228600">
              <a:spcBef>
                <a:spcPct val="20000"/>
              </a:spcBef>
              <a:buChar char="•"/>
              <a:defRPr sz="2400">
                <a:solidFill>
                  <a:schemeClr val="bg1"/>
                </a:solidFill>
                <a:latin typeface="Arial" charset="0"/>
              </a:defRPr>
            </a:lvl3pPr>
            <a:lvl4pPr marL="1600200" indent="-228600">
              <a:spcBef>
                <a:spcPct val="20000"/>
              </a:spcBef>
              <a:buChar char="–"/>
              <a:defRPr sz="2000">
                <a:solidFill>
                  <a:schemeClr val="bg1"/>
                </a:solidFill>
                <a:latin typeface="Arial" charset="0"/>
              </a:defRPr>
            </a:lvl4pPr>
            <a:lvl5pPr marL="2057400" indent="-228600">
              <a:spcBef>
                <a:spcPct val="20000"/>
              </a:spcBef>
              <a:buChar char="»"/>
              <a:defRPr sz="2000">
                <a:solidFill>
                  <a:schemeClr val="bg1"/>
                </a:solidFill>
                <a:latin typeface="Arial" charset="0"/>
              </a:defRPr>
            </a:lvl5pPr>
            <a:lvl6pPr marL="2514600" indent="-228600" eaLnBrk="0" fontAlgn="base" hangingPunct="0">
              <a:spcBef>
                <a:spcPct val="20000"/>
              </a:spcBef>
              <a:spcAft>
                <a:spcPct val="0"/>
              </a:spcAft>
              <a:buChar char="»"/>
              <a:defRPr sz="2000">
                <a:solidFill>
                  <a:schemeClr val="bg1"/>
                </a:solidFill>
                <a:latin typeface="Arial" charset="0"/>
              </a:defRPr>
            </a:lvl6pPr>
            <a:lvl7pPr marL="2971800" indent="-228600" eaLnBrk="0" fontAlgn="base" hangingPunct="0">
              <a:spcBef>
                <a:spcPct val="20000"/>
              </a:spcBef>
              <a:spcAft>
                <a:spcPct val="0"/>
              </a:spcAft>
              <a:buChar char="»"/>
              <a:defRPr sz="2000">
                <a:solidFill>
                  <a:schemeClr val="bg1"/>
                </a:solidFill>
                <a:latin typeface="Arial" charset="0"/>
              </a:defRPr>
            </a:lvl7pPr>
            <a:lvl8pPr marL="3429000" indent="-228600" eaLnBrk="0" fontAlgn="base" hangingPunct="0">
              <a:spcBef>
                <a:spcPct val="20000"/>
              </a:spcBef>
              <a:spcAft>
                <a:spcPct val="0"/>
              </a:spcAft>
              <a:buChar char="»"/>
              <a:defRPr sz="2000">
                <a:solidFill>
                  <a:schemeClr val="bg1"/>
                </a:solidFill>
                <a:latin typeface="Arial" charset="0"/>
              </a:defRPr>
            </a:lvl8pPr>
            <a:lvl9pPr marL="3886200" indent="-228600" eaLnBrk="0" fontAlgn="base" hangingPunct="0">
              <a:spcBef>
                <a:spcPct val="20000"/>
              </a:spcBef>
              <a:spcAft>
                <a:spcPct val="0"/>
              </a:spcAft>
              <a:buChar char="»"/>
              <a:defRPr sz="2000">
                <a:solidFill>
                  <a:schemeClr val="bg1"/>
                </a:solidFill>
                <a:latin typeface="Arial" charset="0"/>
              </a:defRPr>
            </a:lvl9pPr>
          </a:lstStyle>
          <a:p>
            <a:pPr>
              <a:spcBef>
                <a:spcPct val="0"/>
              </a:spcBef>
              <a:buFontTx/>
              <a:buNone/>
            </a:pPr>
            <a:fld id="{940E31AB-0D8D-4A43-BB69-F2BB73901201}" type="slidenum">
              <a:rPr lang="en-GB" altLang="x-none" sz="1400">
                <a:solidFill>
                  <a:schemeClr val="tx1"/>
                </a:solidFill>
              </a:rPr>
              <a:pPr>
                <a:spcBef>
                  <a:spcPct val="0"/>
                </a:spcBef>
                <a:buFontTx/>
                <a:buNone/>
              </a:pPr>
              <a:t>6</a:t>
            </a:fld>
            <a:endParaRPr lang="en-GB" altLang="x-none" sz="1400" dirty="0">
              <a:solidFill>
                <a:schemeClr val="tx1"/>
              </a:solidFill>
            </a:endParaRPr>
          </a:p>
        </p:txBody>
      </p:sp>
      <p:sp>
        <p:nvSpPr>
          <p:cNvPr id="49154" name="Rectangle 2"/>
          <p:cNvSpPr>
            <a:spLocks noGrp="1" noChangeArrowheads="1"/>
          </p:cNvSpPr>
          <p:nvPr>
            <p:ph type="title"/>
          </p:nvPr>
        </p:nvSpPr>
        <p:spPr/>
        <p:txBody>
          <a:bodyPr/>
          <a:lstStyle/>
          <a:p>
            <a:pPr eaLnBrk="1" hangingPunct="1"/>
            <a:r>
              <a:rPr lang="en-US" altLang="x-none">
                <a:solidFill>
                  <a:schemeClr val="bg1"/>
                </a:solidFill>
              </a:rPr>
              <a:t>Engineering as Social Experimentation</a:t>
            </a:r>
          </a:p>
        </p:txBody>
      </p:sp>
      <p:sp>
        <p:nvSpPr>
          <p:cNvPr id="49155" name="Rectangle 3"/>
          <p:cNvSpPr>
            <a:spLocks noGrp="1" noChangeArrowheads="1"/>
          </p:cNvSpPr>
          <p:nvPr>
            <p:ph type="body" idx="1"/>
          </p:nvPr>
        </p:nvSpPr>
        <p:spPr>
          <a:xfrm>
            <a:off x="304800" y="1526500"/>
            <a:ext cx="8610599" cy="4769422"/>
          </a:xfrm>
        </p:spPr>
        <p:txBody>
          <a:bodyPr/>
          <a:lstStyle/>
          <a:p>
            <a:pPr marL="0" indent="0">
              <a:buNone/>
            </a:pPr>
            <a:r>
              <a:rPr lang="en-US" altLang="x-none" sz="2400" i="1" dirty="0"/>
              <a:t>“All products of technology present some potential dangers, and thus engineering is an inherently risky activity. In order to underscore this fact and help in exploring its ethical implications, we suggest that </a:t>
            </a:r>
            <a:r>
              <a:rPr lang="en-US" altLang="x-none" sz="2400" i="1" dirty="0">
                <a:solidFill>
                  <a:srgbClr val="FF0000"/>
                </a:solidFill>
              </a:rPr>
              <a:t>engineering should be viewed as an experimental process</a:t>
            </a:r>
            <a:r>
              <a:rPr lang="en-US" altLang="x-none" sz="2400" i="1" dirty="0"/>
              <a:t>. It is not, of course, an experiment conducted solely in a laboratory under controlled conditions. Rather, it is an experiment on a social scale involving human subjects.”</a:t>
            </a:r>
            <a:r>
              <a:rPr lang="en-US" altLang="x-none" sz="2400" dirty="0"/>
              <a:t> </a:t>
            </a:r>
          </a:p>
          <a:p>
            <a:pPr marL="0" indent="0">
              <a:buNone/>
            </a:pPr>
            <a:endParaRPr lang="en-US" altLang="x-none" sz="2400" i="1" dirty="0"/>
          </a:p>
          <a:p>
            <a:pPr marL="0" indent="0" algn="r">
              <a:buNone/>
            </a:pPr>
            <a:r>
              <a:rPr lang="en-US" altLang="x-none" sz="2400" i="1" dirty="0"/>
              <a:t>Ethics in Engineering</a:t>
            </a:r>
            <a:r>
              <a:rPr lang="en-US" altLang="x-none" sz="2400" dirty="0"/>
              <a:t>, Martin, M.W., </a:t>
            </a:r>
            <a:r>
              <a:rPr lang="en-US" altLang="x-none" sz="2400" dirty="0" err="1"/>
              <a:t>Schinzinger</a:t>
            </a:r>
            <a:r>
              <a:rPr lang="en-US" altLang="x-none" sz="2400" dirty="0"/>
              <a:t>, </a:t>
            </a:r>
            <a:br>
              <a:rPr lang="en-US" altLang="x-none" sz="2400" dirty="0"/>
            </a:br>
            <a:r>
              <a:rPr lang="en-US" altLang="x-none" sz="2400" dirty="0"/>
              <a:t>McGraw-Hill, 1996</a:t>
            </a:r>
            <a:endParaRPr lang="en-US" altLang="x-none" sz="2400" b="1" dirty="0"/>
          </a:p>
          <a:p>
            <a:pPr marL="0" indent="0" algn="r" eaLnBrk="1" hangingPunct="1">
              <a:buNone/>
            </a:pPr>
            <a:endParaRPr lang="en-US" altLang="x-none" sz="2400" dirty="0"/>
          </a:p>
        </p:txBody>
      </p:sp>
      <p:sp>
        <p:nvSpPr>
          <p:cNvPr id="5" name="Title 1"/>
          <p:cNvSpPr txBox="1">
            <a:spLocks/>
          </p:cNvSpPr>
          <p:nvPr/>
        </p:nvSpPr>
        <p:spPr>
          <a:xfrm>
            <a:off x="304800" y="415924"/>
            <a:ext cx="8381999" cy="685799"/>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3600" b="1" i="0" u="none" strike="noStrike" cap="none">
                <a:solidFill>
                  <a:srgbClr val="0000FF"/>
                </a:solidFill>
                <a:latin typeface="Comic Sans MS"/>
                <a:ea typeface="Comic Sans MS"/>
                <a:cs typeface="Comic Sans MS"/>
                <a:sym typeface="Comic Sans MS"/>
              </a:defRPr>
            </a:lvl1pPr>
            <a:lvl2pPr marL="0" marR="0" lvl="1"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2pPr>
            <a:lvl3pPr marL="0" marR="0" lvl="2"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3pPr>
            <a:lvl4pPr marL="0" marR="0" lvl="3"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4pPr>
            <a:lvl5pPr marL="0" marR="0" lvl="4"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5pPr>
            <a:lvl6pPr marL="457200" marR="0" lvl="5"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6pPr>
            <a:lvl7pPr marL="914400" marR="0" lvl="6"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7pPr>
            <a:lvl8pPr marL="1371600" marR="0" lvl="7"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8pPr>
            <a:lvl9pPr marL="1828800" marR="0" lvl="8" indent="0" algn="ctr" rtl="0">
              <a:spcBef>
                <a:spcPts val="0"/>
              </a:spcBef>
              <a:spcAft>
                <a:spcPts val="0"/>
              </a:spcAft>
              <a:defRPr sz="3600" b="1" i="0" u="none" strike="noStrike" cap="none">
                <a:solidFill>
                  <a:srgbClr val="0000FF"/>
                </a:solidFill>
                <a:latin typeface="Comic Sans MS"/>
                <a:ea typeface="Comic Sans MS"/>
                <a:cs typeface="Comic Sans MS"/>
                <a:sym typeface="Comic Sans MS"/>
              </a:defRPr>
            </a:lvl9pPr>
          </a:lstStyle>
          <a:p>
            <a:r>
              <a:rPr lang="en-GB" dirty="0"/>
              <a:t>Ethics in Engineering</a:t>
            </a:r>
          </a:p>
        </p:txBody>
      </p:sp>
    </p:spTree>
    <p:extLst>
      <p:ext uri="{BB962C8B-B14F-4D97-AF65-F5344CB8AC3E}">
        <p14:creationId xmlns:p14="http://schemas.microsoft.com/office/powerpoint/2010/main" val="128638684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altLang="x-none"/>
              <a:t>Do Computer Professionals Have </a:t>
            </a:r>
            <a:r>
              <a:rPr lang="en-US" altLang="x-none" b="1" i="1"/>
              <a:t>Special</a:t>
            </a:r>
            <a:r>
              <a:rPr lang="en-US" altLang="x-none"/>
              <a:t> Responsibilities?</a:t>
            </a:r>
          </a:p>
        </p:txBody>
      </p:sp>
      <p:sp>
        <p:nvSpPr>
          <p:cNvPr id="23555" name="Rectangle 3"/>
          <p:cNvSpPr>
            <a:spLocks noGrp="1" noChangeArrowheads="1"/>
          </p:cNvSpPr>
          <p:nvPr>
            <p:ph type="body" idx="1"/>
          </p:nvPr>
        </p:nvSpPr>
        <p:spPr>
          <a:xfrm>
            <a:off x="304800" y="1835988"/>
            <a:ext cx="8610599" cy="4362512"/>
          </a:xfrm>
        </p:spPr>
        <p:txBody>
          <a:bodyPr/>
          <a:lstStyle/>
          <a:p>
            <a:pPr marL="177800" indent="0" eaLnBrk="1" hangingPunct="1">
              <a:buNone/>
            </a:pPr>
            <a:r>
              <a:rPr lang="en-US" altLang="x-none" sz="2600" dirty="0">
                <a:solidFill>
                  <a:schemeClr val="accent6">
                    <a:lumMod val="50000"/>
                    <a:lumOff val="50000"/>
                  </a:schemeClr>
                </a:solidFill>
                <a:ea typeface="Times New Roman" charset="0"/>
                <a:cs typeface="Times New Roman" charset="0"/>
              </a:rPr>
              <a:t>Because software is invading most human activities and products, software engineers and their teams have significant opportunities to: </a:t>
            </a:r>
          </a:p>
          <a:p>
            <a:pPr marL="177800" indent="0">
              <a:buNone/>
            </a:pPr>
            <a:endParaRPr lang="en-US" altLang="x-none" sz="1300" dirty="0">
              <a:solidFill>
                <a:schemeClr val="accent6">
                  <a:lumMod val="50000"/>
                  <a:lumOff val="50000"/>
                </a:schemeClr>
              </a:solidFill>
              <a:ea typeface="Times New Roman" charset="0"/>
              <a:cs typeface="Times New Roman" charset="0"/>
            </a:endParaRPr>
          </a:p>
          <a:p>
            <a:pPr marL="177800" indent="0" eaLnBrk="1" hangingPunct="1">
              <a:buNone/>
            </a:pPr>
            <a:r>
              <a:rPr lang="en-US" altLang="x-none" sz="2600" dirty="0">
                <a:solidFill>
                  <a:schemeClr val="accent6">
                    <a:lumMod val="50000"/>
                    <a:lumOff val="50000"/>
                  </a:schemeClr>
                </a:solidFill>
                <a:ea typeface="Times New Roman" charset="0"/>
                <a:cs typeface="Times New Roman" charset="0"/>
              </a:rPr>
              <a:t>(</a:t>
            </a:r>
            <a:r>
              <a:rPr lang="en-US" altLang="x-none" sz="2600" dirty="0" err="1">
                <a:solidFill>
                  <a:schemeClr val="accent6">
                    <a:lumMod val="50000"/>
                    <a:lumOff val="50000"/>
                  </a:schemeClr>
                </a:solidFill>
                <a:ea typeface="Times New Roman" charset="0"/>
                <a:cs typeface="Times New Roman" charset="0"/>
              </a:rPr>
              <a:t>i</a:t>
            </a:r>
            <a:r>
              <a:rPr lang="en-US" altLang="x-none" sz="2600" dirty="0">
                <a:solidFill>
                  <a:schemeClr val="accent6">
                    <a:lumMod val="50000"/>
                    <a:lumOff val="50000"/>
                  </a:schemeClr>
                </a:solidFill>
                <a:ea typeface="Times New Roman" charset="0"/>
                <a:cs typeface="Times New Roman" charset="0"/>
              </a:rPr>
              <a:t>)  do good or cause harm</a:t>
            </a:r>
            <a:endParaRPr lang="en-US" altLang="x-none" sz="1300" dirty="0">
              <a:solidFill>
                <a:schemeClr val="accent6">
                  <a:lumMod val="50000"/>
                  <a:lumOff val="50000"/>
                </a:schemeClr>
              </a:solidFill>
              <a:ea typeface="Times New Roman" charset="0"/>
              <a:cs typeface="Times New Roman" charset="0"/>
            </a:endParaRPr>
          </a:p>
          <a:p>
            <a:pPr marL="177800" indent="0" eaLnBrk="1" hangingPunct="1">
              <a:buNone/>
            </a:pPr>
            <a:r>
              <a:rPr lang="en-US" altLang="x-none" sz="2600" dirty="0">
                <a:solidFill>
                  <a:schemeClr val="accent6">
                    <a:lumMod val="50000"/>
                    <a:lumOff val="50000"/>
                  </a:schemeClr>
                </a:solidFill>
                <a:ea typeface="Times New Roman" charset="0"/>
                <a:cs typeface="Times New Roman" charset="0"/>
              </a:rPr>
              <a:t>(ii) enable others to do good or cause harm</a:t>
            </a:r>
            <a:endParaRPr lang="en-US" altLang="x-none" sz="1300" dirty="0">
              <a:solidFill>
                <a:schemeClr val="accent6">
                  <a:lumMod val="50000"/>
                  <a:lumOff val="50000"/>
                </a:schemeClr>
              </a:solidFill>
              <a:ea typeface="Times New Roman" charset="0"/>
              <a:cs typeface="Times New Roman" charset="0"/>
            </a:endParaRPr>
          </a:p>
          <a:p>
            <a:pPr marL="177800" indent="0" eaLnBrk="1" hangingPunct="1">
              <a:buNone/>
            </a:pPr>
            <a:r>
              <a:rPr lang="en-US" altLang="x-none" sz="2600" dirty="0">
                <a:solidFill>
                  <a:schemeClr val="accent6">
                    <a:lumMod val="50000"/>
                    <a:lumOff val="50000"/>
                  </a:schemeClr>
                </a:solidFill>
                <a:ea typeface="Times New Roman" charset="0"/>
                <a:cs typeface="Times New Roman" charset="0"/>
              </a:rPr>
              <a:t>(iii) influence others to do good or cause harm. </a:t>
            </a:r>
          </a:p>
          <a:p>
            <a:pPr marL="177800" indent="0">
              <a:buNone/>
            </a:pPr>
            <a:endParaRPr lang="en-US" altLang="x-none" sz="2600" dirty="0">
              <a:solidFill>
                <a:schemeClr val="accent6">
                  <a:lumMod val="50000"/>
                  <a:lumOff val="50000"/>
                </a:schemeClr>
              </a:solidFill>
              <a:ea typeface="Times New Roman" charset="0"/>
              <a:cs typeface="Times New Roman" charset="0"/>
            </a:endParaRPr>
          </a:p>
        </p:txBody>
      </p:sp>
      <p:sp>
        <p:nvSpPr>
          <p:cNvPr id="4" name="Slide Number Placeholder 5"/>
          <p:cNvSpPr>
            <a:spLocks noGrp="1"/>
          </p:cNvSpPr>
          <p:nvPr>
            <p:ph type="sldNum" sz="quarter" idx="12"/>
          </p:nvPr>
        </p:nvSpPr>
        <p:spPr>
          <a:xfrm>
            <a:off x="8108430" y="6370875"/>
            <a:ext cx="9144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bg1"/>
                </a:solidFill>
                <a:latin typeface="Arial" charset="0"/>
              </a:defRPr>
            </a:lvl1pPr>
            <a:lvl2pPr marL="742950" indent="-285750">
              <a:spcBef>
                <a:spcPct val="20000"/>
              </a:spcBef>
              <a:buChar char="–"/>
              <a:defRPr sz="2400">
                <a:solidFill>
                  <a:schemeClr val="bg1"/>
                </a:solidFill>
                <a:latin typeface="Arial" charset="0"/>
              </a:defRPr>
            </a:lvl2pPr>
            <a:lvl3pPr marL="1143000" indent="-228600">
              <a:spcBef>
                <a:spcPct val="20000"/>
              </a:spcBef>
              <a:buChar char="•"/>
              <a:defRPr sz="2400">
                <a:solidFill>
                  <a:schemeClr val="bg1"/>
                </a:solidFill>
                <a:latin typeface="Arial" charset="0"/>
              </a:defRPr>
            </a:lvl3pPr>
            <a:lvl4pPr marL="1600200" indent="-228600">
              <a:spcBef>
                <a:spcPct val="20000"/>
              </a:spcBef>
              <a:buChar char="–"/>
              <a:defRPr sz="2000">
                <a:solidFill>
                  <a:schemeClr val="bg1"/>
                </a:solidFill>
                <a:latin typeface="Arial" charset="0"/>
              </a:defRPr>
            </a:lvl4pPr>
            <a:lvl5pPr marL="2057400" indent="-228600">
              <a:spcBef>
                <a:spcPct val="20000"/>
              </a:spcBef>
              <a:buChar char="»"/>
              <a:defRPr sz="2000">
                <a:solidFill>
                  <a:schemeClr val="bg1"/>
                </a:solidFill>
                <a:latin typeface="Arial" charset="0"/>
              </a:defRPr>
            </a:lvl5pPr>
            <a:lvl6pPr marL="2514600" indent="-228600" eaLnBrk="0" fontAlgn="base" hangingPunct="0">
              <a:spcBef>
                <a:spcPct val="20000"/>
              </a:spcBef>
              <a:spcAft>
                <a:spcPct val="0"/>
              </a:spcAft>
              <a:buChar char="»"/>
              <a:defRPr sz="2000">
                <a:solidFill>
                  <a:schemeClr val="bg1"/>
                </a:solidFill>
                <a:latin typeface="Arial" charset="0"/>
              </a:defRPr>
            </a:lvl6pPr>
            <a:lvl7pPr marL="2971800" indent="-228600" eaLnBrk="0" fontAlgn="base" hangingPunct="0">
              <a:spcBef>
                <a:spcPct val="20000"/>
              </a:spcBef>
              <a:spcAft>
                <a:spcPct val="0"/>
              </a:spcAft>
              <a:buChar char="»"/>
              <a:defRPr sz="2000">
                <a:solidFill>
                  <a:schemeClr val="bg1"/>
                </a:solidFill>
                <a:latin typeface="Arial" charset="0"/>
              </a:defRPr>
            </a:lvl7pPr>
            <a:lvl8pPr marL="3429000" indent="-228600" eaLnBrk="0" fontAlgn="base" hangingPunct="0">
              <a:spcBef>
                <a:spcPct val="20000"/>
              </a:spcBef>
              <a:spcAft>
                <a:spcPct val="0"/>
              </a:spcAft>
              <a:buChar char="»"/>
              <a:defRPr sz="2000">
                <a:solidFill>
                  <a:schemeClr val="bg1"/>
                </a:solidFill>
                <a:latin typeface="Arial" charset="0"/>
              </a:defRPr>
            </a:lvl8pPr>
            <a:lvl9pPr marL="3886200" indent="-228600" eaLnBrk="0" fontAlgn="base" hangingPunct="0">
              <a:spcBef>
                <a:spcPct val="20000"/>
              </a:spcBef>
              <a:spcAft>
                <a:spcPct val="0"/>
              </a:spcAft>
              <a:buChar char="»"/>
              <a:defRPr sz="2000">
                <a:solidFill>
                  <a:schemeClr val="bg1"/>
                </a:solidFill>
                <a:latin typeface="Arial" charset="0"/>
              </a:defRPr>
            </a:lvl9pPr>
          </a:lstStyle>
          <a:p>
            <a:pPr>
              <a:spcBef>
                <a:spcPct val="0"/>
              </a:spcBef>
              <a:buFontTx/>
              <a:buNone/>
            </a:pPr>
            <a:fld id="{1E736926-04D6-BD47-BE5B-9E51FACBE15B}" type="slidenum">
              <a:rPr lang="en-GB" altLang="x-none" sz="1400">
                <a:solidFill>
                  <a:schemeClr val="tx1"/>
                </a:solidFill>
              </a:rPr>
              <a:pPr>
                <a:spcBef>
                  <a:spcPct val="0"/>
                </a:spcBef>
                <a:buFontTx/>
                <a:buNone/>
              </a:pPr>
              <a:t>7</a:t>
            </a:fld>
            <a:endParaRPr lang="en-GB" altLang="x-none" sz="1400">
              <a:solidFill>
                <a:schemeClr val="tx1"/>
              </a:solidFill>
            </a:endParaRPr>
          </a:p>
        </p:txBody>
      </p:sp>
    </p:spTree>
    <p:extLst>
      <p:ext uri="{BB962C8B-B14F-4D97-AF65-F5344CB8AC3E}">
        <p14:creationId xmlns:p14="http://schemas.microsoft.com/office/powerpoint/2010/main" val="1297113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anim calcmode="lin" valueType="num">
                                      <p:cBhvr additive="base">
                                        <p:cTn id="13" dur="500" fill="hold"/>
                                        <p:tgtEl>
                                          <p:spTgt spid="2355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5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anim calcmode="lin" valueType="num">
                                      <p:cBhvr additive="base">
                                        <p:cTn id="19" dur="500" fill="hold"/>
                                        <p:tgtEl>
                                          <p:spTgt spid="2355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5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555">
                                            <p:txEl>
                                              <p:pRg st="4" end="4"/>
                                            </p:txEl>
                                          </p:spTgt>
                                        </p:tgtEl>
                                        <p:attrNameLst>
                                          <p:attrName>style.visibility</p:attrName>
                                        </p:attrNameLst>
                                      </p:cBhvr>
                                      <p:to>
                                        <p:strVal val="visible"/>
                                      </p:to>
                                    </p:set>
                                    <p:anim calcmode="lin" valueType="num">
                                      <p:cBhvr additive="base">
                                        <p:cTn id="25" dur="500" fill="hold"/>
                                        <p:tgtEl>
                                          <p:spTgt spid="2355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55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28600"/>
            <a:ext cx="8229600" cy="788988"/>
          </a:xfrm>
        </p:spPr>
        <p:txBody>
          <a:bodyPr/>
          <a:lstStyle/>
          <a:p>
            <a:pPr eaLnBrk="1" hangingPunct="1">
              <a:defRPr/>
            </a:pPr>
            <a:r>
              <a:rPr lang="en-US" altLang="x-none"/>
              <a:t>Critical-Safety Software</a:t>
            </a:r>
          </a:p>
        </p:txBody>
      </p:sp>
      <p:sp>
        <p:nvSpPr>
          <p:cNvPr id="24579" name="Rectangle 3"/>
          <p:cNvSpPr>
            <a:spLocks noGrp="1" noChangeArrowheads="1"/>
          </p:cNvSpPr>
          <p:nvPr>
            <p:ph type="body" idx="1"/>
          </p:nvPr>
        </p:nvSpPr>
        <p:spPr>
          <a:xfrm>
            <a:off x="457200" y="1141535"/>
            <a:ext cx="8229600" cy="5312980"/>
          </a:xfrm>
        </p:spPr>
        <p:txBody>
          <a:bodyPr/>
          <a:lstStyle/>
          <a:p>
            <a:pPr eaLnBrk="1" hangingPunct="1"/>
            <a:r>
              <a:rPr lang="en-US" altLang="x-none" sz="2600" dirty="0">
                <a:solidFill>
                  <a:schemeClr val="accent6">
                    <a:lumMod val="50000"/>
                    <a:lumOff val="50000"/>
                  </a:schemeClr>
                </a:solidFill>
                <a:ea typeface="Times New Roman" charset="0"/>
                <a:cs typeface="Times New Roman" charset="0"/>
              </a:rPr>
              <a:t> Responsibilities involved in the development of safety-critical systems is a </a:t>
            </a:r>
            <a:r>
              <a:rPr lang="en-US" altLang="x-none" sz="2600" i="1" dirty="0">
                <a:solidFill>
                  <a:schemeClr val="accent6">
                    <a:lumMod val="50000"/>
                    <a:lumOff val="50000"/>
                  </a:schemeClr>
                </a:solidFill>
                <a:ea typeface="Times New Roman" charset="0"/>
                <a:cs typeface="Times New Roman" charset="0"/>
              </a:rPr>
              <a:t>differentiating</a:t>
            </a:r>
            <a:r>
              <a:rPr lang="en-US" altLang="x-none" sz="2600" dirty="0">
                <a:solidFill>
                  <a:schemeClr val="accent6">
                    <a:lumMod val="50000"/>
                    <a:lumOff val="50000"/>
                  </a:schemeClr>
                </a:solidFill>
                <a:ea typeface="Times New Roman" charset="0"/>
                <a:cs typeface="Times New Roman" charset="0"/>
              </a:rPr>
              <a:t> factor.</a:t>
            </a:r>
          </a:p>
          <a:p>
            <a:pPr eaLnBrk="1" hangingPunct="1"/>
            <a:r>
              <a:rPr lang="en-US" altLang="x-none" sz="2600" dirty="0">
                <a:solidFill>
                  <a:schemeClr val="accent6">
                    <a:lumMod val="50000"/>
                    <a:lumOff val="50000"/>
                  </a:schemeClr>
                </a:solidFill>
                <a:ea typeface="Times New Roman" charset="0"/>
                <a:cs typeface="Times New Roman" charset="0"/>
              </a:rPr>
              <a:t> A "safety-critical system" = computer system that can have a direct life-threatening impact. </a:t>
            </a:r>
          </a:p>
          <a:p>
            <a:pPr lvl="1" eaLnBrk="1" hangingPunct="1"/>
            <a:r>
              <a:rPr lang="en-US" altLang="x-none" sz="2200" dirty="0">
                <a:solidFill>
                  <a:schemeClr val="accent6">
                    <a:lumMod val="50000"/>
                    <a:lumOff val="50000"/>
                  </a:schemeClr>
                </a:solidFill>
                <a:ea typeface="Times New Roman" charset="0"/>
                <a:cs typeface="Times New Roman" charset="0"/>
              </a:rPr>
              <a:t> </a:t>
            </a:r>
            <a:r>
              <a:rPr lang="en-US" altLang="x-none" sz="2000" dirty="0">
                <a:solidFill>
                  <a:schemeClr val="accent6">
                    <a:lumMod val="50000"/>
                    <a:lumOff val="50000"/>
                  </a:schemeClr>
                </a:solidFill>
                <a:ea typeface="Times New Roman" charset="0"/>
                <a:cs typeface="Times New Roman" charset="0"/>
              </a:rPr>
              <a:t>aircraft and air traffic control systems</a:t>
            </a:r>
          </a:p>
          <a:p>
            <a:pPr lvl="1" eaLnBrk="1" hangingPunct="1"/>
            <a:r>
              <a:rPr lang="en-US" altLang="x-none" sz="2000" dirty="0">
                <a:solidFill>
                  <a:schemeClr val="accent6">
                    <a:lumMod val="50000"/>
                    <a:lumOff val="50000"/>
                  </a:schemeClr>
                </a:solidFill>
                <a:ea typeface="Times New Roman" charset="0"/>
                <a:cs typeface="Times New Roman" charset="0"/>
              </a:rPr>
              <a:t> mass transportation systems </a:t>
            </a:r>
          </a:p>
          <a:p>
            <a:pPr lvl="1" eaLnBrk="1" hangingPunct="1"/>
            <a:r>
              <a:rPr lang="en-US" altLang="x-none" sz="2000" dirty="0">
                <a:solidFill>
                  <a:schemeClr val="accent6">
                    <a:lumMod val="50000"/>
                    <a:lumOff val="50000"/>
                  </a:schemeClr>
                </a:solidFill>
                <a:ea typeface="Times New Roman" charset="0"/>
                <a:cs typeface="Times New Roman" charset="0"/>
              </a:rPr>
              <a:t> nuclear reactors missile systems</a:t>
            </a:r>
          </a:p>
          <a:p>
            <a:pPr lvl="1" eaLnBrk="1" hangingPunct="1"/>
            <a:r>
              <a:rPr lang="en-US" altLang="x-none" sz="2000" dirty="0">
                <a:solidFill>
                  <a:schemeClr val="accent6">
                    <a:lumMod val="50000"/>
                    <a:lumOff val="50000"/>
                  </a:schemeClr>
                </a:solidFill>
                <a:ea typeface="Times New Roman" charset="0"/>
                <a:cs typeface="Times New Roman" charset="0"/>
              </a:rPr>
              <a:t> medical treatment systems</a:t>
            </a:r>
          </a:p>
          <a:p>
            <a:pPr lvl="1" eaLnBrk="1" hangingPunct="1"/>
            <a:r>
              <a:rPr lang="en-US" altLang="x-none" sz="2000" dirty="0">
                <a:solidFill>
                  <a:schemeClr val="accent6">
                    <a:lumMod val="50000"/>
                    <a:lumOff val="50000"/>
                  </a:schemeClr>
                </a:solidFill>
                <a:ea typeface="Times New Roman" charset="0"/>
                <a:cs typeface="Times New Roman" charset="0"/>
              </a:rPr>
              <a:t> design of bridges and buildings </a:t>
            </a:r>
          </a:p>
          <a:p>
            <a:pPr lvl="1" eaLnBrk="1" hangingPunct="1"/>
            <a:r>
              <a:rPr lang="en-US" altLang="x-none" sz="2000" dirty="0">
                <a:solidFill>
                  <a:schemeClr val="accent6">
                    <a:lumMod val="50000"/>
                    <a:lumOff val="50000"/>
                  </a:schemeClr>
                </a:solidFill>
                <a:ea typeface="Times New Roman" charset="0"/>
                <a:cs typeface="Times New Roman" charset="0"/>
              </a:rPr>
              <a:t> election of water disposal sites</a:t>
            </a:r>
          </a:p>
          <a:p>
            <a:pPr lvl="1" eaLnBrk="1" hangingPunct="1"/>
            <a:r>
              <a:rPr lang="en-US" altLang="x-none" sz="2000" dirty="0">
                <a:solidFill>
                  <a:schemeClr val="accent6">
                    <a:lumMod val="50000"/>
                    <a:lumOff val="50000"/>
                  </a:schemeClr>
                </a:solidFill>
                <a:ea typeface="Times New Roman" charset="0"/>
                <a:cs typeface="Times New Roman" charset="0"/>
              </a:rPr>
              <a:t> development of analytical models for medical treatment</a:t>
            </a:r>
          </a:p>
          <a:p>
            <a:pPr lvl="1" eaLnBrk="1" hangingPunct="1"/>
            <a:r>
              <a:rPr lang="en-US" altLang="x-none" sz="2000" dirty="0">
                <a:solidFill>
                  <a:schemeClr val="accent6">
                    <a:lumMod val="50000"/>
                    <a:lumOff val="50000"/>
                  </a:schemeClr>
                </a:solidFill>
                <a:ea typeface="Times New Roman" charset="0"/>
                <a:cs typeface="Times New Roman" charset="0"/>
              </a:rPr>
              <a:t> and many more</a:t>
            </a:r>
          </a:p>
          <a:p>
            <a:pPr eaLnBrk="1" hangingPunct="1"/>
            <a:endParaRPr lang="en-US" altLang="x-none" sz="2600" dirty="0">
              <a:solidFill>
                <a:schemeClr val="accent6">
                  <a:lumMod val="50000"/>
                  <a:lumOff val="50000"/>
                </a:schemeClr>
              </a:solidFill>
              <a:ea typeface="Times New Roman" charset="0"/>
              <a:cs typeface="Times New Roman" charset="0"/>
            </a:endParaRPr>
          </a:p>
        </p:txBody>
      </p:sp>
      <p:sp>
        <p:nvSpPr>
          <p:cNvPr id="4" name="Slide Number Placeholder 5"/>
          <p:cNvSpPr>
            <a:spLocks noGrp="1"/>
          </p:cNvSpPr>
          <p:nvPr>
            <p:ph type="sldNum" sz="quarter" idx="12"/>
          </p:nvPr>
        </p:nvSpPr>
        <p:spPr>
          <a:xfrm>
            <a:off x="8108430" y="6370875"/>
            <a:ext cx="9144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bg1"/>
                </a:solidFill>
                <a:latin typeface="Arial" charset="0"/>
              </a:defRPr>
            </a:lvl1pPr>
            <a:lvl2pPr marL="742950" indent="-285750">
              <a:spcBef>
                <a:spcPct val="20000"/>
              </a:spcBef>
              <a:buChar char="–"/>
              <a:defRPr sz="2400">
                <a:solidFill>
                  <a:schemeClr val="bg1"/>
                </a:solidFill>
                <a:latin typeface="Arial" charset="0"/>
              </a:defRPr>
            </a:lvl2pPr>
            <a:lvl3pPr marL="1143000" indent="-228600">
              <a:spcBef>
                <a:spcPct val="20000"/>
              </a:spcBef>
              <a:buChar char="•"/>
              <a:defRPr sz="2400">
                <a:solidFill>
                  <a:schemeClr val="bg1"/>
                </a:solidFill>
                <a:latin typeface="Arial" charset="0"/>
              </a:defRPr>
            </a:lvl3pPr>
            <a:lvl4pPr marL="1600200" indent="-228600">
              <a:spcBef>
                <a:spcPct val="20000"/>
              </a:spcBef>
              <a:buChar char="–"/>
              <a:defRPr sz="2000">
                <a:solidFill>
                  <a:schemeClr val="bg1"/>
                </a:solidFill>
                <a:latin typeface="Arial" charset="0"/>
              </a:defRPr>
            </a:lvl4pPr>
            <a:lvl5pPr marL="2057400" indent="-228600">
              <a:spcBef>
                <a:spcPct val="20000"/>
              </a:spcBef>
              <a:buChar char="»"/>
              <a:defRPr sz="2000">
                <a:solidFill>
                  <a:schemeClr val="bg1"/>
                </a:solidFill>
                <a:latin typeface="Arial" charset="0"/>
              </a:defRPr>
            </a:lvl5pPr>
            <a:lvl6pPr marL="2514600" indent="-228600" eaLnBrk="0" fontAlgn="base" hangingPunct="0">
              <a:spcBef>
                <a:spcPct val="20000"/>
              </a:spcBef>
              <a:spcAft>
                <a:spcPct val="0"/>
              </a:spcAft>
              <a:buChar char="»"/>
              <a:defRPr sz="2000">
                <a:solidFill>
                  <a:schemeClr val="bg1"/>
                </a:solidFill>
                <a:latin typeface="Arial" charset="0"/>
              </a:defRPr>
            </a:lvl6pPr>
            <a:lvl7pPr marL="2971800" indent="-228600" eaLnBrk="0" fontAlgn="base" hangingPunct="0">
              <a:spcBef>
                <a:spcPct val="20000"/>
              </a:spcBef>
              <a:spcAft>
                <a:spcPct val="0"/>
              </a:spcAft>
              <a:buChar char="»"/>
              <a:defRPr sz="2000">
                <a:solidFill>
                  <a:schemeClr val="bg1"/>
                </a:solidFill>
                <a:latin typeface="Arial" charset="0"/>
              </a:defRPr>
            </a:lvl7pPr>
            <a:lvl8pPr marL="3429000" indent="-228600" eaLnBrk="0" fontAlgn="base" hangingPunct="0">
              <a:spcBef>
                <a:spcPct val="20000"/>
              </a:spcBef>
              <a:spcAft>
                <a:spcPct val="0"/>
              </a:spcAft>
              <a:buChar char="»"/>
              <a:defRPr sz="2000">
                <a:solidFill>
                  <a:schemeClr val="bg1"/>
                </a:solidFill>
                <a:latin typeface="Arial" charset="0"/>
              </a:defRPr>
            </a:lvl8pPr>
            <a:lvl9pPr marL="3886200" indent="-228600" eaLnBrk="0" fontAlgn="base" hangingPunct="0">
              <a:spcBef>
                <a:spcPct val="20000"/>
              </a:spcBef>
              <a:spcAft>
                <a:spcPct val="0"/>
              </a:spcAft>
              <a:buChar char="»"/>
              <a:defRPr sz="2000">
                <a:solidFill>
                  <a:schemeClr val="bg1"/>
                </a:solidFill>
                <a:latin typeface="Arial" charset="0"/>
              </a:defRPr>
            </a:lvl9pPr>
          </a:lstStyle>
          <a:p>
            <a:pPr>
              <a:spcBef>
                <a:spcPct val="0"/>
              </a:spcBef>
              <a:buFontTx/>
              <a:buNone/>
            </a:pPr>
            <a:fld id="{1E736926-04D6-BD47-BE5B-9E51FACBE15B}" type="slidenum">
              <a:rPr lang="en-GB" altLang="x-none" sz="1400">
                <a:solidFill>
                  <a:schemeClr val="tx1"/>
                </a:solidFill>
              </a:rPr>
              <a:pPr>
                <a:spcBef>
                  <a:spcPct val="0"/>
                </a:spcBef>
                <a:buFontTx/>
                <a:buNone/>
              </a:pPr>
              <a:t>8</a:t>
            </a:fld>
            <a:endParaRPr lang="en-GB" altLang="x-none" sz="1400">
              <a:solidFill>
                <a:schemeClr val="tx1"/>
              </a:solidFill>
            </a:endParaRPr>
          </a:p>
        </p:txBody>
      </p:sp>
    </p:spTree>
    <p:extLst>
      <p:ext uri="{BB962C8B-B14F-4D97-AF65-F5344CB8AC3E}">
        <p14:creationId xmlns:p14="http://schemas.microsoft.com/office/powerpoint/2010/main" val="14774382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79">
                                            <p:txEl>
                                              <p:pRg st="1" end="1"/>
                                            </p:txEl>
                                          </p:spTgt>
                                        </p:tgtEl>
                                        <p:attrNameLst>
                                          <p:attrName>style.visibility</p:attrName>
                                        </p:attrNameLst>
                                      </p:cBhvr>
                                      <p:to>
                                        <p:strVal val="visible"/>
                                      </p:to>
                                    </p:set>
                                    <p:anim calcmode="lin" valueType="num">
                                      <p:cBhvr additive="base">
                                        <p:cTn id="13" dur="500" fill="hold"/>
                                        <p:tgtEl>
                                          <p:spTgt spid="245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7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 calcmode="lin" valueType="num">
                                      <p:cBhvr additive="base">
                                        <p:cTn id="17" dur="500" fill="hold"/>
                                        <p:tgtEl>
                                          <p:spTgt spid="2457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457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4579">
                                            <p:txEl>
                                              <p:pRg st="3" end="3"/>
                                            </p:txEl>
                                          </p:spTgt>
                                        </p:tgtEl>
                                        <p:attrNameLst>
                                          <p:attrName>style.visibility</p:attrName>
                                        </p:attrNameLst>
                                      </p:cBhvr>
                                      <p:to>
                                        <p:strVal val="visible"/>
                                      </p:to>
                                    </p:set>
                                    <p:anim calcmode="lin" valueType="num">
                                      <p:cBhvr additive="base">
                                        <p:cTn id="21" dur="500" fill="hold"/>
                                        <p:tgtEl>
                                          <p:spTgt spid="2457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4579">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4579">
                                            <p:txEl>
                                              <p:pRg st="4" end="4"/>
                                            </p:txEl>
                                          </p:spTgt>
                                        </p:tgtEl>
                                        <p:attrNameLst>
                                          <p:attrName>style.visibility</p:attrName>
                                        </p:attrNameLst>
                                      </p:cBhvr>
                                      <p:to>
                                        <p:strVal val="visible"/>
                                      </p:to>
                                    </p:set>
                                    <p:anim calcmode="lin" valueType="num">
                                      <p:cBhvr additive="base">
                                        <p:cTn id="25" dur="500" fill="hold"/>
                                        <p:tgtEl>
                                          <p:spTgt spid="2457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579">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4579">
                                            <p:txEl>
                                              <p:pRg st="5" end="5"/>
                                            </p:txEl>
                                          </p:spTgt>
                                        </p:tgtEl>
                                        <p:attrNameLst>
                                          <p:attrName>style.visibility</p:attrName>
                                        </p:attrNameLst>
                                      </p:cBhvr>
                                      <p:to>
                                        <p:strVal val="visible"/>
                                      </p:to>
                                    </p:set>
                                    <p:anim calcmode="lin" valueType="num">
                                      <p:cBhvr additive="base">
                                        <p:cTn id="29" dur="500" fill="hold"/>
                                        <p:tgtEl>
                                          <p:spTgt spid="24579">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4579">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24579">
                                            <p:txEl>
                                              <p:pRg st="6" end="6"/>
                                            </p:txEl>
                                          </p:spTgt>
                                        </p:tgtEl>
                                        <p:attrNameLst>
                                          <p:attrName>style.visibility</p:attrName>
                                        </p:attrNameLst>
                                      </p:cBhvr>
                                      <p:to>
                                        <p:strVal val="visible"/>
                                      </p:to>
                                    </p:set>
                                    <p:anim calcmode="lin" valueType="num">
                                      <p:cBhvr additive="base">
                                        <p:cTn id="33" dur="500" fill="hold"/>
                                        <p:tgtEl>
                                          <p:spTgt spid="24579">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4579">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24579">
                                            <p:txEl>
                                              <p:pRg st="7" end="7"/>
                                            </p:txEl>
                                          </p:spTgt>
                                        </p:tgtEl>
                                        <p:attrNameLst>
                                          <p:attrName>style.visibility</p:attrName>
                                        </p:attrNameLst>
                                      </p:cBhvr>
                                      <p:to>
                                        <p:strVal val="visible"/>
                                      </p:to>
                                    </p:set>
                                    <p:anim calcmode="lin" valueType="num">
                                      <p:cBhvr additive="base">
                                        <p:cTn id="37" dur="500" fill="hold"/>
                                        <p:tgtEl>
                                          <p:spTgt spid="24579">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579">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24579">
                                            <p:txEl>
                                              <p:pRg st="8" end="8"/>
                                            </p:txEl>
                                          </p:spTgt>
                                        </p:tgtEl>
                                        <p:attrNameLst>
                                          <p:attrName>style.visibility</p:attrName>
                                        </p:attrNameLst>
                                      </p:cBhvr>
                                      <p:to>
                                        <p:strVal val="visible"/>
                                      </p:to>
                                    </p:set>
                                    <p:anim calcmode="lin" valueType="num">
                                      <p:cBhvr additive="base">
                                        <p:cTn id="41" dur="500" fill="hold"/>
                                        <p:tgtEl>
                                          <p:spTgt spid="24579">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4579">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579">
                                            <p:txEl>
                                              <p:pRg st="9" end="9"/>
                                            </p:txEl>
                                          </p:spTgt>
                                        </p:tgtEl>
                                        <p:attrNameLst>
                                          <p:attrName>style.visibility</p:attrName>
                                        </p:attrNameLst>
                                      </p:cBhvr>
                                      <p:to>
                                        <p:strVal val="visible"/>
                                      </p:to>
                                    </p:set>
                                    <p:anim calcmode="lin" valueType="num">
                                      <p:cBhvr additive="base">
                                        <p:cTn id="45" dur="500" fill="hold"/>
                                        <p:tgtEl>
                                          <p:spTgt spid="24579">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457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t>Framework for Ethical Decision Making</a:t>
            </a:r>
          </a:p>
        </p:txBody>
      </p:sp>
      <p:sp>
        <p:nvSpPr>
          <p:cNvPr id="3" name="Text Placeholder 2"/>
          <p:cNvSpPr>
            <a:spLocks noGrp="1"/>
          </p:cNvSpPr>
          <p:nvPr>
            <p:ph type="body" idx="1"/>
          </p:nvPr>
        </p:nvSpPr>
        <p:spPr>
          <a:xfrm>
            <a:off x="304800" y="1355362"/>
            <a:ext cx="8674308" cy="4715654"/>
          </a:xfrm>
        </p:spPr>
        <p:txBody>
          <a:bodyPr/>
          <a:lstStyle/>
          <a:p>
            <a:r>
              <a:rPr lang="en-GB" sz="2400" dirty="0"/>
              <a:t> Recognize the ethical issue</a:t>
            </a:r>
          </a:p>
          <a:p>
            <a:r>
              <a:rPr lang="en-GB" sz="2400" dirty="0"/>
              <a:t> Get the facts</a:t>
            </a:r>
          </a:p>
          <a:p>
            <a:r>
              <a:rPr lang="en-GB" sz="2400" dirty="0"/>
              <a:t> Evaluate the alternative actions from different ethical perspectives</a:t>
            </a:r>
          </a:p>
          <a:p>
            <a:r>
              <a:rPr lang="en-GB" sz="2400" dirty="0"/>
              <a:t> Make a decision</a:t>
            </a:r>
          </a:p>
          <a:p>
            <a:r>
              <a:rPr lang="en-GB" sz="2400" dirty="0"/>
              <a:t> Act accordingly </a:t>
            </a:r>
          </a:p>
          <a:p>
            <a:r>
              <a:rPr lang="en-GB" sz="2400" dirty="0"/>
              <a:t> Reflect on the results of the decisions afterwards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GB" sz="1400" b="0" i="0" u="none" strike="noStrike" cap="none" smtClean="0">
                <a:solidFill>
                  <a:schemeClr val="dk1"/>
                </a:solidFill>
                <a:latin typeface="Times New Roman"/>
                <a:ea typeface="Times New Roman"/>
                <a:cs typeface="Times New Roman"/>
                <a:sym typeface="Times New Roman"/>
              </a:rPr>
              <a:t>9</a:t>
            </a:fld>
            <a:endParaRPr lang="en-GB" sz="14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27374314"/>
      </p:ext>
    </p:extLst>
  </p:cSld>
  <p:clrMapOvr>
    <a:masterClrMapping/>
  </p:clrMapOvr>
</p:sld>
</file>

<file path=ppt/theme/theme1.xml><?xml version="1.0" encoding="utf-8"?>
<a:theme xmlns:a="http://schemas.openxmlformats.org/drawingml/2006/main" name="cs426">
  <a:themeElements>
    <a:clrScheme name="">
      <a:dk1>
        <a:srgbClr val="000000"/>
      </a:dk1>
      <a:lt1>
        <a:srgbClr val="FFFFFF"/>
      </a:lt1>
      <a:dk2>
        <a:srgbClr val="000000"/>
      </a:dk2>
      <a:lt2>
        <a:srgbClr val="777777"/>
      </a:lt2>
      <a:accent1>
        <a:srgbClr val="F47A00"/>
      </a:accent1>
      <a:accent2>
        <a:srgbClr val="000066"/>
      </a:accent2>
      <a:accent3>
        <a:srgbClr val="FFFFFF"/>
      </a:accent3>
      <a:accent4>
        <a:srgbClr val="000000"/>
      </a:accent4>
      <a:accent5>
        <a:srgbClr val="F8BEAA"/>
      </a:accent5>
      <a:accent6>
        <a:srgbClr val="00005C"/>
      </a:accent6>
      <a:hlink>
        <a:srgbClr val="A50021"/>
      </a:hlink>
      <a:folHlink>
        <a:srgbClr val="0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1564</TotalTime>
  <Words>1606</Words>
  <Application>Microsoft Macintosh PowerPoint</Application>
  <PresentationFormat>On-screen Show (4:3)</PresentationFormat>
  <Paragraphs>210</Paragraphs>
  <Slides>25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Comic Sans MS</vt:lpstr>
      <vt:lpstr>Helvetica Neue</vt:lpstr>
      <vt:lpstr>Noto Symbol</vt:lpstr>
      <vt:lpstr>Times New Roman</vt:lpstr>
      <vt:lpstr>Wingdings</vt:lpstr>
      <vt:lpstr>cs426</vt:lpstr>
      <vt:lpstr> Aspetos Socio Profissionais da Informática   Professional Ethics </vt:lpstr>
      <vt:lpstr>Lecture Outline</vt:lpstr>
      <vt:lpstr>Professional Ethics as a Branch of Ethics</vt:lpstr>
      <vt:lpstr>Professional Ethics is a Sort of Contract</vt:lpstr>
      <vt:lpstr>Practical Ethics</vt:lpstr>
      <vt:lpstr>Engineering as Social Experimentation</vt:lpstr>
      <vt:lpstr>Do Computer Professionals Have Special Responsibilities?</vt:lpstr>
      <vt:lpstr>Critical-Safety Software</vt:lpstr>
      <vt:lpstr>Framework for Ethical Decision Making</vt:lpstr>
      <vt:lpstr>Examples of Ethical Dilemmas</vt:lpstr>
      <vt:lpstr>Professional Codes of Ethics</vt:lpstr>
      <vt:lpstr>ACM Code of Ethics and Conduct</vt:lpstr>
      <vt:lpstr>More Specific Professional Responsibilities  </vt:lpstr>
      <vt:lpstr>Organizational Leadership Imperatives</vt:lpstr>
      <vt:lpstr>Compliance With The Code</vt:lpstr>
      <vt:lpstr>Orders (“Ordens”)</vt:lpstr>
      <vt:lpstr>Código de Ética da   Ordem dos Engenheiros</vt:lpstr>
      <vt:lpstr>Legal Status of Orders</vt:lpstr>
      <vt:lpstr>Purpose of Professional Codes</vt:lpstr>
      <vt:lpstr>Some Critiques of These Codes</vt:lpstr>
      <vt:lpstr>Some Strengths and Weaknesses of Professional Codes</vt:lpstr>
      <vt:lpstr>Do Employees Have a Special Obligation to Employers?</vt:lpstr>
      <vt:lpstr>Deep Throat (“Garganta Funda”)</vt:lpstr>
      <vt:lpstr>Conflicts of Professional Responsibility: Employee Loyalty and Whistle-blowing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Computer Networks Architectures and Protocols   Routing in Flooding Networks </dc:title>
  <cp:lastModifiedBy>Microsoft Office User</cp:lastModifiedBy>
  <cp:revision>89</cp:revision>
  <dcterms:modified xsi:type="dcterms:W3CDTF">2019-05-09T10:24:05Z</dcterms:modified>
</cp:coreProperties>
</file>