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00FFFF"/>
    <a:srgbClr val="003635"/>
    <a:srgbClr val="9EFF29"/>
    <a:srgbClr val="C33A1F"/>
    <a:srgbClr val="D6370C"/>
    <a:srgbClr val="0000C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1585453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3200401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8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4" y="1236429"/>
            <a:ext cx="635806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1629696"/>
            <a:ext cx="7860890" cy="157807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1" y="3384753"/>
            <a:ext cx="785351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2018-02-09T14:42:57Z</dcterms:modified>
</cp:coreProperties>
</file>