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20" autoAdjust="0"/>
  </p:normalViewPr>
  <p:slideViewPr>
    <p:cSldViewPr>
      <p:cViewPr varScale="1">
        <p:scale>
          <a:sx n="92" d="100"/>
          <a:sy n="92" d="100"/>
        </p:scale>
        <p:origin x="172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F73F0BFC-2C88-4AAF-B42F-33B416312C7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 smtClean="0">
                <a:latin typeface="Times New Roman" pitchFamily="18" charset="0"/>
              </a:defRPr>
            </a:lvl1pPr>
          </a:lstStyle>
          <a:p>
            <a:fld id="{E6FB1B62-A5F7-43C1-BF55-5D6EB0E052F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F0BFC-2C88-4AAF-B42F-33B416312C7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FB1B62-A5F7-43C1-BF55-5D6EB0E052F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76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F73F0BFC-2C88-4AAF-B42F-33B416312C7A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67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676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fld id="{E6FB1B62-A5F7-43C1-BF55-5D6EB0E052F4}" type="slidenum">
              <a:rPr lang="en-US" smtClean="0"/>
              <a:t>‹Nº›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5194300"/>
            <a:ext cx="7924800" cy="914400"/>
          </a:xfrm>
        </p:spPr>
        <p:txBody>
          <a:bodyPr/>
          <a:lstStyle/>
          <a:p>
            <a:r>
              <a:rPr lang="en-US" dirty="0" err="1"/>
              <a:t>Fichero</a:t>
            </a:r>
            <a:r>
              <a:rPr lang="en-US" dirty="0"/>
              <a:t> </a:t>
            </a:r>
            <a:r>
              <a:rPr lang="en-US" dirty="0" err="1"/>
              <a:t>powerpoint</a:t>
            </a:r>
            <a:r>
              <a:rPr lang="en-US" dirty="0"/>
              <a:t> de </a:t>
            </a:r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Instituto </a:t>
            </a:r>
            <a:r>
              <a:rPr lang="en-US" dirty="0" err="1"/>
              <a:t>técnico</a:t>
            </a:r>
            <a:r>
              <a:rPr lang="en-US" dirty="0"/>
              <a:t> </a:t>
            </a:r>
            <a:r>
              <a:rPr lang="en-US" dirty="0" err="1"/>
              <a:t>St.Cloud</a:t>
            </a:r>
            <a:endParaRPr lang="en-US" baseline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dirty="0"/>
              <a:t>Esta 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baseline="0" dirty="0" err="1"/>
              <a:t>diapositiva</a:t>
            </a:r>
            <a:r>
              <a:rPr lang="en-US" baseline="0" dirty="0"/>
              <a:t> de </a:t>
            </a:r>
            <a:r>
              <a:rPr lang="en-US" baseline="0" dirty="0" err="1"/>
              <a:t>prueba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tienes</a:t>
            </a:r>
            <a:r>
              <a:rPr lang="en-US" dirty="0"/>
              <a:t> un </a:t>
            </a:r>
            <a:r>
              <a:rPr lang="en-US" dirty="0" err="1"/>
              <a:t>resumen</a:t>
            </a:r>
            <a:endParaRPr lang="en-US" baseline="0" dirty="0"/>
          </a:p>
          <a:p>
            <a:r>
              <a:rPr lang="en-US" baseline="0" dirty="0" err="1"/>
              <a:t>Otra</a:t>
            </a:r>
            <a:r>
              <a:rPr lang="en-US" baseline="0" dirty="0"/>
              <a:t> </a:t>
            </a:r>
            <a:r>
              <a:rPr lang="en-US" baseline="0" dirty="0" err="1"/>
              <a:t>prueba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ample PowerPoint File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This is a Sample Slide&amp;quot;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entral business district design template">
  <a:themeElements>
    <a:clrScheme name="Default Design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8</TotalTime>
  <Words>21</Words>
  <Application>Microsoft Office PowerPoint</Application>
  <PresentationFormat>Presentación en pantalla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Tahoma</vt:lpstr>
      <vt:lpstr>Times New Roman</vt:lpstr>
      <vt:lpstr>Wingdings</vt:lpstr>
      <vt:lpstr>Central business district design template</vt:lpstr>
      <vt:lpstr>Fichero powerpoint de ejemplo</vt:lpstr>
      <vt:lpstr>Esta es una diapositiva de prueba</vt:lpstr>
    </vt:vector>
  </TitlesOfParts>
  <Company>SCTC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creator>James Falkofske</dc:creator>
  <cp:lastModifiedBy>Rubén Antón García</cp:lastModifiedBy>
  <cp:revision>3</cp:revision>
  <dcterms:created xsi:type="dcterms:W3CDTF">2009-05-06T22:06:09Z</dcterms:created>
  <dcterms:modified xsi:type="dcterms:W3CDTF">2024-07-05T13:33:52Z</dcterms:modified>
</cp:coreProperties>
</file>