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80175" cy="46799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4YU4YZxoQOKwuU5YOxsAN4n09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714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685800"/>
            <a:ext cx="4746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94"/>
              <a:buFont typeface="Calibri"/>
              <a:buNone/>
              <a:defRPr sz="409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638"/>
              <a:buNone/>
              <a:defRPr sz="1637"/>
            </a:lvl1pPr>
            <a:lvl2pPr lvl="1" algn="ctr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 sz="1365"/>
            </a:lvl2pPr>
            <a:lvl3pPr lvl="2" algn="ctr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228"/>
              <a:buNone/>
              <a:defRPr sz="1228"/>
            </a:lvl3pPr>
            <a:lvl4pPr lvl="3" algn="ctr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/>
            </a:lvl4pPr>
            <a:lvl5pPr lvl="4" algn="ctr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/>
            </a:lvl5pPr>
            <a:lvl6pPr lvl="5" algn="ctr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/>
            </a:lvl6pPr>
            <a:lvl7pPr lvl="6" algn="ctr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/>
            </a:lvl7pPr>
            <a:lvl8pPr lvl="7" algn="ctr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/>
            </a:lvl8pPr>
            <a:lvl9pPr lvl="8" algn="ctr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755395" y="-64063"/>
            <a:ext cx="2969385" cy="558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3352998" y="1533541"/>
            <a:ext cx="3966041" cy="13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17922" y="176754"/>
            <a:ext cx="3966041" cy="411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94"/>
              <a:buFont typeface="Calibri"/>
              <a:buNone/>
              <a:defRPr sz="409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638"/>
              <a:buNone/>
              <a:defRPr sz="1637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365"/>
              <a:buNone/>
              <a:defRPr sz="136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228"/>
              <a:buNone/>
              <a:defRPr sz="122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092"/>
              <a:buNone/>
              <a:defRPr sz="1092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092"/>
              <a:buNone/>
              <a:defRPr sz="1092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092"/>
              <a:buNone/>
              <a:defRPr sz="1092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092"/>
              <a:buNone/>
              <a:defRPr sz="1092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092"/>
              <a:buNone/>
              <a:defRPr sz="1092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092"/>
              <a:buNone/>
              <a:defRPr sz="1092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45512" y="1245820"/>
            <a:ext cx="2754074" cy="296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280589" y="1245820"/>
            <a:ext cx="2754074" cy="296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638"/>
              <a:buNone/>
              <a:defRPr sz="1637" b="1"/>
            </a:lvl1pPr>
            <a:lvl2pPr marL="914400" lvl="1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 sz="1365" b="1"/>
            </a:lvl2pPr>
            <a:lvl3pPr marL="1371600" lvl="2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228"/>
              <a:buNone/>
              <a:defRPr sz="1228" b="1"/>
            </a:lvl3pPr>
            <a:lvl4pPr marL="1828800" lvl="3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 b="1"/>
            </a:lvl4pPr>
            <a:lvl5pPr marL="2286000" lvl="4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 b="1"/>
            </a:lvl5pPr>
            <a:lvl6pPr marL="2743200" lvl="5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 b="1"/>
            </a:lvl6pPr>
            <a:lvl7pPr marL="3200400" lvl="6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 b="1"/>
            </a:lvl7pPr>
            <a:lvl8pPr marL="3657600" lvl="7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 b="1"/>
            </a:lvl8pPr>
            <a:lvl9pPr marL="4114800" lvl="8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46357" y="1709482"/>
            <a:ext cx="2741417" cy="251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280589" y="1147238"/>
            <a:ext cx="2754918" cy="562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638"/>
              <a:buNone/>
              <a:defRPr sz="1637" b="1"/>
            </a:lvl1pPr>
            <a:lvl2pPr marL="914400" lvl="1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 sz="1365" b="1"/>
            </a:lvl2pPr>
            <a:lvl3pPr marL="1371600" lvl="2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228"/>
              <a:buNone/>
              <a:defRPr sz="1228" b="1"/>
            </a:lvl3pPr>
            <a:lvl4pPr marL="1828800" lvl="3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 b="1"/>
            </a:lvl4pPr>
            <a:lvl5pPr marL="2286000" lvl="4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 b="1"/>
            </a:lvl5pPr>
            <a:lvl6pPr marL="2743200" lvl="5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 b="1"/>
            </a:lvl6pPr>
            <a:lvl7pPr marL="3200400" lvl="6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 b="1"/>
            </a:lvl7pPr>
            <a:lvl8pPr marL="3657600" lvl="7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 b="1"/>
            </a:lvl8pPr>
            <a:lvl9pPr marL="4114800" lvl="8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280589" y="1709482"/>
            <a:ext cx="2754918" cy="251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4"/>
              <a:buFont typeface="Calibri"/>
              <a:buNone/>
              <a:defRPr sz="218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754918" y="673827"/>
            <a:ext cx="3280589" cy="332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7284" algn="l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2184"/>
              <a:buChar char="•"/>
              <a:defRPr sz="2184"/>
            </a:lvl1pPr>
            <a:lvl2pPr marL="914400" lvl="1" indent="-349948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911"/>
              <a:buChar char="•"/>
              <a:defRPr sz="1911"/>
            </a:lvl2pPr>
            <a:lvl3pPr marL="1371600" lvl="2" indent="-332613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638"/>
              <a:buChar char="•"/>
              <a:defRPr sz="1637"/>
            </a:lvl3pPr>
            <a:lvl4pPr marL="1828800" lvl="3" indent="-315277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365"/>
              <a:buChar char="•"/>
              <a:defRPr sz="1365"/>
            </a:lvl4pPr>
            <a:lvl5pPr marL="2286000" lvl="4" indent="-315277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365"/>
              <a:buChar char="•"/>
              <a:defRPr sz="1365"/>
            </a:lvl5pPr>
            <a:lvl6pPr marL="2743200" lvl="5" indent="-315277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365"/>
              <a:buChar char="•"/>
              <a:defRPr sz="1365"/>
            </a:lvl6pPr>
            <a:lvl7pPr marL="3200400" lvl="6" indent="-315277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365"/>
              <a:buChar char="•"/>
              <a:defRPr sz="1365"/>
            </a:lvl7pPr>
            <a:lvl8pPr marL="3657600" lvl="7" indent="-315277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365"/>
              <a:buChar char="•"/>
              <a:defRPr sz="1365"/>
            </a:lvl8pPr>
            <a:lvl9pPr marL="4114800" lvl="8" indent="-315277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365"/>
              <a:buChar char="•"/>
              <a:defRPr sz="1365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46356" y="1403985"/>
            <a:ext cx="2090025" cy="260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/>
            </a:lvl1pPr>
            <a:lvl2pPr marL="914400" lvl="1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955"/>
              <a:buNone/>
              <a:defRPr sz="955"/>
            </a:lvl2pPr>
            <a:lvl3pPr marL="1371600" lvl="2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819"/>
              <a:buNone/>
              <a:defRPr sz="818"/>
            </a:lvl3pPr>
            <a:lvl4pPr marL="1828800" lvl="3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682"/>
              <a:buNone/>
              <a:defRPr sz="682"/>
            </a:lvl4pPr>
            <a:lvl5pPr marL="2286000" lvl="4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682"/>
              <a:buNone/>
              <a:defRPr sz="682"/>
            </a:lvl5pPr>
            <a:lvl6pPr marL="2743200" lvl="5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682"/>
              <a:buNone/>
              <a:defRPr sz="682"/>
            </a:lvl6pPr>
            <a:lvl7pPr marL="3200400" lvl="6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682"/>
              <a:buNone/>
              <a:defRPr sz="682"/>
            </a:lvl7pPr>
            <a:lvl8pPr marL="3657600" lvl="7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682"/>
              <a:buNone/>
              <a:defRPr sz="682"/>
            </a:lvl8pPr>
            <a:lvl9pPr marL="4114800" lvl="8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682"/>
              <a:buNone/>
              <a:defRPr sz="682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4"/>
              <a:buFont typeface="Calibri"/>
              <a:buNone/>
              <a:defRPr sz="218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2754918" y="673827"/>
            <a:ext cx="3280589" cy="332579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46356" y="1403985"/>
            <a:ext cx="2090025" cy="260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092"/>
              <a:buNone/>
              <a:defRPr sz="1092"/>
            </a:lvl1pPr>
            <a:lvl2pPr marL="914400" lvl="1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955"/>
              <a:buNone/>
              <a:defRPr sz="955"/>
            </a:lvl2pPr>
            <a:lvl3pPr marL="1371600" lvl="2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819"/>
              <a:buNone/>
              <a:defRPr sz="818"/>
            </a:lvl3pPr>
            <a:lvl4pPr marL="1828800" lvl="3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682"/>
              <a:buNone/>
              <a:defRPr sz="682"/>
            </a:lvl4pPr>
            <a:lvl5pPr marL="2286000" lvl="4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682"/>
              <a:buNone/>
              <a:defRPr sz="682"/>
            </a:lvl5pPr>
            <a:lvl6pPr marL="2743200" lvl="5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682"/>
              <a:buNone/>
              <a:defRPr sz="682"/>
            </a:lvl6pPr>
            <a:lvl7pPr marL="3200400" lvl="6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682"/>
              <a:buNone/>
              <a:defRPr sz="682"/>
            </a:lvl7pPr>
            <a:lvl8pPr marL="3657600" lvl="7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682"/>
              <a:buNone/>
              <a:defRPr sz="682"/>
            </a:lvl8pPr>
            <a:lvl9pPr marL="4114800" lvl="8" indent="-228600" algn="l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682"/>
              <a:buNone/>
              <a:defRPr sz="682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3"/>
              <a:buFont typeface="Calibri"/>
              <a:buNone/>
              <a:defRPr sz="30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9948" algn="l" rtl="0">
              <a:lnSpc>
                <a:spcPct val="9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ts val="1911"/>
              <a:buFont typeface="Arial"/>
              <a:buChar char="•"/>
              <a:defRPr sz="19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2612" algn="l" rtl="0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638"/>
              <a:buFont typeface="Arial"/>
              <a:buChar char="•"/>
              <a:defRPr sz="1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5277" algn="l" rtl="0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Char char="•"/>
              <a:defRPr sz="13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6578" algn="l" rtl="0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228"/>
              <a:buFont typeface="Arial"/>
              <a:buChar char="•"/>
              <a:defRPr sz="12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6578" algn="l" rtl="0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228"/>
              <a:buFont typeface="Arial"/>
              <a:buChar char="•"/>
              <a:defRPr sz="12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6578" algn="l" rtl="0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228"/>
              <a:buFont typeface="Arial"/>
              <a:buChar char="•"/>
              <a:defRPr sz="12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6578" algn="l" rtl="0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228"/>
              <a:buFont typeface="Arial"/>
              <a:buChar char="•"/>
              <a:defRPr sz="12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6578" algn="l" rtl="0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228"/>
              <a:buFont typeface="Arial"/>
              <a:buChar char="•"/>
              <a:defRPr sz="12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6578" algn="l" rtl="0">
              <a:lnSpc>
                <a:spcPct val="9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228"/>
              <a:buFont typeface="Arial"/>
              <a:buChar char="•"/>
              <a:defRPr sz="12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1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1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1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1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1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1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1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1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1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61522" y="1641302"/>
            <a:ext cx="1281300" cy="51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203714" y="3062599"/>
            <a:ext cx="1678500" cy="51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203714" y="3062598"/>
            <a:ext cx="1678500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600" dirty="0" err="1">
                <a:solidFill>
                  <a:srgbClr val="7F7F7F"/>
                </a:solidFill>
              </a:rPr>
              <a:t>Diseño</a:t>
            </a:r>
            <a:r>
              <a:rPr lang="en-US" sz="600" dirty="0">
                <a:solidFill>
                  <a:srgbClr val="7F7F7F"/>
                </a:solidFill>
              </a:rPr>
              <a:t> </a:t>
            </a:r>
            <a:r>
              <a:rPr lang="en-US" sz="600" dirty="0" err="1">
                <a:solidFill>
                  <a:srgbClr val="7F7F7F"/>
                </a:solidFill>
              </a:rPr>
              <a:t>robusto</a:t>
            </a:r>
            <a:r>
              <a:rPr lang="en-US" sz="600" dirty="0">
                <a:solidFill>
                  <a:srgbClr val="7F7F7F"/>
                </a:solidFill>
              </a:rPr>
              <a:t> y </a:t>
            </a:r>
            <a:r>
              <a:rPr lang="en-US" sz="600" dirty="0" err="1">
                <a:solidFill>
                  <a:srgbClr val="7F7F7F"/>
                </a:solidFill>
              </a:rPr>
              <a:t>minimalista</a:t>
            </a:r>
            <a:r>
              <a:rPr lang="en-US" sz="600" dirty="0">
                <a:solidFill>
                  <a:srgbClr val="7F7F7F"/>
                </a:solidFill>
              </a:rPr>
              <a:t> que </a:t>
            </a:r>
            <a:r>
              <a:rPr lang="en-US" sz="600" dirty="0" err="1">
                <a:solidFill>
                  <a:srgbClr val="7F7F7F"/>
                </a:solidFill>
              </a:rPr>
              <a:t>evita</a:t>
            </a:r>
            <a:r>
              <a:rPr lang="en-US" sz="600" dirty="0">
                <a:solidFill>
                  <a:srgbClr val="7F7F7F"/>
                </a:solidFill>
              </a:rPr>
              <a:t> </a:t>
            </a:r>
            <a:r>
              <a:rPr lang="en-US" sz="600" dirty="0" err="1">
                <a:solidFill>
                  <a:srgbClr val="7F7F7F"/>
                </a:solidFill>
              </a:rPr>
              <a:t>fallos</a:t>
            </a:r>
            <a:br>
              <a:rPr lang="en-US" sz="600" dirty="0">
                <a:solidFill>
                  <a:srgbClr val="7F7F7F"/>
                </a:solidFill>
              </a:rPr>
            </a:br>
            <a:r>
              <a:rPr lang="es-ES" sz="600" dirty="0">
                <a:solidFill>
                  <a:srgbClr val="7F7F7F"/>
                </a:solidFill>
              </a:rPr>
              <a:t>Comunidad activa con soporte para modificaciones y mejoras.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1561523" y="1641302"/>
            <a:ext cx="1281299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Cargador </a:t>
            </a:r>
            <a:r>
              <a:rPr lang="en-US" sz="6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incorporado</a:t>
            </a:r>
            <a:endParaRPr lang="en-US" sz="6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rgbClr val="7F7F7F"/>
                </a:solidFill>
              </a:rPr>
              <a:t>Asiento se </a:t>
            </a:r>
            <a:r>
              <a:rPr lang="en-US" sz="600" dirty="0" err="1">
                <a:solidFill>
                  <a:srgbClr val="7F7F7F"/>
                </a:solidFill>
              </a:rPr>
              <a:t>transforma</a:t>
            </a:r>
            <a:r>
              <a:rPr lang="en-US" sz="600" dirty="0">
                <a:solidFill>
                  <a:srgbClr val="7F7F7F"/>
                </a:solidFill>
              </a:rPr>
              <a:t> </a:t>
            </a:r>
            <a:r>
              <a:rPr lang="en-US" sz="600" dirty="0" err="1">
                <a:solidFill>
                  <a:srgbClr val="7F7F7F"/>
                </a:solidFill>
              </a:rPr>
              <a:t>en</a:t>
            </a:r>
            <a:r>
              <a:rPr lang="en-US" sz="600" dirty="0">
                <a:solidFill>
                  <a:srgbClr val="7F7F7F"/>
                </a:solidFill>
              </a:rPr>
              <a:t> </a:t>
            </a:r>
            <a:r>
              <a:rPr lang="en-US" sz="600" dirty="0" err="1">
                <a:solidFill>
                  <a:srgbClr val="7F7F7F"/>
                </a:solidFill>
              </a:rPr>
              <a:t>brazo</a:t>
            </a:r>
            <a:r>
              <a:rPr lang="en-US" sz="600" dirty="0">
                <a:solidFill>
                  <a:srgbClr val="7F7F7F"/>
                </a:solidFill>
              </a:rPr>
              <a:t> para </a:t>
            </a:r>
            <a:r>
              <a:rPr lang="en-US" sz="600" dirty="0" err="1">
                <a:solidFill>
                  <a:srgbClr val="7F7F7F"/>
                </a:solidFill>
              </a:rPr>
              <a:t>amarrar</a:t>
            </a:r>
            <a:r>
              <a:rPr lang="en-US" sz="600" dirty="0">
                <a:solidFill>
                  <a:srgbClr val="7F7F7F"/>
                </a:solidFill>
              </a:rPr>
              <a:t> y </a:t>
            </a:r>
            <a:r>
              <a:rPr lang="en-US" sz="600" dirty="0" err="1">
                <a:solidFill>
                  <a:srgbClr val="7F7F7F"/>
                </a:solidFill>
              </a:rPr>
              <a:t>dejar</a:t>
            </a:r>
            <a:r>
              <a:rPr lang="en-US" sz="600" dirty="0">
                <a:solidFill>
                  <a:srgbClr val="7F7F7F"/>
                </a:solidFill>
              </a:rPr>
              <a:t> </a:t>
            </a:r>
            <a:r>
              <a:rPr lang="en-US" sz="600" dirty="0" err="1">
                <a:solidFill>
                  <a:srgbClr val="7F7F7F"/>
                </a:solidFill>
              </a:rPr>
              <a:t>bloqueado</a:t>
            </a:r>
            <a:b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endParaRPr sz="500" dirty="0"/>
          </a:p>
        </p:txBody>
      </p:sp>
      <p:sp>
        <p:nvSpPr>
          <p:cNvPr id="92" name="Google Shape;92;p1"/>
          <p:cNvSpPr/>
          <p:nvPr/>
        </p:nvSpPr>
        <p:spPr>
          <a:xfrm>
            <a:off x="563053" y="2445234"/>
            <a:ext cx="677700" cy="39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73861" y="2448889"/>
            <a:ext cx="666890" cy="32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Monociclo</a:t>
            </a:r>
            <a:r>
              <a:rPr lang="en-US" sz="5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eléctrico</a:t>
            </a:r>
            <a:r>
              <a:rPr lang="en-US" sz="5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5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transporte</a:t>
            </a:r>
            <a:r>
              <a:rPr lang="en-US" sz="5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dirty="0"/>
          </a:p>
        </p:txBody>
      </p:sp>
      <p:sp>
        <p:nvSpPr>
          <p:cNvPr id="96" name="Google Shape;96;p1"/>
          <p:cNvSpPr/>
          <p:nvPr/>
        </p:nvSpPr>
        <p:spPr>
          <a:xfrm>
            <a:off x="4194064" y="1781084"/>
            <a:ext cx="1705800" cy="3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194064" y="2567351"/>
            <a:ext cx="1705800" cy="31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194064" y="3219663"/>
            <a:ext cx="1432200" cy="26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277628" y="1803185"/>
            <a:ext cx="1580247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Comodidad</a:t>
            </a: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diario</a:t>
            </a:r>
            <a:endParaRPr dirty="0"/>
          </a:p>
        </p:txBody>
      </p:sp>
      <p:sp>
        <p:nvSpPr>
          <p:cNvPr id="103" name="Google Shape;103;p1"/>
          <p:cNvSpPr txBox="1"/>
          <p:nvPr/>
        </p:nvSpPr>
        <p:spPr>
          <a:xfrm>
            <a:off x="4174604" y="3216325"/>
            <a:ext cx="14322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Poca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fiabilidad</a:t>
            </a: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y control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sobre</a:t>
            </a: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actuales</a:t>
            </a:r>
            <a:endParaRPr lang="en-US" sz="6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4194064" y="2584438"/>
            <a:ext cx="166381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Transporte confinable,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ahorrar</a:t>
            </a: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y dinero,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poder</a:t>
            </a: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usarlo</a:t>
            </a: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cualquier</a:t>
            </a:r>
            <a:r>
              <a:rPr lang="en-US" sz="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entorno</a:t>
            </a:r>
            <a:endParaRPr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Nerea Lopez Garcia</dc:creator>
  <cp:lastModifiedBy>Rubén Jiménez Mejías</cp:lastModifiedBy>
  <cp:revision>1</cp:revision>
  <dcterms:created xsi:type="dcterms:W3CDTF">2021-02-09T09:30:38Z</dcterms:created>
  <dcterms:modified xsi:type="dcterms:W3CDTF">2025-02-22T14:57:37Z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0x010100014D699F9B6D8649B8755EDA89C844F9</vt:lpwstr>
  </property>
</Properties>
</file>