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256" r:id="rId5"/>
    <p:sldId id="257" r:id="rId6"/>
    <p:sldId id="260" r:id="rId7"/>
    <p:sldId id="259" r:id="rId8"/>
    <p:sldId id="258" r:id="rId9"/>
    <p:sldId id="261" r:id="rId10"/>
    <p:sldId id="263" r:id="rId11"/>
    <p:sldId id="264" r:id="rId12"/>
    <p:sldId id="267" r:id="rId13"/>
    <p:sldId id="265" r:id="rId14"/>
    <p:sldId id="268" r:id="rId15"/>
    <p:sldId id="266" r:id="rId16"/>
    <p:sldId id="270" r:id="rId17"/>
    <p:sldId id="269" r:id="rId18"/>
    <p:sldId id="272" r:id="rId19"/>
    <p:sldId id="271" r:id="rId20"/>
    <p:sldId id="262" r:id="rId21"/>
    <p:sldId id="303" r:id="rId22"/>
    <p:sldId id="273" r:id="rId23"/>
    <p:sldId id="274" r:id="rId24"/>
    <p:sldId id="275" r:id="rId25"/>
    <p:sldId id="276" r:id="rId26"/>
    <p:sldId id="277" r:id="rId27"/>
    <p:sldId id="279" r:id="rId28"/>
    <p:sldId id="278" r:id="rId29"/>
    <p:sldId id="280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309" r:id="rId42"/>
    <p:sldId id="310" r:id="rId43"/>
    <p:sldId id="304" r:id="rId44"/>
    <p:sldId id="307" r:id="rId45"/>
    <p:sldId id="305" r:id="rId46"/>
    <p:sldId id="306" r:id="rId47"/>
    <p:sldId id="293" r:id="rId48"/>
    <p:sldId id="297" r:id="rId49"/>
    <p:sldId id="299" r:id="rId50"/>
    <p:sldId id="298" r:id="rId51"/>
    <p:sldId id="296" r:id="rId52"/>
    <p:sldId id="300" r:id="rId53"/>
    <p:sldId id="301" r:id="rId54"/>
    <p:sldId id="308" r:id="rId55"/>
    <p:sldId id="302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A68C1-46FA-4AAF-9FF3-CCA3B89FD3F7}" v="35" dt="2024-12-16T13:47:37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594" y="15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0B7E0-D975-4B57-B061-A64B810BFE1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A333F-52CA-47FC-B776-42C90D9C2D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93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1E7E5-F571-8CA2-3DF7-E5F8D1F3B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31B0C91-2E94-B35F-10B3-4810DEE6D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EE80017-DA81-D16F-A0E6-84A1659A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E95C86-2016-9FDC-2528-9C06735A8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564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3DAAC-B1E6-166A-506F-F7D1D8655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94D298-F0CD-D72F-E94A-2B416F81D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2A80B54-548C-D1D7-F4C0-F22312EEF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16A3D0-B385-F71C-3180-82C81F940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406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1FFC9-0C38-2EA7-6027-AABBE964B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BB9EC7-7479-1A00-8390-66A5C9CED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28CD24C-21DC-2FAA-BF2B-A2D327622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CE3AF-6300-007D-3B6D-19A7A699E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107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E1EC1-DC20-86B9-5C79-6DF74A2D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40EB97-186F-4741-E133-BAF44476E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426DF92-5B8B-C56C-6610-594755EE3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A6BEDA-9CD8-826F-F47F-A9196C00F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156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82958-4B1A-4A4C-0DAB-7CEE0B088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20CEF2-E26D-0FE7-4FB1-4EED43138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65BA3C6-08B8-3E19-33D0-4D8459F58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D18DFC-B9FE-7460-6435-82AF405DA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439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EA26C-B792-4AB1-7A6D-49AAF04D4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ABC870-364F-DDAB-2048-90584655A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DFB8E1-DA28-8131-B787-E36F5D0D8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B50295-0690-9D94-7497-7BFFF1E53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1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41C1C-E67E-C97D-54EA-E5E9C2AB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7306069-5BCC-A398-FF92-03CA60AD8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433B3A4-4D60-6077-0FA2-8C0153158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9CBA0A-10D2-E298-6370-6287DD179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070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7FD11-194C-8D96-3069-7A9124D90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0F32019-1F77-4E9D-6463-847677FCF3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B8D320A-B012-7F32-6D4E-6FB39B0FB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4B0418-DF23-5A98-CF49-8D552A1F3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413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E648E-2BF4-8330-B978-B1AC71D3C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249256-878D-AB5F-FFDC-36B57376A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6CE91F2-43A9-8456-3A12-AC22B77F0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0581C-9F1F-DF04-D7E7-B4539FB9F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762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EEC35-79CC-B545-748D-841B70270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C61AB98-7FFC-C6A6-185C-8279B009D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D7C023-4A6E-86C7-6C7B-25C5DD01D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4F7F38-AB23-8F44-CA98-1902B030C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87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AE280-0175-DA80-120E-AA862DEE1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88D493-F482-3201-5E51-9CC9AE3A2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341D1A-0819-2DBB-DBDA-7064F3DE7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CA4942-4C5D-2BCC-7DAE-69EAAE3B2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68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9CC7B-88BD-6979-952D-4747397BF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07E37B-E771-9F38-82E5-743C661E3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1CD4B25-C1E0-20F1-F44F-5392234BA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81BBED-8308-EFBF-89FB-01617BAD1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130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068B3-CC60-DFBE-ACFE-37943B26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658E49F-1FFD-A060-AC90-36871E6D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796780F-2659-4E21-7ED3-9C74450E9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F41658-B6C2-DA71-990F-58660F12B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227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A63E2-B50D-62D4-43CB-0A1B1D93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615FD42-3F1B-8D2A-0967-BB7D053E1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C6F6AE-192D-D665-BE55-862E1C739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D43A58-B501-CEFA-83FB-7FA12B358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639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26C88-5A4E-AAFE-B60C-AFE3045C6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0B87B26-A321-4503-5A28-EBAE489B2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C39F6E-1C37-92C4-DA70-4A664EF95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19ED71-5EB2-0C23-4CCC-4162166E0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470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702BE-726D-F1F9-A0DC-EB5D4E583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F360208-0EC9-E27C-A86D-947F5B561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C16D46-9532-7A1E-584A-F7515CDC9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543D16-5EC4-7620-537E-7B82D1790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266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33746-96B4-EC00-84F2-DBB6B5E52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C2BA45-5370-DB6D-350A-C444C0903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F7F8274-DBB9-D575-D786-1E5F807AF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DE9935-52EA-0D5B-83AA-0C644099C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816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7C42F-E3BF-E971-CD29-552E3FE7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7723BB-230A-7F81-1192-387B414B7A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560B53-F88D-926E-AC76-0D9CAC551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6CB07-36C1-E9CB-0152-F8E6250B2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8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7FCB7-76FA-7CBE-2957-CF8EF4112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A92CE5-7F15-3A89-C488-3D6BE8FCC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35975F7-1D97-0DCF-D579-5C704BF02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B7E114-3F65-5561-09C7-28610D833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25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CB4-F917-5C5C-5501-085CB11D6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39288D-56A6-DAAE-6F1A-C4F370C13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3E2DD4-0ECB-D995-2BFA-335514A42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2E6457-2D70-585A-AD23-A0DCB354F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9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C3E1A-FCE4-B8A8-9BAA-A818086BD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3570A90-20DF-1630-E7C9-F3E9A064F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D6EE1E1-46D8-12C9-EFA3-2C6E06E7C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073E32-FAD2-D838-C861-4D90FBED3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48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DC4F8-5B92-7FC4-D131-C1F82BE92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164E81B-671C-0E88-6447-29C40B72D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8AE67CA-6CB4-1C8F-CA6A-3B8C9D165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E7C01F-88BC-CD56-C1AF-297DDFE00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75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60596-64F6-E6F4-3E96-9DB8D822F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E931D89-E15F-38D7-B4F1-6B25A3D47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89BD5A-F050-8129-9699-8CE4E9561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1EA1A-48EC-C229-237B-0ED2CDE76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01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3497D-6CAB-2172-6A55-7C4EC938D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9E57B41-D369-1717-ADC4-5563E701C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98104BF-FD3B-569A-9BFB-B5EA90F6D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296F2D-CF88-30E5-DC10-BDBE9FB4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47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1847B-57B0-76B4-A4DF-76D4C76E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D23397A-AEC3-8433-4B03-0C9353DD0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5A1C47-99E2-B592-6612-07FCBA5B8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3CBB3B-3B8A-2AD1-B457-7BE48C68B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A333F-52CA-47FC-B776-42C90D9C2D3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95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C9CFF-09B4-E499-B1DB-0EA196D7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9386A1-6405-9FAF-FCC4-7C6CD3615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563D4-5079-3B7B-4FEC-F594F786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A8EA5D-778A-064C-1A48-51ADB7CB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14F4A-D629-E375-C350-829BA58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0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58D7F-BF7A-BD0F-5035-C2340D34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E955F2-2C17-70ED-D09C-4313A3F42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1CCAA4-79D9-5756-953F-5DD80F3F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D4562-A43D-FD50-E61D-50F4F6FE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B9313-7D27-0413-C845-8076537D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67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D01861-6177-F4FF-9164-49707B75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576983-F1D7-73B9-0018-68CEA0B4F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A29B3D-FEDE-D3AF-C022-ADF57B37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D63CE-EC77-2F28-74C4-AC9473E8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55845-084C-5196-B89E-77D1279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4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CE341-82DB-420E-F578-0785CFE7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02615-9442-CF7F-0096-0C1D5CF9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6F14F-95C3-6AA9-0BFD-DFE8E70A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A081C-B4CC-3370-4230-52C7BB13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D684CB-9E97-5512-5A58-7FB14313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6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08347-90CD-909B-6BF7-DBEE663D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1CA738-54BA-7483-8EF3-371CC68A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53CDD-F387-57DF-B8FE-3EE1F95F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82FDB-B006-984A-58EC-AF7E227F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0666F-70AB-4388-BDD2-E7813EDB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27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56D89-2D77-7D3D-C245-E9D6E43D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1D2135-2179-429D-D873-D82C8CC57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D4FB53-B22F-F94B-9143-582FDC87E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FD5765-2A4A-2ABF-5E93-B49CA70F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EDA689-3234-77D7-DEDC-8598C81A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602D30-936A-22F6-6C44-C66F0B5F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2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AB822-E1C2-B309-6EEC-CDD4900C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8C1008-FCD1-FBBE-154B-46FCF60B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E9F576-E7A8-0CCB-42BD-34A71F25D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12789-C546-490D-459B-4EFD36021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A9D90B-9A1D-C439-1DA0-B3B155C0A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1355C1-4222-3905-7580-03E8A52D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EF1C0E-A8B6-9FAC-CFC2-95BC7CE2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77530F-A51E-86A0-DFFE-0AAE96F7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95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09BD4-2A50-94AE-130F-4B341C1B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07536C-BD67-5975-8B23-7FFCE2C6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324E66-9E51-0E7D-B6A6-A038568F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FF84F2-A40B-6B13-41AA-C31B2DA0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55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AD603A-54D2-507D-004D-E025641B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BCC67D-0F02-AD42-73E8-1EEE66D5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3A5EEE-4575-F5C3-8084-6976EC97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70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47BB4-D909-F9CF-9B56-B5FC0103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38508-74D4-1B7F-7FF6-11D698B2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B934B3-7D61-BB0D-C935-8A2537B17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56F76B-A8F2-458E-6902-225ACE01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89588A-BD7E-A325-D304-272AC171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427CB-E36E-FDD5-AACD-5D02B89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063A7-B9BD-52B6-3C2E-8F49DC77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D94F02-D2C6-74EE-7FF8-63610D9A6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5C0869-0187-9193-5CAF-8297E2C7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D8FFD-71B5-6B09-839F-F20DC024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F1A2AF-4BDD-6673-B7D2-3B1B164B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0D811-9AD9-218C-026A-04CF7817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68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D3C153-D14E-6D36-5479-E888472D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66B526-6B6E-1544-1B02-EDBFE2FB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061C6-D890-3AE6-2326-796C869D8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1C750-0ED5-42A2-BFCC-9C9CFC98A5F6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7F2CA-C793-BFEB-B7A0-93E86E914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FE639-A8E0-DF64-A74C-A561F48D5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F02C6-00A9-485A-AE04-AC8C8BAE5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01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27320E1F-672A-B6B8-2DA9-75A9A022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57" b="1247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ED7DC9-EFC2-30E9-641C-C659FB75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223520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</p:spTree>
    <p:extLst>
      <p:ext uri="{BB962C8B-B14F-4D97-AF65-F5344CB8AC3E}">
        <p14:creationId xmlns:p14="http://schemas.microsoft.com/office/powerpoint/2010/main" val="347915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02DF0-0094-BF8E-7DE1-34646CFDC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20B881EA-6BCA-7BF5-9B11-1CB4167B36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A56871-C979-56A0-1D94-691EBE652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8EDCB9-AC40-1FAC-BBCB-B86ADE3E0987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FF9CACC-32C1-AB8B-CE51-3B5D1B083793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A417E8F-AB1A-5CD2-2374-0A09CBEC0D67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537F6F1-2DBA-CB91-1126-C16AAF688380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A6EA79-6C01-63D5-D100-F5D318ED0252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2209132-283B-6169-7CEE-A2563B4BC2A6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C1FBEBA-C61A-E558-65F8-B6A9313B2848}"/>
              </a:ext>
            </a:extLst>
          </p:cNvPr>
          <p:cNvSpPr/>
          <p:nvPr/>
        </p:nvSpPr>
        <p:spPr>
          <a:xfrm>
            <a:off x="365867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8B4B547-F6AA-9FCA-79F7-52E26C906E79}"/>
              </a:ext>
            </a:extLst>
          </p:cNvPr>
          <p:cNvSpPr/>
          <p:nvPr/>
        </p:nvSpPr>
        <p:spPr>
          <a:xfrm>
            <a:off x="365867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56C12CB-96F6-05F1-658D-E7C85CCF6A76}"/>
              </a:ext>
            </a:extLst>
          </p:cNvPr>
          <p:cNvSpPr/>
          <p:nvPr/>
        </p:nvSpPr>
        <p:spPr>
          <a:xfrm>
            <a:off x="-3640078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10532E1-3D15-F62E-6BA7-24FFBF4CF97B}"/>
              </a:ext>
            </a:extLst>
          </p:cNvPr>
          <p:cNvSpPr/>
          <p:nvPr/>
        </p:nvSpPr>
        <p:spPr>
          <a:xfrm>
            <a:off x="-3640078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DD1F340-F888-2556-0455-5F0F16CCFB77}"/>
              </a:ext>
            </a:extLst>
          </p:cNvPr>
          <p:cNvSpPr/>
          <p:nvPr/>
        </p:nvSpPr>
        <p:spPr>
          <a:xfrm>
            <a:off x="-3640078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</p:spTree>
    <p:extLst>
      <p:ext uri="{BB962C8B-B14F-4D97-AF65-F5344CB8AC3E}">
        <p14:creationId xmlns:p14="http://schemas.microsoft.com/office/powerpoint/2010/main" val="279633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36094-7EA7-D3D9-577C-9B8B5EA4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9A97BA19-FC6C-6E4E-9B34-87D57901C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F44AF4-D13F-D47E-F0F4-8283B22AA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962F18-2451-530E-22C4-A79F9F3E10D0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2E0166D-41A9-B585-68B4-27CEEF5A2255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6C6DC49-FE95-7357-516E-1C20123AF642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F39A0B4-3507-5D02-EE44-D1F90C8BD120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1FB8F1-D275-EC58-FB5C-01BA45CCE5EE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E1601A2-0F51-72B3-9DEE-8707B5E55B28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86893F-F0E9-0D36-DBD8-219D897F9E4E}"/>
              </a:ext>
            </a:extLst>
          </p:cNvPr>
          <p:cNvSpPr/>
          <p:nvPr/>
        </p:nvSpPr>
        <p:spPr>
          <a:xfrm>
            <a:off x="365867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149D72B-41B1-FFE8-CFFD-C8C5B295AFD5}"/>
              </a:ext>
            </a:extLst>
          </p:cNvPr>
          <p:cNvSpPr/>
          <p:nvPr/>
        </p:nvSpPr>
        <p:spPr>
          <a:xfrm>
            <a:off x="365867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C21C754-A7CB-6A4D-F668-E504960A1DB7}"/>
              </a:ext>
            </a:extLst>
          </p:cNvPr>
          <p:cNvSpPr/>
          <p:nvPr/>
        </p:nvSpPr>
        <p:spPr>
          <a:xfrm>
            <a:off x="-3640078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0D18EBF-AAD9-7534-7719-BAB5F4DA3CF3}"/>
              </a:ext>
            </a:extLst>
          </p:cNvPr>
          <p:cNvSpPr/>
          <p:nvPr/>
        </p:nvSpPr>
        <p:spPr>
          <a:xfrm>
            <a:off x="-3640078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0BE5DB0-DBC0-DA4D-B960-FDFAD688E7B5}"/>
              </a:ext>
            </a:extLst>
          </p:cNvPr>
          <p:cNvSpPr/>
          <p:nvPr/>
        </p:nvSpPr>
        <p:spPr>
          <a:xfrm>
            <a:off x="-3640078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5F135D8-936E-E893-A81E-4176878CC173}"/>
              </a:ext>
            </a:extLst>
          </p:cNvPr>
          <p:cNvCxnSpPr/>
          <p:nvPr/>
        </p:nvCxnSpPr>
        <p:spPr>
          <a:xfrm>
            <a:off x="4345577" y="334989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D3C3F49-B3E7-DE2F-DADB-51DB70521898}"/>
              </a:ext>
            </a:extLst>
          </p:cNvPr>
          <p:cNvSpPr txBox="1"/>
          <p:nvPr/>
        </p:nvSpPr>
        <p:spPr>
          <a:xfrm>
            <a:off x="4345577" y="3468612"/>
            <a:ext cx="368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Abgeordnete werden direkt gewählt</a:t>
            </a:r>
          </a:p>
        </p:txBody>
      </p:sp>
    </p:spTree>
    <p:extLst>
      <p:ext uri="{BB962C8B-B14F-4D97-AF65-F5344CB8AC3E}">
        <p14:creationId xmlns:p14="http://schemas.microsoft.com/office/powerpoint/2010/main" val="69224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D35A-BD95-EE76-8CD7-74F1215BD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8BC221DD-C4CF-BEA3-D95D-C68DE7EA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D7BC14-8895-D2DC-B9DE-1CDCCB456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7EB2FAA-0442-5CBA-C2A0-BDFAF7681524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B5A4F70-AC05-2B97-4469-E6C4043523C9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4CCDF8-65B0-1707-E0F8-8F25E65CAA69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AFD887-F791-FB91-B8DE-DCCED04E97B4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B01D0B-68EC-4D3D-686C-79F4C238B99E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45D0BE-E239-5B5B-0926-EFE9ECA41C8F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5008509-CCB1-B608-CA4C-AE3B9B0A75AC}"/>
              </a:ext>
            </a:extLst>
          </p:cNvPr>
          <p:cNvSpPr/>
          <p:nvPr/>
        </p:nvSpPr>
        <p:spPr>
          <a:xfrm>
            <a:off x="365867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81A88E9-02C0-3A4D-6BB1-89FABAE58FBC}"/>
              </a:ext>
            </a:extLst>
          </p:cNvPr>
          <p:cNvSpPr/>
          <p:nvPr/>
        </p:nvSpPr>
        <p:spPr>
          <a:xfrm>
            <a:off x="365867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883355C-B882-4909-3A4D-282F35ECAF5D}"/>
              </a:ext>
            </a:extLst>
          </p:cNvPr>
          <p:cNvSpPr/>
          <p:nvPr/>
        </p:nvSpPr>
        <p:spPr>
          <a:xfrm>
            <a:off x="365867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8696BB0-6854-C96B-DC63-FF1D0C2AB75C}"/>
              </a:ext>
            </a:extLst>
          </p:cNvPr>
          <p:cNvSpPr/>
          <p:nvPr/>
        </p:nvSpPr>
        <p:spPr>
          <a:xfrm>
            <a:off x="-3367933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978D603-C732-1C8C-7606-85B80832C827}"/>
              </a:ext>
            </a:extLst>
          </p:cNvPr>
          <p:cNvSpPr/>
          <p:nvPr/>
        </p:nvSpPr>
        <p:spPr>
          <a:xfrm>
            <a:off x="-3367933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</p:spTree>
    <p:extLst>
      <p:ext uri="{BB962C8B-B14F-4D97-AF65-F5344CB8AC3E}">
        <p14:creationId xmlns:p14="http://schemas.microsoft.com/office/powerpoint/2010/main" val="412443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3CDCF-7951-D31B-E4E7-7B748B688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BEB1AD73-8C68-9CFA-8E6D-D36E7002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551BEE-6810-07B6-FB11-C36019B19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E9A1B3-C403-4DEE-CCF0-71C768BB9BEF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9A5B7F7-1327-66AD-4252-A39C38A0B350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7DCB44-B5F8-CF27-0EFA-3410322C4165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E7B8F96-69DF-3A1D-2AB5-3BF4FB44905E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2C674A-71DA-8EB0-2E1E-77E900CC98C4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358BDC4-B650-7B50-0783-A0ACCFDE301A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7498DF-EEA4-A45B-9C27-F96CE7325CEF}"/>
              </a:ext>
            </a:extLst>
          </p:cNvPr>
          <p:cNvSpPr/>
          <p:nvPr/>
        </p:nvSpPr>
        <p:spPr>
          <a:xfrm>
            <a:off x="365867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3D0CED0-A146-3F36-2525-EE55D583DAA2}"/>
              </a:ext>
            </a:extLst>
          </p:cNvPr>
          <p:cNvSpPr/>
          <p:nvPr/>
        </p:nvSpPr>
        <p:spPr>
          <a:xfrm>
            <a:off x="365867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9CE8A02-1F35-1833-2CC6-F459AE513A46}"/>
              </a:ext>
            </a:extLst>
          </p:cNvPr>
          <p:cNvSpPr/>
          <p:nvPr/>
        </p:nvSpPr>
        <p:spPr>
          <a:xfrm>
            <a:off x="365867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AD1372CA-0D1A-815B-571B-CC17E0D2E99D}"/>
              </a:ext>
            </a:extLst>
          </p:cNvPr>
          <p:cNvSpPr/>
          <p:nvPr/>
        </p:nvSpPr>
        <p:spPr>
          <a:xfrm>
            <a:off x="-3367933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62BA9D5-B831-8B64-5FD2-0A205F34C454}"/>
              </a:ext>
            </a:extLst>
          </p:cNvPr>
          <p:cNvSpPr/>
          <p:nvPr/>
        </p:nvSpPr>
        <p:spPr>
          <a:xfrm>
            <a:off x="-3367933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DED9347-7D76-195E-9B4A-EF740A872F0D}"/>
              </a:ext>
            </a:extLst>
          </p:cNvPr>
          <p:cNvCxnSpPr/>
          <p:nvPr/>
        </p:nvCxnSpPr>
        <p:spPr>
          <a:xfrm>
            <a:off x="4345577" y="415761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289C97-A95C-71F2-529C-3065E02DF93F}"/>
              </a:ext>
            </a:extLst>
          </p:cNvPr>
          <p:cNvSpPr txBox="1"/>
          <p:nvPr/>
        </p:nvSpPr>
        <p:spPr>
          <a:xfrm>
            <a:off x="4345577" y="4276332"/>
            <a:ext cx="414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 Wahl erfolgt ohne Druck oder Zwang</a:t>
            </a:r>
          </a:p>
        </p:txBody>
      </p:sp>
    </p:spTree>
    <p:extLst>
      <p:ext uri="{BB962C8B-B14F-4D97-AF65-F5344CB8AC3E}">
        <p14:creationId xmlns:p14="http://schemas.microsoft.com/office/powerpoint/2010/main" val="213774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7C495-6F85-0AFA-7645-C2A0408CE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FB283EF0-E060-C026-EE2B-2028AFE863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209EAC-AD44-DEDF-7B10-3CD29CD3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6F8C1AB-4654-F341-B121-416CA8B56E83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6C8E0F-7995-5791-F532-5EC1301F0D12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0B6CEF0-4591-CA31-57BC-45A827FD0A56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518B171-5B61-B4F6-9EFE-E669BE424A69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C028E5-435E-3BAE-ECB4-C541D48BEE3B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FB30D4C-C193-02A7-1AEC-D29528ED17D2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24DEC51-BCCE-1C25-3F76-CA9D72B3039F}"/>
              </a:ext>
            </a:extLst>
          </p:cNvPr>
          <p:cNvSpPr/>
          <p:nvPr/>
        </p:nvSpPr>
        <p:spPr>
          <a:xfrm>
            <a:off x="365867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783C64F-ABA4-2840-75D1-1239EFE137C8}"/>
              </a:ext>
            </a:extLst>
          </p:cNvPr>
          <p:cNvSpPr/>
          <p:nvPr/>
        </p:nvSpPr>
        <p:spPr>
          <a:xfrm>
            <a:off x="365867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11DA5D9-BEC7-8833-4B9E-5F52488131D8}"/>
              </a:ext>
            </a:extLst>
          </p:cNvPr>
          <p:cNvSpPr/>
          <p:nvPr/>
        </p:nvSpPr>
        <p:spPr>
          <a:xfrm>
            <a:off x="365867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DD0D2AB-284C-B407-91FA-1196A37C2F6C}"/>
              </a:ext>
            </a:extLst>
          </p:cNvPr>
          <p:cNvSpPr/>
          <p:nvPr/>
        </p:nvSpPr>
        <p:spPr>
          <a:xfrm>
            <a:off x="365867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7006C0E-8B27-FCA6-781C-42C21EC3C780}"/>
              </a:ext>
            </a:extLst>
          </p:cNvPr>
          <p:cNvSpPr/>
          <p:nvPr/>
        </p:nvSpPr>
        <p:spPr>
          <a:xfrm>
            <a:off x="-3393333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</p:spTree>
    <p:extLst>
      <p:ext uri="{BB962C8B-B14F-4D97-AF65-F5344CB8AC3E}">
        <p14:creationId xmlns:p14="http://schemas.microsoft.com/office/powerpoint/2010/main" val="3122346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8EA81-8B37-124F-26F3-399A10E8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158FBA47-519E-0493-8880-C3BB86E83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3540C6A-2FBF-DE65-DC7B-DA8E839F6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1950605-931D-3AC0-9793-A31167109E83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9DB7BDA-7936-8849-C7C0-31813740FC3C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3B6B065-1AB3-E374-37FC-12AB03F830C5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4FCEB9D-7DD5-7AB9-AF0F-6E77961E421A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DD7F64-F734-96B2-41FC-0C1D5757810A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AE86914-C16C-6696-5B3C-4D0D682F9466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42BAB38-D53C-C17F-C10C-9214187453D2}"/>
              </a:ext>
            </a:extLst>
          </p:cNvPr>
          <p:cNvSpPr/>
          <p:nvPr/>
        </p:nvSpPr>
        <p:spPr>
          <a:xfrm>
            <a:off x="365867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E2F2564-15DC-EB13-F093-95EFC3CA7A3B}"/>
              </a:ext>
            </a:extLst>
          </p:cNvPr>
          <p:cNvSpPr/>
          <p:nvPr/>
        </p:nvSpPr>
        <p:spPr>
          <a:xfrm>
            <a:off x="365867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1E883A6-D940-C858-6455-C406B8B1D2D2}"/>
              </a:ext>
            </a:extLst>
          </p:cNvPr>
          <p:cNvSpPr/>
          <p:nvPr/>
        </p:nvSpPr>
        <p:spPr>
          <a:xfrm>
            <a:off x="365867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09C3A34-5E5D-D363-1947-1BC86472DB69}"/>
              </a:ext>
            </a:extLst>
          </p:cNvPr>
          <p:cNvSpPr/>
          <p:nvPr/>
        </p:nvSpPr>
        <p:spPr>
          <a:xfrm>
            <a:off x="365867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B78F863-C91D-4201-20C6-44317080E8B2}"/>
              </a:ext>
            </a:extLst>
          </p:cNvPr>
          <p:cNvSpPr/>
          <p:nvPr/>
        </p:nvSpPr>
        <p:spPr>
          <a:xfrm>
            <a:off x="-3393333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52117BF-F94C-8D80-00C4-D685A59E571C}"/>
              </a:ext>
            </a:extLst>
          </p:cNvPr>
          <p:cNvCxnSpPr/>
          <p:nvPr/>
        </p:nvCxnSpPr>
        <p:spPr>
          <a:xfrm>
            <a:off x="4345577" y="503391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8A97A8B-FC34-590F-4940-5C05651F5DA5}"/>
              </a:ext>
            </a:extLst>
          </p:cNvPr>
          <p:cNvSpPr txBox="1"/>
          <p:nvPr/>
        </p:nvSpPr>
        <p:spPr>
          <a:xfrm>
            <a:off x="4345577" y="5152632"/>
            <a:ext cx="26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Jede Stimme zählt gleich</a:t>
            </a:r>
          </a:p>
        </p:txBody>
      </p:sp>
    </p:spTree>
    <p:extLst>
      <p:ext uri="{BB962C8B-B14F-4D97-AF65-F5344CB8AC3E}">
        <p14:creationId xmlns:p14="http://schemas.microsoft.com/office/powerpoint/2010/main" val="360088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9867C-8001-976C-1AC4-686C84C3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645FB34E-E9AA-9D95-AF5B-8C45B0FD90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7B1192-FB99-6633-E82D-5B068A6E9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002399-98C6-5079-B330-A704CD0FB269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B0A920B-E69B-8DF6-0FCA-595BF7B67B34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8BE633-C315-1EA6-DD86-9EAC6D146521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1EBAE73-E27C-DB42-A0A7-6F620D123FF6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EECC5F-52BF-C433-7906-AF1E2426CE44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C7FFA0C-D96E-3153-72CA-30BFBD2E1EE2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83129D5-B606-D765-0A11-990BD84C665B}"/>
              </a:ext>
            </a:extLst>
          </p:cNvPr>
          <p:cNvSpPr/>
          <p:nvPr/>
        </p:nvSpPr>
        <p:spPr>
          <a:xfrm>
            <a:off x="365867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972440D-4B47-C930-C502-D9C8E66B0776}"/>
              </a:ext>
            </a:extLst>
          </p:cNvPr>
          <p:cNvSpPr/>
          <p:nvPr/>
        </p:nvSpPr>
        <p:spPr>
          <a:xfrm>
            <a:off x="365867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9388C74-0E0A-EB41-BF9C-49AF859563C3}"/>
              </a:ext>
            </a:extLst>
          </p:cNvPr>
          <p:cNvSpPr/>
          <p:nvPr/>
        </p:nvSpPr>
        <p:spPr>
          <a:xfrm>
            <a:off x="365867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45BCA5-FA59-383B-1EFE-625820CEC70C}"/>
              </a:ext>
            </a:extLst>
          </p:cNvPr>
          <p:cNvSpPr/>
          <p:nvPr/>
        </p:nvSpPr>
        <p:spPr>
          <a:xfrm>
            <a:off x="365867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A989042-E506-839F-EC23-9C16ACE8C226}"/>
              </a:ext>
            </a:extLst>
          </p:cNvPr>
          <p:cNvSpPr/>
          <p:nvPr/>
        </p:nvSpPr>
        <p:spPr>
          <a:xfrm>
            <a:off x="365867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</p:spTree>
    <p:extLst>
      <p:ext uri="{BB962C8B-B14F-4D97-AF65-F5344CB8AC3E}">
        <p14:creationId xmlns:p14="http://schemas.microsoft.com/office/powerpoint/2010/main" val="2902600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9ECD9-A221-DF81-B3D5-283553977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FF045463-83C7-8B61-FA2E-DE062D9300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45E559-CF00-E2CA-359E-71CB0484B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845FC3-744D-AD16-D3D2-565553161468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CA3FDC9-8FEC-6298-00FE-4FF81F8B64DE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0B65590-4B12-1B20-6105-AB0015654D15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1F18D8A-07BD-F181-C827-23A7FB64C894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069F39-82C7-E322-F5BB-FF2B68582D8F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211680D-E793-505F-62F7-864A0E99CA96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F49B3FE-EEA9-E477-CA49-1BE6C34A0F25}"/>
              </a:ext>
            </a:extLst>
          </p:cNvPr>
          <p:cNvSpPr/>
          <p:nvPr/>
        </p:nvSpPr>
        <p:spPr>
          <a:xfrm>
            <a:off x="365867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DB41FF1-7521-C6A3-A285-1A8F78D1E774}"/>
              </a:ext>
            </a:extLst>
          </p:cNvPr>
          <p:cNvSpPr/>
          <p:nvPr/>
        </p:nvSpPr>
        <p:spPr>
          <a:xfrm>
            <a:off x="365867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753308-6024-EFAA-5E59-86C5AD2BFF2D}"/>
              </a:ext>
            </a:extLst>
          </p:cNvPr>
          <p:cNvSpPr/>
          <p:nvPr/>
        </p:nvSpPr>
        <p:spPr>
          <a:xfrm>
            <a:off x="365867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871C778-9965-03D4-345E-E5A3C2297285}"/>
              </a:ext>
            </a:extLst>
          </p:cNvPr>
          <p:cNvSpPr/>
          <p:nvPr/>
        </p:nvSpPr>
        <p:spPr>
          <a:xfrm>
            <a:off x="365867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D6A299-CB73-E134-9255-E73562491BB2}"/>
              </a:ext>
            </a:extLst>
          </p:cNvPr>
          <p:cNvSpPr/>
          <p:nvPr/>
        </p:nvSpPr>
        <p:spPr>
          <a:xfrm>
            <a:off x="365867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2DD8E7-01F4-8CE7-2406-3250BEBEF484}"/>
              </a:ext>
            </a:extLst>
          </p:cNvPr>
          <p:cNvCxnSpPr/>
          <p:nvPr/>
        </p:nvCxnSpPr>
        <p:spPr>
          <a:xfrm>
            <a:off x="4345577" y="583401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14C282A-1D36-8989-B308-2CA55A883855}"/>
              </a:ext>
            </a:extLst>
          </p:cNvPr>
          <p:cNvSpPr txBox="1"/>
          <p:nvPr/>
        </p:nvSpPr>
        <p:spPr>
          <a:xfrm>
            <a:off x="4345577" y="5952732"/>
            <a:ext cx="349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 Stimmabgabe erfolgt anonym</a:t>
            </a:r>
          </a:p>
        </p:txBody>
      </p:sp>
      <p:sp>
        <p:nvSpPr>
          <p:cNvPr id="17" name="Parallelogramm 16">
            <a:extLst>
              <a:ext uri="{FF2B5EF4-FFF2-40B4-BE49-F238E27FC236}">
                <a16:creationId xmlns:a16="http://schemas.microsoft.com/office/drawing/2014/main" id="{B9FBCCEF-F178-FDF4-907C-D80B9C7D9989}"/>
              </a:ext>
            </a:extLst>
          </p:cNvPr>
          <p:cNvSpPr/>
          <p:nvPr/>
        </p:nvSpPr>
        <p:spPr>
          <a:xfrm>
            <a:off x="13276417" y="475565"/>
            <a:ext cx="10858500" cy="901700"/>
          </a:xfrm>
          <a:prstGeom prst="parallelogram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100" dirty="0">
                <a:latin typeface="Aharoni" panose="02010803020104030203" pitchFamily="2" charset="-79"/>
                <a:cs typeface="Aharoni" panose="02010803020104030203" pitchFamily="2" charset="-79"/>
              </a:rPr>
              <a:t>PERSONALISIERTES VERHÄLTNISSWAHLRECHT</a:t>
            </a:r>
          </a:p>
        </p:txBody>
      </p:sp>
    </p:spTree>
    <p:extLst>
      <p:ext uri="{BB962C8B-B14F-4D97-AF65-F5344CB8AC3E}">
        <p14:creationId xmlns:p14="http://schemas.microsoft.com/office/powerpoint/2010/main" val="317821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9ECD9-A221-DF81-B3D5-283553977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FF045463-83C7-8B61-FA2E-DE062D9300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45E559-CF00-E2CA-359E-71CB0484B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845FC3-744D-AD16-D3D2-565553161468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CA3FDC9-8FEC-6298-00FE-4FF81F8B64DE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0B65590-4B12-1B20-6105-AB0015654D15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1F18D8A-07BD-F181-C827-23A7FB64C894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069F39-82C7-E322-F5BB-FF2B68582D8F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211680D-E793-505F-62F7-864A0E99CA96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F49B3FE-EEA9-E477-CA49-1BE6C34A0F25}"/>
              </a:ext>
            </a:extLst>
          </p:cNvPr>
          <p:cNvSpPr/>
          <p:nvPr/>
        </p:nvSpPr>
        <p:spPr>
          <a:xfrm>
            <a:off x="365867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DB41FF1-7521-C6A3-A285-1A8F78D1E774}"/>
              </a:ext>
            </a:extLst>
          </p:cNvPr>
          <p:cNvSpPr/>
          <p:nvPr/>
        </p:nvSpPr>
        <p:spPr>
          <a:xfrm>
            <a:off x="365867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753308-6024-EFAA-5E59-86C5AD2BFF2D}"/>
              </a:ext>
            </a:extLst>
          </p:cNvPr>
          <p:cNvSpPr/>
          <p:nvPr/>
        </p:nvSpPr>
        <p:spPr>
          <a:xfrm>
            <a:off x="365867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871C778-9965-03D4-345E-E5A3C2297285}"/>
              </a:ext>
            </a:extLst>
          </p:cNvPr>
          <p:cNvSpPr/>
          <p:nvPr/>
        </p:nvSpPr>
        <p:spPr>
          <a:xfrm>
            <a:off x="365867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D6A299-CB73-E134-9255-E73562491BB2}"/>
              </a:ext>
            </a:extLst>
          </p:cNvPr>
          <p:cNvSpPr/>
          <p:nvPr/>
        </p:nvSpPr>
        <p:spPr>
          <a:xfrm>
            <a:off x="365867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2DD8E7-01F4-8CE7-2406-3250BEBEF484}"/>
              </a:ext>
            </a:extLst>
          </p:cNvPr>
          <p:cNvCxnSpPr/>
          <p:nvPr/>
        </p:nvCxnSpPr>
        <p:spPr>
          <a:xfrm>
            <a:off x="4345577" y="583401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14C282A-1D36-8989-B308-2CA55A883855}"/>
              </a:ext>
            </a:extLst>
          </p:cNvPr>
          <p:cNvSpPr txBox="1"/>
          <p:nvPr/>
        </p:nvSpPr>
        <p:spPr>
          <a:xfrm>
            <a:off x="4345577" y="5952732"/>
            <a:ext cx="349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 Stimmabgabe erfolgt anonym</a:t>
            </a:r>
          </a:p>
        </p:txBody>
      </p:sp>
      <p:sp>
        <p:nvSpPr>
          <p:cNvPr id="17" name="Parallelogramm 16">
            <a:extLst>
              <a:ext uri="{FF2B5EF4-FFF2-40B4-BE49-F238E27FC236}">
                <a16:creationId xmlns:a16="http://schemas.microsoft.com/office/drawing/2014/main" id="{B9FBCCEF-F178-FDF4-907C-D80B9C7D9989}"/>
              </a:ext>
            </a:extLst>
          </p:cNvPr>
          <p:cNvSpPr/>
          <p:nvPr/>
        </p:nvSpPr>
        <p:spPr>
          <a:xfrm>
            <a:off x="13276417" y="475565"/>
            <a:ext cx="10858500" cy="901700"/>
          </a:xfrm>
          <a:prstGeom prst="parallelogram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100" dirty="0">
                <a:latin typeface="Aharoni" panose="02010803020104030203" pitchFamily="2" charset="-79"/>
                <a:cs typeface="Aharoni" panose="02010803020104030203" pitchFamily="2" charset="-79"/>
              </a:rPr>
              <a:t>PERSONALISIERTES VERHÄLTNISWAHLRECHT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124E74-B884-1211-E328-F33BFFD498D0}"/>
              </a:ext>
            </a:extLst>
          </p:cNvPr>
          <p:cNvSpPr txBox="1"/>
          <p:nvPr/>
        </p:nvSpPr>
        <p:spPr>
          <a:xfrm>
            <a:off x="4345577" y="5152632"/>
            <a:ext cx="26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Jede Stimme zählt gleich</a:t>
            </a:r>
          </a:p>
        </p:txBody>
      </p:sp>
      <p:cxnSp>
        <p:nvCxnSpPr>
          <p:cNvPr id="21" name="Gerader Verbinder 14">
            <a:extLst>
              <a:ext uri="{FF2B5EF4-FFF2-40B4-BE49-F238E27FC236}">
                <a16:creationId xmlns:a16="http://schemas.microsoft.com/office/drawing/2014/main" id="{665ADE7D-7872-5DE9-4A0E-04C6DC64BB89}"/>
              </a:ext>
            </a:extLst>
          </p:cNvPr>
          <p:cNvCxnSpPr/>
          <p:nvPr/>
        </p:nvCxnSpPr>
        <p:spPr>
          <a:xfrm>
            <a:off x="4345577" y="503391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14">
            <a:extLst>
              <a:ext uri="{FF2B5EF4-FFF2-40B4-BE49-F238E27FC236}">
                <a16:creationId xmlns:a16="http://schemas.microsoft.com/office/drawing/2014/main" id="{E54761B1-71E3-4CD2-D042-7CF0F6E0D6FB}"/>
              </a:ext>
            </a:extLst>
          </p:cNvPr>
          <p:cNvCxnSpPr/>
          <p:nvPr/>
        </p:nvCxnSpPr>
        <p:spPr>
          <a:xfrm>
            <a:off x="4345577" y="415761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3B2E851C-1114-77E0-55BE-137EFB7127BE}"/>
              </a:ext>
            </a:extLst>
          </p:cNvPr>
          <p:cNvSpPr txBox="1"/>
          <p:nvPr/>
        </p:nvSpPr>
        <p:spPr>
          <a:xfrm>
            <a:off x="4345577" y="4276332"/>
            <a:ext cx="414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 Wahl erfolgt ohne Druck oder Zwang</a:t>
            </a:r>
          </a:p>
        </p:txBody>
      </p:sp>
      <p:cxnSp>
        <p:nvCxnSpPr>
          <p:cNvPr id="27" name="Gerader Verbinder 14">
            <a:extLst>
              <a:ext uri="{FF2B5EF4-FFF2-40B4-BE49-F238E27FC236}">
                <a16:creationId xmlns:a16="http://schemas.microsoft.com/office/drawing/2014/main" id="{68CCCD07-EED0-72B1-DC26-025BD88613C1}"/>
              </a:ext>
            </a:extLst>
          </p:cNvPr>
          <p:cNvCxnSpPr/>
          <p:nvPr/>
        </p:nvCxnSpPr>
        <p:spPr>
          <a:xfrm>
            <a:off x="4345577" y="334989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1F2431-7357-952D-C613-5D8F71566593}"/>
              </a:ext>
            </a:extLst>
          </p:cNvPr>
          <p:cNvSpPr txBox="1"/>
          <p:nvPr/>
        </p:nvSpPr>
        <p:spPr>
          <a:xfrm>
            <a:off x="4345577" y="3468612"/>
            <a:ext cx="368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Abgeordnete werden direkt gewählt</a:t>
            </a:r>
          </a:p>
        </p:txBody>
      </p:sp>
      <p:cxnSp>
        <p:nvCxnSpPr>
          <p:cNvPr id="31" name="Gerader Verbinder 15">
            <a:extLst>
              <a:ext uri="{FF2B5EF4-FFF2-40B4-BE49-F238E27FC236}">
                <a16:creationId xmlns:a16="http://schemas.microsoft.com/office/drawing/2014/main" id="{D42B8835-F3E9-95AB-2F8F-3CF5015EA743}"/>
              </a:ext>
            </a:extLst>
          </p:cNvPr>
          <p:cNvCxnSpPr/>
          <p:nvPr/>
        </p:nvCxnSpPr>
        <p:spPr>
          <a:xfrm>
            <a:off x="4345577" y="250534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870CEF2-8453-B60A-5D48-7CE4F3CAC0F8}"/>
              </a:ext>
            </a:extLst>
          </p:cNvPr>
          <p:cNvSpPr txBox="1"/>
          <p:nvPr/>
        </p:nvSpPr>
        <p:spPr>
          <a:xfrm>
            <a:off x="4345577" y="2624062"/>
            <a:ext cx="383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Alle Wahlberechtigten dürfen wählen</a:t>
            </a:r>
          </a:p>
        </p:txBody>
      </p:sp>
    </p:spTree>
    <p:extLst>
      <p:ext uri="{BB962C8B-B14F-4D97-AF65-F5344CB8AC3E}">
        <p14:creationId xmlns:p14="http://schemas.microsoft.com/office/powerpoint/2010/main" val="6232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C003E-2F1B-7388-FCE2-AAB7C1E99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57A02729-CED2-3E88-385F-D83242BDA3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35056" r="29316" b="83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4B70153-1AB5-B8B1-3701-7CC5C0C577A0}"/>
              </a:ext>
            </a:extLst>
          </p:cNvPr>
          <p:cNvSpPr txBox="1"/>
          <p:nvPr/>
        </p:nvSpPr>
        <p:spPr>
          <a:xfrm>
            <a:off x="-8283682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FDB879C-360C-6282-F718-0CACB20C0B6D}"/>
              </a:ext>
            </a:extLst>
          </p:cNvPr>
          <p:cNvSpPr/>
          <p:nvPr/>
        </p:nvSpPr>
        <p:spPr>
          <a:xfrm>
            <a:off x="-8070215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CFBA3F6-C406-AA34-442D-90F2E39E5E4E}"/>
              </a:ext>
            </a:extLst>
          </p:cNvPr>
          <p:cNvSpPr/>
          <p:nvPr/>
        </p:nvSpPr>
        <p:spPr>
          <a:xfrm>
            <a:off x="-8070215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0C2402A-5243-80D0-7D71-63036EB8B6C6}"/>
              </a:ext>
            </a:extLst>
          </p:cNvPr>
          <p:cNvSpPr/>
          <p:nvPr/>
        </p:nvSpPr>
        <p:spPr>
          <a:xfrm>
            <a:off x="-8070215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A3B4AF0-419C-C325-BB1C-7BDFAC8F4C9D}"/>
              </a:ext>
            </a:extLst>
          </p:cNvPr>
          <p:cNvSpPr/>
          <p:nvPr/>
        </p:nvSpPr>
        <p:spPr>
          <a:xfrm>
            <a:off x="-8070215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6148908-7578-BAA2-08F4-BD4ED18B527A}"/>
              </a:ext>
            </a:extLst>
          </p:cNvPr>
          <p:cNvSpPr/>
          <p:nvPr/>
        </p:nvSpPr>
        <p:spPr>
          <a:xfrm>
            <a:off x="-8070215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E4E81BC-97EE-66A9-5DDE-B3BC0D1CEC58}"/>
              </a:ext>
            </a:extLst>
          </p:cNvPr>
          <p:cNvSpPr/>
          <p:nvPr/>
        </p:nvSpPr>
        <p:spPr>
          <a:xfrm>
            <a:off x="-8070215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  <p:sp>
        <p:nvSpPr>
          <p:cNvPr id="19" name="Parallelogramm 18">
            <a:extLst>
              <a:ext uri="{FF2B5EF4-FFF2-40B4-BE49-F238E27FC236}">
                <a16:creationId xmlns:a16="http://schemas.microsoft.com/office/drawing/2014/main" id="{1F77DF02-9DD4-F484-1C44-F54AB535E906}"/>
              </a:ext>
            </a:extLst>
          </p:cNvPr>
          <p:cNvSpPr/>
          <p:nvPr/>
        </p:nvSpPr>
        <p:spPr>
          <a:xfrm>
            <a:off x="622300" y="431800"/>
            <a:ext cx="10858500" cy="901700"/>
          </a:xfrm>
          <a:prstGeom prst="parallelogram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100" dirty="0">
                <a:latin typeface="Aharoni" panose="02010803020104030203" pitchFamily="2" charset="-79"/>
                <a:cs typeface="Aharoni" panose="02010803020104030203" pitchFamily="2" charset="-79"/>
              </a:rPr>
              <a:t>PERSONALISIERTES VERHÄLTNISWAHLRECHT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48FED608-0041-119D-C238-99BA59C116D9}"/>
              </a:ext>
            </a:extLst>
          </p:cNvPr>
          <p:cNvSpPr/>
          <p:nvPr/>
        </p:nvSpPr>
        <p:spPr>
          <a:xfrm>
            <a:off x="3450635" y="7353915"/>
            <a:ext cx="5290729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2 Stimmen</a:t>
            </a:r>
          </a:p>
        </p:txBody>
      </p:sp>
      <p:cxnSp>
        <p:nvCxnSpPr>
          <p:cNvPr id="3" name="Gerader Verbinder 14">
            <a:extLst>
              <a:ext uri="{FF2B5EF4-FFF2-40B4-BE49-F238E27FC236}">
                <a16:creationId xmlns:a16="http://schemas.microsoft.com/office/drawing/2014/main" id="{3D2AC2A6-99FA-FAFD-080E-11EE8F87D791}"/>
              </a:ext>
            </a:extLst>
          </p:cNvPr>
          <p:cNvCxnSpPr/>
          <p:nvPr/>
        </p:nvCxnSpPr>
        <p:spPr>
          <a:xfrm>
            <a:off x="-8241527" y="583401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0C4A4C14-352D-695D-FE47-6B1FA188559B}"/>
              </a:ext>
            </a:extLst>
          </p:cNvPr>
          <p:cNvSpPr txBox="1"/>
          <p:nvPr/>
        </p:nvSpPr>
        <p:spPr>
          <a:xfrm>
            <a:off x="-8241527" y="5952732"/>
            <a:ext cx="349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 Stimmabgabe erfolgt anonym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3EA5CA-F9DA-D4C1-7B2C-524C5209CDFA}"/>
              </a:ext>
            </a:extLst>
          </p:cNvPr>
          <p:cNvSpPr txBox="1"/>
          <p:nvPr/>
        </p:nvSpPr>
        <p:spPr>
          <a:xfrm>
            <a:off x="-8241527" y="5152632"/>
            <a:ext cx="26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Jede Stimme zählt gleich</a:t>
            </a:r>
          </a:p>
        </p:txBody>
      </p:sp>
      <p:cxnSp>
        <p:nvCxnSpPr>
          <p:cNvPr id="20" name="Gerader Verbinder 14">
            <a:extLst>
              <a:ext uri="{FF2B5EF4-FFF2-40B4-BE49-F238E27FC236}">
                <a16:creationId xmlns:a16="http://schemas.microsoft.com/office/drawing/2014/main" id="{303D4ED4-63C1-40BF-3ADF-1364ACE8A5A5}"/>
              </a:ext>
            </a:extLst>
          </p:cNvPr>
          <p:cNvCxnSpPr/>
          <p:nvPr/>
        </p:nvCxnSpPr>
        <p:spPr>
          <a:xfrm>
            <a:off x="-8241527" y="503391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14">
            <a:extLst>
              <a:ext uri="{FF2B5EF4-FFF2-40B4-BE49-F238E27FC236}">
                <a16:creationId xmlns:a16="http://schemas.microsoft.com/office/drawing/2014/main" id="{D78A38BE-A2B8-D041-D4A2-74D72D59E022}"/>
              </a:ext>
            </a:extLst>
          </p:cNvPr>
          <p:cNvCxnSpPr/>
          <p:nvPr/>
        </p:nvCxnSpPr>
        <p:spPr>
          <a:xfrm>
            <a:off x="-8241527" y="415761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039C8270-512A-822B-A10C-812FB07BE501}"/>
              </a:ext>
            </a:extLst>
          </p:cNvPr>
          <p:cNvSpPr txBox="1"/>
          <p:nvPr/>
        </p:nvSpPr>
        <p:spPr>
          <a:xfrm>
            <a:off x="-8241527" y="4276332"/>
            <a:ext cx="414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 Wahl erfolgt ohne Druck oder Zwang</a:t>
            </a:r>
          </a:p>
        </p:txBody>
      </p:sp>
      <p:cxnSp>
        <p:nvCxnSpPr>
          <p:cNvPr id="27" name="Gerader Verbinder 14">
            <a:extLst>
              <a:ext uri="{FF2B5EF4-FFF2-40B4-BE49-F238E27FC236}">
                <a16:creationId xmlns:a16="http://schemas.microsoft.com/office/drawing/2014/main" id="{925EA6EB-A58C-8A7C-8C79-EFC32050C74E}"/>
              </a:ext>
            </a:extLst>
          </p:cNvPr>
          <p:cNvCxnSpPr/>
          <p:nvPr/>
        </p:nvCxnSpPr>
        <p:spPr>
          <a:xfrm>
            <a:off x="-8241527" y="334989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67404590-B414-F28D-BDF6-CEE149AE5D26}"/>
              </a:ext>
            </a:extLst>
          </p:cNvPr>
          <p:cNvSpPr txBox="1"/>
          <p:nvPr/>
        </p:nvSpPr>
        <p:spPr>
          <a:xfrm>
            <a:off x="-8241527" y="3468612"/>
            <a:ext cx="368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Abgeordnete werden direkt gewählt</a:t>
            </a:r>
          </a:p>
        </p:txBody>
      </p:sp>
      <p:cxnSp>
        <p:nvCxnSpPr>
          <p:cNvPr id="31" name="Gerader Verbinder 15">
            <a:extLst>
              <a:ext uri="{FF2B5EF4-FFF2-40B4-BE49-F238E27FC236}">
                <a16:creationId xmlns:a16="http://schemas.microsoft.com/office/drawing/2014/main" id="{F878F0FD-C06C-AF73-7CB6-1D68E8AA8D4C}"/>
              </a:ext>
            </a:extLst>
          </p:cNvPr>
          <p:cNvCxnSpPr/>
          <p:nvPr/>
        </p:nvCxnSpPr>
        <p:spPr>
          <a:xfrm>
            <a:off x="-8241527" y="250534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5DEBEB7E-ACFC-1DE7-CC57-4C2A5D2B9A3B}"/>
              </a:ext>
            </a:extLst>
          </p:cNvPr>
          <p:cNvSpPr txBox="1"/>
          <p:nvPr/>
        </p:nvSpPr>
        <p:spPr>
          <a:xfrm>
            <a:off x="-8241527" y="2624062"/>
            <a:ext cx="383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Alle Wahlberechtigten dürfen wählen</a:t>
            </a:r>
          </a:p>
        </p:txBody>
      </p:sp>
    </p:spTree>
    <p:extLst>
      <p:ext uri="{BB962C8B-B14F-4D97-AF65-F5344CB8AC3E}">
        <p14:creationId xmlns:p14="http://schemas.microsoft.com/office/powerpoint/2010/main" val="423497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1F3A7-22B0-E116-8CFF-8E2A97995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52144855-8990-F44B-38C2-489DF4E7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3488" b="1541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79B41A2-24BF-2F73-3234-F1551E6C8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473D7C4-6039-FA4D-02B9-F73F6E639451}"/>
              </a:ext>
            </a:extLst>
          </p:cNvPr>
          <p:cNvSpPr txBox="1"/>
          <p:nvPr/>
        </p:nvSpPr>
        <p:spPr>
          <a:xfrm>
            <a:off x="152400" y="152400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FE166EA-353F-ED77-1DB1-3C8B54F91DA1}"/>
              </a:ext>
            </a:extLst>
          </p:cNvPr>
          <p:cNvSpPr/>
          <p:nvPr/>
        </p:nvSpPr>
        <p:spPr>
          <a:xfrm>
            <a:off x="-5355775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A409FFF-786E-7DB6-7C1C-2D1A149D3D5D}"/>
              </a:ext>
            </a:extLst>
          </p:cNvPr>
          <p:cNvSpPr/>
          <p:nvPr/>
        </p:nvSpPr>
        <p:spPr>
          <a:xfrm>
            <a:off x="12903204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B9EC3E9-55E4-68E8-C4CA-85B8F13380E8}"/>
              </a:ext>
            </a:extLst>
          </p:cNvPr>
          <p:cNvSpPr/>
          <p:nvPr/>
        </p:nvSpPr>
        <p:spPr>
          <a:xfrm>
            <a:off x="2416628" y="-1810695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6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7ADBD-CCC1-F796-0C31-EDC798EA3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A4181D05-77AC-C87B-06ED-7EEC0263F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35056" r="29316" b="83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Parallelogramm 18">
            <a:extLst>
              <a:ext uri="{FF2B5EF4-FFF2-40B4-BE49-F238E27FC236}">
                <a16:creationId xmlns:a16="http://schemas.microsoft.com/office/drawing/2014/main" id="{CDACFFDC-F419-2E6D-CC29-355A6B635113}"/>
              </a:ext>
            </a:extLst>
          </p:cNvPr>
          <p:cNvSpPr/>
          <p:nvPr/>
        </p:nvSpPr>
        <p:spPr>
          <a:xfrm>
            <a:off x="622300" y="431800"/>
            <a:ext cx="10858500" cy="901700"/>
          </a:xfrm>
          <a:prstGeom prst="parallelogram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100" dirty="0">
                <a:latin typeface="Aharoni" panose="02010803020104030203" pitchFamily="2" charset="-79"/>
                <a:cs typeface="Aharoni" panose="02010803020104030203" pitchFamily="2" charset="-79"/>
              </a:rPr>
              <a:t>PERSONALISIERTES VERHÄLTNISWAHLRECHT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346DD51-18AB-DA48-00B3-1568DEFBDBA4}"/>
              </a:ext>
            </a:extLst>
          </p:cNvPr>
          <p:cNvSpPr/>
          <p:nvPr/>
        </p:nvSpPr>
        <p:spPr>
          <a:xfrm>
            <a:off x="3450635" y="3034604"/>
            <a:ext cx="5290729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2 Stimmen</a:t>
            </a:r>
          </a:p>
        </p:txBody>
      </p:sp>
    </p:spTree>
    <p:extLst>
      <p:ext uri="{BB962C8B-B14F-4D97-AF65-F5344CB8AC3E}">
        <p14:creationId xmlns:p14="http://schemas.microsoft.com/office/powerpoint/2010/main" val="88737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47E05-1C20-845F-978D-E34C431DA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F2B6353C-4588-1195-C3FA-941A2943C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35056" r="29316" b="83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Parallelogramm 18">
            <a:extLst>
              <a:ext uri="{FF2B5EF4-FFF2-40B4-BE49-F238E27FC236}">
                <a16:creationId xmlns:a16="http://schemas.microsoft.com/office/drawing/2014/main" id="{27D719B2-4633-AAF6-3F25-91BD94885CE0}"/>
              </a:ext>
            </a:extLst>
          </p:cNvPr>
          <p:cNvSpPr/>
          <p:nvPr/>
        </p:nvSpPr>
        <p:spPr>
          <a:xfrm>
            <a:off x="622300" y="431800"/>
            <a:ext cx="10858500" cy="901700"/>
          </a:xfrm>
          <a:prstGeom prst="parallelogram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100" dirty="0">
                <a:latin typeface="Aharoni" panose="02010803020104030203" pitchFamily="2" charset="-79"/>
                <a:cs typeface="Aharoni" panose="02010803020104030203" pitchFamily="2" charset="-79"/>
              </a:rPr>
              <a:t>PERSONALISIERTES VERHÄLTNISWAHLRECHT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CD09101-3B10-5ECF-BBA8-474EA9E6AF48}"/>
              </a:ext>
            </a:extLst>
          </p:cNvPr>
          <p:cNvSpPr/>
          <p:nvPr/>
        </p:nvSpPr>
        <p:spPr>
          <a:xfrm>
            <a:off x="3450635" y="3034604"/>
            <a:ext cx="5290729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2 Stimmen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F2815A-4454-860C-6AE7-12AF206462D8}"/>
              </a:ext>
            </a:extLst>
          </p:cNvPr>
          <p:cNvSpPr/>
          <p:nvPr/>
        </p:nvSpPr>
        <p:spPr>
          <a:xfrm>
            <a:off x="12420600" y="275876"/>
            <a:ext cx="365501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1. Stimme</a:t>
            </a:r>
          </a:p>
        </p:txBody>
      </p:sp>
    </p:spTree>
    <p:extLst>
      <p:ext uri="{BB962C8B-B14F-4D97-AF65-F5344CB8AC3E}">
        <p14:creationId xmlns:p14="http://schemas.microsoft.com/office/powerpoint/2010/main" val="375278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A445E-8B7B-A474-8F8A-C62F939D0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FABB153C-A60F-B3F0-D53C-D05A006787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5056" r="128" b="83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Parallelogramm 18">
            <a:extLst>
              <a:ext uri="{FF2B5EF4-FFF2-40B4-BE49-F238E27FC236}">
                <a16:creationId xmlns:a16="http://schemas.microsoft.com/office/drawing/2014/main" id="{9E21E7A6-7202-8D09-50DA-146DDD674D82}"/>
              </a:ext>
            </a:extLst>
          </p:cNvPr>
          <p:cNvSpPr/>
          <p:nvPr/>
        </p:nvSpPr>
        <p:spPr>
          <a:xfrm>
            <a:off x="-12217400" y="431800"/>
            <a:ext cx="10858500" cy="901700"/>
          </a:xfrm>
          <a:prstGeom prst="parallelogram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100" dirty="0">
                <a:latin typeface="Aharoni" panose="02010803020104030203" pitchFamily="2" charset="-79"/>
                <a:cs typeface="Aharoni" panose="02010803020104030203" pitchFamily="2" charset="-79"/>
              </a:rPr>
              <a:t>PERSONALISIERTES VERHÄLTNISWAHLRECHT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27A60F0-76EC-6CE3-6C59-924D128B2F47}"/>
              </a:ext>
            </a:extLst>
          </p:cNvPr>
          <p:cNvSpPr/>
          <p:nvPr/>
        </p:nvSpPr>
        <p:spPr>
          <a:xfrm>
            <a:off x="-9389065" y="3034604"/>
            <a:ext cx="5290729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2 Stimmen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6C271B2-034E-E82D-5DBE-7040196853C8}"/>
              </a:ext>
            </a:extLst>
          </p:cNvPr>
          <p:cNvSpPr/>
          <p:nvPr/>
        </p:nvSpPr>
        <p:spPr>
          <a:xfrm>
            <a:off x="666750" y="275876"/>
            <a:ext cx="365501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1. Stimme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C98A92C-00EA-6094-CC09-9169CBE3FBB1}"/>
              </a:ext>
            </a:extLst>
          </p:cNvPr>
          <p:cNvSpPr/>
          <p:nvPr/>
        </p:nvSpPr>
        <p:spPr>
          <a:xfrm rot="20961412">
            <a:off x="-4098336" y="1676400"/>
            <a:ext cx="3655014" cy="4597400"/>
          </a:xfrm>
          <a:prstGeom prst="roundRect">
            <a:avLst>
              <a:gd name="adj" fmla="val 9023"/>
            </a:avLst>
          </a:prstGeom>
          <a:solidFill>
            <a:schemeClr val="tx1">
              <a:alpha val="54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1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2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3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4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5</a:t>
            </a:r>
          </a:p>
        </p:txBody>
      </p:sp>
    </p:spTree>
    <p:extLst>
      <p:ext uri="{BB962C8B-B14F-4D97-AF65-F5344CB8AC3E}">
        <p14:creationId xmlns:p14="http://schemas.microsoft.com/office/powerpoint/2010/main" val="421623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65A66-39F5-507B-A192-D5C12A6CC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0A01AB04-1244-8EBE-5DFC-4814865D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5056" r="128" b="83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Parallelogramm 18">
            <a:extLst>
              <a:ext uri="{FF2B5EF4-FFF2-40B4-BE49-F238E27FC236}">
                <a16:creationId xmlns:a16="http://schemas.microsoft.com/office/drawing/2014/main" id="{40AF0F4C-15B3-147E-800C-C528C6D31444}"/>
              </a:ext>
            </a:extLst>
          </p:cNvPr>
          <p:cNvSpPr/>
          <p:nvPr/>
        </p:nvSpPr>
        <p:spPr>
          <a:xfrm>
            <a:off x="-12217400" y="431800"/>
            <a:ext cx="10858500" cy="901700"/>
          </a:xfrm>
          <a:prstGeom prst="parallelogram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100" dirty="0">
                <a:latin typeface="Aharoni" panose="02010803020104030203" pitchFamily="2" charset="-79"/>
                <a:cs typeface="Aharoni" panose="02010803020104030203" pitchFamily="2" charset="-79"/>
              </a:rPr>
              <a:t>PERSONALISIERTES VERHÄLTNISSWAHLRECHT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6548618-2FBE-1380-DDEE-0EE24728A576}"/>
              </a:ext>
            </a:extLst>
          </p:cNvPr>
          <p:cNvSpPr/>
          <p:nvPr/>
        </p:nvSpPr>
        <p:spPr>
          <a:xfrm>
            <a:off x="-9389065" y="3034604"/>
            <a:ext cx="5290729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2 Stimmen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E891AA9-F580-2697-44FE-76D4DF1C95EB}"/>
              </a:ext>
            </a:extLst>
          </p:cNvPr>
          <p:cNvSpPr/>
          <p:nvPr/>
        </p:nvSpPr>
        <p:spPr>
          <a:xfrm>
            <a:off x="666750" y="275876"/>
            <a:ext cx="365501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1. Stimme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9AEEAFF-BBE2-517B-DC88-DD6DCE38D8B0}"/>
              </a:ext>
            </a:extLst>
          </p:cNvPr>
          <p:cNvSpPr/>
          <p:nvPr/>
        </p:nvSpPr>
        <p:spPr>
          <a:xfrm>
            <a:off x="666750" y="1571625"/>
            <a:ext cx="3655014" cy="4597400"/>
          </a:xfrm>
          <a:prstGeom prst="roundRect">
            <a:avLst>
              <a:gd name="adj" fmla="val 9023"/>
            </a:avLst>
          </a:prstGeom>
          <a:solidFill>
            <a:schemeClr val="tx1">
              <a:alpha val="54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1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2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3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4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5</a:t>
            </a:r>
          </a:p>
        </p:txBody>
      </p:sp>
    </p:spTree>
    <p:extLst>
      <p:ext uri="{BB962C8B-B14F-4D97-AF65-F5344CB8AC3E}">
        <p14:creationId xmlns:p14="http://schemas.microsoft.com/office/powerpoint/2010/main" val="2805796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64C1-E6AE-7143-9046-1BFED244C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6170C1F2-AFB9-BB94-D89A-7B19217C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5056" r="128" b="83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Parallelogramm 18">
            <a:extLst>
              <a:ext uri="{FF2B5EF4-FFF2-40B4-BE49-F238E27FC236}">
                <a16:creationId xmlns:a16="http://schemas.microsoft.com/office/drawing/2014/main" id="{079346DD-747E-B510-7BE4-9CFAABA0F7D0}"/>
              </a:ext>
            </a:extLst>
          </p:cNvPr>
          <p:cNvSpPr/>
          <p:nvPr/>
        </p:nvSpPr>
        <p:spPr>
          <a:xfrm>
            <a:off x="-12217400" y="431800"/>
            <a:ext cx="10858500" cy="901700"/>
          </a:xfrm>
          <a:prstGeom prst="parallelogram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100" dirty="0">
                <a:latin typeface="Aharoni" panose="02010803020104030203" pitchFamily="2" charset="-79"/>
                <a:cs typeface="Aharoni" panose="02010803020104030203" pitchFamily="2" charset="-79"/>
              </a:rPr>
              <a:t>PERSONALISIERTES VERHÄLTNISSWAHLRECHT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107E9A6-E63D-665B-4EB2-5FC0FE649F91}"/>
              </a:ext>
            </a:extLst>
          </p:cNvPr>
          <p:cNvSpPr/>
          <p:nvPr/>
        </p:nvSpPr>
        <p:spPr>
          <a:xfrm>
            <a:off x="-9389065" y="3034604"/>
            <a:ext cx="5290729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2 Stimmen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BDA1895-C2F4-83D6-E970-EBEA92B00B65}"/>
              </a:ext>
            </a:extLst>
          </p:cNvPr>
          <p:cNvSpPr/>
          <p:nvPr/>
        </p:nvSpPr>
        <p:spPr>
          <a:xfrm>
            <a:off x="666750" y="275876"/>
            <a:ext cx="365501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1. Stimme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6FDDDB7-94A5-69FE-DF88-2051E1EAB183}"/>
              </a:ext>
            </a:extLst>
          </p:cNvPr>
          <p:cNvSpPr/>
          <p:nvPr/>
        </p:nvSpPr>
        <p:spPr>
          <a:xfrm>
            <a:off x="666750" y="1558925"/>
            <a:ext cx="3655014" cy="4597400"/>
          </a:xfrm>
          <a:prstGeom prst="roundRect">
            <a:avLst>
              <a:gd name="adj" fmla="val 9023"/>
            </a:avLst>
          </a:prstGeom>
          <a:solidFill>
            <a:schemeClr val="tx1">
              <a:alpha val="54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1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2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3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4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5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70F9A414-C35A-3D32-FF3B-02213C8815A1}"/>
              </a:ext>
            </a:extLst>
          </p:cNvPr>
          <p:cNvSpPr/>
          <p:nvPr/>
        </p:nvSpPr>
        <p:spPr>
          <a:xfrm>
            <a:off x="12899438" y="250476"/>
            <a:ext cx="365501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2. Stimme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4AC0DA3-6814-AAAA-EF3F-3D5566275FED}"/>
              </a:ext>
            </a:extLst>
          </p:cNvPr>
          <p:cNvSpPr/>
          <p:nvPr/>
        </p:nvSpPr>
        <p:spPr>
          <a:xfrm>
            <a:off x="12899438" y="1558925"/>
            <a:ext cx="3655014" cy="4597400"/>
          </a:xfrm>
          <a:prstGeom prst="roundRect">
            <a:avLst>
              <a:gd name="adj" fmla="val 9023"/>
            </a:avLst>
          </a:prstGeom>
          <a:solidFill>
            <a:schemeClr val="tx1">
              <a:alpha val="54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1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2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 Partei 3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4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5</a:t>
            </a:r>
          </a:p>
        </p:txBody>
      </p:sp>
    </p:spTree>
    <p:extLst>
      <p:ext uri="{BB962C8B-B14F-4D97-AF65-F5344CB8AC3E}">
        <p14:creationId xmlns:p14="http://schemas.microsoft.com/office/powerpoint/2010/main" val="81786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01578-9797-051A-2FDF-BC2E8A6BC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930F7481-4A04-4902-FBBA-68DC36D2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5056" r="128" b="83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Parallelogramm 18">
            <a:extLst>
              <a:ext uri="{FF2B5EF4-FFF2-40B4-BE49-F238E27FC236}">
                <a16:creationId xmlns:a16="http://schemas.microsoft.com/office/drawing/2014/main" id="{0E23C081-628A-A4B6-4FE6-16DF6F972D48}"/>
              </a:ext>
            </a:extLst>
          </p:cNvPr>
          <p:cNvSpPr/>
          <p:nvPr/>
        </p:nvSpPr>
        <p:spPr>
          <a:xfrm>
            <a:off x="-12217400" y="431800"/>
            <a:ext cx="10858500" cy="901700"/>
          </a:xfrm>
          <a:prstGeom prst="parallelogram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100" dirty="0">
                <a:latin typeface="Aharoni" panose="02010803020104030203" pitchFamily="2" charset="-79"/>
                <a:cs typeface="Aharoni" panose="02010803020104030203" pitchFamily="2" charset="-79"/>
              </a:rPr>
              <a:t>PERSONALISIERTES VERHÄLTNISSWAHLRECHT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C202BCA-C327-064F-030A-47E2BC30EA3F}"/>
              </a:ext>
            </a:extLst>
          </p:cNvPr>
          <p:cNvSpPr/>
          <p:nvPr/>
        </p:nvSpPr>
        <p:spPr>
          <a:xfrm>
            <a:off x="-9389065" y="3034604"/>
            <a:ext cx="5290729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2 Stimmen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4306630-B808-1CFA-ADCF-1F800C295D10}"/>
              </a:ext>
            </a:extLst>
          </p:cNvPr>
          <p:cNvSpPr/>
          <p:nvPr/>
        </p:nvSpPr>
        <p:spPr>
          <a:xfrm>
            <a:off x="666750" y="275876"/>
            <a:ext cx="365501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1. Stimme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6BC3A04-E4B2-B0C8-0FCF-347C4CB0A1E1}"/>
              </a:ext>
            </a:extLst>
          </p:cNvPr>
          <p:cNvSpPr/>
          <p:nvPr/>
        </p:nvSpPr>
        <p:spPr>
          <a:xfrm>
            <a:off x="666750" y="1558925"/>
            <a:ext cx="3655014" cy="4597400"/>
          </a:xfrm>
          <a:prstGeom prst="roundRect">
            <a:avLst>
              <a:gd name="adj" fmla="val 9023"/>
            </a:avLst>
          </a:prstGeom>
          <a:solidFill>
            <a:schemeClr val="tx1">
              <a:alpha val="54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1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2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3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4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5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A0E54AC-2B0F-3FAC-8E9C-0713ABC2B559}"/>
              </a:ext>
            </a:extLst>
          </p:cNvPr>
          <p:cNvSpPr/>
          <p:nvPr/>
        </p:nvSpPr>
        <p:spPr>
          <a:xfrm>
            <a:off x="7870238" y="250476"/>
            <a:ext cx="365501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2. Stimme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757B253-40A7-1D8E-7D02-82DA1814A31A}"/>
              </a:ext>
            </a:extLst>
          </p:cNvPr>
          <p:cNvSpPr/>
          <p:nvPr/>
        </p:nvSpPr>
        <p:spPr>
          <a:xfrm>
            <a:off x="7870238" y="1558925"/>
            <a:ext cx="3655014" cy="4597400"/>
          </a:xfrm>
          <a:prstGeom prst="roundRect">
            <a:avLst>
              <a:gd name="adj" fmla="val 9023"/>
            </a:avLst>
          </a:prstGeom>
          <a:solidFill>
            <a:schemeClr val="tx1">
              <a:alpha val="54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1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2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 Partei 3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4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5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764EA9F-C7E5-FD8A-8BDB-9DBDE044C8E7}"/>
              </a:ext>
            </a:extLst>
          </p:cNvPr>
          <p:cNvSpPr/>
          <p:nvPr/>
        </p:nvSpPr>
        <p:spPr>
          <a:xfrm>
            <a:off x="1397000" y="-1289050"/>
            <a:ext cx="9398000" cy="11557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Wie verteilen sich hieraus die Sitze?</a:t>
            </a:r>
          </a:p>
        </p:txBody>
      </p:sp>
    </p:spTree>
    <p:extLst>
      <p:ext uri="{BB962C8B-B14F-4D97-AF65-F5344CB8AC3E}">
        <p14:creationId xmlns:p14="http://schemas.microsoft.com/office/powerpoint/2010/main" val="157911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1EA57-CEF3-BB80-DFB6-3EF26ACC1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10990DD0-7EC0-1B83-60D6-65E35A51E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9355" r="128" b="40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F9295C4-C39A-5FE8-B35B-478F91AD49FC}"/>
              </a:ext>
            </a:extLst>
          </p:cNvPr>
          <p:cNvSpPr/>
          <p:nvPr/>
        </p:nvSpPr>
        <p:spPr>
          <a:xfrm rot="1865031">
            <a:off x="666750" y="7972076"/>
            <a:ext cx="365501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1. Stimme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0D37AA9-6CCF-DFE6-746D-493E878BB710}"/>
              </a:ext>
            </a:extLst>
          </p:cNvPr>
          <p:cNvSpPr/>
          <p:nvPr/>
        </p:nvSpPr>
        <p:spPr>
          <a:xfrm rot="1865031">
            <a:off x="666750" y="9255125"/>
            <a:ext cx="3655014" cy="4597400"/>
          </a:xfrm>
          <a:prstGeom prst="roundRect">
            <a:avLst>
              <a:gd name="adj" fmla="val 9023"/>
            </a:avLst>
          </a:prstGeom>
          <a:solidFill>
            <a:schemeClr val="tx1">
              <a:alpha val="54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1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2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3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4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Person 5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BFC6207-C867-B5B0-EEED-C4D73ADCEE1C}"/>
              </a:ext>
            </a:extLst>
          </p:cNvPr>
          <p:cNvSpPr/>
          <p:nvPr/>
        </p:nvSpPr>
        <p:spPr>
          <a:xfrm rot="1865031">
            <a:off x="7870238" y="7946676"/>
            <a:ext cx="365501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  <a:cs typeface="Aharoni" panose="02010803020104030203" pitchFamily="2" charset="-79"/>
              </a:rPr>
              <a:t>2. Stimme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15F899C-ED29-4A1D-3422-7247A6C4B3B1}"/>
              </a:ext>
            </a:extLst>
          </p:cNvPr>
          <p:cNvSpPr/>
          <p:nvPr/>
        </p:nvSpPr>
        <p:spPr>
          <a:xfrm rot="1865031">
            <a:off x="7870238" y="9255125"/>
            <a:ext cx="3655014" cy="4597400"/>
          </a:xfrm>
          <a:prstGeom prst="roundRect">
            <a:avLst>
              <a:gd name="adj" fmla="val 9023"/>
            </a:avLst>
          </a:prstGeom>
          <a:solidFill>
            <a:schemeClr val="tx1">
              <a:alpha val="54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1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2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 Partei 3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4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5400" b="1" dirty="0"/>
              <a:t>Partei 5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30C415A-5932-FA81-ADE1-65102D5D75E2}"/>
              </a:ext>
            </a:extLst>
          </p:cNvPr>
          <p:cNvSpPr/>
          <p:nvPr/>
        </p:nvSpPr>
        <p:spPr>
          <a:xfrm>
            <a:off x="1397000" y="2851150"/>
            <a:ext cx="9398000" cy="11557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Wie verteilen sich hieraus die Sitze?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5574EC3-6400-8B24-2AB5-6E17094C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5777" y="-5385465"/>
            <a:ext cx="9000445" cy="44936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6CA9D5B-3493-5DDA-293E-741E9DC088B4}"/>
              </a:ext>
            </a:extLst>
          </p:cNvPr>
          <p:cNvSpPr txBox="1"/>
          <p:nvPr/>
        </p:nvSpPr>
        <p:spPr>
          <a:xfrm>
            <a:off x="1500186" y="7207126"/>
            <a:ext cx="47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ptos Black" panose="020B0004020202020204" pitchFamily="34" charset="0"/>
              </a:rPr>
              <a:t>WAHLERGEBNISS 2. STIMMEN (BEISPIEL)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BC07D17-BAC6-EC43-A777-C4E8355F5746}"/>
              </a:ext>
            </a:extLst>
          </p:cNvPr>
          <p:cNvSpPr/>
          <p:nvPr/>
        </p:nvSpPr>
        <p:spPr>
          <a:xfrm>
            <a:off x="1500186" y="7576458"/>
            <a:ext cx="9191625" cy="1714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3CB58AB-5A5E-1752-DC08-29558841FA49}"/>
              </a:ext>
            </a:extLst>
          </p:cNvPr>
          <p:cNvSpPr/>
          <p:nvPr/>
        </p:nvSpPr>
        <p:spPr>
          <a:xfrm>
            <a:off x="1500186" y="7576458"/>
            <a:ext cx="45719" cy="1714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1829700-7292-80DA-6F7A-79D0BB22E8ED}"/>
              </a:ext>
            </a:extLst>
          </p:cNvPr>
          <p:cNvSpPr/>
          <p:nvPr/>
        </p:nvSpPr>
        <p:spPr>
          <a:xfrm>
            <a:off x="1500185" y="7576458"/>
            <a:ext cx="45719" cy="1714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15C2C5B-F5EE-371C-3165-93D92F15B7F2}"/>
              </a:ext>
            </a:extLst>
          </p:cNvPr>
          <p:cNvSpPr/>
          <p:nvPr/>
        </p:nvSpPr>
        <p:spPr>
          <a:xfrm>
            <a:off x="1500185" y="7576458"/>
            <a:ext cx="45719" cy="1714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5D596DB7-33EE-91FF-E5BF-642A1ED5B8FF}"/>
              </a:ext>
            </a:extLst>
          </p:cNvPr>
          <p:cNvSpPr/>
          <p:nvPr/>
        </p:nvSpPr>
        <p:spPr>
          <a:xfrm>
            <a:off x="1500184" y="7576458"/>
            <a:ext cx="45719" cy="171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4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4FB8F-593D-6BEB-ADA2-7A9CDBC9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53D9D695-E74E-6959-2A5B-33D4600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9355" r="128" b="40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D9782F9-B961-9E2D-6F2E-4C81D8F27C39}"/>
              </a:ext>
            </a:extLst>
          </p:cNvPr>
          <p:cNvSpPr txBox="1"/>
          <p:nvPr/>
        </p:nvSpPr>
        <p:spPr>
          <a:xfrm>
            <a:off x="1500186" y="4507468"/>
            <a:ext cx="47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ptos Black" panose="020B0004020202020204" pitchFamily="34" charset="0"/>
              </a:rPr>
              <a:t>WAHLERGEBNISS 2. STIMMEN (BEISPIEL)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C3A4AB7-29A0-E8BC-BC00-E904F825DD9F}"/>
              </a:ext>
            </a:extLst>
          </p:cNvPr>
          <p:cNvSpPr/>
          <p:nvPr/>
        </p:nvSpPr>
        <p:spPr>
          <a:xfrm>
            <a:off x="1500186" y="4876800"/>
            <a:ext cx="9191625" cy="1714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83BF3B8-3636-DCA4-18DA-CC961C44AFB9}"/>
              </a:ext>
            </a:extLst>
          </p:cNvPr>
          <p:cNvSpPr/>
          <p:nvPr/>
        </p:nvSpPr>
        <p:spPr>
          <a:xfrm>
            <a:off x="1500186" y="4876800"/>
            <a:ext cx="45719" cy="1714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6E261EA-C8CF-4DEA-3E1C-CD421001B208}"/>
              </a:ext>
            </a:extLst>
          </p:cNvPr>
          <p:cNvSpPr/>
          <p:nvPr/>
        </p:nvSpPr>
        <p:spPr>
          <a:xfrm>
            <a:off x="1500185" y="4876800"/>
            <a:ext cx="45719" cy="1714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CA683B3-FD80-294F-8220-5B2A65F9797D}"/>
              </a:ext>
            </a:extLst>
          </p:cNvPr>
          <p:cNvSpPr/>
          <p:nvPr/>
        </p:nvSpPr>
        <p:spPr>
          <a:xfrm>
            <a:off x="1500185" y="4876800"/>
            <a:ext cx="45719" cy="1714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4D8B495-5836-033D-786F-23CA09A05A0D}"/>
              </a:ext>
            </a:extLst>
          </p:cNvPr>
          <p:cNvSpPr/>
          <p:nvPr/>
        </p:nvSpPr>
        <p:spPr>
          <a:xfrm>
            <a:off x="1500184" y="4876800"/>
            <a:ext cx="45719" cy="171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FA5823-57E0-53B0-01D8-20599F56BAF5}"/>
              </a:ext>
            </a:extLst>
          </p:cNvPr>
          <p:cNvSpPr/>
          <p:nvPr/>
        </p:nvSpPr>
        <p:spPr>
          <a:xfrm>
            <a:off x="-9575809" y="2851150"/>
            <a:ext cx="9398000" cy="11557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Wie verteilen sich hieraus die Sitze?</a:t>
            </a:r>
          </a:p>
        </p:txBody>
      </p:sp>
    </p:spTree>
    <p:extLst>
      <p:ext uri="{BB962C8B-B14F-4D97-AF65-F5344CB8AC3E}">
        <p14:creationId xmlns:p14="http://schemas.microsoft.com/office/powerpoint/2010/main" val="290901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58E07B-F7A5-9AD2-ADFA-0D5BBE80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AB5FA8C4-55A1-6399-1DE9-AB585F8DA2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9355" r="128" b="40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7510ACD-2AD1-27A1-0260-3B9AC919A7BB}"/>
              </a:ext>
            </a:extLst>
          </p:cNvPr>
          <p:cNvSpPr txBox="1"/>
          <p:nvPr/>
        </p:nvSpPr>
        <p:spPr>
          <a:xfrm>
            <a:off x="1500186" y="4507468"/>
            <a:ext cx="47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ptos Black" panose="020B0004020202020204" pitchFamily="34" charset="0"/>
              </a:rPr>
              <a:t>WAHLERGEBNISS 2. STIMMEN (BEISPIEL)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CC5E65A-146E-382B-5A32-C782E5D9D10E}"/>
              </a:ext>
            </a:extLst>
          </p:cNvPr>
          <p:cNvSpPr/>
          <p:nvPr/>
        </p:nvSpPr>
        <p:spPr>
          <a:xfrm>
            <a:off x="1500186" y="4876800"/>
            <a:ext cx="9191625" cy="1714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9EAB23-405A-D1E6-3300-F21573FE8BD4}"/>
              </a:ext>
            </a:extLst>
          </p:cNvPr>
          <p:cNvSpPr/>
          <p:nvPr/>
        </p:nvSpPr>
        <p:spPr>
          <a:xfrm>
            <a:off x="1500186" y="4877277"/>
            <a:ext cx="9191625" cy="1714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ACD6789-3BB5-6FEB-2414-0C80219768C0}"/>
              </a:ext>
            </a:extLst>
          </p:cNvPr>
          <p:cNvSpPr/>
          <p:nvPr/>
        </p:nvSpPr>
        <p:spPr>
          <a:xfrm>
            <a:off x="1492563" y="4876323"/>
            <a:ext cx="6775135" cy="1714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39C335B-F277-307F-49C8-2951B06F42E9}"/>
              </a:ext>
            </a:extLst>
          </p:cNvPr>
          <p:cNvSpPr/>
          <p:nvPr/>
        </p:nvSpPr>
        <p:spPr>
          <a:xfrm>
            <a:off x="1500185" y="4877277"/>
            <a:ext cx="2855818" cy="1714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FE6E465-9FDF-D135-4E26-4B1322908941}"/>
              </a:ext>
            </a:extLst>
          </p:cNvPr>
          <p:cNvSpPr/>
          <p:nvPr/>
        </p:nvSpPr>
        <p:spPr>
          <a:xfrm>
            <a:off x="1490084" y="4877277"/>
            <a:ext cx="1075376" cy="171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592F355-E1D6-C397-AA6B-C603C01904A1}"/>
              </a:ext>
            </a:extLst>
          </p:cNvPr>
          <p:cNvSpPr txBox="1"/>
          <p:nvPr/>
        </p:nvSpPr>
        <p:spPr>
          <a:xfrm>
            <a:off x="1500183" y="504825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10%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D9E464-755B-AD1C-9983-8B604CE71C18}"/>
              </a:ext>
            </a:extLst>
          </p:cNvPr>
          <p:cNvSpPr txBox="1"/>
          <p:nvPr/>
        </p:nvSpPr>
        <p:spPr>
          <a:xfrm>
            <a:off x="2565460" y="504825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 20%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247ADC8-145D-EC33-9A39-B1460FCD91AC}"/>
              </a:ext>
            </a:extLst>
          </p:cNvPr>
          <p:cNvSpPr txBox="1"/>
          <p:nvPr/>
        </p:nvSpPr>
        <p:spPr>
          <a:xfrm>
            <a:off x="4356003" y="504729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 40%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91F454A-22EA-1D22-6B7D-565D9B31DD81}"/>
              </a:ext>
            </a:extLst>
          </p:cNvPr>
          <p:cNvSpPr txBox="1"/>
          <p:nvPr/>
        </p:nvSpPr>
        <p:spPr>
          <a:xfrm>
            <a:off x="8274802" y="505245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 30%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ABF7DC7A-824F-F395-709A-650D4D360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922" y="-4272622"/>
            <a:ext cx="7300152" cy="3645028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8A134AB5-0A53-FF41-39AE-7FB550A32043}"/>
              </a:ext>
            </a:extLst>
          </p:cNvPr>
          <p:cNvSpPr txBox="1"/>
          <p:nvPr/>
        </p:nvSpPr>
        <p:spPr>
          <a:xfrm>
            <a:off x="5602112" y="-348694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239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CC76852-532B-9880-516E-F8D30053A427}"/>
              </a:ext>
            </a:extLst>
          </p:cNvPr>
          <p:cNvSpPr txBox="1"/>
          <p:nvPr/>
        </p:nvSpPr>
        <p:spPr>
          <a:xfrm>
            <a:off x="8114502" y="-201374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1576795-92B8-A203-40AF-54293095A59D}"/>
              </a:ext>
            </a:extLst>
          </p:cNvPr>
          <p:cNvSpPr txBox="1"/>
          <p:nvPr/>
        </p:nvSpPr>
        <p:spPr>
          <a:xfrm>
            <a:off x="3199998" y="-2336911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0C95400-4E7B-5908-DD9E-EFB3C78F9012}"/>
              </a:ext>
            </a:extLst>
          </p:cNvPr>
          <p:cNvSpPr txBox="1"/>
          <p:nvPr/>
        </p:nvSpPr>
        <p:spPr>
          <a:xfrm>
            <a:off x="2928094" y="-1367414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60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B82633A-D24F-F4E9-88B5-8A13F41E8E9A}"/>
              </a:ext>
            </a:extLst>
          </p:cNvPr>
          <p:cNvSpPr txBox="1"/>
          <p:nvPr/>
        </p:nvSpPr>
        <p:spPr>
          <a:xfrm>
            <a:off x="5159778" y="-1595900"/>
            <a:ext cx="2163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</p:spTree>
    <p:extLst>
      <p:ext uri="{BB962C8B-B14F-4D97-AF65-F5344CB8AC3E}">
        <p14:creationId xmlns:p14="http://schemas.microsoft.com/office/powerpoint/2010/main" val="337074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ABE9E-6486-F37B-2450-30585DFF9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6FCD5F44-D800-7D84-C052-68FDF4FEC6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9355" r="128" b="40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D5717C9-1420-6068-49AF-5C3D6B2AB883}"/>
              </a:ext>
            </a:extLst>
          </p:cNvPr>
          <p:cNvSpPr txBox="1"/>
          <p:nvPr/>
        </p:nvSpPr>
        <p:spPr>
          <a:xfrm>
            <a:off x="1500186" y="4507468"/>
            <a:ext cx="47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ptos Black" panose="020B0004020202020204" pitchFamily="34" charset="0"/>
              </a:rPr>
              <a:t>WAHLERGEBNISS 2. STIMMEN (BEISPIEL)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ED8A0B9-A9AE-8E3D-37C6-37672665D08D}"/>
              </a:ext>
            </a:extLst>
          </p:cNvPr>
          <p:cNvSpPr/>
          <p:nvPr/>
        </p:nvSpPr>
        <p:spPr>
          <a:xfrm>
            <a:off x="1500186" y="4876800"/>
            <a:ext cx="9191625" cy="1714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6D24DD-2BFC-9109-6A11-EFF175BA2F12}"/>
              </a:ext>
            </a:extLst>
          </p:cNvPr>
          <p:cNvSpPr/>
          <p:nvPr/>
        </p:nvSpPr>
        <p:spPr>
          <a:xfrm>
            <a:off x="1500186" y="4877277"/>
            <a:ext cx="9191625" cy="1714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40B1BF3-A8BB-5FE4-9A44-9B0E16403ECC}"/>
              </a:ext>
            </a:extLst>
          </p:cNvPr>
          <p:cNvSpPr/>
          <p:nvPr/>
        </p:nvSpPr>
        <p:spPr>
          <a:xfrm>
            <a:off x="1492563" y="4876323"/>
            <a:ext cx="6775135" cy="1714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13203B3-5FC6-C2C1-930C-9DC2F7F3A5AC}"/>
              </a:ext>
            </a:extLst>
          </p:cNvPr>
          <p:cNvSpPr/>
          <p:nvPr/>
        </p:nvSpPr>
        <p:spPr>
          <a:xfrm>
            <a:off x="1500185" y="4877277"/>
            <a:ext cx="2855818" cy="1714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F15C4B3-B184-5694-32C1-E3C0F8534366}"/>
              </a:ext>
            </a:extLst>
          </p:cNvPr>
          <p:cNvSpPr/>
          <p:nvPr/>
        </p:nvSpPr>
        <p:spPr>
          <a:xfrm>
            <a:off x="1490084" y="4877277"/>
            <a:ext cx="1075376" cy="171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8B9A56-AE24-2569-DAD6-DA2E60090A6C}"/>
              </a:ext>
            </a:extLst>
          </p:cNvPr>
          <p:cNvSpPr txBox="1"/>
          <p:nvPr/>
        </p:nvSpPr>
        <p:spPr>
          <a:xfrm>
            <a:off x="1500183" y="504825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10%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ABFA47-58ED-926E-02EA-6F41365B0901}"/>
              </a:ext>
            </a:extLst>
          </p:cNvPr>
          <p:cNvSpPr txBox="1"/>
          <p:nvPr/>
        </p:nvSpPr>
        <p:spPr>
          <a:xfrm>
            <a:off x="2565460" y="504825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 20%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D835256-B4F7-BBA9-B355-FF8D46AB5788}"/>
              </a:ext>
            </a:extLst>
          </p:cNvPr>
          <p:cNvSpPr txBox="1"/>
          <p:nvPr/>
        </p:nvSpPr>
        <p:spPr>
          <a:xfrm>
            <a:off x="4356003" y="504729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 40%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48019B6-9B4E-6E74-FECE-E26EFED29FDD}"/>
              </a:ext>
            </a:extLst>
          </p:cNvPr>
          <p:cNvSpPr txBox="1"/>
          <p:nvPr/>
        </p:nvSpPr>
        <p:spPr>
          <a:xfrm>
            <a:off x="8274802" y="505245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 30%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7169529-83C3-18EC-9A35-688CFA7E8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922" y="313895"/>
            <a:ext cx="7300152" cy="364502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2CED930-559A-0C66-D0ED-8D29A99843A3}"/>
              </a:ext>
            </a:extLst>
          </p:cNvPr>
          <p:cNvSpPr txBox="1"/>
          <p:nvPr/>
        </p:nvSpPr>
        <p:spPr>
          <a:xfrm>
            <a:off x="5602112" y="1099572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239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21868C-4672-E28F-FCE3-7356A6403932}"/>
              </a:ext>
            </a:extLst>
          </p:cNvPr>
          <p:cNvSpPr txBox="1"/>
          <p:nvPr/>
        </p:nvSpPr>
        <p:spPr>
          <a:xfrm>
            <a:off x="8114502" y="2572772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AF967CC-A902-7C3B-B176-393C47652C95}"/>
              </a:ext>
            </a:extLst>
          </p:cNvPr>
          <p:cNvSpPr txBox="1"/>
          <p:nvPr/>
        </p:nvSpPr>
        <p:spPr>
          <a:xfrm>
            <a:off x="3199998" y="2249606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B578BA-F4F4-9B4C-113C-760DD849E0E3}"/>
              </a:ext>
            </a:extLst>
          </p:cNvPr>
          <p:cNvSpPr txBox="1"/>
          <p:nvPr/>
        </p:nvSpPr>
        <p:spPr>
          <a:xfrm>
            <a:off x="2928094" y="321910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9E266E3-E679-3386-1D6A-7954E65FB96D}"/>
              </a:ext>
            </a:extLst>
          </p:cNvPr>
          <p:cNvSpPr txBox="1"/>
          <p:nvPr/>
        </p:nvSpPr>
        <p:spPr>
          <a:xfrm>
            <a:off x="5159778" y="2990617"/>
            <a:ext cx="2163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</p:spTree>
    <p:extLst>
      <p:ext uri="{BB962C8B-B14F-4D97-AF65-F5344CB8AC3E}">
        <p14:creationId xmlns:p14="http://schemas.microsoft.com/office/powerpoint/2010/main" val="109153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7F821-58C5-1B7A-A364-518FFBB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444538A5-892C-2301-310A-FFAC87AB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3488" b="1541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975A5A4-B0AA-AF3A-27CE-3C5672D3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FF27C0-D13D-FAD9-E598-2D08FB4A4BC2}"/>
              </a:ext>
            </a:extLst>
          </p:cNvPr>
          <p:cNvSpPr txBox="1"/>
          <p:nvPr/>
        </p:nvSpPr>
        <p:spPr>
          <a:xfrm>
            <a:off x="152400" y="152400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F2089C4-9A0F-9EB9-FCA3-97653DAFE23E}"/>
              </a:ext>
            </a:extLst>
          </p:cNvPr>
          <p:cNvSpPr/>
          <p:nvPr/>
        </p:nvSpPr>
        <p:spPr>
          <a:xfrm>
            <a:off x="-5355775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DAECE47-EB92-F7A0-3563-AD4B7EF067A0}"/>
              </a:ext>
            </a:extLst>
          </p:cNvPr>
          <p:cNvSpPr/>
          <p:nvPr/>
        </p:nvSpPr>
        <p:spPr>
          <a:xfrm>
            <a:off x="12903204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56EC4BA-68C6-2B5B-FF2D-51EF9BBFA376}"/>
              </a:ext>
            </a:extLst>
          </p:cNvPr>
          <p:cNvSpPr/>
          <p:nvPr/>
        </p:nvSpPr>
        <p:spPr>
          <a:xfrm>
            <a:off x="2416628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7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AAF7A-3FBC-4CD7-0E2B-CFF98B8BC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C2C8968D-0BCA-92CD-CD6F-BAE247A3F8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9355" r="128" b="40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03EE00D-F882-E89C-A782-A2329BF2A693}"/>
              </a:ext>
            </a:extLst>
          </p:cNvPr>
          <p:cNvSpPr txBox="1"/>
          <p:nvPr/>
        </p:nvSpPr>
        <p:spPr>
          <a:xfrm>
            <a:off x="-9617766" y="4507468"/>
            <a:ext cx="47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ptos Black" panose="020B0004020202020204" pitchFamily="34" charset="0"/>
              </a:rPr>
              <a:t>WAHLERGEBNISS 2. STIMMEN (BEISPIEL)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E8475521-9480-5B51-7827-6D0F316C279E}"/>
              </a:ext>
            </a:extLst>
          </p:cNvPr>
          <p:cNvSpPr/>
          <p:nvPr/>
        </p:nvSpPr>
        <p:spPr>
          <a:xfrm>
            <a:off x="-9617766" y="4876800"/>
            <a:ext cx="9191625" cy="1714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7F5B25F-8313-D1E0-E0A5-26F2D8F2C83B}"/>
              </a:ext>
            </a:extLst>
          </p:cNvPr>
          <p:cNvSpPr/>
          <p:nvPr/>
        </p:nvSpPr>
        <p:spPr>
          <a:xfrm>
            <a:off x="-9617766" y="4877277"/>
            <a:ext cx="9191625" cy="1714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68182ED-6F03-4B7F-0343-786A55DB0C18}"/>
              </a:ext>
            </a:extLst>
          </p:cNvPr>
          <p:cNvSpPr/>
          <p:nvPr/>
        </p:nvSpPr>
        <p:spPr>
          <a:xfrm>
            <a:off x="-9625389" y="4876323"/>
            <a:ext cx="6775135" cy="1714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C5D45E8-AC08-65A6-985A-A54AC19CB373}"/>
              </a:ext>
            </a:extLst>
          </p:cNvPr>
          <p:cNvSpPr/>
          <p:nvPr/>
        </p:nvSpPr>
        <p:spPr>
          <a:xfrm>
            <a:off x="-9617767" y="4877277"/>
            <a:ext cx="2855818" cy="1714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B0ACFE5-F439-EBED-C54E-3774306205E0}"/>
              </a:ext>
            </a:extLst>
          </p:cNvPr>
          <p:cNvSpPr/>
          <p:nvPr/>
        </p:nvSpPr>
        <p:spPr>
          <a:xfrm>
            <a:off x="-9627868" y="4877277"/>
            <a:ext cx="1075376" cy="171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94BF206-EFC5-CEFF-3DC2-CC110B892DCA}"/>
              </a:ext>
            </a:extLst>
          </p:cNvPr>
          <p:cNvSpPr txBox="1"/>
          <p:nvPr/>
        </p:nvSpPr>
        <p:spPr>
          <a:xfrm>
            <a:off x="-9617769" y="504825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10%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498639F-DEC7-C846-DC11-E2CE46AB90CA}"/>
              </a:ext>
            </a:extLst>
          </p:cNvPr>
          <p:cNvSpPr txBox="1"/>
          <p:nvPr/>
        </p:nvSpPr>
        <p:spPr>
          <a:xfrm>
            <a:off x="-8552492" y="504825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 20%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CF28F6-7058-BF4F-A123-1E5309EA8395}"/>
              </a:ext>
            </a:extLst>
          </p:cNvPr>
          <p:cNvSpPr txBox="1"/>
          <p:nvPr/>
        </p:nvSpPr>
        <p:spPr>
          <a:xfrm>
            <a:off x="-6761949" y="504729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 40%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CD8BF3C-A3F6-1825-51C7-B909ED2D388F}"/>
              </a:ext>
            </a:extLst>
          </p:cNvPr>
          <p:cNvSpPr txBox="1"/>
          <p:nvPr/>
        </p:nvSpPr>
        <p:spPr>
          <a:xfrm>
            <a:off x="-2843150" y="505245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 30%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EDBA04-8897-B9F8-8BF9-483840F30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749683" y="2152744"/>
            <a:ext cx="5112097" cy="255251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01BAE58-6613-0696-55EF-34AAEDF2BF6E}"/>
              </a:ext>
            </a:extLst>
          </p:cNvPr>
          <p:cNvSpPr txBox="1"/>
          <p:nvPr/>
        </p:nvSpPr>
        <p:spPr>
          <a:xfrm>
            <a:off x="747899" y="3105834"/>
            <a:ext cx="98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629F26-5F2A-000E-6547-885DDBD14663}"/>
              </a:ext>
            </a:extLst>
          </p:cNvPr>
          <p:cNvSpPr txBox="1"/>
          <p:nvPr/>
        </p:nvSpPr>
        <p:spPr>
          <a:xfrm>
            <a:off x="1789181" y="1375999"/>
            <a:ext cx="98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ADF446E-7442-0041-1CE7-E70127776897}"/>
              </a:ext>
            </a:extLst>
          </p:cNvPr>
          <p:cNvSpPr txBox="1"/>
          <p:nvPr/>
        </p:nvSpPr>
        <p:spPr>
          <a:xfrm>
            <a:off x="1587774" y="4724130"/>
            <a:ext cx="98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18D275-5C4A-6529-2876-6293103F1A74}"/>
              </a:ext>
            </a:extLst>
          </p:cNvPr>
          <p:cNvSpPr txBox="1"/>
          <p:nvPr/>
        </p:nvSpPr>
        <p:spPr>
          <a:xfrm>
            <a:off x="2416918" y="5306620"/>
            <a:ext cx="72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AD3A3F2-5CC3-0436-90C3-692EBD8719F9}"/>
              </a:ext>
            </a:extLst>
          </p:cNvPr>
          <p:cNvSpPr txBox="1"/>
          <p:nvPr/>
        </p:nvSpPr>
        <p:spPr>
          <a:xfrm>
            <a:off x="2000724" y="3139611"/>
            <a:ext cx="216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0A73BE7-0CB6-F7F3-F613-32BA2E5C8B0C}"/>
              </a:ext>
            </a:extLst>
          </p:cNvPr>
          <p:cNvSpPr/>
          <p:nvPr/>
        </p:nvSpPr>
        <p:spPr>
          <a:xfrm>
            <a:off x="5208441" y="955085"/>
            <a:ext cx="550091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70 Direktmandate</a:t>
            </a:r>
          </a:p>
        </p:txBody>
      </p:sp>
    </p:spTree>
    <p:extLst>
      <p:ext uri="{BB962C8B-B14F-4D97-AF65-F5344CB8AC3E}">
        <p14:creationId xmlns:p14="http://schemas.microsoft.com/office/powerpoint/2010/main" val="79872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ED8112-B99A-B4E0-D790-8146B5E20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AA952D9E-368E-7475-4260-6F0B6AD002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9355" r="128" b="40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F067E64-F01C-1B0B-5B09-B08CDD772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8066693" y="-5164268"/>
            <a:ext cx="14872610" cy="742602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57A6D11-6D84-646A-0527-64180DB91D2C}"/>
              </a:ext>
            </a:extLst>
          </p:cNvPr>
          <p:cNvSpPr txBox="1"/>
          <p:nvPr/>
        </p:nvSpPr>
        <p:spPr>
          <a:xfrm>
            <a:off x="-3459154" y="-2067623"/>
            <a:ext cx="2873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Aptos Black" panose="020B0004020202020204" pitchFamily="34" charset="0"/>
              </a:rPr>
              <a:t>239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DBBCC5A-9861-0BA1-0552-0DAEC2475CF0}"/>
              </a:ext>
            </a:extLst>
          </p:cNvPr>
          <p:cNvSpPr txBox="1"/>
          <p:nvPr/>
        </p:nvSpPr>
        <p:spPr>
          <a:xfrm>
            <a:off x="-394768" y="-6866513"/>
            <a:ext cx="2873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A5D1DF-2ED4-374E-77CC-6A1EF7344CB3}"/>
              </a:ext>
            </a:extLst>
          </p:cNvPr>
          <p:cNvSpPr txBox="1"/>
          <p:nvPr/>
        </p:nvSpPr>
        <p:spPr>
          <a:xfrm>
            <a:off x="-1200773" y="2806498"/>
            <a:ext cx="2873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896B542-E02B-4997-EB76-839088C9C5AD}"/>
              </a:ext>
            </a:extLst>
          </p:cNvPr>
          <p:cNvSpPr txBox="1"/>
          <p:nvPr/>
        </p:nvSpPr>
        <p:spPr>
          <a:xfrm>
            <a:off x="1431503" y="4088922"/>
            <a:ext cx="2094895" cy="144655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85A520E-91E2-2411-6ECC-F0CBC168EEF1}"/>
              </a:ext>
            </a:extLst>
          </p:cNvPr>
          <p:cNvSpPr txBox="1"/>
          <p:nvPr/>
        </p:nvSpPr>
        <p:spPr>
          <a:xfrm>
            <a:off x="298810" y="-2461070"/>
            <a:ext cx="6295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02FD6E4-0DA9-9966-8C01-F260BD11C676}"/>
              </a:ext>
            </a:extLst>
          </p:cNvPr>
          <p:cNvSpPr/>
          <p:nvPr/>
        </p:nvSpPr>
        <p:spPr>
          <a:xfrm>
            <a:off x="5132241" y="3008086"/>
            <a:ext cx="550091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70 Direktmandate</a:t>
            </a:r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63AD6123-A2C3-0D5D-5271-AD1A4FA7930B}"/>
              </a:ext>
            </a:extLst>
          </p:cNvPr>
          <p:cNvSpPr/>
          <p:nvPr/>
        </p:nvSpPr>
        <p:spPr>
          <a:xfrm>
            <a:off x="12447441" y="4253048"/>
            <a:ext cx="5628256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Überhangmandate</a:t>
            </a:r>
          </a:p>
        </p:txBody>
      </p:sp>
    </p:spTree>
    <p:extLst>
      <p:ext uri="{BB962C8B-B14F-4D97-AF65-F5344CB8AC3E}">
        <p14:creationId xmlns:p14="http://schemas.microsoft.com/office/powerpoint/2010/main" val="345178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5E9B0-8C15-D326-5798-B056A163F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F34DBA5B-2270-A7BD-0AA5-107F6FA0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9355" r="128" b="40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36188C-A24F-DF88-06E1-8DF902692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-9479637" y="-5634814"/>
            <a:ext cx="16757406" cy="83671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275D5C6-1E1E-E9F6-F7F6-AC66E0A65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-8066693" y="-5164268"/>
            <a:ext cx="14872610" cy="742602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006F2D1-D5C3-3760-E2FE-245CD0872F7A}"/>
              </a:ext>
            </a:extLst>
          </p:cNvPr>
          <p:cNvSpPr txBox="1"/>
          <p:nvPr/>
        </p:nvSpPr>
        <p:spPr>
          <a:xfrm>
            <a:off x="-3459154" y="-2067623"/>
            <a:ext cx="2873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Aptos Black" panose="020B0004020202020204" pitchFamily="34" charset="0"/>
              </a:rPr>
              <a:t>239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A2E4B1-C50A-01D9-95A0-6FE22F96B2E8}"/>
              </a:ext>
            </a:extLst>
          </p:cNvPr>
          <p:cNvSpPr txBox="1"/>
          <p:nvPr/>
        </p:nvSpPr>
        <p:spPr>
          <a:xfrm>
            <a:off x="-394768" y="-6866513"/>
            <a:ext cx="2873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64E840E-D7C5-4009-B783-1B0E57ABAAA7}"/>
              </a:ext>
            </a:extLst>
          </p:cNvPr>
          <p:cNvSpPr txBox="1"/>
          <p:nvPr/>
        </p:nvSpPr>
        <p:spPr>
          <a:xfrm>
            <a:off x="-1200773" y="2806498"/>
            <a:ext cx="2873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B7D4312-E8C6-6CCC-DFBA-A1F6F742F067}"/>
              </a:ext>
            </a:extLst>
          </p:cNvPr>
          <p:cNvSpPr txBox="1"/>
          <p:nvPr/>
        </p:nvSpPr>
        <p:spPr>
          <a:xfrm>
            <a:off x="1431503" y="4088922"/>
            <a:ext cx="2094895" cy="144655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EC86C1F-D32A-5B50-5B9E-91E4AB10FC3C}"/>
              </a:ext>
            </a:extLst>
          </p:cNvPr>
          <p:cNvSpPr txBox="1"/>
          <p:nvPr/>
        </p:nvSpPr>
        <p:spPr>
          <a:xfrm>
            <a:off x="298810" y="-2461070"/>
            <a:ext cx="6295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3548856-8AD7-FA84-A12A-CEA3993BEAAA}"/>
              </a:ext>
            </a:extLst>
          </p:cNvPr>
          <p:cNvSpPr/>
          <p:nvPr/>
        </p:nvSpPr>
        <p:spPr>
          <a:xfrm>
            <a:off x="5132241" y="3008086"/>
            <a:ext cx="550091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70 Direktmandate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2A6AEC-350D-9B7C-C402-B61C1D58D865}"/>
              </a:ext>
            </a:extLst>
          </p:cNvPr>
          <p:cNvSpPr txBox="1"/>
          <p:nvPr/>
        </p:nvSpPr>
        <p:spPr>
          <a:xfrm>
            <a:off x="1351479" y="5927719"/>
            <a:ext cx="2094895" cy="92333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5400" dirty="0"/>
              <a:t>10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6CFC99-C0E9-5C65-7472-9E7B4C59B73A}"/>
              </a:ext>
            </a:extLst>
          </p:cNvPr>
          <p:cNvSpPr/>
          <p:nvPr/>
        </p:nvSpPr>
        <p:spPr>
          <a:xfrm>
            <a:off x="5132241" y="4253048"/>
            <a:ext cx="5628256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Überhangmandate</a:t>
            </a:r>
          </a:p>
        </p:txBody>
      </p:sp>
    </p:spTree>
    <p:extLst>
      <p:ext uri="{BB962C8B-B14F-4D97-AF65-F5344CB8AC3E}">
        <p14:creationId xmlns:p14="http://schemas.microsoft.com/office/powerpoint/2010/main" val="270252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958C4-8B71-0809-20C5-8CE8AA957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44556E24-4383-9AE3-DE1C-CB2B42D900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9355" r="128" b="40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1F70FE-34C3-3C62-4169-B5EBA7421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657" y="330064"/>
            <a:ext cx="10322894" cy="515430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4BCDCD-9B4C-4DD7-3F54-66B671DA7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148" y="107968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9C49E8E-6516-46B7-A237-7C8C42F85460}"/>
              </a:ext>
            </a:extLst>
          </p:cNvPr>
          <p:cNvSpPr txBox="1"/>
          <p:nvPr/>
        </p:nvSpPr>
        <p:spPr>
          <a:xfrm>
            <a:off x="5595862" y="2028946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239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37026C-2438-6D43-0BB2-4F1641A4A3BD}"/>
              </a:ext>
            </a:extLst>
          </p:cNvPr>
          <p:cNvSpPr txBox="1"/>
          <p:nvPr/>
        </p:nvSpPr>
        <p:spPr>
          <a:xfrm>
            <a:off x="8749232" y="4075331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A63995E-4AD1-922E-A860-77359F9B5C30}"/>
              </a:ext>
            </a:extLst>
          </p:cNvPr>
          <p:cNvSpPr txBox="1"/>
          <p:nvPr/>
        </p:nvSpPr>
        <p:spPr>
          <a:xfrm>
            <a:off x="2971177" y="34290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961A2CB-C1F6-22A6-2095-4C0848663191}"/>
              </a:ext>
            </a:extLst>
          </p:cNvPr>
          <p:cNvSpPr txBox="1"/>
          <p:nvPr/>
        </p:nvSpPr>
        <p:spPr>
          <a:xfrm>
            <a:off x="2249651" y="4657397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578653A-E077-E539-2C5C-B03AC4D682F3}"/>
              </a:ext>
            </a:extLst>
          </p:cNvPr>
          <p:cNvSpPr txBox="1"/>
          <p:nvPr/>
        </p:nvSpPr>
        <p:spPr>
          <a:xfrm>
            <a:off x="1735876" y="-19885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A0DFD98-FA8F-3ED9-DB01-9C188F629CE0}"/>
              </a:ext>
            </a:extLst>
          </p:cNvPr>
          <p:cNvSpPr/>
          <p:nvPr/>
        </p:nvSpPr>
        <p:spPr>
          <a:xfrm>
            <a:off x="13392773" y="3008086"/>
            <a:ext cx="550091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70 Direktmandate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2F4D2C-6B78-A955-41B7-6CBDE68F4073}"/>
              </a:ext>
            </a:extLst>
          </p:cNvPr>
          <p:cNvSpPr txBox="1"/>
          <p:nvPr/>
        </p:nvSpPr>
        <p:spPr>
          <a:xfrm>
            <a:off x="1227201" y="4749731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793A365-A46E-D36F-6378-C9B0D91C8D8D}"/>
              </a:ext>
            </a:extLst>
          </p:cNvPr>
          <p:cNvSpPr/>
          <p:nvPr/>
        </p:nvSpPr>
        <p:spPr>
          <a:xfrm>
            <a:off x="13438041" y="4253048"/>
            <a:ext cx="5628256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Überhangmandate</a:t>
            </a:r>
          </a:p>
        </p:txBody>
      </p:sp>
    </p:spTree>
    <p:extLst>
      <p:ext uri="{BB962C8B-B14F-4D97-AF65-F5344CB8AC3E}">
        <p14:creationId xmlns:p14="http://schemas.microsoft.com/office/powerpoint/2010/main" val="233129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6DD44-7D90-C26A-D064-5EFF039FD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E7CA7AF0-4223-F4A4-53DD-FC6BC9269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39355" r="128" b="40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DCBA70B-43A4-7AE0-E88A-136364DB1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199" y="337972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2DFB2B-17B4-3066-4F06-BAEBB688A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910" y="333301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C074B42-AD8C-C472-C16F-5AFAD59AD8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657" y="330064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EE8854-2A87-E155-3B91-FB3F5451C8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160" y="330904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3A0F9A4-487F-42AF-2D1D-9F4AE918D5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0148" y="107968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8170BCF-7F7E-A607-834B-CCD08B9E4616}"/>
              </a:ext>
            </a:extLst>
          </p:cNvPr>
          <p:cNvSpPr txBox="1"/>
          <p:nvPr/>
        </p:nvSpPr>
        <p:spPr>
          <a:xfrm>
            <a:off x="5595862" y="2028946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EEE7080-6BB9-CB35-8357-89F5953BC044}"/>
              </a:ext>
            </a:extLst>
          </p:cNvPr>
          <p:cNvSpPr txBox="1"/>
          <p:nvPr/>
        </p:nvSpPr>
        <p:spPr>
          <a:xfrm>
            <a:off x="8749232" y="4075331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17C0B5B-B0F9-2ED9-046D-52D87D44449C}"/>
              </a:ext>
            </a:extLst>
          </p:cNvPr>
          <p:cNvSpPr txBox="1"/>
          <p:nvPr/>
        </p:nvSpPr>
        <p:spPr>
          <a:xfrm>
            <a:off x="2971177" y="34290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11A8440-B5AA-B1D1-F040-C2A9F2A16266}"/>
              </a:ext>
            </a:extLst>
          </p:cNvPr>
          <p:cNvSpPr txBox="1"/>
          <p:nvPr/>
        </p:nvSpPr>
        <p:spPr>
          <a:xfrm>
            <a:off x="2249651" y="4657397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681295-99E3-17F1-C2DD-8CC3FC8B2FCA}"/>
              </a:ext>
            </a:extLst>
          </p:cNvPr>
          <p:cNvSpPr txBox="1"/>
          <p:nvPr/>
        </p:nvSpPr>
        <p:spPr>
          <a:xfrm>
            <a:off x="1735876" y="-19885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A78E813-596A-C0DD-910D-D29D87CAA156}"/>
              </a:ext>
            </a:extLst>
          </p:cNvPr>
          <p:cNvSpPr/>
          <p:nvPr/>
        </p:nvSpPr>
        <p:spPr>
          <a:xfrm>
            <a:off x="13392773" y="3008086"/>
            <a:ext cx="550091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70 Direktmandate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2337B4-1C3B-D3FE-1E8E-0B0B84E66231}"/>
              </a:ext>
            </a:extLst>
          </p:cNvPr>
          <p:cNvSpPr txBox="1"/>
          <p:nvPr/>
        </p:nvSpPr>
        <p:spPr>
          <a:xfrm>
            <a:off x="1227201" y="4749731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EF510E0-4AD6-1733-F11B-19C5478E79B3}"/>
              </a:ext>
            </a:extLst>
          </p:cNvPr>
          <p:cNvSpPr txBox="1"/>
          <p:nvPr/>
        </p:nvSpPr>
        <p:spPr>
          <a:xfrm>
            <a:off x="1868112" y="2819601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F9DBBEE-6CB3-B5F3-2DD3-463B44B34F6A}"/>
              </a:ext>
            </a:extLst>
          </p:cNvPr>
          <p:cNvSpPr txBox="1"/>
          <p:nvPr/>
        </p:nvSpPr>
        <p:spPr>
          <a:xfrm>
            <a:off x="5785921" y="514282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AC6B17E-DE2E-8828-B6E4-BEF00584B389}"/>
              </a:ext>
            </a:extLst>
          </p:cNvPr>
          <p:cNvSpPr txBox="1"/>
          <p:nvPr/>
        </p:nvSpPr>
        <p:spPr>
          <a:xfrm>
            <a:off x="10323888" y="3198167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29DF0F4-CD17-2D97-5FDF-1CE3B4C9C015}"/>
              </a:ext>
            </a:extLst>
          </p:cNvPr>
          <p:cNvSpPr/>
          <p:nvPr/>
        </p:nvSpPr>
        <p:spPr>
          <a:xfrm>
            <a:off x="3222970" y="5765691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B43C9016-6A32-C4FD-7D02-8399DE9E1625}"/>
              </a:ext>
            </a:extLst>
          </p:cNvPr>
          <p:cNvSpPr/>
          <p:nvPr/>
        </p:nvSpPr>
        <p:spPr>
          <a:xfrm>
            <a:off x="2971177" y="7358365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</p:spTree>
    <p:extLst>
      <p:ext uri="{BB962C8B-B14F-4D97-AF65-F5344CB8AC3E}">
        <p14:creationId xmlns:p14="http://schemas.microsoft.com/office/powerpoint/2010/main" val="95161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6596D2-B612-AF3E-C443-13DAFE685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912551AF-9C25-2A3B-D887-D73F98EC9D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" t="1074" r="31967" b="42300"/>
          <a:stretch/>
        </p:blipFill>
        <p:spPr>
          <a:xfrm>
            <a:off x="-21167" y="0"/>
            <a:ext cx="12213167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10120AF-46DC-EA00-0684-4104FD74D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199" y="-7891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7148E1-C52C-61DC-8B48-5BE0AB7FA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910" y="-7896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256C6B4-1A91-D065-009C-B67932E681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657" y="-7899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D12567-369E-4F9E-D8BE-F13167EAF1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160" y="-7898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8196E4-4DBB-380D-F1CC-AD3E6BD9D1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0148" y="-7149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2929C2A-C66B-71AD-22D0-F66D15B0EAA2}"/>
              </a:ext>
            </a:extLst>
          </p:cNvPr>
          <p:cNvSpPr txBox="1"/>
          <p:nvPr/>
        </p:nvSpPr>
        <p:spPr>
          <a:xfrm>
            <a:off x="5595862" y="-6200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37A29FE-CFA8-074C-1C32-39BEEE8C3F2F}"/>
              </a:ext>
            </a:extLst>
          </p:cNvPr>
          <p:cNvSpPr txBox="1"/>
          <p:nvPr/>
        </p:nvSpPr>
        <p:spPr>
          <a:xfrm>
            <a:off x="8749232" y="-4154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DFFB2E9-5828-482F-CBCF-80BFB28A6769}"/>
              </a:ext>
            </a:extLst>
          </p:cNvPr>
          <p:cNvSpPr txBox="1"/>
          <p:nvPr/>
        </p:nvSpPr>
        <p:spPr>
          <a:xfrm>
            <a:off x="2971177" y="-4800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4DE830A-651E-1333-CDB4-C1408C270207}"/>
              </a:ext>
            </a:extLst>
          </p:cNvPr>
          <p:cNvSpPr txBox="1"/>
          <p:nvPr/>
        </p:nvSpPr>
        <p:spPr>
          <a:xfrm>
            <a:off x="2249651" y="-3572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07D1A51-92BE-8026-97D1-1791AA091D87}"/>
              </a:ext>
            </a:extLst>
          </p:cNvPr>
          <p:cNvSpPr txBox="1"/>
          <p:nvPr/>
        </p:nvSpPr>
        <p:spPr>
          <a:xfrm>
            <a:off x="1735876" y="-10218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603007E-C294-0AE9-0A62-411A0DADC0CD}"/>
              </a:ext>
            </a:extLst>
          </p:cNvPr>
          <p:cNvSpPr/>
          <p:nvPr/>
        </p:nvSpPr>
        <p:spPr>
          <a:xfrm>
            <a:off x="13392773" y="-5221514"/>
            <a:ext cx="550091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70 Direktmandate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C8B1AA-05FF-52C3-7F34-634DB01A62A4}"/>
              </a:ext>
            </a:extLst>
          </p:cNvPr>
          <p:cNvSpPr txBox="1"/>
          <p:nvPr/>
        </p:nvSpPr>
        <p:spPr>
          <a:xfrm>
            <a:off x="1227201" y="-3479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860197C-EAA2-5B94-0494-1A23E6BF9F7F}"/>
              </a:ext>
            </a:extLst>
          </p:cNvPr>
          <p:cNvSpPr txBox="1"/>
          <p:nvPr/>
        </p:nvSpPr>
        <p:spPr>
          <a:xfrm>
            <a:off x="1868112" y="-5409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C356D6-B6EE-4CFE-B788-FFE0AE067368}"/>
              </a:ext>
            </a:extLst>
          </p:cNvPr>
          <p:cNvSpPr txBox="1"/>
          <p:nvPr/>
        </p:nvSpPr>
        <p:spPr>
          <a:xfrm>
            <a:off x="5785921" y="-7715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1AACAB-0810-9894-9C3D-0C27324AF4B0}"/>
              </a:ext>
            </a:extLst>
          </p:cNvPr>
          <p:cNvSpPr txBox="1"/>
          <p:nvPr/>
        </p:nvSpPr>
        <p:spPr>
          <a:xfrm>
            <a:off x="10323888" y="-5031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356FDEB-D4D7-FBF3-3504-B6C6EDCAABFF}"/>
              </a:ext>
            </a:extLst>
          </p:cNvPr>
          <p:cNvSpPr/>
          <p:nvPr/>
        </p:nvSpPr>
        <p:spPr>
          <a:xfrm>
            <a:off x="3222970" y="-2463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48E6EE7-2A8D-1DB6-6282-866CC5BB5D76}"/>
              </a:ext>
            </a:extLst>
          </p:cNvPr>
          <p:cNvSpPr/>
          <p:nvPr/>
        </p:nvSpPr>
        <p:spPr>
          <a:xfrm>
            <a:off x="3079563" y="3008086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</p:spTree>
    <p:extLst>
      <p:ext uri="{BB962C8B-B14F-4D97-AF65-F5344CB8AC3E}">
        <p14:creationId xmlns:p14="http://schemas.microsoft.com/office/powerpoint/2010/main" val="136306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A3A188-1C7F-5301-74A4-0B298F127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271CEC90-5662-F0B3-1230-23648A2478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" t="1074" r="31967" b="42300"/>
          <a:stretch/>
        </p:blipFill>
        <p:spPr>
          <a:xfrm>
            <a:off x="-21167" y="0"/>
            <a:ext cx="12213167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7D01DDD-D63C-AE4E-B825-DE56F791E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199" y="-7891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6EDB48-3CDB-1F89-F302-E0602FF30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910" y="-7896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2680AD-BC46-AB09-F842-350B8E78B8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657" y="-7899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67F577-3290-3C01-3A63-8E7EB042FF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160" y="-7898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7967C5B-9459-A1F0-1A1D-FFA47C94E7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0148" y="-7149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3A68B6-8304-D940-8CC5-D24D2C018EDD}"/>
              </a:ext>
            </a:extLst>
          </p:cNvPr>
          <p:cNvSpPr txBox="1"/>
          <p:nvPr/>
        </p:nvSpPr>
        <p:spPr>
          <a:xfrm>
            <a:off x="5595862" y="-6200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DB63616-7FE8-14CC-3015-59AC48583A3C}"/>
              </a:ext>
            </a:extLst>
          </p:cNvPr>
          <p:cNvSpPr txBox="1"/>
          <p:nvPr/>
        </p:nvSpPr>
        <p:spPr>
          <a:xfrm>
            <a:off x="8749232" y="-4154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096A103-EA45-23DC-5423-763C9907FF68}"/>
              </a:ext>
            </a:extLst>
          </p:cNvPr>
          <p:cNvSpPr txBox="1"/>
          <p:nvPr/>
        </p:nvSpPr>
        <p:spPr>
          <a:xfrm>
            <a:off x="2971177" y="-4800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5255A34-98F8-924D-899D-801A1A3307EE}"/>
              </a:ext>
            </a:extLst>
          </p:cNvPr>
          <p:cNvSpPr txBox="1"/>
          <p:nvPr/>
        </p:nvSpPr>
        <p:spPr>
          <a:xfrm>
            <a:off x="2249651" y="-3572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A243D2-91D3-067D-EFEF-02AF46990F05}"/>
              </a:ext>
            </a:extLst>
          </p:cNvPr>
          <p:cNvSpPr txBox="1"/>
          <p:nvPr/>
        </p:nvSpPr>
        <p:spPr>
          <a:xfrm>
            <a:off x="1735876" y="-10218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40AD378-8D8D-CD14-F6E1-BB29907BF4EF}"/>
              </a:ext>
            </a:extLst>
          </p:cNvPr>
          <p:cNvSpPr/>
          <p:nvPr/>
        </p:nvSpPr>
        <p:spPr>
          <a:xfrm>
            <a:off x="13392773" y="-5221514"/>
            <a:ext cx="550091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70 Direktmandate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63BDB60-3137-F957-CA92-EC505F6FBE7B}"/>
              </a:ext>
            </a:extLst>
          </p:cNvPr>
          <p:cNvSpPr txBox="1"/>
          <p:nvPr/>
        </p:nvSpPr>
        <p:spPr>
          <a:xfrm>
            <a:off x="1227201" y="-3479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5127AD2-7FCE-C96C-0CC2-55A13F5FF806}"/>
              </a:ext>
            </a:extLst>
          </p:cNvPr>
          <p:cNvSpPr txBox="1"/>
          <p:nvPr/>
        </p:nvSpPr>
        <p:spPr>
          <a:xfrm>
            <a:off x="1868112" y="-5409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0E88B46-0CA6-DFD4-C2BA-F7927F9E59BD}"/>
              </a:ext>
            </a:extLst>
          </p:cNvPr>
          <p:cNvSpPr txBox="1"/>
          <p:nvPr/>
        </p:nvSpPr>
        <p:spPr>
          <a:xfrm>
            <a:off x="5785921" y="-7715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7BFD2D7-A0E2-130B-7994-4D376295740E}"/>
              </a:ext>
            </a:extLst>
          </p:cNvPr>
          <p:cNvSpPr txBox="1"/>
          <p:nvPr/>
        </p:nvSpPr>
        <p:spPr>
          <a:xfrm>
            <a:off x="10323888" y="-5031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0521B5C0-28DB-D3E5-ECBB-0077509F31C7}"/>
              </a:ext>
            </a:extLst>
          </p:cNvPr>
          <p:cNvSpPr/>
          <p:nvPr/>
        </p:nvSpPr>
        <p:spPr>
          <a:xfrm>
            <a:off x="3222970" y="-2463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B724C62-9333-1413-91D8-9DE7C3D28D1E}"/>
              </a:ext>
            </a:extLst>
          </p:cNvPr>
          <p:cNvSpPr/>
          <p:nvPr/>
        </p:nvSpPr>
        <p:spPr>
          <a:xfrm>
            <a:off x="3079563" y="83095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F4A1BC-8971-C206-FAAC-36A116F1D4C2}"/>
              </a:ext>
            </a:extLst>
          </p:cNvPr>
          <p:cNvSpPr txBox="1"/>
          <p:nvPr/>
        </p:nvSpPr>
        <p:spPr>
          <a:xfrm>
            <a:off x="3273053" y="3168628"/>
            <a:ext cx="50257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A  		4%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B  		10%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C  		30%</a:t>
            </a:r>
          </a:p>
        </p:txBody>
      </p:sp>
    </p:spTree>
    <p:extLst>
      <p:ext uri="{BB962C8B-B14F-4D97-AF65-F5344CB8AC3E}">
        <p14:creationId xmlns:p14="http://schemas.microsoft.com/office/powerpoint/2010/main" val="925549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4D0FD-A9C2-C071-E53D-4A7298CE5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5EE2FAEF-206F-A677-1E36-B71BCB2140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" t="1074" r="31967" b="42300"/>
          <a:stretch/>
        </p:blipFill>
        <p:spPr>
          <a:xfrm>
            <a:off x="-21167" y="0"/>
            <a:ext cx="12213167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6320AD1-515C-7420-46FF-6FB45E695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199" y="-7891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094D72-518A-EEC6-D917-BD4F26721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910" y="-7896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77D5F11-A3F6-6CD8-57A2-F4572C5724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657" y="-7899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BD4363-1D52-C6F9-516E-7B6D47C883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160" y="-7898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E491DE4-0816-D532-6C13-1C0C1F504A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0148" y="-7149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35F9E58-A42A-288C-F785-ED2F9DFF6786}"/>
              </a:ext>
            </a:extLst>
          </p:cNvPr>
          <p:cNvSpPr txBox="1"/>
          <p:nvPr/>
        </p:nvSpPr>
        <p:spPr>
          <a:xfrm>
            <a:off x="5595862" y="-6200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0AA26AD-4A22-F089-BFE9-93A655D37B65}"/>
              </a:ext>
            </a:extLst>
          </p:cNvPr>
          <p:cNvSpPr txBox="1"/>
          <p:nvPr/>
        </p:nvSpPr>
        <p:spPr>
          <a:xfrm>
            <a:off x="8749232" y="-4154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4665E1-47DE-4597-84E8-05183771E3C7}"/>
              </a:ext>
            </a:extLst>
          </p:cNvPr>
          <p:cNvSpPr txBox="1"/>
          <p:nvPr/>
        </p:nvSpPr>
        <p:spPr>
          <a:xfrm>
            <a:off x="2971177" y="-4800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AB00DF0-74FA-5CD3-28D1-5504F1ABD4F1}"/>
              </a:ext>
            </a:extLst>
          </p:cNvPr>
          <p:cNvSpPr txBox="1"/>
          <p:nvPr/>
        </p:nvSpPr>
        <p:spPr>
          <a:xfrm>
            <a:off x="2249651" y="-3572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AE597F-BFA8-E73B-9E6C-D1F3348086AB}"/>
              </a:ext>
            </a:extLst>
          </p:cNvPr>
          <p:cNvSpPr txBox="1"/>
          <p:nvPr/>
        </p:nvSpPr>
        <p:spPr>
          <a:xfrm>
            <a:off x="1735876" y="-10218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183DB8F-D9B9-E621-34A6-A24D0DE13E37}"/>
              </a:ext>
            </a:extLst>
          </p:cNvPr>
          <p:cNvSpPr/>
          <p:nvPr/>
        </p:nvSpPr>
        <p:spPr>
          <a:xfrm>
            <a:off x="13392773" y="-5221514"/>
            <a:ext cx="550091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70 Direktmandate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EC3B449-DBF1-9F8D-E524-43D08FFFDE1B}"/>
              </a:ext>
            </a:extLst>
          </p:cNvPr>
          <p:cNvSpPr txBox="1"/>
          <p:nvPr/>
        </p:nvSpPr>
        <p:spPr>
          <a:xfrm>
            <a:off x="1227201" y="-3479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C626CEE-6C53-BB7B-E03F-DA68C3B5787D}"/>
              </a:ext>
            </a:extLst>
          </p:cNvPr>
          <p:cNvSpPr txBox="1"/>
          <p:nvPr/>
        </p:nvSpPr>
        <p:spPr>
          <a:xfrm>
            <a:off x="1868112" y="-5409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2FE86A4-10C1-220F-25CA-9AA9914733B0}"/>
              </a:ext>
            </a:extLst>
          </p:cNvPr>
          <p:cNvSpPr txBox="1"/>
          <p:nvPr/>
        </p:nvSpPr>
        <p:spPr>
          <a:xfrm>
            <a:off x="5785921" y="-7715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7F04219-4FA4-BB36-C989-BB3CE2A15D28}"/>
              </a:ext>
            </a:extLst>
          </p:cNvPr>
          <p:cNvSpPr txBox="1"/>
          <p:nvPr/>
        </p:nvSpPr>
        <p:spPr>
          <a:xfrm>
            <a:off x="10323888" y="-5031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975748F-FFD3-A4C3-E7B0-4135F21398B0}"/>
              </a:ext>
            </a:extLst>
          </p:cNvPr>
          <p:cNvSpPr/>
          <p:nvPr/>
        </p:nvSpPr>
        <p:spPr>
          <a:xfrm>
            <a:off x="3222970" y="-2463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4241EB2-FD3B-88AA-8F4F-881DCD7D8F2B}"/>
              </a:ext>
            </a:extLst>
          </p:cNvPr>
          <p:cNvSpPr/>
          <p:nvPr/>
        </p:nvSpPr>
        <p:spPr>
          <a:xfrm>
            <a:off x="3079563" y="83095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127655-E0CE-6F8A-3BFD-8D2EA0879EDE}"/>
              </a:ext>
            </a:extLst>
          </p:cNvPr>
          <p:cNvSpPr txBox="1"/>
          <p:nvPr/>
        </p:nvSpPr>
        <p:spPr>
          <a:xfrm>
            <a:off x="3273053" y="3168628"/>
            <a:ext cx="50257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A  		4%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B  		10%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C  		30%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BB5C753-0CB4-C680-4E07-E59F6699F7E8}"/>
              </a:ext>
            </a:extLst>
          </p:cNvPr>
          <p:cNvCxnSpPr/>
          <p:nvPr/>
        </p:nvCxnSpPr>
        <p:spPr>
          <a:xfrm>
            <a:off x="3261470" y="3544502"/>
            <a:ext cx="4701830" cy="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1B9C33-E98A-12D9-A75E-70E552533D35}"/>
              </a:ext>
            </a:extLst>
          </p:cNvPr>
          <p:cNvSpPr/>
          <p:nvPr/>
        </p:nvSpPr>
        <p:spPr>
          <a:xfrm>
            <a:off x="481262" y="-1390663"/>
            <a:ext cx="11228183" cy="91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Aptos Black" panose="020B0004020202020204" pitchFamily="34" charset="0"/>
              </a:rPr>
              <a:t>Die Vertrauensfrage und vorzeitige Neuwahlen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CD91612-3AFB-3F10-D517-18DA897FB462}"/>
              </a:ext>
            </a:extLst>
          </p:cNvPr>
          <p:cNvSpPr/>
          <p:nvPr/>
        </p:nvSpPr>
        <p:spPr>
          <a:xfrm>
            <a:off x="-4949375" y="376777"/>
            <a:ext cx="4644572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>
                <a:latin typeface="Aptos Black" panose="020B0004020202020204" pitchFamily="34" charset="0"/>
              </a:rPr>
              <a:t>Briefwahl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D685B752-3DCE-79EE-4156-322A63AC5AA6}"/>
              </a:ext>
            </a:extLst>
          </p:cNvPr>
          <p:cNvSpPr/>
          <p:nvPr/>
        </p:nvSpPr>
        <p:spPr>
          <a:xfrm>
            <a:off x="568275" y="-1861442"/>
            <a:ext cx="10842275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0" dirty="0">
                <a:latin typeface="Aptos Black" panose="020B0004020202020204" pitchFamily="34" charset="0"/>
              </a:rPr>
              <a:t>REFORM: </a:t>
            </a:r>
            <a:r>
              <a:rPr lang="de-DE" sz="4400" dirty="0">
                <a:latin typeface="Aptos Black" panose="020B0004020202020204" pitchFamily="34" charset="0"/>
              </a:rPr>
              <a:t>Abschaffung von:</a:t>
            </a:r>
            <a:endParaRPr lang="de-DE" sz="60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83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4E4CA-B670-80D0-E05E-84D92BEC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34A1C5D5-C2B2-B713-663E-4B50CC2684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" t="1074" r="31967" b="42300"/>
          <a:stretch/>
        </p:blipFill>
        <p:spPr>
          <a:xfrm>
            <a:off x="-21167" y="0"/>
            <a:ext cx="12213167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E4EBC7F-F0AE-75C3-6226-0AF1DBE45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199" y="-7891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2911A8F-BDD6-2981-1014-D58DE339C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910" y="-7896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F6CBE20-45A6-66BD-C5D6-90D69E3A27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657" y="-7899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1DB8F4A-DAC3-8972-D3D4-E4EFEBB9ED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160" y="-7898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CD50AF9-852F-9808-045B-89C5F25F8E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0148" y="-7149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9150344-7A0E-FFD3-B9D5-B4A7D1D9F651}"/>
              </a:ext>
            </a:extLst>
          </p:cNvPr>
          <p:cNvSpPr txBox="1"/>
          <p:nvPr/>
        </p:nvSpPr>
        <p:spPr>
          <a:xfrm>
            <a:off x="5595862" y="-6200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DCFB1F8-4D1D-073E-6121-6AF151C89B07}"/>
              </a:ext>
            </a:extLst>
          </p:cNvPr>
          <p:cNvSpPr txBox="1"/>
          <p:nvPr/>
        </p:nvSpPr>
        <p:spPr>
          <a:xfrm>
            <a:off x="8749232" y="-4154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46AA82D-9A0E-C063-6B9F-E3A11F0CCFDE}"/>
              </a:ext>
            </a:extLst>
          </p:cNvPr>
          <p:cNvSpPr txBox="1"/>
          <p:nvPr/>
        </p:nvSpPr>
        <p:spPr>
          <a:xfrm>
            <a:off x="2971177" y="-4800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B26366-B172-111A-F82A-E23DC81E71E6}"/>
              </a:ext>
            </a:extLst>
          </p:cNvPr>
          <p:cNvSpPr txBox="1"/>
          <p:nvPr/>
        </p:nvSpPr>
        <p:spPr>
          <a:xfrm>
            <a:off x="2249651" y="-3572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7F9C11-6AEB-485D-3BCB-F9664AF02457}"/>
              </a:ext>
            </a:extLst>
          </p:cNvPr>
          <p:cNvSpPr txBox="1"/>
          <p:nvPr/>
        </p:nvSpPr>
        <p:spPr>
          <a:xfrm>
            <a:off x="1735876" y="-10218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0DC37F6-AAC8-FDD4-E003-62DE740CD241}"/>
              </a:ext>
            </a:extLst>
          </p:cNvPr>
          <p:cNvSpPr/>
          <p:nvPr/>
        </p:nvSpPr>
        <p:spPr>
          <a:xfrm>
            <a:off x="13392773" y="-5221514"/>
            <a:ext cx="550091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70 Direktmandate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89C6D4-3867-9F59-E256-AB57164C7361}"/>
              </a:ext>
            </a:extLst>
          </p:cNvPr>
          <p:cNvSpPr txBox="1"/>
          <p:nvPr/>
        </p:nvSpPr>
        <p:spPr>
          <a:xfrm>
            <a:off x="1227201" y="-3479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E18AFC-4E36-C3B2-EFE9-F72B4A0386EF}"/>
              </a:ext>
            </a:extLst>
          </p:cNvPr>
          <p:cNvSpPr txBox="1"/>
          <p:nvPr/>
        </p:nvSpPr>
        <p:spPr>
          <a:xfrm>
            <a:off x="1868112" y="-5409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47F0E9E-AD82-6465-CF9B-73214AE231D6}"/>
              </a:ext>
            </a:extLst>
          </p:cNvPr>
          <p:cNvSpPr txBox="1"/>
          <p:nvPr/>
        </p:nvSpPr>
        <p:spPr>
          <a:xfrm>
            <a:off x="5785921" y="-7715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F22C062-2941-E60E-97BF-8632A16676E6}"/>
              </a:ext>
            </a:extLst>
          </p:cNvPr>
          <p:cNvSpPr txBox="1"/>
          <p:nvPr/>
        </p:nvSpPr>
        <p:spPr>
          <a:xfrm>
            <a:off x="10323888" y="-5031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BBC2FEDB-1E8C-C393-3D4C-EAA75FC01A6F}"/>
              </a:ext>
            </a:extLst>
          </p:cNvPr>
          <p:cNvSpPr/>
          <p:nvPr/>
        </p:nvSpPr>
        <p:spPr>
          <a:xfrm>
            <a:off x="3222970" y="-2463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774D61E-1735-B20E-7103-48434F62498C}"/>
              </a:ext>
            </a:extLst>
          </p:cNvPr>
          <p:cNvSpPr/>
          <p:nvPr/>
        </p:nvSpPr>
        <p:spPr>
          <a:xfrm>
            <a:off x="-6603484" y="83095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BAB212-93FD-10C8-8954-462BFAAFFF18}"/>
              </a:ext>
            </a:extLst>
          </p:cNvPr>
          <p:cNvSpPr txBox="1"/>
          <p:nvPr/>
        </p:nvSpPr>
        <p:spPr>
          <a:xfrm>
            <a:off x="-6409994" y="3168628"/>
            <a:ext cx="50257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A  		4%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B  		10%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C  		30%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4620A5-6CAD-4104-1879-4409D20BC002}"/>
              </a:ext>
            </a:extLst>
          </p:cNvPr>
          <p:cNvCxnSpPr/>
          <p:nvPr/>
        </p:nvCxnSpPr>
        <p:spPr>
          <a:xfrm>
            <a:off x="-6421577" y="3544502"/>
            <a:ext cx="4701830" cy="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C99151E-E8CC-6023-51D0-600213DFA637}"/>
              </a:ext>
            </a:extLst>
          </p:cNvPr>
          <p:cNvSpPr/>
          <p:nvPr/>
        </p:nvSpPr>
        <p:spPr>
          <a:xfrm>
            <a:off x="481262" y="-1390663"/>
            <a:ext cx="11228183" cy="91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Aptos Black" panose="020B0004020202020204" pitchFamily="34" charset="0"/>
              </a:rPr>
              <a:t>Die Vertrauensfrage und vorzeitige Neuwahlen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6F75348-D7E7-4CBE-05B5-86A61FD4CC39}"/>
              </a:ext>
            </a:extLst>
          </p:cNvPr>
          <p:cNvSpPr/>
          <p:nvPr/>
        </p:nvSpPr>
        <p:spPr>
          <a:xfrm>
            <a:off x="-4949375" y="376777"/>
            <a:ext cx="4644572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>
                <a:latin typeface="Aptos Black" panose="020B0004020202020204" pitchFamily="34" charset="0"/>
              </a:rPr>
              <a:t>Briefwahl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8BE75A0-8657-A75E-DD6A-25B20E2A2ED4}"/>
              </a:ext>
            </a:extLst>
          </p:cNvPr>
          <p:cNvSpPr/>
          <p:nvPr/>
        </p:nvSpPr>
        <p:spPr>
          <a:xfrm>
            <a:off x="568275" y="627758"/>
            <a:ext cx="10842275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0" dirty="0">
                <a:latin typeface="Aptos Black" panose="020B0004020202020204" pitchFamily="34" charset="0"/>
              </a:rPr>
              <a:t>REFORM: </a:t>
            </a:r>
            <a:r>
              <a:rPr lang="de-DE" sz="4400" dirty="0">
                <a:latin typeface="Aptos Black" panose="020B0004020202020204" pitchFamily="34" charset="0"/>
              </a:rPr>
              <a:t>Abschaffung von:</a:t>
            </a:r>
            <a:endParaRPr lang="de-DE" sz="6000" dirty="0">
              <a:latin typeface="Aptos Black" panose="020B0004020202020204" pitchFamily="34" charset="0"/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CBD166B-4A90-2675-B361-21B83E6398EB}"/>
              </a:ext>
            </a:extLst>
          </p:cNvPr>
          <p:cNvSpPr/>
          <p:nvPr/>
        </p:nvSpPr>
        <p:spPr>
          <a:xfrm rot="21241558">
            <a:off x="-8524926" y="2296273"/>
            <a:ext cx="7648626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b="0" i="0" dirty="0">
                <a:solidFill>
                  <a:schemeClr val="bg1"/>
                </a:solidFill>
                <a:effectLst/>
                <a:latin typeface="Aptos Black" panose="020B0004020202020204" pitchFamily="34" charset="0"/>
              </a:rPr>
              <a:t> Überhangmandate</a:t>
            </a:r>
            <a:endParaRPr lang="de-DE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F3B254BF-4E41-95EE-1942-D11025420A3B}"/>
              </a:ext>
            </a:extLst>
          </p:cNvPr>
          <p:cNvSpPr/>
          <p:nvPr/>
        </p:nvSpPr>
        <p:spPr>
          <a:xfrm rot="21241558">
            <a:off x="-8479405" y="3808224"/>
            <a:ext cx="7648627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b="0" i="0" dirty="0">
                <a:solidFill>
                  <a:schemeClr val="bg1"/>
                </a:solidFill>
                <a:effectLst/>
                <a:latin typeface="Aptos Black" panose="020B0004020202020204" pitchFamily="34" charset="0"/>
              </a:rPr>
              <a:t>Ausgleichsmandate</a:t>
            </a:r>
            <a:endParaRPr lang="de-DE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B57945-B309-3965-67DB-7ED199A857BD}"/>
              </a:ext>
            </a:extLst>
          </p:cNvPr>
          <p:cNvSpPr/>
          <p:nvPr/>
        </p:nvSpPr>
        <p:spPr>
          <a:xfrm rot="21241558">
            <a:off x="-8479403" y="5320175"/>
            <a:ext cx="7648626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b="0" i="0" dirty="0">
                <a:solidFill>
                  <a:schemeClr val="bg1"/>
                </a:solidFill>
                <a:effectLst/>
                <a:latin typeface="Aptos Black" panose="020B0004020202020204" pitchFamily="34" charset="0"/>
              </a:rPr>
              <a:t>Grundmandatsklausel</a:t>
            </a:r>
            <a:endParaRPr lang="de-DE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43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918ED-7E6A-5E17-310C-6103FA81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99EEACD8-E902-66FD-65CE-6ED0A2E5FD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" t="1074" r="31967" b="42300"/>
          <a:stretch/>
        </p:blipFill>
        <p:spPr>
          <a:xfrm>
            <a:off x="-21167" y="0"/>
            <a:ext cx="12213167" cy="6858000"/>
          </a:xfrm>
          <a:prstGeom prst="rect">
            <a:avLst/>
          </a:prstGeom>
        </p:spPr>
      </p:pic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F2C7A70A-B88F-25D7-F7A0-661737D8435F}"/>
              </a:ext>
            </a:extLst>
          </p:cNvPr>
          <p:cNvSpPr/>
          <p:nvPr/>
        </p:nvSpPr>
        <p:spPr>
          <a:xfrm>
            <a:off x="568275" y="627758"/>
            <a:ext cx="10842275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0" dirty="0">
                <a:latin typeface="Aptos Black" panose="020B0004020202020204" pitchFamily="34" charset="0"/>
              </a:rPr>
              <a:t>REFORM: </a:t>
            </a:r>
            <a:r>
              <a:rPr lang="de-DE" sz="4400" dirty="0">
                <a:latin typeface="Aptos Black" panose="020B0004020202020204" pitchFamily="34" charset="0"/>
              </a:rPr>
              <a:t>Abschaffung von:</a:t>
            </a:r>
            <a:endParaRPr lang="de-DE" sz="6000" dirty="0">
              <a:latin typeface="Aptos Black" panose="020B0004020202020204" pitchFamily="34" charset="0"/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8AD7CF6-EDF8-BF8D-62B5-9F8E1AEA4F77}"/>
              </a:ext>
            </a:extLst>
          </p:cNvPr>
          <p:cNvSpPr/>
          <p:nvPr/>
        </p:nvSpPr>
        <p:spPr>
          <a:xfrm>
            <a:off x="568274" y="2296273"/>
            <a:ext cx="7648626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b="0" i="0" dirty="0">
                <a:solidFill>
                  <a:schemeClr val="bg1"/>
                </a:solidFill>
                <a:effectLst/>
                <a:latin typeface="Aptos Black" panose="020B0004020202020204" pitchFamily="34" charset="0"/>
              </a:rPr>
              <a:t> Überhangmandate</a:t>
            </a:r>
            <a:endParaRPr lang="de-DE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4AE7634-9D8C-871E-9B37-86AE97B542B6}"/>
              </a:ext>
            </a:extLst>
          </p:cNvPr>
          <p:cNvSpPr/>
          <p:nvPr/>
        </p:nvSpPr>
        <p:spPr>
          <a:xfrm>
            <a:off x="613795" y="3808224"/>
            <a:ext cx="7648627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b="0" i="0" dirty="0">
                <a:solidFill>
                  <a:schemeClr val="bg1"/>
                </a:solidFill>
                <a:effectLst/>
                <a:latin typeface="Aptos Black" panose="020B0004020202020204" pitchFamily="34" charset="0"/>
              </a:rPr>
              <a:t>Ausgleichsmandate</a:t>
            </a:r>
            <a:endParaRPr lang="de-DE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951FC3C-31EC-B2FB-E12E-46E8A6DFD734}"/>
              </a:ext>
            </a:extLst>
          </p:cNvPr>
          <p:cNvSpPr/>
          <p:nvPr/>
        </p:nvSpPr>
        <p:spPr>
          <a:xfrm>
            <a:off x="613797" y="5320175"/>
            <a:ext cx="7648626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b="0" i="0" dirty="0">
                <a:solidFill>
                  <a:schemeClr val="bg1"/>
                </a:solidFill>
                <a:effectLst/>
                <a:latin typeface="Aptos Black" panose="020B0004020202020204" pitchFamily="34" charset="0"/>
              </a:rPr>
              <a:t>Grundmandatsklausel</a:t>
            </a:r>
            <a:endParaRPr lang="de-DE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9483A42-8086-10C0-5197-AF53CE55A78C}"/>
              </a:ext>
            </a:extLst>
          </p:cNvPr>
          <p:cNvSpPr/>
          <p:nvPr/>
        </p:nvSpPr>
        <p:spPr>
          <a:xfrm>
            <a:off x="-5435600" y="376777"/>
            <a:ext cx="4644572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>
                <a:latin typeface="Aptos Black" panose="020B0004020202020204" pitchFamily="34" charset="0"/>
              </a:rPr>
              <a:t>Briefwahl</a:t>
            </a:r>
          </a:p>
        </p:txBody>
      </p:sp>
    </p:spTree>
    <p:extLst>
      <p:ext uri="{BB962C8B-B14F-4D97-AF65-F5344CB8AC3E}">
        <p14:creationId xmlns:p14="http://schemas.microsoft.com/office/powerpoint/2010/main" val="119495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72A31-A512-D8F8-40E7-79B33D96E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87FB4CF5-26DB-442B-95A7-342A89FBDB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3488" b="1541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E0ACAD-002E-A2E3-001C-15AA54DE6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D1CF22-1931-20F4-036B-16FDE4AA0F35}"/>
              </a:ext>
            </a:extLst>
          </p:cNvPr>
          <p:cNvSpPr txBox="1"/>
          <p:nvPr/>
        </p:nvSpPr>
        <p:spPr>
          <a:xfrm>
            <a:off x="152400" y="152400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A161300-190C-3FD6-48B2-8B954FA93D8E}"/>
              </a:ext>
            </a:extLst>
          </p:cNvPr>
          <p:cNvSpPr/>
          <p:nvPr/>
        </p:nvSpPr>
        <p:spPr>
          <a:xfrm>
            <a:off x="1117601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33834B8-CB5A-99A2-BDB0-63A65356D2A6}"/>
              </a:ext>
            </a:extLst>
          </p:cNvPr>
          <p:cNvSpPr/>
          <p:nvPr/>
        </p:nvSpPr>
        <p:spPr>
          <a:xfrm>
            <a:off x="13048347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B2769E-6663-1BD0-3859-D019DCF79ACF}"/>
              </a:ext>
            </a:extLst>
          </p:cNvPr>
          <p:cNvSpPr/>
          <p:nvPr/>
        </p:nvSpPr>
        <p:spPr>
          <a:xfrm>
            <a:off x="2416628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6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53D77-EBEA-4341-1689-408ECF8B7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59E3658A-310F-A080-6E5B-56FA7AC0CA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" t="1074" r="31967" b="42300"/>
          <a:stretch/>
        </p:blipFill>
        <p:spPr>
          <a:xfrm>
            <a:off x="-21167" y="0"/>
            <a:ext cx="12213167" cy="6858000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76CCCEA-C967-A92C-D8CA-376C905CF593}"/>
              </a:ext>
            </a:extLst>
          </p:cNvPr>
          <p:cNvSpPr/>
          <p:nvPr/>
        </p:nvSpPr>
        <p:spPr>
          <a:xfrm>
            <a:off x="3079563" y="-1302641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C02292-4311-38AD-0FA7-B64535A3765B}"/>
              </a:ext>
            </a:extLst>
          </p:cNvPr>
          <p:cNvSpPr txBox="1"/>
          <p:nvPr/>
        </p:nvSpPr>
        <p:spPr>
          <a:xfrm>
            <a:off x="3273053" y="7319716"/>
            <a:ext cx="50257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A  		4%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B  		10%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C  		30%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09ECD5-63C2-C28E-7128-209A50EA1478}"/>
              </a:ext>
            </a:extLst>
          </p:cNvPr>
          <p:cNvCxnSpPr>
            <a:cxnSpLocks/>
          </p:cNvCxnSpPr>
          <p:nvPr/>
        </p:nvCxnSpPr>
        <p:spPr>
          <a:xfrm>
            <a:off x="3261470" y="7695590"/>
            <a:ext cx="4701830" cy="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A9106B8D-66A4-1C98-37D0-920C89499C9E}"/>
              </a:ext>
            </a:extLst>
          </p:cNvPr>
          <p:cNvSpPr/>
          <p:nvPr/>
        </p:nvSpPr>
        <p:spPr>
          <a:xfrm>
            <a:off x="508000" y="376777"/>
            <a:ext cx="4644572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>
                <a:latin typeface="Aptos Black" panose="020B0004020202020204" pitchFamily="34" charset="0"/>
              </a:rPr>
              <a:t>Briefwahl</a:t>
            </a:r>
          </a:p>
        </p:txBody>
      </p:sp>
      <p:sp>
        <p:nvSpPr>
          <p:cNvPr id="26" name="Rechteck: obere Ecken, eine abgerundet, eine abgeschnitten 25">
            <a:extLst>
              <a:ext uri="{FF2B5EF4-FFF2-40B4-BE49-F238E27FC236}">
                <a16:creationId xmlns:a16="http://schemas.microsoft.com/office/drawing/2014/main" id="{90FD7A15-48EC-3217-286D-9CA40EB0B86F}"/>
              </a:ext>
            </a:extLst>
          </p:cNvPr>
          <p:cNvSpPr/>
          <p:nvPr/>
        </p:nvSpPr>
        <p:spPr>
          <a:xfrm flipH="1">
            <a:off x="13344151" y="3327401"/>
            <a:ext cx="5737598" cy="1669142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</a:rPr>
              <a:t>Antrag an Gemeinde</a:t>
            </a:r>
          </a:p>
          <a:p>
            <a:pPr algn="r"/>
            <a:r>
              <a:rPr lang="de-DE" dirty="0">
                <a:latin typeface="Aptos Black" panose="020B0004020202020204" pitchFamily="34" charset="0"/>
              </a:rPr>
              <a:t>Bis spätestens Freitag, 15 Uhr vor Wahl</a:t>
            </a:r>
            <a:endParaRPr lang="de-DE" sz="2800" dirty="0">
              <a:latin typeface="Aptos Black" panose="020B00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E04D5A33-70B8-5C66-23A6-19C45768715B}"/>
              </a:ext>
            </a:extLst>
          </p:cNvPr>
          <p:cNvSpPr/>
          <p:nvPr/>
        </p:nvSpPr>
        <p:spPr>
          <a:xfrm>
            <a:off x="12674600" y="2667000"/>
            <a:ext cx="1263650" cy="124822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latin typeface="Aptos Black" panose="020B0004020202020204" pitchFamily="34" charset="0"/>
              </a:rPr>
              <a:t>1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AED185AE-3E65-DD68-57F7-0E5589CA00A8}"/>
              </a:ext>
            </a:extLst>
          </p:cNvPr>
          <p:cNvSpPr/>
          <p:nvPr/>
        </p:nvSpPr>
        <p:spPr>
          <a:xfrm>
            <a:off x="568275" y="8476358"/>
            <a:ext cx="10842275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0" dirty="0">
                <a:latin typeface="Aptos Black" panose="020B0004020202020204" pitchFamily="34" charset="0"/>
              </a:rPr>
              <a:t>REFORM: </a:t>
            </a:r>
            <a:r>
              <a:rPr lang="de-DE" sz="4400" dirty="0">
                <a:latin typeface="Aptos Black" panose="020B0004020202020204" pitchFamily="34" charset="0"/>
              </a:rPr>
              <a:t>Abschaffung von:</a:t>
            </a:r>
            <a:endParaRPr lang="de-DE" sz="6000" dirty="0">
              <a:latin typeface="Aptos Black" panose="020B0004020202020204" pitchFamily="34" charset="0"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54D4811-91A0-49A2-323D-C4892594FDD6}"/>
              </a:ext>
            </a:extLst>
          </p:cNvPr>
          <p:cNvSpPr/>
          <p:nvPr/>
        </p:nvSpPr>
        <p:spPr>
          <a:xfrm>
            <a:off x="568274" y="10144873"/>
            <a:ext cx="7648626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b="0" i="0" dirty="0">
                <a:solidFill>
                  <a:schemeClr val="bg1"/>
                </a:solidFill>
                <a:effectLst/>
                <a:latin typeface="Aptos Black" panose="020B0004020202020204" pitchFamily="34" charset="0"/>
              </a:rPr>
              <a:t> Überhangmandate</a:t>
            </a:r>
            <a:endParaRPr lang="de-DE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6A5281E6-96B1-BCC6-1F98-1E2FEBAE35DA}"/>
              </a:ext>
            </a:extLst>
          </p:cNvPr>
          <p:cNvSpPr/>
          <p:nvPr/>
        </p:nvSpPr>
        <p:spPr>
          <a:xfrm>
            <a:off x="613795" y="11656824"/>
            <a:ext cx="7648627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b="0" i="0" dirty="0">
                <a:solidFill>
                  <a:schemeClr val="bg1"/>
                </a:solidFill>
                <a:effectLst/>
                <a:latin typeface="Aptos Black" panose="020B0004020202020204" pitchFamily="34" charset="0"/>
              </a:rPr>
              <a:t>Ausgleichsmandate</a:t>
            </a:r>
            <a:endParaRPr lang="de-DE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31E65FB-D49E-139A-7938-9819874CE2D0}"/>
              </a:ext>
            </a:extLst>
          </p:cNvPr>
          <p:cNvSpPr/>
          <p:nvPr/>
        </p:nvSpPr>
        <p:spPr>
          <a:xfrm>
            <a:off x="613797" y="13168775"/>
            <a:ext cx="7648626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b="0" i="0" dirty="0">
                <a:solidFill>
                  <a:schemeClr val="bg1"/>
                </a:solidFill>
                <a:effectLst/>
                <a:latin typeface="Aptos Black" panose="020B0004020202020204" pitchFamily="34" charset="0"/>
              </a:rPr>
              <a:t>Grundmandatsklausel</a:t>
            </a:r>
            <a:endParaRPr lang="de-DE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7153B-CE07-5E1F-463D-75FC8D375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5C589894-EE02-B0AD-5D9A-FEF7755709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" t="1074" r="31967" b="42300"/>
          <a:stretch/>
        </p:blipFill>
        <p:spPr>
          <a:xfrm>
            <a:off x="-21167" y="0"/>
            <a:ext cx="12213167" cy="6858000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4AFC42C-2329-C6B8-94BA-44D31D3BEA66}"/>
              </a:ext>
            </a:extLst>
          </p:cNvPr>
          <p:cNvSpPr/>
          <p:nvPr/>
        </p:nvSpPr>
        <p:spPr>
          <a:xfrm>
            <a:off x="3079563" y="-1302641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A1634D-C1AA-C6DB-1882-570C51A965EF}"/>
              </a:ext>
            </a:extLst>
          </p:cNvPr>
          <p:cNvSpPr txBox="1"/>
          <p:nvPr/>
        </p:nvSpPr>
        <p:spPr>
          <a:xfrm>
            <a:off x="3273053" y="7319716"/>
            <a:ext cx="50257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A  		4%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B  		10%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C  		30%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A8435C-C231-37D1-239C-5149F3452093}"/>
              </a:ext>
            </a:extLst>
          </p:cNvPr>
          <p:cNvCxnSpPr>
            <a:cxnSpLocks/>
          </p:cNvCxnSpPr>
          <p:nvPr/>
        </p:nvCxnSpPr>
        <p:spPr>
          <a:xfrm>
            <a:off x="3261470" y="7695590"/>
            <a:ext cx="4701830" cy="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06A29EE-595A-DE45-A24B-A2866A981115}"/>
              </a:ext>
            </a:extLst>
          </p:cNvPr>
          <p:cNvSpPr/>
          <p:nvPr/>
        </p:nvSpPr>
        <p:spPr>
          <a:xfrm>
            <a:off x="508000" y="376777"/>
            <a:ext cx="4644572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>
                <a:latin typeface="Aptos Black" panose="020B0004020202020204" pitchFamily="34" charset="0"/>
              </a:rPr>
              <a:t>Briefwahl</a:t>
            </a:r>
          </a:p>
        </p:txBody>
      </p:sp>
      <p:sp>
        <p:nvSpPr>
          <p:cNvPr id="26" name="Rechteck: obere Ecken, eine abgerundet, eine abgeschnitten 25">
            <a:extLst>
              <a:ext uri="{FF2B5EF4-FFF2-40B4-BE49-F238E27FC236}">
                <a16:creationId xmlns:a16="http://schemas.microsoft.com/office/drawing/2014/main" id="{C851579C-F5AC-0390-2DC0-2964DE87A246}"/>
              </a:ext>
            </a:extLst>
          </p:cNvPr>
          <p:cNvSpPr/>
          <p:nvPr/>
        </p:nvSpPr>
        <p:spPr>
          <a:xfrm flipH="1">
            <a:off x="6028951" y="3327401"/>
            <a:ext cx="5737598" cy="1669142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</a:rPr>
              <a:t>Antrag an Gemeinde</a:t>
            </a:r>
          </a:p>
          <a:p>
            <a:pPr algn="r"/>
            <a:r>
              <a:rPr lang="de-DE" dirty="0">
                <a:latin typeface="Aptos Black" panose="020B0004020202020204" pitchFamily="34" charset="0"/>
              </a:rPr>
              <a:t>Bis spätestens Freitag, 15 Uhr vor Wahl</a:t>
            </a:r>
            <a:endParaRPr lang="de-DE" sz="2800" dirty="0">
              <a:latin typeface="Aptos Black" panose="020B00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4DD5150B-2EF3-D974-B57A-F0DFDBDC27C3}"/>
              </a:ext>
            </a:extLst>
          </p:cNvPr>
          <p:cNvSpPr/>
          <p:nvPr/>
        </p:nvSpPr>
        <p:spPr>
          <a:xfrm>
            <a:off x="5359400" y="2667000"/>
            <a:ext cx="1263650" cy="124822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latin typeface="Aptos Black" panose="020B0004020202020204" pitchFamily="34" charset="0"/>
              </a:rPr>
              <a:t>1</a:t>
            </a:r>
          </a:p>
        </p:txBody>
      </p:sp>
      <p:sp>
        <p:nvSpPr>
          <p:cNvPr id="3" name="Rechteck: obere Ecken, eine abgerundet, eine abgeschnitten 2">
            <a:extLst>
              <a:ext uri="{FF2B5EF4-FFF2-40B4-BE49-F238E27FC236}">
                <a16:creationId xmlns:a16="http://schemas.microsoft.com/office/drawing/2014/main" id="{D5C015C1-F0C7-C095-0FD8-191332537CC3}"/>
              </a:ext>
            </a:extLst>
          </p:cNvPr>
          <p:cNvSpPr/>
          <p:nvPr/>
        </p:nvSpPr>
        <p:spPr>
          <a:xfrm flipH="1">
            <a:off x="13242551" y="3479801"/>
            <a:ext cx="5737598" cy="1669142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</a:rPr>
              <a:t>Unterlagen erhalten</a:t>
            </a:r>
          </a:p>
          <a:p>
            <a:pPr algn="r"/>
            <a:r>
              <a:rPr lang="de-DE" dirty="0">
                <a:latin typeface="Aptos Black" panose="020B0004020202020204" pitchFamily="34" charset="0"/>
              </a:rPr>
              <a:t>Per Post direkt zur Wohnadresse</a:t>
            </a:r>
            <a:endParaRPr lang="de-DE" sz="2800" dirty="0">
              <a:latin typeface="Aptos Black" panose="020B0004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B25CCB5F-73B3-E94D-7664-6153AB601122}"/>
              </a:ext>
            </a:extLst>
          </p:cNvPr>
          <p:cNvSpPr/>
          <p:nvPr/>
        </p:nvSpPr>
        <p:spPr>
          <a:xfrm>
            <a:off x="12573000" y="2819400"/>
            <a:ext cx="1263650" cy="124822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latin typeface="Aptos Black" panose="020B00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415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CBF09-0E1F-25D2-9341-1106FD0E3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2B4625D5-E908-D4AE-B18A-C67D36562D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" t="1074" r="31967" b="42300"/>
          <a:stretch/>
        </p:blipFill>
        <p:spPr>
          <a:xfrm>
            <a:off x="-21167" y="0"/>
            <a:ext cx="12213167" cy="6858000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CE36143-1D81-C0EF-5B4F-92BB24794D47}"/>
              </a:ext>
            </a:extLst>
          </p:cNvPr>
          <p:cNvSpPr/>
          <p:nvPr/>
        </p:nvSpPr>
        <p:spPr>
          <a:xfrm>
            <a:off x="3079563" y="-1302641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900980-4EBB-4495-34BB-6D57231BDF53}"/>
              </a:ext>
            </a:extLst>
          </p:cNvPr>
          <p:cNvSpPr txBox="1"/>
          <p:nvPr/>
        </p:nvSpPr>
        <p:spPr>
          <a:xfrm>
            <a:off x="3273053" y="7319716"/>
            <a:ext cx="50257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A  		4%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B  		10%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C  		30%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5F0261F-CA65-8A20-090A-CBB3520014BE}"/>
              </a:ext>
            </a:extLst>
          </p:cNvPr>
          <p:cNvCxnSpPr>
            <a:cxnSpLocks/>
          </p:cNvCxnSpPr>
          <p:nvPr/>
        </p:nvCxnSpPr>
        <p:spPr>
          <a:xfrm>
            <a:off x="3261470" y="7695590"/>
            <a:ext cx="4701830" cy="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34CE6E56-FEA6-7A33-8EA5-92F5E2702434}"/>
              </a:ext>
            </a:extLst>
          </p:cNvPr>
          <p:cNvSpPr/>
          <p:nvPr/>
        </p:nvSpPr>
        <p:spPr>
          <a:xfrm>
            <a:off x="508000" y="376777"/>
            <a:ext cx="4644572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>
                <a:latin typeface="Aptos Black" panose="020B0004020202020204" pitchFamily="34" charset="0"/>
              </a:rPr>
              <a:t>Briefwahl</a:t>
            </a:r>
          </a:p>
        </p:txBody>
      </p:sp>
      <p:sp>
        <p:nvSpPr>
          <p:cNvPr id="26" name="Rechteck: obere Ecken, eine abgerundet, eine abgeschnitten 25">
            <a:extLst>
              <a:ext uri="{FF2B5EF4-FFF2-40B4-BE49-F238E27FC236}">
                <a16:creationId xmlns:a16="http://schemas.microsoft.com/office/drawing/2014/main" id="{470F8F9C-CF2F-C7FF-624E-8E94129BA167}"/>
              </a:ext>
            </a:extLst>
          </p:cNvPr>
          <p:cNvSpPr/>
          <p:nvPr/>
        </p:nvSpPr>
        <p:spPr>
          <a:xfrm flipH="1">
            <a:off x="613671" y="2331721"/>
            <a:ext cx="4042149" cy="1248229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Antrag an Gemeinde</a:t>
            </a:r>
          </a:p>
          <a:p>
            <a:pPr algn="r"/>
            <a:r>
              <a:rPr lang="de-DE" sz="1400" dirty="0">
                <a:latin typeface="Aptos Black" panose="020B0004020202020204" pitchFamily="34" charset="0"/>
              </a:rPr>
              <a:t>Bis spätestens Freitag, 15 Uhr vor Wahl</a:t>
            </a:r>
            <a:endParaRPr lang="de-DE" sz="2000" dirty="0">
              <a:latin typeface="Aptos Black" panose="020B00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723A364E-55B2-2074-06EF-FCCB9B0C2AF7}"/>
              </a:ext>
            </a:extLst>
          </p:cNvPr>
          <p:cNvSpPr/>
          <p:nvPr/>
        </p:nvSpPr>
        <p:spPr>
          <a:xfrm>
            <a:off x="131445" y="1826895"/>
            <a:ext cx="890244" cy="93345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</a:rPr>
              <a:t>1</a:t>
            </a:r>
            <a:endParaRPr lang="de-DE" sz="5400" dirty="0">
              <a:latin typeface="Aptos Black" panose="020B0004020202020204" pitchFamily="34" charset="0"/>
            </a:endParaRPr>
          </a:p>
        </p:txBody>
      </p:sp>
      <p:sp>
        <p:nvSpPr>
          <p:cNvPr id="3" name="Rechteck: obere Ecken, eine abgerundet, eine abgeschnitten 2">
            <a:extLst>
              <a:ext uri="{FF2B5EF4-FFF2-40B4-BE49-F238E27FC236}">
                <a16:creationId xmlns:a16="http://schemas.microsoft.com/office/drawing/2014/main" id="{4F29B01E-35C6-B521-3061-502A8FC15CF0}"/>
              </a:ext>
            </a:extLst>
          </p:cNvPr>
          <p:cNvSpPr/>
          <p:nvPr/>
        </p:nvSpPr>
        <p:spPr>
          <a:xfrm flipH="1">
            <a:off x="6028951" y="3327401"/>
            <a:ext cx="5737598" cy="1669142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</a:rPr>
              <a:t>Unterlagen erhalten</a:t>
            </a:r>
          </a:p>
          <a:p>
            <a:pPr algn="r"/>
            <a:r>
              <a:rPr lang="de-DE" dirty="0">
                <a:latin typeface="Aptos Black" panose="020B0004020202020204" pitchFamily="34" charset="0"/>
              </a:rPr>
              <a:t>Per Post direkt zur Wohnadresse</a:t>
            </a:r>
            <a:endParaRPr lang="de-DE" sz="2800" dirty="0">
              <a:latin typeface="Aptos Black" panose="020B0004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4136D9B1-7FFB-549F-D3FA-CCAA14BADBE5}"/>
              </a:ext>
            </a:extLst>
          </p:cNvPr>
          <p:cNvSpPr/>
          <p:nvPr/>
        </p:nvSpPr>
        <p:spPr>
          <a:xfrm>
            <a:off x="5359400" y="2667000"/>
            <a:ext cx="1263650" cy="124822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latin typeface="Aptos Black" panose="020B0004020202020204" pitchFamily="34" charset="0"/>
              </a:rPr>
              <a:t>2</a:t>
            </a:r>
          </a:p>
        </p:txBody>
      </p:sp>
      <p:sp>
        <p:nvSpPr>
          <p:cNvPr id="6" name="Rechteck: obere Ecken, eine abgerundet, eine abgeschnitten 5">
            <a:extLst>
              <a:ext uri="{FF2B5EF4-FFF2-40B4-BE49-F238E27FC236}">
                <a16:creationId xmlns:a16="http://schemas.microsoft.com/office/drawing/2014/main" id="{6ED33F2A-BB92-0103-E623-7CDABF7A87CC}"/>
              </a:ext>
            </a:extLst>
          </p:cNvPr>
          <p:cNvSpPr/>
          <p:nvPr/>
        </p:nvSpPr>
        <p:spPr>
          <a:xfrm flipH="1">
            <a:off x="13064751" y="3479801"/>
            <a:ext cx="5737598" cy="1669142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</a:rPr>
              <a:t>Unterlagen ausfüllen</a:t>
            </a:r>
          </a:p>
          <a:p>
            <a:pPr algn="r"/>
            <a:r>
              <a:rPr lang="de-DE" dirty="0">
                <a:latin typeface="Aptos Black" panose="020B0004020202020204" pitchFamily="34" charset="0"/>
              </a:rPr>
              <a:t>Und absenden per Post</a:t>
            </a:r>
            <a:endParaRPr lang="de-DE" sz="2800" dirty="0">
              <a:latin typeface="Aptos Black" panose="020B0004020202020204" pitchFamily="34" charset="0"/>
            </a:endParaRPr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669AC74-259A-FF3F-923D-5FBD4B88E261}"/>
              </a:ext>
            </a:extLst>
          </p:cNvPr>
          <p:cNvSpPr/>
          <p:nvPr/>
        </p:nvSpPr>
        <p:spPr>
          <a:xfrm>
            <a:off x="12395200" y="2819400"/>
            <a:ext cx="1263650" cy="124822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latin typeface="Aptos Black" panose="020B00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349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888CEE-D0C0-5722-23DD-D12CD499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8A45ECCB-EB85-5B8F-D13A-77C66A9B94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" t="1074" r="31967" b="42300"/>
          <a:stretch/>
        </p:blipFill>
        <p:spPr>
          <a:xfrm>
            <a:off x="-21167" y="0"/>
            <a:ext cx="12213167" cy="6858000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104A5BF-7153-D5BC-9EAE-81E24DDB82FF}"/>
              </a:ext>
            </a:extLst>
          </p:cNvPr>
          <p:cNvSpPr/>
          <p:nvPr/>
        </p:nvSpPr>
        <p:spPr>
          <a:xfrm>
            <a:off x="3079563" y="-1302641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AB1F59-2E2E-0742-89F4-93F729C2B46A}"/>
              </a:ext>
            </a:extLst>
          </p:cNvPr>
          <p:cNvSpPr txBox="1"/>
          <p:nvPr/>
        </p:nvSpPr>
        <p:spPr>
          <a:xfrm>
            <a:off x="3273053" y="7319716"/>
            <a:ext cx="50257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A  		4%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B  		10%</a:t>
            </a:r>
            <a:b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</a:br>
            <a:r>
              <a:rPr lang="de-DE" sz="4400" dirty="0">
                <a:solidFill>
                  <a:schemeClr val="bg1"/>
                </a:solidFill>
                <a:latin typeface="Aptos Black" panose="020B0004020202020204" pitchFamily="34" charset="0"/>
              </a:rPr>
              <a:t>PARTEI C  		30%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4EEE791-0BC4-6BF3-4C66-7A042C87C4D8}"/>
              </a:ext>
            </a:extLst>
          </p:cNvPr>
          <p:cNvCxnSpPr>
            <a:cxnSpLocks/>
          </p:cNvCxnSpPr>
          <p:nvPr/>
        </p:nvCxnSpPr>
        <p:spPr>
          <a:xfrm>
            <a:off x="3261470" y="7695590"/>
            <a:ext cx="4701830" cy="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00B3B476-1C86-10EB-1260-64C91547A79C}"/>
              </a:ext>
            </a:extLst>
          </p:cNvPr>
          <p:cNvSpPr/>
          <p:nvPr/>
        </p:nvSpPr>
        <p:spPr>
          <a:xfrm>
            <a:off x="508000" y="376777"/>
            <a:ext cx="4644572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>
                <a:latin typeface="Aptos Black" panose="020B0004020202020204" pitchFamily="34" charset="0"/>
              </a:rPr>
              <a:t>Briefwahl</a:t>
            </a:r>
          </a:p>
        </p:txBody>
      </p:sp>
      <p:sp>
        <p:nvSpPr>
          <p:cNvPr id="26" name="Rechteck: obere Ecken, eine abgerundet, eine abgeschnitten 25">
            <a:extLst>
              <a:ext uri="{FF2B5EF4-FFF2-40B4-BE49-F238E27FC236}">
                <a16:creationId xmlns:a16="http://schemas.microsoft.com/office/drawing/2014/main" id="{ECFF13F2-B609-E7A0-F577-D697F9E962B9}"/>
              </a:ext>
            </a:extLst>
          </p:cNvPr>
          <p:cNvSpPr/>
          <p:nvPr/>
        </p:nvSpPr>
        <p:spPr>
          <a:xfrm flipH="1">
            <a:off x="613671" y="2331721"/>
            <a:ext cx="4042149" cy="1248229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Antrag an Gemeinde</a:t>
            </a:r>
          </a:p>
          <a:p>
            <a:pPr algn="r"/>
            <a:r>
              <a:rPr lang="de-DE" sz="1400" dirty="0">
                <a:latin typeface="Aptos Black" panose="020B0004020202020204" pitchFamily="34" charset="0"/>
              </a:rPr>
              <a:t>Bis spätestens Freitag, 15 Uhr vor Wahl</a:t>
            </a:r>
            <a:endParaRPr lang="de-DE" sz="2000" dirty="0">
              <a:latin typeface="Aptos Black" panose="020B00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28145BE4-0136-7126-3A39-1F79E71A7F18}"/>
              </a:ext>
            </a:extLst>
          </p:cNvPr>
          <p:cNvSpPr/>
          <p:nvPr/>
        </p:nvSpPr>
        <p:spPr>
          <a:xfrm>
            <a:off x="131445" y="1826895"/>
            <a:ext cx="890244" cy="93345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</a:rPr>
              <a:t>1</a:t>
            </a:r>
          </a:p>
        </p:txBody>
      </p:sp>
      <p:sp>
        <p:nvSpPr>
          <p:cNvPr id="6" name="Rechteck: obere Ecken, eine abgerundet, eine abgeschnitten 5">
            <a:extLst>
              <a:ext uri="{FF2B5EF4-FFF2-40B4-BE49-F238E27FC236}">
                <a16:creationId xmlns:a16="http://schemas.microsoft.com/office/drawing/2014/main" id="{78E03413-6806-2413-3B32-AB78DBBD35A0}"/>
              </a:ext>
            </a:extLst>
          </p:cNvPr>
          <p:cNvSpPr/>
          <p:nvPr/>
        </p:nvSpPr>
        <p:spPr>
          <a:xfrm flipH="1">
            <a:off x="613671" y="4545589"/>
            <a:ext cx="4042149" cy="1248229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Unterlagen erhalten</a:t>
            </a:r>
          </a:p>
          <a:p>
            <a:pPr algn="r"/>
            <a:r>
              <a:rPr lang="de-DE" sz="1400" dirty="0">
                <a:latin typeface="Aptos Black" panose="020B0004020202020204" pitchFamily="34" charset="0"/>
              </a:rPr>
              <a:t>Per Post direkt zur Wohnadresse</a:t>
            </a:r>
            <a:endParaRPr lang="de-DE" sz="2000" dirty="0">
              <a:latin typeface="Aptos Black" panose="020B0004020202020204" pitchFamily="34" charset="0"/>
            </a:endParaRPr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4F5DBED4-B0E6-D720-CBE6-E80DBC3C1196}"/>
              </a:ext>
            </a:extLst>
          </p:cNvPr>
          <p:cNvSpPr/>
          <p:nvPr/>
        </p:nvSpPr>
        <p:spPr>
          <a:xfrm>
            <a:off x="131445" y="4040763"/>
            <a:ext cx="890244" cy="93345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</a:rPr>
              <a:t>2</a:t>
            </a:r>
          </a:p>
        </p:txBody>
      </p:sp>
      <p:sp>
        <p:nvSpPr>
          <p:cNvPr id="9" name="Rechteck: obere Ecken, eine abgerundet, eine abgeschnitten 8">
            <a:extLst>
              <a:ext uri="{FF2B5EF4-FFF2-40B4-BE49-F238E27FC236}">
                <a16:creationId xmlns:a16="http://schemas.microsoft.com/office/drawing/2014/main" id="{0F6B6663-1DBC-1EBE-A313-53D45963F0D7}"/>
              </a:ext>
            </a:extLst>
          </p:cNvPr>
          <p:cNvSpPr/>
          <p:nvPr/>
        </p:nvSpPr>
        <p:spPr>
          <a:xfrm flipH="1">
            <a:off x="6028951" y="3327401"/>
            <a:ext cx="5737598" cy="1669142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</a:rPr>
              <a:t>Unterlagen ausfüllen</a:t>
            </a:r>
          </a:p>
          <a:p>
            <a:pPr algn="r"/>
            <a:r>
              <a:rPr lang="de-DE" dirty="0">
                <a:latin typeface="Aptos Black" panose="020B0004020202020204" pitchFamily="34" charset="0"/>
              </a:rPr>
              <a:t>Und absenden per Post</a:t>
            </a:r>
            <a:endParaRPr lang="de-DE" sz="2800" dirty="0">
              <a:latin typeface="Aptos Black" panose="020B0004020202020204" pitchFamily="34" charset="0"/>
            </a:endParaRPr>
          </a:p>
        </p:txBody>
      </p:sp>
      <p:sp>
        <p:nvSpPr>
          <p:cNvPr id="10" name="Raute 9">
            <a:extLst>
              <a:ext uri="{FF2B5EF4-FFF2-40B4-BE49-F238E27FC236}">
                <a16:creationId xmlns:a16="http://schemas.microsoft.com/office/drawing/2014/main" id="{BABB8927-A16F-BF4D-1CD1-9686184FC8B3}"/>
              </a:ext>
            </a:extLst>
          </p:cNvPr>
          <p:cNvSpPr/>
          <p:nvPr/>
        </p:nvSpPr>
        <p:spPr>
          <a:xfrm>
            <a:off x="5359400" y="2667000"/>
            <a:ext cx="1263650" cy="124822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latin typeface="Aptos Black" panose="020B00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225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55DCA-3BF4-6B0B-F646-AE1C616CB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118BBF04-1424-F8B2-AB69-55710BED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41" t="41383" r="970" b="1992"/>
          <a:stretch/>
        </p:blipFill>
        <p:spPr>
          <a:xfrm>
            <a:off x="0" y="0"/>
            <a:ext cx="12190709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F1848A5-2C89-7B33-F261-519323830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199" y="-7891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C80FDA8-C78C-1596-D207-6D3150189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910" y="-7896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A748AE0-2396-4776-5DAA-0F5236F61E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657" y="-7899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590DF4C-8BBF-39E2-9F02-F537EB705A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160" y="-7898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A5A9A9-575C-45EC-ECD6-453723C10D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0148" y="-7149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1AEFFDB-CA09-656E-5A7E-FBDE18A233F7}"/>
              </a:ext>
            </a:extLst>
          </p:cNvPr>
          <p:cNvSpPr txBox="1"/>
          <p:nvPr/>
        </p:nvSpPr>
        <p:spPr>
          <a:xfrm>
            <a:off x="5595862" y="-6200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0DC935D-6927-9C23-A7F0-97CD57339995}"/>
              </a:ext>
            </a:extLst>
          </p:cNvPr>
          <p:cNvSpPr txBox="1"/>
          <p:nvPr/>
        </p:nvSpPr>
        <p:spPr>
          <a:xfrm>
            <a:off x="8749232" y="-4154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D83024B-0208-909E-266D-E09414866463}"/>
              </a:ext>
            </a:extLst>
          </p:cNvPr>
          <p:cNvSpPr txBox="1"/>
          <p:nvPr/>
        </p:nvSpPr>
        <p:spPr>
          <a:xfrm>
            <a:off x="2971177" y="-4800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68F5E6-E5ED-FB9A-0204-2B6943E62D91}"/>
              </a:ext>
            </a:extLst>
          </p:cNvPr>
          <p:cNvSpPr txBox="1"/>
          <p:nvPr/>
        </p:nvSpPr>
        <p:spPr>
          <a:xfrm>
            <a:off x="2249651" y="-3572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E5FA932-5D4A-C997-331C-C05742BCB7DA}"/>
              </a:ext>
            </a:extLst>
          </p:cNvPr>
          <p:cNvSpPr txBox="1"/>
          <p:nvPr/>
        </p:nvSpPr>
        <p:spPr>
          <a:xfrm>
            <a:off x="1735876" y="-10218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2115CD-CAA0-B722-8215-C860A7E92984}"/>
              </a:ext>
            </a:extLst>
          </p:cNvPr>
          <p:cNvSpPr txBox="1"/>
          <p:nvPr/>
        </p:nvSpPr>
        <p:spPr>
          <a:xfrm>
            <a:off x="1227201" y="-3479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F38D570-317F-5332-119D-0B93B8630E87}"/>
              </a:ext>
            </a:extLst>
          </p:cNvPr>
          <p:cNvSpPr txBox="1"/>
          <p:nvPr/>
        </p:nvSpPr>
        <p:spPr>
          <a:xfrm>
            <a:off x="1868112" y="-5409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D8EA0E4-B675-85DA-85A9-C4EE6C7DB22F}"/>
              </a:ext>
            </a:extLst>
          </p:cNvPr>
          <p:cNvSpPr txBox="1"/>
          <p:nvPr/>
        </p:nvSpPr>
        <p:spPr>
          <a:xfrm>
            <a:off x="5785921" y="-7715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9D3E38A-3E9A-6FCF-7AF9-DA525742021E}"/>
              </a:ext>
            </a:extLst>
          </p:cNvPr>
          <p:cNvSpPr txBox="1"/>
          <p:nvPr/>
        </p:nvSpPr>
        <p:spPr>
          <a:xfrm>
            <a:off x="10323888" y="-5031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EE93D74-71AC-FA93-0612-6C8D0CDB0EAA}"/>
              </a:ext>
            </a:extLst>
          </p:cNvPr>
          <p:cNvSpPr/>
          <p:nvPr/>
        </p:nvSpPr>
        <p:spPr>
          <a:xfrm>
            <a:off x="3222970" y="-2463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AE2096C-FD34-C8D6-37E6-57807A0092FC}"/>
              </a:ext>
            </a:extLst>
          </p:cNvPr>
          <p:cNvSpPr/>
          <p:nvPr/>
        </p:nvSpPr>
        <p:spPr>
          <a:xfrm>
            <a:off x="3222970" y="-1025710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E67F861-C5ED-2753-FB82-C09BFE276314}"/>
              </a:ext>
            </a:extLst>
          </p:cNvPr>
          <p:cNvSpPr/>
          <p:nvPr/>
        </p:nvSpPr>
        <p:spPr>
          <a:xfrm>
            <a:off x="481262" y="571487"/>
            <a:ext cx="11228183" cy="91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Aptos Black" panose="020B0004020202020204" pitchFamily="34" charset="0"/>
              </a:rPr>
              <a:t>Die Vertrauensfrage und vorzeitige Neuwahlen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9D6C299-24B3-6782-0865-9743EDEC110A}"/>
              </a:ext>
            </a:extLst>
          </p:cNvPr>
          <p:cNvGrpSpPr/>
          <p:nvPr/>
        </p:nvGrpSpPr>
        <p:grpSpPr>
          <a:xfrm>
            <a:off x="-2292895" y="2245907"/>
            <a:ext cx="2114681" cy="2539835"/>
            <a:chOff x="1038117" y="2057374"/>
            <a:chExt cx="2114681" cy="253983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EEF944-0DBD-DCCC-4F53-6DDB61B2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4611" y="2057374"/>
              <a:ext cx="2108187" cy="2108187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22AA9F0-36AD-636D-4376-ED53373C36B7}"/>
                </a:ext>
              </a:extLst>
            </p:cNvPr>
            <p:cNvSpPr txBox="1"/>
            <p:nvPr/>
          </p:nvSpPr>
          <p:spPr>
            <a:xfrm>
              <a:off x="1038117" y="4227877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BUNDESKANZLER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926C87C-3838-E692-D13F-643ABAB200AB}"/>
              </a:ext>
            </a:extLst>
          </p:cNvPr>
          <p:cNvGrpSpPr/>
          <p:nvPr/>
        </p:nvGrpSpPr>
        <p:grpSpPr>
          <a:xfrm>
            <a:off x="12368923" y="1746492"/>
            <a:ext cx="3111165" cy="3111165"/>
            <a:chOff x="6808371" y="1552385"/>
            <a:chExt cx="3111165" cy="3111165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2887E8F1-D21B-EAAF-844F-BA8556EB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08371" y="1552385"/>
              <a:ext cx="3111165" cy="311116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48B1659-255B-6D8B-C13B-0A9454530B82}"/>
                </a:ext>
              </a:extLst>
            </p:cNvPr>
            <p:cNvSpPr txBox="1"/>
            <p:nvPr/>
          </p:nvSpPr>
          <p:spPr>
            <a:xfrm>
              <a:off x="7602526" y="4171503"/>
              <a:ext cx="152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BUNDESTAG</a:t>
              </a:r>
            </a:p>
          </p:txBody>
        </p:sp>
      </p:grp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2EE371F3-94C5-FF9F-DAFE-B88675A57790}"/>
              </a:ext>
            </a:extLst>
          </p:cNvPr>
          <p:cNvSpPr/>
          <p:nvPr/>
        </p:nvSpPr>
        <p:spPr>
          <a:xfrm>
            <a:off x="3505200" y="7099300"/>
            <a:ext cx="3111165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Vertrauensfrage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574B5B7-D664-EE02-D852-B1B8A6EF98FE}"/>
              </a:ext>
            </a:extLst>
          </p:cNvPr>
          <p:cNvSpPr/>
          <p:nvPr/>
        </p:nvSpPr>
        <p:spPr>
          <a:xfrm rot="21192790">
            <a:off x="-11633200" y="376777"/>
            <a:ext cx="4644572" cy="12482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>
                <a:latin typeface="Aptos Black" panose="020B0004020202020204" pitchFamily="34" charset="0"/>
              </a:rPr>
              <a:t>Briefwahl</a:t>
            </a:r>
          </a:p>
        </p:txBody>
      </p:sp>
      <p:sp>
        <p:nvSpPr>
          <p:cNvPr id="10" name="Rechteck: obere Ecken, eine abgerundet, eine abgeschnitten 9">
            <a:extLst>
              <a:ext uri="{FF2B5EF4-FFF2-40B4-BE49-F238E27FC236}">
                <a16:creationId xmlns:a16="http://schemas.microsoft.com/office/drawing/2014/main" id="{1D4E72BB-F14C-38D5-DF80-B415193A6216}"/>
              </a:ext>
            </a:extLst>
          </p:cNvPr>
          <p:cNvSpPr/>
          <p:nvPr/>
        </p:nvSpPr>
        <p:spPr>
          <a:xfrm rot="21192790" flipH="1">
            <a:off x="-11527529" y="2331721"/>
            <a:ext cx="4042149" cy="1248229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Antrag an Gemeinde</a:t>
            </a:r>
          </a:p>
          <a:p>
            <a:pPr algn="r"/>
            <a:r>
              <a:rPr lang="de-DE" sz="1400" dirty="0">
                <a:latin typeface="Aptos Black" panose="020B0004020202020204" pitchFamily="34" charset="0"/>
              </a:rPr>
              <a:t>Bis spätestens Freitag, 15 Uhr vor Wahl</a:t>
            </a:r>
            <a:endParaRPr lang="de-DE" sz="2000" dirty="0">
              <a:latin typeface="Aptos Black" panose="020B0004020202020204" pitchFamily="34" charset="0"/>
            </a:endParaRPr>
          </a:p>
        </p:txBody>
      </p:sp>
      <p:sp>
        <p:nvSpPr>
          <p:cNvPr id="25" name="Raute 24">
            <a:extLst>
              <a:ext uri="{FF2B5EF4-FFF2-40B4-BE49-F238E27FC236}">
                <a16:creationId xmlns:a16="http://schemas.microsoft.com/office/drawing/2014/main" id="{96912BE4-A5CA-4B9E-2016-EDC31C90C842}"/>
              </a:ext>
            </a:extLst>
          </p:cNvPr>
          <p:cNvSpPr/>
          <p:nvPr/>
        </p:nvSpPr>
        <p:spPr>
          <a:xfrm rot="21192790">
            <a:off x="-12009755" y="1826895"/>
            <a:ext cx="890244" cy="93345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</a:rPr>
              <a:t>1</a:t>
            </a:r>
          </a:p>
        </p:txBody>
      </p:sp>
      <p:sp>
        <p:nvSpPr>
          <p:cNvPr id="30" name="Rechteck: obere Ecken, eine abgerundet, eine abgeschnitten 29">
            <a:extLst>
              <a:ext uri="{FF2B5EF4-FFF2-40B4-BE49-F238E27FC236}">
                <a16:creationId xmlns:a16="http://schemas.microsoft.com/office/drawing/2014/main" id="{DE2FA024-FA6D-DF4B-4857-4EE87FBF6462}"/>
              </a:ext>
            </a:extLst>
          </p:cNvPr>
          <p:cNvSpPr/>
          <p:nvPr/>
        </p:nvSpPr>
        <p:spPr>
          <a:xfrm rot="21192790" flipH="1">
            <a:off x="-11527529" y="4545589"/>
            <a:ext cx="4042149" cy="1248229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Unterlagen erhalten</a:t>
            </a:r>
          </a:p>
          <a:p>
            <a:pPr algn="r"/>
            <a:r>
              <a:rPr lang="de-DE" sz="1400" dirty="0">
                <a:latin typeface="Aptos Black" panose="020B0004020202020204" pitchFamily="34" charset="0"/>
              </a:rPr>
              <a:t>Per Post direkt zur Wohnadresse</a:t>
            </a:r>
            <a:endParaRPr lang="de-DE" sz="2000" dirty="0">
              <a:latin typeface="Aptos Black" panose="020B00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619BA14E-3F41-7882-CE9A-5D2340202BF9}"/>
              </a:ext>
            </a:extLst>
          </p:cNvPr>
          <p:cNvSpPr/>
          <p:nvPr/>
        </p:nvSpPr>
        <p:spPr>
          <a:xfrm rot="21192790">
            <a:off x="-12009755" y="4040763"/>
            <a:ext cx="890244" cy="93345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Aptos Black" panose="020B0004020202020204" pitchFamily="34" charset="0"/>
              </a:rPr>
              <a:t>2</a:t>
            </a:r>
          </a:p>
        </p:txBody>
      </p:sp>
      <p:sp>
        <p:nvSpPr>
          <p:cNvPr id="32" name="Rechteck: obere Ecken, eine abgerundet, eine abgeschnitten 31">
            <a:extLst>
              <a:ext uri="{FF2B5EF4-FFF2-40B4-BE49-F238E27FC236}">
                <a16:creationId xmlns:a16="http://schemas.microsoft.com/office/drawing/2014/main" id="{9EA4A31F-28CE-DC2E-8391-F31600CF390A}"/>
              </a:ext>
            </a:extLst>
          </p:cNvPr>
          <p:cNvSpPr/>
          <p:nvPr/>
        </p:nvSpPr>
        <p:spPr>
          <a:xfrm rot="21192790" flipH="1">
            <a:off x="-6112249" y="3327401"/>
            <a:ext cx="5737598" cy="1669142"/>
          </a:xfrm>
          <a:prstGeom prst="snipRoundRect">
            <a:avLst>
              <a:gd name="adj1" fmla="val 10580"/>
              <a:gd name="adj2" fmla="val 36667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</a:rPr>
              <a:t>Unterlagen ausfüllen</a:t>
            </a:r>
          </a:p>
          <a:p>
            <a:pPr algn="r"/>
            <a:r>
              <a:rPr lang="de-DE" dirty="0">
                <a:latin typeface="Aptos Black" panose="020B0004020202020204" pitchFamily="34" charset="0"/>
              </a:rPr>
              <a:t>Und absenden per Post</a:t>
            </a:r>
            <a:endParaRPr lang="de-DE" sz="2800" dirty="0">
              <a:latin typeface="Aptos Black" panose="020B00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B93E38D5-0486-142E-B6D7-FA985AC53372}"/>
              </a:ext>
            </a:extLst>
          </p:cNvPr>
          <p:cNvSpPr/>
          <p:nvPr/>
        </p:nvSpPr>
        <p:spPr>
          <a:xfrm rot="21192790">
            <a:off x="-6781800" y="2667000"/>
            <a:ext cx="1263650" cy="1248229"/>
          </a:xfrm>
          <a:prstGeom prst="diamond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latin typeface="Aptos Black" panose="020B00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146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D0DF9-68D4-6C2C-D475-E4CB82813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8D45C77B-BE57-D14D-07E5-BCF0E4311B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41" t="41383" r="970" b="1992"/>
          <a:stretch/>
        </p:blipFill>
        <p:spPr>
          <a:xfrm>
            <a:off x="0" y="0"/>
            <a:ext cx="12190709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2CB4AFB-EBD9-8569-EA3B-2857F23C9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199" y="-7891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770E100-A90E-A11A-29D9-59E3C70D7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910" y="-7896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4CB857-A791-CAD3-162C-802092418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657" y="-7899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DA3AED3-0248-A4D7-4FE1-23E9DC4B09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160" y="-7898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AB549B8-BD1F-4121-40FE-CAE2F7AF0A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0148" y="-7149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6B11683-0575-CCF9-B576-F8FE7C74107C}"/>
              </a:ext>
            </a:extLst>
          </p:cNvPr>
          <p:cNvSpPr txBox="1"/>
          <p:nvPr/>
        </p:nvSpPr>
        <p:spPr>
          <a:xfrm>
            <a:off x="5595862" y="-6200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2996DA4-DBD2-727D-0D4E-018D75AEEB30}"/>
              </a:ext>
            </a:extLst>
          </p:cNvPr>
          <p:cNvSpPr txBox="1"/>
          <p:nvPr/>
        </p:nvSpPr>
        <p:spPr>
          <a:xfrm>
            <a:off x="8749232" y="-4154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074060E-AD7E-BB11-6843-38B6F07361D0}"/>
              </a:ext>
            </a:extLst>
          </p:cNvPr>
          <p:cNvSpPr txBox="1"/>
          <p:nvPr/>
        </p:nvSpPr>
        <p:spPr>
          <a:xfrm>
            <a:off x="2971177" y="-4800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B8EFF04-63DB-C351-9893-1EDA5F4ADA86}"/>
              </a:ext>
            </a:extLst>
          </p:cNvPr>
          <p:cNvSpPr txBox="1"/>
          <p:nvPr/>
        </p:nvSpPr>
        <p:spPr>
          <a:xfrm>
            <a:off x="2249651" y="-3572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E842E68-11DD-4B56-FA8A-35DFC8F47676}"/>
              </a:ext>
            </a:extLst>
          </p:cNvPr>
          <p:cNvSpPr txBox="1"/>
          <p:nvPr/>
        </p:nvSpPr>
        <p:spPr>
          <a:xfrm>
            <a:off x="1735876" y="-10218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0FD48C-35D1-1271-53AD-3FEBF3160FA0}"/>
              </a:ext>
            </a:extLst>
          </p:cNvPr>
          <p:cNvSpPr txBox="1"/>
          <p:nvPr/>
        </p:nvSpPr>
        <p:spPr>
          <a:xfrm>
            <a:off x="1227201" y="-3479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33224FD-7904-6F4A-F043-92256D16E85F}"/>
              </a:ext>
            </a:extLst>
          </p:cNvPr>
          <p:cNvSpPr txBox="1"/>
          <p:nvPr/>
        </p:nvSpPr>
        <p:spPr>
          <a:xfrm>
            <a:off x="1868112" y="-5409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D4437AB-F166-1147-8355-351D72FC3780}"/>
              </a:ext>
            </a:extLst>
          </p:cNvPr>
          <p:cNvSpPr txBox="1"/>
          <p:nvPr/>
        </p:nvSpPr>
        <p:spPr>
          <a:xfrm>
            <a:off x="5785921" y="-7715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1C4B3DC-679E-E5CB-90EE-699D2C1DE82C}"/>
              </a:ext>
            </a:extLst>
          </p:cNvPr>
          <p:cNvSpPr txBox="1"/>
          <p:nvPr/>
        </p:nvSpPr>
        <p:spPr>
          <a:xfrm>
            <a:off x="10323888" y="-5031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91A2078-8D54-5B10-B218-66B267B3D077}"/>
              </a:ext>
            </a:extLst>
          </p:cNvPr>
          <p:cNvSpPr/>
          <p:nvPr/>
        </p:nvSpPr>
        <p:spPr>
          <a:xfrm>
            <a:off x="3222970" y="-2463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81CFF9D-44AB-2461-E360-FED4E1F06C10}"/>
              </a:ext>
            </a:extLst>
          </p:cNvPr>
          <p:cNvSpPr/>
          <p:nvPr/>
        </p:nvSpPr>
        <p:spPr>
          <a:xfrm>
            <a:off x="3222970" y="-1025710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459141F-518B-6DE6-F6A5-E8D59988D33F}"/>
              </a:ext>
            </a:extLst>
          </p:cNvPr>
          <p:cNvSpPr/>
          <p:nvPr/>
        </p:nvSpPr>
        <p:spPr>
          <a:xfrm>
            <a:off x="481262" y="571487"/>
            <a:ext cx="11228183" cy="91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Aptos Black" panose="020B0004020202020204" pitchFamily="34" charset="0"/>
              </a:rPr>
              <a:t>Die Vertrauensfrage und vorzeitige Neuwahlen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83B9D40-3956-37CC-E823-9EF8F554B53D}"/>
              </a:ext>
            </a:extLst>
          </p:cNvPr>
          <p:cNvGrpSpPr/>
          <p:nvPr/>
        </p:nvGrpSpPr>
        <p:grpSpPr>
          <a:xfrm>
            <a:off x="1079910" y="2247982"/>
            <a:ext cx="2114681" cy="2539835"/>
            <a:chOff x="1038117" y="2057374"/>
            <a:chExt cx="2114681" cy="253983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1532ED2-F359-EF53-89EB-F1D2FEFAC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4611" y="2057374"/>
              <a:ext cx="2108187" cy="2108187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D1CFF71-7D25-FAD2-42D4-3EFD857C43A2}"/>
                </a:ext>
              </a:extLst>
            </p:cNvPr>
            <p:cNvSpPr txBox="1"/>
            <p:nvPr/>
          </p:nvSpPr>
          <p:spPr>
            <a:xfrm>
              <a:off x="1038117" y="4227877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BUNDESKANZLER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389069-404F-0A0E-F5B6-1A430BDB40C5}"/>
              </a:ext>
            </a:extLst>
          </p:cNvPr>
          <p:cNvGrpSpPr/>
          <p:nvPr/>
        </p:nvGrpSpPr>
        <p:grpSpPr>
          <a:xfrm>
            <a:off x="12495923" y="1746492"/>
            <a:ext cx="3111165" cy="3111165"/>
            <a:chOff x="6808371" y="1552385"/>
            <a:chExt cx="3111165" cy="3111165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8C392FD9-3A8C-4D4B-063A-9E15AF77B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08371" y="1552385"/>
              <a:ext cx="3111165" cy="311116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9BBFF86-83BA-F513-B809-54CADC49BD7E}"/>
                </a:ext>
              </a:extLst>
            </p:cNvPr>
            <p:cNvSpPr txBox="1"/>
            <p:nvPr/>
          </p:nvSpPr>
          <p:spPr>
            <a:xfrm>
              <a:off x="7602526" y="4171503"/>
              <a:ext cx="152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BUNDESTAG</a:t>
              </a:r>
            </a:p>
          </p:txBody>
        </p:sp>
      </p:grp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F613ABCE-E9FE-4D2F-0BEC-321234541911}"/>
              </a:ext>
            </a:extLst>
          </p:cNvPr>
          <p:cNvSpPr/>
          <p:nvPr/>
        </p:nvSpPr>
        <p:spPr>
          <a:xfrm>
            <a:off x="3505200" y="7429487"/>
            <a:ext cx="3111165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Vertrauensfrage</a:t>
            </a:r>
          </a:p>
        </p:txBody>
      </p:sp>
    </p:spTree>
    <p:extLst>
      <p:ext uri="{BB962C8B-B14F-4D97-AF65-F5344CB8AC3E}">
        <p14:creationId xmlns:p14="http://schemas.microsoft.com/office/powerpoint/2010/main" val="199270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DD8A7-2079-119F-2F39-491C72C7E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1ED1C5F0-A289-BFBA-5F72-11549D097E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41" t="41383" r="970" b="1992"/>
          <a:stretch/>
        </p:blipFill>
        <p:spPr>
          <a:xfrm>
            <a:off x="0" y="0"/>
            <a:ext cx="12190709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C5E56D-8E47-D23C-5534-3D516DAF1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199" y="-7891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62626B-4705-DC78-14D0-72A700561E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910" y="-7896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79B29B6-0973-EFBF-44C3-A4ADF50244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657" y="-7899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BEF12F-19A7-B8A0-5185-F2E8C1A855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160" y="-7898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44EFE0-128B-1BCB-3E6D-B14D09BAE3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0148" y="-7149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8374019-D645-9004-96E0-AA26FCE80320}"/>
              </a:ext>
            </a:extLst>
          </p:cNvPr>
          <p:cNvSpPr txBox="1"/>
          <p:nvPr/>
        </p:nvSpPr>
        <p:spPr>
          <a:xfrm>
            <a:off x="5595862" y="-6200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DE2FEE5-24B2-A148-5EDE-CC3A8AB5D08A}"/>
              </a:ext>
            </a:extLst>
          </p:cNvPr>
          <p:cNvSpPr txBox="1"/>
          <p:nvPr/>
        </p:nvSpPr>
        <p:spPr>
          <a:xfrm>
            <a:off x="8749232" y="-4154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5CF77B7-521C-B3A7-2DCC-4FDC2E67C635}"/>
              </a:ext>
            </a:extLst>
          </p:cNvPr>
          <p:cNvSpPr txBox="1"/>
          <p:nvPr/>
        </p:nvSpPr>
        <p:spPr>
          <a:xfrm>
            <a:off x="2971177" y="-4800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87DAF0-3C4B-D340-D8EF-679E2EE95E6D}"/>
              </a:ext>
            </a:extLst>
          </p:cNvPr>
          <p:cNvSpPr txBox="1"/>
          <p:nvPr/>
        </p:nvSpPr>
        <p:spPr>
          <a:xfrm>
            <a:off x="2249651" y="-3572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1499FBD-ECAD-1B04-9E46-8D62E287515A}"/>
              </a:ext>
            </a:extLst>
          </p:cNvPr>
          <p:cNvSpPr txBox="1"/>
          <p:nvPr/>
        </p:nvSpPr>
        <p:spPr>
          <a:xfrm>
            <a:off x="1735876" y="-10218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8AE2A7-ABF3-A8E6-F26D-E1AC05D64BED}"/>
              </a:ext>
            </a:extLst>
          </p:cNvPr>
          <p:cNvSpPr txBox="1"/>
          <p:nvPr/>
        </p:nvSpPr>
        <p:spPr>
          <a:xfrm>
            <a:off x="1227201" y="-3479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31504EA-9E0D-187C-EF1F-A0274873FCA9}"/>
              </a:ext>
            </a:extLst>
          </p:cNvPr>
          <p:cNvSpPr txBox="1"/>
          <p:nvPr/>
        </p:nvSpPr>
        <p:spPr>
          <a:xfrm>
            <a:off x="1868112" y="-5409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EBCD-D20B-7963-048F-8DC841406571}"/>
              </a:ext>
            </a:extLst>
          </p:cNvPr>
          <p:cNvSpPr txBox="1"/>
          <p:nvPr/>
        </p:nvSpPr>
        <p:spPr>
          <a:xfrm>
            <a:off x="5785921" y="-7715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2537626-7C72-02F2-DECF-805FBBC0531C}"/>
              </a:ext>
            </a:extLst>
          </p:cNvPr>
          <p:cNvSpPr txBox="1"/>
          <p:nvPr/>
        </p:nvSpPr>
        <p:spPr>
          <a:xfrm>
            <a:off x="10323888" y="-5031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2CBA666-D5B9-95C0-F7EC-1C05DEFD9AB4}"/>
              </a:ext>
            </a:extLst>
          </p:cNvPr>
          <p:cNvSpPr/>
          <p:nvPr/>
        </p:nvSpPr>
        <p:spPr>
          <a:xfrm>
            <a:off x="3222970" y="-2463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525B94E-D149-0291-0C8E-25B20FE4ED3D}"/>
              </a:ext>
            </a:extLst>
          </p:cNvPr>
          <p:cNvSpPr/>
          <p:nvPr/>
        </p:nvSpPr>
        <p:spPr>
          <a:xfrm>
            <a:off x="3222970" y="-1025710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431904B-61A1-E027-9518-6FC3EA96DB3C}"/>
              </a:ext>
            </a:extLst>
          </p:cNvPr>
          <p:cNvSpPr/>
          <p:nvPr/>
        </p:nvSpPr>
        <p:spPr>
          <a:xfrm>
            <a:off x="481262" y="571487"/>
            <a:ext cx="11228183" cy="91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Aptos Black" panose="020B0004020202020204" pitchFamily="34" charset="0"/>
              </a:rPr>
              <a:t>Die Vertrauensfrage und vorzeitige Neuwahlen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BA7794C-C3B8-19CE-6783-4FFD75782FE3}"/>
              </a:ext>
            </a:extLst>
          </p:cNvPr>
          <p:cNvGrpSpPr/>
          <p:nvPr/>
        </p:nvGrpSpPr>
        <p:grpSpPr>
          <a:xfrm>
            <a:off x="1079910" y="2247982"/>
            <a:ext cx="2114681" cy="2539835"/>
            <a:chOff x="1038117" y="2057374"/>
            <a:chExt cx="2114681" cy="253983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2313176-0312-F51B-9B1D-DB8D4805D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4611" y="2057374"/>
              <a:ext cx="2108187" cy="2108187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9824AB-5943-CFB6-8FC4-9FF55B826C8B}"/>
                </a:ext>
              </a:extLst>
            </p:cNvPr>
            <p:cNvSpPr txBox="1"/>
            <p:nvPr/>
          </p:nvSpPr>
          <p:spPr>
            <a:xfrm>
              <a:off x="1038117" y="4227877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BUNDESKANZLER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7C03F6B-2BAD-32FB-9229-650B6A131DE1}"/>
              </a:ext>
            </a:extLst>
          </p:cNvPr>
          <p:cNvGrpSpPr/>
          <p:nvPr/>
        </p:nvGrpSpPr>
        <p:grpSpPr>
          <a:xfrm>
            <a:off x="7212723" y="1746492"/>
            <a:ext cx="3111165" cy="3111165"/>
            <a:chOff x="6808371" y="1552385"/>
            <a:chExt cx="3111165" cy="3111165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B85C359B-EF84-7562-564C-C57B2D19B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08371" y="1552385"/>
              <a:ext cx="3111165" cy="311116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07324E-57A4-9A31-2EF4-F812323A0A81}"/>
                </a:ext>
              </a:extLst>
            </p:cNvPr>
            <p:cNvSpPr txBox="1"/>
            <p:nvPr/>
          </p:nvSpPr>
          <p:spPr>
            <a:xfrm>
              <a:off x="7602526" y="4171503"/>
              <a:ext cx="152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BUNDESTAG</a:t>
              </a:r>
            </a:p>
          </p:txBody>
        </p:sp>
      </p:grp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0067CEA4-AC08-7E3F-B41A-136096A657D4}"/>
              </a:ext>
            </a:extLst>
          </p:cNvPr>
          <p:cNvSpPr/>
          <p:nvPr/>
        </p:nvSpPr>
        <p:spPr>
          <a:xfrm rot="17955479">
            <a:off x="3380618" y="7867099"/>
            <a:ext cx="3111165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Vertrauensfrage</a:t>
            </a:r>
          </a:p>
        </p:txBody>
      </p:sp>
    </p:spTree>
    <p:extLst>
      <p:ext uri="{BB962C8B-B14F-4D97-AF65-F5344CB8AC3E}">
        <p14:creationId xmlns:p14="http://schemas.microsoft.com/office/powerpoint/2010/main" val="65322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93B082-C3DC-5B59-3CCD-D2DC4317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9F9E4C52-4167-16AF-9BD8-ECD1BB2622C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41" t="41383" r="970" b="1992"/>
          <a:stretch/>
        </p:blipFill>
        <p:spPr>
          <a:xfrm>
            <a:off x="0" y="0"/>
            <a:ext cx="12190709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A591702-F7EF-0B3A-8A9B-95DFEA66B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199" y="-7891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9701BB-E739-16FA-16F5-D1507D13C0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910" y="-7896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102FC1C-4B68-664C-7A60-C7AF4C7360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657" y="-7899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91D82E9-63A8-9EBA-8141-FF1E47E454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160" y="-7898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501B828-E14C-B83B-1DE4-FD9A29B91A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0148" y="-7149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C5FB94C-82C9-C59D-A9F5-D6BD45165708}"/>
              </a:ext>
            </a:extLst>
          </p:cNvPr>
          <p:cNvSpPr txBox="1"/>
          <p:nvPr/>
        </p:nvSpPr>
        <p:spPr>
          <a:xfrm>
            <a:off x="5595862" y="-6200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CE1E2C-FDD7-47B1-3BE3-8E5883E9DDDF}"/>
              </a:ext>
            </a:extLst>
          </p:cNvPr>
          <p:cNvSpPr txBox="1"/>
          <p:nvPr/>
        </p:nvSpPr>
        <p:spPr>
          <a:xfrm>
            <a:off x="8749232" y="-4154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12032ED-F492-E3FE-E54F-6C84E24404A8}"/>
              </a:ext>
            </a:extLst>
          </p:cNvPr>
          <p:cNvSpPr txBox="1"/>
          <p:nvPr/>
        </p:nvSpPr>
        <p:spPr>
          <a:xfrm>
            <a:off x="2971177" y="-4800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2DB4DFF-13FC-6C9F-08B4-8A656635BFBC}"/>
              </a:ext>
            </a:extLst>
          </p:cNvPr>
          <p:cNvSpPr txBox="1"/>
          <p:nvPr/>
        </p:nvSpPr>
        <p:spPr>
          <a:xfrm>
            <a:off x="2249651" y="-3572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F37D72A-0380-2FF3-295E-C6C977CA135D}"/>
              </a:ext>
            </a:extLst>
          </p:cNvPr>
          <p:cNvSpPr txBox="1"/>
          <p:nvPr/>
        </p:nvSpPr>
        <p:spPr>
          <a:xfrm>
            <a:off x="1735876" y="-10218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03066F-CDA5-1439-DCA7-8023F28B30D3}"/>
              </a:ext>
            </a:extLst>
          </p:cNvPr>
          <p:cNvSpPr txBox="1"/>
          <p:nvPr/>
        </p:nvSpPr>
        <p:spPr>
          <a:xfrm>
            <a:off x="1227201" y="-3479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C5847BF-8CAC-7BD5-FDA1-3D978680DD8B}"/>
              </a:ext>
            </a:extLst>
          </p:cNvPr>
          <p:cNvSpPr txBox="1"/>
          <p:nvPr/>
        </p:nvSpPr>
        <p:spPr>
          <a:xfrm>
            <a:off x="1868112" y="-5409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C055DFC-543E-91A7-5D8A-100F19745DAB}"/>
              </a:ext>
            </a:extLst>
          </p:cNvPr>
          <p:cNvSpPr txBox="1"/>
          <p:nvPr/>
        </p:nvSpPr>
        <p:spPr>
          <a:xfrm>
            <a:off x="5785921" y="-7715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659FA37-A6A6-C177-76FA-2A645437E785}"/>
              </a:ext>
            </a:extLst>
          </p:cNvPr>
          <p:cNvSpPr txBox="1"/>
          <p:nvPr/>
        </p:nvSpPr>
        <p:spPr>
          <a:xfrm>
            <a:off x="10323888" y="-5031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711D385C-EF75-9689-BC34-7C7290DC7132}"/>
              </a:ext>
            </a:extLst>
          </p:cNvPr>
          <p:cNvSpPr/>
          <p:nvPr/>
        </p:nvSpPr>
        <p:spPr>
          <a:xfrm>
            <a:off x="3222970" y="-2463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5AF9A4-5A2C-82F9-F3F9-B8C0EE31F0F8}"/>
              </a:ext>
            </a:extLst>
          </p:cNvPr>
          <p:cNvSpPr/>
          <p:nvPr/>
        </p:nvSpPr>
        <p:spPr>
          <a:xfrm>
            <a:off x="3222970" y="-1025710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A138CB-14D7-7886-4AFF-042B8834365B}"/>
              </a:ext>
            </a:extLst>
          </p:cNvPr>
          <p:cNvSpPr/>
          <p:nvPr/>
        </p:nvSpPr>
        <p:spPr>
          <a:xfrm>
            <a:off x="481262" y="571487"/>
            <a:ext cx="11228183" cy="91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Aptos Black" panose="020B0004020202020204" pitchFamily="34" charset="0"/>
              </a:rPr>
              <a:t>Die Vertrauensfrage und vorzeitige Neuwahlen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1246A50-FF0B-F19E-2120-83014761035F}"/>
              </a:ext>
            </a:extLst>
          </p:cNvPr>
          <p:cNvGrpSpPr/>
          <p:nvPr/>
        </p:nvGrpSpPr>
        <p:grpSpPr>
          <a:xfrm>
            <a:off x="1079910" y="2247982"/>
            <a:ext cx="2114681" cy="2539835"/>
            <a:chOff x="1038117" y="2057374"/>
            <a:chExt cx="2114681" cy="253983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E2AE691-AD42-9761-D01B-A282C85C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4611" y="2057374"/>
              <a:ext cx="2108187" cy="2108187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4758251-2C85-32FE-EE45-D5F8C4EB0CD8}"/>
                </a:ext>
              </a:extLst>
            </p:cNvPr>
            <p:cNvSpPr txBox="1"/>
            <p:nvPr/>
          </p:nvSpPr>
          <p:spPr>
            <a:xfrm>
              <a:off x="1038117" y="4227877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BUNDESKANZLER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C33E5DC-19FD-DA2E-0A30-840BEF751EC6}"/>
              </a:ext>
            </a:extLst>
          </p:cNvPr>
          <p:cNvGrpSpPr/>
          <p:nvPr/>
        </p:nvGrpSpPr>
        <p:grpSpPr>
          <a:xfrm>
            <a:off x="7212723" y="1746492"/>
            <a:ext cx="3111165" cy="3111165"/>
            <a:chOff x="6808371" y="1552385"/>
            <a:chExt cx="3111165" cy="3111165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805286B4-3662-168B-078C-421CE94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08371" y="1552385"/>
              <a:ext cx="3111165" cy="311116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79BE99B-F144-CF6D-D738-4C15F844B0E7}"/>
                </a:ext>
              </a:extLst>
            </p:cNvPr>
            <p:cNvSpPr txBox="1"/>
            <p:nvPr/>
          </p:nvSpPr>
          <p:spPr>
            <a:xfrm>
              <a:off x="7602526" y="4171503"/>
              <a:ext cx="152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BUNDESTAG</a:t>
              </a:r>
            </a:p>
          </p:txBody>
        </p:sp>
      </p:grp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86839B7-22FB-02A0-1A78-9E8D18319C2D}"/>
              </a:ext>
            </a:extLst>
          </p:cNvPr>
          <p:cNvSpPr/>
          <p:nvPr/>
        </p:nvSpPr>
        <p:spPr>
          <a:xfrm>
            <a:off x="3505200" y="3009900"/>
            <a:ext cx="3111165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Vertrauensfrage</a:t>
            </a:r>
          </a:p>
        </p:txBody>
      </p:sp>
    </p:spTree>
    <p:extLst>
      <p:ext uri="{BB962C8B-B14F-4D97-AF65-F5344CB8AC3E}">
        <p14:creationId xmlns:p14="http://schemas.microsoft.com/office/powerpoint/2010/main" val="1625891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6DC104-EFE4-BB4A-1E00-650226CE7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6E22D9F5-2400-D3A7-370F-9C8CC0521C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41" t="41383" r="970" b="1992"/>
          <a:stretch/>
        </p:blipFill>
        <p:spPr>
          <a:xfrm>
            <a:off x="0" y="0"/>
            <a:ext cx="12190709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2B29257-7039-F691-F87E-4BE7B78DF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199" y="-7891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92362-871D-44BC-A280-28B34DB23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910" y="-7896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D4591C1-3C7D-9E4F-D34F-66D908C73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657" y="-7899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DBAF06D-690D-7B53-D869-2247DF1D32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160" y="-7898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59A543-19E6-B3E9-882E-91C20A4D0B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0148" y="-7149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2B97F3B-34F8-5459-7BB3-7D02E40D4110}"/>
              </a:ext>
            </a:extLst>
          </p:cNvPr>
          <p:cNvSpPr txBox="1"/>
          <p:nvPr/>
        </p:nvSpPr>
        <p:spPr>
          <a:xfrm>
            <a:off x="5595862" y="-6200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1950EB0-84E9-54CF-9A6C-75BA439BF2A5}"/>
              </a:ext>
            </a:extLst>
          </p:cNvPr>
          <p:cNvSpPr txBox="1"/>
          <p:nvPr/>
        </p:nvSpPr>
        <p:spPr>
          <a:xfrm>
            <a:off x="8749232" y="-4154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75D2C25-B4B4-BF5B-97FE-04ECAA0A68E2}"/>
              </a:ext>
            </a:extLst>
          </p:cNvPr>
          <p:cNvSpPr txBox="1"/>
          <p:nvPr/>
        </p:nvSpPr>
        <p:spPr>
          <a:xfrm>
            <a:off x="2971177" y="-4800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9A21AEC-5833-6EE1-4246-FC0BD5D89D24}"/>
              </a:ext>
            </a:extLst>
          </p:cNvPr>
          <p:cNvSpPr txBox="1"/>
          <p:nvPr/>
        </p:nvSpPr>
        <p:spPr>
          <a:xfrm>
            <a:off x="2249651" y="-3572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619C02-EC48-531D-015F-67BDDA1E07CA}"/>
              </a:ext>
            </a:extLst>
          </p:cNvPr>
          <p:cNvSpPr txBox="1"/>
          <p:nvPr/>
        </p:nvSpPr>
        <p:spPr>
          <a:xfrm>
            <a:off x="1735876" y="-10218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D0B5F02-7070-6E54-28FA-01D06E44CC99}"/>
              </a:ext>
            </a:extLst>
          </p:cNvPr>
          <p:cNvSpPr txBox="1"/>
          <p:nvPr/>
        </p:nvSpPr>
        <p:spPr>
          <a:xfrm>
            <a:off x="1227201" y="-3479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3E66C9C-13D8-24D3-60C8-E8F53CD0315A}"/>
              </a:ext>
            </a:extLst>
          </p:cNvPr>
          <p:cNvSpPr txBox="1"/>
          <p:nvPr/>
        </p:nvSpPr>
        <p:spPr>
          <a:xfrm>
            <a:off x="1868112" y="-5409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A8A78AC-FA82-6A4E-3A32-BE4169B557A3}"/>
              </a:ext>
            </a:extLst>
          </p:cNvPr>
          <p:cNvSpPr txBox="1"/>
          <p:nvPr/>
        </p:nvSpPr>
        <p:spPr>
          <a:xfrm>
            <a:off x="5785921" y="-7715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49E0AD3-8CD0-A260-0CE0-943AB9B6185A}"/>
              </a:ext>
            </a:extLst>
          </p:cNvPr>
          <p:cNvSpPr txBox="1"/>
          <p:nvPr/>
        </p:nvSpPr>
        <p:spPr>
          <a:xfrm>
            <a:off x="10323888" y="-5031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97559AC-89BA-6611-5FD9-F1AEBBAC6450}"/>
              </a:ext>
            </a:extLst>
          </p:cNvPr>
          <p:cNvSpPr/>
          <p:nvPr/>
        </p:nvSpPr>
        <p:spPr>
          <a:xfrm>
            <a:off x="3222970" y="-2463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D4695EF-35DF-86BC-5BFB-B6863FAC310A}"/>
              </a:ext>
            </a:extLst>
          </p:cNvPr>
          <p:cNvSpPr/>
          <p:nvPr/>
        </p:nvSpPr>
        <p:spPr>
          <a:xfrm>
            <a:off x="3222970" y="-1025710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6746101-E8E7-64D0-9EAE-7B4E4690949A}"/>
              </a:ext>
            </a:extLst>
          </p:cNvPr>
          <p:cNvSpPr/>
          <p:nvPr/>
        </p:nvSpPr>
        <p:spPr>
          <a:xfrm>
            <a:off x="481262" y="571487"/>
            <a:ext cx="11228183" cy="91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Aptos Black" panose="020B0004020202020204" pitchFamily="34" charset="0"/>
              </a:rPr>
              <a:t>Die Vertrauensfrage und vorzeitige Neuwahlen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83C3305-3CCF-AC50-4010-EBF53E9B974D}"/>
              </a:ext>
            </a:extLst>
          </p:cNvPr>
          <p:cNvGrpSpPr/>
          <p:nvPr/>
        </p:nvGrpSpPr>
        <p:grpSpPr>
          <a:xfrm>
            <a:off x="-5981290" y="2247982"/>
            <a:ext cx="2114681" cy="2539835"/>
            <a:chOff x="1038117" y="2057374"/>
            <a:chExt cx="2114681" cy="253983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2833393-EF5E-18D1-348A-C49E0E96A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4611" y="2057374"/>
              <a:ext cx="2108187" cy="2108187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FEECD2D-536D-346D-518C-40A6A63729F8}"/>
                </a:ext>
              </a:extLst>
            </p:cNvPr>
            <p:cNvSpPr txBox="1"/>
            <p:nvPr/>
          </p:nvSpPr>
          <p:spPr>
            <a:xfrm>
              <a:off x="1038117" y="4227877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BUNDESKANZLER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8920F9E-BC3D-ABF6-37C4-3AA4D6D08CB6}"/>
              </a:ext>
            </a:extLst>
          </p:cNvPr>
          <p:cNvGrpSpPr/>
          <p:nvPr/>
        </p:nvGrpSpPr>
        <p:grpSpPr>
          <a:xfrm>
            <a:off x="4539770" y="1283104"/>
            <a:ext cx="3111165" cy="3111165"/>
            <a:chOff x="6808371" y="1552385"/>
            <a:chExt cx="3111165" cy="3111165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A06CBB5C-4346-2856-D578-E6D4F2F24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08371" y="1552385"/>
              <a:ext cx="3111165" cy="311116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725FCB9-701E-CAEC-2210-B948A9317E3A}"/>
                </a:ext>
              </a:extLst>
            </p:cNvPr>
            <p:cNvSpPr txBox="1"/>
            <p:nvPr/>
          </p:nvSpPr>
          <p:spPr>
            <a:xfrm>
              <a:off x="7602526" y="4171503"/>
              <a:ext cx="152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BUNDESTAG</a:t>
              </a:r>
            </a:p>
          </p:txBody>
        </p:sp>
      </p:grp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AEFD4DE6-A909-A508-4F60-30C5055DFAA0}"/>
              </a:ext>
            </a:extLst>
          </p:cNvPr>
          <p:cNvSpPr/>
          <p:nvPr/>
        </p:nvSpPr>
        <p:spPr>
          <a:xfrm flipH="1">
            <a:off x="-3637504" y="2971800"/>
            <a:ext cx="3111164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Vertrauensfrage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278015A0-9A4A-63BA-839B-642FCFEA95A4}"/>
              </a:ext>
            </a:extLst>
          </p:cNvPr>
          <p:cNvSpPr/>
          <p:nvPr/>
        </p:nvSpPr>
        <p:spPr>
          <a:xfrm rot="18525749" flipH="1">
            <a:off x="3248487" y="4097720"/>
            <a:ext cx="1538268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JA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89A4E178-0E0C-D34D-8030-ACD32C14C99E}"/>
              </a:ext>
            </a:extLst>
          </p:cNvPr>
          <p:cNvSpPr/>
          <p:nvPr/>
        </p:nvSpPr>
        <p:spPr>
          <a:xfrm rot="2509499">
            <a:off x="7511410" y="4004921"/>
            <a:ext cx="1357062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NEIN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7F753F-279B-EC5F-BA67-9918844A2838}"/>
              </a:ext>
            </a:extLst>
          </p:cNvPr>
          <p:cNvSpPr/>
          <p:nvPr/>
        </p:nvSpPr>
        <p:spPr>
          <a:xfrm>
            <a:off x="1409071" y="5558989"/>
            <a:ext cx="4166367" cy="66929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ptos Black" panose="020B0004020202020204" pitchFamily="34" charset="0"/>
              </a:rPr>
              <a:t>Regierung setzt Arbeit fort</a:t>
            </a:r>
          </a:p>
        </p:txBody>
      </p:sp>
    </p:spTree>
    <p:extLst>
      <p:ext uri="{BB962C8B-B14F-4D97-AF65-F5344CB8AC3E}">
        <p14:creationId xmlns:p14="http://schemas.microsoft.com/office/powerpoint/2010/main" val="220197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52668B-E16C-AB32-C2A4-69CE619A8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67E45F97-A2B1-297D-2672-966F3AAEF2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44" t="2257" r="32680" b="41118"/>
          <a:stretch/>
        </p:blipFill>
        <p:spPr>
          <a:xfrm>
            <a:off x="-120854" y="1"/>
            <a:ext cx="12312853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129405B-E4EF-C97A-C7E3-304671709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53001" y="-16527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7498AA-B798-CF01-C71C-B0AE8321C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67290" y="-16532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3ED864F-7431-6D41-8644-96977CB5F4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59543" y="-16535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5CDEF4A-8861-122B-7457-182977F902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64040" y="-16534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2D0328A-965B-357B-EC36-BDD390EF76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517052" y="-15785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1B168F1-33D6-1A94-BCC8-762C51F99DB2}"/>
              </a:ext>
            </a:extLst>
          </p:cNvPr>
          <p:cNvSpPr txBox="1"/>
          <p:nvPr/>
        </p:nvSpPr>
        <p:spPr>
          <a:xfrm>
            <a:off x="-3751338" y="-14836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8B2F3F-98A4-FE10-5D32-AFF6C06BD2C7}"/>
              </a:ext>
            </a:extLst>
          </p:cNvPr>
          <p:cNvSpPr txBox="1"/>
          <p:nvPr/>
        </p:nvSpPr>
        <p:spPr>
          <a:xfrm>
            <a:off x="-597968" y="-12790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AC2E8E-FC0F-468E-4570-18866CFD0B4B}"/>
              </a:ext>
            </a:extLst>
          </p:cNvPr>
          <p:cNvSpPr txBox="1"/>
          <p:nvPr/>
        </p:nvSpPr>
        <p:spPr>
          <a:xfrm>
            <a:off x="-6376023" y="-13436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99C1A6C-5083-ECF5-E233-F3ADAD8ED65A}"/>
              </a:ext>
            </a:extLst>
          </p:cNvPr>
          <p:cNvSpPr txBox="1"/>
          <p:nvPr/>
        </p:nvSpPr>
        <p:spPr>
          <a:xfrm>
            <a:off x="-7097549" y="-12208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FBCF69A-23D4-0FD8-61C2-F4F85B616626}"/>
              </a:ext>
            </a:extLst>
          </p:cNvPr>
          <p:cNvSpPr txBox="1"/>
          <p:nvPr/>
        </p:nvSpPr>
        <p:spPr>
          <a:xfrm>
            <a:off x="-7611324" y="-18854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5218458-C80D-18C0-F6B0-9ADFBEF102EE}"/>
              </a:ext>
            </a:extLst>
          </p:cNvPr>
          <p:cNvSpPr txBox="1"/>
          <p:nvPr/>
        </p:nvSpPr>
        <p:spPr>
          <a:xfrm>
            <a:off x="-8119999" y="-12115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C992D3-3A2A-4E02-874E-8ACC80A5967B}"/>
              </a:ext>
            </a:extLst>
          </p:cNvPr>
          <p:cNvSpPr txBox="1"/>
          <p:nvPr/>
        </p:nvSpPr>
        <p:spPr>
          <a:xfrm>
            <a:off x="-7479088" y="-14045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E1034B-644E-D820-EA37-52BB8E9CA051}"/>
              </a:ext>
            </a:extLst>
          </p:cNvPr>
          <p:cNvSpPr txBox="1"/>
          <p:nvPr/>
        </p:nvSpPr>
        <p:spPr>
          <a:xfrm>
            <a:off x="-3561279" y="-16351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0C8F801-B9A5-172C-D3D8-39D97FC2512B}"/>
              </a:ext>
            </a:extLst>
          </p:cNvPr>
          <p:cNvSpPr txBox="1"/>
          <p:nvPr/>
        </p:nvSpPr>
        <p:spPr>
          <a:xfrm>
            <a:off x="976688" y="-13667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6F7F0DA-0D3E-32F0-E86B-18B985E04DAB}"/>
              </a:ext>
            </a:extLst>
          </p:cNvPr>
          <p:cNvSpPr/>
          <p:nvPr/>
        </p:nvSpPr>
        <p:spPr>
          <a:xfrm>
            <a:off x="-6124230" y="-11099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394B2F7-2AC6-8D61-4B21-9BBEF919012A}"/>
              </a:ext>
            </a:extLst>
          </p:cNvPr>
          <p:cNvSpPr/>
          <p:nvPr/>
        </p:nvSpPr>
        <p:spPr>
          <a:xfrm>
            <a:off x="-6124230" y="-9661710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21ED702-88C5-AFA8-20CC-D2AEB2CAA463}"/>
              </a:ext>
            </a:extLst>
          </p:cNvPr>
          <p:cNvSpPr/>
          <p:nvPr/>
        </p:nvSpPr>
        <p:spPr>
          <a:xfrm>
            <a:off x="-8865938" y="-8064513"/>
            <a:ext cx="11228183" cy="91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Aptos Black" panose="020B0004020202020204" pitchFamily="34" charset="0"/>
              </a:rPr>
              <a:t>Die Vertrauensfrage und vorzeitige Neuwahlen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3F57403-AE59-1C29-BABC-823718BC6AD4}"/>
              </a:ext>
            </a:extLst>
          </p:cNvPr>
          <p:cNvGrpSpPr/>
          <p:nvPr/>
        </p:nvGrpSpPr>
        <p:grpSpPr>
          <a:xfrm>
            <a:off x="-15328490" y="-6388018"/>
            <a:ext cx="2114681" cy="2539835"/>
            <a:chOff x="1038117" y="2057374"/>
            <a:chExt cx="2114681" cy="253983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A8E4294D-6C8E-25A7-DBE3-E6B5B0713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4611" y="2057374"/>
              <a:ext cx="2108187" cy="2108187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3120D76-A0FC-0293-CBAA-A04EE33EBC1A}"/>
                </a:ext>
              </a:extLst>
            </p:cNvPr>
            <p:cNvSpPr txBox="1"/>
            <p:nvPr/>
          </p:nvSpPr>
          <p:spPr>
            <a:xfrm>
              <a:off x="1038117" y="4227877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BUNDESKANZLER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25AC0A7-23BB-5982-334D-C9E46FF4508A}"/>
              </a:ext>
            </a:extLst>
          </p:cNvPr>
          <p:cNvGrpSpPr/>
          <p:nvPr/>
        </p:nvGrpSpPr>
        <p:grpSpPr>
          <a:xfrm>
            <a:off x="-4807430" y="-7352896"/>
            <a:ext cx="3111165" cy="3111165"/>
            <a:chOff x="6808371" y="1552385"/>
            <a:chExt cx="3111165" cy="3111165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40458B76-A195-742C-5D05-8D41892B7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08371" y="1552385"/>
              <a:ext cx="3111165" cy="311116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A89EEC0-4837-4A8E-39B3-D5C072A7008E}"/>
                </a:ext>
              </a:extLst>
            </p:cNvPr>
            <p:cNvSpPr txBox="1"/>
            <p:nvPr/>
          </p:nvSpPr>
          <p:spPr>
            <a:xfrm>
              <a:off x="7602526" y="4171503"/>
              <a:ext cx="152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BUNDESTAG</a:t>
              </a:r>
            </a:p>
          </p:txBody>
        </p:sp>
      </p:grp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56F8CA67-A03A-B4A5-EEA6-9D2DC3FD80D0}"/>
              </a:ext>
            </a:extLst>
          </p:cNvPr>
          <p:cNvSpPr/>
          <p:nvPr/>
        </p:nvSpPr>
        <p:spPr>
          <a:xfrm flipH="1">
            <a:off x="-12984704" y="-5664200"/>
            <a:ext cx="3111164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Vertrauensfrage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2E18132-0392-C226-2145-21A5DE7DF923}"/>
              </a:ext>
            </a:extLst>
          </p:cNvPr>
          <p:cNvSpPr/>
          <p:nvPr/>
        </p:nvSpPr>
        <p:spPr>
          <a:xfrm rot="18525749" flipH="1">
            <a:off x="-6098713" y="-4538280"/>
            <a:ext cx="1538268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JA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F3B3A2A5-C492-8668-E723-A7559F8C1455}"/>
              </a:ext>
            </a:extLst>
          </p:cNvPr>
          <p:cNvSpPr/>
          <p:nvPr/>
        </p:nvSpPr>
        <p:spPr>
          <a:xfrm rot="2509499">
            <a:off x="-1835790" y="-4631079"/>
            <a:ext cx="1357062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NEIN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B3FF52E-DBE2-8D62-BE6D-0A7EAFD531D0}"/>
              </a:ext>
            </a:extLst>
          </p:cNvPr>
          <p:cNvSpPr/>
          <p:nvPr/>
        </p:nvSpPr>
        <p:spPr>
          <a:xfrm>
            <a:off x="-7938129" y="-3077011"/>
            <a:ext cx="4166367" cy="66929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ptos Black" panose="020B0004020202020204" pitchFamily="34" charset="0"/>
              </a:rPr>
              <a:t>Regierung setzt Arbeit fort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5413766-EA0B-EA32-F1C6-C939129A658B}"/>
              </a:ext>
            </a:extLst>
          </p:cNvPr>
          <p:cNvSpPr/>
          <p:nvPr/>
        </p:nvSpPr>
        <p:spPr>
          <a:xfrm>
            <a:off x="2190194" y="1162050"/>
            <a:ext cx="7811612" cy="11049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ptos Black" panose="020B0004020202020204" pitchFamily="34" charset="0"/>
              </a:rPr>
              <a:t>Vorschlag an Bundespräsidenten, den Bundestag aufzulösen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1BD7905-0919-5A7C-F0B3-360713089FAA}"/>
              </a:ext>
            </a:extLst>
          </p:cNvPr>
          <p:cNvSpPr/>
          <p:nvPr/>
        </p:nvSpPr>
        <p:spPr>
          <a:xfrm>
            <a:off x="2362245" y="7239001"/>
            <a:ext cx="7811612" cy="11049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latin typeface="Aptos Black" panose="020B0004020202020204" pitchFamily="34" charset="0"/>
              </a:rPr>
              <a:t>NEUWAHLEN</a:t>
            </a:r>
          </a:p>
        </p:txBody>
      </p:sp>
    </p:spTree>
    <p:extLst>
      <p:ext uri="{BB962C8B-B14F-4D97-AF65-F5344CB8AC3E}">
        <p14:creationId xmlns:p14="http://schemas.microsoft.com/office/powerpoint/2010/main" val="4267209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CE212-4030-82A6-12FE-9D5F38892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C2C7A3C9-423B-94B2-1E22-F22F1C5E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3488" b="1541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F011AE-AF56-FDA7-84DF-71DD3B6A3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11EE860-626E-77D9-C8DB-0714C775E420}"/>
              </a:ext>
            </a:extLst>
          </p:cNvPr>
          <p:cNvSpPr txBox="1"/>
          <p:nvPr/>
        </p:nvSpPr>
        <p:spPr>
          <a:xfrm>
            <a:off x="152400" y="152400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F6F5AB6-C3DD-FC93-2721-06F954015F6D}"/>
              </a:ext>
            </a:extLst>
          </p:cNvPr>
          <p:cNvSpPr/>
          <p:nvPr/>
        </p:nvSpPr>
        <p:spPr>
          <a:xfrm>
            <a:off x="1117601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50C6D39-0BA2-2A39-4A4B-7FCF067BF339}"/>
              </a:ext>
            </a:extLst>
          </p:cNvPr>
          <p:cNvSpPr/>
          <p:nvPr/>
        </p:nvSpPr>
        <p:spPr>
          <a:xfrm>
            <a:off x="6429828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7292F8D-860B-84F6-3E91-908A1F752F60}"/>
              </a:ext>
            </a:extLst>
          </p:cNvPr>
          <p:cNvSpPr/>
          <p:nvPr/>
        </p:nvSpPr>
        <p:spPr>
          <a:xfrm>
            <a:off x="2416628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DA1086-D747-D17A-0B69-D9DCCC629A60}"/>
              </a:ext>
            </a:extLst>
          </p:cNvPr>
          <p:cNvSpPr txBox="1"/>
          <p:nvPr/>
        </p:nvSpPr>
        <p:spPr>
          <a:xfrm>
            <a:off x="152400" y="-776514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</p:spTree>
    <p:extLst>
      <p:ext uri="{BB962C8B-B14F-4D97-AF65-F5344CB8AC3E}">
        <p14:creationId xmlns:p14="http://schemas.microsoft.com/office/powerpoint/2010/main" val="118503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C3960-F088-77CD-1093-A76D96729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D872503D-BED6-CA94-4EDE-35A4A5ED0A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44" t="2257" r="32680" b="41118"/>
          <a:stretch/>
        </p:blipFill>
        <p:spPr>
          <a:xfrm>
            <a:off x="-120854" y="1"/>
            <a:ext cx="12312853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EDAEB72-F228-CDDB-308A-7A1E9B969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53001" y="-16527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079F7B9-3244-E5D0-E97F-EA4D9E2956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67290" y="-16532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2B9D5C9-ABA9-8D1B-6635-530F4ADA14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59543" y="-16535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6A922C3-761B-C52A-54A3-DAC8BBFEA2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64040" y="-16534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93B658C-5679-F786-23B6-EA0D0F2933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517052" y="-15785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5F78063-D235-7344-7E4F-702808FAA2A0}"/>
              </a:ext>
            </a:extLst>
          </p:cNvPr>
          <p:cNvSpPr txBox="1"/>
          <p:nvPr/>
        </p:nvSpPr>
        <p:spPr>
          <a:xfrm>
            <a:off x="-3751338" y="-14836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7EB3FA-1A56-1C8F-929D-D0F657532CA7}"/>
              </a:ext>
            </a:extLst>
          </p:cNvPr>
          <p:cNvSpPr txBox="1"/>
          <p:nvPr/>
        </p:nvSpPr>
        <p:spPr>
          <a:xfrm>
            <a:off x="-597968" y="-12790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3764C77-8599-DC9C-5620-F3E930A0B4C9}"/>
              </a:ext>
            </a:extLst>
          </p:cNvPr>
          <p:cNvSpPr txBox="1"/>
          <p:nvPr/>
        </p:nvSpPr>
        <p:spPr>
          <a:xfrm>
            <a:off x="-6376023" y="-13436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3E4D3F-BAF5-4F98-C869-836D2D402648}"/>
              </a:ext>
            </a:extLst>
          </p:cNvPr>
          <p:cNvSpPr txBox="1"/>
          <p:nvPr/>
        </p:nvSpPr>
        <p:spPr>
          <a:xfrm>
            <a:off x="-7097549" y="-12208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B9DE944-B796-FBC2-474A-9AD60FC6A5F4}"/>
              </a:ext>
            </a:extLst>
          </p:cNvPr>
          <p:cNvSpPr txBox="1"/>
          <p:nvPr/>
        </p:nvSpPr>
        <p:spPr>
          <a:xfrm>
            <a:off x="-7611324" y="-18854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63175B-7630-4959-5D2B-F5E8CA701532}"/>
              </a:ext>
            </a:extLst>
          </p:cNvPr>
          <p:cNvSpPr txBox="1"/>
          <p:nvPr/>
        </p:nvSpPr>
        <p:spPr>
          <a:xfrm>
            <a:off x="-8119999" y="-12115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AFA970C-562A-BFFD-B92F-47BC26EE3A43}"/>
              </a:ext>
            </a:extLst>
          </p:cNvPr>
          <p:cNvSpPr txBox="1"/>
          <p:nvPr/>
        </p:nvSpPr>
        <p:spPr>
          <a:xfrm>
            <a:off x="-7479088" y="-14045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D01A973-A578-E92A-C5E5-D96080A9F4C5}"/>
              </a:ext>
            </a:extLst>
          </p:cNvPr>
          <p:cNvSpPr txBox="1"/>
          <p:nvPr/>
        </p:nvSpPr>
        <p:spPr>
          <a:xfrm>
            <a:off x="-3561279" y="-16351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A52174-D099-C6E9-C2F7-47577F9E9F7D}"/>
              </a:ext>
            </a:extLst>
          </p:cNvPr>
          <p:cNvSpPr txBox="1"/>
          <p:nvPr/>
        </p:nvSpPr>
        <p:spPr>
          <a:xfrm>
            <a:off x="976688" y="-13667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B559658-B7D6-13EB-E986-312DB563A754}"/>
              </a:ext>
            </a:extLst>
          </p:cNvPr>
          <p:cNvSpPr/>
          <p:nvPr/>
        </p:nvSpPr>
        <p:spPr>
          <a:xfrm>
            <a:off x="-6124230" y="-11099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D4BFF93-57BC-A1A7-234E-971FCA68A87D}"/>
              </a:ext>
            </a:extLst>
          </p:cNvPr>
          <p:cNvSpPr/>
          <p:nvPr/>
        </p:nvSpPr>
        <p:spPr>
          <a:xfrm>
            <a:off x="-6124230" y="-9661710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EB3ED07-3279-E772-9212-A542E5D310CC}"/>
              </a:ext>
            </a:extLst>
          </p:cNvPr>
          <p:cNvSpPr/>
          <p:nvPr/>
        </p:nvSpPr>
        <p:spPr>
          <a:xfrm>
            <a:off x="-8865938" y="-8064513"/>
            <a:ext cx="11228183" cy="91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Aptos Black" panose="020B0004020202020204" pitchFamily="34" charset="0"/>
              </a:rPr>
              <a:t>Die Vertrauensfrage und vorzeitige Neuwahlen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378C83F-C129-27E1-17A7-56E9D190DF73}"/>
              </a:ext>
            </a:extLst>
          </p:cNvPr>
          <p:cNvGrpSpPr/>
          <p:nvPr/>
        </p:nvGrpSpPr>
        <p:grpSpPr>
          <a:xfrm>
            <a:off x="-15328490" y="-6388018"/>
            <a:ext cx="2114681" cy="2539835"/>
            <a:chOff x="1038117" y="2057374"/>
            <a:chExt cx="2114681" cy="253983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5200841-3849-E401-BD60-C4CB70F51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4611" y="2057374"/>
              <a:ext cx="2108187" cy="2108187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F80F107-5F00-55FF-A411-0927BD8366A9}"/>
                </a:ext>
              </a:extLst>
            </p:cNvPr>
            <p:cNvSpPr txBox="1"/>
            <p:nvPr/>
          </p:nvSpPr>
          <p:spPr>
            <a:xfrm>
              <a:off x="1038117" y="4227877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BUNDESKANZLER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144B5E0-C8EA-D8C0-1620-4909BD36085F}"/>
              </a:ext>
            </a:extLst>
          </p:cNvPr>
          <p:cNvGrpSpPr/>
          <p:nvPr/>
        </p:nvGrpSpPr>
        <p:grpSpPr>
          <a:xfrm>
            <a:off x="-4807430" y="-7352896"/>
            <a:ext cx="3111165" cy="3111165"/>
            <a:chOff x="6808371" y="1552385"/>
            <a:chExt cx="3111165" cy="3111165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8C81978B-1031-5663-6DDD-29DB0EBA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08371" y="1552385"/>
              <a:ext cx="3111165" cy="311116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7117813-ABA9-B61E-D6E5-E6B1D3B569BB}"/>
                </a:ext>
              </a:extLst>
            </p:cNvPr>
            <p:cNvSpPr txBox="1"/>
            <p:nvPr/>
          </p:nvSpPr>
          <p:spPr>
            <a:xfrm>
              <a:off x="7602526" y="4171503"/>
              <a:ext cx="152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BUNDESTAG</a:t>
              </a:r>
            </a:p>
          </p:txBody>
        </p:sp>
      </p:grp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16DB18A6-C312-9345-02B5-967D5FAFCE6D}"/>
              </a:ext>
            </a:extLst>
          </p:cNvPr>
          <p:cNvSpPr/>
          <p:nvPr/>
        </p:nvSpPr>
        <p:spPr>
          <a:xfrm flipH="1">
            <a:off x="-12984704" y="-5664200"/>
            <a:ext cx="3111164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Vertrauensfrage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9E963C3-5A1B-4C63-A873-B9E1439438D2}"/>
              </a:ext>
            </a:extLst>
          </p:cNvPr>
          <p:cNvSpPr/>
          <p:nvPr/>
        </p:nvSpPr>
        <p:spPr>
          <a:xfrm rot="18525749" flipH="1">
            <a:off x="-6098713" y="-4538280"/>
            <a:ext cx="1538268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JA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4782FD2E-9C84-BAF0-BD2D-A23EB3F8BE1A}"/>
              </a:ext>
            </a:extLst>
          </p:cNvPr>
          <p:cNvSpPr/>
          <p:nvPr/>
        </p:nvSpPr>
        <p:spPr>
          <a:xfrm rot="2509499">
            <a:off x="-1835790" y="-4631079"/>
            <a:ext cx="1357062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NEIN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E111368-1245-92E1-EC38-7360F38916B6}"/>
              </a:ext>
            </a:extLst>
          </p:cNvPr>
          <p:cNvSpPr/>
          <p:nvPr/>
        </p:nvSpPr>
        <p:spPr>
          <a:xfrm>
            <a:off x="-7938129" y="-3077011"/>
            <a:ext cx="4166367" cy="66929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ptos Black" panose="020B0004020202020204" pitchFamily="34" charset="0"/>
              </a:rPr>
              <a:t>Regierung setzt Arbeit fort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8C23E0F-E80D-FD6F-6C95-A1BBD29E3929}"/>
              </a:ext>
            </a:extLst>
          </p:cNvPr>
          <p:cNvSpPr/>
          <p:nvPr/>
        </p:nvSpPr>
        <p:spPr>
          <a:xfrm>
            <a:off x="2190194" y="1162050"/>
            <a:ext cx="7811612" cy="11049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ptos Black" panose="020B0004020202020204" pitchFamily="34" charset="0"/>
              </a:rPr>
              <a:t>Vorschlag an Bundespräsidenten, den Bundestag aufzulösen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34CCB6C-75A7-C73D-756B-9A926F69F7EF}"/>
              </a:ext>
            </a:extLst>
          </p:cNvPr>
          <p:cNvSpPr/>
          <p:nvPr/>
        </p:nvSpPr>
        <p:spPr>
          <a:xfrm>
            <a:off x="2362245" y="7218556"/>
            <a:ext cx="7811612" cy="11049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latin typeface="Aptos Black" panose="020B0004020202020204" pitchFamily="34" charset="0"/>
              </a:rPr>
              <a:t>NEUWAHLEN</a:t>
            </a:r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4C733732-96FA-7437-63B1-3DA4E2B63FCC}"/>
              </a:ext>
            </a:extLst>
          </p:cNvPr>
          <p:cNvSpPr/>
          <p:nvPr/>
        </p:nvSpPr>
        <p:spPr>
          <a:xfrm rot="20761118">
            <a:off x="-3115992" y="3216966"/>
            <a:ext cx="2839453" cy="1104901"/>
          </a:xfrm>
          <a:prstGeom prst="downArrow">
            <a:avLst>
              <a:gd name="adj1" fmla="val 50000"/>
              <a:gd name="adj2" fmla="val 45902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ptos Black" panose="020B0004020202020204" pitchFamily="34" charset="0"/>
              </a:rPr>
              <a:t>Erfolgreich</a:t>
            </a:r>
          </a:p>
        </p:txBody>
      </p:sp>
    </p:spTree>
    <p:extLst>
      <p:ext uri="{BB962C8B-B14F-4D97-AF65-F5344CB8AC3E}">
        <p14:creationId xmlns:p14="http://schemas.microsoft.com/office/powerpoint/2010/main" val="1513015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637277-7690-131E-8CAF-BF941225F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5CF2F141-7546-0070-A479-68E0FBBCF4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44" t="2257" r="32680" b="41118"/>
          <a:stretch/>
        </p:blipFill>
        <p:spPr>
          <a:xfrm>
            <a:off x="-120854" y="1"/>
            <a:ext cx="12312853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449EB13-22CA-5C75-21A3-71EF8CB6F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53001" y="-16527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ED4589F-8A20-322B-D1A6-16BFFA89C1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67290" y="-16532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C2242B6-CAFE-AF81-9DA3-C26D54BF79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59543" y="-16535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56C6CE1-A862-9522-E9AD-F714855011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64040" y="-16534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9FD4C7-1F31-B9AF-A84A-CF4C0497EB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517052" y="-15785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469BA23-95FC-BF77-C0AB-76167AE5E648}"/>
              </a:ext>
            </a:extLst>
          </p:cNvPr>
          <p:cNvSpPr txBox="1"/>
          <p:nvPr/>
        </p:nvSpPr>
        <p:spPr>
          <a:xfrm>
            <a:off x="-3751338" y="-14836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82F6DC2-A3F6-E774-7E90-9D0E4774AF8F}"/>
              </a:ext>
            </a:extLst>
          </p:cNvPr>
          <p:cNvSpPr txBox="1"/>
          <p:nvPr/>
        </p:nvSpPr>
        <p:spPr>
          <a:xfrm>
            <a:off x="-597968" y="-12790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C6C1489-5076-DE49-B320-F8183722B96D}"/>
              </a:ext>
            </a:extLst>
          </p:cNvPr>
          <p:cNvSpPr txBox="1"/>
          <p:nvPr/>
        </p:nvSpPr>
        <p:spPr>
          <a:xfrm>
            <a:off x="-6376023" y="-13436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DB969C5-1418-F979-4BCC-9CA1D819F7F4}"/>
              </a:ext>
            </a:extLst>
          </p:cNvPr>
          <p:cNvSpPr txBox="1"/>
          <p:nvPr/>
        </p:nvSpPr>
        <p:spPr>
          <a:xfrm>
            <a:off x="-7097549" y="-12208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15B8894-09A1-ED7E-4E45-DA3ABEAE2897}"/>
              </a:ext>
            </a:extLst>
          </p:cNvPr>
          <p:cNvSpPr txBox="1"/>
          <p:nvPr/>
        </p:nvSpPr>
        <p:spPr>
          <a:xfrm>
            <a:off x="-7611324" y="-18854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0D0D2E-7442-3C73-625A-3CCA376DBA92}"/>
              </a:ext>
            </a:extLst>
          </p:cNvPr>
          <p:cNvSpPr txBox="1"/>
          <p:nvPr/>
        </p:nvSpPr>
        <p:spPr>
          <a:xfrm>
            <a:off x="-8119999" y="-12115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C6AAEC-8C78-26C2-4898-BD3CD4639FB1}"/>
              </a:ext>
            </a:extLst>
          </p:cNvPr>
          <p:cNvSpPr txBox="1"/>
          <p:nvPr/>
        </p:nvSpPr>
        <p:spPr>
          <a:xfrm>
            <a:off x="-7479088" y="-14045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B580ADB-A912-E608-A948-9F5647363B54}"/>
              </a:ext>
            </a:extLst>
          </p:cNvPr>
          <p:cNvSpPr txBox="1"/>
          <p:nvPr/>
        </p:nvSpPr>
        <p:spPr>
          <a:xfrm>
            <a:off x="-3561279" y="-16351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3AA47E3-BC73-9E01-D378-001119B64F86}"/>
              </a:ext>
            </a:extLst>
          </p:cNvPr>
          <p:cNvSpPr txBox="1"/>
          <p:nvPr/>
        </p:nvSpPr>
        <p:spPr>
          <a:xfrm>
            <a:off x="976688" y="-13667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7A187DA8-E96C-DCE0-3E74-32A036B27673}"/>
              </a:ext>
            </a:extLst>
          </p:cNvPr>
          <p:cNvSpPr/>
          <p:nvPr/>
        </p:nvSpPr>
        <p:spPr>
          <a:xfrm>
            <a:off x="-6124230" y="-11099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460E322-5E02-A79A-F694-DD139DB8D441}"/>
              </a:ext>
            </a:extLst>
          </p:cNvPr>
          <p:cNvSpPr/>
          <p:nvPr/>
        </p:nvSpPr>
        <p:spPr>
          <a:xfrm>
            <a:off x="-6124230" y="-9661710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ACDF2AF-C47A-880B-A745-6E820A3264E9}"/>
              </a:ext>
            </a:extLst>
          </p:cNvPr>
          <p:cNvSpPr/>
          <p:nvPr/>
        </p:nvSpPr>
        <p:spPr>
          <a:xfrm>
            <a:off x="-8865938" y="-8064513"/>
            <a:ext cx="11228183" cy="91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Aptos Black" panose="020B0004020202020204" pitchFamily="34" charset="0"/>
              </a:rPr>
              <a:t>Die Vertrauensfrage und vorzeitige Neuwahlen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39A197A-FA1C-0F72-2D03-3A63845E62F2}"/>
              </a:ext>
            </a:extLst>
          </p:cNvPr>
          <p:cNvGrpSpPr/>
          <p:nvPr/>
        </p:nvGrpSpPr>
        <p:grpSpPr>
          <a:xfrm>
            <a:off x="-15328490" y="-6388018"/>
            <a:ext cx="2114681" cy="2539835"/>
            <a:chOff x="1038117" y="2057374"/>
            <a:chExt cx="2114681" cy="253983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2778BF1-D708-CA6E-459F-7623445B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4611" y="2057374"/>
              <a:ext cx="2108187" cy="2108187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D29BBE2-10E3-81D9-788C-4E0713A421E1}"/>
                </a:ext>
              </a:extLst>
            </p:cNvPr>
            <p:cNvSpPr txBox="1"/>
            <p:nvPr/>
          </p:nvSpPr>
          <p:spPr>
            <a:xfrm>
              <a:off x="1038117" y="4227877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BUNDESKANZLER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790F1F1-2AE1-099D-968A-C70CA524C06D}"/>
              </a:ext>
            </a:extLst>
          </p:cNvPr>
          <p:cNvGrpSpPr/>
          <p:nvPr/>
        </p:nvGrpSpPr>
        <p:grpSpPr>
          <a:xfrm>
            <a:off x="-4807430" y="-7352896"/>
            <a:ext cx="3111165" cy="3111165"/>
            <a:chOff x="6808371" y="1552385"/>
            <a:chExt cx="3111165" cy="3111165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3E8E7144-AFAC-AFEF-DE25-559D9D2FF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08371" y="1552385"/>
              <a:ext cx="3111165" cy="311116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474F88F-4574-7E81-7D75-B040FFC90688}"/>
                </a:ext>
              </a:extLst>
            </p:cNvPr>
            <p:cNvSpPr txBox="1"/>
            <p:nvPr/>
          </p:nvSpPr>
          <p:spPr>
            <a:xfrm>
              <a:off x="7602526" y="4171503"/>
              <a:ext cx="152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BUNDESTAG</a:t>
              </a:r>
            </a:p>
          </p:txBody>
        </p:sp>
      </p:grp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6C8AB21D-951F-5145-A9C7-54AF6D7D6F5B}"/>
              </a:ext>
            </a:extLst>
          </p:cNvPr>
          <p:cNvSpPr/>
          <p:nvPr/>
        </p:nvSpPr>
        <p:spPr>
          <a:xfrm flipH="1">
            <a:off x="-12984704" y="-5664200"/>
            <a:ext cx="3111164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Vertrauensfrage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67B39AC-CA7B-389A-0C00-3E1A118A0973}"/>
              </a:ext>
            </a:extLst>
          </p:cNvPr>
          <p:cNvSpPr/>
          <p:nvPr/>
        </p:nvSpPr>
        <p:spPr>
          <a:xfrm rot="18525749" flipH="1">
            <a:off x="-6098713" y="-4538280"/>
            <a:ext cx="1538268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JA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4213843D-0A50-C8D7-13B2-7F6A82EFCBE9}"/>
              </a:ext>
            </a:extLst>
          </p:cNvPr>
          <p:cNvSpPr/>
          <p:nvPr/>
        </p:nvSpPr>
        <p:spPr>
          <a:xfrm rot="2509499">
            <a:off x="-1835790" y="-4631079"/>
            <a:ext cx="1357062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NEIN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986D6C2-6DB8-01FF-09BA-50C54B995746}"/>
              </a:ext>
            </a:extLst>
          </p:cNvPr>
          <p:cNvSpPr/>
          <p:nvPr/>
        </p:nvSpPr>
        <p:spPr>
          <a:xfrm>
            <a:off x="-7938129" y="-3077011"/>
            <a:ext cx="4166367" cy="66929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ptos Black" panose="020B0004020202020204" pitchFamily="34" charset="0"/>
              </a:rPr>
              <a:t>Regierung setzt Arbeit fort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00F16A2-E675-AC93-D435-79BD179D6610}"/>
              </a:ext>
            </a:extLst>
          </p:cNvPr>
          <p:cNvSpPr/>
          <p:nvPr/>
        </p:nvSpPr>
        <p:spPr>
          <a:xfrm>
            <a:off x="2190194" y="1162050"/>
            <a:ext cx="7811612" cy="11049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ptos Black" panose="020B0004020202020204" pitchFamily="34" charset="0"/>
              </a:rPr>
              <a:t>Vorschlag an Bundespräsidenten, den Bundestag aufzulösen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608A3DB-C0B6-C976-F588-38F5A5861734}"/>
              </a:ext>
            </a:extLst>
          </p:cNvPr>
          <p:cNvSpPr/>
          <p:nvPr/>
        </p:nvSpPr>
        <p:spPr>
          <a:xfrm>
            <a:off x="2362245" y="3695701"/>
            <a:ext cx="7811612" cy="11049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latin typeface="Aptos Black" panose="020B0004020202020204" pitchFamily="34" charset="0"/>
              </a:rPr>
              <a:t>NEUWAHLEN</a:t>
            </a:r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6D3B0588-901A-247A-A4F1-222A16BE99C3}"/>
              </a:ext>
            </a:extLst>
          </p:cNvPr>
          <p:cNvSpPr/>
          <p:nvPr/>
        </p:nvSpPr>
        <p:spPr>
          <a:xfrm>
            <a:off x="4615845" y="2463564"/>
            <a:ext cx="2839453" cy="1104901"/>
          </a:xfrm>
          <a:prstGeom prst="downArrow">
            <a:avLst>
              <a:gd name="adj1" fmla="val 50000"/>
              <a:gd name="adj2" fmla="val 45902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ptos Black" panose="020B0004020202020204" pitchFamily="34" charset="0"/>
              </a:rPr>
              <a:t>Erfolgreich</a:t>
            </a:r>
          </a:p>
        </p:txBody>
      </p:sp>
    </p:spTree>
    <p:extLst>
      <p:ext uri="{BB962C8B-B14F-4D97-AF65-F5344CB8AC3E}">
        <p14:creationId xmlns:p14="http://schemas.microsoft.com/office/powerpoint/2010/main" val="47795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78EA15-7456-B22A-0629-8E186CB60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856B7256-F475-1B8E-F838-93DBD98072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44" t="2257" r="870" b="3490"/>
          <a:stretch/>
        </p:blipFill>
        <p:spPr>
          <a:xfrm>
            <a:off x="-597967" y="1"/>
            <a:ext cx="12789968" cy="8073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F7D306E-971F-5AC5-2576-3E6D97FC7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53001" y="-16527628"/>
            <a:ext cx="10309810" cy="51477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B0DAB1F-AB42-0EEE-A7B9-5F7D1FE8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67290" y="-16532299"/>
            <a:ext cx="10322894" cy="51543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49C7D4-9E41-3D77-B69A-2521FD88EE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59543" y="-16535536"/>
            <a:ext cx="10322894" cy="5154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4234B0-F294-55B1-83D7-FEE237AC4C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64040" y="-16534696"/>
            <a:ext cx="10322894" cy="51543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D1A9F40-6C3A-6049-7EF1-2F0CF09546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517052" y="-15785915"/>
            <a:ext cx="8818518" cy="44031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1175B32-BFD6-CF70-11FB-6E72C13142D2}"/>
              </a:ext>
            </a:extLst>
          </p:cNvPr>
          <p:cNvSpPr txBox="1"/>
          <p:nvPr/>
        </p:nvSpPr>
        <p:spPr>
          <a:xfrm>
            <a:off x="-3751338" y="-14836654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249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83BE328-841A-E5CB-9EC0-CC7DFC323847}"/>
              </a:ext>
            </a:extLst>
          </p:cNvPr>
          <p:cNvSpPr txBox="1"/>
          <p:nvPr/>
        </p:nvSpPr>
        <p:spPr>
          <a:xfrm>
            <a:off x="-597968" y="-12790269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179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EEA1C5-9D86-91F4-ED77-153F9873BFE0}"/>
              </a:ext>
            </a:extLst>
          </p:cNvPr>
          <p:cNvSpPr txBox="1"/>
          <p:nvPr/>
        </p:nvSpPr>
        <p:spPr>
          <a:xfrm>
            <a:off x="-6376023" y="-13436600"/>
            <a:ext cx="14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120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4BE2B43-5A43-1CE0-EAE5-98BBC78789CB}"/>
              </a:ext>
            </a:extLst>
          </p:cNvPr>
          <p:cNvSpPr txBox="1"/>
          <p:nvPr/>
        </p:nvSpPr>
        <p:spPr>
          <a:xfrm>
            <a:off x="-7097549" y="-12208203"/>
            <a:ext cx="1022450" cy="64633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3600" dirty="0"/>
              <a:t>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B47F53-9381-573A-9674-C7EA2C531A21}"/>
              </a:ext>
            </a:extLst>
          </p:cNvPr>
          <p:cNvSpPr txBox="1"/>
          <p:nvPr/>
        </p:nvSpPr>
        <p:spPr>
          <a:xfrm>
            <a:off x="-7611324" y="-18854124"/>
            <a:ext cx="30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598 Sitze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948FB8A-8A1A-AB6F-A9DB-29A2B249E8FD}"/>
              </a:ext>
            </a:extLst>
          </p:cNvPr>
          <p:cNvSpPr txBox="1"/>
          <p:nvPr/>
        </p:nvSpPr>
        <p:spPr>
          <a:xfrm>
            <a:off x="-8119999" y="-1211586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A761C5-FF8A-73EA-7C7C-BB72F45A0BEA}"/>
              </a:ext>
            </a:extLst>
          </p:cNvPr>
          <p:cNvSpPr txBox="1"/>
          <p:nvPr/>
        </p:nvSpPr>
        <p:spPr>
          <a:xfrm>
            <a:off x="-7479088" y="-14045999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20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2D442F7-4E6F-8DBD-DAA6-9F4319B13060}"/>
              </a:ext>
            </a:extLst>
          </p:cNvPr>
          <p:cNvSpPr txBox="1"/>
          <p:nvPr/>
        </p:nvSpPr>
        <p:spPr>
          <a:xfrm>
            <a:off x="-3561279" y="-16351318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A6C72DD-7095-EC36-8176-8CF8C500C1CE}"/>
              </a:ext>
            </a:extLst>
          </p:cNvPr>
          <p:cNvSpPr txBox="1"/>
          <p:nvPr/>
        </p:nvSpPr>
        <p:spPr>
          <a:xfrm>
            <a:off x="976688" y="-13667433"/>
            <a:ext cx="102245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800">
                <a:solidFill>
                  <a:schemeClr val="bg1"/>
                </a:solidFill>
                <a:latin typeface="Aptos Black" panose="020B0004020202020204" pitchFamily="34" charset="0"/>
              </a:defRPr>
            </a:lvl1pPr>
          </a:lstStyle>
          <a:p>
            <a:r>
              <a:rPr lang="de-DE" sz="2400" dirty="0"/>
              <a:t>30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71CB1AD-F52D-2B80-5F6F-33915E35F8D1}"/>
              </a:ext>
            </a:extLst>
          </p:cNvPr>
          <p:cNvSpPr/>
          <p:nvPr/>
        </p:nvSpPr>
        <p:spPr>
          <a:xfrm>
            <a:off x="-6124230" y="-11099909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Ausgleichsmandate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8AF7EBB-D7CE-F35D-D43E-2EC9355152CC}"/>
              </a:ext>
            </a:extLst>
          </p:cNvPr>
          <p:cNvSpPr/>
          <p:nvPr/>
        </p:nvSpPr>
        <p:spPr>
          <a:xfrm>
            <a:off x="-6124230" y="-9661710"/>
            <a:ext cx="6032874" cy="84182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Aptos Black" panose="020B0004020202020204" pitchFamily="34" charset="0"/>
              </a:rPr>
              <a:t>5% Hürde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7F3D6A9-27C5-A727-4DAA-D947131BB95F}"/>
              </a:ext>
            </a:extLst>
          </p:cNvPr>
          <p:cNvSpPr/>
          <p:nvPr/>
        </p:nvSpPr>
        <p:spPr>
          <a:xfrm>
            <a:off x="-8865938" y="-8064513"/>
            <a:ext cx="11228183" cy="91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Aptos Black" panose="020B0004020202020204" pitchFamily="34" charset="0"/>
              </a:rPr>
              <a:t>Die Vertrauensfrage und vorzeitige Neuwahlen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F03725F-FE9E-07AE-F666-53F2E40C55A1}"/>
              </a:ext>
            </a:extLst>
          </p:cNvPr>
          <p:cNvGrpSpPr/>
          <p:nvPr/>
        </p:nvGrpSpPr>
        <p:grpSpPr>
          <a:xfrm>
            <a:off x="-15328490" y="-6388018"/>
            <a:ext cx="2114681" cy="2539835"/>
            <a:chOff x="1038117" y="2057374"/>
            <a:chExt cx="2114681" cy="253983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C6A774D-F5EA-588D-D080-ACDBCA0A7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4611" y="2057374"/>
              <a:ext cx="2108187" cy="2108187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77924E0-3E43-3788-436D-435DED0499B5}"/>
                </a:ext>
              </a:extLst>
            </p:cNvPr>
            <p:cNvSpPr txBox="1"/>
            <p:nvPr/>
          </p:nvSpPr>
          <p:spPr>
            <a:xfrm>
              <a:off x="1038117" y="4227877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BUNDESKANZLER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B16F8CB-A9E3-A495-DED0-F3C508495403}"/>
              </a:ext>
            </a:extLst>
          </p:cNvPr>
          <p:cNvGrpSpPr/>
          <p:nvPr/>
        </p:nvGrpSpPr>
        <p:grpSpPr>
          <a:xfrm>
            <a:off x="-4807430" y="-7352896"/>
            <a:ext cx="3111165" cy="3111165"/>
            <a:chOff x="6808371" y="1552385"/>
            <a:chExt cx="3111165" cy="3111165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996537FF-7C21-424F-7E84-A93495543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08371" y="1552385"/>
              <a:ext cx="3111165" cy="311116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C63F3894-F1D0-EA45-E579-6E0EE4CF62C1}"/>
                </a:ext>
              </a:extLst>
            </p:cNvPr>
            <p:cNvSpPr txBox="1"/>
            <p:nvPr/>
          </p:nvSpPr>
          <p:spPr>
            <a:xfrm>
              <a:off x="7602526" y="4171503"/>
              <a:ext cx="152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BUNDESTAG</a:t>
              </a:r>
            </a:p>
          </p:txBody>
        </p:sp>
      </p:grp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624C3CD9-EAE5-BFC8-916C-EE782F32443D}"/>
              </a:ext>
            </a:extLst>
          </p:cNvPr>
          <p:cNvSpPr/>
          <p:nvPr/>
        </p:nvSpPr>
        <p:spPr>
          <a:xfrm flipH="1">
            <a:off x="-12984704" y="-5664200"/>
            <a:ext cx="3111164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Vertrauensfrage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29FC6C-080F-11A8-5FC8-E73A9D1124DF}"/>
              </a:ext>
            </a:extLst>
          </p:cNvPr>
          <p:cNvSpPr/>
          <p:nvPr/>
        </p:nvSpPr>
        <p:spPr>
          <a:xfrm rot="18525749" flipH="1">
            <a:off x="-6098713" y="-4538280"/>
            <a:ext cx="1538268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JA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52116E4E-32C5-A4A4-532E-CC0E3CDC7953}"/>
              </a:ext>
            </a:extLst>
          </p:cNvPr>
          <p:cNvSpPr/>
          <p:nvPr/>
        </p:nvSpPr>
        <p:spPr>
          <a:xfrm rot="2509499">
            <a:off x="-1835790" y="-4631079"/>
            <a:ext cx="1357062" cy="914400"/>
          </a:xfrm>
          <a:prstGeom prst="rightArrow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ptos Black" panose="020B0004020202020204" pitchFamily="34" charset="0"/>
              </a:rPr>
              <a:t>NEIN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7492F6FD-2014-0073-22C9-05688B963492}"/>
              </a:ext>
            </a:extLst>
          </p:cNvPr>
          <p:cNvSpPr/>
          <p:nvPr/>
        </p:nvSpPr>
        <p:spPr>
          <a:xfrm>
            <a:off x="-7938129" y="-3077011"/>
            <a:ext cx="4166367" cy="66929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ptos Black" panose="020B0004020202020204" pitchFamily="34" charset="0"/>
              </a:rPr>
              <a:t>Regierung setzt Arbeit fort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C973744-F8EA-4B8C-E966-D23712E2F35B}"/>
              </a:ext>
            </a:extLst>
          </p:cNvPr>
          <p:cNvSpPr/>
          <p:nvPr/>
        </p:nvSpPr>
        <p:spPr>
          <a:xfrm>
            <a:off x="2129766" y="-1581150"/>
            <a:ext cx="7811612" cy="11049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ptos Black" panose="020B0004020202020204" pitchFamily="34" charset="0"/>
              </a:rPr>
              <a:t>Vorschlag an Bundespräsidenten, den Bundestag aufzulösen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197FC2A-264C-DAC1-0710-404F436B2672}"/>
              </a:ext>
            </a:extLst>
          </p:cNvPr>
          <p:cNvSpPr/>
          <p:nvPr/>
        </p:nvSpPr>
        <p:spPr>
          <a:xfrm>
            <a:off x="-10160381" y="5562601"/>
            <a:ext cx="7811612" cy="11049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latin typeface="Aptos Black" panose="020B0004020202020204" pitchFamily="34" charset="0"/>
              </a:rPr>
              <a:t>NEUWAHLEN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9666E04-5D22-9F99-42DF-4C49C8B23977}"/>
              </a:ext>
            </a:extLst>
          </p:cNvPr>
          <p:cNvSpPr txBox="1"/>
          <p:nvPr/>
        </p:nvSpPr>
        <p:spPr>
          <a:xfrm>
            <a:off x="4477608" y="2644170"/>
            <a:ext cx="3236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14459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53F1C-8B2C-4BEA-155E-3FAD9B88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89B1D6F8-6ED4-F7EC-CC8C-F96B993273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80E2A6-BB85-7843-EBAC-A2B2E5ADD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5A19DE3-1D92-47EF-D394-A6271F85075C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9D9A0EE-CAE8-4CD0-5EAB-14FD2DB18803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E5EE1CA-84AD-A295-9E07-3F79CDB0FC0D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090D1F9-ADE6-129E-DFC0-CC6C69B721E5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59836-B88D-765F-E3E7-51EF8F90BBF8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416FA1A-E23A-F904-C6EA-78330549F5EC}"/>
              </a:ext>
            </a:extLst>
          </p:cNvPr>
          <p:cNvSpPr/>
          <p:nvPr/>
        </p:nvSpPr>
        <p:spPr>
          <a:xfrm>
            <a:off x="-7268653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838C666-3E29-81C1-1136-71F5C1C96363}"/>
              </a:ext>
            </a:extLst>
          </p:cNvPr>
          <p:cNvSpPr/>
          <p:nvPr/>
        </p:nvSpPr>
        <p:spPr>
          <a:xfrm>
            <a:off x="-7268653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06510FB-1561-9423-048D-076B2F700490}"/>
              </a:ext>
            </a:extLst>
          </p:cNvPr>
          <p:cNvSpPr/>
          <p:nvPr/>
        </p:nvSpPr>
        <p:spPr>
          <a:xfrm>
            <a:off x="-7268653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A5701CC-6299-E693-CC3A-77F8F0D7B53E}"/>
              </a:ext>
            </a:extLst>
          </p:cNvPr>
          <p:cNvSpPr/>
          <p:nvPr/>
        </p:nvSpPr>
        <p:spPr>
          <a:xfrm>
            <a:off x="-7268653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C290F3A-1D05-797F-F38F-10C783451D7F}"/>
              </a:ext>
            </a:extLst>
          </p:cNvPr>
          <p:cNvSpPr/>
          <p:nvPr/>
        </p:nvSpPr>
        <p:spPr>
          <a:xfrm>
            <a:off x="-7268653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53EA2FD-F31A-DA13-C5D2-556ABCA642AF}"/>
              </a:ext>
            </a:extLst>
          </p:cNvPr>
          <p:cNvSpPr/>
          <p:nvPr/>
        </p:nvSpPr>
        <p:spPr>
          <a:xfrm>
            <a:off x="-7268653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</p:spTree>
    <p:extLst>
      <p:ext uri="{BB962C8B-B14F-4D97-AF65-F5344CB8AC3E}">
        <p14:creationId xmlns:p14="http://schemas.microsoft.com/office/powerpoint/2010/main" val="386141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7B8E8-E7C5-89F4-AFF1-1CB69A6A8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6FE5145E-16B5-CCFC-EB3C-1FDD4A6DA1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980247-E762-66A5-5FA4-12BF27B2A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087D33-A127-FC4D-E86E-A615B7B2C876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82ED170-CA98-C0F8-E81D-5C25F854571A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A5A74A7-46F2-15C9-D1F3-11F045B2C87A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C4D51AA-11B5-39EC-C334-7552F3C3DB56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DC54B2-5F39-79A0-C318-A5E2545FB25E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25D9FE5-BD43-B9F9-4E2D-FCE818BDAA36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FB8C6E9-69A9-BE3B-CB05-9A8BAA8CA2B5}"/>
              </a:ext>
            </a:extLst>
          </p:cNvPr>
          <p:cNvSpPr/>
          <p:nvPr/>
        </p:nvSpPr>
        <p:spPr>
          <a:xfrm>
            <a:off x="-3494935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63D3692-C450-6137-D5A1-D798126B8333}"/>
              </a:ext>
            </a:extLst>
          </p:cNvPr>
          <p:cNvSpPr/>
          <p:nvPr/>
        </p:nvSpPr>
        <p:spPr>
          <a:xfrm>
            <a:off x="-3494935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A94CAA2-75FE-083C-725F-662843B8C017}"/>
              </a:ext>
            </a:extLst>
          </p:cNvPr>
          <p:cNvSpPr/>
          <p:nvPr/>
        </p:nvSpPr>
        <p:spPr>
          <a:xfrm>
            <a:off x="-3494935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C31AE12-68FC-5A18-68BA-0B0342AEBA55}"/>
              </a:ext>
            </a:extLst>
          </p:cNvPr>
          <p:cNvSpPr/>
          <p:nvPr/>
        </p:nvSpPr>
        <p:spPr>
          <a:xfrm>
            <a:off x="-3494935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1FA5323-F254-1915-E131-82D21D6F9E3A}"/>
              </a:ext>
            </a:extLst>
          </p:cNvPr>
          <p:cNvSpPr/>
          <p:nvPr/>
        </p:nvSpPr>
        <p:spPr>
          <a:xfrm>
            <a:off x="-3494935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</p:spTree>
    <p:extLst>
      <p:ext uri="{BB962C8B-B14F-4D97-AF65-F5344CB8AC3E}">
        <p14:creationId xmlns:p14="http://schemas.microsoft.com/office/powerpoint/2010/main" val="134672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73D30-CD9A-9780-BF0F-55E51967B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0D1F2E78-08F3-58BD-BC32-211FF66A7D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1FB909-6473-EC1F-C5C6-C3D2407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3A7B26-F16A-0437-F188-E8BB05A29B12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5E0FF3C-61B8-25E6-B474-C3129D37F5BE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33BBD91-343D-8336-5D8D-6ED93B397098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D4AD56A-EAB1-3DAC-BD97-CEF4E6777392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E3F4B6C-A9B1-8275-5A58-483A902AF746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4F5EA3E-B4E7-DB91-1E37-C82D967DA0E4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A62541C-9816-ECA7-B639-04E7269E2574}"/>
              </a:ext>
            </a:extLst>
          </p:cNvPr>
          <p:cNvSpPr/>
          <p:nvPr/>
        </p:nvSpPr>
        <p:spPr>
          <a:xfrm>
            <a:off x="365867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BB9A5EB-71F0-D20A-CF4B-0919C62190D6}"/>
              </a:ext>
            </a:extLst>
          </p:cNvPr>
          <p:cNvSpPr/>
          <p:nvPr/>
        </p:nvSpPr>
        <p:spPr>
          <a:xfrm>
            <a:off x="-3640078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73F5119-CCB4-2637-9625-F45848BF15E4}"/>
              </a:ext>
            </a:extLst>
          </p:cNvPr>
          <p:cNvSpPr/>
          <p:nvPr/>
        </p:nvSpPr>
        <p:spPr>
          <a:xfrm>
            <a:off x="-3640078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66E7B84-C01D-D6D3-73E6-E909B6968A73}"/>
              </a:ext>
            </a:extLst>
          </p:cNvPr>
          <p:cNvSpPr/>
          <p:nvPr/>
        </p:nvSpPr>
        <p:spPr>
          <a:xfrm>
            <a:off x="-3640078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5986CFA-554D-D317-97DD-61B5A8589C74}"/>
              </a:ext>
            </a:extLst>
          </p:cNvPr>
          <p:cNvSpPr/>
          <p:nvPr/>
        </p:nvSpPr>
        <p:spPr>
          <a:xfrm>
            <a:off x="-3640078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</p:spTree>
    <p:extLst>
      <p:ext uri="{BB962C8B-B14F-4D97-AF65-F5344CB8AC3E}">
        <p14:creationId xmlns:p14="http://schemas.microsoft.com/office/powerpoint/2010/main" val="83966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3EF41-BA4F-E8EB-0E6A-A9527D484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ymmetrie, Rechteck, parallel, Reihe enthält.&#10;&#10;Automatisch generierte Beschreibung">
            <a:extLst>
              <a:ext uri="{FF2B5EF4-FFF2-40B4-BE49-F238E27FC236}">
                <a16:creationId xmlns:a16="http://schemas.microsoft.com/office/drawing/2014/main" id="{767D976C-0A10-81CC-69BD-28A7459C0A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196" r="29316" b="371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3FEA686-6539-C735-C8D7-66E74C83C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-3117850"/>
            <a:ext cx="12191980" cy="23876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Wahlen zum Deutschen Bundestag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CF660C-0141-EE8E-DF89-B210D18997CB}"/>
              </a:ext>
            </a:extLst>
          </p:cNvPr>
          <p:cNvSpPr txBox="1"/>
          <p:nvPr/>
        </p:nvSpPr>
        <p:spPr>
          <a:xfrm>
            <a:off x="152400" y="-791028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WER DARF WÄHLEN</a:t>
            </a:r>
            <a:r>
              <a:rPr lang="de-DE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DE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BFC952A-C6A1-AF06-BE21-2A978C1FDECD}"/>
              </a:ext>
            </a:extLst>
          </p:cNvPr>
          <p:cNvSpPr/>
          <p:nvPr/>
        </p:nvSpPr>
        <p:spPr>
          <a:xfrm>
            <a:off x="12670982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das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18. Lebensjahr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Vollendet haben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9D311FB-9A31-BDA6-22D6-C4282CCFD254}"/>
              </a:ext>
            </a:extLst>
          </p:cNvPr>
          <p:cNvSpPr/>
          <p:nvPr/>
        </p:nvSpPr>
        <p:spPr>
          <a:xfrm>
            <a:off x="17983209" y="3428999"/>
            <a:ext cx="4644571" cy="13933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ptos Black" panose="020B0004020202020204" pitchFamily="34" charset="0"/>
              </a:rPr>
              <a:t>… mindestens</a:t>
            </a:r>
          </a:p>
          <a:p>
            <a:pPr algn="ctr"/>
            <a:r>
              <a:rPr lang="de-DE" sz="3600" dirty="0">
                <a:latin typeface="Aptos Black" panose="020B0004020202020204" pitchFamily="34" charset="0"/>
              </a:rPr>
              <a:t>3 Monate</a:t>
            </a:r>
          </a:p>
          <a:p>
            <a:pPr algn="r"/>
            <a:r>
              <a:rPr lang="de-DE" sz="2400" dirty="0">
                <a:latin typeface="Aptos Black" panose="020B0004020202020204" pitchFamily="34" charset="0"/>
              </a:rPr>
              <a:t>in Deutschland leben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46E9343-492B-5986-AB5C-6E761131759A}"/>
              </a:ext>
            </a:extLst>
          </p:cNvPr>
          <p:cNvSpPr/>
          <p:nvPr/>
        </p:nvSpPr>
        <p:spPr>
          <a:xfrm>
            <a:off x="13970009" y="1614678"/>
            <a:ext cx="7358743" cy="109224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Alle</a:t>
            </a:r>
            <a:r>
              <a:rPr lang="de-DE" sz="2800" dirty="0">
                <a:solidFill>
                  <a:schemeClr val="bg1"/>
                </a:solidFill>
                <a:latin typeface="Aptos Black" panose="020B0004020202020204" pitchFamily="34" charset="0"/>
              </a:rPr>
              <a:t> </a:t>
            </a:r>
            <a:r>
              <a:rPr lang="de-DE" sz="3600" dirty="0">
                <a:solidFill>
                  <a:schemeClr val="bg1"/>
                </a:solidFill>
                <a:latin typeface="Aptos Black" panose="020B0004020202020204" pitchFamily="34" charset="0"/>
              </a:rPr>
              <a:t>Deutschen Staatsbürger</a:t>
            </a:r>
            <a:r>
              <a:rPr lang="de-DE" sz="2400" dirty="0">
                <a:solidFill>
                  <a:schemeClr val="bg1"/>
                </a:solidFill>
                <a:latin typeface="Aptos Black" panose="020B0004020202020204" pitchFamily="34" charset="0"/>
              </a:rPr>
              <a:t>, die…</a:t>
            </a:r>
            <a:endParaRPr lang="de-DE" sz="32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E15CC4-6F9E-1454-4A32-ED602CF9B43E}"/>
              </a:ext>
            </a:extLst>
          </p:cNvPr>
          <p:cNvSpPr txBox="1"/>
          <p:nvPr/>
        </p:nvSpPr>
        <p:spPr>
          <a:xfrm>
            <a:off x="152400" y="152400"/>
            <a:ext cx="785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Wahlgrundsetze nach Grundgesetz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DDE9FB6-7709-84F6-9ED2-B1C100967204}"/>
              </a:ext>
            </a:extLst>
          </p:cNvPr>
          <p:cNvSpPr/>
          <p:nvPr/>
        </p:nvSpPr>
        <p:spPr>
          <a:xfrm>
            <a:off x="365867" y="955446"/>
            <a:ext cx="6891276" cy="1134611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Die Wahlen der Abgeordneten des Deutschen Bundestages sind …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AAA17A7-EC57-2272-D5F1-4EE04BAC9B8F}"/>
              </a:ext>
            </a:extLst>
          </p:cNvPr>
          <p:cNvSpPr/>
          <p:nvPr/>
        </p:nvSpPr>
        <p:spPr>
          <a:xfrm>
            <a:off x="365867" y="25053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allgemein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1FCC889-BD01-6B99-168A-848824183989}"/>
              </a:ext>
            </a:extLst>
          </p:cNvPr>
          <p:cNvSpPr/>
          <p:nvPr/>
        </p:nvSpPr>
        <p:spPr>
          <a:xfrm>
            <a:off x="-3640078" y="33379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unmittelbar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DE522E-239E-ABCE-7558-B1D43CDEA7C0}"/>
              </a:ext>
            </a:extLst>
          </p:cNvPr>
          <p:cNvSpPr/>
          <p:nvPr/>
        </p:nvSpPr>
        <p:spPr>
          <a:xfrm>
            <a:off x="-3640078" y="41706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frei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630FF29-4186-9A07-CA0B-5CBBF65BE425}"/>
              </a:ext>
            </a:extLst>
          </p:cNvPr>
          <p:cNvSpPr/>
          <p:nvPr/>
        </p:nvSpPr>
        <p:spPr>
          <a:xfrm>
            <a:off x="-3640078" y="500329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gleich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7595035-9ED8-0CA2-9761-1BDA6492AE59}"/>
              </a:ext>
            </a:extLst>
          </p:cNvPr>
          <p:cNvSpPr/>
          <p:nvPr/>
        </p:nvSpPr>
        <p:spPr>
          <a:xfrm>
            <a:off x="-3640078" y="5835941"/>
            <a:ext cx="3115394" cy="606774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Aptos Black" panose="020B0004020202020204" pitchFamily="34" charset="0"/>
                <a:cs typeface="Aharoni" panose="02010803020104030203" pitchFamily="2" charset="-79"/>
              </a:rPr>
              <a:t>… geheim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353564D-2EAB-A928-C373-29D7362BA9B4}"/>
              </a:ext>
            </a:extLst>
          </p:cNvPr>
          <p:cNvCxnSpPr/>
          <p:nvPr/>
        </p:nvCxnSpPr>
        <p:spPr>
          <a:xfrm>
            <a:off x="4345577" y="2505341"/>
            <a:ext cx="0" cy="60677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0CAF799-9D72-3898-EB12-CE6CABB96DD8}"/>
              </a:ext>
            </a:extLst>
          </p:cNvPr>
          <p:cNvSpPr txBox="1"/>
          <p:nvPr/>
        </p:nvSpPr>
        <p:spPr>
          <a:xfrm>
            <a:off x="4345577" y="2624062"/>
            <a:ext cx="383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Alle Wahlberechtigten dürfen wählen</a:t>
            </a:r>
          </a:p>
        </p:txBody>
      </p:sp>
    </p:spTree>
    <p:extLst>
      <p:ext uri="{BB962C8B-B14F-4D97-AF65-F5344CB8AC3E}">
        <p14:creationId xmlns:p14="http://schemas.microsoft.com/office/powerpoint/2010/main" val="3638796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eb3bee-e0e4-4efc-9643-04f1ccd976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FB7FF03CF8A4041899D78BE15437E94" ma:contentTypeVersion="17" ma:contentTypeDescription="Ein neues Dokument erstellen." ma:contentTypeScope="" ma:versionID="a037f0fb6f3f86cfa2f7b533a9f761b4">
  <xsd:schema xmlns:xsd="http://www.w3.org/2001/XMLSchema" xmlns:xs="http://www.w3.org/2001/XMLSchema" xmlns:p="http://schemas.microsoft.com/office/2006/metadata/properties" xmlns:ns3="3da86b5c-4e89-48fd-8832-acf2797c1244" xmlns:ns4="60eb3bee-e0e4-4efc-9643-04f1ccd976d3" targetNamespace="http://schemas.microsoft.com/office/2006/metadata/properties" ma:root="true" ma:fieldsID="25ceaadf3383bab024adfb79c5967b8d" ns3:_="" ns4:_="">
    <xsd:import namespace="3da86b5c-4e89-48fd-8832-acf2797c1244"/>
    <xsd:import namespace="60eb3bee-e0e4-4efc-9643-04f1ccd976d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86b5c-4e89-48fd-8832-acf2797c12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3bee-e0e4-4efc-9643-04f1ccd976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AB930A-FAC5-4A32-8796-F2AF1BFEA1A9}">
  <ds:schemaRefs>
    <ds:schemaRef ds:uri="http://www.w3.org/XML/1998/namespace"/>
    <ds:schemaRef ds:uri="3da86b5c-4e89-48fd-8832-acf2797c1244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60eb3bee-e0e4-4efc-9643-04f1ccd976d3"/>
  </ds:schemaRefs>
</ds:datastoreItem>
</file>

<file path=customXml/itemProps2.xml><?xml version="1.0" encoding="utf-8"?>
<ds:datastoreItem xmlns:ds="http://schemas.openxmlformats.org/officeDocument/2006/customXml" ds:itemID="{572B88EB-4DB5-4A5F-9081-D20EB1E8AC8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da86b5c-4e89-48fd-8832-acf2797c1244"/>
    <ds:schemaRef ds:uri="60eb3bee-e0e4-4efc-9643-04f1ccd976d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3C469E-5F57-48DB-BCE1-5716274E4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Microsoft Office PowerPoint</Application>
  <PresentationFormat>Breitbild</PresentationFormat>
  <Paragraphs>708</Paragraphs>
  <Slides>52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3" baseType="lpstr">
      <vt:lpstr>Office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Wahlen zum Deutschen Bundestag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Wahlen zum Deutschen Bundestag</dc:title>
  <dc:creator>Ruben Bertram</dc:creator>
  <cp:lastModifiedBy>Ruben Bertram</cp:lastModifiedBy>
  <cp:revision>2</cp:revision>
  <dcterms:created xsi:type="dcterms:W3CDTF">2024-12-15T12:39:51Z</dcterms:created>
  <dcterms:modified xsi:type="dcterms:W3CDTF">2024-12-16T14:10:05Z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0x0101007FB7FF03CF8A4041899D78BE15437E94</vt:lpwstr>
  </property>
</Properties>
</file>