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5"/>
  </p:handoutMasterIdLst>
  <p:sldIdLst>
    <p:sldId id="256" r:id="rId3"/>
    <p:sldId id="266" r:id="rId4"/>
    <p:sldId id="270" r:id="rId5"/>
    <p:sldId id="274" r:id="rId6"/>
    <p:sldId id="275" r:id="rId7"/>
    <p:sldId id="271" r:id="rId8"/>
    <p:sldId id="272" r:id="rId9"/>
    <p:sldId id="277" r:id="rId10"/>
    <p:sldId id="280" r:id="rId11"/>
    <p:sldId id="273" r:id="rId12"/>
    <p:sldId id="276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5" autoAdjust="0"/>
    <p:restoredTop sz="95701" autoAdjust="0"/>
  </p:normalViewPr>
  <p:slideViewPr>
    <p:cSldViewPr snapToGrid="0" snapToObjects="1">
      <p:cViewPr>
        <p:scale>
          <a:sx n="128" d="100"/>
          <a:sy n="128" d="100"/>
        </p:scale>
        <p:origin x="96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latin typeface="Arial"/>
                <a:cs typeface="Arial"/>
              </a:rPr>
              <a:t>Ray Tracing and optimization</a:t>
            </a:r>
            <a:endParaRPr lang="en-US" sz="60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By Ruben Biesheuvel</a:t>
            </a:r>
          </a:p>
          <a:p>
            <a:pPr algn="l"/>
            <a:r>
              <a:rPr lang="en-US" dirty="0" smtClean="0"/>
              <a:t>And </a:t>
            </a:r>
            <a:r>
              <a:rPr lang="en-US" dirty="0" err="1" smtClean="0"/>
              <a:t>Aloys</a:t>
            </a:r>
            <a:r>
              <a:rPr lang="en-US" dirty="0" smtClean="0"/>
              <a:t> </a:t>
            </a:r>
            <a:r>
              <a:rPr lang="en-US" dirty="0" err="1" smtClean="0"/>
              <a:t>Erkelens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angle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"/>
          <a:stretch/>
        </p:blipFill>
        <p:spPr>
          <a:xfrm>
            <a:off x="1763106" y="2533650"/>
            <a:ext cx="7105650" cy="17224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6" y="2312924"/>
            <a:ext cx="4406900" cy="2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angle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2" y="1600200"/>
            <a:ext cx="4566652" cy="4648200"/>
          </a:xfrm>
        </p:spPr>
      </p:pic>
    </p:spTree>
    <p:extLst>
      <p:ext uri="{BB962C8B-B14F-4D97-AF65-F5344CB8AC3E}">
        <p14:creationId xmlns:p14="http://schemas.microsoft.com/office/powerpoint/2010/main" val="18394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Cooke-triplet corrects for 2 wavelengths</a:t>
            </a:r>
          </a:p>
          <a:p>
            <a:endParaRPr lang="en-US" dirty="0" smtClean="0"/>
          </a:p>
          <a:p>
            <a:r>
              <a:rPr lang="en-US" dirty="0" smtClean="0"/>
              <a:t>Optimization does not necessarily converge</a:t>
            </a:r>
          </a:p>
          <a:p>
            <a:endParaRPr lang="en-US" dirty="0"/>
          </a:p>
          <a:p>
            <a:r>
              <a:rPr lang="en-US" dirty="0" smtClean="0"/>
              <a:t>Optimization tends towards 1 ray in focus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Tracing: back to high school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8" y="2559050"/>
            <a:ext cx="5384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Tracing: Can be more difficult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88" y="2006600"/>
            <a:ext cx="6489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ray tracing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97" y="1962150"/>
            <a:ext cx="6220820" cy="3562350"/>
          </a:xfrm>
        </p:spPr>
      </p:pic>
    </p:spTree>
    <p:extLst>
      <p:ext uri="{BB962C8B-B14F-4D97-AF65-F5344CB8AC3E}">
        <p14:creationId xmlns:p14="http://schemas.microsoft.com/office/powerpoint/2010/main" val="7194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ray tracing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8" y="2044699"/>
            <a:ext cx="6417900" cy="3670301"/>
          </a:xfrm>
        </p:spPr>
      </p:pic>
    </p:spTree>
    <p:extLst>
      <p:ext uri="{BB962C8B-B14F-4D97-AF65-F5344CB8AC3E}">
        <p14:creationId xmlns:p14="http://schemas.microsoft.com/office/powerpoint/2010/main" val="8069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Cooke-triplet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685" y="1600200"/>
            <a:ext cx="629170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92" y="1524000"/>
            <a:ext cx="5644007" cy="46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63106" y="4038600"/>
                <a:ext cx="7106464" cy="220976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charset="0"/>
                      </a:rPr>
                      <m:t>𝐷</m:t>
                    </m:r>
                    <m:r>
                      <a:rPr lang="nl-NL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nl-NL" i="1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nl-NL" i="1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nl-NL" i="1"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lang="nl-NL" i="1">
                                    <a:latin typeface="Cambria Math" charset="0"/>
                                  </a:rPr>
                                  <m:t>(3</m:t>
                                </m:r>
                                <m:r>
                                  <a:rPr lang="nl-NL" i="1"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lang="nl-NL" i="1">
                                    <a:latin typeface="Cambria Math" charset="0"/>
                                  </a:rPr>
                                  <m:t>−1)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bg-BG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nl-NL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nl-NL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nl-NL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bg-BG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i="1">
                                        <a:latin typeface="Cambria Math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i="1">
                                            <a:latin typeface="Cambria Math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nl-NL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nl-NL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nl-NL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nl-NL" i="1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nl-NL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nl-NL" b="0" i="1" smtClean="0">
                            <a:latin typeface="Cambria Math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Different angles weighted differently.</a:t>
                </a:r>
              </a:p>
              <a:p>
                <a:r>
                  <a:rPr lang="en-US" dirty="0" smtClean="0"/>
                  <a:t>0 degrees weighted with 0.5, the rest equally to add up to 1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3106" y="4038600"/>
                <a:ext cx="7106464" cy="2209762"/>
              </a:xfrm>
              <a:blipFill rotWithShape="0">
                <a:blip r:embed="rId2"/>
                <a:stretch>
                  <a:fillRect l="-1544" b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1417638"/>
            <a:ext cx="3457575" cy="23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55" y="1600200"/>
            <a:ext cx="6901566" cy="4648200"/>
          </a:xfrm>
        </p:spPr>
      </p:pic>
    </p:spTree>
    <p:extLst>
      <p:ext uri="{BB962C8B-B14F-4D97-AF65-F5344CB8AC3E}">
        <p14:creationId xmlns:p14="http://schemas.microsoft.com/office/powerpoint/2010/main" val="15716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63</Words>
  <Application>Microsoft Macintosh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Tahoma</vt:lpstr>
      <vt:lpstr>Arial</vt:lpstr>
      <vt:lpstr>Office Theme</vt:lpstr>
      <vt:lpstr>Custom Design</vt:lpstr>
      <vt:lpstr>Ray Tracing and optimization</vt:lpstr>
      <vt:lpstr>Ray Tracing: back to high school</vt:lpstr>
      <vt:lpstr>Ray Tracing: Can be more difficult</vt:lpstr>
      <vt:lpstr>3D ray tracing</vt:lpstr>
      <vt:lpstr>3D ray tracing</vt:lpstr>
      <vt:lpstr>Cooke-triplet</vt:lpstr>
      <vt:lpstr>Optimization!</vt:lpstr>
      <vt:lpstr>Minimalization</vt:lpstr>
      <vt:lpstr>Rays!</vt:lpstr>
      <vt:lpstr>Zero angle result</vt:lpstr>
      <vt:lpstr>Other angle results</vt:lpstr>
      <vt:lpstr>Summary</vt:lpstr>
    </vt:vector>
  </TitlesOfParts>
  <Company>TU Delft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Ruben Biesheuvel</cp:lastModifiedBy>
  <cp:revision>39</cp:revision>
  <dcterms:created xsi:type="dcterms:W3CDTF">2015-07-09T11:57:30Z</dcterms:created>
  <dcterms:modified xsi:type="dcterms:W3CDTF">2016-04-29T12:27:45Z</dcterms:modified>
</cp:coreProperties>
</file>