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753F-5618-47BD-A614-1ED821685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3B351-D22E-40CB-8CEB-3BF3BBE45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44F21-578A-439B-834C-140136A8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8A410-A2E6-4046-A374-B5145973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E0FB1-4337-4268-B98F-5C73EA3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3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E241-F474-47E3-962D-B25204FE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AFDAF7-0971-4A06-8B10-FB9A5386C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AC3ACA-019F-4489-A0A6-F3020E47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32762-690D-410B-AD91-D30A5849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F7C25-6AD5-4F2F-9A73-AFFCE67A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1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2A2102-78AB-4BE2-ADD6-82E9E8D40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C567D-7E2E-4B89-8DEB-49B3D1A7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11D1C-95F6-4C49-9935-4BE95C75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69C9B-5677-4A2A-9EE9-73F74B9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6BF615-0CD5-453F-87FA-5B7E2A96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69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C7750-6463-49B7-89CF-3643CC31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765F2-48EB-4AEF-B637-70DB3CA5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B4C36-0739-4F44-8B00-80F70141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8F3B6-0C5D-4B3E-8C83-A60D464F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A3535-6177-408A-BB10-861CF52F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48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08E0C-62CA-45B1-9E2A-D8D16E1B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25E75-6F2C-4914-8517-25885E73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456EE-BB2A-4A4A-8412-9B986D7D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2B41A-109F-47D1-98DE-75AECAEA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99471-E0F2-43D2-930B-09B99ED6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51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D00BE-E5A2-4FE7-9677-804C5529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C61B4-80AC-4383-BAC5-BC247401F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D97961-7802-435C-AA00-715512960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89760-C4FC-47BA-BAAD-559AEFBA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5292DF-9F0F-4BCB-88D2-B0091FD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75147-0A59-45C0-9B06-10A7CBE3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FC97D-C6C1-40AF-BB35-E28F3ADE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B40C5-6996-4D4A-9706-5C68A942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17F271-AC28-427D-8594-59BA4393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5CDE72-DE3B-4501-94BF-584F12F19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F1FF00-35CA-43B5-AC23-4E480DACC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F418F5-90C6-4BC2-A3BD-8F527CE9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FD3063-FEA7-4279-9EB8-6FB1E9F4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D8B999-EE74-4475-B8C6-D20C2FA3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4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E3145-FD8E-4884-8B31-0D453BA9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A30919-E073-4A3B-AD1B-F5FF50AC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4F64B8-DC2E-4B4F-AE1E-ECFA0B61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147C06-421F-460A-9D19-46095A10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0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0E02E-24B0-4AFC-925E-E4FD0E02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55F8D4-D1AD-4059-A40A-2B8B85FA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0A8C99-EAC0-4454-A5BA-2B38A7F6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31CB-9FA5-4430-8726-9826980A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87FA5-58A5-4270-B4FB-BC46B1AA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E50FA9-1666-448A-BB89-A0AA2462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A25D6-6771-49F4-8C3C-263D332D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F5CB73-23A3-4345-9450-64F38693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DA3D3-33C2-4001-A3A6-A56CC5EF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62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C6A47-E45C-407F-80CF-A415AD3B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866A4E-F7E0-44B7-8429-52A3D44E9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39610-12B5-44BC-BC56-0A639AC7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72EC6A-6FC0-4DC6-8617-6BE937AF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E7AB6-17E2-4294-8312-96FE7CD3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A4E8A-5E65-4CDA-8C1C-8D5D0B9B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2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52E3BC-BCB3-4662-B1F3-6B9C5CC2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A27EF2-F205-48FE-97AF-C06950C6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F0391-F971-49F5-9695-72B22682F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42A8-1E47-4516-9929-705A3940A49E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78D26-3FDD-4F7F-BA05-FB0156227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EB1BF-4047-4855-947A-1664D8586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2CB7-EAD7-4B20-9FD3-E246CBDE4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36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75AFEC-2D8A-4E3C-9F9D-B1BFFD4FD3F8}"/>
              </a:ext>
            </a:extLst>
          </p:cNvPr>
          <p:cNvSpPr/>
          <p:nvPr/>
        </p:nvSpPr>
        <p:spPr>
          <a:xfrm>
            <a:off x="1029810" y="490326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6549CE-58A1-4624-998B-F31F34ABB925}"/>
              </a:ext>
            </a:extLst>
          </p:cNvPr>
          <p:cNvSpPr/>
          <p:nvPr/>
        </p:nvSpPr>
        <p:spPr>
          <a:xfrm>
            <a:off x="1189608" y="699861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7165F0-D2B5-486E-A241-D77BF542725C}"/>
              </a:ext>
            </a:extLst>
          </p:cNvPr>
          <p:cNvSpPr/>
          <p:nvPr/>
        </p:nvSpPr>
        <p:spPr>
          <a:xfrm>
            <a:off x="1322772" y="828586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9B2E3A-DDC2-4F6D-8F03-8386EE3CC26B}"/>
              </a:ext>
            </a:extLst>
          </p:cNvPr>
          <p:cNvSpPr txBox="1"/>
          <p:nvPr/>
        </p:nvSpPr>
        <p:spPr>
          <a:xfrm>
            <a:off x="1384989" y="852555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Prepare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to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Race</a:t>
            </a:r>
            <a:endParaRPr lang="es-ES" dirty="0">
              <a:solidFill>
                <a:schemeClr val="bg1">
                  <a:lumMod val="95000"/>
                </a:schemeClr>
              </a:solidFill>
              <a:latin typeface="LCDDot" panose="000004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EAF8B4-0A6B-49BB-9D2B-E0E056540E28}"/>
              </a:ext>
            </a:extLst>
          </p:cNvPr>
          <p:cNvSpPr/>
          <p:nvPr/>
        </p:nvSpPr>
        <p:spPr>
          <a:xfrm>
            <a:off x="5832629" y="4495102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3E64FD-1A60-4EF9-8F58-0156D7FAAB18}"/>
              </a:ext>
            </a:extLst>
          </p:cNvPr>
          <p:cNvSpPr/>
          <p:nvPr/>
        </p:nvSpPr>
        <p:spPr>
          <a:xfrm>
            <a:off x="5992427" y="4704637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72186D-4BDD-4E18-82D0-BBEB8948EEB3}"/>
              </a:ext>
            </a:extLst>
          </p:cNvPr>
          <p:cNvSpPr/>
          <p:nvPr/>
        </p:nvSpPr>
        <p:spPr>
          <a:xfrm>
            <a:off x="6125591" y="4833362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16DD67-3C83-4742-90CC-26AD78EFEDD6}"/>
              </a:ext>
            </a:extLst>
          </p:cNvPr>
          <p:cNvSpPr txBox="1"/>
          <p:nvPr/>
        </p:nvSpPr>
        <p:spPr>
          <a:xfrm>
            <a:off x="6187809" y="5175162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L  Lap    Last  Best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54FF44-21DA-4F69-89F7-352FD2A121C0}"/>
              </a:ext>
            </a:extLst>
          </p:cNvPr>
          <p:cNvSpPr/>
          <p:nvPr/>
        </p:nvSpPr>
        <p:spPr>
          <a:xfrm>
            <a:off x="6187809" y="5484116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1:  007    1.230  1.225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1310AD2-6862-4AFA-A42B-79F638F1BC19}"/>
              </a:ext>
            </a:extLst>
          </p:cNvPr>
          <p:cNvSpPr/>
          <p:nvPr/>
        </p:nvSpPr>
        <p:spPr>
          <a:xfrm>
            <a:off x="6125591" y="576729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2:  007    1.230  1.225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9319EA-75D0-40B0-8511-A72BDE4FEA5A}"/>
              </a:ext>
            </a:extLst>
          </p:cNvPr>
          <p:cNvSpPr txBox="1"/>
          <p:nvPr/>
        </p:nvSpPr>
        <p:spPr>
          <a:xfrm>
            <a:off x="6187808" y="4857331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Car 1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ahead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(1.23)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DB8D97A-58EC-49FF-9534-B1C0CD84BB7D}"/>
              </a:ext>
            </a:extLst>
          </p:cNvPr>
          <p:cNvSpPr/>
          <p:nvPr/>
        </p:nvSpPr>
        <p:spPr>
          <a:xfrm rot="10800000">
            <a:off x="4412275" y="957586"/>
            <a:ext cx="408373" cy="197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F33ABC-3EB3-48DC-BCF2-0A10F005BB31}"/>
              </a:ext>
            </a:extLst>
          </p:cNvPr>
          <p:cNvSpPr/>
          <p:nvPr/>
        </p:nvSpPr>
        <p:spPr>
          <a:xfrm>
            <a:off x="2215053" y="1278254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C3145A-CD3C-43A5-8F33-89A07FA38366}"/>
              </a:ext>
            </a:extLst>
          </p:cNvPr>
          <p:cNvSpPr/>
          <p:nvPr/>
        </p:nvSpPr>
        <p:spPr>
          <a:xfrm>
            <a:off x="2374851" y="1487789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0A7415A-75FC-49C3-BAFA-B734D73F767E}"/>
              </a:ext>
            </a:extLst>
          </p:cNvPr>
          <p:cNvSpPr/>
          <p:nvPr/>
        </p:nvSpPr>
        <p:spPr>
          <a:xfrm>
            <a:off x="2508015" y="1616514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515B64-CE7B-42FF-B8BA-2F3BAF0AF789}"/>
              </a:ext>
            </a:extLst>
          </p:cNvPr>
          <p:cNvSpPr txBox="1"/>
          <p:nvPr/>
        </p:nvSpPr>
        <p:spPr>
          <a:xfrm>
            <a:off x="2570233" y="1958314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64FA20F-B727-41F6-A22D-6E0C6B40073F}"/>
              </a:ext>
            </a:extLst>
          </p:cNvPr>
          <p:cNvSpPr/>
          <p:nvPr/>
        </p:nvSpPr>
        <p:spPr>
          <a:xfrm>
            <a:off x="4137068" y="1514300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6A95332-C394-40A6-8D41-E957989E230E}"/>
              </a:ext>
            </a:extLst>
          </p:cNvPr>
          <p:cNvSpPr/>
          <p:nvPr/>
        </p:nvSpPr>
        <p:spPr>
          <a:xfrm>
            <a:off x="4296866" y="1723835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7FCA8E6-156E-48A0-AA4F-59C41C1BCDC3}"/>
              </a:ext>
            </a:extLst>
          </p:cNvPr>
          <p:cNvSpPr/>
          <p:nvPr/>
        </p:nvSpPr>
        <p:spPr>
          <a:xfrm>
            <a:off x="4430030" y="1852560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6D9ACF6-E1ED-4A97-A267-09E2897A4F2D}"/>
              </a:ext>
            </a:extLst>
          </p:cNvPr>
          <p:cNvSpPr txBox="1"/>
          <p:nvPr/>
        </p:nvSpPr>
        <p:spPr>
          <a:xfrm>
            <a:off x="4492248" y="2194360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2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130A8CB-C876-422D-8E15-AEF66C019396}"/>
              </a:ext>
            </a:extLst>
          </p:cNvPr>
          <p:cNvSpPr/>
          <p:nvPr/>
        </p:nvSpPr>
        <p:spPr>
          <a:xfrm>
            <a:off x="6053312" y="1750346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BC62CA2-82BF-458F-8CA6-C2D1830DA3C5}"/>
              </a:ext>
            </a:extLst>
          </p:cNvPr>
          <p:cNvSpPr/>
          <p:nvPr/>
        </p:nvSpPr>
        <p:spPr>
          <a:xfrm>
            <a:off x="6213110" y="1959881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50F1BF1-8665-49CC-9142-BD9E18497543}"/>
              </a:ext>
            </a:extLst>
          </p:cNvPr>
          <p:cNvSpPr/>
          <p:nvPr/>
        </p:nvSpPr>
        <p:spPr>
          <a:xfrm>
            <a:off x="6346274" y="2088606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2AEC5B1-EE3F-4096-9FE2-27BF380125AE}"/>
              </a:ext>
            </a:extLst>
          </p:cNvPr>
          <p:cNvSpPr txBox="1"/>
          <p:nvPr/>
        </p:nvSpPr>
        <p:spPr>
          <a:xfrm>
            <a:off x="6408492" y="2430406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 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7D44AC4-4ADA-4039-A793-58E4124E51D4}"/>
              </a:ext>
            </a:extLst>
          </p:cNvPr>
          <p:cNvSpPr/>
          <p:nvPr/>
        </p:nvSpPr>
        <p:spPr>
          <a:xfrm>
            <a:off x="7969556" y="2194360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4E5772A-9F1F-41C0-9F67-2C0D430DA7C0}"/>
              </a:ext>
            </a:extLst>
          </p:cNvPr>
          <p:cNvSpPr/>
          <p:nvPr/>
        </p:nvSpPr>
        <p:spPr>
          <a:xfrm>
            <a:off x="8129354" y="2403895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A27120F-94B3-406E-841A-47E1F2B2D14A}"/>
              </a:ext>
            </a:extLst>
          </p:cNvPr>
          <p:cNvSpPr/>
          <p:nvPr/>
        </p:nvSpPr>
        <p:spPr>
          <a:xfrm>
            <a:off x="8262518" y="2532620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F1705F5-DEEB-475F-A761-C7640678DDA9}"/>
              </a:ext>
            </a:extLst>
          </p:cNvPr>
          <p:cNvSpPr txBox="1"/>
          <p:nvPr/>
        </p:nvSpPr>
        <p:spPr>
          <a:xfrm>
            <a:off x="8324736" y="2874420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GO!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6A75E95-37D6-435F-838D-4BE744FDE9D9}"/>
              </a:ext>
            </a:extLst>
          </p:cNvPr>
          <p:cNvSpPr/>
          <p:nvPr/>
        </p:nvSpPr>
        <p:spPr>
          <a:xfrm>
            <a:off x="705630" y="4506900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34BE438-B570-45B6-B916-2A240AC545A7}"/>
              </a:ext>
            </a:extLst>
          </p:cNvPr>
          <p:cNvSpPr/>
          <p:nvPr/>
        </p:nvSpPr>
        <p:spPr>
          <a:xfrm>
            <a:off x="865428" y="4716435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56BDB5A-3136-4967-8A8C-092BE478884C}"/>
              </a:ext>
            </a:extLst>
          </p:cNvPr>
          <p:cNvSpPr/>
          <p:nvPr/>
        </p:nvSpPr>
        <p:spPr>
          <a:xfrm>
            <a:off x="998592" y="4845160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659C694-2BC3-488D-BA63-C18F3375032D}"/>
              </a:ext>
            </a:extLst>
          </p:cNvPr>
          <p:cNvSpPr txBox="1"/>
          <p:nvPr/>
        </p:nvSpPr>
        <p:spPr>
          <a:xfrm>
            <a:off x="1060810" y="5186960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L  Lap    Last  Best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6C51CC9-A8A5-4F69-A804-BF76097E3B57}"/>
              </a:ext>
            </a:extLst>
          </p:cNvPr>
          <p:cNvSpPr/>
          <p:nvPr/>
        </p:nvSpPr>
        <p:spPr>
          <a:xfrm>
            <a:off x="1060810" y="5495914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1:  007    1.230  1.225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0F8E0CC-423E-417A-BB6D-89C48D96E10A}"/>
              </a:ext>
            </a:extLst>
          </p:cNvPr>
          <p:cNvSpPr/>
          <p:nvPr/>
        </p:nvSpPr>
        <p:spPr>
          <a:xfrm>
            <a:off x="998592" y="577909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2:  007    1.230  1.225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DD73988-2C02-4157-B4B9-59147C6FBA00}"/>
              </a:ext>
            </a:extLst>
          </p:cNvPr>
          <p:cNvSpPr txBox="1"/>
          <p:nvPr/>
        </p:nvSpPr>
        <p:spPr>
          <a:xfrm>
            <a:off x="1060809" y="4869129"/>
            <a:ext cx="2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R 234  Time 02:01:234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34091F29-2177-4543-BFA8-56D851D56D39}"/>
              </a:ext>
            </a:extLst>
          </p:cNvPr>
          <p:cNvSpPr/>
          <p:nvPr/>
        </p:nvSpPr>
        <p:spPr>
          <a:xfrm>
            <a:off x="4243526" y="4906879"/>
            <a:ext cx="1584593" cy="104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Pasa primero uno y después otro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B893C20-BF85-428D-A486-62F7CF761A4E}"/>
              </a:ext>
            </a:extLst>
          </p:cNvPr>
          <p:cNvGrpSpPr/>
          <p:nvPr/>
        </p:nvGrpSpPr>
        <p:grpSpPr>
          <a:xfrm>
            <a:off x="5903797" y="1011803"/>
            <a:ext cx="1398706" cy="428973"/>
            <a:chOff x="5903797" y="585667"/>
            <a:chExt cx="1398706" cy="428973"/>
          </a:xfrm>
        </p:grpSpPr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D3978313-A629-45D1-A711-B585B0DB0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32B8C98-03E2-43C9-B4EE-378069BDFF0A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“Pi”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1A2FED5-4A3B-427F-B913-537EC5077C7A}"/>
              </a:ext>
            </a:extLst>
          </p:cNvPr>
          <p:cNvGrpSpPr/>
          <p:nvPr/>
        </p:nvGrpSpPr>
        <p:grpSpPr>
          <a:xfrm>
            <a:off x="7920273" y="1278406"/>
            <a:ext cx="1398706" cy="428973"/>
            <a:chOff x="5903797" y="585667"/>
            <a:chExt cx="1398706" cy="428973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F2402E21-2930-40DE-B5D5-457CC63C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DD3F001-1DBE-4AD5-92A2-03A8E8AA9A3B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</a:t>
              </a:r>
              <a:r>
                <a:rPr lang="es-ES" dirty="0" err="1"/>
                <a:t>Pii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2EAC8FF5-40DE-4746-A227-B2B6E4A5463C}"/>
              </a:ext>
            </a:extLst>
          </p:cNvPr>
          <p:cNvGrpSpPr/>
          <p:nvPr/>
        </p:nvGrpSpPr>
        <p:grpSpPr>
          <a:xfrm>
            <a:off x="9641209" y="1712896"/>
            <a:ext cx="1398706" cy="428973"/>
            <a:chOff x="5903797" y="585667"/>
            <a:chExt cx="1398706" cy="428973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8D3D5966-5D60-43CB-8D0B-132BC259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111E3F1E-7DCD-4A3F-BCFC-141364BCEC5F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</a:t>
              </a:r>
              <a:r>
                <a:rPr lang="es-ES" dirty="0" err="1"/>
                <a:t>Piii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75226E8F-B6DB-4EBA-BD77-56916D1F5488}"/>
              </a:ext>
            </a:extLst>
          </p:cNvPr>
          <p:cNvGrpSpPr/>
          <p:nvPr/>
        </p:nvGrpSpPr>
        <p:grpSpPr>
          <a:xfrm>
            <a:off x="11085694" y="1865752"/>
            <a:ext cx="1398706" cy="428973"/>
            <a:chOff x="5903797" y="585667"/>
            <a:chExt cx="1398706" cy="428973"/>
          </a:xfrm>
        </p:grpSpPr>
        <p:pic>
          <p:nvPicPr>
            <p:cNvPr id="61" name="Imagen 60">
              <a:extLst>
                <a:ext uri="{FF2B5EF4-FFF2-40B4-BE49-F238E27FC236}">
                  <a16:creationId xmlns:a16="http://schemas.microsoft.com/office/drawing/2014/main" id="{6F0AFF3B-02E6-4F18-ABFC-84268DDB6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292DC1F9-09CE-4323-B1D6-601DEFD217FB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</a:t>
              </a:r>
              <a:r>
                <a:rPr lang="es-ES" dirty="0" err="1"/>
                <a:t>Piiiii</a:t>
              </a:r>
              <a:r>
                <a:rPr lang="es-ES" dirty="0"/>
                <a:t>”</a:t>
              </a:r>
            </a:p>
          </p:txBody>
        </p:sp>
      </p:grp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377139B-F943-4ACF-A01F-E6B6CBA5D39D}"/>
              </a:ext>
            </a:extLst>
          </p:cNvPr>
          <p:cNvSpPr/>
          <p:nvPr/>
        </p:nvSpPr>
        <p:spPr>
          <a:xfrm>
            <a:off x="5585975" y="4393751"/>
            <a:ext cx="2676543" cy="321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Durante 3 segundos se ve: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72776E57-2077-44B6-AD1F-A1BE5EA3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0" y="25698"/>
            <a:ext cx="352041" cy="414349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A07148B2-DD82-4C0A-B880-13C06EF576BB}"/>
              </a:ext>
            </a:extLst>
          </p:cNvPr>
          <p:cNvSpPr txBox="1"/>
          <p:nvPr/>
        </p:nvSpPr>
        <p:spPr>
          <a:xfrm>
            <a:off x="1057671" y="16822"/>
            <a:ext cx="12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Reset/Start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66E37BE9-275D-450B-B273-98323F5F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12" y="238619"/>
            <a:ext cx="352041" cy="414349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6031D43A-DBF8-47FF-BCA6-12C173278275}"/>
              </a:ext>
            </a:extLst>
          </p:cNvPr>
          <p:cNvSpPr txBox="1"/>
          <p:nvPr/>
        </p:nvSpPr>
        <p:spPr>
          <a:xfrm>
            <a:off x="5674353" y="229743"/>
            <a:ext cx="7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Lap++</a:t>
            </a:r>
          </a:p>
        </p:txBody>
      </p:sp>
    </p:spTree>
    <p:extLst>
      <p:ext uri="{BB962C8B-B14F-4D97-AF65-F5344CB8AC3E}">
        <p14:creationId xmlns:p14="http://schemas.microsoft.com/office/powerpoint/2010/main" val="30515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75AFEC-2D8A-4E3C-9F9D-B1BFFD4FD3F8}"/>
              </a:ext>
            </a:extLst>
          </p:cNvPr>
          <p:cNvSpPr/>
          <p:nvPr/>
        </p:nvSpPr>
        <p:spPr>
          <a:xfrm>
            <a:off x="1029810" y="490326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6549CE-58A1-4624-998B-F31F34ABB925}"/>
              </a:ext>
            </a:extLst>
          </p:cNvPr>
          <p:cNvSpPr/>
          <p:nvPr/>
        </p:nvSpPr>
        <p:spPr>
          <a:xfrm>
            <a:off x="1189608" y="699861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7165F0-D2B5-486E-A241-D77BF542725C}"/>
              </a:ext>
            </a:extLst>
          </p:cNvPr>
          <p:cNvSpPr/>
          <p:nvPr/>
        </p:nvSpPr>
        <p:spPr>
          <a:xfrm>
            <a:off x="1322772" y="828586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9B2E3A-DDC2-4F6D-8F03-8386EE3CC26B}"/>
              </a:ext>
            </a:extLst>
          </p:cNvPr>
          <p:cNvSpPr txBox="1"/>
          <p:nvPr/>
        </p:nvSpPr>
        <p:spPr>
          <a:xfrm>
            <a:off x="1384989" y="852555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Prepare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to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Race</a:t>
            </a:r>
            <a:endParaRPr lang="es-ES" dirty="0">
              <a:solidFill>
                <a:schemeClr val="bg1">
                  <a:lumMod val="95000"/>
                </a:schemeClr>
              </a:solidFill>
              <a:latin typeface="LCDDot" panose="000004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EAF8B4-0A6B-49BB-9D2B-E0E056540E28}"/>
              </a:ext>
            </a:extLst>
          </p:cNvPr>
          <p:cNvSpPr/>
          <p:nvPr/>
        </p:nvSpPr>
        <p:spPr>
          <a:xfrm>
            <a:off x="5832629" y="4495102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3E64FD-1A60-4EF9-8F58-0156D7FAAB18}"/>
              </a:ext>
            </a:extLst>
          </p:cNvPr>
          <p:cNvSpPr/>
          <p:nvPr/>
        </p:nvSpPr>
        <p:spPr>
          <a:xfrm>
            <a:off x="5992427" y="4704637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72186D-4BDD-4E18-82D0-BBEB8948EEB3}"/>
              </a:ext>
            </a:extLst>
          </p:cNvPr>
          <p:cNvSpPr/>
          <p:nvPr/>
        </p:nvSpPr>
        <p:spPr>
          <a:xfrm>
            <a:off x="6125591" y="4833362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16DD67-3C83-4742-90CC-26AD78EFEDD6}"/>
              </a:ext>
            </a:extLst>
          </p:cNvPr>
          <p:cNvSpPr txBox="1"/>
          <p:nvPr/>
        </p:nvSpPr>
        <p:spPr>
          <a:xfrm>
            <a:off x="6187809" y="5175162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L  Lap    Last  Best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54FF44-21DA-4F69-89F7-352FD2A121C0}"/>
              </a:ext>
            </a:extLst>
          </p:cNvPr>
          <p:cNvSpPr/>
          <p:nvPr/>
        </p:nvSpPr>
        <p:spPr>
          <a:xfrm>
            <a:off x="6187809" y="5484116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1:  007    1.230  1.225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1310AD2-6862-4AFA-A42B-79F638F1BC19}"/>
              </a:ext>
            </a:extLst>
          </p:cNvPr>
          <p:cNvSpPr/>
          <p:nvPr/>
        </p:nvSpPr>
        <p:spPr>
          <a:xfrm>
            <a:off x="6125591" y="576729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2:  007    1.230  1.225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9319EA-75D0-40B0-8511-A72BDE4FEA5A}"/>
              </a:ext>
            </a:extLst>
          </p:cNvPr>
          <p:cNvSpPr txBox="1"/>
          <p:nvPr/>
        </p:nvSpPr>
        <p:spPr>
          <a:xfrm>
            <a:off x="6187808" y="4857331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Car 1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ahead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(1.23)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DB8D97A-58EC-49FF-9534-B1C0CD84BB7D}"/>
              </a:ext>
            </a:extLst>
          </p:cNvPr>
          <p:cNvSpPr/>
          <p:nvPr/>
        </p:nvSpPr>
        <p:spPr>
          <a:xfrm rot="10800000">
            <a:off x="4412275" y="957586"/>
            <a:ext cx="408373" cy="197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F33ABC-3EB3-48DC-BCF2-0A10F005BB31}"/>
              </a:ext>
            </a:extLst>
          </p:cNvPr>
          <p:cNvSpPr/>
          <p:nvPr/>
        </p:nvSpPr>
        <p:spPr>
          <a:xfrm>
            <a:off x="2215053" y="1278254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C3145A-CD3C-43A5-8F33-89A07FA38366}"/>
              </a:ext>
            </a:extLst>
          </p:cNvPr>
          <p:cNvSpPr/>
          <p:nvPr/>
        </p:nvSpPr>
        <p:spPr>
          <a:xfrm>
            <a:off x="2374851" y="1487789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0A7415A-75FC-49C3-BAFA-B734D73F767E}"/>
              </a:ext>
            </a:extLst>
          </p:cNvPr>
          <p:cNvSpPr/>
          <p:nvPr/>
        </p:nvSpPr>
        <p:spPr>
          <a:xfrm>
            <a:off x="2508015" y="1616514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515B64-CE7B-42FF-B8BA-2F3BAF0AF789}"/>
              </a:ext>
            </a:extLst>
          </p:cNvPr>
          <p:cNvSpPr txBox="1"/>
          <p:nvPr/>
        </p:nvSpPr>
        <p:spPr>
          <a:xfrm>
            <a:off x="2570233" y="1958314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64FA20F-B727-41F6-A22D-6E0C6B40073F}"/>
              </a:ext>
            </a:extLst>
          </p:cNvPr>
          <p:cNvSpPr/>
          <p:nvPr/>
        </p:nvSpPr>
        <p:spPr>
          <a:xfrm>
            <a:off x="4137068" y="1514300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6A95332-C394-40A6-8D41-E957989E230E}"/>
              </a:ext>
            </a:extLst>
          </p:cNvPr>
          <p:cNvSpPr/>
          <p:nvPr/>
        </p:nvSpPr>
        <p:spPr>
          <a:xfrm>
            <a:off x="4296866" y="1723835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7FCA8E6-156E-48A0-AA4F-59C41C1BCDC3}"/>
              </a:ext>
            </a:extLst>
          </p:cNvPr>
          <p:cNvSpPr/>
          <p:nvPr/>
        </p:nvSpPr>
        <p:spPr>
          <a:xfrm>
            <a:off x="4430030" y="1852560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6D9ACF6-E1ED-4A97-A267-09E2897A4F2D}"/>
              </a:ext>
            </a:extLst>
          </p:cNvPr>
          <p:cNvSpPr txBox="1"/>
          <p:nvPr/>
        </p:nvSpPr>
        <p:spPr>
          <a:xfrm>
            <a:off x="4492248" y="2194360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2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130A8CB-C876-422D-8E15-AEF66C019396}"/>
              </a:ext>
            </a:extLst>
          </p:cNvPr>
          <p:cNvSpPr/>
          <p:nvPr/>
        </p:nvSpPr>
        <p:spPr>
          <a:xfrm>
            <a:off x="6053312" y="1750346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BC62CA2-82BF-458F-8CA6-C2D1830DA3C5}"/>
              </a:ext>
            </a:extLst>
          </p:cNvPr>
          <p:cNvSpPr/>
          <p:nvPr/>
        </p:nvSpPr>
        <p:spPr>
          <a:xfrm>
            <a:off x="6213110" y="1959881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50F1BF1-8665-49CC-9142-BD9E18497543}"/>
              </a:ext>
            </a:extLst>
          </p:cNvPr>
          <p:cNvSpPr/>
          <p:nvPr/>
        </p:nvSpPr>
        <p:spPr>
          <a:xfrm>
            <a:off x="6346274" y="2088606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2AEC5B1-EE3F-4096-9FE2-27BF380125AE}"/>
              </a:ext>
            </a:extLst>
          </p:cNvPr>
          <p:cNvSpPr txBox="1"/>
          <p:nvPr/>
        </p:nvSpPr>
        <p:spPr>
          <a:xfrm>
            <a:off x="6408492" y="2430406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 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7D44AC4-4ADA-4039-A793-58E4124E51D4}"/>
              </a:ext>
            </a:extLst>
          </p:cNvPr>
          <p:cNvSpPr/>
          <p:nvPr/>
        </p:nvSpPr>
        <p:spPr>
          <a:xfrm>
            <a:off x="7969556" y="2194360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4E5772A-9F1F-41C0-9F67-2C0D430DA7C0}"/>
              </a:ext>
            </a:extLst>
          </p:cNvPr>
          <p:cNvSpPr/>
          <p:nvPr/>
        </p:nvSpPr>
        <p:spPr>
          <a:xfrm>
            <a:off x="8129354" y="2403895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A27120F-94B3-406E-841A-47E1F2B2D14A}"/>
              </a:ext>
            </a:extLst>
          </p:cNvPr>
          <p:cNvSpPr/>
          <p:nvPr/>
        </p:nvSpPr>
        <p:spPr>
          <a:xfrm>
            <a:off x="8262518" y="2532620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F1705F5-DEEB-475F-A761-C7640678DDA9}"/>
              </a:ext>
            </a:extLst>
          </p:cNvPr>
          <p:cNvSpPr txBox="1"/>
          <p:nvPr/>
        </p:nvSpPr>
        <p:spPr>
          <a:xfrm>
            <a:off x="8324736" y="2874420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                     GO!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6A75E95-37D6-435F-838D-4BE744FDE9D9}"/>
              </a:ext>
            </a:extLst>
          </p:cNvPr>
          <p:cNvSpPr/>
          <p:nvPr/>
        </p:nvSpPr>
        <p:spPr>
          <a:xfrm>
            <a:off x="705630" y="4506900"/>
            <a:ext cx="3524435" cy="2077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34BE438-B570-45B6-B916-2A240AC545A7}"/>
              </a:ext>
            </a:extLst>
          </p:cNvPr>
          <p:cNvSpPr/>
          <p:nvPr/>
        </p:nvSpPr>
        <p:spPr>
          <a:xfrm>
            <a:off x="865428" y="4716435"/>
            <a:ext cx="3169329" cy="1619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56BDB5A-3136-4967-8A8C-092BE478884C}"/>
              </a:ext>
            </a:extLst>
          </p:cNvPr>
          <p:cNvSpPr/>
          <p:nvPr/>
        </p:nvSpPr>
        <p:spPr>
          <a:xfrm>
            <a:off x="998592" y="4845160"/>
            <a:ext cx="2920755" cy="135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659C694-2BC3-488D-BA63-C18F3375032D}"/>
              </a:ext>
            </a:extLst>
          </p:cNvPr>
          <p:cNvSpPr txBox="1"/>
          <p:nvPr/>
        </p:nvSpPr>
        <p:spPr>
          <a:xfrm>
            <a:off x="1060810" y="5186960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L  Lap    Last  Best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6C51CC9-A8A5-4F69-A804-BF76097E3B57}"/>
              </a:ext>
            </a:extLst>
          </p:cNvPr>
          <p:cNvSpPr/>
          <p:nvPr/>
        </p:nvSpPr>
        <p:spPr>
          <a:xfrm>
            <a:off x="1060810" y="5495914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1:  007    1.230  1.225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0F8E0CC-423E-417A-BB6D-89C48D96E10A}"/>
              </a:ext>
            </a:extLst>
          </p:cNvPr>
          <p:cNvSpPr/>
          <p:nvPr/>
        </p:nvSpPr>
        <p:spPr>
          <a:xfrm>
            <a:off x="998592" y="577909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2:  007    1.230  1.225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DD73988-2C02-4157-B4B9-59147C6FBA00}"/>
              </a:ext>
            </a:extLst>
          </p:cNvPr>
          <p:cNvSpPr txBox="1"/>
          <p:nvPr/>
        </p:nvSpPr>
        <p:spPr>
          <a:xfrm>
            <a:off x="1060809" y="4869129"/>
            <a:ext cx="2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LCDDot" panose="00000400000000000000" pitchFamily="2" charset="0"/>
              </a:rPr>
              <a:t>R 234  Time 02:01:234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34091F29-2177-4543-BFA8-56D851D56D39}"/>
              </a:ext>
            </a:extLst>
          </p:cNvPr>
          <p:cNvSpPr/>
          <p:nvPr/>
        </p:nvSpPr>
        <p:spPr>
          <a:xfrm>
            <a:off x="4243526" y="4906879"/>
            <a:ext cx="1584593" cy="104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Pasa primero uno y después otro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B893C20-BF85-428D-A486-62F7CF761A4E}"/>
              </a:ext>
            </a:extLst>
          </p:cNvPr>
          <p:cNvGrpSpPr/>
          <p:nvPr/>
        </p:nvGrpSpPr>
        <p:grpSpPr>
          <a:xfrm>
            <a:off x="5903797" y="1011803"/>
            <a:ext cx="1398706" cy="428973"/>
            <a:chOff x="5903797" y="585667"/>
            <a:chExt cx="1398706" cy="428973"/>
          </a:xfrm>
        </p:grpSpPr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D3978313-A629-45D1-A711-B585B0DB0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32B8C98-03E2-43C9-B4EE-378069BDFF0A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“Pi”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1A2FED5-4A3B-427F-B913-537EC5077C7A}"/>
              </a:ext>
            </a:extLst>
          </p:cNvPr>
          <p:cNvGrpSpPr/>
          <p:nvPr/>
        </p:nvGrpSpPr>
        <p:grpSpPr>
          <a:xfrm>
            <a:off x="7920273" y="1278406"/>
            <a:ext cx="1398706" cy="428973"/>
            <a:chOff x="5903797" y="585667"/>
            <a:chExt cx="1398706" cy="428973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F2402E21-2930-40DE-B5D5-457CC63C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DD3F001-1DBE-4AD5-92A2-03A8E8AA9A3B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</a:t>
              </a:r>
              <a:r>
                <a:rPr lang="es-ES" dirty="0" err="1"/>
                <a:t>Pii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2EAC8FF5-40DE-4746-A227-B2B6E4A5463C}"/>
              </a:ext>
            </a:extLst>
          </p:cNvPr>
          <p:cNvGrpSpPr/>
          <p:nvPr/>
        </p:nvGrpSpPr>
        <p:grpSpPr>
          <a:xfrm>
            <a:off x="9641209" y="1712896"/>
            <a:ext cx="1398706" cy="428973"/>
            <a:chOff x="5903797" y="585667"/>
            <a:chExt cx="1398706" cy="428973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8D3D5966-5D60-43CB-8D0B-132BC259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111E3F1E-7DCD-4A3F-BCFC-141364BCEC5F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</a:t>
              </a:r>
              <a:r>
                <a:rPr lang="es-ES" dirty="0" err="1"/>
                <a:t>Piii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75226E8F-B6DB-4EBA-BD77-56916D1F5488}"/>
              </a:ext>
            </a:extLst>
          </p:cNvPr>
          <p:cNvGrpSpPr/>
          <p:nvPr/>
        </p:nvGrpSpPr>
        <p:grpSpPr>
          <a:xfrm>
            <a:off x="11085694" y="1865752"/>
            <a:ext cx="1398706" cy="428973"/>
            <a:chOff x="5903797" y="585667"/>
            <a:chExt cx="1398706" cy="428973"/>
          </a:xfrm>
        </p:grpSpPr>
        <p:pic>
          <p:nvPicPr>
            <p:cNvPr id="61" name="Imagen 60">
              <a:extLst>
                <a:ext uri="{FF2B5EF4-FFF2-40B4-BE49-F238E27FC236}">
                  <a16:creationId xmlns:a16="http://schemas.microsoft.com/office/drawing/2014/main" id="{6F0AFF3B-02E6-4F18-ABFC-84268DDB6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797" y="595336"/>
              <a:ext cx="346879" cy="419304"/>
            </a:xfrm>
            <a:prstGeom prst="rect">
              <a:avLst/>
            </a:prstGeom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292DC1F9-09CE-4323-B1D6-601DEFD217FB}"/>
                </a:ext>
              </a:extLst>
            </p:cNvPr>
            <p:cNvSpPr txBox="1"/>
            <p:nvPr/>
          </p:nvSpPr>
          <p:spPr>
            <a:xfrm>
              <a:off x="6227362" y="585667"/>
              <a:ext cx="107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“</a:t>
              </a:r>
              <a:r>
                <a:rPr lang="es-ES" dirty="0" err="1"/>
                <a:t>Piiiii</a:t>
              </a:r>
              <a:r>
                <a:rPr lang="es-ES" dirty="0"/>
                <a:t>”</a:t>
              </a:r>
            </a:p>
          </p:txBody>
        </p:sp>
      </p:grp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377139B-F943-4ACF-A01F-E6B6CBA5D39D}"/>
              </a:ext>
            </a:extLst>
          </p:cNvPr>
          <p:cNvSpPr/>
          <p:nvPr/>
        </p:nvSpPr>
        <p:spPr>
          <a:xfrm>
            <a:off x="5585975" y="4393751"/>
            <a:ext cx="2676543" cy="321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Durante 3 segundos se ve: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72776E57-2077-44B6-AD1F-A1BE5EA3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0" y="25698"/>
            <a:ext cx="352041" cy="414349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A07148B2-DD82-4C0A-B880-13C06EF576BB}"/>
              </a:ext>
            </a:extLst>
          </p:cNvPr>
          <p:cNvSpPr txBox="1"/>
          <p:nvPr/>
        </p:nvSpPr>
        <p:spPr>
          <a:xfrm>
            <a:off x="1057671" y="16822"/>
            <a:ext cx="12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Reset/Start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66E37BE9-275D-450B-B273-98323F5F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12" y="238619"/>
            <a:ext cx="352041" cy="414349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6031D43A-DBF8-47FF-BCA6-12C173278275}"/>
              </a:ext>
            </a:extLst>
          </p:cNvPr>
          <p:cNvSpPr txBox="1"/>
          <p:nvPr/>
        </p:nvSpPr>
        <p:spPr>
          <a:xfrm>
            <a:off x="5674353" y="229743"/>
            <a:ext cx="7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Lap++</a:t>
            </a:r>
          </a:p>
        </p:txBody>
      </p:sp>
    </p:spTree>
    <p:extLst>
      <p:ext uri="{BB962C8B-B14F-4D97-AF65-F5344CB8AC3E}">
        <p14:creationId xmlns:p14="http://schemas.microsoft.com/office/powerpoint/2010/main" val="360046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49DC689-6E8F-4423-A873-1C5F209334B1}"/>
              </a:ext>
            </a:extLst>
          </p:cNvPr>
          <p:cNvSpPr/>
          <p:nvPr/>
        </p:nvSpPr>
        <p:spPr>
          <a:xfrm>
            <a:off x="722051" y="1543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http://czauticka.cz/slot-car-lap-counting-arduino-uno-and-race-coordinator/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C6578B-E762-4896-A568-75603B6F2C67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http://www.slotcarillustrated.com/portal/forums/showthread.php?t=94813</a:t>
            </a:r>
          </a:p>
        </p:txBody>
      </p:sp>
    </p:spTree>
    <p:extLst>
      <p:ext uri="{BB962C8B-B14F-4D97-AF65-F5344CB8AC3E}">
        <p14:creationId xmlns:p14="http://schemas.microsoft.com/office/powerpoint/2010/main" val="27744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BB0590-BDE3-4B20-8ECE-38C158DF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751"/>
            <a:ext cx="12192000" cy="60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ED4E884-F830-449F-B74F-3EC5EDD27DBF}"/>
              </a:ext>
            </a:extLst>
          </p:cNvPr>
          <p:cNvSpPr/>
          <p:nvPr/>
        </p:nvSpPr>
        <p:spPr>
          <a:xfrm>
            <a:off x="3524435" y="204186"/>
            <a:ext cx="2050742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La pantalla se enciende</a:t>
            </a:r>
          </a:p>
          <a:p>
            <a:pPr algn="ctr"/>
            <a:r>
              <a:rPr lang="es-ES" sz="1200" dirty="0"/>
              <a:t>Muestra </a:t>
            </a:r>
            <a:r>
              <a:rPr lang="es-ES" sz="1200" dirty="0" err="1"/>
              <a:t>Intro</a:t>
            </a:r>
            <a:endParaRPr lang="es-ES" sz="1200" dirty="0"/>
          </a:p>
          <a:p>
            <a:pPr algn="ctr"/>
            <a:r>
              <a:rPr lang="es-ES" sz="1200" dirty="0"/>
              <a:t>Indica que se pulse + para añadir vueltas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0E9AE8B-2A72-48F9-8F8B-2CA34221AEA1}"/>
              </a:ext>
            </a:extLst>
          </p:cNvPr>
          <p:cNvSpPr/>
          <p:nvPr/>
        </p:nvSpPr>
        <p:spPr>
          <a:xfrm>
            <a:off x="3950563" y="1737064"/>
            <a:ext cx="119848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La pantalla se enciende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CE6F532-5C75-4918-A2A6-05341A412B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49806" y="1367161"/>
            <a:ext cx="0" cy="36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6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203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LCDDot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Blanco</dc:creator>
  <cp:lastModifiedBy>Ruben Blanco</cp:lastModifiedBy>
  <cp:revision>19</cp:revision>
  <dcterms:created xsi:type="dcterms:W3CDTF">2018-03-21T12:44:58Z</dcterms:created>
  <dcterms:modified xsi:type="dcterms:W3CDTF">2018-03-21T16:35:21Z</dcterms:modified>
</cp:coreProperties>
</file>