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56" r:id="rId2"/>
    <p:sldId id="266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7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98D0D9-218C-4990-A60A-C12F13B0D87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422178F-A2F8-4DF8-9469-67F97834F5E4}">
      <dgm:prSet/>
      <dgm:spPr/>
      <dgm:t>
        <a:bodyPr/>
        <a:lstStyle/>
        <a:p>
          <a:r>
            <a:rPr lang="es-PY" dirty="0"/>
            <a:t>NO agregar la sucursal en la descripción:</a:t>
          </a:r>
          <a:endParaRPr lang="en-US" dirty="0"/>
        </a:p>
      </dgm:t>
    </dgm:pt>
    <dgm:pt modelId="{970D8C70-B19B-4006-B88C-B7247A424213}" type="parTrans" cxnId="{62077ACF-04C5-4EB4-BCE6-F59F811DB79F}">
      <dgm:prSet/>
      <dgm:spPr/>
      <dgm:t>
        <a:bodyPr/>
        <a:lstStyle/>
        <a:p>
          <a:endParaRPr lang="en-US"/>
        </a:p>
      </dgm:t>
    </dgm:pt>
    <dgm:pt modelId="{FCB40BBA-3C5F-4C78-8757-6B3B07D1378E}" type="sibTrans" cxnId="{62077ACF-04C5-4EB4-BCE6-F59F811DB79F}">
      <dgm:prSet/>
      <dgm:spPr/>
      <dgm:t>
        <a:bodyPr/>
        <a:lstStyle/>
        <a:p>
          <a:endParaRPr lang="en-US"/>
        </a:p>
      </dgm:t>
    </dgm:pt>
    <dgm:pt modelId="{1926EA13-2D11-48D7-844B-E896EAD3908D}">
      <dgm:prSet/>
      <dgm:spPr/>
      <dgm:t>
        <a:bodyPr/>
        <a:lstStyle/>
        <a:p>
          <a:r>
            <a:rPr lang="es-PY"/>
            <a:t>Ecografía Santa Julia.</a:t>
          </a:r>
          <a:endParaRPr lang="en-US"/>
        </a:p>
      </dgm:t>
    </dgm:pt>
    <dgm:pt modelId="{669E5842-FD15-49BA-A0AB-952879C8EABA}" type="parTrans" cxnId="{2C4B3C92-642E-4764-895F-40DB8FD411A1}">
      <dgm:prSet/>
      <dgm:spPr/>
      <dgm:t>
        <a:bodyPr/>
        <a:lstStyle/>
        <a:p>
          <a:endParaRPr lang="en-US"/>
        </a:p>
      </dgm:t>
    </dgm:pt>
    <dgm:pt modelId="{A335A5BC-D8BB-4E3F-9EFF-23246CC4D4B5}" type="sibTrans" cxnId="{2C4B3C92-642E-4764-895F-40DB8FD411A1}">
      <dgm:prSet/>
      <dgm:spPr/>
      <dgm:t>
        <a:bodyPr/>
        <a:lstStyle/>
        <a:p>
          <a:endParaRPr lang="en-US"/>
        </a:p>
      </dgm:t>
    </dgm:pt>
    <dgm:pt modelId="{73BCBC38-27E2-46EE-A1CD-6478ED1E9B2C}">
      <dgm:prSet/>
      <dgm:spPr/>
      <dgm:t>
        <a:bodyPr/>
        <a:lstStyle/>
        <a:p>
          <a:r>
            <a:rPr lang="es-PY" dirty="0"/>
            <a:t>NO agregar el sector:</a:t>
          </a:r>
          <a:endParaRPr lang="en-US" dirty="0"/>
        </a:p>
      </dgm:t>
    </dgm:pt>
    <dgm:pt modelId="{758002BF-9138-451F-888E-92C4D24D47DA}" type="parTrans" cxnId="{4C31F6D7-6535-4827-AC69-588B7CB82161}">
      <dgm:prSet/>
      <dgm:spPr/>
      <dgm:t>
        <a:bodyPr/>
        <a:lstStyle/>
        <a:p>
          <a:endParaRPr lang="en-US"/>
        </a:p>
      </dgm:t>
    </dgm:pt>
    <dgm:pt modelId="{974F00B4-6C74-419C-8F0D-4CA7F7740FBB}" type="sibTrans" cxnId="{4C31F6D7-6535-4827-AC69-588B7CB82161}">
      <dgm:prSet/>
      <dgm:spPr/>
      <dgm:t>
        <a:bodyPr/>
        <a:lstStyle/>
        <a:p>
          <a:endParaRPr lang="en-US"/>
        </a:p>
      </dgm:t>
    </dgm:pt>
    <dgm:pt modelId="{9EE1C2D8-25F2-4BB4-A34F-8FE980DB5E55}">
      <dgm:prSet/>
      <dgm:spPr/>
      <dgm:t>
        <a:bodyPr/>
        <a:lstStyle/>
        <a:p>
          <a:r>
            <a:rPr lang="es-PY"/>
            <a:t>Ecografía de urgencia.</a:t>
          </a:r>
          <a:endParaRPr lang="en-US"/>
        </a:p>
      </dgm:t>
    </dgm:pt>
    <dgm:pt modelId="{8076B92C-F73B-4BCA-AAAD-E9DCCFD9645D}" type="parTrans" cxnId="{58456494-F7DF-433A-A756-4E99498A39CE}">
      <dgm:prSet/>
      <dgm:spPr/>
      <dgm:t>
        <a:bodyPr/>
        <a:lstStyle/>
        <a:p>
          <a:endParaRPr lang="en-US"/>
        </a:p>
      </dgm:t>
    </dgm:pt>
    <dgm:pt modelId="{085159B7-6613-4D3F-B8BE-BE802DDE8B64}" type="sibTrans" cxnId="{58456494-F7DF-433A-A756-4E99498A39CE}">
      <dgm:prSet/>
      <dgm:spPr/>
      <dgm:t>
        <a:bodyPr/>
        <a:lstStyle/>
        <a:p>
          <a:endParaRPr lang="en-US"/>
        </a:p>
      </dgm:t>
    </dgm:pt>
    <dgm:pt modelId="{B7280191-74C8-4309-AF07-087C2037DE10}">
      <dgm:prSet/>
      <dgm:spPr/>
      <dgm:t>
        <a:bodyPr/>
        <a:lstStyle/>
        <a:p>
          <a:r>
            <a:rPr lang="es-PY" dirty="0"/>
            <a:t>NO agregar el prestador:</a:t>
          </a:r>
          <a:endParaRPr lang="en-US" dirty="0"/>
        </a:p>
      </dgm:t>
    </dgm:pt>
    <dgm:pt modelId="{3A53F11C-AF4C-49FC-B0D0-7F5F235A8173}" type="parTrans" cxnId="{2307E703-D2D5-40B7-AE24-900AEB599153}">
      <dgm:prSet/>
      <dgm:spPr/>
      <dgm:t>
        <a:bodyPr/>
        <a:lstStyle/>
        <a:p>
          <a:endParaRPr lang="en-US"/>
        </a:p>
      </dgm:t>
    </dgm:pt>
    <dgm:pt modelId="{22F42834-E943-4105-B2F2-E734AD500232}" type="sibTrans" cxnId="{2307E703-D2D5-40B7-AE24-900AEB599153}">
      <dgm:prSet/>
      <dgm:spPr/>
      <dgm:t>
        <a:bodyPr/>
        <a:lstStyle/>
        <a:p>
          <a:endParaRPr lang="en-US"/>
        </a:p>
      </dgm:t>
    </dgm:pt>
    <dgm:pt modelId="{7C319223-101B-453C-9DAF-4AE0004BE290}">
      <dgm:prSet/>
      <dgm:spPr/>
      <dgm:t>
        <a:bodyPr/>
        <a:lstStyle/>
        <a:p>
          <a:r>
            <a:rPr lang="es-PY"/>
            <a:t>Ecografía Volpe.</a:t>
          </a:r>
          <a:endParaRPr lang="en-US"/>
        </a:p>
      </dgm:t>
    </dgm:pt>
    <dgm:pt modelId="{00421B55-F8BC-4569-9908-C7CCEE0F00B6}" type="parTrans" cxnId="{7ABA8D40-E1F4-4DC0-B4CC-427C9F525BB2}">
      <dgm:prSet/>
      <dgm:spPr/>
      <dgm:t>
        <a:bodyPr/>
        <a:lstStyle/>
        <a:p>
          <a:endParaRPr lang="en-US"/>
        </a:p>
      </dgm:t>
    </dgm:pt>
    <dgm:pt modelId="{8875A08C-AA50-4FFD-997F-23B9B5DD9A88}" type="sibTrans" cxnId="{7ABA8D40-E1F4-4DC0-B4CC-427C9F525BB2}">
      <dgm:prSet/>
      <dgm:spPr/>
      <dgm:t>
        <a:bodyPr/>
        <a:lstStyle/>
        <a:p>
          <a:endParaRPr lang="en-US"/>
        </a:p>
      </dgm:t>
    </dgm:pt>
    <dgm:pt modelId="{99F8E7B6-148B-494F-ACE1-46CA6BB6B5BF}">
      <dgm:prSet/>
      <dgm:spPr/>
      <dgm:t>
        <a:bodyPr/>
        <a:lstStyle/>
        <a:p>
          <a:r>
            <a:rPr lang="es-PY" dirty="0"/>
            <a:t>NO agregar el diagnóstico:</a:t>
          </a:r>
          <a:endParaRPr lang="en-US" dirty="0"/>
        </a:p>
      </dgm:t>
    </dgm:pt>
    <dgm:pt modelId="{9AD7587B-8B8D-4C22-8A6C-34794CE2E3DB}" type="parTrans" cxnId="{286FE741-CC45-45D2-85EF-BB4E454C4901}">
      <dgm:prSet/>
      <dgm:spPr/>
      <dgm:t>
        <a:bodyPr/>
        <a:lstStyle/>
        <a:p>
          <a:endParaRPr lang="en-US"/>
        </a:p>
      </dgm:t>
    </dgm:pt>
    <dgm:pt modelId="{5E3E7AC9-E169-465D-87E5-89629D7AE5A2}" type="sibTrans" cxnId="{286FE741-CC45-45D2-85EF-BB4E454C4901}">
      <dgm:prSet/>
      <dgm:spPr/>
      <dgm:t>
        <a:bodyPr/>
        <a:lstStyle/>
        <a:p>
          <a:endParaRPr lang="en-US"/>
        </a:p>
      </dgm:t>
    </dgm:pt>
    <dgm:pt modelId="{F3E07EA1-5492-4DDB-8362-125D4E8157F6}">
      <dgm:prSet/>
      <dgm:spPr/>
      <dgm:t>
        <a:bodyPr/>
        <a:lstStyle/>
        <a:p>
          <a:r>
            <a:rPr lang="es-PY"/>
            <a:t>Ecografía Covid.</a:t>
          </a:r>
          <a:endParaRPr lang="en-US"/>
        </a:p>
      </dgm:t>
    </dgm:pt>
    <dgm:pt modelId="{5366EC01-E054-443D-BF6E-02025DFF1907}" type="parTrans" cxnId="{C831E494-3CDB-4764-B680-6D73D7BB422D}">
      <dgm:prSet/>
      <dgm:spPr/>
      <dgm:t>
        <a:bodyPr/>
        <a:lstStyle/>
        <a:p>
          <a:endParaRPr lang="en-US"/>
        </a:p>
      </dgm:t>
    </dgm:pt>
    <dgm:pt modelId="{279CC0DD-5EE0-46D4-BC83-32CD17034E66}" type="sibTrans" cxnId="{C831E494-3CDB-4764-B680-6D73D7BB422D}">
      <dgm:prSet/>
      <dgm:spPr/>
      <dgm:t>
        <a:bodyPr/>
        <a:lstStyle/>
        <a:p>
          <a:endParaRPr lang="en-US"/>
        </a:p>
      </dgm:t>
    </dgm:pt>
    <dgm:pt modelId="{8BB30755-2783-4E39-A02C-0CA0415609F9}">
      <dgm:prSet/>
      <dgm:spPr/>
      <dgm:t>
        <a:bodyPr/>
        <a:lstStyle/>
        <a:p>
          <a:r>
            <a:rPr lang="es-PY" dirty="0"/>
            <a:t>NO agregar alguna descripción inherente a alguna característica que no es propia de la práctica:</a:t>
          </a:r>
          <a:endParaRPr lang="en-US" dirty="0"/>
        </a:p>
      </dgm:t>
    </dgm:pt>
    <dgm:pt modelId="{D3060F25-304F-4ED1-B7D7-2E17AB941BA2}" type="parTrans" cxnId="{122D6897-C489-4460-8E71-1BA491CD3233}">
      <dgm:prSet/>
      <dgm:spPr/>
      <dgm:t>
        <a:bodyPr/>
        <a:lstStyle/>
        <a:p>
          <a:endParaRPr lang="en-US"/>
        </a:p>
      </dgm:t>
    </dgm:pt>
    <dgm:pt modelId="{BE788A84-B54C-4FE9-BD50-B4E537CC4895}" type="sibTrans" cxnId="{122D6897-C489-4460-8E71-1BA491CD3233}">
      <dgm:prSet/>
      <dgm:spPr/>
      <dgm:t>
        <a:bodyPr/>
        <a:lstStyle/>
        <a:p>
          <a:endParaRPr lang="en-US"/>
        </a:p>
      </dgm:t>
    </dgm:pt>
    <dgm:pt modelId="{F4CD3F89-DA46-448E-AFEE-0BB855D032F5}">
      <dgm:prSet/>
      <dgm:spPr/>
      <dgm:t>
        <a:bodyPr/>
        <a:lstStyle/>
        <a:p>
          <a:r>
            <a:rPr lang="es-PY"/>
            <a:t>Ecografía Especialista (el especialista es el prestador, no la práctica).</a:t>
          </a:r>
          <a:endParaRPr lang="en-US"/>
        </a:p>
      </dgm:t>
    </dgm:pt>
    <dgm:pt modelId="{C65228E1-3C9F-453F-A344-D5D5441B22B9}" type="parTrans" cxnId="{16464F21-4391-4C1A-A315-5DD5774D5FCA}">
      <dgm:prSet/>
      <dgm:spPr/>
      <dgm:t>
        <a:bodyPr/>
        <a:lstStyle/>
        <a:p>
          <a:endParaRPr lang="en-US"/>
        </a:p>
      </dgm:t>
    </dgm:pt>
    <dgm:pt modelId="{D143AD86-841C-41F5-8B0C-0D790397CA8E}" type="sibTrans" cxnId="{16464F21-4391-4C1A-A315-5DD5774D5FCA}">
      <dgm:prSet/>
      <dgm:spPr/>
      <dgm:t>
        <a:bodyPr/>
        <a:lstStyle/>
        <a:p>
          <a:endParaRPr lang="en-US"/>
        </a:p>
      </dgm:t>
    </dgm:pt>
    <dgm:pt modelId="{EB2A12B9-4522-3F46-9479-B89F49F78E51}" type="pres">
      <dgm:prSet presAssocID="{E998D0D9-218C-4990-A60A-C12F13B0D87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05F30153-E9E2-4944-9BB5-517A913BBCDE}" type="pres">
      <dgm:prSet presAssocID="{3422178F-A2F8-4DF8-9469-67F97834F5E4}" presName="thickLine" presStyleLbl="alignNode1" presStyleIdx="0" presStyleCnt="5"/>
      <dgm:spPr/>
    </dgm:pt>
    <dgm:pt modelId="{DC89DD92-0B51-8048-A4A8-2B4ABC78A3A9}" type="pres">
      <dgm:prSet presAssocID="{3422178F-A2F8-4DF8-9469-67F97834F5E4}" presName="horz1" presStyleCnt="0"/>
      <dgm:spPr/>
    </dgm:pt>
    <dgm:pt modelId="{3F06E137-E095-6C4F-AF88-D48CAE0078AA}" type="pres">
      <dgm:prSet presAssocID="{3422178F-A2F8-4DF8-9469-67F97834F5E4}" presName="tx1" presStyleLbl="revTx" presStyleIdx="0" presStyleCnt="10"/>
      <dgm:spPr/>
      <dgm:t>
        <a:bodyPr/>
        <a:lstStyle/>
        <a:p>
          <a:endParaRPr lang="es-ES"/>
        </a:p>
      </dgm:t>
    </dgm:pt>
    <dgm:pt modelId="{EC4CF37E-6560-6C48-BDDE-00C91B591981}" type="pres">
      <dgm:prSet presAssocID="{3422178F-A2F8-4DF8-9469-67F97834F5E4}" presName="vert1" presStyleCnt="0"/>
      <dgm:spPr/>
    </dgm:pt>
    <dgm:pt modelId="{1D6DEA3A-AF3D-854C-9B83-15952C64E3BF}" type="pres">
      <dgm:prSet presAssocID="{1926EA13-2D11-48D7-844B-E896EAD3908D}" presName="vertSpace2a" presStyleCnt="0"/>
      <dgm:spPr/>
    </dgm:pt>
    <dgm:pt modelId="{CFF545F4-6999-BD49-A258-6DF2780D0DE0}" type="pres">
      <dgm:prSet presAssocID="{1926EA13-2D11-48D7-844B-E896EAD3908D}" presName="horz2" presStyleCnt="0"/>
      <dgm:spPr/>
    </dgm:pt>
    <dgm:pt modelId="{8DEC85E2-53EB-E547-A10C-6483BC0C6511}" type="pres">
      <dgm:prSet presAssocID="{1926EA13-2D11-48D7-844B-E896EAD3908D}" presName="horzSpace2" presStyleCnt="0"/>
      <dgm:spPr/>
    </dgm:pt>
    <dgm:pt modelId="{DBDAE4E4-4491-9E44-9A93-A36865A17E43}" type="pres">
      <dgm:prSet presAssocID="{1926EA13-2D11-48D7-844B-E896EAD3908D}" presName="tx2" presStyleLbl="revTx" presStyleIdx="1" presStyleCnt="10"/>
      <dgm:spPr/>
      <dgm:t>
        <a:bodyPr/>
        <a:lstStyle/>
        <a:p>
          <a:endParaRPr lang="es-ES"/>
        </a:p>
      </dgm:t>
    </dgm:pt>
    <dgm:pt modelId="{D7696D94-493F-0444-AB0E-3C529A1395E2}" type="pres">
      <dgm:prSet presAssocID="{1926EA13-2D11-48D7-844B-E896EAD3908D}" presName="vert2" presStyleCnt="0"/>
      <dgm:spPr/>
    </dgm:pt>
    <dgm:pt modelId="{212670C0-0220-B840-B3D9-5F9DE5CCB705}" type="pres">
      <dgm:prSet presAssocID="{1926EA13-2D11-48D7-844B-E896EAD3908D}" presName="thinLine2b" presStyleLbl="callout" presStyleIdx="0" presStyleCnt="5"/>
      <dgm:spPr/>
    </dgm:pt>
    <dgm:pt modelId="{D7786E17-8960-2F41-8E56-A4E2A0CD6BB8}" type="pres">
      <dgm:prSet presAssocID="{1926EA13-2D11-48D7-844B-E896EAD3908D}" presName="vertSpace2b" presStyleCnt="0"/>
      <dgm:spPr/>
    </dgm:pt>
    <dgm:pt modelId="{30ED4265-5709-0642-8468-52E092B15CAC}" type="pres">
      <dgm:prSet presAssocID="{73BCBC38-27E2-46EE-A1CD-6478ED1E9B2C}" presName="thickLine" presStyleLbl="alignNode1" presStyleIdx="1" presStyleCnt="5"/>
      <dgm:spPr/>
    </dgm:pt>
    <dgm:pt modelId="{B1978E9B-0E3F-DB40-A124-8400548EC8B0}" type="pres">
      <dgm:prSet presAssocID="{73BCBC38-27E2-46EE-A1CD-6478ED1E9B2C}" presName="horz1" presStyleCnt="0"/>
      <dgm:spPr/>
    </dgm:pt>
    <dgm:pt modelId="{AEB8A342-1D3B-CA48-B790-03E9624F7706}" type="pres">
      <dgm:prSet presAssocID="{73BCBC38-27E2-46EE-A1CD-6478ED1E9B2C}" presName="tx1" presStyleLbl="revTx" presStyleIdx="2" presStyleCnt="10"/>
      <dgm:spPr/>
      <dgm:t>
        <a:bodyPr/>
        <a:lstStyle/>
        <a:p>
          <a:endParaRPr lang="es-ES"/>
        </a:p>
      </dgm:t>
    </dgm:pt>
    <dgm:pt modelId="{EA44A5D6-EF6C-984F-AB84-30E5644349A7}" type="pres">
      <dgm:prSet presAssocID="{73BCBC38-27E2-46EE-A1CD-6478ED1E9B2C}" presName="vert1" presStyleCnt="0"/>
      <dgm:spPr/>
    </dgm:pt>
    <dgm:pt modelId="{90795E97-1A84-874B-8010-FC4ED908CFC7}" type="pres">
      <dgm:prSet presAssocID="{9EE1C2D8-25F2-4BB4-A34F-8FE980DB5E55}" presName="vertSpace2a" presStyleCnt="0"/>
      <dgm:spPr/>
    </dgm:pt>
    <dgm:pt modelId="{F7C20F72-3B94-0F45-AC6D-531BC6C384AD}" type="pres">
      <dgm:prSet presAssocID="{9EE1C2D8-25F2-4BB4-A34F-8FE980DB5E55}" presName="horz2" presStyleCnt="0"/>
      <dgm:spPr/>
    </dgm:pt>
    <dgm:pt modelId="{A9ED2E8C-FDB9-7248-BCEE-5E92952D4F0E}" type="pres">
      <dgm:prSet presAssocID="{9EE1C2D8-25F2-4BB4-A34F-8FE980DB5E55}" presName="horzSpace2" presStyleCnt="0"/>
      <dgm:spPr/>
    </dgm:pt>
    <dgm:pt modelId="{6A455931-CE35-7846-9343-2D269208E097}" type="pres">
      <dgm:prSet presAssocID="{9EE1C2D8-25F2-4BB4-A34F-8FE980DB5E55}" presName="tx2" presStyleLbl="revTx" presStyleIdx="3" presStyleCnt="10"/>
      <dgm:spPr/>
      <dgm:t>
        <a:bodyPr/>
        <a:lstStyle/>
        <a:p>
          <a:endParaRPr lang="es-ES"/>
        </a:p>
      </dgm:t>
    </dgm:pt>
    <dgm:pt modelId="{A6372605-ADC9-8B4D-8003-83F79E7210E1}" type="pres">
      <dgm:prSet presAssocID="{9EE1C2D8-25F2-4BB4-A34F-8FE980DB5E55}" presName="vert2" presStyleCnt="0"/>
      <dgm:spPr/>
    </dgm:pt>
    <dgm:pt modelId="{53774CB4-1D52-9D4E-BA93-A55A9DE54234}" type="pres">
      <dgm:prSet presAssocID="{9EE1C2D8-25F2-4BB4-A34F-8FE980DB5E55}" presName="thinLine2b" presStyleLbl="callout" presStyleIdx="1" presStyleCnt="5"/>
      <dgm:spPr/>
    </dgm:pt>
    <dgm:pt modelId="{F014D288-0860-6440-9372-175C6738BE26}" type="pres">
      <dgm:prSet presAssocID="{9EE1C2D8-25F2-4BB4-A34F-8FE980DB5E55}" presName="vertSpace2b" presStyleCnt="0"/>
      <dgm:spPr/>
    </dgm:pt>
    <dgm:pt modelId="{BEDDA4BE-2710-1F4E-AD35-9130762FB827}" type="pres">
      <dgm:prSet presAssocID="{B7280191-74C8-4309-AF07-087C2037DE10}" presName="thickLine" presStyleLbl="alignNode1" presStyleIdx="2" presStyleCnt="5"/>
      <dgm:spPr/>
    </dgm:pt>
    <dgm:pt modelId="{BA835EF9-F23C-7746-B08A-6E22CD7E0CE1}" type="pres">
      <dgm:prSet presAssocID="{B7280191-74C8-4309-AF07-087C2037DE10}" presName="horz1" presStyleCnt="0"/>
      <dgm:spPr/>
    </dgm:pt>
    <dgm:pt modelId="{A4830D77-9F86-E941-8E4A-49D744EC105E}" type="pres">
      <dgm:prSet presAssocID="{B7280191-74C8-4309-AF07-087C2037DE10}" presName="tx1" presStyleLbl="revTx" presStyleIdx="4" presStyleCnt="10"/>
      <dgm:spPr/>
      <dgm:t>
        <a:bodyPr/>
        <a:lstStyle/>
        <a:p>
          <a:endParaRPr lang="es-ES"/>
        </a:p>
      </dgm:t>
    </dgm:pt>
    <dgm:pt modelId="{3E8AF706-C888-8746-AF0C-C091EF34F511}" type="pres">
      <dgm:prSet presAssocID="{B7280191-74C8-4309-AF07-087C2037DE10}" presName="vert1" presStyleCnt="0"/>
      <dgm:spPr/>
    </dgm:pt>
    <dgm:pt modelId="{1BFEDB03-6433-7646-931C-CE21614F42EC}" type="pres">
      <dgm:prSet presAssocID="{7C319223-101B-453C-9DAF-4AE0004BE290}" presName="vertSpace2a" presStyleCnt="0"/>
      <dgm:spPr/>
    </dgm:pt>
    <dgm:pt modelId="{7F76EB53-59AC-5B45-8834-398EDB2E26A9}" type="pres">
      <dgm:prSet presAssocID="{7C319223-101B-453C-9DAF-4AE0004BE290}" presName="horz2" presStyleCnt="0"/>
      <dgm:spPr/>
    </dgm:pt>
    <dgm:pt modelId="{13125497-E5B5-7D46-8536-39082111259A}" type="pres">
      <dgm:prSet presAssocID="{7C319223-101B-453C-9DAF-4AE0004BE290}" presName="horzSpace2" presStyleCnt="0"/>
      <dgm:spPr/>
    </dgm:pt>
    <dgm:pt modelId="{BCFE7B4E-E47B-D34F-A5B4-C89871799AC2}" type="pres">
      <dgm:prSet presAssocID="{7C319223-101B-453C-9DAF-4AE0004BE290}" presName="tx2" presStyleLbl="revTx" presStyleIdx="5" presStyleCnt="10"/>
      <dgm:spPr/>
      <dgm:t>
        <a:bodyPr/>
        <a:lstStyle/>
        <a:p>
          <a:endParaRPr lang="es-ES"/>
        </a:p>
      </dgm:t>
    </dgm:pt>
    <dgm:pt modelId="{3EE9B884-9CE0-5745-AAD6-1B731973EEB5}" type="pres">
      <dgm:prSet presAssocID="{7C319223-101B-453C-9DAF-4AE0004BE290}" presName="vert2" presStyleCnt="0"/>
      <dgm:spPr/>
    </dgm:pt>
    <dgm:pt modelId="{7CBD608F-FF09-014D-BBF5-80BF3C1A338D}" type="pres">
      <dgm:prSet presAssocID="{7C319223-101B-453C-9DAF-4AE0004BE290}" presName="thinLine2b" presStyleLbl="callout" presStyleIdx="2" presStyleCnt="5"/>
      <dgm:spPr/>
    </dgm:pt>
    <dgm:pt modelId="{19EFEB73-99F5-5F4A-AE3C-1C61ABDAC463}" type="pres">
      <dgm:prSet presAssocID="{7C319223-101B-453C-9DAF-4AE0004BE290}" presName="vertSpace2b" presStyleCnt="0"/>
      <dgm:spPr/>
    </dgm:pt>
    <dgm:pt modelId="{835725DF-F847-6A4F-A07F-F28A762DE0BB}" type="pres">
      <dgm:prSet presAssocID="{99F8E7B6-148B-494F-ACE1-46CA6BB6B5BF}" presName="thickLine" presStyleLbl="alignNode1" presStyleIdx="3" presStyleCnt="5"/>
      <dgm:spPr/>
    </dgm:pt>
    <dgm:pt modelId="{4468F05E-2F82-8A4B-B79C-ED045C4A5675}" type="pres">
      <dgm:prSet presAssocID="{99F8E7B6-148B-494F-ACE1-46CA6BB6B5BF}" presName="horz1" presStyleCnt="0"/>
      <dgm:spPr/>
    </dgm:pt>
    <dgm:pt modelId="{AA9E836B-3FEE-3F49-9369-4DAE58FBDCA8}" type="pres">
      <dgm:prSet presAssocID="{99F8E7B6-148B-494F-ACE1-46CA6BB6B5BF}" presName="tx1" presStyleLbl="revTx" presStyleIdx="6" presStyleCnt="10"/>
      <dgm:spPr/>
      <dgm:t>
        <a:bodyPr/>
        <a:lstStyle/>
        <a:p>
          <a:endParaRPr lang="es-ES"/>
        </a:p>
      </dgm:t>
    </dgm:pt>
    <dgm:pt modelId="{FF5C421B-D364-DD42-8B15-1D1A0954741B}" type="pres">
      <dgm:prSet presAssocID="{99F8E7B6-148B-494F-ACE1-46CA6BB6B5BF}" presName="vert1" presStyleCnt="0"/>
      <dgm:spPr/>
    </dgm:pt>
    <dgm:pt modelId="{8A89C6B7-DA14-EA46-AF21-036156EC5208}" type="pres">
      <dgm:prSet presAssocID="{F3E07EA1-5492-4DDB-8362-125D4E8157F6}" presName="vertSpace2a" presStyleCnt="0"/>
      <dgm:spPr/>
    </dgm:pt>
    <dgm:pt modelId="{394E06A7-076B-584D-ADE2-029D87841F6D}" type="pres">
      <dgm:prSet presAssocID="{F3E07EA1-5492-4DDB-8362-125D4E8157F6}" presName="horz2" presStyleCnt="0"/>
      <dgm:spPr/>
    </dgm:pt>
    <dgm:pt modelId="{2AAB7C48-E3C0-1940-90CF-6E2B368BF660}" type="pres">
      <dgm:prSet presAssocID="{F3E07EA1-5492-4DDB-8362-125D4E8157F6}" presName="horzSpace2" presStyleCnt="0"/>
      <dgm:spPr/>
    </dgm:pt>
    <dgm:pt modelId="{BF5C8B4D-8012-7344-9257-264BFA0C310A}" type="pres">
      <dgm:prSet presAssocID="{F3E07EA1-5492-4DDB-8362-125D4E8157F6}" presName="tx2" presStyleLbl="revTx" presStyleIdx="7" presStyleCnt="10"/>
      <dgm:spPr/>
      <dgm:t>
        <a:bodyPr/>
        <a:lstStyle/>
        <a:p>
          <a:endParaRPr lang="es-ES"/>
        </a:p>
      </dgm:t>
    </dgm:pt>
    <dgm:pt modelId="{E013BDC5-19DA-AD4D-901F-DAB683E3BE20}" type="pres">
      <dgm:prSet presAssocID="{F3E07EA1-5492-4DDB-8362-125D4E8157F6}" presName="vert2" presStyleCnt="0"/>
      <dgm:spPr/>
    </dgm:pt>
    <dgm:pt modelId="{689D57D9-5D4E-C945-AFBE-E7A7A3C836AA}" type="pres">
      <dgm:prSet presAssocID="{F3E07EA1-5492-4DDB-8362-125D4E8157F6}" presName="thinLine2b" presStyleLbl="callout" presStyleIdx="3" presStyleCnt="5"/>
      <dgm:spPr/>
    </dgm:pt>
    <dgm:pt modelId="{8D8C477D-45E6-8149-A0A0-BB7E720BBC2F}" type="pres">
      <dgm:prSet presAssocID="{F3E07EA1-5492-4DDB-8362-125D4E8157F6}" presName="vertSpace2b" presStyleCnt="0"/>
      <dgm:spPr/>
    </dgm:pt>
    <dgm:pt modelId="{F7D82F0A-FE76-0D44-B38B-57F95934E2CB}" type="pres">
      <dgm:prSet presAssocID="{8BB30755-2783-4E39-A02C-0CA0415609F9}" presName="thickLine" presStyleLbl="alignNode1" presStyleIdx="4" presStyleCnt="5"/>
      <dgm:spPr/>
    </dgm:pt>
    <dgm:pt modelId="{8C0182B4-0A48-4D47-9050-479614404A25}" type="pres">
      <dgm:prSet presAssocID="{8BB30755-2783-4E39-A02C-0CA0415609F9}" presName="horz1" presStyleCnt="0"/>
      <dgm:spPr/>
    </dgm:pt>
    <dgm:pt modelId="{4F758FE7-1053-AF42-BEC7-E00C6ADE99E0}" type="pres">
      <dgm:prSet presAssocID="{8BB30755-2783-4E39-A02C-0CA0415609F9}" presName="tx1" presStyleLbl="revTx" presStyleIdx="8" presStyleCnt="10"/>
      <dgm:spPr/>
      <dgm:t>
        <a:bodyPr/>
        <a:lstStyle/>
        <a:p>
          <a:endParaRPr lang="es-ES"/>
        </a:p>
      </dgm:t>
    </dgm:pt>
    <dgm:pt modelId="{347195E4-78F5-C743-A599-DC399EDE41C3}" type="pres">
      <dgm:prSet presAssocID="{8BB30755-2783-4E39-A02C-0CA0415609F9}" presName="vert1" presStyleCnt="0"/>
      <dgm:spPr/>
    </dgm:pt>
    <dgm:pt modelId="{AC2F08EA-B0AC-5C46-9EEF-DD898366A285}" type="pres">
      <dgm:prSet presAssocID="{F4CD3F89-DA46-448E-AFEE-0BB855D032F5}" presName="vertSpace2a" presStyleCnt="0"/>
      <dgm:spPr/>
    </dgm:pt>
    <dgm:pt modelId="{A99669FC-D35D-B84A-A988-1BB1DC530D1E}" type="pres">
      <dgm:prSet presAssocID="{F4CD3F89-DA46-448E-AFEE-0BB855D032F5}" presName="horz2" presStyleCnt="0"/>
      <dgm:spPr/>
    </dgm:pt>
    <dgm:pt modelId="{90AFC2F4-1DB0-7847-8972-D69B3EE22D51}" type="pres">
      <dgm:prSet presAssocID="{F4CD3F89-DA46-448E-AFEE-0BB855D032F5}" presName="horzSpace2" presStyleCnt="0"/>
      <dgm:spPr/>
    </dgm:pt>
    <dgm:pt modelId="{694A18D1-44C7-BD47-BF91-35871D992331}" type="pres">
      <dgm:prSet presAssocID="{F4CD3F89-DA46-448E-AFEE-0BB855D032F5}" presName="tx2" presStyleLbl="revTx" presStyleIdx="9" presStyleCnt="10"/>
      <dgm:spPr/>
      <dgm:t>
        <a:bodyPr/>
        <a:lstStyle/>
        <a:p>
          <a:endParaRPr lang="es-ES"/>
        </a:p>
      </dgm:t>
    </dgm:pt>
    <dgm:pt modelId="{7527BD50-7F79-FE41-ADC7-8A1971A97AE3}" type="pres">
      <dgm:prSet presAssocID="{F4CD3F89-DA46-448E-AFEE-0BB855D032F5}" presName="vert2" presStyleCnt="0"/>
      <dgm:spPr/>
    </dgm:pt>
    <dgm:pt modelId="{F0F3FA6F-7565-2842-8D90-A2B45E70B3FA}" type="pres">
      <dgm:prSet presAssocID="{F4CD3F89-DA46-448E-AFEE-0BB855D032F5}" presName="thinLine2b" presStyleLbl="callout" presStyleIdx="4" presStyleCnt="5"/>
      <dgm:spPr/>
    </dgm:pt>
    <dgm:pt modelId="{C7AF1CEC-906B-3545-8118-9C73083D1A51}" type="pres">
      <dgm:prSet presAssocID="{F4CD3F89-DA46-448E-AFEE-0BB855D032F5}" presName="vertSpace2b" presStyleCnt="0"/>
      <dgm:spPr/>
    </dgm:pt>
  </dgm:ptLst>
  <dgm:cxnLst>
    <dgm:cxn modelId="{D76F85E1-F32D-4F45-B76D-ECE14ECF8897}" type="presOf" srcId="{9EE1C2D8-25F2-4BB4-A34F-8FE980DB5E55}" destId="{6A455931-CE35-7846-9343-2D269208E097}" srcOrd="0" destOrd="0" presId="urn:microsoft.com/office/officeart/2008/layout/LinedList"/>
    <dgm:cxn modelId="{174F6A14-D191-2B4C-8C34-C73F2809EF1D}" type="presOf" srcId="{99F8E7B6-148B-494F-ACE1-46CA6BB6B5BF}" destId="{AA9E836B-3FEE-3F49-9369-4DAE58FBDCA8}" srcOrd="0" destOrd="0" presId="urn:microsoft.com/office/officeart/2008/layout/LinedList"/>
    <dgm:cxn modelId="{E6C5A7E1-6B64-9348-BC57-B008FE4B9E89}" type="presOf" srcId="{8BB30755-2783-4E39-A02C-0CA0415609F9}" destId="{4F758FE7-1053-AF42-BEC7-E00C6ADE99E0}" srcOrd="0" destOrd="0" presId="urn:microsoft.com/office/officeart/2008/layout/LinedList"/>
    <dgm:cxn modelId="{918A5612-92B5-0D4B-BE3C-3DEE92082299}" type="presOf" srcId="{7C319223-101B-453C-9DAF-4AE0004BE290}" destId="{BCFE7B4E-E47B-D34F-A5B4-C89871799AC2}" srcOrd="0" destOrd="0" presId="urn:microsoft.com/office/officeart/2008/layout/LinedList"/>
    <dgm:cxn modelId="{E6E38978-96D5-084A-B634-4CBFA998C9C5}" type="presOf" srcId="{73BCBC38-27E2-46EE-A1CD-6478ED1E9B2C}" destId="{AEB8A342-1D3B-CA48-B790-03E9624F7706}" srcOrd="0" destOrd="0" presId="urn:microsoft.com/office/officeart/2008/layout/LinedList"/>
    <dgm:cxn modelId="{122D6897-C489-4460-8E71-1BA491CD3233}" srcId="{E998D0D9-218C-4990-A60A-C12F13B0D877}" destId="{8BB30755-2783-4E39-A02C-0CA0415609F9}" srcOrd="4" destOrd="0" parTransId="{D3060F25-304F-4ED1-B7D7-2E17AB941BA2}" sibTransId="{BE788A84-B54C-4FE9-BD50-B4E537CC4895}"/>
    <dgm:cxn modelId="{0A3BE6D7-EC5A-BF45-A3CB-F898A02CEF3D}" type="presOf" srcId="{E998D0D9-218C-4990-A60A-C12F13B0D877}" destId="{EB2A12B9-4522-3F46-9479-B89F49F78E51}" srcOrd="0" destOrd="0" presId="urn:microsoft.com/office/officeart/2008/layout/LinedList"/>
    <dgm:cxn modelId="{16464F21-4391-4C1A-A315-5DD5774D5FCA}" srcId="{8BB30755-2783-4E39-A02C-0CA0415609F9}" destId="{F4CD3F89-DA46-448E-AFEE-0BB855D032F5}" srcOrd="0" destOrd="0" parTransId="{C65228E1-3C9F-453F-A344-D5D5441B22B9}" sibTransId="{D143AD86-841C-41F5-8B0C-0D790397CA8E}"/>
    <dgm:cxn modelId="{09CD3C94-1F43-4E46-8FA2-CA2F9FE35079}" type="presOf" srcId="{F4CD3F89-DA46-448E-AFEE-0BB855D032F5}" destId="{694A18D1-44C7-BD47-BF91-35871D992331}" srcOrd="0" destOrd="0" presId="urn:microsoft.com/office/officeart/2008/layout/LinedList"/>
    <dgm:cxn modelId="{7BDA4769-B093-1B4D-995B-A805B0FB1340}" type="presOf" srcId="{3422178F-A2F8-4DF8-9469-67F97834F5E4}" destId="{3F06E137-E095-6C4F-AF88-D48CAE0078AA}" srcOrd="0" destOrd="0" presId="urn:microsoft.com/office/officeart/2008/layout/LinedList"/>
    <dgm:cxn modelId="{286FE741-CC45-45D2-85EF-BB4E454C4901}" srcId="{E998D0D9-218C-4990-A60A-C12F13B0D877}" destId="{99F8E7B6-148B-494F-ACE1-46CA6BB6B5BF}" srcOrd="3" destOrd="0" parTransId="{9AD7587B-8B8D-4C22-8A6C-34794CE2E3DB}" sibTransId="{5E3E7AC9-E169-465D-87E5-89629D7AE5A2}"/>
    <dgm:cxn modelId="{8DDA3255-AE29-C148-8543-D866D26CAB6B}" type="presOf" srcId="{B7280191-74C8-4309-AF07-087C2037DE10}" destId="{A4830D77-9F86-E941-8E4A-49D744EC105E}" srcOrd="0" destOrd="0" presId="urn:microsoft.com/office/officeart/2008/layout/LinedList"/>
    <dgm:cxn modelId="{B2123CA1-8FFF-C845-9F8B-E48308FA6D3E}" type="presOf" srcId="{1926EA13-2D11-48D7-844B-E896EAD3908D}" destId="{DBDAE4E4-4491-9E44-9A93-A36865A17E43}" srcOrd="0" destOrd="0" presId="urn:microsoft.com/office/officeart/2008/layout/LinedList"/>
    <dgm:cxn modelId="{077236CF-0350-D24D-87A1-3C92C2B5EE97}" type="presOf" srcId="{F3E07EA1-5492-4DDB-8362-125D4E8157F6}" destId="{BF5C8B4D-8012-7344-9257-264BFA0C310A}" srcOrd="0" destOrd="0" presId="urn:microsoft.com/office/officeart/2008/layout/LinedList"/>
    <dgm:cxn modelId="{C831E494-3CDB-4764-B680-6D73D7BB422D}" srcId="{99F8E7B6-148B-494F-ACE1-46CA6BB6B5BF}" destId="{F3E07EA1-5492-4DDB-8362-125D4E8157F6}" srcOrd="0" destOrd="0" parTransId="{5366EC01-E054-443D-BF6E-02025DFF1907}" sibTransId="{279CC0DD-5EE0-46D4-BC83-32CD17034E66}"/>
    <dgm:cxn modelId="{4C31F6D7-6535-4827-AC69-588B7CB82161}" srcId="{E998D0D9-218C-4990-A60A-C12F13B0D877}" destId="{73BCBC38-27E2-46EE-A1CD-6478ED1E9B2C}" srcOrd="1" destOrd="0" parTransId="{758002BF-9138-451F-888E-92C4D24D47DA}" sibTransId="{974F00B4-6C74-419C-8F0D-4CA7F7740FBB}"/>
    <dgm:cxn modelId="{2C4B3C92-642E-4764-895F-40DB8FD411A1}" srcId="{3422178F-A2F8-4DF8-9469-67F97834F5E4}" destId="{1926EA13-2D11-48D7-844B-E896EAD3908D}" srcOrd="0" destOrd="0" parTransId="{669E5842-FD15-49BA-A0AB-952879C8EABA}" sibTransId="{A335A5BC-D8BB-4E3F-9EFF-23246CC4D4B5}"/>
    <dgm:cxn modelId="{7ABA8D40-E1F4-4DC0-B4CC-427C9F525BB2}" srcId="{B7280191-74C8-4309-AF07-087C2037DE10}" destId="{7C319223-101B-453C-9DAF-4AE0004BE290}" srcOrd="0" destOrd="0" parTransId="{00421B55-F8BC-4569-9908-C7CCEE0F00B6}" sibTransId="{8875A08C-AA50-4FFD-997F-23B9B5DD9A88}"/>
    <dgm:cxn modelId="{62077ACF-04C5-4EB4-BCE6-F59F811DB79F}" srcId="{E998D0D9-218C-4990-A60A-C12F13B0D877}" destId="{3422178F-A2F8-4DF8-9469-67F97834F5E4}" srcOrd="0" destOrd="0" parTransId="{970D8C70-B19B-4006-B88C-B7247A424213}" sibTransId="{FCB40BBA-3C5F-4C78-8757-6B3B07D1378E}"/>
    <dgm:cxn modelId="{2307E703-D2D5-40B7-AE24-900AEB599153}" srcId="{E998D0D9-218C-4990-A60A-C12F13B0D877}" destId="{B7280191-74C8-4309-AF07-087C2037DE10}" srcOrd="2" destOrd="0" parTransId="{3A53F11C-AF4C-49FC-B0D0-7F5F235A8173}" sibTransId="{22F42834-E943-4105-B2F2-E734AD500232}"/>
    <dgm:cxn modelId="{58456494-F7DF-433A-A756-4E99498A39CE}" srcId="{73BCBC38-27E2-46EE-A1CD-6478ED1E9B2C}" destId="{9EE1C2D8-25F2-4BB4-A34F-8FE980DB5E55}" srcOrd="0" destOrd="0" parTransId="{8076B92C-F73B-4BCA-AAAD-E9DCCFD9645D}" sibTransId="{085159B7-6613-4D3F-B8BE-BE802DDE8B64}"/>
    <dgm:cxn modelId="{16980112-9938-DF41-BEC6-C3AF6724F9D9}" type="presParOf" srcId="{EB2A12B9-4522-3F46-9479-B89F49F78E51}" destId="{05F30153-E9E2-4944-9BB5-517A913BBCDE}" srcOrd="0" destOrd="0" presId="urn:microsoft.com/office/officeart/2008/layout/LinedList"/>
    <dgm:cxn modelId="{0635AA82-13FE-C24B-A94A-4412DADCC597}" type="presParOf" srcId="{EB2A12B9-4522-3F46-9479-B89F49F78E51}" destId="{DC89DD92-0B51-8048-A4A8-2B4ABC78A3A9}" srcOrd="1" destOrd="0" presId="urn:microsoft.com/office/officeart/2008/layout/LinedList"/>
    <dgm:cxn modelId="{8A12276D-BD9B-F14C-923A-E52E4CAE7095}" type="presParOf" srcId="{DC89DD92-0B51-8048-A4A8-2B4ABC78A3A9}" destId="{3F06E137-E095-6C4F-AF88-D48CAE0078AA}" srcOrd="0" destOrd="0" presId="urn:microsoft.com/office/officeart/2008/layout/LinedList"/>
    <dgm:cxn modelId="{2FEB1C2A-ED56-D449-B7DD-B924C189A74E}" type="presParOf" srcId="{DC89DD92-0B51-8048-A4A8-2B4ABC78A3A9}" destId="{EC4CF37E-6560-6C48-BDDE-00C91B591981}" srcOrd="1" destOrd="0" presId="urn:microsoft.com/office/officeart/2008/layout/LinedList"/>
    <dgm:cxn modelId="{5713CA4A-BAEA-1944-A59B-88D2FD21E01C}" type="presParOf" srcId="{EC4CF37E-6560-6C48-BDDE-00C91B591981}" destId="{1D6DEA3A-AF3D-854C-9B83-15952C64E3BF}" srcOrd="0" destOrd="0" presId="urn:microsoft.com/office/officeart/2008/layout/LinedList"/>
    <dgm:cxn modelId="{4BA11FF8-9077-EA4E-A329-81A88169F2A5}" type="presParOf" srcId="{EC4CF37E-6560-6C48-BDDE-00C91B591981}" destId="{CFF545F4-6999-BD49-A258-6DF2780D0DE0}" srcOrd="1" destOrd="0" presId="urn:microsoft.com/office/officeart/2008/layout/LinedList"/>
    <dgm:cxn modelId="{90108AEA-D729-9145-B66C-E0CBC9ED730A}" type="presParOf" srcId="{CFF545F4-6999-BD49-A258-6DF2780D0DE0}" destId="{8DEC85E2-53EB-E547-A10C-6483BC0C6511}" srcOrd="0" destOrd="0" presId="urn:microsoft.com/office/officeart/2008/layout/LinedList"/>
    <dgm:cxn modelId="{83B1AD07-DD4F-054D-AAE0-3C398A3067CC}" type="presParOf" srcId="{CFF545F4-6999-BD49-A258-6DF2780D0DE0}" destId="{DBDAE4E4-4491-9E44-9A93-A36865A17E43}" srcOrd="1" destOrd="0" presId="urn:microsoft.com/office/officeart/2008/layout/LinedList"/>
    <dgm:cxn modelId="{C73444AE-A43D-8049-8B24-E1E8619EF699}" type="presParOf" srcId="{CFF545F4-6999-BD49-A258-6DF2780D0DE0}" destId="{D7696D94-493F-0444-AB0E-3C529A1395E2}" srcOrd="2" destOrd="0" presId="urn:microsoft.com/office/officeart/2008/layout/LinedList"/>
    <dgm:cxn modelId="{2C57640D-688B-AD4F-8474-870CC0BAAB29}" type="presParOf" srcId="{EC4CF37E-6560-6C48-BDDE-00C91B591981}" destId="{212670C0-0220-B840-B3D9-5F9DE5CCB705}" srcOrd="2" destOrd="0" presId="urn:microsoft.com/office/officeart/2008/layout/LinedList"/>
    <dgm:cxn modelId="{D78308F1-E222-5348-AB2C-1B6861A07E3C}" type="presParOf" srcId="{EC4CF37E-6560-6C48-BDDE-00C91B591981}" destId="{D7786E17-8960-2F41-8E56-A4E2A0CD6BB8}" srcOrd="3" destOrd="0" presId="urn:microsoft.com/office/officeart/2008/layout/LinedList"/>
    <dgm:cxn modelId="{1D83DF19-F2B2-4445-84EE-8BC35A6569F5}" type="presParOf" srcId="{EB2A12B9-4522-3F46-9479-B89F49F78E51}" destId="{30ED4265-5709-0642-8468-52E092B15CAC}" srcOrd="2" destOrd="0" presId="urn:microsoft.com/office/officeart/2008/layout/LinedList"/>
    <dgm:cxn modelId="{EC94730C-9323-B54D-BE35-79A392723870}" type="presParOf" srcId="{EB2A12B9-4522-3F46-9479-B89F49F78E51}" destId="{B1978E9B-0E3F-DB40-A124-8400548EC8B0}" srcOrd="3" destOrd="0" presId="urn:microsoft.com/office/officeart/2008/layout/LinedList"/>
    <dgm:cxn modelId="{A77A4D92-201D-C248-944C-D6C7E098FAF8}" type="presParOf" srcId="{B1978E9B-0E3F-DB40-A124-8400548EC8B0}" destId="{AEB8A342-1D3B-CA48-B790-03E9624F7706}" srcOrd="0" destOrd="0" presId="urn:microsoft.com/office/officeart/2008/layout/LinedList"/>
    <dgm:cxn modelId="{261BD39B-B9AB-4D40-A351-63532E6F0541}" type="presParOf" srcId="{B1978E9B-0E3F-DB40-A124-8400548EC8B0}" destId="{EA44A5D6-EF6C-984F-AB84-30E5644349A7}" srcOrd="1" destOrd="0" presId="urn:microsoft.com/office/officeart/2008/layout/LinedList"/>
    <dgm:cxn modelId="{8B137B03-DFCB-6941-8439-B8345C4EC816}" type="presParOf" srcId="{EA44A5D6-EF6C-984F-AB84-30E5644349A7}" destId="{90795E97-1A84-874B-8010-FC4ED908CFC7}" srcOrd="0" destOrd="0" presId="urn:microsoft.com/office/officeart/2008/layout/LinedList"/>
    <dgm:cxn modelId="{DCBC0A3D-A485-6F47-8BE9-D7445DFF72A0}" type="presParOf" srcId="{EA44A5D6-EF6C-984F-AB84-30E5644349A7}" destId="{F7C20F72-3B94-0F45-AC6D-531BC6C384AD}" srcOrd="1" destOrd="0" presId="urn:microsoft.com/office/officeart/2008/layout/LinedList"/>
    <dgm:cxn modelId="{87A6952E-B3FD-3C42-A31D-20D126FEC5DF}" type="presParOf" srcId="{F7C20F72-3B94-0F45-AC6D-531BC6C384AD}" destId="{A9ED2E8C-FDB9-7248-BCEE-5E92952D4F0E}" srcOrd="0" destOrd="0" presId="urn:microsoft.com/office/officeart/2008/layout/LinedList"/>
    <dgm:cxn modelId="{33CDB3F5-C757-584B-94E0-4C5715F49F11}" type="presParOf" srcId="{F7C20F72-3B94-0F45-AC6D-531BC6C384AD}" destId="{6A455931-CE35-7846-9343-2D269208E097}" srcOrd="1" destOrd="0" presId="urn:microsoft.com/office/officeart/2008/layout/LinedList"/>
    <dgm:cxn modelId="{F0B1A93E-1C02-C245-8399-887CAE10B5D1}" type="presParOf" srcId="{F7C20F72-3B94-0F45-AC6D-531BC6C384AD}" destId="{A6372605-ADC9-8B4D-8003-83F79E7210E1}" srcOrd="2" destOrd="0" presId="urn:microsoft.com/office/officeart/2008/layout/LinedList"/>
    <dgm:cxn modelId="{30809EB8-1E63-CB41-BC79-0C8F3F629A06}" type="presParOf" srcId="{EA44A5D6-EF6C-984F-AB84-30E5644349A7}" destId="{53774CB4-1D52-9D4E-BA93-A55A9DE54234}" srcOrd="2" destOrd="0" presId="urn:microsoft.com/office/officeart/2008/layout/LinedList"/>
    <dgm:cxn modelId="{59770786-C2D3-0E48-A745-8885ECB46206}" type="presParOf" srcId="{EA44A5D6-EF6C-984F-AB84-30E5644349A7}" destId="{F014D288-0860-6440-9372-175C6738BE26}" srcOrd="3" destOrd="0" presId="urn:microsoft.com/office/officeart/2008/layout/LinedList"/>
    <dgm:cxn modelId="{B084BCAD-2683-D04F-ACA6-5C516DBEA410}" type="presParOf" srcId="{EB2A12B9-4522-3F46-9479-B89F49F78E51}" destId="{BEDDA4BE-2710-1F4E-AD35-9130762FB827}" srcOrd="4" destOrd="0" presId="urn:microsoft.com/office/officeart/2008/layout/LinedList"/>
    <dgm:cxn modelId="{BD44004B-08A7-B94F-8167-6135153CDEE3}" type="presParOf" srcId="{EB2A12B9-4522-3F46-9479-B89F49F78E51}" destId="{BA835EF9-F23C-7746-B08A-6E22CD7E0CE1}" srcOrd="5" destOrd="0" presId="urn:microsoft.com/office/officeart/2008/layout/LinedList"/>
    <dgm:cxn modelId="{34A5D4F6-4658-8844-BB4A-8AF54A83268D}" type="presParOf" srcId="{BA835EF9-F23C-7746-B08A-6E22CD7E0CE1}" destId="{A4830D77-9F86-E941-8E4A-49D744EC105E}" srcOrd="0" destOrd="0" presId="urn:microsoft.com/office/officeart/2008/layout/LinedList"/>
    <dgm:cxn modelId="{1261D02B-275D-7D43-AB87-90798F8BA2BC}" type="presParOf" srcId="{BA835EF9-F23C-7746-B08A-6E22CD7E0CE1}" destId="{3E8AF706-C888-8746-AF0C-C091EF34F511}" srcOrd="1" destOrd="0" presId="urn:microsoft.com/office/officeart/2008/layout/LinedList"/>
    <dgm:cxn modelId="{AC0DA709-6F4D-BC4A-8ECA-B74C10D49344}" type="presParOf" srcId="{3E8AF706-C888-8746-AF0C-C091EF34F511}" destId="{1BFEDB03-6433-7646-931C-CE21614F42EC}" srcOrd="0" destOrd="0" presId="urn:microsoft.com/office/officeart/2008/layout/LinedList"/>
    <dgm:cxn modelId="{6F92D4A7-C44E-2E49-B0A1-1AC110B54A08}" type="presParOf" srcId="{3E8AF706-C888-8746-AF0C-C091EF34F511}" destId="{7F76EB53-59AC-5B45-8834-398EDB2E26A9}" srcOrd="1" destOrd="0" presId="urn:microsoft.com/office/officeart/2008/layout/LinedList"/>
    <dgm:cxn modelId="{9B621978-9AD6-4A4D-9146-BAD3FD9DF096}" type="presParOf" srcId="{7F76EB53-59AC-5B45-8834-398EDB2E26A9}" destId="{13125497-E5B5-7D46-8536-39082111259A}" srcOrd="0" destOrd="0" presId="urn:microsoft.com/office/officeart/2008/layout/LinedList"/>
    <dgm:cxn modelId="{ED5061FD-AF09-864C-887C-F0B3D0866EAF}" type="presParOf" srcId="{7F76EB53-59AC-5B45-8834-398EDB2E26A9}" destId="{BCFE7B4E-E47B-D34F-A5B4-C89871799AC2}" srcOrd="1" destOrd="0" presId="urn:microsoft.com/office/officeart/2008/layout/LinedList"/>
    <dgm:cxn modelId="{C49EB272-B4DD-EA42-9EAE-8DE2E99A080E}" type="presParOf" srcId="{7F76EB53-59AC-5B45-8834-398EDB2E26A9}" destId="{3EE9B884-9CE0-5745-AAD6-1B731973EEB5}" srcOrd="2" destOrd="0" presId="urn:microsoft.com/office/officeart/2008/layout/LinedList"/>
    <dgm:cxn modelId="{C730EAD2-60E1-2F45-A2A8-9D6E51B7ABFA}" type="presParOf" srcId="{3E8AF706-C888-8746-AF0C-C091EF34F511}" destId="{7CBD608F-FF09-014D-BBF5-80BF3C1A338D}" srcOrd="2" destOrd="0" presId="urn:microsoft.com/office/officeart/2008/layout/LinedList"/>
    <dgm:cxn modelId="{9C3B9157-68F5-F042-96FE-C219189C45D9}" type="presParOf" srcId="{3E8AF706-C888-8746-AF0C-C091EF34F511}" destId="{19EFEB73-99F5-5F4A-AE3C-1C61ABDAC463}" srcOrd="3" destOrd="0" presId="urn:microsoft.com/office/officeart/2008/layout/LinedList"/>
    <dgm:cxn modelId="{B7060010-6660-AB4F-B4A1-D67EFFAFACEE}" type="presParOf" srcId="{EB2A12B9-4522-3F46-9479-B89F49F78E51}" destId="{835725DF-F847-6A4F-A07F-F28A762DE0BB}" srcOrd="6" destOrd="0" presId="urn:microsoft.com/office/officeart/2008/layout/LinedList"/>
    <dgm:cxn modelId="{8E53F9F6-BEB5-CA42-9DBA-635B60935DE2}" type="presParOf" srcId="{EB2A12B9-4522-3F46-9479-B89F49F78E51}" destId="{4468F05E-2F82-8A4B-B79C-ED045C4A5675}" srcOrd="7" destOrd="0" presId="urn:microsoft.com/office/officeart/2008/layout/LinedList"/>
    <dgm:cxn modelId="{3651E9E3-E51E-274A-AEFD-AE001C35212F}" type="presParOf" srcId="{4468F05E-2F82-8A4B-B79C-ED045C4A5675}" destId="{AA9E836B-3FEE-3F49-9369-4DAE58FBDCA8}" srcOrd="0" destOrd="0" presId="urn:microsoft.com/office/officeart/2008/layout/LinedList"/>
    <dgm:cxn modelId="{A8771D69-997A-584A-B07B-3209FE099315}" type="presParOf" srcId="{4468F05E-2F82-8A4B-B79C-ED045C4A5675}" destId="{FF5C421B-D364-DD42-8B15-1D1A0954741B}" srcOrd="1" destOrd="0" presId="urn:microsoft.com/office/officeart/2008/layout/LinedList"/>
    <dgm:cxn modelId="{C4B0902B-A27F-C849-ABD4-BAB89E744966}" type="presParOf" srcId="{FF5C421B-D364-DD42-8B15-1D1A0954741B}" destId="{8A89C6B7-DA14-EA46-AF21-036156EC5208}" srcOrd="0" destOrd="0" presId="urn:microsoft.com/office/officeart/2008/layout/LinedList"/>
    <dgm:cxn modelId="{E5DCA402-A298-5342-A5C6-68F1597B3C21}" type="presParOf" srcId="{FF5C421B-D364-DD42-8B15-1D1A0954741B}" destId="{394E06A7-076B-584D-ADE2-029D87841F6D}" srcOrd="1" destOrd="0" presId="urn:microsoft.com/office/officeart/2008/layout/LinedList"/>
    <dgm:cxn modelId="{088BE843-2A13-6E48-93D8-A810A3A415CD}" type="presParOf" srcId="{394E06A7-076B-584D-ADE2-029D87841F6D}" destId="{2AAB7C48-E3C0-1940-90CF-6E2B368BF660}" srcOrd="0" destOrd="0" presId="urn:microsoft.com/office/officeart/2008/layout/LinedList"/>
    <dgm:cxn modelId="{B939C5E9-126E-034E-8E59-E4B68873876F}" type="presParOf" srcId="{394E06A7-076B-584D-ADE2-029D87841F6D}" destId="{BF5C8B4D-8012-7344-9257-264BFA0C310A}" srcOrd="1" destOrd="0" presId="urn:microsoft.com/office/officeart/2008/layout/LinedList"/>
    <dgm:cxn modelId="{A7587159-3F88-7B41-A437-9DED72338D55}" type="presParOf" srcId="{394E06A7-076B-584D-ADE2-029D87841F6D}" destId="{E013BDC5-19DA-AD4D-901F-DAB683E3BE20}" srcOrd="2" destOrd="0" presId="urn:microsoft.com/office/officeart/2008/layout/LinedList"/>
    <dgm:cxn modelId="{5A257B12-11AB-EA46-B58A-F710D9BA67E3}" type="presParOf" srcId="{FF5C421B-D364-DD42-8B15-1D1A0954741B}" destId="{689D57D9-5D4E-C945-AFBE-E7A7A3C836AA}" srcOrd="2" destOrd="0" presId="urn:microsoft.com/office/officeart/2008/layout/LinedList"/>
    <dgm:cxn modelId="{B284DCD8-E57B-7540-A2E0-E77F47F04A3E}" type="presParOf" srcId="{FF5C421B-D364-DD42-8B15-1D1A0954741B}" destId="{8D8C477D-45E6-8149-A0A0-BB7E720BBC2F}" srcOrd="3" destOrd="0" presId="urn:microsoft.com/office/officeart/2008/layout/LinedList"/>
    <dgm:cxn modelId="{D0DDD084-6908-3846-970D-4E2CDB6F3C04}" type="presParOf" srcId="{EB2A12B9-4522-3F46-9479-B89F49F78E51}" destId="{F7D82F0A-FE76-0D44-B38B-57F95934E2CB}" srcOrd="8" destOrd="0" presId="urn:microsoft.com/office/officeart/2008/layout/LinedList"/>
    <dgm:cxn modelId="{F3DBFBAF-96FC-A043-9090-1D038DF6D510}" type="presParOf" srcId="{EB2A12B9-4522-3F46-9479-B89F49F78E51}" destId="{8C0182B4-0A48-4D47-9050-479614404A25}" srcOrd="9" destOrd="0" presId="urn:microsoft.com/office/officeart/2008/layout/LinedList"/>
    <dgm:cxn modelId="{636F2C9A-25F5-784A-9CAC-5CD72FD96A23}" type="presParOf" srcId="{8C0182B4-0A48-4D47-9050-479614404A25}" destId="{4F758FE7-1053-AF42-BEC7-E00C6ADE99E0}" srcOrd="0" destOrd="0" presId="urn:microsoft.com/office/officeart/2008/layout/LinedList"/>
    <dgm:cxn modelId="{44C37730-69AE-AD4E-8402-9DE55D10EDEA}" type="presParOf" srcId="{8C0182B4-0A48-4D47-9050-479614404A25}" destId="{347195E4-78F5-C743-A599-DC399EDE41C3}" srcOrd="1" destOrd="0" presId="urn:microsoft.com/office/officeart/2008/layout/LinedList"/>
    <dgm:cxn modelId="{A3EE670B-B6E5-1F48-9A1C-5DE61BA74175}" type="presParOf" srcId="{347195E4-78F5-C743-A599-DC399EDE41C3}" destId="{AC2F08EA-B0AC-5C46-9EEF-DD898366A285}" srcOrd="0" destOrd="0" presId="urn:microsoft.com/office/officeart/2008/layout/LinedList"/>
    <dgm:cxn modelId="{02089DC0-D265-4E45-9A56-2FC3677148DB}" type="presParOf" srcId="{347195E4-78F5-C743-A599-DC399EDE41C3}" destId="{A99669FC-D35D-B84A-A988-1BB1DC530D1E}" srcOrd="1" destOrd="0" presId="urn:microsoft.com/office/officeart/2008/layout/LinedList"/>
    <dgm:cxn modelId="{24875FEC-C17E-A245-BD56-C69D13702475}" type="presParOf" srcId="{A99669FC-D35D-B84A-A988-1BB1DC530D1E}" destId="{90AFC2F4-1DB0-7847-8972-D69B3EE22D51}" srcOrd="0" destOrd="0" presId="urn:microsoft.com/office/officeart/2008/layout/LinedList"/>
    <dgm:cxn modelId="{8F17BACB-758D-2345-8C6E-B3AB0A9ADC72}" type="presParOf" srcId="{A99669FC-D35D-B84A-A988-1BB1DC530D1E}" destId="{694A18D1-44C7-BD47-BF91-35871D992331}" srcOrd="1" destOrd="0" presId="urn:microsoft.com/office/officeart/2008/layout/LinedList"/>
    <dgm:cxn modelId="{9F336A28-11A7-5E49-841B-46578BF6AC24}" type="presParOf" srcId="{A99669FC-D35D-B84A-A988-1BB1DC530D1E}" destId="{7527BD50-7F79-FE41-ADC7-8A1971A97AE3}" srcOrd="2" destOrd="0" presId="urn:microsoft.com/office/officeart/2008/layout/LinedList"/>
    <dgm:cxn modelId="{BE590212-49AF-0C4E-9F09-903F298E0472}" type="presParOf" srcId="{347195E4-78F5-C743-A599-DC399EDE41C3}" destId="{F0F3FA6F-7565-2842-8D90-A2B45E70B3FA}" srcOrd="2" destOrd="0" presId="urn:microsoft.com/office/officeart/2008/layout/LinedList"/>
    <dgm:cxn modelId="{824DC611-D888-4F4C-B518-919D24BDFA1E}" type="presParOf" srcId="{347195E4-78F5-C743-A599-DC399EDE41C3}" destId="{C7AF1CEC-906B-3545-8118-9C73083D1A5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222C0E-6F5F-4D9C-8466-A6C40A8FEA4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889F3E4-0AC9-401B-8704-DC03C744C5F7}">
      <dgm:prSet/>
      <dgm:spPr/>
      <dgm:t>
        <a:bodyPr/>
        <a:lstStyle/>
        <a:p>
          <a:r>
            <a:rPr lang="es-PY"/>
            <a:t>Definir si requerirá visación.</a:t>
          </a:r>
          <a:endParaRPr lang="en-US"/>
        </a:p>
      </dgm:t>
    </dgm:pt>
    <dgm:pt modelId="{7E92F2D0-2F08-45FD-9CFD-8A64A1191E7C}" type="parTrans" cxnId="{CE4DDE68-73C2-40E0-8066-44174146F6FD}">
      <dgm:prSet/>
      <dgm:spPr/>
      <dgm:t>
        <a:bodyPr/>
        <a:lstStyle/>
        <a:p>
          <a:endParaRPr lang="en-US"/>
        </a:p>
      </dgm:t>
    </dgm:pt>
    <dgm:pt modelId="{2075394A-991B-45F5-AEF5-380E8072E712}" type="sibTrans" cxnId="{CE4DDE68-73C2-40E0-8066-44174146F6FD}">
      <dgm:prSet/>
      <dgm:spPr/>
      <dgm:t>
        <a:bodyPr/>
        <a:lstStyle/>
        <a:p>
          <a:endParaRPr lang="en-US"/>
        </a:p>
      </dgm:t>
    </dgm:pt>
    <dgm:pt modelId="{87E511A2-CC64-45BE-8E8C-EA6935FD19D6}">
      <dgm:prSet/>
      <dgm:spPr/>
      <dgm:t>
        <a:bodyPr/>
        <a:lstStyle/>
        <a:p>
          <a:r>
            <a:rPr lang="es-PY"/>
            <a:t>Definir el precio Asismed / el AD / el arancel particular.</a:t>
          </a:r>
          <a:endParaRPr lang="en-US"/>
        </a:p>
      </dgm:t>
    </dgm:pt>
    <dgm:pt modelId="{5CB06EE5-A511-48DA-AC6A-A7D23C7E2CE6}" type="parTrans" cxnId="{86ACCEF6-715C-4636-8F94-A1C2313C6DDE}">
      <dgm:prSet/>
      <dgm:spPr/>
      <dgm:t>
        <a:bodyPr/>
        <a:lstStyle/>
        <a:p>
          <a:endParaRPr lang="en-US"/>
        </a:p>
      </dgm:t>
    </dgm:pt>
    <dgm:pt modelId="{BA3BE243-33F5-4F29-929F-C3E074F1F7BF}" type="sibTrans" cxnId="{86ACCEF6-715C-4636-8F94-A1C2313C6DDE}">
      <dgm:prSet/>
      <dgm:spPr/>
      <dgm:t>
        <a:bodyPr/>
        <a:lstStyle/>
        <a:p>
          <a:endParaRPr lang="en-US"/>
        </a:p>
      </dgm:t>
    </dgm:pt>
    <dgm:pt modelId="{D1224532-38BB-4D2C-9FCA-CBCAAD69BB4F}">
      <dgm:prSet/>
      <dgm:spPr/>
      <dgm:t>
        <a:bodyPr/>
        <a:lstStyle/>
        <a:p>
          <a:r>
            <a:rPr lang="es-PY" dirty="0"/>
            <a:t>Definir cómo se pagará al prestador/sociedad.</a:t>
          </a:r>
          <a:endParaRPr lang="en-US" dirty="0"/>
        </a:p>
      </dgm:t>
    </dgm:pt>
    <dgm:pt modelId="{3F9B90B1-B102-48EB-99FD-E4F729D7B80C}" type="parTrans" cxnId="{764AB480-0B3B-49A9-958F-91FF3E6F3405}">
      <dgm:prSet/>
      <dgm:spPr/>
      <dgm:t>
        <a:bodyPr/>
        <a:lstStyle/>
        <a:p>
          <a:endParaRPr lang="en-US"/>
        </a:p>
      </dgm:t>
    </dgm:pt>
    <dgm:pt modelId="{0E29FE80-7BE5-4319-9A70-E838787B89CC}" type="sibTrans" cxnId="{764AB480-0B3B-49A9-958F-91FF3E6F3405}">
      <dgm:prSet/>
      <dgm:spPr/>
      <dgm:t>
        <a:bodyPr/>
        <a:lstStyle/>
        <a:p>
          <a:endParaRPr lang="en-US"/>
        </a:p>
      </dgm:t>
    </dgm:pt>
    <dgm:pt modelId="{163709EF-437A-1745-BE72-142124360DF5}" type="pres">
      <dgm:prSet presAssocID="{32222C0E-6F5F-4D9C-8466-A6C40A8FEA4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3C815EA-1B9A-0849-BCC7-3261EB4DC820}" type="pres">
      <dgm:prSet presAssocID="{32222C0E-6F5F-4D9C-8466-A6C40A8FEA44}" presName="dummyMaxCanvas" presStyleCnt="0">
        <dgm:presLayoutVars/>
      </dgm:prSet>
      <dgm:spPr/>
    </dgm:pt>
    <dgm:pt modelId="{5C56C715-DEDA-684C-853C-F58AEA243520}" type="pres">
      <dgm:prSet presAssocID="{32222C0E-6F5F-4D9C-8466-A6C40A8FEA44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133ECC-8FE6-3A44-AB1E-34DBEA9816D8}" type="pres">
      <dgm:prSet presAssocID="{32222C0E-6F5F-4D9C-8466-A6C40A8FEA44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A90376-3208-3F43-953D-02F9252B6F3E}" type="pres">
      <dgm:prSet presAssocID="{32222C0E-6F5F-4D9C-8466-A6C40A8FEA44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6ABDCF5-A127-A847-8006-ECAA15300FAF}" type="pres">
      <dgm:prSet presAssocID="{32222C0E-6F5F-4D9C-8466-A6C40A8FEA44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412394B-13C4-F04F-98B9-C1C77A44235C}" type="pres">
      <dgm:prSet presAssocID="{32222C0E-6F5F-4D9C-8466-A6C40A8FEA44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3CB6118-97B6-B749-9A7E-98A2B322338A}" type="pres">
      <dgm:prSet presAssocID="{32222C0E-6F5F-4D9C-8466-A6C40A8FEA44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472771-5E8D-634B-97C7-C696304C087F}" type="pres">
      <dgm:prSet presAssocID="{32222C0E-6F5F-4D9C-8466-A6C40A8FEA44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5F370B-D29C-6548-885A-E5D071F1F6A2}" type="pres">
      <dgm:prSet presAssocID="{32222C0E-6F5F-4D9C-8466-A6C40A8FEA44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EA2EE40-FFD4-7946-91EB-11AC898F86A1}" type="presOf" srcId="{BA3BE243-33F5-4F29-929F-C3E074F1F7BF}" destId="{2412394B-13C4-F04F-98B9-C1C77A44235C}" srcOrd="0" destOrd="0" presId="urn:microsoft.com/office/officeart/2005/8/layout/vProcess5"/>
    <dgm:cxn modelId="{07268DBF-0C0A-F946-8148-9C83993A6CA9}" type="presOf" srcId="{0889F3E4-0AC9-401B-8704-DC03C744C5F7}" destId="{5C56C715-DEDA-684C-853C-F58AEA243520}" srcOrd="0" destOrd="0" presId="urn:microsoft.com/office/officeart/2005/8/layout/vProcess5"/>
    <dgm:cxn modelId="{619A93CB-7314-064A-9C51-E772DCBCBA7E}" type="presOf" srcId="{2075394A-991B-45F5-AEF5-380E8072E712}" destId="{F6ABDCF5-A127-A847-8006-ECAA15300FAF}" srcOrd="0" destOrd="0" presId="urn:microsoft.com/office/officeart/2005/8/layout/vProcess5"/>
    <dgm:cxn modelId="{1A7BAA14-469E-714C-827B-8AFAC316CD6A}" type="presOf" srcId="{D1224532-38BB-4D2C-9FCA-CBCAAD69BB4F}" destId="{E65F370B-D29C-6548-885A-E5D071F1F6A2}" srcOrd="1" destOrd="0" presId="urn:microsoft.com/office/officeart/2005/8/layout/vProcess5"/>
    <dgm:cxn modelId="{86ACCEF6-715C-4636-8F94-A1C2313C6DDE}" srcId="{32222C0E-6F5F-4D9C-8466-A6C40A8FEA44}" destId="{87E511A2-CC64-45BE-8E8C-EA6935FD19D6}" srcOrd="1" destOrd="0" parTransId="{5CB06EE5-A511-48DA-AC6A-A7D23C7E2CE6}" sibTransId="{BA3BE243-33F5-4F29-929F-C3E074F1F7BF}"/>
    <dgm:cxn modelId="{1C768C5D-9560-8A48-84D8-25383031A5E2}" type="presOf" srcId="{87E511A2-CC64-45BE-8E8C-EA6935FD19D6}" destId="{9E133ECC-8FE6-3A44-AB1E-34DBEA9816D8}" srcOrd="0" destOrd="0" presId="urn:microsoft.com/office/officeart/2005/8/layout/vProcess5"/>
    <dgm:cxn modelId="{764AB480-0B3B-49A9-958F-91FF3E6F3405}" srcId="{32222C0E-6F5F-4D9C-8466-A6C40A8FEA44}" destId="{D1224532-38BB-4D2C-9FCA-CBCAAD69BB4F}" srcOrd="2" destOrd="0" parTransId="{3F9B90B1-B102-48EB-99FD-E4F729D7B80C}" sibTransId="{0E29FE80-7BE5-4319-9A70-E838787B89CC}"/>
    <dgm:cxn modelId="{A6A7A348-EA2E-FA4D-BD5B-6AA0C4F62F0C}" type="presOf" srcId="{0889F3E4-0AC9-401B-8704-DC03C744C5F7}" destId="{23CB6118-97B6-B749-9A7E-98A2B322338A}" srcOrd="1" destOrd="0" presId="urn:microsoft.com/office/officeart/2005/8/layout/vProcess5"/>
    <dgm:cxn modelId="{5B21FAE2-E867-A34F-9AD0-7225581870B7}" type="presOf" srcId="{32222C0E-6F5F-4D9C-8466-A6C40A8FEA44}" destId="{163709EF-437A-1745-BE72-142124360DF5}" srcOrd="0" destOrd="0" presId="urn:microsoft.com/office/officeart/2005/8/layout/vProcess5"/>
    <dgm:cxn modelId="{7399E5F5-3570-C843-9D07-4D0092AE9A07}" type="presOf" srcId="{87E511A2-CC64-45BE-8E8C-EA6935FD19D6}" destId="{26472771-5E8D-634B-97C7-C696304C087F}" srcOrd="1" destOrd="0" presId="urn:microsoft.com/office/officeart/2005/8/layout/vProcess5"/>
    <dgm:cxn modelId="{CE4DDE68-73C2-40E0-8066-44174146F6FD}" srcId="{32222C0E-6F5F-4D9C-8466-A6C40A8FEA44}" destId="{0889F3E4-0AC9-401B-8704-DC03C744C5F7}" srcOrd="0" destOrd="0" parTransId="{7E92F2D0-2F08-45FD-9CFD-8A64A1191E7C}" sibTransId="{2075394A-991B-45F5-AEF5-380E8072E712}"/>
    <dgm:cxn modelId="{1053B4F1-3E8D-D64F-86BD-0927AAD05929}" type="presOf" srcId="{D1224532-38BB-4D2C-9FCA-CBCAAD69BB4F}" destId="{38A90376-3208-3F43-953D-02F9252B6F3E}" srcOrd="0" destOrd="0" presId="urn:microsoft.com/office/officeart/2005/8/layout/vProcess5"/>
    <dgm:cxn modelId="{93B80958-0593-DF40-99D3-C904066136D8}" type="presParOf" srcId="{163709EF-437A-1745-BE72-142124360DF5}" destId="{D3C815EA-1B9A-0849-BCC7-3261EB4DC820}" srcOrd="0" destOrd="0" presId="urn:microsoft.com/office/officeart/2005/8/layout/vProcess5"/>
    <dgm:cxn modelId="{DC994607-3A41-2444-AE78-606D18D9161D}" type="presParOf" srcId="{163709EF-437A-1745-BE72-142124360DF5}" destId="{5C56C715-DEDA-684C-853C-F58AEA243520}" srcOrd="1" destOrd="0" presId="urn:microsoft.com/office/officeart/2005/8/layout/vProcess5"/>
    <dgm:cxn modelId="{92286B07-8FC1-5B4B-A7B1-DCA07FB6FDDC}" type="presParOf" srcId="{163709EF-437A-1745-BE72-142124360DF5}" destId="{9E133ECC-8FE6-3A44-AB1E-34DBEA9816D8}" srcOrd="2" destOrd="0" presId="urn:microsoft.com/office/officeart/2005/8/layout/vProcess5"/>
    <dgm:cxn modelId="{8E19A7FD-3933-3E4D-A5E0-1150614E9A2B}" type="presParOf" srcId="{163709EF-437A-1745-BE72-142124360DF5}" destId="{38A90376-3208-3F43-953D-02F9252B6F3E}" srcOrd="3" destOrd="0" presId="urn:microsoft.com/office/officeart/2005/8/layout/vProcess5"/>
    <dgm:cxn modelId="{180CCDB6-4FF7-7949-8789-9F1D6309AB67}" type="presParOf" srcId="{163709EF-437A-1745-BE72-142124360DF5}" destId="{F6ABDCF5-A127-A847-8006-ECAA15300FAF}" srcOrd="4" destOrd="0" presId="urn:microsoft.com/office/officeart/2005/8/layout/vProcess5"/>
    <dgm:cxn modelId="{D62A8A94-6887-924C-A715-34162E8A1078}" type="presParOf" srcId="{163709EF-437A-1745-BE72-142124360DF5}" destId="{2412394B-13C4-F04F-98B9-C1C77A44235C}" srcOrd="5" destOrd="0" presId="urn:microsoft.com/office/officeart/2005/8/layout/vProcess5"/>
    <dgm:cxn modelId="{D50F53CB-4412-0D4C-BC3F-B012178C2C17}" type="presParOf" srcId="{163709EF-437A-1745-BE72-142124360DF5}" destId="{23CB6118-97B6-B749-9A7E-98A2B322338A}" srcOrd="6" destOrd="0" presId="urn:microsoft.com/office/officeart/2005/8/layout/vProcess5"/>
    <dgm:cxn modelId="{27D95879-B23E-3043-A35D-9BE95206E62F}" type="presParOf" srcId="{163709EF-437A-1745-BE72-142124360DF5}" destId="{26472771-5E8D-634B-97C7-C696304C087F}" srcOrd="7" destOrd="0" presId="urn:microsoft.com/office/officeart/2005/8/layout/vProcess5"/>
    <dgm:cxn modelId="{60497E93-67AA-8A41-9A70-0CDF323AACDB}" type="presParOf" srcId="{163709EF-437A-1745-BE72-142124360DF5}" destId="{E65F370B-D29C-6548-885A-E5D071F1F6A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E219D0-8565-45C8-925D-164ADB0C33EC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368F089-F46D-45D3-A877-3237D42E9FB5}">
      <dgm:prSet/>
      <dgm:spPr/>
      <dgm:t>
        <a:bodyPr/>
        <a:lstStyle/>
        <a:p>
          <a:r>
            <a:rPr lang="es-PY"/>
            <a:t>Definir si aplica a niños o adultos o ambos.</a:t>
          </a:r>
          <a:endParaRPr lang="en-US"/>
        </a:p>
      </dgm:t>
    </dgm:pt>
    <dgm:pt modelId="{DE526E22-E844-46B7-B06C-0370406FC6F8}" type="parTrans" cxnId="{CDC18691-CEEF-46D4-954B-CFE1CBDFF462}">
      <dgm:prSet/>
      <dgm:spPr/>
      <dgm:t>
        <a:bodyPr/>
        <a:lstStyle/>
        <a:p>
          <a:endParaRPr lang="en-US"/>
        </a:p>
      </dgm:t>
    </dgm:pt>
    <dgm:pt modelId="{2D08D064-6D3D-4D81-9835-123903D2EC0F}" type="sibTrans" cxnId="{CDC18691-CEEF-46D4-954B-CFE1CBDFF462}">
      <dgm:prSet/>
      <dgm:spPr/>
      <dgm:t>
        <a:bodyPr/>
        <a:lstStyle/>
        <a:p>
          <a:endParaRPr lang="en-US"/>
        </a:p>
      </dgm:t>
    </dgm:pt>
    <dgm:pt modelId="{0C6CBB22-7976-4366-B939-B65BDD147531}">
      <dgm:prSet/>
      <dgm:spPr/>
      <dgm:t>
        <a:bodyPr/>
        <a:lstStyle/>
        <a:p>
          <a:r>
            <a:rPr lang="es-PY"/>
            <a:t>Definir si aplica al sexo Femenino o Masculino o ambos.</a:t>
          </a:r>
          <a:endParaRPr lang="en-US"/>
        </a:p>
      </dgm:t>
    </dgm:pt>
    <dgm:pt modelId="{1D4B17C7-1D12-46CD-8E68-CF594FBE7011}" type="parTrans" cxnId="{B927746B-280D-4E83-807A-0197767A67FA}">
      <dgm:prSet/>
      <dgm:spPr/>
      <dgm:t>
        <a:bodyPr/>
        <a:lstStyle/>
        <a:p>
          <a:endParaRPr lang="en-US"/>
        </a:p>
      </dgm:t>
    </dgm:pt>
    <dgm:pt modelId="{8127F7A5-05E2-4861-B796-3382FD294B1E}" type="sibTrans" cxnId="{B927746B-280D-4E83-807A-0197767A67FA}">
      <dgm:prSet/>
      <dgm:spPr/>
      <dgm:t>
        <a:bodyPr/>
        <a:lstStyle/>
        <a:p>
          <a:endParaRPr lang="en-US"/>
        </a:p>
      </dgm:t>
    </dgm:pt>
    <dgm:pt modelId="{BEEBDBD5-2C75-41F6-A19B-D3458F517981}">
      <dgm:prSet/>
      <dgm:spPr/>
      <dgm:t>
        <a:bodyPr/>
        <a:lstStyle/>
        <a:p>
          <a:r>
            <a:rPr lang="es-PY"/>
            <a:t>Definir el rango etario al que se aplica.</a:t>
          </a:r>
          <a:endParaRPr lang="en-US"/>
        </a:p>
      </dgm:t>
    </dgm:pt>
    <dgm:pt modelId="{881C66C6-1CED-459A-98EE-A64036102474}" type="parTrans" cxnId="{4274175B-AFA2-4729-87CF-FE3EB38F488E}">
      <dgm:prSet/>
      <dgm:spPr/>
      <dgm:t>
        <a:bodyPr/>
        <a:lstStyle/>
        <a:p>
          <a:endParaRPr lang="en-US"/>
        </a:p>
      </dgm:t>
    </dgm:pt>
    <dgm:pt modelId="{D25EB276-A493-4B8C-94CC-0F05F866F8F3}" type="sibTrans" cxnId="{4274175B-AFA2-4729-87CF-FE3EB38F488E}">
      <dgm:prSet/>
      <dgm:spPr/>
      <dgm:t>
        <a:bodyPr/>
        <a:lstStyle/>
        <a:p>
          <a:endParaRPr lang="en-US"/>
        </a:p>
      </dgm:t>
    </dgm:pt>
    <dgm:pt modelId="{6FB6F89E-9575-4D76-81AF-5963E4594167}">
      <dgm:prSet/>
      <dgm:spPr/>
      <dgm:t>
        <a:bodyPr/>
        <a:lstStyle/>
        <a:p>
          <a:r>
            <a:rPr lang="es-PY" dirty="0"/>
            <a:t>Determinar la cobertura, el tope y la carencia.</a:t>
          </a:r>
          <a:endParaRPr lang="en-US" dirty="0"/>
        </a:p>
      </dgm:t>
    </dgm:pt>
    <dgm:pt modelId="{C77E0F6B-A662-43C7-B771-BBAABCCEDDD0}" type="parTrans" cxnId="{FD72FDEB-147D-4624-BF23-6484DF1685CC}">
      <dgm:prSet/>
      <dgm:spPr/>
      <dgm:t>
        <a:bodyPr/>
        <a:lstStyle/>
        <a:p>
          <a:endParaRPr lang="en-US"/>
        </a:p>
      </dgm:t>
    </dgm:pt>
    <dgm:pt modelId="{F2A2C82E-9908-4D95-8F8E-208FFB67DE70}" type="sibTrans" cxnId="{FD72FDEB-147D-4624-BF23-6484DF1685CC}">
      <dgm:prSet/>
      <dgm:spPr/>
      <dgm:t>
        <a:bodyPr/>
        <a:lstStyle/>
        <a:p>
          <a:endParaRPr lang="en-US"/>
        </a:p>
      </dgm:t>
    </dgm:pt>
    <dgm:pt modelId="{594E708F-088D-4475-9E42-54F64B1CB10C}">
      <dgm:prSet/>
      <dgm:spPr/>
      <dgm:t>
        <a:bodyPr/>
        <a:lstStyle/>
        <a:p>
          <a:r>
            <a:rPr lang="es-PY"/>
            <a:t>Determinar la relación con otros servicios médicos.</a:t>
          </a:r>
          <a:endParaRPr lang="en-US"/>
        </a:p>
      </dgm:t>
    </dgm:pt>
    <dgm:pt modelId="{ADB30D3F-8DCE-4DEF-8ECC-B188FCF3AD84}" type="parTrans" cxnId="{1D7C7BC9-8E44-441C-83F1-17E27C250751}">
      <dgm:prSet/>
      <dgm:spPr/>
      <dgm:t>
        <a:bodyPr/>
        <a:lstStyle/>
        <a:p>
          <a:endParaRPr lang="en-US"/>
        </a:p>
      </dgm:t>
    </dgm:pt>
    <dgm:pt modelId="{0D859D63-F4F5-40AE-9AE4-EAA3F4882046}" type="sibTrans" cxnId="{1D7C7BC9-8E44-441C-83F1-17E27C250751}">
      <dgm:prSet/>
      <dgm:spPr/>
      <dgm:t>
        <a:bodyPr/>
        <a:lstStyle/>
        <a:p>
          <a:endParaRPr lang="en-US"/>
        </a:p>
      </dgm:t>
    </dgm:pt>
    <dgm:pt modelId="{561437E7-6768-1144-A393-B04323E89A8F}" type="pres">
      <dgm:prSet presAssocID="{32E219D0-8565-45C8-925D-164ADB0C33E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A879A2F-0EBB-E14A-86CC-27E5393223CC}" type="pres">
      <dgm:prSet presAssocID="{32E219D0-8565-45C8-925D-164ADB0C33EC}" presName="dummyMaxCanvas" presStyleCnt="0">
        <dgm:presLayoutVars/>
      </dgm:prSet>
      <dgm:spPr/>
    </dgm:pt>
    <dgm:pt modelId="{E44C37A8-FBAC-D043-B2EC-65512CC1F90C}" type="pres">
      <dgm:prSet presAssocID="{32E219D0-8565-45C8-925D-164ADB0C33EC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DE72CA-0CBF-9440-8E96-D4B0184FF271}" type="pres">
      <dgm:prSet presAssocID="{32E219D0-8565-45C8-925D-164ADB0C33EC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7B81F6-1EFB-6F4D-AE2B-4E0473FDE1AE}" type="pres">
      <dgm:prSet presAssocID="{32E219D0-8565-45C8-925D-164ADB0C33EC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89A83E-6C1D-6245-B8B6-C591543B4FD1}" type="pres">
      <dgm:prSet presAssocID="{32E219D0-8565-45C8-925D-164ADB0C33EC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19AA28-8292-5644-86DC-E8FDD320A124}" type="pres">
      <dgm:prSet presAssocID="{32E219D0-8565-45C8-925D-164ADB0C33EC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74213D-73AA-124B-A0E2-41B9439409F3}" type="pres">
      <dgm:prSet presAssocID="{32E219D0-8565-45C8-925D-164ADB0C33EC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21D153-1D2D-3449-8C0D-4F0DCEA29E15}" type="pres">
      <dgm:prSet presAssocID="{32E219D0-8565-45C8-925D-164ADB0C33EC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FF5B20-0C33-FA42-AF95-054AD5ECEE2F}" type="pres">
      <dgm:prSet presAssocID="{32E219D0-8565-45C8-925D-164ADB0C33EC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DCC033-DEC9-C741-95B1-ED6A7EA19963}" type="pres">
      <dgm:prSet presAssocID="{32E219D0-8565-45C8-925D-164ADB0C33EC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9FEC4A-7FBE-8045-9881-F252749EFF10}" type="pres">
      <dgm:prSet presAssocID="{32E219D0-8565-45C8-925D-164ADB0C33EC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6123F4-879F-FA4C-9726-945FAD42D0E6}" type="pres">
      <dgm:prSet presAssocID="{32E219D0-8565-45C8-925D-164ADB0C33EC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90B5642-DF44-8441-A686-2900760BA051}" type="pres">
      <dgm:prSet presAssocID="{32E219D0-8565-45C8-925D-164ADB0C33EC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32AE1E-4410-2441-8E07-6CCE1CFEE534}" type="pres">
      <dgm:prSet presAssocID="{32E219D0-8565-45C8-925D-164ADB0C33EC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6BB740B-6EB2-1C42-93EC-797CDFF066F4}" type="pres">
      <dgm:prSet presAssocID="{32E219D0-8565-45C8-925D-164ADB0C33EC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D7C7BC9-8E44-441C-83F1-17E27C250751}" srcId="{32E219D0-8565-45C8-925D-164ADB0C33EC}" destId="{594E708F-088D-4475-9E42-54F64B1CB10C}" srcOrd="4" destOrd="0" parTransId="{ADB30D3F-8DCE-4DEF-8ECC-B188FCF3AD84}" sibTransId="{0D859D63-F4F5-40AE-9AE4-EAA3F4882046}"/>
    <dgm:cxn modelId="{FD72FDEB-147D-4624-BF23-6484DF1685CC}" srcId="{32E219D0-8565-45C8-925D-164ADB0C33EC}" destId="{6FB6F89E-9575-4D76-81AF-5963E4594167}" srcOrd="3" destOrd="0" parTransId="{C77E0F6B-A662-43C7-B771-BBAABCCEDDD0}" sibTransId="{F2A2C82E-9908-4D95-8F8E-208FFB67DE70}"/>
    <dgm:cxn modelId="{CAE7CF80-4B43-924B-9F8C-BB0A1FF34CA7}" type="presOf" srcId="{5368F089-F46D-45D3-A877-3237D42E9FB5}" destId="{E69FEC4A-7FBE-8045-9881-F252749EFF10}" srcOrd="1" destOrd="0" presId="urn:microsoft.com/office/officeart/2005/8/layout/vProcess5"/>
    <dgm:cxn modelId="{B927746B-280D-4E83-807A-0197767A67FA}" srcId="{32E219D0-8565-45C8-925D-164ADB0C33EC}" destId="{0C6CBB22-7976-4366-B939-B65BDD147531}" srcOrd="1" destOrd="0" parTransId="{1D4B17C7-1D12-46CD-8E68-CF594FBE7011}" sibTransId="{8127F7A5-05E2-4861-B796-3382FD294B1E}"/>
    <dgm:cxn modelId="{12CB7D9B-F807-A34D-8C67-2FF9AD74E7E2}" type="presOf" srcId="{5368F089-F46D-45D3-A877-3237D42E9FB5}" destId="{E44C37A8-FBAC-D043-B2EC-65512CC1F90C}" srcOrd="0" destOrd="0" presId="urn:microsoft.com/office/officeart/2005/8/layout/vProcess5"/>
    <dgm:cxn modelId="{017B98B2-960C-7944-8326-B91B8C5DD397}" type="presOf" srcId="{32E219D0-8565-45C8-925D-164ADB0C33EC}" destId="{561437E7-6768-1144-A393-B04323E89A8F}" srcOrd="0" destOrd="0" presId="urn:microsoft.com/office/officeart/2005/8/layout/vProcess5"/>
    <dgm:cxn modelId="{81945BFA-AB10-6D47-B9BA-463BB0BF9AE1}" type="presOf" srcId="{594E708F-088D-4475-9E42-54F64B1CB10C}" destId="{4F19AA28-8292-5644-86DC-E8FDD320A124}" srcOrd="0" destOrd="0" presId="urn:microsoft.com/office/officeart/2005/8/layout/vProcess5"/>
    <dgm:cxn modelId="{D2779CF2-A8DF-1940-AD77-671457187BBD}" type="presOf" srcId="{BEEBDBD5-2C75-41F6-A19B-D3458F517981}" destId="{390B5642-DF44-8441-A686-2900760BA051}" srcOrd="1" destOrd="0" presId="urn:microsoft.com/office/officeart/2005/8/layout/vProcess5"/>
    <dgm:cxn modelId="{DB3FAEE9-6572-2945-AB30-779DF2A1AA0F}" type="presOf" srcId="{D25EB276-A493-4B8C-94CC-0F05F866F8F3}" destId="{E5FF5B20-0C33-FA42-AF95-054AD5ECEE2F}" srcOrd="0" destOrd="0" presId="urn:microsoft.com/office/officeart/2005/8/layout/vProcess5"/>
    <dgm:cxn modelId="{15F2DE88-11ED-514F-9800-BC8B00C8D9E3}" type="presOf" srcId="{0C6CBB22-7976-4366-B939-B65BDD147531}" destId="{E66123F4-879F-FA4C-9726-945FAD42D0E6}" srcOrd="1" destOrd="0" presId="urn:microsoft.com/office/officeart/2005/8/layout/vProcess5"/>
    <dgm:cxn modelId="{4274175B-AFA2-4729-87CF-FE3EB38F488E}" srcId="{32E219D0-8565-45C8-925D-164ADB0C33EC}" destId="{BEEBDBD5-2C75-41F6-A19B-D3458F517981}" srcOrd="2" destOrd="0" parTransId="{881C66C6-1CED-459A-98EE-A64036102474}" sibTransId="{D25EB276-A493-4B8C-94CC-0F05F866F8F3}"/>
    <dgm:cxn modelId="{E94EB052-6E16-B94A-95A3-98F069168B02}" type="presOf" srcId="{8127F7A5-05E2-4861-B796-3382FD294B1E}" destId="{4421D153-1D2D-3449-8C0D-4F0DCEA29E15}" srcOrd="0" destOrd="0" presId="urn:microsoft.com/office/officeart/2005/8/layout/vProcess5"/>
    <dgm:cxn modelId="{1F153049-6D9D-D544-A581-0E72B030864B}" type="presOf" srcId="{2D08D064-6D3D-4D81-9835-123903D2EC0F}" destId="{7774213D-73AA-124B-A0E2-41B9439409F3}" srcOrd="0" destOrd="0" presId="urn:microsoft.com/office/officeart/2005/8/layout/vProcess5"/>
    <dgm:cxn modelId="{E9E58AB3-DCB2-D048-9131-495949FED05F}" type="presOf" srcId="{6FB6F89E-9575-4D76-81AF-5963E4594167}" destId="{4832AE1E-4410-2441-8E07-6CCE1CFEE534}" srcOrd="1" destOrd="0" presId="urn:microsoft.com/office/officeart/2005/8/layout/vProcess5"/>
    <dgm:cxn modelId="{C514F0CA-15F7-2E43-BF23-43290DCB8BC5}" type="presOf" srcId="{BEEBDBD5-2C75-41F6-A19B-D3458F517981}" destId="{F97B81F6-1EFB-6F4D-AE2B-4E0473FDE1AE}" srcOrd="0" destOrd="0" presId="urn:microsoft.com/office/officeart/2005/8/layout/vProcess5"/>
    <dgm:cxn modelId="{BBC6E477-539E-F248-A1C1-83B40E3BD3FF}" type="presOf" srcId="{F2A2C82E-9908-4D95-8F8E-208FFB67DE70}" destId="{6FDCC033-DEC9-C741-95B1-ED6A7EA19963}" srcOrd="0" destOrd="0" presId="urn:microsoft.com/office/officeart/2005/8/layout/vProcess5"/>
    <dgm:cxn modelId="{1F310EF6-CCAB-ED49-A3CC-4C1933F27D82}" type="presOf" srcId="{6FB6F89E-9575-4D76-81AF-5963E4594167}" destId="{4489A83E-6C1D-6245-B8B6-C591543B4FD1}" srcOrd="0" destOrd="0" presId="urn:microsoft.com/office/officeart/2005/8/layout/vProcess5"/>
    <dgm:cxn modelId="{CAC47AD4-2801-E043-9EBB-F5AC3223433C}" type="presOf" srcId="{594E708F-088D-4475-9E42-54F64B1CB10C}" destId="{66BB740B-6EB2-1C42-93EC-797CDFF066F4}" srcOrd="1" destOrd="0" presId="urn:microsoft.com/office/officeart/2005/8/layout/vProcess5"/>
    <dgm:cxn modelId="{CDC18691-CEEF-46D4-954B-CFE1CBDFF462}" srcId="{32E219D0-8565-45C8-925D-164ADB0C33EC}" destId="{5368F089-F46D-45D3-A877-3237D42E9FB5}" srcOrd="0" destOrd="0" parTransId="{DE526E22-E844-46B7-B06C-0370406FC6F8}" sibTransId="{2D08D064-6D3D-4D81-9835-123903D2EC0F}"/>
    <dgm:cxn modelId="{19CC1240-7FD8-F847-B32C-FFE66507F027}" type="presOf" srcId="{0C6CBB22-7976-4366-B939-B65BDD147531}" destId="{34DE72CA-0CBF-9440-8E96-D4B0184FF271}" srcOrd="0" destOrd="0" presId="urn:microsoft.com/office/officeart/2005/8/layout/vProcess5"/>
    <dgm:cxn modelId="{EBD387EC-E121-B049-8ACE-D69A2B717608}" type="presParOf" srcId="{561437E7-6768-1144-A393-B04323E89A8F}" destId="{AA879A2F-0EBB-E14A-86CC-27E5393223CC}" srcOrd="0" destOrd="0" presId="urn:microsoft.com/office/officeart/2005/8/layout/vProcess5"/>
    <dgm:cxn modelId="{F361E516-D3B5-AD4D-8D34-0768572F76DC}" type="presParOf" srcId="{561437E7-6768-1144-A393-B04323E89A8F}" destId="{E44C37A8-FBAC-D043-B2EC-65512CC1F90C}" srcOrd="1" destOrd="0" presId="urn:microsoft.com/office/officeart/2005/8/layout/vProcess5"/>
    <dgm:cxn modelId="{0464EB01-ED27-0140-B540-FCBC771B811F}" type="presParOf" srcId="{561437E7-6768-1144-A393-B04323E89A8F}" destId="{34DE72CA-0CBF-9440-8E96-D4B0184FF271}" srcOrd="2" destOrd="0" presId="urn:microsoft.com/office/officeart/2005/8/layout/vProcess5"/>
    <dgm:cxn modelId="{95343B10-091E-1C40-B29E-0B8E185ED340}" type="presParOf" srcId="{561437E7-6768-1144-A393-B04323E89A8F}" destId="{F97B81F6-1EFB-6F4D-AE2B-4E0473FDE1AE}" srcOrd="3" destOrd="0" presId="urn:microsoft.com/office/officeart/2005/8/layout/vProcess5"/>
    <dgm:cxn modelId="{60126D49-14B6-F249-B587-6A07BC2F157C}" type="presParOf" srcId="{561437E7-6768-1144-A393-B04323E89A8F}" destId="{4489A83E-6C1D-6245-B8B6-C591543B4FD1}" srcOrd="4" destOrd="0" presId="urn:microsoft.com/office/officeart/2005/8/layout/vProcess5"/>
    <dgm:cxn modelId="{094CF7B5-23B8-0A47-9364-75D9374E10B5}" type="presParOf" srcId="{561437E7-6768-1144-A393-B04323E89A8F}" destId="{4F19AA28-8292-5644-86DC-E8FDD320A124}" srcOrd="5" destOrd="0" presId="urn:microsoft.com/office/officeart/2005/8/layout/vProcess5"/>
    <dgm:cxn modelId="{6F708F80-20E2-3C47-B113-8C7D6E1D60E8}" type="presParOf" srcId="{561437E7-6768-1144-A393-B04323E89A8F}" destId="{7774213D-73AA-124B-A0E2-41B9439409F3}" srcOrd="6" destOrd="0" presId="urn:microsoft.com/office/officeart/2005/8/layout/vProcess5"/>
    <dgm:cxn modelId="{C8107A7F-4DBB-FB47-8749-858727389D01}" type="presParOf" srcId="{561437E7-6768-1144-A393-B04323E89A8F}" destId="{4421D153-1D2D-3449-8C0D-4F0DCEA29E15}" srcOrd="7" destOrd="0" presId="urn:microsoft.com/office/officeart/2005/8/layout/vProcess5"/>
    <dgm:cxn modelId="{89B898AA-ECF4-464B-A09A-EEA7590540ED}" type="presParOf" srcId="{561437E7-6768-1144-A393-B04323E89A8F}" destId="{E5FF5B20-0C33-FA42-AF95-054AD5ECEE2F}" srcOrd="8" destOrd="0" presId="urn:microsoft.com/office/officeart/2005/8/layout/vProcess5"/>
    <dgm:cxn modelId="{04F068B3-99FB-1443-9705-1847E184BBC0}" type="presParOf" srcId="{561437E7-6768-1144-A393-B04323E89A8F}" destId="{6FDCC033-DEC9-C741-95B1-ED6A7EA19963}" srcOrd="9" destOrd="0" presId="urn:microsoft.com/office/officeart/2005/8/layout/vProcess5"/>
    <dgm:cxn modelId="{C4621AD1-9816-7547-82FB-8FBAB3F1FA54}" type="presParOf" srcId="{561437E7-6768-1144-A393-B04323E89A8F}" destId="{E69FEC4A-7FBE-8045-9881-F252749EFF10}" srcOrd="10" destOrd="0" presId="urn:microsoft.com/office/officeart/2005/8/layout/vProcess5"/>
    <dgm:cxn modelId="{B2682138-E927-4B46-B606-3F3282AB88F7}" type="presParOf" srcId="{561437E7-6768-1144-A393-B04323E89A8F}" destId="{E66123F4-879F-FA4C-9726-945FAD42D0E6}" srcOrd="11" destOrd="0" presId="urn:microsoft.com/office/officeart/2005/8/layout/vProcess5"/>
    <dgm:cxn modelId="{DFE70D89-ED11-0C4E-8F17-6C83273BF180}" type="presParOf" srcId="{561437E7-6768-1144-A393-B04323E89A8F}" destId="{390B5642-DF44-8441-A686-2900760BA051}" srcOrd="12" destOrd="0" presId="urn:microsoft.com/office/officeart/2005/8/layout/vProcess5"/>
    <dgm:cxn modelId="{503C589E-E16B-2A45-9992-7C4A8235DD76}" type="presParOf" srcId="{561437E7-6768-1144-A393-B04323E89A8F}" destId="{4832AE1E-4410-2441-8E07-6CCE1CFEE534}" srcOrd="13" destOrd="0" presId="urn:microsoft.com/office/officeart/2005/8/layout/vProcess5"/>
    <dgm:cxn modelId="{49256578-7456-CB4E-BF33-E77C875BC618}" type="presParOf" srcId="{561437E7-6768-1144-A393-B04323E89A8F}" destId="{66BB740B-6EB2-1C42-93EC-797CDFF066F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8FAAD1-0AF3-43CC-9479-B01D1D1E3F1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B09EB5-04D3-4C17-BFAC-24CE518E99D5}">
      <dgm:prSet/>
      <dgm:spPr/>
      <dgm:t>
        <a:bodyPr/>
        <a:lstStyle/>
        <a:p>
          <a:r>
            <a:rPr lang="es-PY"/>
            <a:t>Determinar la manera en la que el Call Center puede tomar el turno si aplica.</a:t>
          </a:r>
          <a:endParaRPr lang="en-US"/>
        </a:p>
      </dgm:t>
    </dgm:pt>
    <dgm:pt modelId="{17603F62-A646-4159-9FF4-D1D14CA768A4}" type="parTrans" cxnId="{7EE920E7-DABB-4A2C-B8DD-2738A224D01E}">
      <dgm:prSet/>
      <dgm:spPr/>
      <dgm:t>
        <a:bodyPr/>
        <a:lstStyle/>
        <a:p>
          <a:endParaRPr lang="en-US"/>
        </a:p>
      </dgm:t>
    </dgm:pt>
    <dgm:pt modelId="{022B4B64-5A36-4F0A-9E4F-BBBDAFC7F64F}" type="sibTrans" cxnId="{7EE920E7-DABB-4A2C-B8DD-2738A224D01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F7D06AA-18DA-4F41-ABF2-0FB9F9A14797}">
      <dgm:prSet/>
      <dgm:spPr/>
      <dgm:t>
        <a:bodyPr/>
        <a:lstStyle/>
        <a:p>
          <a:r>
            <a:rPr lang="es-PY" dirty="0"/>
            <a:t>Determinar la/s sucursal/es o centros donde se podrá realizar la práctica.</a:t>
          </a:r>
          <a:endParaRPr lang="en-US" dirty="0"/>
        </a:p>
      </dgm:t>
    </dgm:pt>
    <dgm:pt modelId="{1D816436-E555-4C54-8E52-983D1269F9CA}" type="parTrans" cxnId="{68BBF24A-DBB9-485A-B771-88ED965E9203}">
      <dgm:prSet/>
      <dgm:spPr/>
      <dgm:t>
        <a:bodyPr/>
        <a:lstStyle/>
        <a:p>
          <a:endParaRPr lang="en-US"/>
        </a:p>
      </dgm:t>
    </dgm:pt>
    <dgm:pt modelId="{076E9ED4-DD76-4F95-8F18-BB4CF80C6110}" type="sibTrans" cxnId="{68BBF24A-DBB9-485A-B771-88ED965E9203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597AD42-B9D9-43C3-AA05-760DACCEC5B1}">
      <dgm:prSet/>
      <dgm:spPr/>
      <dgm:t>
        <a:bodyPr/>
        <a:lstStyle/>
        <a:p>
          <a:r>
            <a:rPr lang="es-PY" dirty="0"/>
            <a:t>Determinar la preparación o requisitos de la práctica.</a:t>
          </a:r>
          <a:endParaRPr lang="en-US" dirty="0"/>
        </a:p>
      </dgm:t>
    </dgm:pt>
    <dgm:pt modelId="{80AAB2E6-39F9-4836-9CCE-EA039EC19485}" type="parTrans" cxnId="{A7A5C14B-FF09-4776-A9E6-EB6B3D892060}">
      <dgm:prSet/>
      <dgm:spPr/>
      <dgm:t>
        <a:bodyPr/>
        <a:lstStyle/>
        <a:p>
          <a:endParaRPr lang="en-US"/>
        </a:p>
      </dgm:t>
    </dgm:pt>
    <dgm:pt modelId="{7BFF0693-7622-4A7C-A40A-82F4E5983E05}" type="sibTrans" cxnId="{A7A5C14B-FF09-4776-A9E6-EB6B3D89206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8D5F48C-C26D-A14A-A256-B46804909000}" type="pres">
      <dgm:prSet presAssocID="{B08FAAD1-0AF3-43CC-9479-B01D1D1E3F1F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2FD3490-DA87-CA43-9235-235516DE2398}" type="pres">
      <dgm:prSet presAssocID="{7FB09EB5-04D3-4C17-BFAC-24CE518E99D5}" presName="compositeNode" presStyleCnt="0">
        <dgm:presLayoutVars>
          <dgm:bulletEnabled val="1"/>
        </dgm:presLayoutVars>
      </dgm:prSet>
      <dgm:spPr/>
    </dgm:pt>
    <dgm:pt modelId="{2DD03B1A-EBFA-3A41-ABEA-FFC337079C26}" type="pres">
      <dgm:prSet presAssocID="{7FB09EB5-04D3-4C17-BFAC-24CE518E99D5}" presName="bgRect" presStyleLbl="alignNode1" presStyleIdx="0" presStyleCnt="3"/>
      <dgm:spPr/>
      <dgm:t>
        <a:bodyPr/>
        <a:lstStyle/>
        <a:p>
          <a:endParaRPr lang="es-ES"/>
        </a:p>
      </dgm:t>
    </dgm:pt>
    <dgm:pt modelId="{874ED1A1-3834-974A-B849-B72CF04CAF48}" type="pres">
      <dgm:prSet presAssocID="{022B4B64-5A36-4F0A-9E4F-BBBDAFC7F64F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A314B6-AD45-374B-A45E-8A106EDB3FFD}" type="pres">
      <dgm:prSet presAssocID="{7FB09EB5-04D3-4C17-BFAC-24CE518E99D5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902A5B-2989-8343-A577-BDF70FC3057C}" type="pres">
      <dgm:prSet presAssocID="{022B4B64-5A36-4F0A-9E4F-BBBDAFC7F64F}" presName="sibTrans" presStyleCnt="0"/>
      <dgm:spPr/>
    </dgm:pt>
    <dgm:pt modelId="{EEC80C52-DF1E-0B49-8664-12C0C4A10007}" type="pres">
      <dgm:prSet presAssocID="{7F7D06AA-18DA-4F41-ABF2-0FB9F9A14797}" presName="compositeNode" presStyleCnt="0">
        <dgm:presLayoutVars>
          <dgm:bulletEnabled val="1"/>
        </dgm:presLayoutVars>
      </dgm:prSet>
      <dgm:spPr/>
    </dgm:pt>
    <dgm:pt modelId="{8289E6C5-2985-1447-B7DA-76F8FD5E35AB}" type="pres">
      <dgm:prSet presAssocID="{7F7D06AA-18DA-4F41-ABF2-0FB9F9A14797}" presName="bgRect" presStyleLbl="alignNode1" presStyleIdx="1" presStyleCnt="3"/>
      <dgm:spPr/>
      <dgm:t>
        <a:bodyPr/>
        <a:lstStyle/>
        <a:p>
          <a:endParaRPr lang="es-ES"/>
        </a:p>
      </dgm:t>
    </dgm:pt>
    <dgm:pt modelId="{1F940AC0-BC9D-744E-8756-7932F0AF7EF3}" type="pres">
      <dgm:prSet presAssocID="{076E9ED4-DD76-4F95-8F18-BB4CF80C6110}" presName="sibTransNodeRect" presStyleLbl="align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2BA027F-02AE-0943-B6F7-7DBF47F8CD94}" type="pres">
      <dgm:prSet presAssocID="{7F7D06AA-18DA-4F41-ABF2-0FB9F9A14797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B2E801-216E-9E42-90B2-6C50FF132BAB}" type="pres">
      <dgm:prSet presAssocID="{076E9ED4-DD76-4F95-8F18-BB4CF80C6110}" presName="sibTrans" presStyleCnt="0"/>
      <dgm:spPr/>
    </dgm:pt>
    <dgm:pt modelId="{88893879-1481-6D4B-8574-D4202B117EF0}" type="pres">
      <dgm:prSet presAssocID="{F597AD42-B9D9-43C3-AA05-760DACCEC5B1}" presName="compositeNode" presStyleCnt="0">
        <dgm:presLayoutVars>
          <dgm:bulletEnabled val="1"/>
        </dgm:presLayoutVars>
      </dgm:prSet>
      <dgm:spPr/>
    </dgm:pt>
    <dgm:pt modelId="{B8235255-2EF7-6E4D-905D-0B748C60A5B2}" type="pres">
      <dgm:prSet presAssocID="{F597AD42-B9D9-43C3-AA05-760DACCEC5B1}" presName="bgRect" presStyleLbl="alignNode1" presStyleIdx="2" presStyleCnt="3"/>
      <dgm:spPr/>
      <dgm:t>
        <a:bodyPr/>
        <a:lstStyle/>
        <a:p>
          <a:endParaRPr lang="es-ES"/>
        </a:p>
      </dgm:t>
    </dgm:pt>
    <dgm:pt modelId="{09694657-21D4-D04F-A68F-D6E41781AC6D}" type="pres">
      <dgm:prSet presAssocID="{7BFF0693-7622-4A7C-A40A-82F4E5983E05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FA063D2-6F72-8747-9D82-7874E64B9358}" type="pres">
      <dgm:prSet presAssocID="{F597AD42-B9D9-43C3-AA05-760DACCEC5B1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7A5C14B-FF09-4776-A9E6-EB6B3D892060}" srcId="{B08FAAD1-0AF3-43CC-9479-B01D1D1E3F1F}" destId="{F597AD42-B9D9-43C3-AA05-760DACCEC5B1}" srcOrd="2" destOrd="0" parTransId="{80AAB2E6-39F9-4836-9CCE-EA039EC19485}" sibTransId="{7BFF0693-7622-4A7C-A40A-82F4E5983E05}"/>
    <dgm:cxn modelId="{7EE920E7-DABB-4A2C-B8DD-2738A224D01E}" srcId="{B08FAAD1-0AF3-43CC-9479-B01D1D1E3F1F}" destId="{7FB09EB5-04D3-4C17-BFAC-24CE518E99D5}" srcOrd="0" destOrd="0" parTransId="{17603F62-A646-4159-9FF4-D1D14CA768A4}" sibTransId="{022B4B64-5A36-4F0A-9E4F-BBBDAFC7F64F}"/>
    <dgm:cxn modelId="{66928015-E96C-AD44-AD6E-6152E7749079}" type="presOf" srcId="{F597AD42-B9D9-43C3-AA05-760DACCEC5B1}" destId="{BFA063D2-6F72-8747-9D82-7874E64B9358}" srcOrd="1" destOrd="0" presId="urn:microsoft.com/office/officeart/2016/7/layout/LinearBlockProcessNumbered"/>
    <dgm:cxn modelId="{DEF9EBE8-BCD6-3441-A668-D282F20D724D}" type="presOf" srcId="{7BFF0693-7622-4A7C-A40A-82F4E5983E05}" destId="{09694657-21D4-D04F-A68F-D6E41781AC6D}" srcOrd="0" destOrd="0" presId="urn:microsoft.com/office/officeart/2016/7/layout/LinearBlockProcessNumbered"/>
    <dgm:cxn modelId="{1AC35AE4-1BD3-5149-A6C7-EDDDE9BCDE9B}" type="presOf" srcId="{7FB09EB5-04D3-4C17-BFAC-24CE518E99D5}" destId="{2DD03B1A-EBFA-3A41-ABEA-FFC337079C26}" srcOrd="0" destOrd="0" presId="urn:microsoft.com/office/officeart/2016/7/layout/LinearBlockProcessNumbered"/>
    <dgm:cxn modelId="{961B330A-8A51-2A42-B1EB-14B7A0961CFF}" type="presOf" srcId="{7F7D06AA-18DA-4F41-ABF2-0FB9F9A14797}" destId="{02BA027F-02AE-0943-B6F7-7DBF47F8CD94}" srcOrd="1" destOrd="0" presId="urn:microsoft.com/office/officeart/2016/7/layout/LinearBlockProcessNumbered"/>
    <dgm:cxn modelId="{2A2D0208-DF47-3248-B595-B31383D9398C}" type="presOf" srcId="{F597AD42-B9D9-43C3-AA05-760DACCEC5B1}" destId="{B8235255-2EF7-6E4D-905D-0B748C60A5B2}" srcOrd="0" destOrd="0" presId="urn:microsoft.com/office/officeart/2016/7/layout/LinearBlockProcessNumbered"/>
    <dgm:cxn modelId="{68BBF24A-DBB9-485A-B771-88ED965E9203}" srcId="{B08FAAD1-0AF3-43CC-9479-B01D1D1E3F1F}" destId="{7F7D06AA-18DA-4F41-ABF2-0FB9F9A14797}" srcOrd="1" destOrd="0" parTransId="{1D816436-E555-4C54-8E52-983D1269F9CA}" sibTransId="{076E9ED4-DD76-4F95-8F18-BB4CF80C6110}"/>
    <dgm:cxn modelId="{CAC66DF9-8BE4-DD48-B482-AFB3FBF28F06}" type="presOf" srcId="{7FB09EB5-04D3-4C17-BFAC-24CE518E99D5}" destId="{C0A314B6-AD45-374B-A45E-8A106EDB3FFD}" srcOrd="1" destOrd="0" presId="urn:microsoft.com/office/officeart/2016/7/layout/LinearBlockProcessNumbered"/>
    <dgm:cxn modelId="{CBFFFEC4-29F1-2A42-9954-300767EA1407}" type="presOf" srcId="{022B4B64-5A36-4F0A-9E4F-BBBDAFC7F64F}" destId="{874ED1A1-3834-974A-B849-B72CF04CAF48}" srcOrd="0" destOrd="0" presId="urn:microsoft.com/office/officeart/2016/7/layout/LinearBlockProcessNumbered"/>
    <dgm:cxn modelId="{CFE58129-98AD-9448-B816-8DD9E9928F39}" type="presOf" srcId="{7F7D06AA-18DA-4F41-ABF2-0FB9F9A14797}" destId="{8289E6C5-2985-1447-B7DA-76F8FD5E35AB}" srcOrd="0" destOrd="0" presId="urn:microsoft.com/office/officeart/2016/7/layout/LinearBlockProcessNumbered"/>
    <dgm:cxn modelId="{BEF1643A-072F-7644-B49F-2E63A97F2D07}" type="presOf" srcId="{076E9ED4-DD76-4F95-8F18-BB4CF80C6110}" destId="{1F940AC0-BC9D-744E-8756-7932F0AF7EF3}" srcOrd="0" destOrd="0" presId="urn:microsoft.com/office/officeart/2016/7/layout/LinearBlockProcessNumbered"/>
    <dgm:cxn modelId="{1E39E476-0DEA-BA4E-8A32-F50A2B7F8E48}" type="presOf" srcId="{B08FAAD1-0AF3-43CC-9479-B01D1D1E3F1F}" destId="{A8D5F48C-C26D-A14A-A256-B46804909000}" srcOrd="0" destOrd="0" presId="urn:microsoft.com/office/officeart/2016/7/layout/LinearBlockProcessNumbered"/>
    <dgm:cxn modelId="{3735F42D-97D8-BF45-8351-F20A74A22086}" type="presParOf" srcId="{A8D5F48C-C26D-A14A-A256-B46804909000}" destId="{72FD3490-DA87-CA43-9235-235516DE2398}" srcOrd="0" destOrd="0" presId="urn:microsoft.com/office/officeart/2016/7/layout/LinearBlockProcessNumbered"/>
    <dgm:cxn modelId="{C0D19FB6-651B-FB42-8937-102A6029DD40}" type="presParOf" srcId="{72FD3490-DA87-CA43-9235-235516DE2398}" destId="{2DD03B1A-EBFA-3A41-ABEA-FFC337079C26}" srcOrd="0" destOrd="0" presId="urn:microsoft.com/office/officeart/2016/7/layout/LinearBlockProcessNumbered"/>
    <dgm:cxn modelId="{FC8F29BA-3EC9-7146-A8D2-B138565FB0FA}" type="presParOf" srcId="{72FD3490-DA87-CA43-9235-235516DE2398}" destId="{874ED1A1-3834-974A-B849-B72CF04CAF48}" srcOrd="1" destOrd="0" presId="urn:microsoft.com/office/officeart/2016/7/layout/LinearBlockProcessNumbered"/>
    <dgm:cxn modelId="{90BF2FC2-475B-C64C-ADEA-E394BB6739F5}" type="presParOf" srcId="{72FD3490-DA87-CA43-9235-235516DE2398}" destId="{C0A314B6-AD45-374B-A45E-8A106EDB3FFD}" srcOrd="2" destOrd="0" presId="urn:microsoft.com/office/officeart/2016/7/layout/LinearBlockProcessNumbered"/>
    <dgm:cxn modelId="{DB0C077B-A982-3246-9A86-AE4A24BFA2D5}" type="presParOf" srcId="{A8D5F48C-C26D-A14A-A256-B46804909000}" destId="{F8902A5B-2989-8343-A577-BDF70FC3057C}" srcOrd="1" destOrd="0" presId="urn:microsoft.com/office/officeart/2016/7/layout/LinearBlockProcessNumbered"/>
    <dgm:cxn modelId="{26E45D00-A6CA-5A4B-9E5E-C51C78B738B4}" type="presParOf" srcId="{A8D5F48C-C26D-A14A-A256-B46804909000}" destId="{EEC80C52-DF1E-0B49-8664-12C0C4A10007}" srcOrd="2" destOrd="0" presId="urn:microsoft.com/office/officeart/2016/7/layout/LinearBlockProcessNumbered"/>
    <dgm:cxn modelId="{A283C560-2090-E047-9F1B-601EA9E41402}" type="presParOf" srcId="{EEC80C52-DF1E-0B49-8664-12C0C4A10007}" destId="{8289E6C5-2985-1447-B7DA-76F8FD5E35AB}" srcOrd="0" destOrd="0" presId="urn:microsoft.com/office/officeart/2016/7/layout/LinearBlockProcessNumbered"/>
    <dgm:cxn modelId="{5E81E16D-5EEB-394A-9CA0-FFF899673F44}" type="presParOf" srcId="{EEC80C52-DF1E-0B49-8664-12C0C4A10007}" destId="{1F940AC0-BC9D-744E-8756-7932F0AF7EF3}" srcOrd="1" destOrd="0" presId="urn:microsoft.com/office/officeart/2016/7/layout/LinearBlockProcessNumbered"/>
    <dgm:cxn modelId="{CDDA77BE-1910-5442-9F9A-824D752C66C5}" type="presParOf" srcId="{EEC80C52-DF1E-0B49-8664-12C0C4A10007}" destId="{02BA027F-02AE-0943-B6F7-7DBF47F8CD94}" srcOrd="2" destOrd="0" presId="urn:microsoft.com/office/officeart/2016/7/layout/LinearBlockProcessNumbered"/>
    <dgm:cxn modelId="{7EAF0FAE-F388-3742-BB24-355FF51FDE7A}" type="presParOf" srcId="{A8D5F48C-C26D-A14A-A256-B46804909000}" destId="{25B2E801-216E-9E42-90B2-6C50FF132BAB}" srcOrd="3" destOrd="0" presId="urn:microsoft.com/office/officeart/2016/7/layout/LinearBlockProcessNumbered"/>
    <dgm:cxn modelId="{3F376C50-F601-C84D-85AB-0A7EBF414720}" type="presParOf" srcId="{A8D5F48C-C26D-A14A-A256-B46804909000}" destId="{88893879-1481-6D4B-8574-D4202B117EF0}" srcOrd="4" destOrd="0" presId="urn:microsoft.com/office/officeart/2016/7/layout/LinearBlockProcessNumbered"/>
    <dgm:cxn modelId="{3418199E-A9C3-7746-A334-E6565895208F}" type="presParOf" srcId="{88893879-1481-6D4B-8574-D4202B117EF0}" destId="{B8235255-2EF7-6E4D-905D-0B748C60A5B2}" srcOrd="0" destOrd="0" presId="urn:microsoft.com/office/officeart/2016/7/layout/LinearBlockProcessNumbered"/>
    <dgm:cxn modelId="{1412F625-A4C3-A543-A164-AB7A4102A162}" type="presParOf" srcId="{88893879-1481-6D4B-8574-D4202B117EF0}" destId="{09694657-21D4-D04F-A68F-D6E41781AC6D}" srcOrd="1" destOrd="0" presId="urn:microsoft.com/office/officeart/2016/7/layout/LinearBlockProcessNumbered"/>
    <dgm:cxn modelId="{8A80B229-7518-B845-B70D-FFA258584BB1}" type="presParOf" srcId="{88893879-1481-6D4B-8574-D4202B117EF0}" destId="{BFA063D2-6F72-8747-9D82-7874E64B935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30153-E9E2-4944-9BB5-517A913BBCDE}">
      <dsp:nvSpPr>
        <dsp:cNvPr id="0" name=""/>
        <dsp:cNvSpPr/>
      </dsp:nvSpPr>
      <dsp:spPr>
        <a:xfrm>
          <a:off x="0" y="473"/>
          <a:ext cx="105064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6E137-E095-6C4F-AF88-D48CAE0078AA}">
      <dsp:nvSpPr>
        <dsp:cNvPr id="0" name=""/>
        <dsp:cNvSpPr/>
      </dsp:nvSpPr>
      <dsp:spPr>
        <a:xfrm>
          <a:off x="0" y="473"/>
          <a:ext cx="2101291" cy="77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1200" kern="1200" dirty="0"/>
            <a:t>NO agregar la sucursal en la descripción:</a:t>
          </a:r>
          <a:endParaRPr lang="en-US" sz="1200" kern="1200" dirty="0"/>
        </a:p>
      </dsp:txBody>
      <dsp:txXfrm>
        <a:off x="0" y="473"/>
        <a:ext cx="2101291" cy="775200"/>
      </dsp:txXfrm>
    </dsp:sp>
    <dsp:sp modelId="{DBDAE4E4-4491-9E44-9A93-A36865A17E43}">
      <dsp:nvSpPr>
        <dsp:cNvPr id="0" name=""/>
        <dsp:cNvSpPr/>
      </dsp:nvSpPr>
      <dsp:spPr>
        <a:xfrm>
          <a:off x="2258888" y="35675"/>
          <a:ext cx="8247567" cy="704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000" kern="1200"/>
            <a:t>Ecografía Santa Julia.</a:t>
          </a:r>
          <a:endParaRPr lang="en-US" sz="2000" kern="1200"/>
        </a:p>
      </dsp:txBody>
      <dsp:txXfrm>
        <a:off x="2258888" y="35675"/>
        <a:ext cx="8247567" cy="704039"/>
      </dsp:txXfrm>
    </dsp:sp>
    <dsp:sp modelId="{212670C0-0220-B840-B3D9-5F9DE5CCB705}">
      <dsp:nvSpPr>
        <dsp:cNvPr id="0" name=""/>
        <dsp:cNvSpPr/>
      </dsp:nvSpPr>
      <dsp:spPr>
        <a:xfrm>
          <a:off x="2101291" y="739714"/>
          <a:ext cx="84051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D4265-5709-0642-8468-52E092B15CAC}">
      <dsp:nvSpPr>
        <dsp:cNvPr id="0" name=""/>
        <dsp:cNvSpPr/>
      </dsp:nvSpPr>
      <dsp:spPr>
        <a:xfrm>
          <a:off x="0" y="775673"/>
          <a:ext cx="105064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8A342-1D3B-CA48-B790-03E9624F7706}">
      <dsp:nvSpPr>
        <dsp:cNvPr id="0" name=""/>
        <dsp:cNvSpPr/>
      </dsp:nvSpPr>
      <dsp:spPr>
        <a:xfrm>
          <a:off x="0" y="775673"/>
          <a:ext cx="2101291" cy="77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1200" kern="1200" dirty="0"/>
            <a:t>NO agregar el sector:</a:t>
          </a:r>
          <a:endParaRPr lang="en-US" sz="1200" kern="1200" dirty="0"/>
        </a:p>
      </dsp:txBody>
      <dsp:txXfrm>
        <a:off x="0" y="775673"/>
        <a:ext cx="2101291" cy="775200"/>
      </dsp:txXfrm>
    </dsp:sp>
    <dsp:sp modelId="{6A455931-CE35-7846-9343-2D269208E097}">
      <dsp:nvSpPr>
        <dsp:cNvPr id="0" name=""/>
        <dsp:cNvSpPr/>
      </dsp:nvSpPr>
      <dsp:spPr>
        <a:xfrm>
          <a:off x="2258888" y="810875"/>
          <a:ext cx="8247567" cy="704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000" kern="1200"/>
            <a:t>Ecografía de urgencia.</a:t>
          </a:r>
          <a:endParaRPr lang="en-US" sz="2000" kern="1200"/>
        </a:p>
      </dsp:txBody>
      <dsp:txXfrm>
        <a:off x="2258888" y="810875"/>
        <a:ext cx="8247567" cy="704039"/>
      </dsp:txXfrm>
    </dsp:sp>
    <dsp:sp modelId="{53774CB4-1D52-9D4E-BA93-A55A9DE54234}">
      <dsp:nvSpPr>
        <dsp:cNvPr id="0" name=""/>
        <dsp:cNvSpPr/>
      </dsp:nvSpPr>
      <dsp:spPr>
        <a:xfrm>
          <a:off x="2101291" y="1514914"/>
          <a:ext cx="84051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DA4BE-2710-1F4E-AD35-9130762FB827}">
      <dsp:nvSpPr>
        <dsp:cNvPr id="0" name=""/>
        <dsp:cNvSpPr/>
      </dsp:nvSpPr>
      <dsp:spPr>
        <a:xfrm>
          <a:off x="0" y="1550873"/>
          <a:ext cx="1050645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30D77-9F86-E941-8E4A-49D744EC105E}">
      <dsp:nvSpPr>
        <dsp:cNvPr id="0" name=""/>
        <dsp:cNvSpPr/>
      </dsp:nvSpPr>
      <dsp:spPr>
        <a:xfrm>
          <a:off x="0" y="1550873"/>
          <a:ext cx="2101291" cy="77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1200" kern="1200" dirty="0"/>
            <a:t>NO agregar el prestador:</a:t>
          </a:r>
          <a:endParaRPr lang="en-US" sz="1200" kern="1200" dirty="0"/>
        </a:p>
      </dsp:txBody>
      <dsp:txXfrm>
        <a:off x="0" y="1550873"/>
        <a:ext cx="2101291" cy="775200"/>
      </dsp:txXfrm>
    </dsp:sp>
    <dsp:sp modelId="{BCFE7B4E-E47B-D34F-A5B4-C89871799AC2}">
      <dsp:nvSpPr>
        <dsp:cNvPr id="0" name=""/>
        <dsp:cNvSpPr/>
      </dsp:nvSpPr>
      <dsp:spPr>
        <a:xfrm>
          <a:off x="2258888" y="1586075"/>
          <a:ext cx="8247567" cy="704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000" kern="1200"/>
            <a:t>Ecografía Volpe.</a:t>
          </a:r>
          <a:endParaRPr lang="en-US" sz="2000" kern="1200"/>
        </a:p>
      </dsp:txBody>
      <dsp:txXfrm>
        <a:off x="2258888" y="1586075"/>
        <a:ext cx="8247567" cy="704039"/>
      </dsp:txXfrm>
    </dsp:sp>
    <dsp:sp modelId="{7CBD608F-FF09-014D-BBF5-80BF3C1A338D}">
      <dsp:nvSpPr>
        <dsp:cNvPr id="0" name=""/>
        <dsp:cNvSpPr/>
      </dsp:nvSpPr>
      <dsp:spPr>
        <a:xfrm>
          <a:off x="2101291" y="2290115"/>
          <a:ext cx="84051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725DF-F847-6A4F-A07F-F28A762DE0BB}">
      <dsp:nvSpPr>
        <dsp:cNvPr id="0" name=""/>
        <dsp:cNvSpPr/>
      </dsp:nvSpPr>
      <dsp:spPr>
        <a:xfrm>
          <a:off x="0" y="2326074"/>
          <a:ext cx="1050645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E836B-3FEE-3F49-9369-4DAE58FBDCA8}">
      <dsp:nvSpPr>
        <dsp:cNvPr id="0" name=""/>
        <dsp:cNvSpPr/>
      </dsp:nvSpPr>
      <dsp:spPr>
        <a:xfrm>
          <a:off x="0" y="2326074"/>
          <a:ext cx="2101291" cy="77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1200" kern="1200" dirty="0"/>
            <a:t>NO agregar el diagnóstico:</a:t>
          </a:r>
          <a:endParaRPr lang="en-US" sz="1200" kern="1200" dirty="0"/>
        </a:p>
      </dsp:txBody>
      <dsp:txXfrm>
        <a:off x="0" y="2326074"/>
        <a:ext cx="2101291" cy="775200"/>
      </dsp:txXfrm>
    </dsp:sp>
    <dsp:sp modelId="{BF5C8B4D-8012-7344-9257-264BFA0C310A}">
      <dsp:nvSpPr>
        <dsp:cNvPr id="0" name=""/>
        <dsp:cNvSpPr/>
      </dsp:nvSpPr>
      <dsp:spPr>
        <a:xfrm>
          <a:off x="2258888" y="2361276"/>
          <a:ext cx="8247567" cy="704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000" kern="1200"/>
            <a:t>Ecografía Covid.</a:t>
          </a:r>
          <a:endParaRPr lang="en-US" sz="2000" kern="1200"/>
        </a:p>
      </dsp:txBody>
      <dsp:txXfrm>
        <a:off x="2258888" y="2361276"/>
        <a:ext cx="8247567" cy="704039"/>
      </dsp:txXfrm>
    </dsp:sp>
    <dsp:sp modelId="{689D57D9-5D4E-C945-AFBE-E7A7A3C836AA}">
      <dsp:nvSpPr>
        <dsp:cNvPr id="0" name=""/>
        <dsp:cNvSpPr/>
      </dsp:nvSpPr>
      <dsp:spPr>
        <a:xfrm>
          <a:off x="2101291" y="3065315"/>
          <a:ext cx="84051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82F0A-FE76-0D44-B38B-57F95934E2CB}">
      <dsp:nvSpPr>
        <dsp:cNvPr id="0" name=""/>
        <dsp:cNvSpPr/>
      </dsp:nvSpPr>
      <dsp:spPr>
        <a:xfrm>
          <a:off x="0" y="3101274"/>
          <a:ext cx="1050645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58FE7-1053-AF42-BEC7-E00C6ADE99E0}">
      <dsp:nvSpPr>
        <dsp:cNvPr id="0" name=""/>
        <dsp:cNvSpPr/>
      </dsp:nvSpPr>
      <dsp:spPr>
        <a:xfrm>
          <a:off x="0" y="3101274"/>
          <a:ext cx="2101291" cy="77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1200" kern="1200" dirty="0"/>
            <a:t>NO agregar alguna descripción inherente a alguna característica que no es propia de la práctica:</a:t>
          </a:r>
          <a:endParaRPr lang="en-US" sz="1200" kern="1200" dirty="0"/>
        </a:p>
      </dsp:txBody>
      <dsp:txXfrm>
        <a:off x="0" y="3101274"/>
        <a:ext cx="2101291" cy="775200"/>
      </dsp:txXfrm>
    </dsp:sp>
    <dsp:sp modelId="{694A18D1-44C7-BD47-BF91-35871D992331}">
      <dsp:nvSpPr>
        <dsp:cNvPr id="0" name=""/>
        <dsp:cNvSpPr/>
      </dsp:nvSpPr>
      <dsp:spPr>
        <a:xfrm>
          <a:off x="2258888" y="3136476"/>
          <a:ext cx="8247567" cy="704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000" kern="1200"/>
            <a:t>Ecografía Especialista (el especialista es el prestador, no la práctica).</a:t>
          </a:r>
          <a:endParaRPr lang="en-US" sz="2000" kern="1200"/>
        </a:p>
      </dsp:txBody>
      <dsp:txXfrm>
        <a:off x="2258888" y="3136476"/>
        <a:ext cx="8247567" cy="704039"/>
      </dsp:txXfrm>
    </dsp:sp>
    <dsp:sp modelId="{F0F3FA6F-7565-2842-8D90-A2B45E70B3FA}">
      <dsp:nvSpPr>
        <dsp:cNvPr id="0" name=""/>
        <dsp:cNvSpPr/>
      </dsp:nvSpPr>
      <dsp:spPr>
        <a:xfrm>
          <a:off x="2101291" y="3840515"/>
          <a:ext cx="840516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6C715-DEDA-684C-853C-F58AEA243520}">
      <dsp:nvSpPr>
        <dsp:cNvPr id="0" name=""/>
        <dsp:cNvSpPr/>
      </dsp:nvSpPr>
      <dsp:spPr>
        <a:xfrm>
          <a:off x="0" y="0"/>
          <a:ext cx="6334506" cy="16379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3100" kern="1200"/>
            <a:t>Definir si requerirá visación.</a:t>
          </a:r>
          <a:endParaRPr lang="en-US" sz="3100" kern="1200"/>
        </a:p>
      </dsp:txBody>
      <dsp:txXfrm>
        <a:off x="47973" y="47973"/>
        <a:ext cx="4567071" cy="1541965"/>
      </dsp:txXfrm>
    </dsp:sp>
    <dsp:sp modelId="{9E133ECC-8FE6-3A44-AB1E-34DBEA9816D8}">
      <dsp:nvSpPr>
        <dsp:cNvPr id="0" name=""/>
        <dsp:cNvSpPr/>
      </dsp:nvSpPr>
      <dsp:spPr>
        <a:xfrm>
          <a:off x="558926" y="1910897"/>
          <a:ext cx="6334506" cy="1637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3100" kern="1200"/>
            <a:t>Definir el precio Asismed / el AD / el arancel particular.</a:t>
          </a:r>
          <a:endParaRPr lang="en-US" sz="3100" kern="1200"/>
        </a:p>
      </dsp:txBody>
      <dsp:txXfrm>
        <a:off x="606899" y="1958870"/>
        <a:ext cx="4614990" cy="1541965"/>
      </dsp:txXfrm>
    </dsp:sp>
    <dsp:sp modelId="{38A90376-3208-3F43-953D-02F9252B6F3E}">
      <dsp:nvSpPr>
        <dsp:cNvPr id="0" name=""/>
        <dsp:cNvSpPr/>
      </dsp:nvSpPr>
      <dsp:spPr>
        <a:xfrm>
          <a:off x="1117853" y="3821794"/>
          <a:ext cx="6334506" cy="16379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3100" kern="1200" dirty="0"/>
            <a:t>Definir cómo se pagará al prestador/sociedad.</a:t>
          </a:r>
          <a:endParaRPr lang="en-US" sz="3100" kern="1200" dirty="0"/>
        </a:p>
      </dsp:txBody>
      <dsp:txXfrm>
        <a:off x="1165826" y="3869767"/>
        <a:ext cx="4614990" cy="1541965"/>
      </dsp:txXfrm>
    </dsp:sp>
    <dsp:sp modelId="{F6ABDCF5-A127-A847-8006-ECAA15300FAF}">
      <dsp:nvSpPr>
        <dsp:cNvPr id="0" name=""/>
        <dsp:cNvSpPr/>
      </dsp:nvSpPr>
      <dsp:spPr>
        <a:xfrm>
          <a:off x="5269863" y="1242083"/>
          <a:ext cx="1064642" cy="10646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509407" y="1242083"/>
        <a:ext cx="585554" cy="801143"/>
      </dsp:txXfrm>
    </dsp:sp>
    <dsp:sp modelId="{2412394B-13C4-F04F-98B9-C1C77A44235C}">
      <dsp:nvSpPr>
        <dsp:cNvPr id="0" name=""/>
        <dsp:cNvSpPr/>
      </dsp:nvSpPr>
      <dsp:spPr>
        <a:xfrm>
          <a:off x="5828790" y="3142060"/>
          <a:ext cx="1064642" cy="106464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068334" y="3142060"/>
        <a:ext cx="585554" cy="8011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C37A8-FBAC-D043-B2EC-65512CC1F90C}">
      <dsp:nvSpPr>
        <dsp:cNvPr id="0" name=""/>
        <dsp:cNvSpPr/>
      </dsp:nvSpPr>
      <dsp:spPr>
        <a:xfrm>
          <a:off x="0" y="0"/>
          <a:ext cx="5738317" cy="9827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300" kern="1200"/>
            <a:t>Definir si aplica a niños o adultos o ambos.</a:t>
          </a:r>
          <a:endParaRPr lang="en-US" sz="2300" kern="1200"/>
        </a:p>
      </dsp:txBody>
      <dsp:txXfrm>
        <a:off x="28784" y="28784"/>
        <a:ext cx="4562874" cy="925179"/>
      </dsp:txXfrm>
    </dsp:sp>
    <dsp:sp modelId="{34DE72CA-0CBF-9440-8E96-D4B0184FF271}">
      <dsp:nvSpPr>
        <dsp:cNvPr id="0" name=""/>
        <dsp:cNvSpPr/>
      </dsp:nvSpPr>
      <dsp:spPr>
        <a:xfrm>
          <a:off x="428510" y="1119239"/>
          <a:ext cx="5738317" cy="982747"/>
        </a:xfrm>
        <a:prstGeom prst="roundRect">
          <a:avLst>
            <a:gd name="adj" fmla="val 10000"/>
          </a:avLst>
        </a:prstGeom>
        <a:solidFill>
          <a:schemeClr val="accent5">
            <a:hueOff val="-377166"/>
            <a:satOff val="2219"/>
            <a:lumOff val="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300" kern="1200"/>
            <a:t>Definir si aplica al sexo Femenino o Masculino o ambos.</a:t>
          </a:r>
          <a:endParaRPr lang="en-US" sz="2300" kern="1200"/>
        </a:p>
      </dsp:txBody>
      <dsp:txXfrm>
        <a:off x="457294" y="1148023"/>
        <a:ext cx="4613452" cy="925179"/>
      </dsp:txXfrm>
    </dsp:sp>
    <dsp:sp modelId="{F97B81F6-1EFB-6F4D-AE2B-4E0473FDE1AE}">
      <dsp:nvSpPr>
        <dsp:cNvPr id="0" name=""/>
        <dsp:cNvSpPr/>
      </dsp:nvSpPr>
      <dsp:spPr>
        <a:xfrm>
          <a:off x="857021" y="2238479"/>
          <a:ext cx="5738317" cy="982747"/>
        </a:xfrm>
        <a:prstGeom prst="roundRect">
          <a:avLst>
            <a:gd name="adj" fmla="val 10000"/>
          </a:avLst>
        </a:prstGeom>
        <a:solidFill>
          <a:schemeClr val="accent5">
            <a:hueOff val="-754331"/>
            <a:satOff val="4438"/>
            <a:lumOff val="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300" kern="1200"/>
            <a:t>Definir el rango etario al que se aplica.</a:t>
          </a:r>
          <a:endParaRPr lang="en-US" sz="2300" kern="1200"/>
        </a:p>
      </dsp:txBody>
      <dsp:txXfrm>
        <a:off x="885805" y="2267263"/>
        <a:ext cx="4613452" cy="925179"/>
      </dsp:txXfrm>
    </dsp:sp>
    <dsp:sp modelId="{4489A83E-6C1D-6245-B8B6-C591543B4FD1}">
      <dsp:nvSpPr>
        <dsp:cNvPr id="0" name=""/>
        <dsp:cNvSpPr/>
      </dsp:nvSpPr>
      <dsp:spPr>
        <a:xfrm>
          <a:off x="1285532" y="3357719"/>
          <a:ext cx="5738317" cy="982747"/>
        </a:xfrm>
        <a:prstGeom prst="roundRect">
          <a:avLst>
            <a:gd name="adj" fmla="val 10000"/>
          </a:avLst>
        </a:prstGeom>
        <a:solidFill>
          <a:schemeClr val="accent5">
            <a:hueOff val="-1131497"/>
            <a:satOff val="6656"/>
            <a:lumOff val="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300" kern="1200" dirty="0"/>
            <a:t>Determinar la cobertura, el tope y la carencia.</a:t>
          </a:r>
          <a:endParaRPr lang="en-US" sz="2300" kern="1200" dirty="0"/>
        </a:p>
      </dsp:txBody>
      <dsp:txXfrm>
        <a:off x="1314316" y="3386503"/>
        <a:ext cx="4613452" cy="925179"/>
      </dsp:txXfrm>
    </dsp:sp>
    <dsp:sp modelId="{4F19AA28-8292-5644-86DC-E8FDD320A124}">
      <dsp:nvSpPr>
        <dsp:cNvPr id="0" name=""/>
        <dsp:cNvSpPr/>
      </dsp:nvSpPr>
      <dsp:spPr>
        <a:xfrm>
          <a:off x="1714042" y="4476958"/>
          <a:ext cx="5738317" cy="982747"/>
        </a:xfrm>
        <a:prstGeom prst="roundRect">
          <a:avLst>
            <a:gd name="adj" fmla="val 10000"/>
          </a:avLst>
        </a:prstGeom>
        <a:solidFill>
          <a:schemeClr val="accent5">
            <a:hueOff val="-1508662"/>
            <a:satOff val="8875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300" kern="1200"/>
            <a:t>Determinar la relación con otros servicios médicos.</a:t>
          </a:r>
          <a:endParaRPr lang="en-US" sz="2300" kern="1200"/>
        </a:p>
      </dsp:txBody>
      <dsp:txXfrm>
        <a:off x="1742826" y="4505742"/>
        <a:ext cx="4613452" cy="925179"/>
      </dsp:txXfrm>
    </dsp:sp>
    <dsp:sp modelId="{7774213D-73AA-124B-A0E2-41B9439409F3}">
      <dsp:nvSpPr>
        <dsp:cNvPr id="0" name=""/>
        <dsp:cNvSpPr/>
      </dsp:nvSpPr>
      <dsp:spPr>
        <a:xfrm>
          <a:off x="5099531" y="717951"/>
          <a:ext cx="638785" cy="63878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5243258" y="717951"/>
        <a:ext cx="351331" cy="480686"/>
      </dsp:txXfrm>
    </dsp:sp>
    <dsp:sp modelId="{4421D153-1D2D-3449-8C0D-4F0DCEA29E15}">
      <dsp:nvSpPr>
        <dsp:cNvPr id="0" name=""/>
        <dsp:cNvSpPr/>
      </dsp:nvSpPr>
      <dsp:spPr>
        <a:xfrm>
          <a:off x="5528042" y="1837191"/>
          <a:ext cx="638785" cy="63878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77191"/>
            <a:satOff val="3206"/>
            <a:lumOff val="31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5671769" y="1837191"/>
        <a:ext cx="351331" cy="480686"/>
      </dsp:txXfrm>
    </dsp:sp>
    <dsp:sp modelId="{E5FF5B20-0C33-FA42-AF95-054AD5ECEE2F}">
      <dsp:nvSpPr>
        <dsp:cNvPr id="0" name=""/>
        <dsp:cNvSpPr/>
      </dsp:nvSpPr>
      <dsp:spPr>
        <a:xfrm>
          <a:off x="5956552" y="2940051"/>
          <a:ext cx="638785" cy="63878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554383"/>
            <a:satOff val="6411"/>
            <a:lumOff val="6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6100279" y="2940051"/>
        <a:ext cx="351331" cy="480686"/>
      </dsp:txXfrm>
    </dsp:sp>
    <dsp:sp modelId="{6FDCC033-DEC9-C741-95B1-ED6A7EA19963}">
      <dsp:nvSpPr>
        <dsp:cNvPr id="0" name=""/>
        <dsp:cNvSpPr/>
      </dsp:nvSpPr>
      <dsp:spPr>
        <a:xfrm>
          <a:off x="6385063" y="4070210"/>
          <a:ext cx="638785" cy="63878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331574"/>
            <a:satOff val="9617"/>
            <a:lumOff val="94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6528790" y="4070210"/>
        <a:ext cx="351331" cy="4806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03B1A-EBFA-3A41-ABEA-FFC337079C26}">
      <dsp:nvSpPr>
        <dsp:cNvPr id="0" name=""/>
        <dsp:cNvSpPr/>
      </dsp:nvSpPr>
      <dsp:spPr>
        <a:xfrm>
          <a:off x="821" y="182441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600" kern="1200"/>
            <a:t>Determinar la manera en la que el Call Center puede tomar el turno si aplica.</a:t>
          </a:r>
          <a:endParaRPr lang="en-US" sz="2600" kern="1200"/>
        </a:p>
      </dsp:txBody>
      <dsp:txXfrm>
        <a:off x="821" y="1779497"/>
        <a:ext cx="3327201" cy="2395585"/>
      </dsp:txXfrm>
    </dsp:sp>
    <dsp:sp modelId="{874ED1A1-3834-974A-B849-B72CF04CAF48}">
      <dsp:nvSpPr>
        <dsp:cNvPr id="0" name=""/>
        <dsp:cNvSpPr/>
      </dsp:nvSpPr>
      <dsp:spPr>
        <a:xfrm>
          <a:off x="821" y="18244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01</a:t>
          </a:r>
        </a:p>
      </dsp:txBody>
      <dsp:txXfrm>
        <a:off x="821" y="182441"/>
        <a:ext cx="3327201" cy="1597056"/>
      </dsp:txXfrm>
    </dsp:sp>
    <dsp:sp modelId="{8289E6C5-2985-1447-B7DA-76F8FD5E35AB}">
      <dsp:nvSpPr>
        <dsp:cNvPr id="0" name=""/>
        <dsp:cNvSpPr/>
      </dsp:nvSpPr>
      <dsp:spPr>
        <a:xfrm>
          <a:off x="3594199" y="182441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600" kern="1200" dirty="0"/>
            <a:t>Determinar la/s sucursal/es o centros donde se podrá realizar la práctica.</a:t>
          </a:r>
          <a:endParaRPr lang="en-US" sz="2600" kern="1200" dirty="0"/>
        </a:p>
      </dsp:txBody>
      <dsp:txXfrm>
        <a:off x="3594199" y="1779497"/>
        <a:ext cx="3327201" cy="2395585"/>
      </dsp:txXfrm>
    </dsp:sp>
    <dsp:sp modelId="{1F940AC0-BC9D-744E-8756-7932F0AF7EF3}">
      <dsp:nvSpPr>
        <dsp:cNvPr id="0" name=""/>
        <dsp:cNvSpPr/>
      </dsp:nvSpPr>
      <dsp:spPr>
        <a:xfrm>
          <a:off x="3594199" y="18244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02</a:t>
          </a:r>
        </a:p>
      </dsp:txBody>
      <dsp:txXfrm>
        <a:off x="3594199" y="182441"/>
        <a:ext cx="3327201" cy="1597056"/>
      </dsp:txXfrm>
    </dsp:sp>
    <dsp:sp modelId="{B8235255-2EF7-6E4D-905D-0B748C60A5B2}">
      <dsp:nvSpPr>
        <dsp:cNvPr id="0" name=""/>
        <dsp:cNvSpPr/>
      </dsp:nvSpPr>
      <dsp:spPr>
        <a:xfrm>
          <a:off x="7187576" y="182441"/>
          <a:ext cx="3327201" cy="3992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Y" sz="2600" kern="1200" dirty="0"/>
            <a:t>Determinar la preparación o requisitos de la práctica.</a:t>
          </a:r>
          <a:endParaRPr lang="en-US" sz="2600" kern="1200" dirty="0"/>
        </a:p>
      </dsp:txBody>
      <dsp:txXfrm>
        <a:off x="7187576" y="1779497"/>
        <a:ext cx="3327201" cy="2395585"/>
      </dsp:txXfrm>
    </dsp:sp>
    <dsp:sp modelId="{09694657-21D4-D04F-A68F-D6E41781AC6D}">
      <dsp:nvSpPr>
        <dsp:cNvPr id="0" name=""/>
        <dsp:cNvSpPr/>
      </dsp:nvSpPr>
      <dsp:spPr>
        <a:xfrm>
          <a:off x="7187576" y="18244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03</a:t>
          </a:r>
        </a:p>
      </dsp:txBody>
      <dsp:txXfrm>
        <a:off x="7187576" y="182441"/>
        <a:ext cx="3327201" cy="1597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23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8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2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5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4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4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8" r:id="rId6"/>
    <p:sldLayoutId id="2147483713" r:id="rId7"/>
    <p:sldLayoutId id="2147483714" r:id="rId8"/>
    <p:sldLayoutId id="2147483715" r:id="rId9"/>
    <p:sldLayoutId id="2147483717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B4A3AA66-765E-4CEB-96A8-0DAF69F2A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672425-12F0-3A41-AAA5-141E90C8F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PY" sz="3000" dirty="0"/>
              <a:t>NOMENCLADORES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6DFBE4-7BA5-9B40-86C5-EA77D5E20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s-PY" sz="2000" i="1" dirty="0"/>
              <a:t>Los Mandamientos al momento de crearlos.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93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696392-7244-7A4C-9EC4-F5D478AD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s-PY" sz="4800"/>
              <a:t>RESTRICCIONES IMPORTANTES</a:t>
            </a:r>
          </a:p>
        </p:txBody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2739326-5712-4A10-B929-A13773D9B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669068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254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954F66B-3BF3-4495-BAEE-BEB2B01888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E79E85-F9ED-3448-9B87-EDB4FD87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74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s-PY" sz="5200" dirty="0"/>
              <a:t>Características Médicas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821206-0FDD-4343-8039-B182DD6E9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7200" y="1283758"/>
            <a:ext cx="4217332" cy="421733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34618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924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ACAE92-9F20-A546-9A95-6CB7BA394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874" y="3351276"/>
            <a:ext cx="6272784" cy="28256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PY" sz="1100" dirty="0"/>
              <a:t>Definir los sinónimos posibles de la práctica.</a:t>
            </a:r>
            <a:endParaRPr lang="en-US" sz="1100" dirty="0"/>
          </a:p>
          <a:p>
            <a:pPr>
              <a:lnSpc>
                <a:spcPct val="100000"/>
              </a:lnSpc>
            </a:pPr>
            <a:r>
              <a:rPr lang="es-PY" sz="1100" dirty="0"/>
              <a:t>Determinar su tipo SANATORIAL / LABORATORIAL / MEDICAMENTO / DESCARTABLE / HONORARIO.</a:t>
            </a:r>
            <a:endParaRPr lang="en-US" sz="1100" dirty="0"/>
          </a:p>
          <a:p>
            <a:pPr>
              <a:lnSpc>
                <a:spcPct val="100000"/>
              </a:lnSpc>
            </a:pPr>
            <a:r>
              <a:rPr lang="es-PY" sz="1100" dirty="0"/>
              <a:t>Definir la especialidad si aplica.</a:t>
            </a:r>
            <a:endParaRPr lang="en-US" sz="1100" dirty="0"/>
          </a:p>
          <a:p>
            <a:pPr>
              <a:lnSpc>
                <a:spcPct val="100000"/>
              </a:lnSpc>
            </a:pPr>
            <a:r>
              <a:rPr lang="es-PY" sz="1100" dirty="0"/>
              <a:t>Definir el o los diagnósticos a los que se podría asociar la práctica.</a:t>
            </a:r>
            <a:endParaRPr lang="en-US" sz="1100" dirty="0"/>
          </a:p>
          <a:p>
            <a:pPr>
              <a:lnSpc>
                <a:spcPct val="100000"/>
              </a:lnSpc>
            </a:pPr>
            <a:r>
              <a:rPr lang="es-PY" sz="1100" dirty="0"/>
              <a:t>Determinar la forma en la que un médico o prestador puede solicitar el nomenclador.</a:t>
            </a:r>
            <a:endParaRPr lang="en-US" sz="1100" dirty="0"/>
          </a:p>
          <a:p>
            <a:pPr>
              <a:lnSpc>
                <a:spcPct val="100000"/>
              </a:lnSpc>
            </a:pPr>
            <a:r>
              <a:rPr lang="es-PY" sz="1100" b="1" dirty="0">
                <a:solidFill>
                  <a:srgbClr val="FF0000"/>
                </a:solidFill>
              </a:rPr>
              <a:t>Determinar si debe mantener un histórico para la </a:t>
            </a:r>
            <a:r>
              <a:rPr lang="es-ES" sz="1100" b="1" dirty="0">
                <a:solidFill>
                  <a:srgbClr val="FF0000"/>
                </a:solidFill>
              </a:rPr>
              <a:t>HISTORIA CLÍNICA ELECTRÓNICA.</a:t>
            </a:r>
            <a:endParaRPr lang="en-US" sz="11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s-PY" sz="1100" dirty="0"/>
              <a:t>Determinar el sector afectado URGENCIAS / INTERNADOS / AMBULATORIO / TODOS.</a:t>
            </a:r>
            <a:endParaRPr lang="en-US" sz="1100" dirty="0"/>
          </a:p>
          <a:p>
            <a:pPr>
              <a:lnSpc>
                <a:spcPct val="100000"/>
              </a:lnSpc>
            </a:pPr>
            <a:endParaRPr lang="es-PY" sz="1100" dirty="0"/>
          </a:p>
        </p:txBody>
      </p:sp>
    </p:spTree>
    <p:extLst>
      <p:ext uri="{BB962C8B-B14F-4D97-AF65-F5344CB8AC3E}">
        <p14:creationId xmlns:p14="http://schemas.microsoft.com/office/powerpoint/2010/main" val="46198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CB07AB-EE1D-244E-A3E2-AA65BF47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s-PY" sz="2800"/>
              <a:t>Características Administrativas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CA9ABF6-924E-47DC-8ABA-3D3FF7D4A7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409884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39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92FD47-A8DC-7A47-B410-85C6F437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s-PY" sz="3100"/>
              <a:t>Características de Control de Gasto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E6B9A119-68A4-4933-B55B-F131B3905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930616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026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F1D413-BAA0-DB41-A1D5-886A3041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PY" sz="3700"/>
              <a:t>Consideraciones para la Experiencia de Usuario</a:t>
            </a: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5" name="Marcador de contenido 2">
            <a:extLst>
              <a:ext uri="{FF2B5EF4-FFF2-40B4-BE49-F238E27FC236}">
                <a16:creationId xmlns:a16="http://schemas.microsoft.com/office/drawing/2014/main" id="{8202526F-6FA9-4FE2-B66C-064F47899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30752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543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8DC194-5692-1348-A934-DD6E7F4BD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PY" sz="1800"/>
              <a:t>GRACIAS!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D071271-2022-4531-B4C3-5E97D7D7F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98264" y="2734056"/>
            <a:ext cx="3483864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4348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B3A21"/>
      </a:dk2>
      <a:lt2>
        <a:srgbClr val="E8E2E3"/>
      </a:lt2>
      <a:accent1>
        <a:srgbClr val="2FB4A1"/>
      </a:accent1>
      <a:accent2>
        <a:srgbClr val="23B665"/>
      </a:accent2>
      <a:accent3>
        <a:srgbClr val="30B734"/>
      </a:accent3>
      <a:accent4>
        <a:srgbClr val="5CB623"/>
      </a:accent4>
      <a:accent5>
        <a:srgbClr val="93AC2D"/>
      </a:accent5>
      <a:accent6>
        <a:srgbClr val="BE9C25"/>
      </a:accent6>
      <a:hlink>
        <a:srgbClr val="698A2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Panorámica</PresentationFormat>
  <Paragraphs>39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NOMENCLADORES</vt:lpstr>
      <vt:lpstr>RESTRICCIONES IMPORTANTES</vt:lpstr>
      <vt:lpstr>Características Médicas</vt:lpstr>
      <vt:lpstr>Características Administrativas</vt:lpstr>
      <vt:lpstr>Características de Control de Gasto</vt:lpstr>
      <vt:lpstr>Consideraciones para la Experiencia de Usuario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NOMENCLADORES</dc:title>
  <dc:creator>Amir ...</dc:creator>
  <cp:lastModifiedBy>Amir Perez</cp:lastModifiedBy>
  <cp:revision>2</cp:revision>
  <dcterms:created xsi:type="dcterms:W3CDTF">2020-06-25T03:51:48Z</dcterms:created>
  <dcterms:modified xsi:type="dcterms:W3CDTF">2020-06-26T14:24:59Z</dcterms:modified>
</cp:coreProperties>
</file>