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490F-1693-4843-841E-22DD4EAEBB93}" type="datetimeFigureOut">
              <a:rPr lang="es-ES_tradnl" smtClean="0"/>
              <a:t>31/08/2015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B1F-95FB-4CF6-81DF-92E9EA793A0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9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490F-1693-4843-841E-22DD4EAEBB93}" type="datetimeFigureOut">
              <a:rPr lang="es-ES_tradnl" smtClean="0"/>
              <a:t>31/08/2015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B1F-95FB-4CF6-81DF-92E9EA793A0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778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490F-1693-4843-841E-22DD4EAEBB93}" type="datetimeFigureOut">
              <a:rPr lang="es-ES_tradnl" smtClean="0"/>
              <a:t>31/08/2015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B1F-95FB-4CF6-81DF-92E9EA793A0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940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490F-1693-4843-841E-22DD4EAEBB93}" type="datetimeFigureOut">
              <a:rPr lang="es-ES_tradnl" smtClean="0"/>
              <a:t>31/08/2015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B1F-95FB-4CF6-81DF-92E9EA793A0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900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490F-1693-4843-841E-22DD4EAEBB93}" type="datetimeFigureOut">
              <a:rPr lang="es-ES_tradnl" smtClean="0"/>
              <a:t>31/08/2015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B1F-95FB-4CF6-81DF-92E9EA793A0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301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490F-1693-4843-841E-22DD4EAEBB93}" type="datetimeFigureOut">
              <a:rPr lang="es-ES_tradnl" smtClean="0"/>
              <a:t>31/08/2015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B1F-95FB-4CF6-81DF-92E9EA793A0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047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490F-1693-4843-841E-22DD4EAEBB93}" type="datetimeFigureOut">
              <a:rPr lang="es-ES_tradnl" smtClean="0"/>
              <a:t>31/08/2015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B1F-95FB-4CF6-81DF-92E9EA793A0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763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490F-1693-4843-841E-22DD4EAEBB93}" type="datetimeFigureOut">
              <a:rPr lang="es-ES_tradnl" smtClean="0"/>
              <a:t>31/08/2015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B1F-95FB-4CF6-81DF-92E9EA793A0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269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490F-1693-4843-841E-22DD4EAEBB93}" type="datetimeFigureOut">
              <a:rPr lang="es-ES_tradnl" smtClean="0"/>
              <a:t>31/08/2015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B1F-95FB-4CF6-81DF-92E9EA793A0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909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490F-1693-4843-841E-22DD4EAEBB93}" type="datetimeFigureOut">
              <a:rPr lang="es-ES_tradnl" smtClean="0"/>
              <a:t>31/08/2015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B1F-95FB-4CF6-81DF-92E9EA793A0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071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490F-1693-4843-841E-22DD4EAEBB93}" type="datetimeFigureOut">
              <a:rPr lang="es-ES_tradnl" smtClean="0"/>
              <a:t>31/08/2015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5B1F-95FB-4CF6-81DF-92E9EA793A0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01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8490F-1693-4843-841E-22DD4EAEBB93}" type="datetimeFigureOut">
              <a:rPr lang="es-ES_tradnl" smtClean="0"/>
              <a:t>31/08/2015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5B1F-95FB-4CF6-81DF-92E9EA793A0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96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Cifrado_X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Funci%C3%B3n_has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Kata – SRP – Cifrado XOR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301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Comprender el principio de responsabilidad única (SRP). </a:t>
            </a:r>
          </a:p>
          <a:p>
            <a:r>
              <a:rPr lang="es-ES" dirty="0" smtClean="0"/>
              <a:t>Realizar un diseño acorde a SRP.</a:t>
            </a:r>
          </a:p>
          <a:p>
            <a:r>
              <a:rPr lang="es-ES" dirty="0" err="1" smtClean="0"/>
              <a:t>Refactorizar</a:t>
            </a:r>
            <a:r>
              <a:rPr lang="es-ES" dirty="0" smtClean="0"/>
              <a:t> la clase </a:t>
            </a:r>
            <a:r>
              <a:rPr lang="es-ES" dirty="0" err="1" smtClean="0"/>
              <a:t>cifrador</a:t>
            </a:r>
            <a:r>
              <a:rPr lang="es-ES" dirty="0" smtClean="0"/>
              <a:t> para que cumpla SRP.</a:t>
            </a:r>
          </a:p>
          <a:p>
            <a:r>
              <a:rPr lang="es-ES" dirty="0" smtClean="0"/>
              <a:t>Cumplir el resto de principios SOLID en el diseño de la solución.</a:t>
            </a:r>
          </a:p>
          <a:p>
            <a:r>
              <a:rPr lang="es-ES" dirty="0" err="1" smtClean="0"/>
              <a:t>Refactorizar</a:t>
            </a:r>
            <a:r>
              <a:rPr lang="es-ES" dirty="0" smtClean="0"/>
              <a:t> los test unitarios según se modifica la clase del </a:t>
            </a:r>
            <a:r>
              <a:rPr lang="es-ES" dirty="0" err="1" smtClean="0"/>
              <a:t>cifrador</a:t>
            </a:r>
            <a:r>
              <a:rPr lang="es-ES" dirty="0" smtClean="0"/>
              <a:t>. 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35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Single </a:t>
            </a:r>
            <a:r>
              <a:rPr lang="es-ES" dirty="0" err="1"/>
              <a:t>Responsibility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should have one, and only one, reason to change.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8696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US: Cifrado XOR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Como usuario quiero poder cifrar mediante un algoritmo simple de cifrado basado en XOR un texto. </a:t>
            </a:r>
          </a:p>
          <a:p>
            <a:r>
              <a:rPr lang="es-ES" dirty="0" smtClean="0"/>
              <a:t>Que se genere un HASH asociado al resultado de la operación de cifrado. </a:t>
            </a:r>
          </a:p>
          <a:p>
            <a:r>
              <a:rPr lang="es-ES" dirty="0" smtClean="0"/>
              <a:t>Poder comprobar el HASH asociado al texto cifrado. </a:t>
            </a:r>
          </a:p>
          <a:p>
            <a:r>
              <a:rPr lang="es-ES" dirty="0" smtClean="0"/>
              <a:t>Descifrar el texto previamente cifrado. </a:t>
            </a:r>
          </a:p>
          <a:p>
            <a:r>
              <a:rPr lang="es-ES" dirty="0" smtClean="0"/>
              <a:t>Integridad y confidencialidad garantizadas.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762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Operaciones XOR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59674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XOR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56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Operaciones XOR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salida depende del numero de valores “true”. </a:t>
            </a:r>
          </a:p>
          <a:p>
            <a:r>
              <a:rPr lang="es-ES" dirty="0" smtClean="0"/>
              <a:t>1 cuando es impar. </a:t>
            </a:r>
          </a:p>
          <a:p>
            <a:r>
              <a:rPr lang="es-ES" dirty="0" smtClean="0"/>
              <a:t>0 cuando es par. </a:t>
            </a:r>
          </a:p>
          <a:p>
            <a:r>
              <a:rPr lang="es-ES" dirty="0" smtClean="0"/>
              <a:t>La operación es directamente reversible. </a:t>
            </a:r>
          </a:p>
          <a:p>
            <a:r>
              <a:rPr lang="es-ES_tradnl" dirty="0" smtClean="0">
                <a:hlinkClick r:id="rId2"/>
              </a:rPr>
              <a:t>Cifrado XOR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560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Hash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 único de un algoritmo para una entrada determinada. </a:t>
            </a:r>
          </a:p>
          <a:p>
            <a:r>
              <a:rPr lang="es-ES" dirty="0" smtClean="0"/>
              <a:t>No es reversible. No es </a:t>
            </a:r>
            <a:r>
              <a:rPr lang="es-ES" i="1" dirty="0" smtClean="0"/>
              <a:t>posible</a:t>
            </a:r>
            <a:r>
              <a:rPr lang="es-ES" dirty="0" smtClean="0"/>
              <a:t> averiguar la entrada dada una salida.</a:t>
            </a:r>
          </a:p>
          <a:p>
            <a:r>
              <a:rPr lang="es-ES" dirty="0">
                <a:hlinkClick r:id="rId2"/>
              </a:rPr>
              <a:t>Función </a:t>
            </a:r>
            <a:r>
              <a:rPr lang="es-ES" dirty="0" smtClean="0">
                <a:hlinkClick r:id="rId2"/>
              </a:rPr>
              <a:t>hash</a:t>
            </a:r>
            <a:r>
              <a:rPr lang="es-ES" dirty="0" smtClean="0"/>
              <a:t>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18610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203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Kata – SRP – Cifrado XOR</vt:lpstr>
      <vt:lpstr>Objetivos</vt:lpstr>
      <vt:lpstr>The Single Responsibility Principle</vt:lpstr>
      <vt:lpstr>US: Cifrado XOR</vt:lpstr>
      <vt:lpstr>Operaciones XOR</vt:lpstr>
      <vt:lpstr>Operaciones XOR</vt:lpstr>
      <vt:lpstr>Hash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 – SRP – Cifrado XOR</dc:title>
  <dc:creator>Carretero Clemente, Ruben</dc:creator>
  <cp:lastModifiedBy>Carretero Clemente, Ruben</cp:lastModifiedBy>
  <cp:revision>4</cp:revision>
  <dcterms:created xsi:type="dcterms:W3CDTF">2015-08-31T12:03:09Z</dcterms:created>
  <dcterms:modified xsi:type="dcterms:W3CDTF">2015-08-31T12:15:45Z</dcterms:modified>
</cp:coreProperties>
</file>