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retero Clemente, Ruben" initials="CCR" lastIdx="1" clrIdx="0">
    <p:extLst>
      <p:ext uri="{19B8F6BF-5375-455C-9EA6-DF929625EA0E}">
        <p15:presenceInfo xmlns:p15="http://schemas.microsoft.com/office/powerpoint/2012/main" userId="S-1-5-21-973787324-2508843241-1253451458-224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07T11:14:19.450" idx="1">
    <p:pos x="1816" y="2608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EFA8-D9B5-4C1E-AE1A-C73EB481E965}" type="datetimeFigureOut">
              <a:rPr lang="es-ES_tradnl" smtClean="0"/>
              <a:t>07/09/2015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2A0C-D345-43E4-8B03-380A152632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21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EFA8-D9B5-4C1E-AE1A-C73EB481E965}" type="datetimeFigureOut">
              <a:rPr lang="es-ES_tradnl" smtClean="0"/>
              <a:t>07/09/2015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2A0C-D345-43E4-8B03-380A152632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076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EFA8-D9B5-4C1E-AE1A-C73EB481E965}" type="datetimeFigureOut">
              <a:rPr lang="es-ES_tradnl" smtClean="0"/>
              <a:t>07/09/2015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2A0C-D345-43E4-8B03-380A152632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666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EFA8-D9B5-4C1E-AE1A-C73EB481E965}" type="datetimeFigureOut">
              <a:rPr lang="es-ES_tradnl" smtClean="0"/>
              <a:t>07/09/2015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2A0C-D345-43E4-8B03-380A152632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421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EFA8-D9B5-4C1E-AE1A-C73EB481E965}" type="datetimeFigureOut">
              <a:rPr lang="es-ES_tradnl" smtClean="0"/>
              <a:t>07/09/2015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2A0C-D345-43E4-8B03-380A152632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011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EFA8-D9B5-4C1E-AE1A-C73EB481E965}" type="datetimeFigureOut">
              <a:rPr lang="es-ES_tradnl" smtClean="0"/>
              <a:t>07/09/2015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2A0C-D345-43E4-8B03-380A152632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969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EFA8-D9B5-4C1E-AE1A-C73EB481E965}" type="datetimeFigureOut">
              <a:rPr lang="es-ES_tradnl" smtClean="0"/>
              <a:t>07/09/2015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2A0C-D345-43E4-8B03-380A152632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874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EFA8-D9B5-4C1E-AE1A-C73EB481E965}" type="datetimeFigureOut">
              <a:rPr lang="es-ES_tradnl" smtClean="0"/>
              <a:t>07/09/2015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2A0C-D345-43E4-8B03-380A152632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778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EFA8-D9B5-4C1E-AE1A-C73EB481E965}" type="datetimeFigureOut">
              <a:rPr lang="es-ES_tradnl" smtClean="0"/>
              <a:t>07/09/2015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2A0C-D345-43E4-8B03-380A152632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6966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EFA8-D9B5-4C1E-AE1A-C73EB481E965}" type="datetimeFigureOut">
              <a:rPr lang="es-ES_tradnl" smtClean="0"/>
              <a:t>07/09/2015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2A0C-D345-43E4-8B03-380A152632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022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EFA8-D9B5-4C1E-AE1A-C73EB481E965}" type="datetimeFigureOut">
              <a:rPr lang="es-ES_tradnl" smtClean="0"/>
              <a:t>07/09/2015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2A0C-D345-43E4-8B03-380A152632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537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EEFA8-D9B5-4C1E-AE1A-C73EB481E965}" type="datetimeFigureOut">
              <a:rPr lang="es-ES_tradnl" smtClean="0"/>
              <a:t>07/09/2015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F2A0C-D345-43E4-8B03-380A152632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568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://www.carlosble.com/downloads/disenoAgilConTdd_ebook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Formación TDD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4898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Comprender el proceso de TDD</a:t>
            </a:r>
          </a:p>
          <a:p>
            <a:r>
              <a:rPr lang="es-ES" dirty="0" smtClean="0"/>
              <a:t>Realizar TDD para una funcionalidad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2682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TDD – Desarrollo guiado por ejemplos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TDD es una técnica para diseñar software que se centra en tres pilares fundamentales: </a:t>
            </a:r>
          </a:p>
          <a:p>
            <a:pPr lvl="1"/>
            <a:r>
              <a:rPr lang="es-ES_tradnl" dirty="0" smtClean="0"/>
              <a:t>La implementación de las funciones justas que el cliente necesita y no más</a:t>
            </a:r>
          </a:p>
          <a:p>
            <a:pPr lvl="1"/>
            <a:r>
              <a:rPr lang="es-ES_tradnl" dirty="0" smtClean="0"/>
              <a:t>La minimización del número de defectos que llegan al software en fase de producción. </a:t>
            </a:r>
          </a:p>
          <a:p>
            <a:pPr lvl="1"/>
            <a:r>
              <a:rPr lang="es-ES_tradnl" dirty="0" smtClean="0"/>
              <a:t>La producción de software modular, altamente reutilizable y preparado para el cambio.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168900" y="5638800"/>
            <a:ext cx="618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Carlos </a:t>
            </a:r>
            <a:r>
              <a:rPr lang="es-ES" dirty="0" err="1" smtClean="0"/>
              <a:t>Blé</a:t>
            </a:r>
            <a:r>
              <a:rPr lang="es-ES" dirty="0" smtClean="0"/>
              <a:t> - </a:t>
            </a:r>
            <a:r>
              <a:rPr lang="es-ES_tradnl" dirty="0" smtClean="0">
                <a:hlinkClick r:id="rId2"/>
              </a:rPr>
              <a:t>Diseño Ágil con TDD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6681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 TDD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Elegir un requisito</a:t>
            </a:r>
          </a:p>
          <a:p>
            <a:r>
              <a:rPr lang="es-ES_tradnl" dirty="0" smtClean="0"/>
              <a:t>Escribir una prueba</a:t>
            </a:r>
          </a:p>
          <a:p>
            <a:r>
              <a:rPr lang="es-ES_tradnl" dirty="0" smtClean="0"/>
              <a:t>Verificar que la prueba falla</a:t>
            </a:r>
          </a:p>
          <a:p>
            <a:r>
              <a:rPr lang="es-ES_tradnl" dirty="0" smtClean="0"/>
              <a:t>Escribir la implementación</a:t>
            </a:r>
          </a:p>
          <a:p>
            <a:r>
              <a:rPr lang="es-ES_tradnl" dirty="0" smtClean="0"/>
              <a:t>Ejecutar las pruebas automatizadas</a:t>
            </a:r>
          </a:p>
          <a:p>
            <a:r>
              <a:rPr lang="es-ES_tradnl" dirty="0" err="1" smtClean="0"/>
              <a:t>Refactorizar</a:t>
            </a:r>
            <a:endParaRPr lang="es-ES_tradnl" dirty="0" smtClean="0"/>
          </a:p>
          <a:p>
            <a:r>
              <a:rPr lang="es-ES_tradnl" dirty="0" smtClean="0"/>
              <a:t>Actualización de la lista de requisitos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6067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 TDD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12" y="1351756"/>
            <a:ext cx="5749682" cy="5315744"/>
          </a:xfrm>
        </p:spPr>
      </p:pic>
    </p:spTree>
    <p:extLst>
      <p:ext uri="{BB962C8B-B14F-4D97-AF65-F5344CB8AC3E}">
        <p14:creationId xmlns:p14="http://schemas.microsoft.com/office/powerpoint/2010/main" val="2916683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112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Formación TDD</vt:lpstr>
      <vt:lpstr>Objetivos</vt:lpstr>
      <vt:lpstr>TDD – Desarrollo guiado por ejemplos</vt:lpstr>
      <vt:lpstr>Ciclo TDD</vt:lpstr>
      <vt:lpstr>Ciclo TDD</vt:lpstr>
    </vt:vector>
  </TitlesOfParts>
  <Company>Wolters Kluwer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TDD</dc:title>
  <dc:creator>Carretero Clemente, Ruben</dc:creator>
  <cp:lastModifiedBy>Carretero Clemente, Ruben</cp:lastModifiedBy>
  <cp:revision>3</cp:revision>
  <dcterms:created xsi:type="dcterms:W3CDTF">2015-09-07T09:04:12Z</dcterms:created>
  <dcterms:modified xsi:type="dcterms:W3CDTF">2015-09-07T09:16:10Z</dcterms:modified>
</cp:coreProperties>
</file>