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 id="2147483677" r:id="rId3"/>
  </p:sldMasterIdLst>
  <p:notesMasterIdLst>
    <p:notesMasterId r:id="rId19"/>
  </p:notesMasterIdLst>
  <p:sldIdLst>
    <p:sldId id="277" r:id="rId4"/>
    <p:sldId id="258" r:id="rId5"/>
    <p:sldId id="278" r:id="rId6"/>
    <p:sldId id="260" r:id="rId7"/>
    <p:sldId id="261" r:id="rId8"/>
    <p:sldId id="310" r:id="rId9"/>
    <p:sldId id="263" r:id="rId10"/>
    <p:sldId id="308" r:id="rId11"/>
    <p:sldId id="307" r:id="rId12"/>
    <p:sldId id="309" r:id="rId13"/>
    <p:sldId id="270" r:id="rId14"/>
    <p:sldId id="311" r:id="rId15"/>
    <p:sldId id="282" r:id="rId16"/>
    <p:sldId id="297" r:id="rId17"/>
    <p:sldId id="274" r:id="rId18"/>
  </p:sldIdLst>
  <p:sldSz cx="9144000" cy="6858000" type="screen4x3"/>
  <p:notesSz cx="7010400" cy="9296400"/>
  <p:defaultText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CB6BBEF7-9717-4733-A929-535518E6EBF6}">
          <p14:sldIdLst>
            <p14:sldId id="277"/>
            <p14:sldId id="258"/>
          </p14:sldIdLst>
        </p14:section>
        <p14:section name="Cree su presentación" id="{16378913-E5ED-4281-BAF5-F1F938CB0BED}">
          <p14:sldIdLst>
            <p14:sldId id="278"/>
            <p14:sldId id="260"/>
            <p14:sldId id="261"/>
            <p14:sldId id="310"/>
          </p14:sldIdLst>
        </p14:section>
        <p14:section name="Enriquezca su presentación" id="{E2D565D1-BA5E-44E6-A40E-50A644912248}">
          <p14:sldIdLst>
            <p14:sldId id="263"/>
            <p14:sldId id="308"/>
            <p14:sldId id="307"/>
            <p14:sldId id="309"/>
            <p14:sldId id="270"/>
            <p14:sldId id="311"/>
            <p14:sldId id="282"/>
            <p14:sldId id="297"/>
            <p14:sldId id="274"/>
          </p14:sldIdLst>
        </p14:section>
        <p14:section name="Entregue su presentación" id="{71D59651-8EFA-4415-9623-98B4C4A8699C}">
          <p14:sldIdLst/>
        </p14:section>
        <p14:section name="¡Hay más!" id="{2E16B512-814A-4DC1-A986-25475E10E0EF}">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825" autoAdjust="0"/>
  </p:normalViewPr>
  <p:slideViewPr>
    <p:cSldViewPr>
      <p:cViewPr>
        <p:scale>
          <a:sx n="81" d="100"/>
          <a:sy n="81" d="100"/>
        </p:scale>
        <p:origin x="-1068" y="204"/>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F8BADE-A621-4E19-8423-5F344DEED120}" type="doc">
      <dgm:prSet loTypeId="urn:microsoft.com/office/officeart/2009/3/layout/RandomtoResultProcess" loCatId="process" qsTypeId="urn:microsoft.com/office/officeart/2005/8/quickstyle/simple3" qsCatId="simple" csTypeId="urn:microsoft.com/office/officeart/2005/8/colors/accent1_2" csCatId="accent1" phldr="1"/>
      <dgm:spPr/>
      <dgm:t>
        <a:bodyPr/>
        <a:lstStyle/>
        <a:p>
          <a:endParaRPr lang="en-US"/>
        </a:p>
      </dgm:t>
    </dgm:pt>
    <dgm:pt modelId="{1978C38C-DE75-4898-B792-321EA1F7323A}">
      <dgm:prSet phldrT="[Text]" custT="1"/>
      <dgm:spPr/>
      <dgm:t>
        <a:bodyPr/>
        <a:lstStyle/>
        <a:p>
          <a:pPr algn="ctr" defTabSz="914400">
            <a:buNone/>
          </a:pPr>
          <a:r>
            <a:rPr lang="es-ES" sz="2500" noProof="1" smtClean="0"/>
            <a:t>Analizar</a:t>
          </a:r>
        </a:p>
        <a:p>
          <a:pPr algn="ctr" defTabSz="914400">
            <a:buNone/>
          </a:pPr>
          <a:r>
            <a:rPr lang="es-ES" sz="2500" noProof="1" smtClean="0"/>
            <a:t>datos</a:t>
          </a:r>
          <a:endParaRPr lang="es-ES" sz="2500" noProof="1"/>
        </a:p>
      </dgm:t>
    </dgm:pt>
    <dgm:pt modelId="{564FAF69-D05F-432A-BC1F-EA2D0FDB8C3A}" type="parTrans" cxnId="{362C2CB8-7FBD-4124-8E24-0FDBB4E3244C}">
      <dgm:prSet/>
      <dgm:spPr/>
      <dgm:t>
        <a:bodyPr/>
        <a:lstStyle/>
        <a:p>
          <a:endParaRPr lang="en-US"/>
        </a:p>
      </dgm:t>
    </dgm:pt>
    <dgm:pt modelId="{4CBF072D-8FBE-4DB6-BF57-91184168EB98}" type="sibTrans" cxnId="{362C2CB8-7FBD-4124-8E24-0FDBB4E3244C}">
      <dgm:prSet/>
      <dgm:spPr/>
      <dgm:t>
        <a:bodyPr/>
        <a:lstStyle/>
        <a:p>
          <a:endParaRPr lang="en-US"/>
        </a:p>
      </dgm:t>
    </dgm:pt>
    <dgm:pt modelId="{11AC49F0-CEE5-42F3-B27C-758872C1835D}">
      <dgm:prSet phldrT="[Text]" custT="1"/>
      <dgm:spPr/>
      <dgm:t>
        <a:bodyPr/>
        <a:lstStyle/>
        <a:p>
          <a:pPr algn="ctr" defTabSz="914400">
            <a:buNone/>
          </a:pPr>
          <a:r>
            <a:rPr lang="es-ES" sz="2000" noProof="1" smtClean="0"/>
            <a:t>Factura</a:t>
          </a:r>
        </a:p>
        <a:p>
          <a:pPr algn="ctr" defTabSz="914400">
            <a:buNone/>
          </a:pPr>
          <a:r>
            <a:rPr lang="es-ES" sz="2500" noProof="1" smtClean="0"/>
            <a:t> </a:t>
          </a:r>
          <a:r>
            <a:rPr lang="es-ES" sz="2000" noProof="1" smtClean="0"/>
            <a:t>Certificado de origen</a:t>
          </a:r>
          <a:endParaRPr lang="es-ES" sz="2000" noProof="1"/>
        </a:p>
      </dgm:t>
    </dgm:pt>
    <dgm:pt modelId="{BB606270-F362-4F17-B136-0A72574757C6}" type="parTrans" cxnId="{33099FA5-2FA3-4F4E-8804-CF36747BD3C4}">
      <dgm:prSet/>
      <dgm:spPr/>
      <dgm:t>
        <a:bodyPr/>
        <a:lstStyle/>
        <a:p>
          <a:endParaRPr lang="en-US"/>
        </a:p>
      </dgm:t>
    </dgm:pt>
    <dgm:pt modelId="{FC01850B-4EA0-4525-8F9B-A0796BD6CBB6}" type="sibTrans" cxnId="{33099FA5-2FA3-4F4E-8804-CF36747BD3C4}">
      <dgm:prSet/>
      <dgm:spPr/>
      <dgm:t>
        <a:bodyPr/>
        <a:lstStyle/>
        <a:p>
          <a:endParaRPr lang="en-US"/>
        </a:p>
      </dgm:t>
    </dgm:pt>
    <dgm:pt modelId="{D34E00D3-ECBA-46A5-8A33-7A57246CEA95}">
      <dgm:prSet phldrT="[Text]" custT="1"/>
      <dgm:spPr/>
      <dgm:t>
        <a:bodyPr/>
        <a:lstStyle/>
        <a:p>
          <a:pPr algn="ctr" defTabSz="914400">
            <a:buNone/>
          </a:pPr>
          <a:r>
            <a:rPr lang="es-ES" sz="2500" noProof="1" smtClean="0"/>
            <a:t>Buscar la posición arancelaria</a:t>
          </a:r>
          <a:endParaRPr lang="es-ES" sz="2500" noProof="1"/>
        </a:p>
      </dgm:t>
    </dgm:pt>
    <dgm:pt modelId="{2DA7A531-80B1-4010-AF98-E0E0DD023027}" type="parTrans" cxnId="{236CF7A3-078A-4B89-94F1-F24C051CF58E}">
      <dgm:prSet/>
      <dgm:spPr/>
      <dgm:t>
        <a:bodyPr/>
        <a:lstStyle/>
        <a:p>
          <a:endParaRPr lang="en-US"/>
        </a:p>
      </dgm:t>
    </dgm:pt>
    <dgm:pt modelId="{73343882-CF80-42E6-B48E-01FB4D953BC2}" type="sibTrans" cxnId="{236CF7A3-078A-4B89-94F1-F24C051CF58E}">
      <dgm:prSet/>
      <dgm:spPr/>
      <dgm:t>
        <a:bodyPr/>
        <a:lstStyle/>
        <a:p>
          <a:endParaRPr lang="en-US"/>
        </a:p>
      </dgm:t>
    </dgm:pt>
    <dgm:pt modelId="{8C6798E6-3F36-4315-B879-415E9C4A9983}">
      <dgm:prSet phldrT="[Text]" custT="1"/>
      <dgm:spPr/>
      <dgm:t>
        <a:bodyPr/>
        <a:lstStyle/>
        <a:p>
          <a:pPr algn="l" defTabSz="914400">
            <a:buNone/>
          </a:pPr>
          <a:endParaRPr lang="es-ES" sz="2500" noProof="1" smtClean="0"/>
        </a:p>
        <a:p>
          <a:pPr algn="l" defTabSz="914400">
            <a:buNone/>
          </a:pPr>
          <a:r>
            <a:rPr lang="es-ES" sz="2000" noProof="1" smtClean="0"/>
            <a:t>Descripción español</a:t>
          </a:r>
        </a:p>
        <a:p>
          <a:pPr algn="l" defTabSz="914400">
            <a:buNone/>
          </a:pPr>
          <a:r>
            <a:rPr lang="es-ES" sz="2000" noProof="1" smtClean="0"/>
            <a:t>Uso</a:t>
          </a:r>
        </a:p>
        <a:p>
          <a:pPr algn="l" defTabSz="914400">
            <a:buNone/>
          </a:pPr>
          <a:r>
            <a:rPr lang="es-ES" sz="2000" noProof="1" smtClean="0"/>
            <a:t>Material</a:t>
          </a:r>
          <a:endParaRPr lang="es-ES" sz="2000" noProof="1"/>
        </a:p>
      </dgm:t>
    </dgm:pt>
    <dgm:pt modelId="{0E383264-623F-4952-B60D-5FC424EB6CA7}" type="parTrans" cxnId="{F56CAF26-70D1-4D5E-B35B-7DC89A0C6B2D}">
      <dgm:prSet/>
      <dgm:spPr/>
      <dgm:t>
        <a:bodyPr/>
        <a:lstStyle/>
        <a:p>
          <a:endParaRPr lang="en-US"/>
        </a:p>
      </dgm:t>
    </dgm:pt>
    <dgm:pt modelId="{8FA0E11E-7DF8-48EA-8138-24C0E7732B76}" type="sibTrans" cxnId="{F56CAF26-70D1-4D5E-B35B-7DC89A0C6B2D}">
      <dgm:prSet/>
      <dgm:spPr/>
      <dgm:t>
        <a:bodyPr/>
        <a:lstStyle/>
        <a:p>
          <a:endParaRPr lang="en-US"/>
        </a:p>
      </dgm:t>
    </dgm:pt>
    <dgm:pt modelId="{839ACD05-9C12-412F-A2D5-CF1591CAE56C}">
      <dgm:prSet phldrT="[Text]" custT="1"/>
      <dgm:spPr/>
      <dgm:t>
        <a:bodyPr/>
        <a:lstStyle/>
        <a:p>
          <a:pPr algn="ctr" defTabSz="914400">
            <a:buNone/>
          </a:pPr>
          <a:r>
            <a:rPr lang="es-ES" sz="2500" b="0" i="0" noProof="1" smtClean="0">
              <a:latin typeface="Century Gothic"/>
              <a:ea typeface="+mn-ea"/>
              <a:cs typeface="+mn-cs"/>
            </a:rPr>
            <a:t>Aforar</a:t>
          </a:r>
          <a:endParaRPr lang="es-ES" sz="2500" b="0" i="0" noProof="1">
            <a:latin typeface="Century Gothic"/>
            <a:ea typeface="+mn-ea"/>
            <a:cs typeface="+mn-cs"/>
          </a:endParaRPr>
        </a:p>
      </dgm:t>
    </dgm:pt>
    <dgm:pt modelId="{90515C67-D541-4EE7-9AD3-9361CE4CE5E6}" type="parTrans" cxnId="{DA7B02E0-E5A6-4645-A0C6-A0EAEB325C22}">
      <dgm:prSet/>
      <dgm:spPr/>
      <dgm:t>
        <a:bodyPr/>
        <a:lstStyle/>
        <a:p>
          <a:endParaRPr lang="en-US"/>
        </a:p>
      </dgm:t>
    </dgm:pt>
    <dgm:pt modelId="{3E965261-66F8-4955-974C-C648540D9A5B}" type="sibTrans" cxnId="{DA7B02E0-E5A6-4645-A0C6-A0EAEB325C22}">
      <dgm:prSet/>
      <dgm:spPr/>
      <dgm:t>
        <a:bodyPr/>
        <a:lstStyle/>
        <a:p>
          <a:endParaRPr lang="en-US"/>
        </a:p>
      </dgm:t>
    </dgm:pt>
    <dgm:pt modelId="{CAB7B91D-86E4-4CC4-9BF8-263F9E3FD77E}">
      <dgm:prSet phldrT="[Text]" custT="1"/>
      <dgm:spPr/>
      <dgm:t>
        <a:bodyPr/>
        <a:lstStyle/>
        <a:p>
          <a:pPr algn="ctr" defTabSz="914400">
            <a:buNone/>
          </a:pPr>
          <a:r>
            <a:rPr lang="es-ES" sz="2500" noProof="1" smtClean="0"/>
            <a:t>DAI</a:t>
          </a:r>
        </a:p>
        <a:p>
          <a:pPr algn="ctr" defTabSz="914400">
            <a:buNone/>
          </a:pPr>
          <a:r>
            <a:rPr lang="es-ES" sz="2500" noProof="1" smtClean="0"/>
            <a:t>Selectivo</a:t>
          </a:r>
        </a:p>
        <a:p>
          <a:pPr algn="ctr" defTabSz="914400">
            <a:buNone/>
          </a:pPr>
          <a:r>
            <a:rPr lang="es-ES" sz="2500" noProof="1" smtClean="0"/>
            <a:t>ISV</a:t>
          </a:r>
          <a:endParaRPr lang="es-ES" sz="2000" noProof="1" smtClean="0"/>
        </a:p>
        <a:p>
          <a:pPr algn="ctr" defTabSz="914400">
            <a:buNone/>
          </a:pPr>
          <a:endParaRPr lang="es-ES" sz="2500" noProof="1"/>
        </a:p>
      </dgm:t>
    </dgm:pt>
    <dgm:pt modelId="{1E87AF89-1015-45BB-B7EE-D8931EB740BF}" type="parTrans" cxnId="{E964962E-7034-4B54-AB2B-023F93CC43E2}">
      <dgm:prSet/>
      <dgm:spPr/>
      <dgm:t>
        <a:bodyPr/>
        <a:lstStyle/>
        <a:p>
          <a:endParaRPr lang="en-US"/>
        </a:p>
      </dgm:t>
    </dgm:pt>
    <dgm:pt modelId="{B7C01FD1-E648-48FD-882D-F6F52848FB7F}" type="sibTrans" cxnId="{E964962E-7034-4B54-AB2B-023F93CC43E2}">
      <dgm:prSet/>
      <dgm:spPr/>
      <dgm:t>
        <a:bodyPr/>
        <a:lstStyle/>
        <a:p>
          <a:endParaRPr lang="en-US"/>
        </a:p>
      </dgm:t>
    </dgm:pt>
    <dgm:pt modelId="{EB6411E3-1AC9-4B56-AA16-0DD2EA64B863}">
      <dgm:prSet phldrT="[Text]" custT="1"/>
      <dgm:spPr/>
      <dgm:t>
        <a:bodyPr/>
        <a:lstStyle/>
        <a:p>
          <a:pPr algn="ctr" defTabSz="914400">
            <a:buNone/>
          </a:pPr>
          <a:r>
            <a:rPr lang="es-ES" sz="2500" b="0" i="0" noProof="1" smtClean="0">
              <a:latin typeface="Century Gothic"/>
              <a:ea typeface="+mn-ea"/>
              <a:cs typeface="+mn-cs"/>
            </a:rPr>
            <a:t>Pagar</a:t>
          </a:r>
          <a:endParaRPr lang="es-ES" sz="2500" b="0" i="0" noProof="1">
            <a:latin typeface="Century Gothic"/>
            <a:ea typeface="+mn-ea"/>
            <a:cs typeface="+mn-cs"/>
          </a:endParaRPr>
        </a:p>
      </dgm:t>
    </dgm:pt>
    <dgm:pt modelId="{8A1E18C7-DC7C-4A0A-82A3-E5D3F35A1054}" type="parTrans" cxnId="{92C0F94F-FFD1-47C2-AB4F-48276B05D64F}">
      <dgm:prSet/>
      <dgm:spPr/>
      <dgm:t>
        <a:bodyPr/>
        <a:lstStyle/>
        <a:p>
          <a:endParaRPr lang="en-US"/>
        </a:p>
      </dgm:t>
    </dgm:pt>
    <dgm:pt modelId="{E352614A-E10B-425E-8FD0-B50DF20DF80A}" type="sibTrans" cxnId="{92C0F94F-FFD1-47C2-AB4F-48276B05D64F}">
      <dgm:prSet/>
      <dgm:spPr/>
      <dgm:t>
        <a:bodyPr/>
        <a:lstStyle/>
        <a:p>
          <a:endParaRPr lang="en-US"/>
        </a:p>
      </dgm:t>
    </dgm:pt>
    <dgm:pt modelId="{E8F5FD04-9117-49F9-91A3-7E95CE8E2D74}">
      <dgm:prSet phldrT="[Text]" custT="1"/>
      <dgm:spPr/>
      <dgm:t>
        <a:bodyPr/>
        <a:lstStyle/>
        <a:p>
          <a:pPr algn="ctr" defTabSz="914400">
            <a:buNone/>
          </a:pPr>
          <a:r>
            <a:rPr lang="es-ES" sz="2000" noProof="1" smtClean="0"/>
            <a:t>Conforme a los % del ARANCEL</a:t>
          </a:r>
          <a:endParaRPr lang="es-ES" sz="2000" noProof="1"/>
        </a:p>
      </dgm:t>
    </dgm:pt>
    <dgm:pt modelId="{DD5CF163-DB91-4A25-9EE1-6DBE66CF3815}" type="parTrans" cxnId="{22DB27B9-8D74-4F94-92F4-6893272FF54D}">
      <dgm:prSet/>
      <dgm:spPr/>
      <dgm:t>
        <a:bodyPr/>
        <a:lstStyle/>
        <a:p>
          <a:endParaRPr lang="en-US"/>
        </a:p>
      </dgm:t>
    </dgm:pt>
    <dgm:pt modelId="{A9778A98-4C0E-4C63-B7E8-D0B2FD58D5FE}" type="sibTrans" cxnId="{22DB27B9-8D74-4F94-92F4-6893272FF54D}">
      <dgm:prSet/>
      <dgm:spPr/>
      <dgm:t>
        <a:bodyPr/>
        <a:lstStyle/>
        <a:p>
          <a:endParaRPr lang="en-US"/>
        </a:p>
      </dgm:t>
    </dgm:pt>
    <dgm:pt modelId="{16EB4C5F-8F80-4684-A880-EDD7743B8D6E}" type="pres">
      <dgm:prSet presAssocID="{C6F8BADE-A621-4E19-8423-5F344DEED120}" presName="Name0" presStyleCnt="0">
        <dgm:presLayoutVars>
          <dgm:dir/>
          <dgm:animOne val="branch"/>
          <dgm:animLvl val="lvl"/>
        </dgm:presLayoutVars>
      </dgm:prSet>
      <dgm:spPr/>
      <dgm:t>
        <a:bodyPr/>
        <a:lstStyle/>
        <a:p>
          <a:endParaRPr lang="en-US"/>
        </a:p>
      </dgm:t>
    </dgm:pt>
    <dgm:pt modelId="{AF1F1528-66C8-4DC1-AE0D-BAADA29F7DE4}" type="pres">
      <dgm:prSet presAssocID="{1978C38C-DE75-4898-B792-321EA1F7323A}" presName="chaos" presStyleCnt="0"/>
      <dgm:spPr/>
    </dgm:pt>
    <dgm:pt modelId="{02BD8CC7-75C5-4007-B516-3F3CB528DACF}" type="pres">
      <dgm:prSet presAssocID="{1978C38C-DE75-4898-B792-321EA1F7323A}" presName="parTx1" presStyleLbl="revTx" presStyleIdx="0" presStyleCnt="7" custScaleX="132851"/>
      <dgm:spPr/>
      <dgm:t>
        <a:bodyPr/>
        <a:lstStyle/>
        <a:p>
          <a:endParaRPr lang="en-US"/>
        </a:p>
      </dgm:t>
    </dgm:pt>
    <dgm:pt modelId="{A775BD15-F6A2-4C85-B5A6-F2B8DBF4784F}" type="pres">
      <dgm:prSet presAssocID="{1978C38C-DE75-4898-B792-321EA1F7323A}" presName="desTx1" presStyleLbl="revTx" presStyleIdx="1" presStyleCnt="7" custScaleX="154326" custScaleY="336785" custLinFactY="26827" custLinFactNeighborX="-10" custLinFactNeighborY="100000">
        <dgm:presLayoutVars>
          <dgm:bulletEnabled val="1"/>
        </dgm:presLayoutVars>
      </dgm:prSet>
      <dgm:spPr/>
      <dgm:t>
        <a:bodyPr/>
        <a:lstStyle/>
        <a:p>
          <a:endParaRPr lang="en-US"/>
        </a:p>
      </dgm:t>
    </dgm:pt>
    <dgm:pt modelId="{1710FDBB-7EB9-4E4A-A75B-3A542F876BE1}" type="pres">
      <dgm:prSet presAssocID="{1978C38C-DE75-4898-B792-321EA1F7323A}" presName="c1" presStyleLbl="node1" presStyleIdx="0" presStyleCnt="19" custLinFactX="300000" custLinFactY="100000" custLinFactNeighborX="323653" custLinFactNeighborY="146423"/>
      <dgm:spPr/>
    </dgm:pt>
    <dgm:pt modelId="{0493D973-D617-43F6-A9FC-EC07F463C01C}" type="pres">
      <dgm:prSet presAssocID="{1978C38C-DE75-4898-B792-321EA1F7323A}" presName="c2" presStyleLbl="node1" presStyleIdx="1" presStyleCnt="19" custLinFactX="-4836" custLinFactY="-100000" custLinFactNeighborX="-100000" custLinFactNeighborY="-119365"/>
      <dgm:spPr/>
    </dgm:pt>
    <dgm:pt modelId="{8D260052-C17B-4CB4-9DF0-A0D8F7651349}" type="pres">
      <dgm:prSet presAssocID="{1978C38C-DE75-4898-B792-321EA1F7323A}" presName="c3" presStyleLbl="node1" presStyleIdx="2" presStyleCnt="19" custLinFactY="100000" custLinFactNeighborX="-54313" custLinFactNeighborY="140287"/>
      <dgm:spPr/>
    </dgm:pt>
    <dgm:pt modelId="{7DFA09A5-4CAF-43E4-9B7D-A4989815C95F}" type="pres">
      <dgm:prSet presAssocID="{1978C38C-DE75-4898-B792-321EA1F7323A}" presName="c4" presStyleLbl="node1" presStyleIdx="3" presStyleCnt="19" custLinFactX="-62853" custLinFactNeighborX="-100000" custLinFactNeighborY="-30869"/>
      <dgm:spPr/>
    </dgm:pt>
    <dgm:pt modelId="{A9CA1880-65F3-4813-B6F5-C6F2E2644340}" type="pres">
      <dgm:prSet presAssocID="{1978C38C-DE75-4898-B792-321EA1F7323A}" presName="c5" presStyleLbl="node1" presStyleIdx="4" presStyleCnt="19"/>
      <dgm:spPr/>
    </dgm:pt>
    <dgm:pt modelId="{E79035E2-2FFD-41B2-BD4D-3F1C92B0F99F}" type="pres">
      <dgm:prSet presAssocID="{1978C38C-DE75-4898-B792-321EA1F7323A}" presName="c6" presStyleLbl="node1" presStyleIdx="5" presStyleCnt="19"/>
      <dgm:spPr/>
    </dgm:pt>
    <dgm:pt modelId="{416A5933-FAE9-471C-B105-BE9A5A3650F1}" type="pres">
      <dgm:prSet presAssocID="{1978C38C-DE75-4898-B792-321EA1F7323A}" presName="c7" presStyleLbl="node1" presStyleIdx="6" presStyleCnt="19"/>
      <dgm:spPr/>
    </dgm:pt>
    <dgm:pt modelId="{F3A49FC3-9EAE-4AC4-8047-462346D1D05C}" type="pres">
      <dgm:prSet presAssocID="{1978C38C-DE75-4898-B792-321EA1F7323A}" presName="c8" presStyleLbl="node1" presStyleIdx="7" presStyleCnt="19" custLinFactNeighborX="24397" custLinFactNeighborY="-79042"/>
      <dgm:spPr/>
    </dgm:pt>
    <dgm:pt modelId="{821370CB-735A-46D2-AFB5-DB7DC7F819DE}" type="pres">
      <dgm:prSet presAssocID="{1978C38C-DE75-4898-B792-321EA1F7323A}" presName="c9" presStyleLbl="node1" presStyleIdx="8" presStyleCnt="19" custLinFactNeighborX="70584" custLinFactNeighborY="27331"/>
      <dgm:spPr/>
    </dgm:pt>
    <dgm:pt modelId="{05A41983-091B-4CE6-8055-03099A9D617B}" type="pres">
      <dgm:prSet presAssocID="{1978C38C-DE75-4898-B792-321EA1F7323A}" presName="c10" presStyleLbl="node1" presStyleIdx="9" presStyleCnt="19" custLinFactX="91318" custLinFactY="-20336" custLinFactNeighborX="100000" custLinFactNeighborY="-100000"/>
      <dgm:spPr/>
    </dgm:pt>
    <dgm:pt modelId="{9B685A17-6B02-432C-B5F2-66B2500DAF94}" type="pres">
      <dgm:prSet presAssocID="{1978C38C-DE75-4898-B792-321EA1F7323A}" presName="c11" presStyleLbl="node1" presStyleIdx="10" presStyleCnt="19"/>
      <dgm:spPr/>
    </dgm:pt>
    <dgm:pt modelId="{491B9DAD-4C2E-4E77-8D9E-21C4E3F394A7}" type="pres">
      <dgm:prSet presAssocID="{1978C38C-DE75-4898-B792-321EA1F7323A}" presName="c12" presStyleLbl="node1" presStyleIdx="11" presStyleCnt="19" custLinFactNeighborX="-97244" custLinFactNeighborY="38670"/>
      <dgm:spPr/>
    </dgm:pt>
    <dgm:pt modelId="{BAB21EFA-E85A-4C12-AD6F-FFBC8D74172F}" type="pres">
      <dgm:prSet presAssocID="{1978C38C-DE75-4898-B792-321EA1F7323A}" presName="c13" presStyleLbl="node1" presStyleIdx="12" presStyleCnt="19" custLinFactY="-167162" custLinFactNeighborX="32457" custLinFactNeighborY="-200000"/>
      <dgm:spPr/>
    </dgm:pt>
    <dgm:pt modelId="{6FBB6BA5-1B27-4F83-B953-55857E2664C1}" type="pres">
      <dgm:prSet presAssocID="{1978C38C-DE75-4898-B792-321EA1F7323A}" presName="c14" presStyleLbl="node1" presStyleIdx="13" presStyleCnt="19"/>
      <dgm:spPr/>
    </dgm:pt>
    <dgm:pt modelId="{84DC4750-EE53-40E5-9757-E2CD63C3CA50}" type="pres">
      <dgm:prSet presAssocID="{1978C38C-DE75-4898-B792-321EA1F7323A}" presName="c15" presStyleLbl="node1" presStyleIdx="14" presStyleCnt="19" custLinFactX="-100000" custLinFactNeighborX="-158363" custLinFactNeighborY="4443"/>
      <dgm:spPr/>
    </dgm:pt>
    <dgm:pt modelId="{D1E30AF7-7767-4361-AFD5-8C5372C4FFED}" type="pres">
      <dgm:prSet presAssocID="{1978C38C-DE75-4898-B792-321EA1F7323A}" presName="c16" presStyleLbl="node1" presStyleIdx="15" presStyleCnt="19"/>
      <dgm:spPr/>
      <dgm:t>
        <a:bodyPr/>
        <a:lstStyle/>
        <a:p>
          <a:endParaRPr lang="es-HN"/>
        </a:p>
      </dgm:t>
    </dgm:pt>
    <dgm:pt modelId="{2895621B-2570-47B0-8689-B2ABCEF5EC9B}" type="pres">
      <dgm:prSet presAssocID="{1978C38C-DE75-4898-B792-321EA1F7323A}" presName="c17" presStyleLbl="node1" presStyleIdx="16" presStyleCnt="19" custLinFactY="-27087" custLinFactNeighborX="76218" custLinFactNeighborY="-100000"/>
      <dgm:spPr/>
    </dgm:pt>
    <dgm:pt modelId="{926193B1-4EDA-4B42-B710-2E17F8B7CB86}" type="pres">
      <dgm:prSet presAssocID="{1978C38C-DE75-4898-B792-321EA1F7323A}" presName="c18" presStyleLbl="node1" presStyleIdx="17" presStyleCnt="19"/>
      <dgm:spPr/>
    </dgm:pt>
    <dgm:pt modelId="{C87493F6-25DA-46CC-92EE-51139E1997EB}" type="pres">
      <dgm:prSet presAssocID="{4CBF072D-8FBE-4DB6-BF57-91184168EB98}" presName="chevronComposite1" presStyleCnt="0"/>
      <dgm:spPr/>
    </dgm:pt>
    <dgm:pt modelId="{3B1A8840-8537-4C95-9D33-B0A0776641C0}" type="pres">
      <dgm:prSet presAssocID="{4CBF072D-8FBE-4DB6-BF57-91184168EB98}" presName="chevron1" presStyleLbl="sibTrans2D1" presStyleIdx="0" presStyleCnt="3"/>
      <dgm:spPr/>
    </dgm:pt>
    <dgm:pt modelId="{176CF6F2-7CCE-416D-A6F5-35B1D731AA6F}" type="pres">
      <dgm:prSet presAssocID="{4CBF072D-8FBE-4DB6-BF57-91184168EB98}" presName="spChevron1" presStyleCnt="0"/>
      <dgm:spPr/>
    </dgm:pt>
    <dgm:pt modelId="{5F97036B-997C-4C5E-82BF-76CA1F4179A1}" type="pres">
      <dgm:prSet presAssocID="{D34E00D3-ECBA-46A5-8A33-7A57246CEA95}" presName="middle" presStyleCnt="0"/>
      <dgm:spPr/>
    </dgm:pt>
    <dgm:pt modelId="{1A3F70FD-275E-4E5C-A460-AE604F66D6BB}" type="pres">
      <dgm:prSet presAssocID="{D34E00D3-ECBA-46A5-8A33-7A57246CEA95}" presName="parTxMid" presStyleLbl="revTx" presStyleIdx="2" presStyleCnt="7" custScaleX="198324" custLinFactNeighborX="-33033" custLinFactNeighborY="-4092"/>
      <dgm:spPr/>
      <dgm:t>
        <a:bodyPr/>
        <a:lstStyle/>
        <a:p>
          <a:endParaRPr lang="en-US"/>
        </a:p>
      </dgm:t>
    </dgm:pt>
    <dgm:pt modelId="{FB31292E-6F27-45E0-92E2-A34D97F89EC9}" type="pres">
      <dgm:prSet presAssocID="{D34E00D3-ECBA-46A5-8A33-7A57246CEA95}" presName="desTxMid" presStyleLbl="revTx" presStyleIdx="3" presStyleCnt="7" custScaleX="306763" custLinFactNeighborX="-5035" custLinFactNeighborY="36701">
        <dgm:presLayoutVars>
          <dgm:bulletEnabled val="1"/>
        </dgm:presLayoutVars>
      </dgm:prSet>
      <dgm:spPr/>
      <dgm:t>
        <a:bodyPr/>
        <a:lstStyle/>
        <a:p>
          <a:endParaRPr lang="en-US"/>
        </a:p>
      </dgm:t>
    </dgm:pt>
    <dgm:pt modelId="{ADD3D5DC-5EA4-40D6-A744-E6B545226847}" type="pres">
      <dgm:prSet presAssocID="{D34E00D3-ECBA-46A5-8A33-7A57246CEA95}" presName="spMid" presStyleCnt="0"/>
      <dgm:spPr/>
    </dgm:pt>
    <dgm:pt modelId="{134307A1-8FD4-4A3A-9792-515B1D74792F}" type="pres">
      <dgm:prSet presAssocID="{73343882-CF80-42E6-B48E-01FB4D953BC2}" presName="chevronComposite1" presStyleCnt="0"/>
      <dgm:spPr/>
    </dgm:pt>
    <dgm:pt modelId="{73C978A2-A371-4B30-B564-60B4CA481519}" type="pres">
      <dgm:prSet presAssocID="{73343882-CF80-42E6-B48E-01FB4D953BC2}" presName="chevron1" presStyleLbl="sibTrans2D1" presStyleIdx="1" presStyleCnt="3" custLinFactX="-100000" custLinFactNeighborX="-118173" custLinFactNeighborY="5134"/>
      <dgm:spPr/>
    </dgm:pt>
    <dgm:pt modelId="{BDEE9960-92E7-492D-911B-E50C30BC0403}" type="pres">
      <dgm:prSet presAssocID="{73343882-CF80-42E6-B48E-01FB4D953BC2}" presName="spChevron1" presStyleCnt="0"/>
      <dgm:spPr/>
    </dgm:pt>
    <dgm:pt modelId="{FA2AC7F8-3012-4742-9F78-0CE9AB2370B3}" type="pres">
      <dgm:prSet presAssocID="{839ACD05-9C12-412F-A2D5-CF1591CAE56C}" presName="middle" presStyleCnt="0"/>
      <dgm:spPr/>
    </dgm:pt>
    <dgm:pt modelId="{43CBD4FA-CCDE-48FA-8455-CBD4DF6D2801}" type="pres">
      <dgm:prSet presAssocID="{839ACD05-9C12-412F-A2D5-CF1591CAE56C}" presName="parTxMid" presStyleLbl="revTx" presStyleIdx="4" presStyleCnt="7" custScaleX="138958" custLinFactNeighborX="-71693" custLinFactNeighborY="5086"/>
      <dgm:spPr/>
      <dgm:t>
        <a:bodyPr/>
        <a:lstStyle/>
        <a:p>
          <a:endParaRPr lang="en-US"/>
        </a:p>
      </dgm:t>
    </dgm:pt>
    <dgm:pt modelId="{42546970-C3AB-4C04-AFA4-FA17D8EAB40F}" type="pres">
      <dgm:prSet presAssocID="{839ACD05-9C12-412F-A2D5-CF1591CAE56C}" presName="desTxMid" presStyleLbl="revTx" presStyleIdx="5" presStyleCnt="7" custScaleX="168643" custLinFactY="26426" custLinFactNeighborX="-73847" custLinFactNeighborY="100000">
        <dgm:presLayoutVars>
          <dgm:bulletEnabled val="1"/>
        </dgm:presLayoutVars>
      </dgm:prSet>
      <dgm:spPr/>
      <dgm:t>
        <a:bodyPr/>
        <a:lstStyle/>
        <a:p>
          <a:endParaRPr lang="en-US"/>
        </a:p>
      </dgm:t>
    </dgm:pt>
    <dgm:pt modelId="{E91F899F-8BA0-4442-837A-28424A5C406B}" type="pres">
      <dgm:prSet presAssocID="{839ACD05-9C12-412F-A2D5-CF1591CAE56C}" presName="spMid" presStyleCnt="0"/>
      <dgm:spPr/>
    </dgm:pt>
    <dgm:pt modelId="{B3557FC3-6E9A-4E0B-A48D-F1D4D7E4DCB7}" type="pres">
      <dgm:prSet presAssocID="{3E965261-66F8-4955-974C-C648540D9A5B}" presName="chevronComposite1" presStyleCnt="0"/>
      <dgm:spPr/>
    </dgm:pt>
    <dgm:pt modelId="{AFB19B90-CD9D-46ED-9B5E-96A29D3E2873}" type="pres">
      <dgm:prSet presAssocID="{3E965261-66F8-4955-974C-C648540D9A5B}" presName="chevron1" presStyleLbl="sibTrans2D1" presStyleIdx="2" presStyleCnt="3" custLinFactX="-52875" custLinFactNeighborX="-100000" custLinFactNeighborY="5134"/>
      <dgm:spPr/>
    </dgm:pt>
    <dgm:pt modelId="{021BA846-FEB2-430D-9CD6-7BE051F1C41C}" type="pres">
      <dgm:prSet presAssocID="{3E965261-66F8-4955-974C-C648540D9A5B}" presName="spChevron1" presStyleCnt="0"/>
      <dgm:spPr/>
    </dgm:pt>
    <dgm:pt modelId="{10818B9A-683C-461C-A2B9-D1EF81309F1C}" type="pres">
      <dgm:prSet presAssocID="{EB6411E3-1AC9-4B56-AA16-0DD2EA64B863}" presName="last" presStyleCnt="0"/>
      <dgm:spPr/>
    </dgm:pt>
    <dgm:pt modelId="{2C81D19C-5783-4597-A013-78093E3FD4AA}" type="pres">
      <dgm:prSet presAssocID="{EB6411E3-1AC9-4B56-AA16-0DD2EA64B863}" presName="circleTx" presStyleLbl="node1" presStyleIdx="18" presStyleCnt="19" custScaleX="164474" custLinFactNeighborX="-49884" custLinFactNeighborY="2512"/>
      <dgm:spPr/>
      <dgm:t>
        <a:bodyPr/>
        <a:lstStyle/>
        <a:p>
          <a:endParaRPr lang="en-US"/>
        </a:p>
      </dgm:t>
    </dgm:pt>
    <dgm:pt modelId="{68A8D6FA-10EB-41B7-9487-79077C0C09C4}" type="pres">
      <dgm:prSet presAssocID="{EB6411E3-1AC9-4B56-AA16-0DD2EA64B863}" presName="desTxN" presStyleLbl="revTx" presStyleIdx="6" presStyleCnt="7" custScaleX="151527" custScaleY="155557" custLinFactNeighborX="-35455" custLinFactNeighborY="95280">
        <dgm:presLayoutVars>
          <dgm:bulletEnabled val="1"/>
        </dgm:presLayoutVars>
      </dgm:prSet>
      <dgm:spPr/>
      <dgm:t>
        <a:bodyPr/>
        <a:lstStyle/>
        <a:p>
          <a:endParaRPr lang="en-US"/>
        </a:p>
      </dgm:t>
    </dgm:pt>
    <dgm:pt modelId="{4C5407A8-9037-4D22-B758-9EB7A7407F5D}" type="pres">
      <dgm:prSet presAssocID="{EB6411E3-1AC9-4B56-AA16-0DD2EA64B863}" presName="spN" presStyleCnt="0"/>
      <dgm:spPr/>
    </dgm:pt>
  </dgm:ptLst>
  <dgm:cxnLst>
    <dgm:cxn modelId="{236CF7A3-078A-4B89-94F1-F24C051CF58E}" srcId="{C6F8BADE-A621-4E19-8423-5F344DEED120}" destId="{D34E00D3-ECBA-46A5-8A33-7A57246CEA95}" srcOrd="1" destOrd="0" parTransId="{2DA7A531-80B1-4010-AF98-E0E0DD023027}" sibTransId="{73343882-CF80-42E6-B48E-01FB4D953BC2}"/>
    <dgm:cxn modelId="{E964962E-7034-4B54-AB2B-023F93CC43E2}" srcId="{839ACD05-9C12-412F-A2D5-CF1591CAE56C}" destId="{CAB7B91D-86E4-4CC4-9BF8-263F9E3FD77E}" srcOrd="0" destOrd="0" parTransId="{1E87AF89-1015-45BB-B7EE-D8931EB740BF}" sibTransId="{B7C01FD1-E648-48FD-882D-F6F52848FB7F}"/>
    <dgm:cxn modelId="{C4D6B945-3D1F-4820-A96E-29E786D6268D}" type="presOf" srcId="{C6F8BADE-A621-4E19-8423-5F344DEED120}" destId="{16EB4C5F-8F80-4684-A880-EDD7743B8D6E}" srcOrd="0" destOrd="0" presId="urn:microsoft.com/office/officeart/2009/3/layout/RandomtoResultProcess"/>
    <dgm:cxn modelId="{362C2CB8-7FBD-4124-8E24-0FDBB4E3244C}" srcId="{C6F8BADE-A621-4E19-8423-5F344DEED120}" destId="{1978C38C-DE75-4898-B792-321EA1F7323A}" srcOrd="0" destOrd="0" parTransId="{564FAF69-D05F-432A-BC1F-EA2D0FDB8C3A}" sibTransId="{4CBF072D-8FBE-4DB6-BF57-91184168EB98}"/>
    <dgm:cxn modelId="{0B17C27E-859E-41D4-9907-89104577D87A}" type="presOf" srcId="{CAB7B91D-86E4-4CC4-9BF8-263F9E3FD77E}" destId="{42546970-C3AB-4C04-AFA4-FA17D8EAB40F}" srcOrd="0" destOrd="0" presId="urn:microsoft.com/office/officeart/2009/3/layout/RandomtoResultProcess"/>
    <dgm:cxn modelId="{F56CAF26-70D1-4D5E-B35B-7DC89A0C6B2D}" srcId="{D34E00D3-ECBA-46A5-8A33-7A57246CEA95}" destId="{8C6798E6-3F36-4315-B879-415E9C4A9983}" srcOrd="0" destOrd="0" parTransId="{0E383264-623F-4952-B60D-5FC424EB6CA7}" sibTransId="{8FA0E11E-7DF8-48EA-8138-24C0E7732B76}"/>
    <dgm:cxn modelId="{037CE803-A010-4C81-B313-764A9CA8373C}" type="presOf" srcId="{1978C38C-DE75-4898-B792-321EA1F7323A}" destId="{02BD8CC7-75C5-4007-B516-3F3CB528DACF}" srcOrd="0" destOrd="0" presId="urn:microsoft.com/office/officeart/2009/3/layout/RandomtoResultProcess"/>
    <dgm:cxn modelId="{22DB27B9-8D74-4F94-92F4-6893272FF54D}" srcId="{EB6411E3-1AC9-4B56-AA16-0DD2EA64B863}" destId="{E8F5FD04-9117-49F9-91A3-7E95CE8E2D74}" srcOrd="0" destOrd="0" parTransId="{DD5CF163-DB91-4A25-9EE1-6DBE66CF3815}" sibTransId="{A9778A98-4C0E-4C63-B7E8-D0B2FD58D5FE}"/>
    <dgm:cxn modelId="{4BC3D57D-6515-4471-AF52-0B6AAE2209B6}" type="presOf" srcId="{11AC49F0-CEE5-42F3-B27C-758872C1835D}" destId="{A775BD15-F6A2-4C85-B5A6-F2B8DBF4784F}" srcOrd="0" destOrd="0" presId="urn:microsoft.com/office/officeart/2009/3/layout/RandomtoResultProcess"/>
    <dgm:cxn modelId="{92C0F94F-FFD1-47C2-AB4F-48276B05D64F}" srcId="{C6F8BADE-A621-4E19-8423-5F344DEED120}" destId="{EB6411E3-1AC9-4B56-AA16-0DD2EA64B863}" srcOrd="3" destOrd="0" parTransId="{8A1E18C7-DC7C-4A0A-82A3-E5D3F35A1054}" sibTransId="{E352614A-E10B-425E-8FD0-B50DF20DF80A}"/>
    <dgm:cxn modelId="{26344A5A-5D10-437E-AB58-13340C251370}" type="presOf" srcId="{D34E00D3-ECBA-46A5-8A33-7A57246CEA95}" destId="{1A3F70FD-275E-4E5C-A460-AE604F66D6BB}" srcOrd="0" destOrd="0" presId="urn:microsoft.com/office/officeart/2009/3/layout/RandomtoResultProcess"/>
    <dgm:cxn modelId="{DA7B02E0-E5A6-4645-A0C6-A0EAEB325C22}" srcId="{C6F8BADE-A621-4E19-8423-5F344DEED120}" destId="{839ACD05-9C12-412F-A2D5-CF1591CAE56C}" srcOrd="2" destOrd="0" parTransId="{90515C67-D541-4EE7-9AD3-9361CE4CE5E6}" sibTransId="{3E965261-66F8-4955-974C-C648540D9A5B}"/>
    <dgm:cxn modelId="{EFC88449-E011-4FCC-AE64-2EB1D821308A}" type="presOf" srcId="{EB6411E3-1AC9-4B56-AA16-0DD2EA64B863}" destId="{2C81D19C-5783-4597-A013-78093E3FD4AA}" srcOrd="0" destOrd="0" presId="urn:microsoft.com/office/officeart/2009/3/layout/RandomtoResultProcess"/>
    <dgm:cxn modelId="{33099FA5-2FA3-4F4E-8804-CF36747BD3C4}" srcId="{1978C38C-DE75-4898-B792-321EA1F7323A}" destId="{11AC49F0-CEE5-42F3-B27C-758872C1835D}" srcOrd="0" destOrd="0" parTransId="{BB606270-F362-4F17-B136-0A72574757C6}" sibTransId="{FC01850B-4EA0-4525-8F9B-A0796BD6CBB6}"/>
    <dgm:cxn modelId="{B17D7EF9-FDEC-47DE-8532-99962B746212}" type="presOf" srcId="{839ACD05-9C12-412F-A2D5-CF1591CAE56C}" destId="{43CBD4FA-CCDE-48FA-8455-CBD4DF6D2801}" srcOrd="0" destOrd="0" presId="urn:microsoft.com/office/officeart/2009/3/layout/RandomtoResultProcess"/>
    <dgm:cxn modelId="{D547A9FA-304F-4D79-83A2-DA9C06744C7B}" type="presOf" srcId="{8C6798E6-3F36-4315-B879-415E9C4A9983}" destId="{FB31292E-6F27-45E0-92E2-A34D97F89EC9}" srcOrd="0" destOrd="0" presId="urn:microsoft.com/office/officeart/2009/3/layout/RandomtoResultProcess"/>
    <dgm:cxn modelId="{6036CD09-A3E1-42F8-AA18-7CD85F876574}" type="presOf" srcId="{E8F5FD04-9117-49F9-91A3-7E95CE8E2D74}" destId="{68A8D6FA-10EB-41B7-9487-79077C0C09C4}" srcOrd="0" destOrd="0" presId="urn:microsoft.com/office/officeart/2009/3/layout/RandomtoResultProcess"/>
    <dgm:cxn modelId="{6EE63510-0BF9-4D86-9F04-72C598D819E1}" type="presParOf" srcId="{16EB4C5F-8F80-4684-A880-EDD7743B8D6E}" destId="{AF1F1528-66C8-4DC1-AE0D-BAADA29F7DE4}" srcOrd="0" destOrd="0" presId="urn:microsoft.com/office/officeart/2009/3/layout/RandomtoResultProcess"/>
    <dgm:cxn modelId="{5514AF0C-DBBF-42EE-8051-4BC41F895680}" type="presParOf" srcId="{AF1F1528-66C8-4DC1-AE0D-BAADA29F7DE4}" destId="{02BD8CC7-75C5-4007-B516-3F3CB528DACF}" srcOrd="0" destOrd="0" presId="urn:microsoft.com/office/officeart/2009/3/layout/RandomtoResultProcess"/>
    <dgm:cxn modelId="{9DA867A2-1F0B-4CD9-B799-E9380843C0DC}" type="presParOf" srcId="{AF1F1528-66C8-4DC1-AE0D-BAADA29F7DE4}" destId="{A775BD15-F6A2-4C85-B5A6-F2B8DBF4784F}" srcOrd="1" destOrd="0" presId="urn:microsoft.com/office/officeart/2009/3/layout/RandomtoResultProcess"/>
    <dgm:cxn modelId="{1BBAEA0F-63D7-4135-823C-88F6333D4451}" type="presParOf" srcId="{AF1F1528-66C8-4DC1-AE0D-BAADA29F7DE4}" destId="{1710FDBB-7EB9-4E4A-A75B-3A542F876BE1}" srcOrd="2" destOrd="0" presId="urn:microsoft.com/office/officeart/2009/3/layout/RandomtoResultProcess"/>
    <dgm:cxn modelId="{73CA20F7-4430-49C1-8F34-14F0EEE7C482}" type="presParOf" srcId="{AF1F1528-66C8-4DC1-AE0D-BAADA29F7DE4}" destId="{0493D973-D617-43F6-A9FC-EC07F463C01C}" srcOrd="3" destOrd="0" presId="urn:microsoft.com/office/officeart/2009/3/layout/RandomtoResultProcess"/>
    <dgm:cxn modelId="{F33E8D86-D327-4C50-8B1E-E4DBE3937C8D}" type="presParOf" srcId="{AF1F1528-66C8-4DC1-AE0D-BAADA29F7DE4}" destId="{8D260052-C17B-4CB4-9DF0-A0D8F7651349}" srcOrd="4" destOrd="0" presId="urn:microsoft.com/office/officeart/2009/3/layout/RandomtoResultProcess"/>
    <dgm:cxn modelId="{7736D109-006D-44D7-9EA3-1DD37D13A62E}" type="presParOf" srcId="{AF1F1528-66C8-4DC1-AE0D-BAADA29F7DE4}" destId="{7DFA09A5-4CAF-43E4-9B7D-A4989815C95F}" srcOrd="5" destOrd="0" presId="urn:microsoft.com/office/officeart/2009/3/layout/RandomtoResultProcess"/>
    <dgm:cxn modelId="{85E67D87-B9A3-4DF9-9FE2-9C511E2B8955}" type="presParOf" srcId="{AF1F1528-66C8-4DC1-AE0D-BAADA29F7DE4}" destId="{A9CA1880-65F3-4813-B6F5-C6F2E2644340}" srcOrd="6" destOrd="0" presId="urn:microsoft.com/office/officeart/2009/3/layout/RandomtoResultProcess"/>
    <dgm:cxn modelId="{968C0EF7-C021-4D11-B11F-99614EF25E30}" type="presParOf" srcId="{AF1F1528-66C8-4DC1-AE0D-BAADA29F7DE4}" destId="{E79035E2-2FFD-41B2-BD4D-3F1C92B0F99F}" srcOrd="7" destOrd="0" presId="urn:microsoft.com/office/officeart/2009/3/layout/RandomtoResultProcess"/>
    <dgm:cxn modelId="{21F0C88E-E0CA-4F81-AAB2-8126F938A685}" type="presParOf" srcId="{AF1F1528-66C8-4DC1-AE0D-BAADA29F7DE4}" destId="{416A5933-FAE9-471C-B105-BE9A5A3650F1}" srcOrd="8" destOrd="0" presId="urn:microsoft.com/office/officeart/2009/3/layout/RandomtoResultProcess"/>
    <dgm:cxn modelId="{09903FD5-25AD-4A45-B44E-C1E77317A0E1}" type="presParOf" srcId="{AF1F1528-66C8-4DC1-AE0D-BAADA29F7DE4}" destId="{F3A49FC3-9EAE-4AC4-8047-462346D1D05C}" srcOrd="9" destOrd="0" presId="urn:microsoft.com/office/officeart/2009/3/layout/RandomtoResultProcess"/>
    <dgm:cxn modelId="{772E1570-28DC-47F2-918D-0493849D6891}" type="presParOf" srcId="{AF1F1528-66C8-4DC1-AE0D-BAADA29F7DE4}" destId="{821370CB-735A-46D2-AFB5-DB7DC7F819DE}" srcOrd="10" destOrd="0" presId="urn:microsoft.com/office/officeart/2009/3/layout/RandomtoResultProcess"/>
    <dgm:cxn modelId="{130CCE42-B337-4339-AC15-BF02521735CB}" type="presParOf" srcId="{AF1F1528-66C8-4DC1-AE0D-BAADA29F7DE4}" destId="{05A41983-091B-4CE6-8055-03099A9D617B}" srcOrd="11" destOrd="0" presId="urn:microsoft.com/office/officeart/2009/3/layout/RandomtoResultProcess"/>
    <dgm:cxn modelId="{B93C77AF-95D0-4E00-8F85-A47AF59DD854}" type="presParOf" srcId="{AF1F1528-66C8-4DC1-AE0D-BAADA29F7DE4}" destId="{9B685A17-6B02-432C-B5F2-66B2500DAF94}" srcOrd="12" destOrd="0" presId="urn:microsoft.com/office/officeart/2009/3/layout/RandomtoResultProcess"/>
    <dgm:cxn modelId="{6C354C13-13FE-451D-A045-597017C595AA}" type="presParOf" srcId="{AF1F1528-66C8-4DC1-AE0D-BAADA29F7DE4}" destId="{491B9DAD-4C2E-4E77-8D9E-21C4E3F394A7}" srcOrd="13" destOrd="0" presId="urn:microsoft.com/office/officeart/2009/3/layout/RandomtoResultProcess"/>
    <dgm:cxn modelId="{BD26D869-8FD7-40AD-9047-C3B19357BFE9}" type="presParOf" srcId="{AF1F1528-66C8-4DC1-AE0D-BAADA29F7DE4}" destId="{BAB21EFA-E85A-4C12-AD6F-FFBC8D74172F}" srcOrd="14" destOrd="0" presId="urn:microsoft.com/office/officeart/2009/3/layout/RandomtoResultProcess"/>
    <dgm:cxn modelId="{93E28375-CCD7-4088-BCE5-8C0E555A9341}" type="presParOf" srcId="{AF1F1528-66C8-4DC1-AE0D-BAADA29F7DE4}" destId="{6FBB6BA5-1B27-4F83-B953-55857E2664C1}" srcOrd="15" destOrd="0" presId="urn:microsoft.com/office/officeart/2009/3/layout/RandomtoResultProcess"/>
    <dgm:cxn modelId="{994AD6C5-6B3A-4A3C-AE21-B383C6B5C0BD}" type="presParOf" srcId="{AF1F1528-66C8-4DC1-AE0D-BAADA29F7DE4}" destId="{84DC4750-EE53-40E5-9757-E2CD63C3CA50}" srcOrd="16" destOrd="0" presId="urn:microsoft.com/office/officeart/2009/3/layout/RandomtoResultProcess"/>
    <dgm:cxn modelId="{4ECCB3F8-2E9F-4BCC-A8A5-955B932B4FF4}" type="presParOf" srcId="{AF1F1528-66C8-4DC1-AE0D-BAADA29F7DE4}" destId="{D1E30AF7-7767-4361-AFD5-8C5372C4FFED}" srcOrd="17" destOrd="0" presId="urn:microsoft.com/office/officeart/2009/3/layout/RandomtoResultProcess"/>
    <dgm:cxn modelId="{C1C4B738-ED6B-472D-9AE4-DDABE1DA157F}" type="presParOf" srcId="{AF1F1528-66C8-4DC1-AE0D-BAADA29F7DE4}" destId="{2895621B-2570-47B0-8689-B2ABCEF5EC9B}" srcOrd="18" destOrd="0" presId="urn:microsoft.com/office/officeart/2009/3/layout/RandomtoResultProcess"/>
    <dgm:cxn modelId="{2F75B497-24FB-4953-A3D0-6E57C8A47DDD}" type="presParOf" srcId="{AF1F1528-66C8-4DC1-AE0D-BAADA29F7DE4}" destId="{926193B1-4EDA-4B42-B710-2E17F8B7CB86}" srcOrd="19" destOrd="0" presId="urn:microsoft.com/office/officeart/2009/3/layout/RandomtoResultProcess"/>
    <dgm:cxn modelId="{EA488777-E5E1-4CC1-BAB0-6EEAC3D2F961}" type="presParOf" srcId="{16EB4C5F-8F80-4684-A880-EDD7743B8D6E}" destId="{C87493F6-25DA-46CC-92EE-51139E1997EB}" srcOrd="1" destOrd="0" presId="urn:microsoft.com/office/officeart/2009/3/layout/RandomtoResultProcess"/>
    <dgm:cxn modelId="{8FEB75D9-EAFD-4312-B7E8-EEE217937CC7}" type="presParOf" srcId="{C87493F6-25DA-46CC-92EE-51139E1997EB}" destId="{3B1A8840-8537-4C95-9D33-B0A0776641C0}" srcOrd="0" destOrd="0" presId="urn:microsoft.com/office/officeart/2009/3/layout/RandomtoResultProcess"/>
    <dgm:cxn modelId="{58D64724-4C07-47F0-807F-E6276258024C}" type="presParOf" srcId="{C87493F6-25DA-46CC-92EE-51139E1997EB}" destId="{176CF6F2-7CCE-416D-A6F5-35B1D731AA6F}" srcOrd="1" destOrd="0" presId="urn:microsoft.com/office/officeart/2009/3/layout/RandomtoResultProcess"/>
    <dgm:cxn modelId="{E841DF48-8B9D-412A-A895-3E8659A71611}" type="presParOf" srcId="{16EB4C5F-8F80-4684-A880-EDD7743B8D6E}" destId="{5F97036B-997C-4C5E-82BF-76CA1F4179A1}" srcOrd="2" destOrd="0" presId="urn:microsoft.com/office/officeart/2009/3/layout/RandomtoResultProcess"/>
    <dgm:cxn modelId="{73003D45-E6B6-4401-9CB0-E0BFA4AAE4E0}" type="presParOf" srcId="{5F97036B-997C-4C5E-82BF-76CA1F4179A1}" destId="{1A3F70FD-275E-4E5C-A460-AE604F66D6BB}" srcOrd="0" destOrd="0" presId="urn:microsoft.com/office/officeart/2009/3/layout/RandomtoResultProcess"/>
    <dgm:cxn modelId="{EA3E8A9A-1F8D-4574-A8F6-313B20B25B5A}" type="presParOf" srcId="{5F97036B-997C-4C5E-82BF-76CA1F4179A1}" destId="{FB31292E-6F27-45E0-92E2-A34D97F89EC9}" srcOrd="1" destOrd="0" presId="urn:microsoft.com/office/officeart/2009/3/layout/RandomtoResultProcess"/>
    <dgm:cxn modelId="{0BB58064-EFCC-4278-8F70-CE53A8B4636B}" type="presParOf" srcId="{5F97036B-997C-4C5E-82BF-76CA1F4179A1}" destId="{ADD3D5DC-5EA4-40D6-A744-E6B545226847}" srcOrd="2" destOrd="0" presId="urn:microsoft.com/office/officeart/2009/3/layout/RandomtoResultProcess"/>
    <dgm:cxn modelId="{61EBD918-039B-437E-9CF5-4DBCBA08F843}" type="presParOf" srcId="{16EB4C5F-8F80-4684-A880-EDD7743B8D6E}" destId="{134307A1-8FD4-4A3A-9792-515B1D74792F}" srcOrd="3" destOrd="0" presId="urn:microsoft.com/office/officeart/2009/3/layout/RandomtoResultProcess"/>
    <dgm:cxn modelId="{2EC454E0-686D-400C-AE94-756FF534C3C1}" type="presParOf" srcId="{134307A1-8FD4-4A3A-9792-515B1D74792F}" destId="{73C978A2-A371-4B30-B564-60B4CA481519}" srcOrd="0" destOrd="0" presId="urn:microsoft.com/office/officeart/2009/3/layout/RandomtoResultProcess"/>
    <dgm:cxn modelId="{E9C64704-5898-4E2F-B361-25257CD4845E}" type="presParOf" srcId="{134307A1-8FD4-4A3A-9792-515B1D74792F}" destId="{BDEE9960-92E7-492D-911B-E50C30BC0403}" srcOrd="1" destOrd="0" presId="urn:microsoft.com/office/officeart/2009/3/layout/RandomtoResultProcess"/>
    <dgm:cxn modelId="{74B94A05-61E4-479F-8F63-20E3D68928CB}" type="presParOf" srcId="{16EB4C5F-8F80-4684-A880-EDD7743B8D6E}" destId="{FA2AC7F8-3012-4742-9F78-0CE9AB2370B3}" srcOrd="4" destOrd="0" presId="urn:microsoft.com/office/officeart/2009/3/layout/RandomtoResultProcess"/>
    <dgm:cxn modelId="{CF4B3873-47E5-4BB3-BEC0-CC3C8E5A1A9C}" type="presParOf" srcId="{FA2AC7F8-3012-4742-9F78-0CE9AB2370B3}" destId="{43CBD4FA-CCDE-48FA-8455-CBD4DF6D2801}" srcOrd="0" destOrd="0" presId="urn:microsoft.com/office/officeart/2009/3/layout/RandomtoResultProcess"/>
    <dgm:cxn modelId="{9AE0E065-7430-481B-824A-7C275DB163ED}" type="presParOf" srcId="{FA2AC7F8-3012-4742-9F78-0CE9AB2370B3}" destId="{42546970-C3AB-4C04-AFA4-FA17D8EAB40F}" srcOrd="1" destOrd="0" presId="urn:microsoft.com/office/officeart/2009/3/layout/RandomtoResultProcess"/>
    <dgm:cxn modelId="{92E0E417-3D2D-4540-9CB7-471AFC265EEA}" type="presParOf" srcId="{FA2AC7F8-3012-4742-9F78-0CE9AB2370B3}" destId="{E91F899F-8BA0-4442-837A-28424A5C406B}" srcOrd="2" destOrd="0" presId="urn:microsoft.com/office/officeart/2009/3/layout/RandomtoResultProcess"/>
    <dgm:cxn modelId="{ACDAD8CB-AE5E-4539-8AE8-2E6EDF245006}" type="presParOf" srcId="{16EB4C5F-8F80-4684-A880-EDD7743B8D6E}" destId="{B3557FC3-6E9A-4E0B-A48D-F1D4D7E4DCB7}" srcOrd="5" destOrd="0" presId="urn:microsoft.com/office/officeart/2009/3/layout/RandomtoResultProcess"/>
    <dgm:cxn modelId="{1BB42792-BA96-44A7-B157-3B7FAED888E1}" type="presParOf" srcId="{B3557FC3-6E9A-4E0B-A48D-F1D4D7E4DCB7}" destId="{AFB19B90-CD9D-46ED-9B5E-96A29D3E2873}" srcOrd="0" destOrd="0" presId="urn:microsoft.com/office/officeart/2009/3/layout/RandomtoResultProcess"/>
    <dgm:cxn modelId="{A5472436-E577-4664-B84A-CCBE2D53A9A3}" type="presParOf" srcId="{B3557FC3-6E9A-4E0B-A48D-F1D4D7E4DCB7}" destId="{021BA846-FEB2-430D-9CD6-7BE051F1C41C}" srcOrd="1" destOrd="0" presId="urn:microsoft.com/office/officeart/2009/3/layout/RandomtoResultProcess"/>
    <dgm:cxn modelId="{E6B1ECC3-FFA2-4456-AB37-8846291BB8E4}" type="presParOf" srcId="{16EB4C5F-8F80-4684-A880-EDD7743B8D6E}" destId="{10818B9A-683C-461C-A2B9-D1EF81309F1C}" srcOrd="6" destOrd="0" presId="urn:microsoft.com/office/officeart/2009/3/layout/RandomtoResultProcess"/>
    <dgm:cxn modelId="{9DB99992-3182-4143-822A-C124DCF4073D}" type="presParOf" srcId="{10818B9A-683C-461C-A2B9-D1EF81309F1C}" destId="{2C81D19C-5783-4597-A013-78093E3FD4AA}" srcOrd="0" destOrd="0" presId="urn:microsoft.com/office/officeart/2009/3/layout/RandomtoResultProcess"/>
    <dgm:cxn modelId="{81336E0A-E44B-4F9B-AFE6-3AB5247566A1}" type="presParOf" srcId="{10818B9A-683C-461C-A2B9-D1EF81309F1C}" destId="{68A8D6FA-10EB-41B7-9487-79077C0C09C4}" srcOrd="1" destOrd="0" presId="urn:microsoft.com/office/officeart/2009/3/layout/RandomtoResultProcess"/>
    <dgm:cxn modelId="{71E7F241-22CD-45D1-9A39-4974AB464385}" type="presParOf" srcId="{10818B9A-683C-461C-A2B9-D1EF81309F1C}" destId="{4C5407A8-9037-4D22-B758-9EB7A7407F5D}" srcOrd="2"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D8CC7-75C5-4007-B516-3F3CB528DACF}">
      <dsp:nvSpPr>
        <dsp:cNvPr id="0" name=""/>
        <dsp:cNvSpPr/>
      </dsp:nvSpPr>
      <dsp:spPr>
        <a:xfrm>
          <a:off x="104458" y="1595421"/>
          <a:ext cx="1286602" cy="31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914400">
            <a:lnSpc>
              <a:spcPct val="90000"/>
            </a:lnSpc>
            <a:spcBef>
              <a:spcPct val="0"/>
            </a:spcBef>
            <a:spcAft>
              <a:spcPct val="35000"/>
            </a:spcAft>
            <a:buNone/>
          </a:pPr>
          <a:r>
            <a:rPr lang="es-ES" sz="2500" kern="1200" noProof="1" smtClean="0"/>
            <a:t>Analizar</a:t>
          </a:r>
        </a:p>
        <a:p>
          <a:pPr lvl="0" algn="ctr" defTabSz="914400">
            <a:lnSpc>
              <a:spcPct val="90000"/>
            </a:lnSpc>
            <a:spcBef>
              <a:spcPct val="0"/>
            </a:spcBef>
            <a:spcAft>
              <a:spcPct val="35000"/>
            </a:spcAft>
            <a:buNone/>
          </a:pPr>
          <a:r>
            <a:rPr lang="es-ES" sz="2500" kern="1200" noProof="1" smtClean="0"/>
            <a:t>datos</a:t>
          </a:r>
          <a:endParaRPr lang="es-ES" sz="2500" kern="1200" noProof="1"/>
        </a:p>
      </dsp:txBody>
      <dsp:txXfrm>
        <a:off x="104458" y="1595421"/>
        <a:ext cx="1286602" cy="319149"/>
      </dsp:txXfrm>
    </dsp:sp>
    <dsp:sp modelId="{A775BD15-F6A2-4C85-B5A6-F2B8DBF4784F}">
      <dsp:nvSpPr>
        <dsp:cNvPr id="0" name=""/>
        <dsp:cNvSpPr/>
      </dsp:nvSpPr>
      <dsp:spPr>
        <a:xfrm>
          <a:off x="374" y="2318831"/>
          <a:ext cx="1494578" cy="2013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914400">
            <a:lnSpc>
              <a:spcPct val="90000"/>
            </a:lnSpc>
            <a:spcBef>
              <a:spcPct val="0"/>
            </a:spcBef>
            <a:spcAft>
              <a:spcPct val="35000"/>
            </a:spcAft>
            <a:buNone/>
          </a:pPr>
          <a:r>
            <a:rPr lang="es-ES" sz="2000" kern="1200" noProof="1" smtClean="0"/>
            <a:t>Factura</a:t>
          </a:r>
        </a:p>
        <a:p>
          <a:pPr lvl="0" algn="ctr" defTabSz="914400">
            <a:lnSpc>
              <a:spcPct val="90000"/>
            </a:lnSpc>
            <a:spcBef>
              <a:spcPct val="0"/>
            </a:spcBef>
            <a:spcAft>
              <a:spcPct val="35000"/>
            </a:spcAft>
            <a:buNone/>
          </a:pPr>
          <a:r>
            <a:rPr lang="es-ES" sz="2500" kern="1200" noProof="1" smtClean="0"/>
            <a:t> </a:t>
          </a:r>
          <a:r>
            <a:rPr lang="es-ES" sz="2000" kern="1200" noProof="1" smtClean="0"/>
            <a:t>Certificado de origen</a:t>
          </a:r>
          <a:endParaRPr lang="es-ES" sz="2000" kern="1200" noProof="1"/>
        </a:p>
      </dsp:txBody>
      <dsp:txXfrm>
        <a:off x="374" y="2318831"/>
        <a:ext cx="1494578" cy="2013743"/>
      </dsp:txXfrm>
    </dsp:sp>
    <dsp:sp modelId="{1710FDBB-7EB9-4E4A-A75B-3A542F876BE1}">
      <dsp:nvSpPr>
        <dsp:cNvPr id="0" name=""/>
        <dsp:cNvSpPr/>
      </dsp:nvSpPr>
      <dsp:spPr>
        <a:xfrm>
          <a:off x="742870" y="1688190"/>
          <a:ext cx="77036" cy="77036"/>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493D973-D617-43F6-A9FC-EC07F463C01C}">
      <dsp:nvSpPr>
        <dsp:cNvPr id="0" name=""/>
        <dsp:cNvSpPr/>
      </dsp:nvSpPr>
      <dsp:spPr>
        <a:xfrm>
          <a:off x="235595" y="1221514"/>
          <a:ext cx="77036" cy="77036"/>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D260052-C17B-4CB4-9DF0-A0D8F7651349}">
      <dsp:nvSpPr>
        <dsp:cNvPr id="0" name=""/>
        <dsp:cNvSpPr/>
      </dsp:nvSpPr>
      <dsp:spPr>
        <a:xfrm>
          <a:off x="380028" y="1702959"/>
          <a:ext cx="121056" cy="121056"/>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DFA09A5-4CAF-43E4-9B7D-A4989815C95F}">
      <dsp:nvSpPr>
        <dsp:cNvPr id="0" name=""/>
        <dsp:cNvSpPr/>
      </dsp:nvSpPr>
      <dsp:spPr>
        <a:xfrm>
          <a:off x="428173" y="1269659"/>
          <a:ext cx="77036" cy="77036"/>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9CA1880-65F3-4813-B6F5-C6F2E2644340}">
      <dsp:nvSpPr>
        <dsp:cNvPr id="0" name=""/>
        <dsp:cNvSpPr/>
      </dsp:nvSpPr>
      <dsp:spPr>
        <a:xfrm>
          <a:off x="693834" y="1250299"/>
          <a:ext cx="77036" cy="77036"/>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79035E2-2FFD-41B2-BD4D-3F1C92B0F99F}">
      <dsp:nvSpPr>
        <dsp:cNvPr id="0" name=""/>
        <dsp:cNvSpPr/>
      </dsp:nvSpPr>
      <dsp:spPr>
        <a:xfrm>
          <a:off x="866395" y="1325794"/>
          <a:ext cx="77036" cy="77036"/>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16A5933-FAE9-471C-B105-BE9A5A3650F1}">
      <dsp:nvSpPr>
        <dsp:cNvPr id="0" name=""/>
        <dsp:cNvSpPr/>
      </dsp:nvSpPr>
      <dsp:spPr>
        <a:xfrm>
          <a:off x="974246" y="1379720"/>
          <a:ext cx="121056" cy="121056"/>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3A49FC3-9EAE-4AC4-8047-462346D1D05C}">
      <dsp:nvSpPr>
        <dsp:cNvPr id="0" name=""/>
        <dsp:cNvSpPr/>
      </dsp:nvSpPr>
      <dsp:spPr>
        <a:xfrm>
          <a:off x="1144031" y="1437465"/>
          <a:ext cx="77036" cy="77036"/>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21370CB-735A-46D2-AFB5-DB7DC7F819DE}">
      <dsp:nvSpPr>
        <dsp:cNvPr id="0" name=""/>
        <dsp:cNvSpPr/>
      </dsp:nvSpPr>
      <dsp:spPr>
        <a:xfrm>
          <a:off x="1244323" y="1638046"/>
          <a:ext cx="77036" cy="77036"/>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5A41983-091B-4CE6-8055-03099A9D617B}">
      <dsp:nvSpPr>
        <dsp:cNvPr id="0" name=""/>
        <dsp:cNvSpPr/>
      </dsp:nvSpPr>
      <dsp:spPr>
        <a:xfrm>
          <a:off x="1008112" y="1152128"/>
          <a:ext cx="198093" cy="198093"/>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B685A17-6B02-432C-B5F2-66B2500DAF94}">
      <dsp:nvSpPr>
        <dsp:cNvPr id="0" name=""/>
        <dsp:cNvSpPr/>
      </dsp:nvSpPr>
      <dsp:spPr>
        <a:xfrm>
          <a:off x="208506" y="1800337"/>
          <a:ext cx="77036" cy="77036"/>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91B9DAD-4C2E-4E77-8D9E-21C4E3F394A7}">
      <dsp:nvSpPr>
        <dsp:cNvPr id="0" name=""/>
        <dsp:cNvSpPr/>
      </dsp:nvSpPr>
      <dsp:spPr>
        <a:xfrm>
          <a:off x="155496" y="1944216"/>
          <a:ext cx="121056" cy="121056"/>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AB21EFA-E85A-4C12-AD6F-FFBC8D74172F}">
      <dsp:nvSpPr>
        <dsp:cNvPr id="0" name=""/>
        <dsp:cNvSpPr/>
      </dsp:nvSpPr>
      <dsp:spPr>
        <a:xfrm>
          <a:off x="492144" y="1337175"/>
          <a:ext cx="176082" cy="176082"/>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FBB6BA5-1B27-4F83-B953-55857E2664C1}">
      <dsp:nvSpPr>
        <dsp:cNvPr id="0" name=""/>
        <dsp:cNvSpPr/>
      </dsp:nvSpPr>
      <dsp:spPr>
        <a:xfrm>
          <a:off x="661479" y="2123889"/>
          <a:ext cx="77036" cy="77036"/>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4DC4750-EE53-40E5-9757-E2CD63C3CA50}">
      <dsp:nvSpPr>
        <dsp:cNvPr id="0" name=""/>
        <dsp:cNvSpPr/>
      </dsp:nvSpPr>
      <dsp:spPr>
        <a:xfrm>
          <a:off x="391853" y="1989062"/>
          <a:ext cx="121056" cy="121056"/>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1E30AF7-7767-4361-AFD5-8C5372C4FFED}">
      <dsp:nvSpPr>
        <dsp:cNvPr id="0" name=""/>
        <dsp:cNvSpPr/>
      </dsp:nvSpPr>
      <dsp:spPr>
        <a:xfrm>
          <a:off x="812470" y="2134675"/>
          <a:ext cx="77036" cy="77036"/>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895621B-2570-47B0-8689-B2ABCEF5EC9B}">
      <dsp:nvSpPr>
        <dsp:cNvPr id="0" name=""/>
        <dsp:cNvSpPr/>
      </dsp:nvSpPr>
      <dsp:spPr>
        <a:xfrm>
          <a:off x="1043742" y="1738335"/>
          <a:ext cx="176082" cy="176082"/>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26193B1-4EDA-4B42-B710-2E17F8B7CB86}">
      <dsp:nvSpPr>
        <dsp:cNvPr id="0" name=""/>
        <dsp:cNvSpPr/>
      </dsp:nvSpPr>
      <dsp:spPr>
        <a:xfrm>
          <a:off x="1146807" y="1918973"/>
          <a:ext cx="121056" cy="121056"/>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1A8840-8537-4C95-9D33-B0A0776641C0}">
      <dsp:nvSpPr>
        <dsp:cNvPr id="0" name=""/>
        <dsp:cNvSpPr/>
      </dsp:nvSpPr>
      <dsp:spPr>
        <a:xfrm>
          <a:off x="1495049" y="1411896"/>
          <a:ext cx="355526" cy="678739"/>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sp>
    <dsp:sp modelId="{1A3F70FD-275E-4E5C-A460-AE604F66D6BB}">
      <dsp:nvSpPr>
        <dsp:cNvPr id="0" name=""/>
        <dsp:cNvSpPr/>
      </dsp:nvSpPr>
      <dsp:spPr>
        <a:xfrm>
          <a:off x="2056004" y="1384451"/>
          <a:ext cx="1922986" cy="678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914400">
            <a:lnSpc>
              <a:spcPct val="90000"/>
            </a:lnSpc>
            <a:spcBef>
              <a:spcPct val="0"/>
            </a:spcBef>
            <a:spcAft>
              <a:spcPct val="35000"/>
            </a:spcAft>
            <a:buNone/>
          </a:pPr>
          <a:r>
            <a:rPr lang="es-ES" sz="2500" kern="1200" noProof="1" smtClean="0"/>
            <a:t>Buscar la posición arancelaria</a:t>
          </a:r>
          <a:endParaRPr lang="es-ES" sz="2500" kern="1200" noProof="1"/>
        </a:p>
      </dsp:txBody>
      <dsp:txXfrm>
        <a:off x="2056004" y="1384451"/>
        <a:ext cx="1922986" cy="678733"/>
      </dsp:txXfrm>
    </dsp:sp>
    <dsp:sp modelId="{FB31292E-6F27-45E0-92E2-A34D97F89EC9}">
      <dsp:nvSpPr>
        <dsp:cNvPr id="0" name=""/>
        <dsp:cNvSpPr/>
      </dsp:nvSpPr>
      <dsp:spPr>
        <a:xfrm>
          <a:off x="1801755" y="2487845"/>
          <a:ext cx="2974431" cy="597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l" defTabSz="914400">
            <a:lnSpc>
              <a:spcPct val="90000"/>
            </a:lnSpc>
            <a:spcBef>
              <a:spcPct val="0"/>
            </a:spcBef>
            <a:spcAft>
              <a:spcPct val="35000"/>
            </a:spcAft>
            <a:buNone/>
          </a:pPr>
          <a:endParaRPr lang="es-ES" sz="2500" kern="1200" noProof="1" smtClean="0"/>
        </a:p>
        <a:p>
          <a:pPr lvl="0" algn="l" defTabSz="914400">
            <a:lnSpc>
              <a:spcPct val="90000"/>
            </a:lnSpc>
            <a:spcBef>
              <a:spcPct val="0"/>
            </a:spcBef>
            <a:spcAft>
              <a:spcPct val="35000"/>
            </a:spcAft>
            <a:buNone/>
          </a:pPr>
          <a:r>
            <a:rPr lang="es-ES" sz="2000" kern="1200" noProof="1" smtClean="0"/>
            <a:t>Descripción español</a:t>
          </a:r>
        </a:p>
        <a:p>
          <a:pPr lvl="0" algn="l" defTabSz="914400">
            <a:lnSpc>
              <a:spcPct val="90000"/>
            </a:lnSpc>
            <a:spcBef>
              <a:spcPct val="0"/>
            </a:spcBef>
            <a:spcAft>
              <a:spcPct val="35000"/>
            </a:spcAft>
            <a:buNone/>
          </a:pPr>
          <a:r>
            <a:rPr lang="es-ES" sz="2000" kern="1200" noProof="1" smtClean="0"/>
            <a:t>Uso</a:t>
          </a:r>
        </a:p>
        <a:p>
          <a:pPr lvl="0" algn="l" defTabSz="914400">
            <a:lnSpc>
              <a:spcPct val="90000"/>
            </a:lnSpc>
            <a:spcBef>
              <a:spcPct val="0"/>
            </a:spcBef>
            <a:spcAft>
              <a:spcPct val="35000"/>
            </a:spcAft>
            <a:buNone/>
          </a:pPr>
          <a:r>
            <a:rPr lang="es-ES" sz="2000" kern="1200" noProof="1" smtClean="0"/>
            <a:t>Material</a:t>
          </a:r>
          <a:endParaRPr lang="es-ES" sz="2000" kern="1200" noProof="1"/>
        </a:p>
      </dsp:txBody>
      <dsp:txXfrm>
        <a:off x="1801755" y="2487845"/>
        <a:ext cx="2974431" cy="597931"/>
      </dsp:txXfrm>
    </dsp:sp>
    <dsp:sp modelId="{73C978A2-A371-4B30-B564-60B4CA481519}">
      <dsp:nvSpPr>
        <dsp:cNvPr id="0" name=""/>
        <dsp:cNvSpPr/>
      </dsp:nvSpPr>
      <dsp:spPr>
        <a:xfrm>
          <a:off x="4049343" y="1446742"/>
          <a:ext cx="355526" cy="678739"/>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sp>
    <dsp:sp modelId="{43CBD4FA-CCDE-48FA-8455-CBD4DF6D2801}">
      <dsp:nvSpPr>
        <dsp:cNvPr id="0" name=""/>
        <dsp:cNvSpPr/>
      </dsp:nvSpPr>
      <dsp:spPr>
        <a:xfrm>
          <a:off x="4629301" y="1446746"/>
          <a:ext cx="1347362" cy="678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914400">
            <a:lnSpc>
              <a:spcPct val="90000"/>
            </a:lnSpc>
            <a:spcBef>
              <a:spcPct val="0"/>
            </a:spcBef>
            <a:spcAft>
              <a:spcPct val="35000"/>
            </a:spcAft>
            <a:buNone/>
          </a:pPr>
          <a:r>
            <a:rPr lang="es-ES" sz="2500" b="0" i="0" kern="1200" noProof="1" smtClean="0">
              <a:latin typeface="Century Gothic"/>
              <a:ea typeface="+mn-ea"/>
              <a:cs typeface="+mn-cs"/>
            </a:rPr>
            <a:t>Aforar</a:t>
          </a:r>
          <a:endParaRPr lang="es-ES" sz="2500" b="0" i="0" kern="1200" noProof="1">
            <a:latin typeface="Century Gothic"/>
            <a:ea typeface="+mn-ea"/>
            <a:cs typeface="+mn-cs"/>
          </a:endParaRPr>
        </a:p>
      </dsp:txBody>
      <dsp:txXfrm>
        <a:off x="4629301" y="1446746"/>
        <a:ext cx="1347362" cy="678733"/>
      </dsp:txXfrm>
    </dsp:sp>
    <dsp:sp modelId="{42546970-C3AB-4C04-AFA4-FA17D8EAB40F}">
      <dsp:nvSpPr>
        <dsp:cNvPr id="0" name=""/>
        <dsp:cNvSpPr/>
      </dsp:nvSpPr>
      <dsp:spPr>
        <a:xfrm>
          <a:off x="4464499" y="3024339"/>
          <a:ext cx="1635193" cy="597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914400">
            <a:lnSpc>
              <a:spcPct val="90000"/>
            </a:lnSpc>
            <a:spcBef>
              <a:spcPct val="0"/>
            </a:spcBef>
            <a:spcAft>
              <a:spcPct val="35000"/>
            </a:spcAft>
            <a:buNone/>
          </a:pPr>
          <a:r>
            <a:rPr lang="es-ES" sz="2500" kern="1200" noProof="1" smtClean="0"/>
            <a:t>DAI</a:t>
          </a:r>
        </a:p>
        <a:p>
          <a:pPr lvl="0" algn="ctr" defTabSz="914400">
            <a:lnSpc>
              <a:spcPct val="90000"/>
            </a:lnSpc>
            <a:spcBef>
              <a:spcPct val="0"/>
            </a:spcBef>
            <a:spcAft>
              <a:spcPct val="35000"/>
            </a:spcAft>
            <a:buNone/>
          </a:pPr>
          <a:r>
            <a:rPr lang="es-ES" sz="2500" kern="1200" noProof="1" smtClean="0"/>
            <a:t>Selectivo</a:t>
          </a:r>
        </a:p>
        <a:p>
          <a:pPr lvl="0" algn="ctr" defTabSz="914400">
            <a:lnSpc>
              <a:spcPct val="90000"/>
            </a:lnSpc>
            <a:spcBef>
              <a:spcPct val="0"/>
            </a:spcBef>
            <a:spcAft>
              <a:spcPct val="35000"/>
            </a:spcAft>
            <a:buNone/>
          </a:pPr>
          <a:r>
            <a:rPr lang="es-ES" sz="2500" kern="1200" noProof="1" smtClean="0"/>
            <a:t>ISV</a:t>
          </a:r>
          <a:endParaRPr lang="es-ES" sz="2000" kern="1200" noProof="1" smtClean="0"/>
        </a:p>
        <a:p>
          <a:pPr lvl="0" algn="ctr" defTabSz="914400">
            <a:lnSpc>
              <a:spcPct val="90000"/>
            </a:lnSpc>
            <a:spcBef>
              <a:spcPct val="0"/>
            </a:spcBef>
            <a:spcAft>
              <a:spcPct val="35000"/>
            </a:spcAft>
            <a:buNone/>
          </a:pPr>
          <a:endParaRPr lang="es-ES" sz="2500" kern="1200" noProof="1"/>
        </a:p>
      </dsp:txBody>
      <dsp:txXfrm>
        <a:off x="4464499" y="3024339"/>
        <a:ext cx="1635193" cy="597931"/>
      </dsp:txXfrm>
    </dsp:sp>
    <dsp:sp modelId="{AFB19B90-CD9D-46ED-9B5E-96A29D3E2873}">
      <dsp:nvSpPr>
        <dsp:cNvPr id="0" name=""/>
        <dsp:cNvSpPr/>
      </dsp:nvSpPr>
      <dsp:spPr>
        <a:xfrm>
          <a:off x="6272216" y="1446742"/>
          <a:ext cx="355526" cy="678739"/>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sp>
    <dsp:sp modelId="{2C81D19C-5783-4597-A013-78093E3FD4AA}">
      <dsp:nvSpPr>
        <dsp:cNvPr id="0" name=""/>
        <dsp:cNvSpPr/>
      </dsp:nvSpPr>
      <dsp:spPr>
        <a:xfrm>
          <a:off x="6816962" y="1384448"/>
          <a:ext cx="1355555" cy="824175"/>
        </a:xfrm>
        <a:prstGeom prst="ellipse">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914400">
            <a:lnSpc>
              <a:spcPct val="90000"/>
            </a:lnSpc>
            <a:spcBef>
              <a:spcPct val="0"/>
            </a:spcBef>
            <a:spcAft>
              <a:spcPct val="35000"/>
            </a:spcAft>
            <a:buNone/>
          </a:pPr>
          <a:r>
            <a:rPr lang="es-ES" sz="2500" b="0" i="0" kern="1200" noProof="1" smtClean="0">
              <a:latin typeface="Century Gothic"/>
              <a:ea typeface="+mn-ea"/>
              <a:cs typeface="+mn-cs"/>
            </a:rPr>
            <a:t>Pagar</a:t>
          </a:r>
          <a:endParaRPr lang="es-ES" sz="2500" b="0" i="0" kern="1200" noProof="1">
            <a:latin typeface="Century Gothic"/>
            <a:ea typeface="+mn-ea"/>
            <a:cs typeface="+mn-cs"/>
          </a:endParaRPr>
        </a:p>
      </dsp:txBody>
      <dsp:txXfrm>
        <a:off x="7015478" y="1505146"/>
        <a:ext cx="958523" cy="582779"/>
      </dsp:txXfrm>
    </dsp:sp>
    <dsp:sp modelId="{68A8D6FA-10EB-41B7-9487-79077C0C09C4}">
      <dsp:nvSpPr>
        <dsp:cNvPr id="0" name=""/>
        <dsp:cNvSpPr/>
      </dsp:nvSpPr>
      <dsp:spPr>
        <a:xfrm>
          <a:off x="6827476" y="2672011"/>
          <a:ext cx="1469234" cy="93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914400">
            <a:lnSpc>
              <a:spcPct val="90000"/>
            </a:lnSpc>
            <a:spcBef>
              <a:spcPct val="0"/>
            </a:spcBef>
            <a:spcAft>
              <a:spcPct val="35000"/>
            </a:spcAft>
            <a:buNone/>
          </a:pPr>
          <a:r>
            <a:rPr lang="es-ES" sz="2000" kern="1200" noProof="1" smtClean="0"/>
            <a:t>Conforme a los % del ARANCEL</a:t>
          </a:r>
          <a:endParaRPr lang="es-ES" sz="2000" kern="1200" noProof="1"/>
        </a:p>
      </dsp:txBody>
      <dsp:txXfrm>
        <a:off x="6827476" y="2672011"/>
        <a:ext cx="1469234" cy="930124"/>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latinLnBrk="0">
              <a:defRPr lang="es-ES" sz="1200"/>
            </a:lvl1pPr>
          </a:lstStyle>
          <a:p>
            <a:endParaRPr lang="es-E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latinLnBrk="0">
              <a:defRPr lang="es-ES" sz="1200"/>
            </a:lvl1pPr>
          </a:lstStyle>
          <a:p>
            <a:fld id="{00F830A1-3891-4B82-A120-081866556DA0}" type="datetimeFigureOut">
              <a:pPr/>
              <a:t>28/03/2017</a:t>
            </a:fld>
            <a:endParaRPr lang="es-E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s-E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latinLnBrk="0">
              <a:defRPr lang="es-ES" sz="1200"/>
            </a:lvl1pPr>
          </a:lstStyle>
          <a:p>
            <a:endParaRPr lang="es-E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latinLnBrk="0">
              <a:defRPr lang="es-ES" sz="1200"/>
            </a:lvl1pPr>
          </a:lstStyle>
          <a:p>
            <a:fld id="{58CC9574-A819-4FE4-99A7-1E27AD09ADC2}" type="slidenum">
              <a:pPr/>
              <a:t>‹Nº›</a:t>
            </a:fld>
            <a:endParaRPr lang="es-ES"/>
          </a:p>
        </p:txBody>
      </p:sp>
    </p:spTree>
    <p:extLst>
      <p:ext uri="{BB962C8B-B14F-4D97-AF65-F5344CB8AC3E}">
        <p14:creationId xmlns:p14="http://schemas.microsoft.com/office/powerpoint/2010/main" val="400790158"/>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mtClean="0"/>
              <a:t>Este </a:t>
            </a:r>
            <a:r>
              <a:rPr lang="es-ES" dirty="0" smtClean="0"/>
              <a:t>Esta presentación, que se recomienda ver en modo de presentación, muestra las nuevas funciones de PowerPoint. Estas diapositivas están diseñadas para ofrecerle excelentes ideas para las presentaciones que creará en PowerPoint 2010.</a:t>
            </a:r>
          </a:p>
          <a:p>
            <a:endParaRPr lang="es-ES" dirty="0" smtClean="0"/>
          </a:p>
          <a:p>
            <a:r>
              <a:rPr lang="es-ES" dirty="0" smtClean="0"/>
              <a:t>Para obtener más plantillas de muestra, haga clic en la pestaña Archivo y después, en la ficha Nuevo, haga clic en Plantillas de muestra.</a:t>
            </a:r>
          </a:p>
        </p:txBody>
      </p:sp>
      <p:sp>
        <p:nvSpPr>
          <p:cNvPr id="4" name="Slide Number Placeholder 3"/>
          <p:cNvSpPr>
            <a:spLocks noGrp="1"/>
          </p:cNvSpPr>
          <p:nvPr>
            <p:ph type="sldNum" sz="quarter" idx="10"/>
          </p:nvPr>
        </p:nvSpPr>
        <p:spPr/>
        <p:txBody>
          <a:bodyPr/>
          <a:lstStyle/>
          <a:p>
            <a:fld id="{58CC9574-A819-4FE4-99A7-1E27AD09ADC2}" type="slidenum">
              <a:rPr lang="es-ES" smtClean="0"/>
              <a:pPr/>
              <a:t>1</a:t>
            </a:fld>
            <a:endParaRPr lang="es-ES" dirty="0"/>
          </a:p>
        </p:txBody>
      </p:sp>
    </p:spTree>
    <p:extLst>
      <p:ext uri="{BB962C8B-B14F-4D97-AF65-F5344CB8AC3E}">
        <p14:creationId xmlns:p14="http://schemas.microsoft.com/office/powerpoint/2010/main" val="2964015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87D77045-401A-4D5E-BFE3-54C21A8A6634}" type="slidenum">
              <a:rPr lang="es-ES" smtClean="0">
                <a:solidFill>
                  <a:prstClr val="black"/>
                </a:solidFill>
              </a:rPr>
              <a:pPr/>
              <a:t>13</a:t>
            </a:fld>
            <a:endParaRPr lang="es-ES" dirty="0">
              <a:solidFill>
                <a:prstClr val="black"/>
              </a:solidFill>
            </a:endParaRPr>
          </a:p>
        </p:txBody>
      </p:sp>
    </p:spTree>
    <p:extLst>
      <p:ext uri="{BB962C8B-B14F-4D97-AF65-F5344CB8AC3E}">
        <p14:creationId xmlns:p14="http://schemas.microsoft.com/office/powerpoint/2010/main" val="4042777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smtClean="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14</a:t>
            </a:fld>
            <a:endParaRPr lang="es-ES" dirty="0">
              <a:solidFill>
                <a:prstClr val="black"/>
              </a:solidFill>
            </a:endParaRPr>
          </a:p>
        </p:txBody>
      </p:sp>
    </p:spTree>
    <p:extLst>
      <p:ext uri="{BB962C8B-B14F-4D97-AF65-F5344CB8AC3E}">
        <p14:creationId xmlns:p14="http://schemas.microsoft.com/office/powerpoint/2010/main" val="197126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15</a:t>
            </a:fld>
            <a:endParaRPr lang="es-ES" dirty="0">
              <a:solidFill>
                <a:prstClr val="black"/>
              </a:solidFill>
            </a:endParaRPr>
          </a:p>
        </p:txBody>
      </p:sp>
    </p:spTree>
    <p:extLst>
      <p:ext uri="{BB962C8B-B14F-4D97-AF65-F5344CB8AC3E}">
        <p14:creationId xmlns:p14="http://schemas.microsoft.com/office/powerpoint/2010/main" val="2826275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2</a:t>
            </a:fld>
            <a:endParaRPr lang="es-ES" dirty="0"/>
          </a:p>
        </p:txBody>
      </p:sp>
    </p:spTree>
    <p:extLst>
      <p:ext uri="{BB962C8B-B14F-4D97-AF65-F5344CB8AC3E}">
        <p14:creationId xmlns:p14="http://schemas.microsoft.com/office/powerpoint/2010/main" val="128247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58CC9574-A819-4FE4-99A7-1E27AD09ADC2}" type="slidenum">
              <a:rPr lang="es-ES" smtClean="0"/>
              <a:pPr/>
              <a:t>3</a:t>
            </a:fld>
            <a:endParaRPr lang="es-ES" dirty="0"/>
          </a:p>
        </p:txBody>
      </p:sp>
    </p:spTree>
    <p:extLst>
      <p:ext uri="{BB962C8B-B14F-4D97-AF65-F5344CB8AC3E}">
        <p14:creationId xmlns:p14="http://schemas.microsoft.com/office/powerpoint/2010/main" val="4116008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4</a:t>
            </a:fld>
            <a:endParaRPr lang="es-ES" dirty="0">
              <a:solidFill>
                <a:prstClr val="black"/>
              </a:solidFill>
            </a:endParaRPr>
          </a:p>
        </p:txBody>
      </p:sp>
    </p:spTree>
    <p:extLst>
      <p:ext uri="{BB962C8B-B14F-4D97-AF65-F5344CB8AC3E}">
        <p14:creationId xmlns:p14="http://schemas.microsoft.com/office/powerpoint/2010/main" val="3868451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5</a:t>
            </a:fld>
            <a:endParaRPr lang="es-ES" dirty="0">
              <a:solidFill>
                <a:prstClr val="black"/>
              </a:solidFill>
            </a:endParaRPr>
          </a:p>
        </p:txBody>
      </p:sp>
    </p:spTree>
    <p:extLst>
      <p:ext uri="{BB962C8B-B14F-4D97-AF65-F5344CB8AC3E}">
        <p14:creationId xmlns:p14="http://schemas.microsoft.com/office/powerpoint/2010/main" val="3995910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7</a:t>
            </a:fld>
            <a:endParaRPr lang="es-ES" dirty="0">
              <a:solidFill>
                <a:prstClr val="black"/>
              </a:solidFill>
            </a:endParaRPr>
          </a:p>
        </p:txBody>
      </p:sp>
    </p:spTree>
    <p:extLst>
      <p:ext uri="{BB962C8B-B14F-4D97-AF65-F5344CB8AC3E}">
        <p14:creationId xmlns:p14="http://schemas.microsoft.com/office/powerpoint/2010/main" val="610766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10</a:t>
            </a:fld>
            <a:endParaRPr lang="es-ES" dirty="0">
              <a:solidFill>
                <a:prstClr val="black"/>
              </a:solidFill>
            </a:endParaRPr>
          </a:p>
        </p:txBody>
      </p:sp>
    </p:spTree>
    <p:extLst>
      <p:ext uri="{BB962C8B-B14F-4D97-AF65-F5344CB8AC3E}">
        <p14:creationId xmlns:p14="http://schemas.microsoft.com/office/powerpoint/2010/main" val="2655571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11</a:t>
            </a:fld>
            <a:endParaRPr lang="es-ES" dirty="0">
              <a:solidFill>
                <a:prstClr val="black"/>
              </a:solidFill>
            </a:endParaRPr>
          </a:p>
        </p:txBody>
      </p:sp>
    </p:spTree>
    <p:extLst>
      <p:ext uri="{BB962C8B-B14F-4D97-AF65-F5344CB8AC3E}">
        <p14:creationId xmlns:p14="http://schemas.microsoft.com/office/powerpoint/2010/main" val="2995565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solidFill>
                  <a:prstClr val="black"/>
                </a:solidFill>
              </a:rPr>
              <a:pPr/>
              <a:t>12</a:t>
            </a:fld>
            <a:endParaRPr lang="es-ES" dirty="0">
              <a:solidFill>
                <a:prstClr val="black"/>
              </a:solidFill>
            </a:endParaRPr>
          </a:p>
        </p:txBody>
      </p:sp>
    </p:spTree>
    <p:extLst>
      <p:ext uri="{BB962C8B-B14F-4D97-AF65-F5344CB8AC3E}">
        <p14:creationId xmlns:p14="http://schemas.microsoft.com/office/powerpoint/2010/main" val="2541088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a:solidFill>
                <a:srgbClr val="F47F28"/>
              </a:solidFill>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28/03/2017</a:t>
            </a:fld>
            <a:endParaRPr kumimoji="0" lang="es-ES"/>
          </a:p>
        </p:txBody>
      </p:sp>
      <p:sp>
        <p:nvSpPr>
          <p:cNvPr id="5" name="Footer Placeholder 4"/>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eaLnBrk="1" latinLnBrk="0" hangingPunct="1">
              <a:buNone/>
              <a:defRPr kumimoji="0" lang="es-ES" sz="2200" kern="1200">
                <a:solidFill>
                  <a:schemeClr val="tx1">
                    <a:lumMod val="75000"/>
                    <a:lumOff val="25000"/>
                  </a:schemeClr>
                </a:solidFill>
                <a:latin typeface="Calibri" pitchFamily="34" charset="0"/>
                <a:ea typeface="+mn-ea"/>
                <a:cs typeface="+mn-cs"/>
              </a:defRPr>
            </a:lvl1pPr>
          </a:lstStyle>
          <a:p>
            <a:pPr lvl="0"/>
            <a:r>
              <a:rPr kumimoji="0" lang="es-ES"/>
              <a:t>Haga clic para modificar el estilo de subtítulo del patrón</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eaLnBrk="1" latinLnBrk="0" hangingPunct="1">
              <a:defRPr kumimoji="0" lang="es-ES" sz="3600" b="1" kern="1200" baseline="0">
                <a:solidFill>
                  <a:schemeClr val="bg1"/>
                </a:solidFill>
                <a:latin typeface="Arial" pitchFamily="34" charset="0"/>
                <a:ea typeface="+mn-ea"/>
                <a:cs typeface="Arial" pitchFamily="34" charset="0"/>
              </a:defRPr>
            </a:lvl1pPr>
          </a:lstStyle>
          <a:p>
            <a:pPr marL="342900" lvl="0" indent="-342900" algn="l" defTabSz="914400" eaLnBrk="1" latinLnBrk="0" hangingPunct="1"/>
            <a:r>
              <a:rPr lang="es-ES" smtClean="0"/>
              <a:t>Haga clic para modificar el estilo de título del patrón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ido multimedia con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28/03/2017</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b="1">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es-ES" sz="1800" b="0" i="1">
                <a:solidFill>
                  <a:schemeClr val="bg1">
                    <a:lumMod val="85000"/>
                  </a:schemeClr>
                </a:solidFill>
                <a:latin typeface="Georgia" pitchFamily="18" charset="0"/>
              </a:defRPr>
            </a:lvl1pPr>
          </a:lstStyle>
          <a:p>
            <a:pPr eaLnBrk="1" latinLnBrk="0" hangingPunct="1"/>
            <a:r>
              <a:rPr lang="es-ES" smtClean="0"/>
              <a:t>Haga clic para modificar el estilo de título del patrón</a:t>
            </a:r>
            <a:endParaRPr/>
          </a:p>
        </p:txBody>
      </p:sp>
      <p:sp>
        <p:nvSpPr>
          <p:cNvPr id="9" name="Media Placeholder 8"/>
          <p:cNvSpPr>
            <a:spLocks noGrp="1"/>
          </p:cNvSpPr>
          <p:nvPr>
            <p:ph type="media" sz="quarter" idx="13"/>
          </p:nvPr>
        </p:nvSpPr>
        <p:spPr>
          <a:xfrm>
            <a:off x="587022" y="838200"/>
            <a:ext cx="4873752" cy="3812822"/>
          </a:xfrm>
        </p:spPr>
        <p:txBody>
          <a:bodyPr/>
          <a:lstStyle>
            <a:lvl1pPr eaLnBrk="1" latinLnBrk="0" hangingPunct="1">
              <a:buNone/>
              <a:defRPr kumimoji="0" lang="es-ES"/>
            </a:lvl1pPr>
          </a:lstStyle>
          <a:p>
            <a:pPr eaLnBrk="1" latinLnBrk="0" hangingPunct="1"/>
            <a:r>
              <a:rPr lang="es-ES" smtClean="0"/>
              <a:t>Haga clic en el icono para agregar medios</a:t>
            </a:r>
            <a:endParaRPr/>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es-ES" sz="2400">
                <a:solidFill>
                  <a:schemeClr val="bg1"/>
                </a:solidFill>
              </a:defRPr>
            </a:lvl1pPr>
          </a:lstStyle>
          <a:p>
            <a:pPr lvl="0" eaLnBrk="1" latinLnBrk="0" hangingPunct="1"/>
            <a:r>
              <a:rPr lang="es-ES"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b="1">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eaLnBrk="1" latinLnBrk="0" hangingPunct="1">
              <a:defRPr kumimoji="0" lang="es-ES" sz="1800" b="0" i="1">
                <a:solidFill>
                  <a:schemeClr val="bg1">
                    <a:lumMod val="85000"/>
                  </a:schemeClr>
                </a:solidFill>
                <a:latin typeface="Georgia" pitchFamily="18" charset="0"/>
              </a:defRPr>
            </a:lvl1pPr>
          </a:lstStyle>
          <a:p>
            <a:pPr eaLnBrk="1" latinLnBrk="0" hangingPunct="1"/>
            <a:r>
              <a:rPr lang="es-ES" smtClean="0"/>
              <a:t>Haga clic para modificar el estilo de título del patrón</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es-ES" sz="3200"/>
            </a:lvl1pPr>
            <a:lvl2pPr marL="457200" indent="0" eaLnBrk="1" latinLnBrk="0" hangingPunct="1">
              <a:buNone/>
              <a:defRPr kumimoji="0" lang="es-ES" sz="2800"/>
            </a:lvl2pPr>
            <a:lvl3pPr marL="914400" indent="0" eaLnBrk="1" latinLnBrk="0" hangingPunct="1">
              <a:buNone/>
              <a:defRPr kumimoji="0" lang="es-ES" sz="2400"/>
            </a:lvl3pPr>
            <a:lvl4pPr marL="1371600" indent="0" eaLnBrk="1" latinLnBrk="0" hangingPunct="1">
              <a:buNone/>
              <a:defRPr kumimoji="0" lang="es-ES" sz="2000"/>
            </a:lvl4pPr>
            <a:lvl5pPr marL="1828800" indent="0" eaLnBrk="1" latinLnBrk="0" hangingPunct="1">
              <a:buNone/>
              <a:defRPr kumimoji="0" lang="es-ES" sz="2000"/>
            </a:lvl5pPr>
            <a:lvl6pPr marL="2286000" indent="0" eaLnBrk="1" latinLnBrk="0" hangingPunct="1">
              <a:buNone/>
              <a:defRPr kumimoji="0" lang="es-ES" sz="2000"/>
            </a:lvl6pPr>
            <a:lvl7pPr marL="2743200" indent="0" eaLnBrk="1" latinLnBrk="0" hangingPunct="1">
              <a:buNone/>
              <a:defRPr kumimoji="0" lang="es-ES" sz="2000"/>
            </a:lvl7pPr>
            <a:lvl8pPr marL="3200400" indent="0" eaLnBrk="1" latinLnBrk="0" hangingPunct="1">
              <a:buNone/>
              <a:defRPr kumimoji="0" lang="es-ES" sz="2000"/>
            </a:lvl8pPr>
            <a:lvl9pPr marL="3657600" indent="0" eaLnBrk="1" latinLnBrk="0" hangingPunct="1">
              <a:buNone/>
              <a:defRPr kumimoji="0" lang="es-ES" sz="2000"/>
            </a:lvl9pPr>
          </a:lstStyle>
          <a:p>
            <a:pPr eaLnBrk="1" latinLnBrk="0" hangingPunct="1"/>
            <a:r>
              <a:rPr lang="es-ES" smtClean="0"/>
              <a:t>Haga clic en el icono para agregar una imagen</a:t>
            </a:r>
            <a:endParaRPr/>
          </a:p>
        </p:txBody>
      </p:sp>
      <p:sp>
        <p:nvSpPr>
          <p:cNvPr id="4" name="Text Placeholder 3"/>
          <p:cNvSpPr>
            <a:spLocks noGrp="1"/>
          </p:cNvSpPr>
          <p:nvPr>
            <p:ph type="body" sz="half" idx="2"/>
          </p:nvPr>
        </p:nvSpPr>
        <p:spPr>
          <a:xfrm>
            <a:off x="1792288" y="5562600"/>
            <a:ext cx="5486400" cy="609600"/>
          </a:xfrm>
        </p:spPr>
        <p:txBody>
          <a:bodyPr/>
          <a:lstStyle>
            <a:lvl1pPr marL="0" indent="0" algn="ctr" eaLnBrk="1" latinLnBrk="0" hangingPunct="1">
              <a:buNone/>
              <a:defRPr kumimoji="0" lang="es-ES" sz="1400"/>
            </a:lvl1pPr>
            <a:lvl2pPr marL="457200" indent="0" eaLnBrk="1" latinLnBrk="0" hangingPunct="1">
              <a:buNone/>
              <a:defRPr kumimoji="0" lang="es-ES" sz="1200"/>
            </a:lvl2pPr>
            <a:lvl3pPr marL="914400" indent="0" eaLnBrk="1" latinLnBrk="0" hangingPunct="1">
              <a:buNone/>
              <a:defRPr kumimoji="0" lang="es-ES" sz="1000"/>
            </a:lvl3pPr>
            <a:lvl4pPr marL="1371600" indent="0" eaLnBrk="1" latinLnBrk="0" hangingPunct="1">
              <a:buNone/>
              <a:defRPr kumimoji="0" lang="es-ES" sz="900"/>
            </a:lvl4pPr>
            <a:lvl5pPr marL="1828800" indent="0" eaLnBrk="1" latinLnBrk="0" hangingPunct="1">
              <a:buNone/>
              <a:defRPr kumimoji="0" lang="es-ES" sz="900"/>
            </a:lvl5pPr>
            <a:lvl6pPr marL="2286000" indent="0" eaLnBrk="1" latinLnBrk="0" hangingPunct="1">
              <a:buNone/>
              <a:defRPr kumimoji="0" lang="es-ES" sz="900"/>
            </a:lvl6pPr>
            <a:lvl7pPr marL="2743200" indent="0" eaLnBrk="1" latinLnBrk="0" hangingPunct="1">
              <a:buNone/>
              <a:defRPr kumimoji="0" lang="es-ES" sz="900"/>
            </a:lvl7pPr>
            <a:lvl8pPr marL="3200400" indent="0" eaLnBrk="1" latinLnBrk="0" hangingPunct="1">
              <a:buNone/>
              <a:defRPr kumimoji="0" lang="es-ES" sz="900"/>
            </a:lvl8pPr>
            <a:lvl9pPr marL="3657600" indent="0" eaLnBrk="1" latinLnBrk="0" hangingPunct="1">
              <a:buNone/>
              <a:defRPr kumimoji="0" lang="es-ES" sz="900"/>
            </a:lvl9pPr>
          </a:lstStyle>
          <a:p>
            <a:pPr lvl="0" eaLnBrk="1" latinLnBrk="0" hangingPunct="1"/>
            <a:r>
              <a:rPr lang="es-ES" smtClean="0"/>
              <a:t>Haga clic para modificar el estilo de texto del patrón</a:t>
            </a:r>
          </a:p>
        </p:txBody>
      </p:sp>
      <p:sp>
        <p:nvSpPr>
          <p:cNvPr id="5" name="Date Placeholder 4"/>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28/03/2017</a:t>
            </a:fld>
            <a:endParaRPr kumimoji="0" lang="es-ES"/>
          </a:p>
        </p:txBody>
      </p:sp>
      <p:sp>
        <p:nvSpPr>
          <p:cNvPr id="6" name="Footer Placeholder 5"/>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7" name="Slide Number Placeholder 6"/>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ítulo y texto vertic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p>
            <a:fld id="{A258050E-B668-4FA7-85AD-C750C80A6E9B}" type="datetimeFigureOut">
              <a:pPr/>
              <a:t>28/03/2017</a:t>
            </a:fld>
            <a:endParaRPr kumimoji="0" lang="es-ES"/>
          </a:p>
        </p:txBody>
      </p:sp>
      <p:sp>
        <p:nvSpPr>
          <p:cNvPr id="5" name="Footer Placeholder 4"/>
          <p:cNvSpPr>
            <a:spLocks noGrp="1"/>
          </p:cNvSpPr>
          <p:nvPr>
            <p:ph type="ftr" sz="quarter" idx="11"/>
          </p:nvPr>
        </p:nvSpPr>
        <p:spPr/>
        <p:txBody>
          <a:bodyPr/>
          <a:lstStyle/>
          <a:p>
            <a:endParaRPr kumimoji="0" lang="es-ES"/>
          </a:p>
        </p:txBody>
      </p:sp>
      <p:sp>
        <p:nvSpPr>
          <p:cNvPr id="6" name="Slide Number Placeholder 5"/>
          <p:cNvSpPr>
            <a:spLocks noGrp="1"/>
          </p:cNvSpPr>
          <p:nvPr>
            <p:ph type="sldNum" sz="quarter" idx="12"/>
          </p:nvPr>
        </p:nvSpPr>
        <p:spPr/>
        <p:txBody>
          <a:bodyPr/>
          <a:lstStyle/>
          <a:p>
            <a:fld id="{240D5ECE-8B49-45CD-BE81-EF81920D1969}" type="slidenum">
              <a:pPr/>
              <a:t>‹Nº›</a:t>
            </a:fld>
            <a:endParaRPr kumimoji="0" lang="es-ES"/>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eaLnBrk="1" latinLnBrk="0" hangingPunct="1">
              <a:defRPr kumimoji="0" lang="es-ES" sz="2800" b="1" kern="1200" baseline="0">
                <a:solidFill>
                  <a:schemeClr val="bg1"/>
                </a:solidFill>
                <a:latin typeface="+mn-lt"/>
                <a:ea typeface="+mn-ea"/>
                <a:cs typeface="+mn-cs"/>
              </a:defRPr>
            </a:lvl1pPr>
          </a:lstStyle>
          <a:p>
            <a:r>
              <a:rPr kumimoji="0" lang="es-ES"/>
              <a:t>    Haga clic para modificar el estilo de título del patrón</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Texto y título vertic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pPr eaLnBrk="1" latinLnBrk="0" hangingPunct="1"/>
            <a:r>
              <a:rPr lang="es-ES" smtClean="0"/>
              <a:t>Haga clic para modificar el estilo de título del patrón</a:t>
            </a:r>
            <a:endParaRPr/>
          </a:p>
        </p:txBody>
      </p:sp>
      <p:sp>
        <p:nvSpPr>
          <p:cNvPr id="3" name="Vertical Text Placeholder 2"/>
          <p:cNvSpPr>
            <a:spLocks noGrp="1"/>
          </p:cNvSpPr>
          <p:nvPr>
            <p:ph type="body" orient="vert" idx="1"/>
          </p:nvPr>
        </p:nvSpPr>
        <p:spPr>
          <a:xfrm>
            <a:off x="457200" y="274638"/>
            <a:ext cx="5105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fld id="{A258050E-B668-4FA7-85AD-C750C80A6E9B}" type="datetimeFigureOut">
              <a:pPr/>
              <a:t>28/03/2017</a:t>
            </a:fld>
            <a:endParaRPr kumimoji="0" lang="es-ES"/>
          </a:p>
        </p:txBody>
      </p:sp>
      <p:sp>
        <p:nvSpPr>
          <p:cNvPr id="5" name="Footer Placeholder 4"/>
          <p:cNvSpPr>
            <a:spLocks noGrp="1"/>
          </p:cNvSpPr>
          <p:nvPr>
            <p:ph type="ftr" sz="quarter" idx="11"/>
          </p:nvPr>
        </p:nvSpPr>
        <p:spPr/>
        <p:txBody>
          <a:body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n blanco">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pPr/>
              <a:t>28/03/2017</a:t>
            </a:fld>
            <a:endParaRPr kumimoji="0" lang="es-ES"/>
          </a:p>
        </p:txBody>
      </p:sp>
      <p:sp>
        <p:nvSpPr>
          <p:cNvPr id="3" name="Footer Placeholder 2"/>
          <p:cNvSpPr>
            <a:spLocks noGrp="1"/>
          </p:cNvSpPr>
          <p:nvPr>
            <p:ph type="ftr" sz="quarter" idx="11"/>
          </p:nvPr>
        </p:nvSpPr>
        <p:spPr/>
        <p:txBody>
          <a:bodyPr/>
          <a:lstStyle/>
          <a:p>
            <a:endParaRPr kumimoji="0" lang="es-ES"/>
          </a:p>
        </p:txBody>
      </p:sp>
      <p:sp>
        <p:nvSpPr>
          <p:cNvPr id="4" name="Slide Number Placeholder 3"/>
          <p:cNvSpPr>
            <a:spLocks noGrp="1"/>
          </p:cNvSpPr>
          <p:nvPr>
            <p:ph type="sldNum" sz="quarter" idx="12"/>
          </p:nvPr>
        </p:nvSpPr>
        <p:spPr/>
        <p:txBody>
          <a:bodyPr/>
          <a:lstStyle/>
          <a:p>
            <a:fld id="{73820FCD-5F4C-4989-BE05-0A8208BCBC21}" type="slidenum">
              <a:pPr/>
              <a:t>‹Nº›</a:t>
            </a:fld>
            <a:endParaRPr kumimoji="0" lang="es-E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smtClean="0"/>
              <a:t>Haga clic para modificar el estilo de título del patrón</a:t>
            </a:r>
            <a:endParaRP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modificar el estilo de subtítulo del patrón</a:t>
            </a:r>
            <a:endParaRPr/>
          </a:p>
        </p:txBody>
      </p:sp>
      <p:sp>
        <p:nvSpPr>
          <p:cNvPr id="4" name="Date Placeholder 3"/>
          <p:cNvSpPr>
            <a:spLocks noGrp="1"/>
          </p:cNvSpPr>
          <p:nvPr>
            <p:ph type="dt" sz="half" idx="10"/>
          </p:nvPr>
        </p:nvSpPr>
        <p:spPr/>
        <p:txBody>
          <a:bodyPr/>
          <a:lstStyle/>
          <a:p>
            <a:fld id="{A8224893-DBDA-4BFA-9CE1-4BFE7CD0F8CF}" type="datetime1">
              <a:rPr lang="en-US">
                <a:solidFill>
                  <a:prstClr val="white">
                    <a:lumMod val="65000"/>
                    <a:lumOff val="35000"/>
                  </a:prstClr>
                </a:solidFill>
              </a:rPr>
              <a:pPr/>
              <a:t>3/28/2017</a:t>
            </a:fld>
            <a:endParaRPr>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a:solidFill>
                  <a:prstClr val="white">
                    <a:tint val="75000"/>
                  </a:prstClr>
                </a:solidFill>
              </a:rPr>
              <a:pPr/>
              <a:t>‹Nº›</a:t>
            </a:fld>
            <a:endParaRPr>
              <a:solidFill>
                <a:prstClr val="white">
                  <a:tint val="75000"/>
                </a:prstClr>
              </a:solidFill>
            </a:endParaRPr>
          </a:p>
        </p:txBody>
      </p:sp>
    </p:spTree>
    <p:extLst>
      <p:ext uri="{BB962C8B-B14F-4D97-AF65-F5344CB8AC3E}">
        <p14:creationId xmlns:p14="http://schemas.microsoft.com/office/powerpoint/2010/main" val="2307760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7B2D3E9E-A95C-48F2-B4BF-A71542E0BE9A}" type="datetime1">
              <a:rPr lang="en-US">
                <a:solidFill>
                  <a:prstClr val="white">
                    <a:lumMod val="65000"/>
                    <a:lumOff val="35000"/>
                  </a:prstClr>
                </a:solidFill>
              </a:rPr>
              <a:pPr/>
              <a:t>3/28/2017</a:t>
            </a:fld>
            <a:endParaRPr>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a:solidFill>
                  <a:prstClr val="white">
                    <a:tint val="75000"/>
                  </a:prstClr>
                </a:solidFill>
              </a:rPr>
              <a:pPr/>
              <a:t>‹Nº›</a:t>
            </a:fld>
            <a:endParaRPr>
              <a:solidFill>
                <a:prstClr val="white">
                  <a:tint val="75000"/>
                </a:prstClr>
              </a:solidFill>
            </a:endParaRPr>
          </a:p>
        </p:txBody>
      </p:sp>
    </p:spTree>
    <p:extLst>
      <p:ext uri="{BB962C8B-B14F-4D97-AF65-F5344CB8AC3E}">
        <p14:creationId xmlns:p14="http://schemas.microsoft.com/office/powerpoint/2010/main" val="699198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smtClean="0"/>
              <a:t>Haga clic para modificar el estilo de título del patrón</a:t>
            </a:r>
            <a:endParaRPr/>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50F84E2-2D7A-43CF-AC90-352A289A783A}" type="datetime1">
              <a:rPr lang="en-US">
                <a:solidFill>
                  <a:prstClr val="white">
                    <a:lumMod val="65000"/>
                    <a:lumOff val="35000"/>
                  </a:prstClr>
                </a:solidFill>
              </a:rPr>
              <a:pPr/>
              <a:t>3/28/2017</a:t>
            </a:fld>
            <a:endParaRPr>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a:solidFill>
                  <a:prstClr val="white">
                    <a:tint val="75000"/>
                  </a:prstClr>
                </a:solidFill>
              </a:rPr>
              <a:pPr/>
              <a:t>‹Nº›</a:t>
            </a:fld>
            <a:endParaRPr>
              <a:solidFill>
                <a:prstClr val="white">
                  <a:tint val="75000"/>
                </a:prstClr>
              </a:solidFill>
            </a:endParaRPr>
          </a:p>
        </p:txBody>
      </p:sp>
    </p:spTree>
    <p:extLst>
      <p:ext uri="{BB962C8B-B14F-4D97-AF65-F5344CB8AC3E}">
        <p14:creationId xmlns:p14="http://schemas.microsoft.com/office/powerpoint/2010/main" val="3872298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Content Placeholder 2"/>
          <p:cNvSpPr>
            <a:spLocks noGrp="1"/>
          </p:cNvSpPr>
          <p:nvPr>
            <p:ph sz="half" idx="1"/>
          </p:nvPr>
        </p:nvSpPr>
        <p:spPr>
          <a:xfrm>
            <a:off x="628650" y="1828801"/>
            <a:ext cx="3886200" cy="4351337"/>
          </a:xfrm>
        </p:spPr>
        <p:txBody>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Content Placeholder 3"/>
          <p:cNvSpPr>
            <a:spLocks noGrp="1"/>
          </p:cNvSpPr>
          <p:nvPr>
            <p:ph sz="half" idx="2"/>
          </p:nvPr>
        </p:nvSpPr>
        <p:spPr>
          <a:xfrm>
            <a:off x="4629150" y="1828801"/>
            <a:ext cx="3886200" cy="4351337"/>
          </a:xfrm>
        </p:spPr>
        <p:txBody>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Date Placeholder 4"/>
          <p:cNvSpPr>
            <a:spLocks noGrp="1"/>
          </p:cNvSpPr>
          <p:nvPr>
            <p:ph type="dt" sz="half" idx="10"/>
          </p:nvPr>
        </p:nvSpPr>
        <p:spPr/>
        <p:txBody>
          <a:bodyPr/>
          <a:lstStyle/>
          <a:p>
            <a:fld id="{F12952B5-7A2F-4CC8-B7CE-9234E21C2837}" type="datetime1">
              <a:rPr lang="en-US">
                <a:solidFill>
                  <a:prstClr val="white">
                    <a:lumMod val="65000"/>
                    <a:lumOff val="35000"/>
                  </a:prstClr>
                </a:solidFill>
              </a:rPr>
              <a:pPr/>
              <a:t>3/28/2017</a:t>
            </a:fld>
            <a:endParaRPr>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a:solidFill>
                  <a:prstClr val="white">
                    <a:tint val="75000"/>
                  </a:prstClr>
                </a:solidFill>
              </a:rPr>
              <a:pPr/>
              <a:t>‹Nº›</a:t>
            </a:fld>
            <a:endParaRPr>
              <a:solidFill>
                <a:prstClr val="white">
                  <a:tint val="75000"/>
                </a:prstClr>
              </a:solidFill>
            </a:endParaRPr>
          </a:p>
        </p:txBody>
      </p:sp>
    </p:spTree>
    <p:extLst>
      <p:ext uri="{BB962C8B-B14F-4D97-AF65-F5344CB8AC3E}">
        <p14:creationId xmlns:p14="http://schemas.microsoft.com/office/powerpoint/2010/main" val="1071744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936" y="1681851"/>
            <a:ext cx="3867150" cy="731520"/>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30936" y="2507550"/>
            <a:ext cx="3867150" cy="372825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Text Placeholder 4"/>
          <p:cNvSpPr>
            <a:spLocks noGrp="1"/>
          </p:cNvSpPr>
          <p:nvPr>
            <p:ph type="body" sz="quarter" idx="3"/>
          </p:nvPr>
        </p:nvSpPr>
        <p:spPr>
          <a:xfrm>
            <a:off x="4661299" y="1681851"/>
            <a:ext cx="3868340" cy="73152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1299" y="2507550"/>
            <a:ext cx="3868340" cy="372825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7" name="Date Placeholder 6"/>
          <p:cNvSpPr>
            <a:spLocks noGrp="1"/>
          </p:cNvSpPr>
          <p:nvPr>
            <p:ph type="dt" sz="half" idx="10"/>
          </p:nvPr>
        </p:nvSpPr>
        <p:spPr/>
        <p:txBody>
          <a:bodyPr/>
          <a:lstStyle/>
          <a:p>
            <a:fld id="{CE1DA07A-9201-4B4B-BAF2-015AFA30F520}" type="datetime1">
              <a:rPr lang="en-US">
                <a:solidFill>
                  <a:prstClr val="white">
                    <a:lumMod val="65000"/>
                    <a:lumOff val="35000"/>
                  </a:prstClr>
                </a:solidFill>
              </a:rPr>
              <a:pPr/>
              <a:t>3/28/2017</a:t>
            </a:fld>
            <a:endParaRPr>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a:solidFill>
                  <a:prstClr val="white">
                    <a:tint val="75000"/>
                  </a:prstClr>
                </a:solidFill>
              </a:rPr>
              <a:pPr/>
              <a:t>‹Nº›</a:t>
            </a:fld>
            <a:endParaRPr>
              <a:solidFill>
                <a:prstClr val="white">
                  <a:tint val="75000"/>
                </a:prstClr>
              </a:solidFill>
            </a:endParaRPr>
          </a:p>
        </p:txBody>
      </p:sp>
      <p:sp>
        <p:nvSpPr>
          <p:cNvPr id="10" name="Title 9"/>
          <p:cNvSpPr>
            <a:spLocks noGrp="1"/>
          </p:cNvSpPr>
          <p:nvPr>
            <p:ph type="title"/>
          </p:nvPr>
        </p:nvSpPr>
        <p:spPr/>
        <p:txBody>
          <a:bodyPr/>
          <a:lstStyle/>
          <a:p>
            <a:r>
              <a:rPr lang="es-ES" smtClean="0"/>
              <a:t>Haga clic para modificar el estilo de título del patrón</a:t>
            </a:r>
            <a:endParaRPr/>
          </a:p>
        </p:txBody>
      </p:sp>
    </p:spTree>
    <p:extLst>
      <p:ext uri="{BB962C8B-B14F-4D97-AF65-F5344CB8AC3E}">
        <p14:creationId xmlns:p14="http://schemas.microsoft.com/office/powerpoint/2010/main" val="342529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eaLnBrk="1" latinLnBrk="0" hangingPunct="1">
              <a:defRPr kumimoji="0" lang="es-ES" sz="3000" b="1" cap="all"/>
            </a:lvl1pPr>
          </a:lstStyle>
          <a:p>
            <a:pPr eaLnBrk="1" latinLnBrk="0" hangingPunct="1"/>
            <a:r>
              <a:rPr lang="es-ES" smtClean="0"/>
              <a:t>Haga clic para modificar el estilo de título del patrón</a:t>
            </a:r>
            <a:endParaRPr/>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es-ES" sz="1800">
                <a:solidFill>
                  <a:schemeClr val="tx1">
                    <a:lumMod val="65000"/>
                    <a:lumOff val="35000"/>
                  </a:schemeClr>
                </a:solidFill>
              </a:defRPr>
            </a:lvl1pPr>
            <a:lvl2pPr marL="457200" indent="0" eaLnBrk="1" latinLnBrk="0" hangingPunct="1">
              <a:buNone/>
              <a:defRPr kumimoji="0" lang="es-ES" sz="1800">
                <a:solidFill>
                  <a:schemeClr val="tx1">
                    <a:tint val="75000"/>
                  </a:schemeClr>
                </a:solidFill>
              </a:defRPr>
            </a:lvl2pPr>
            <a:lvl3pPr marL="914400" indent="0" eaLnBrk="1" latinLnBrk="0" hangingPunct="1">
              <a:buNone/>
              <a:defRPr kumimoji="0" lang="es-ES" sz="1600">
                <a:solidFill>
                  <a:schemeClr val="tx1">
                    <a:tint val="75000"/>
                  </a:schemeClr>
                </a:solidFill>
              </a:defRPr>
            </a:lvl3pPr>
            <a:lvl4pPr marL="1371600" indent="0" eaLnBrk="1" latinLnBrk="0" hangingPunct="1">
              <a:buNone/>
              <a:defRPr kumimoji="0" lang="es-ES" sz="1400">
                <a:solidFill>
                  <a:schemeClr val="tx1">
                    <a:tint val="75000"/>
                  </a:schemeClr>
                </a:solidFill>
              </a:defRPr>
            </a:lvl4pPr>
            <a:lvl5pPr marL="1828800" indent="0" eaLnBrk="1" latinLnBrk="0" hangingPunct="1">
              <a:buNone/>
              <a:defRPr kumimoji="0" lang="es-ES" sz="1400">
                <a:solidFill>
                  <a:schemeClr val="tx1">
                    <a:tint val="75000"/>
                  </a:schemeClr>
                </a:solidFill>
              </a:defRPr>
            </a:lvl5pPr>
            <a:lvl6pPr marL="2286000" indent="0" eaLnBrk="1" latinLnBrk="0" hangingPunct="1">
              <a:buNone/>
              <a:defRPr kumimoji="0" lang="es-ES" sz="1400">
                <a:solidFill>
                  <a:schemeClr val="tx1">
                    <a:tint val="75000"/>
                  </a:schemeClr>
                </a:solidFill>
              </a:defRPr>
            </a:lvl6pPr>
            <a:lvl7pPr marL="2743200" indent="0" eaLnBrk="1" latinLnBrk="0" hangingPunct="1">
              <a:buNone/>
              <a:defRPr kumimoji="0" lang="es-ES" sz="1400">
                <a:solidFill>
                  <a:schemeClr val="tx1">
                    <a:tint val="75000"/>
                  </a:schemeClr>
                </a:solidFill>
              </a:defRPr>
            </a:lvl7pPr>
            <a:lvl8pPr marL="3200400" indent="0" eaLnBrk="1" latinLnBrk="0" hangingPunct="1">
              <a:buNone/>
              <a:defRPr kumimoji="0" lang="es-ES" sz="1400">
                <a:solidFill>
                  <a:schemeClr val="tx1">
                    <a:tint val="75000"/>
                  </a:schemeClr>
                </a:solidFill>
              </a:defRPr>
            </a:lvl8pPr>
            <a:lvl9pPr marL="3657600" indent="0" eaLnBrk="1" latinLnBrk="0" hangingPunct="1">
              <a:buNone/>
              <a:defRPr kumimoji="0" lang="es-ES" sz="1400">
                <a:solidFill>
                  <a:schemeClr val="tx1">
                    <a:tint val="75000"/>
                  </a:schemeClr>
                </a:solidFill>
              </a:defRPr>
            </a:lvl9pPr>
          </a:lstStyle>
          <a:p>
            <a:pPr lvl="0" eaLnBrk="1" latinLnBrk="0" hangingPunct="1"/>
            <a:r>
              <a:rPr lang="es-ES" smtClean="0"/>
              <a:t>Haga clic para modificar el estilo de texto del patrón</a:t>
            </a:r>
          </a:p>
        </p:txBody>
      </p:sp>
      <p:sp>
        <p:nvSpPr>
          <p:cNvPr id="5" name="Footer Placeholder 4"/>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ES"/>
              <a:t>             </a:t>
            </a: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ES">
                <a:solidFill>
                  <a:srgbClr val="FF6600"/>
                </a:solidFill>
              </a:rPr>
              <a:t>           </a:t>
            </a: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ES"/>
              <a:t>       </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a:solidFill>
                  <a:prstClr val="white">
                    <a:lumMod val="65000"/>
                    <a:lumOff val="35000"/>
                  </a:prstClr>
                </a:solidFill>
              </a:rPr>
              <a:pPr/>
              <a:t>3/28/2017</a:t>
            </a:fld>
            <a:endParaRPr>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a:solidFill>
                  <a:prstClr val="white">
                    <a:tint val="75000"/>
                  </a:prstClr>
                </a:solidFill>
              </a:rPr>
              <a:pPr/>
              <a:t>‹Nº›</a:t>
            </a:fld>
            <a:endParaRPr>
              <a:solidFill>
                <a:prstClr val="white">
                  <a:tint val="75000"/>
                </a:prstClr>
              </a:solidFill>
            </a:endParaRPr>
          </a:p>
        </p:txBody>
      </p:sp>
      <p:sp>
        <p:nvSpPr>
          <p:cNvPr id="6" name="Title 5"/>
          <p:cNvSpPr>
            <a:spLocks noGrp="1"/>
          </p:cNvSpPr>
          <p:nvPr>
            <p:ph type="title"/>
          </p:nvPr>
        </p:nvSpPr>
        <p:spPr/>
        <p:txBody>
          <a:bodyPr/>
          <a:lstStyle/>
          <a:p>
            <a:r>
              <a:rPr lang="es-ES" smtClean="0"/>
              <a:t>Haga clic para modificar el estilo de título del patrón</a:t>
            </a:r>
            <a:endParaRPr/>
          </a:p>
        </p:txBody>
      </p:sp>
    </p:spTree>
    <p:extLst>
      <p:ext uri="{BB962C8B-B14F-4D97-AF65-F5344CB8AC3E}">
        <p14:creationId xmlns:p14="http://schemas.microsoft.com/office/powerpoint/2010/main" val="37335577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a:solidFill>
                  <a:prstClr val="white">
                    <a:lumMod val="65000"/>
                    <a:lumOff val="35000"/>
                  </a:prstClr>
                </a:solidFill>
              </a:rPr>
              <a:pPr/>
              <a:t>3/28/2017</a:t>
            </a:fld>
            <a:endParaRPr>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a:solidFill>
                  <a:prstClr val="white">
                    <a:tint val="75000"/>
                  </a:prstClr>
                </a:solidFill>
              </a:rPr>
              <a:pPr/>
              <a:t>‹Nº›</a:t>
            </a:fld>
            <a:endParaRPr>
              <a:solidFill>
                <a:prstClr val="white">
                  <a:tint val="75000"/>
                </a:prstClr>
              </a:solidFill>
            </a:endParaRPr>
          </a:p>
        </p:txBody>
      </p:sp>
    </p:spTree>
    <p:extLst>
      <p:ext uri="{BB962C8B-B14F-4D97-AF65-F5344CB8AC3E}">
        <p14:creationId xmlns:p14="http://schemas.microsoft.com/office/powerpoint/2010/main" val="125836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smtClean="0"/>
              <a:t>Haga clic para modificar el estilo de título del patrón</a:t>
            </a:r>
            <a:endParaRPr/>
          </a:p>
        </p:txBody>
      </p:sp>
      <p:sp>
        <p:nvSpPr>
          <p:cNvPr id="3" name="Content Placeholder 2"/>
          <p:cNvSpPr>
            <a:spLocks noGrp="1"/>
          </p:cNvSpPr>
          <p:nvPr>
            <p:ph idx="1"/>
          </p:nvPr>
        </p:nvSpPr>
        <p:spPr>
          <a:xfrm>
            <a:off x="3886200" y="990600"/>
            <a:ext cx="4529613"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100000"/>
              </a:lnSpc>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F6E2C9B-5FA2-460D-9BE7-B0812FC2A6FF}" type="datetime1">
              <a:rPr lang="en-US">
                <a:solidFill>
                  <a:prstClr val="white">
                    <a:lumMod val="65000"/>
                    <a:lumOff val="35000"/>
                  </a:prstClr>
                </a:solidFill>
              </a:rPr>
              <a:pPr/>
              <a:t>3/28/2017</a:t>
            </a:fld>
            <a:endParaRPr>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a:solidFill>
                  <a:prstClr val="white">
                    <a:tint val="75000"/>
                  </a:prstClr>
                </a:solidFill>
              </a:rPr>
              <a:pPr/>
              <a:t>‹Nº›</a:t>
            </a:fld>
            <a:endParaRPr>
              <a:solidFill>
                <a:prstClr val="white">
                  <a:tint val="75000"/>
                </a:prstClr>
              </a:solidFill>
            </a:endParaRPr>
          </a:p>
        </p:txBody>
      </p:sp>
    </p:spTree>
    <p:extLst>
      <p:ext uri="{BB962C8B-B14F-4D97-AF65-F5344CB8AC3E}">
        <p14:creationId xmlns:p14="http://schemas.microsoft.com/office/powerpoint/2010/main" val="8906549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smtClean="0"/>
              <a:t>Haga clic para modificar el estilo de título del patrón</a:t>
            </a:r>
            <a:endParaRPr/>
          </a:p>
        </p:txBody>
      </p:sp>
      <p:sp>
        <p:nvSpPr>
          <p:cNvPr id="3" name="Picture Placeholder 2"/>
          <p:cNvSpPr>
            <a:spLocks noGrp="1"/>
          </p:cNvSpPr>
          <p:nvPr>
            <p:ph type="pic" idx="1"/>
          </p:nvPr>
        </p:nvSpPr>
        <p:spPr>
          <a:xfrm>
            <a:off x="3886200" y="990600"/>
            <a:ext cx="4530852"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100000"/>
              </a:lnSpc>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D374940-A916-4C8B-9648-02A2D3898F9E}" type="datetime1">
              <a:rPr lang="en-US">
                <a:solidFill>
                  <a:prstClr val="white">
                    <a:lumMod val="65000"/>
                    <a:lumOff val="35000"/>
                  </a:prstClr>
                </a:solidFill>
              </a:rPr>
              <a:pPr/>
              <a:t>3/28/2017</a:t>
            </a:fld>
            <a:endParaRPr>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a:solidFill>
                  <a:prstClr val="white">
                    <a:tint val="75000"/>
                  </a:prstClr>
                </a:solidFill>
              </a:rPr>
              <a:pPr/>
              <a:t>‹Nº›</a:t>
            </a:fld>
            <a:endParaRPr>
              <a:solidFill>
                <a:prstClr val="white">
                  <a:tint val="75000"/>
                </a:prstClr>
              </a:solidFill>
            </a:endParaRPr>
          </a:p>
        </p:txBody>
      </p:sp>
    </p:spTree>
    <p:extLst>
      <p:ext uri="{BB962C8B-B14F-4D97-AF65-F5344CB8AC3E}">
        <p14:creationId xmlns:p14="http://schemas.microsoft.com/office/powerpoint/2010/main" val="268704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5F4E5243-F52A-4D37-9694-EB26C6C31910}" type="datetime1">
              <a:rPr lang="en-US">
                <a:solidFill>
                  <a:prstClr val="white">
                    <a:lumMod val="65000"/>
                    <a:lumOff val="35000"/>
                  </a:prstClr>
                </a:solidFill>
              </a:rPr>
              <a:pPr/>
              <a:t>3/28/2017</a:t>
            </a:fld>
            <a:endParaRPr>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a:solidFill>
                  <a:prstClr val="white">
                    <a:tint val="75000"/>
                  </a:prstClr>
                </a:solidFill>
              </a:rPr>
              <a:pPr/>
              <a:t>‹Nº›</a:t>
            </a:fld>
            <a:endParaRPr>
              <a:solidFill>
                <a:prstClr val="white">
                  <a:tint val="75000"/>
                </a:prstClr>
              </a:solidFill>
            </a:endParaRPr>
          </a:p>
        </p:txBody>
      </p:sp>
    </p:spTree>
    <p:extLst>
      <p:ext uri="{BB962C8B-B14F-4D97-AF65-F5344CB8AC3E}">
        <p14:creationId xmlns:p14="http://schemas.microsoft.com/office/powerpoint/2010/main" val="624659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smtClean="0"/>
              <a:t>Haga clic para modificar el estilo de título del patrón</a:t>
            </a:r>
            <a:endParaRPr/>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3A77B6E1-634A-48DC-9E8B-D894023267EF}" type="datetime1">
              <a:rPr lang="en-US">
                <a:solidFill>
                  <a:prstClr val="white">
                    <a:lumMod val="65000"/>
                    <a:lumOff val="35000"/>
                  </a:prstClr>
                </a:solidFill>
              </a:rPr>
              <a:pPr/>
              <a:t>3/28/2017</a:t>
            </a:fld>
            <a:endParaRPr>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a:solidFill>
                  <a:prstClr val="white">
                    <a:tint val="75000"/>
                  </a:prstClr>
                </a:solidFill>
              </a:rPr>
              <a:pPr/>
              <a:t>‹Nº›</a:t>
            </a:fld>
            <a:endParaRPr>
              <a:solidFill>
                <a:prstClr val="white">
                  <a:tint val="75000"/>
                </a:prstClr>
              </a:solidFill>
            </a:endParaRPr>
          </a:p>
        </p:txBody>
      </p:sp>
    </p:spTree>
    <p:extLst>
      <p:ext uri="{BB962C8B-B14F-4D97-AF65-F5344CB8AC3E}">
        <p14:creationId xmlns:p14="http://schemas.microsoft.com/office/powerpoint/2010/main" val="53488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ítulo y contenid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es-ES" sz="3000" b="0">
                <a:solidFill>
                  <a:schemeClr val="tx1">
                    <a:lumMod val="85000"/>
                    <a:lumOff val="15000"/>
                  </a:schemeClr>
                </a:solidFill>
              </a:defRPr>
            </a:lvl1pPr>
          </a:lstStyle>
          <a:p>
            <a:pPr eaLnBrk="1" latinLnBrk="0" hangingPunct="1"/>
            <a:r>
              <a:rPr lang="es-ES" smtClean="0"/>
              <a:t>Haga clic para modificar el estilo de título del patrón</a:t>
            </a:r>
            <a:endParaRPr/>
          </a:p>
        </p:txBody>
      </p:sp>
      <p:sp>
        <p:nvSpPr>
          <p:cNvPr id="3" name="Content Placeholder 2"/>
          <p:cNvSpPr>
            <a:spLocks noGrp="1"/>
          </p:cNvSpPr>
          <p:nvPr>
            <p:ph idx="1"/>
          </p:nvPr>
        </p:nvSpPr>
        <p:spPr/>
        <p:txBody>
          <a:bodyPr/>
          <a:lstStyle>
            <a:lvl1pPr eaLnBrk="1" latinLnBrk="0" hangingPunct="1">
              <a:defRPr kumimoji="0" lang="es-ES">
                <a:solidFill>
                  <a:schemeClr val="tx1">
                    <a:lumMod val="85000"/>
                    <a:lumOff val="15000"/>
                  </a:schemeClr>
                </a:solidFill>
              </a:defRPr>
            </a:lvl1pPr>
            <a:lvl2pPr eaLnBrk="1" latinLnBrk="0" hangingPunct="1">
              <a:defRPr kumimoji="0" lang="es-ES">
                <a:solidFill>
                  <a:schemeClr val="tx1">
                    <a:lumMod val="85000"/>
                    <a:lumOff val="15000"/>
                  </a:schemeClr>
                </a:solidFill>
              </a:defRPr>
            </a:lvl2pPr>
            <a:lvl3pPr eaLnBrk="1" latinLnBrk="0" hangingPunct="1">
              <a:defRPr kumimoji="0" lang="es-ES">
                <a:solidFill>
                  <a:schemeClr val="tx1">
                    <a:lumMod val="85000"/>
                    <a:lumOff val="15000"/>
                  </a:schemeClr>
                </a:solidFill>
              </a:defRPr>
            </a:lvl3pPr>
            <a:lvl4pPr eaLnBrk="1" latinLnBrk="0" hangingPunct="1">
              <a:defRPr kumimoji="0" lang="es-ES">
                <a:solidFill>
                  <a:schemeClr val="tx1">
                    <a:lumMod val="85000"/>
                    <a:lumOff val="15000"/>
                  </a:schemeClr>
                </a:solidFill>
              </a:defRPr>
            </a:lvl4pPr>
            <a:lvl5pPr eaLnBrk="1" latinLnBrk="0" hangingPunct="1">
              <a:defRPr kumimoji="0" lang="es-ES">
                <a:solidFill>
                  <a:schemeClr val="tx1">
                    <a:lumMod val="85000"/>
                    <a:lumOff val="15000"/>
                  </a:schemeClr>
                </a:solidFill>
              </a:defRPr>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Date Placeholder 3"/>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fld id="{A258050E-B668-4FA7-85AD-C750C80A6E9B}" type="datetimeFigureOut">
              <a:pPr/>
              <a:t>28/03/2017</a:t>
            </a:fld>
            <a:endParaRPr kumimoji="0" lang="es-ES"/>
          </a:p>
        </p:txBody>
      </p:sp>
      <p:sp>
        <p:nvSpPr>
          <p:cNvPr id="5" name="Footer Placeholder 4"/>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a:p>
        </p:txBody>
      </p:sp>
      <p:sp>
        <p:nvSpPr>
          <p:cNvPr id="6" name="Slide Number Placeholder 5"/>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contenido: Énf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es-ES" smtClean="0"/>
              <a:t>Haga clic para modificar el estilo de título del patrón</a:t>
            </a:r>
            <a:endParaRPr/>
          </a:p>
        </p:txBody>
      </p:sp>
      <p:sp>
        <p:nvSpPr>
          <p:cNvPr id="3" name="Date Placeholder 2"/>
          <p:cNvSpPr>
            <a:spLocks noGrp="1"/>
          </p:cNvSpPr>
          <p:nvPr>
            <p:ph type="dt" sz="half" idx="10"/>
          </p:nvPr>
        </p:nvSpPr>
        <p:spPr/>
        <p:txBody>
          <a:bodyPr/>
          <a:lstStyle>
            <a:lvl1pPr eaLnBrk="1" latinLnBrk="0" hangingPunct="1">
              <a:defRPr kumimoji="0" lang="es-ES">
                <a:solidFill>
                  <a:schemeClr val="tx1">
                    <a:lumMod val="85000"/>
                    <a:lumOff val="15000"/>
                  </a:schemeClr>
                </a:solidFill>
              </a:defRPr>
            </a:lvl1pPr>
          </a:lstStyle>
          <a:p>
            <a:fld id="{A258050E-B668-4FA7-85AD-C750C80A6E9B}" type="datetimeFigureOut">
              <a:pPr/>
              <a:t>28/03/2017</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tx1">
                    <a:lumMod val="85000"/>
                    <a:lumOff val="15000"/>
                  </a:schemeClr>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tx1">
                    <a:lumMod val="85000"/>
                    <a:lumOff val="15000"/>
                  </a:schemeClr>
                </a:solidFill>
              </a:defRPr>
            </a:lvl1pPr>
          </a:lstStyle>
          <a:p>
            <a:fld id="{240D5ECE-8B49-45CD-BE81-EF81920D1969}" type="slidenum">
              <a:pPr/>
              <a:t>‹Nº›</a:t>
            </a:fld>
            <a:endParaRPr kumimoji="0" lang="es-ES"/>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es-ES">
                <a:solidFill>
                  <a:schemeClr val="tx1">
                    <a:lumMod val="85000"/>
                    <a:lumOff val="15000"/>
                  </a:schemeClr>
                </a:solidFill>
              </a:defRPr>
            </a:lvl1pPr>
            <a:lvl2pPr eaLnBrk="1" latinLnBrk="0" hangingPunct="1">
              <a:defRPr kumimoji="0" lang="es-ES">
                <a:solidFill>
                  <a:schemeClr val="tx1">
                    <a:lumMod val="85000"/>
                    <a:lumOff val="15000"/>
                  </a:schemeClr>
                </a:solidFill>
              </a:defRPr>
            </a:lvl2pPr>
            <a:lvl3pPr eaLnBrk="1" latinLnBrk="0" hangingPunct="1">
              <a:defRPr kumimoji="0" lang="es-ES">
                <a:solidFill>
                  <a:schemeClr val="tx1">
                    <a:lumMod val="85000"/>
                    <a:lumOff val="15000"/>
                  </a:schemeClr>
                </a:solidFill>
              </a:defRPr>
            </a:lvl3pPr>
            <a:lvl4pPr eaLnBrk="1" latinLnBrk="0" hangingPunct="1">
              <a:defRPr kumimoji="0" lang="es-ES">
                <a:solidFill>
                  <a:schemeClr val="tx1">
                    <a:lumMod val="85000"/>
                    <a:lumOff val="15000"/>
                  </a:schemeClr>
                </a:solidFill>
              </a:defRPr>
            </a:lvl4pPr>
            <a:lvl5pPr eaLnBrk="1" latinLnBrk="0" hangingPunct="1">
              <a:defRPr kumimoji="0" lang="es-ES">
                <a:solidFill>
                  <a:schemeClr val="tx1">
                    <a:lumMod val="85000"/>
                    <a:lumOff val="15000"/>
                  </a:schemeClr>
                </a:solidFill>
              </a:defRPr>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Dos objeto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eaLnBrk="1" latinLnBrk="0" hangingPunct="1">
              <a:defRPr kumimoji="0" lang="es-ES" sz="2800">
                <a:solidFill>
                  <a:schemeClr val="bg1"/>
                </a:solidFill>
              </a:defRPr>
            </a:lvl1pPr>
          </a:lstStyle>
          <a:p>
            <a:pPr eaLnBrk="1" latinLnBrk="0" hangingPunct="1"/>
            <a:r>
              <a:rPr lang="es-ES" smtClean="0"/>
              <a:t>Haga clic para modificar el estilo de título del patrón</a:t>
            </a:r>
            <a:endParaRPr/>
          </a:p>
        </p:txBody>
      </p:sp>
      <p:sp>
        <p:nvSpPr>
          <p:cNvPr id="3" name="Content Placeholder 2"/>
          <p:cNvSpPr>
            <a:spLocks noGrp="1"/>
          </p:cNvSpPr>
          <p:nvPr>
            <p:ph sz="half" idx="1"/>
          </p:nvPr>
        </p:nvSpPr>
        <p:spPr>
          <a:xfrm>
            <a:off x="457200" y="1676402"/>
            <a:ext cx="4038600" cy="3971455"/>
          </a:xfrm>
        </p:spPr>
        <p:txBody>
          <a:bodyPr/>
          <a:lstStyle>
            <a:lvl1pPr eaLnBrk="1" latinLnBrk="0" hangingPunct="1">
              <a:defRPr kumimoji="0" lang="es-ES" sz="2800">
                <a:solidFill>
                  <a:schemeClr val="tx1">
                    <a:lumMod val="85000"/>
                    <a:lumOff val="15000"/>
                  </a:schemeClr>
                </a:solidFill>
              </a:defRPr>
            </a:lvl1pPr>
            <a:lvl2pPr eaLnBrk="1" latinLnBrk="0" hangingPunct="1">
              <a:defRPr kumimoji="0" lang="es-ES" sz="2400">
                <a:solidFill>
                  <a:schemeClr val="tx1">
                    <a:lumMod val="85000"/>
                    <a:lumOff val="15000"/>
                  </a:schemeClr>
                </a:solidFill>
              </a:defRPr>
            </a:lvl2pPr>
            <a:lvl3pPr eaLnBrk="1" latinLnBrk="0" hangingPunct="1">
              <a:defRPr kumimoji="0" lang="es-ES" sz="2000">
                <a:solidFill>
                  <a:schemeClr val="tx1">
                    <a:lumMod val="85000"/>
                    <a:lumOff val="15000"/>
                  </a:schemeClr>
                </a:solidFill>
              </a:defRPr>
            </a:lvl3pPr>
            <a:lvl4pPr eaLnBrk="1" latinLnBrk="0" hangingPunct="1">
              <a:defRPr kumimoji="0" lang="es-ES" sz="1800">
                <a:solidFill>
                  <a:schemeClr val="tx1">
                    <a:lumMod val="85000"/>
                    <a:lumOff val="15000"/>
                  </a:schemeClr>
                </a:solidFill>
              </a:defRPr>
            </a:lvl4pPr>
            <a:lvl5pPr eaLnBrk="1" latinLnBrk="0" hangingPunct="1">
              <a:defRPr kumimoji="0" lang="es-ES" sz="1800">
                <a:solidFill>
                  <a:schemeClr val="tx1">
                    <a:lumMod val="85000"/>
                    <a:lumOff val="15000"/>
                  </a:schemeClr>
                </a:solidFill>
              </a:defRPr>
            </a:lvl5pPr>
            <a:lvl6pPr eaLnBrk="1" latinLnBrk="0" hangingPunct="1">
              <a:defRPr kumimoji="0" lang="es-ES" sz="1800"/>
            </a:lvl6pPr>
            <a:lvl7pPr eaLnBrk="1" latinLnBrk="0" hangingPunct="1">
              <a:defRPr kumimoji="0" lang="es-ES" sz="1800"/>
            </a:lvl7pPr>
            <a:lvl8pPr eaLnBrk="1" latinLnBrk="0" hangingPunct="1">
              <a:defRPr kumimoji="0" lang="es-ES" sz="1800"/>
            </a:lvl8pPr>
            <a:lvl9pPr eaLnBrk="1" latinLnBrk="0" hangingPunct="1">
              <a:defRPr kumimoji="0" lang="es-ES" sz="18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Content Placeholder 3"/>
          <p:cNvSpPr>
            <a:spLocks noGrp="1"/>
          </p:cNvSpPr>
          <p:nvPr>
            <p:ph sz="half" idx="2"/>
          </p:nvPr>
        </p:nvSpPr>
        <p:spPr>
          <a:xfrm>
            <a:off x="4648200" y="1676400"/>
            <a:ext cx="4038600" cy="3971454"/>
          </a:xfrm>
        </p:spPr>
        <p:txBody>
          <a:bodyPr/>
          <a:lstStyle>
            <a:lvl1pPr eaLnBrk="1" latinLnBrk="0" hangingPunct="1">
              <a:defRPr kumimoji="0" lang="es-ES" sz="2800">
                <a:solidFill>
                  <a:schemeClr val="tx1">
                    <a:lumMod val="85000"/>
                    <a:lumOff val="15000"/>
                  </a:schemeClr>
                </a:solidFill>
              </a:defRPr>
            </a:lvl1pPr>
            <a:lvl2pPr eaLnBrk="1" latinLnBrk="0" hangingPunct="1">
              <a:defRPr kumimoji="0" lang="es-ES" sz="2400">
                <a:solidFill>
                  <a:schemeClr val="tx1">
                    <a:lumMod val="85000"/>
                    <a:lumOff val="15000"/>
                  </a:schemeClr>
                </a:solidFill>
              </a:defRPr>
            </a:lvl2pPr>
            <a:lvl3pPr eaLnBrk="1" latinLnBrk="0" hangingPunct="1">
              <a:defRPr kumimoji="0" lang="es-ES" sz="2000">
                <a:solidFill>
                  <a:schemeClr val="tx1">
                    <a:lumMod val="85000"/>
                    <a:lumOff val="15000"/>
                  </a:schemeClr>
                </a:solidFill>
              </a:defRPr>
            </a:lvl3pPr>
            <a:lvl4pPr eaLnBrk="1" latinLnBrk="0" hangingPunct="1">
              <a:defRPr kumimoji="0" lang="es-ES" sz="1800">
                <a:solidFill>
                  <a:schemeClr val="tx1">
                    <a:lumMod val="85000"/>
                    <a:lumOff val="15000"/>
                  </a:schemeClr>
                </a:solidFill>
              </a:defRPr>
            </a:lvl4pPr>
            <a:lvl5pPr eaLnBrk="1" latinLnBrk="0" hangingPunct="1">
              <a:defRPr kumimoji="0" lang="es-ES" sz="1800">
                <a:solidFill>
                  <a:schemeClr val="tx1">
                    <a:lumMod val="85000"/>
                    <a:lumOff val="15000"/>
                  </a:schemeClr>
                </a:solidFill>
              </a:defRPr>
            </a:lvl5pPr>
            <a:lvl6pPr eaLnBrk="1" latinLnBrk="0" hangingPunct="1">
              <a:defRPr kumimoji="0" lang="es-ES" sz="1800"/>
            </a:lvl6pPr>
            <a:lvl7pPr eaLnBrk="1" latinLnBrk="0" hangingPunct="1">
              <a:defRPr kumimoji="0" lang="es-ES" sz="1800"/>
            </a:lvl7pPr>
            <a:lvl8pPr eaLnBrk="1" latinLnBrk="0" hangingPunct="1">
              <a:defRPr kumimoji="0" lang="es-ES" sz="1800"/>
            </a:lvl8pPr>
            <a:lvl9pPr eaLnBrk="1" latinLnBrk="0" hangingPunct="1">
              <a:defRPr kumimoji="0" lang="es-ES" sz="18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5" name="Date Placeholder 4"/>
          <p:cNvSpPr>
            <a:spLocks noGrp="1"/>
          </p:cNvSpPr>
          <p:nvPr>
            <p:ph type="dt" sz="half" idx="10"/>
          </p:nvPr>
        </p:nvSpPr>
        <p:spPr/>
        <p:txBody>
          <a:bodyPr/>
          <a:lstStyle/>
          <a:p>
            <a:fld id="{A258050E-B668-4FA7-85AD-C750C80A6E9B}" type="datetimeFigureOut">
              <a:pPr/>
              <a:t>28/03/2017</a:t>
            </a:fld>
            <a:endParaRPr kumimoji="0" lang="es-ES"/>
          </a:p>
        </p:txBody>
      </p:sp>
      <p:sp>
        <p:nvSpPr>
          <p:cNvPr id="6" name="Footer Placeholder 5"/>
          <p:cNvSpPr>
            <a:spLocks noGrp="1"/>
          </p:cNvSpPr>
          <p:nvPr>
            <p:ph type="ftr" sz="quarter" idx="11"/>
          </p:nvPr>
        </p:nvSpPr>
        <p:spPr/>
        <p:txBody>
          <a:bodyPr/>
          <a:lstStyle/>
          <a:p>
            <a:endParaRPr kumimoji="0" lang="es-ES"/>
          </a:p>
        </p:txBody>
      </p:sp>
      <p:sp>
        <p:nvSpPr>
          <p:cNvPr id="7" name="Slide Number Placeholder 6"/>
          <p:cNvSpPr>
            <a:spLocks noGrp="1"/>
          </p:cNvSpPr>
          <p:nvPr>
            <p:ph type="sldNum" sz="quarter" idx="12"/>
          </p:nvPr>
        </p:nvSpPr>
        <p:spPr/>
        <p:txBody>
          <a:body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28/03/2017</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es-ES"/>
            </a:lvl1pPr>
          </a:lstStyle>
          <a:p>
            <a:pPr eaLnBrk="1" latinLnBrk="0" hangingPunct="1"/>
            <a:r>
              <a:rPr lang="es-ES" smtClean="0"/>
              <a:t>Haga clic para modificar el estilo de título del patrón</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ólo el título: Énf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pPr/>
              <a:t>28/03/2017</a:t>
            </a:fld>
            <a:endParaRPr kumimoji="0" lang="es-ES"/>
          </a:p>
        </p:txBody>
      </p:sp>
      <p:sp>
        <p:nvSpPr>
          <p:cNvPr id="3" name="Footer Placeholder 2"/>
          <p:cNvSpPr>
            <a:spLocks noGrp="1"/>
          </p:cNvSpPr>
          <p:nvPr>
            <p:ph type="ftr" sz="quarter" idx="11"/>
          </p:nvPr>
        </p:nvSpPr>
        <p:spPr/>
        <p:txBody>
          <a:bodyPr/>
          <a:lstStyle/>
          <a:p>
            <a:endParaRPr kumimoji="0" lang="es-ES"/>
          </a:p>
        </p:txBody>
      </p:sp>
      <p:sp>
        <p:nvSpPr>
          <p:cNvPr id="4" name="Slide Number Placeholder 3"/>
          <p:cNvSpPr>
            <a:spLocks noGrp="1"/>
          </p:cNvSpPr>
          <p:nvPr>
            <p:ph type="sldNum" sz="quarter" idx="12"/>
          </p:nvPr>
        </p:nvSpPr>
        <p:spPr/>
        <p:txBody>
          <a:bodyPr/>
          <a:lstStyle/>
          <a:p>
            <a:fld id="{240D5ECE-8B49-45CD-BE81-EF81920D1969}" type="slidenum">
              <a:pPr/>
              <a:t>‹Nº›</a:t>
            </a:fld>
            <a:endParaRPr kumimoji="0" lang="es-ES"/>
          </a:p>
        </p:txBody>
      </p:sp>
      <p:sp>
        <p:nvSpPr>
          <p:cNvPr id="6" name="Title 1"/>
          <p:cNvSpPr>
            <a:spLocks noGrp="1"/>
          </p:cNvSpPr>
          <p:nvPr>
            <p:ph type="title" hasCustomPrompt="1"/>
          </p:nvPr>
        </p:nvSpPr>
        <p:spPr>
          <a:xfrm>
            <a:off x="290400" y="3081000"/>
            <a:ext cx="8686800" cy="1095600"/>
          </a:xfrm>
        </p:spPr>
        <p:txBody>
          <a:bodyPr>
            <a:normAutofit/>
          </a:bodyPr>
          <a:lstStyle>
            <a:lvl1pPr algn="ctr" eaLnBrk="1" latinLnBrk="0" hangingPunct="1">
              <a:defRPr kumimoji="0" lang="es-ES"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kumimoji="0" lang="es-ES"/>
              <a:t>Haga clic para modificar el estilo de título del patrón</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es-ES" sz="2800" kern="1200">
                <a:solidFill>
                  <a:srgbClr val="2E507A">
                    <a:alpha val="81000"/>
                  </a:srgbClr>
                </a:solidFill>
                <a:latin typeface="+mn-lt"/>
                <a:ea typeface="+mn-ea"/>
                <a:cs typeface="+mn-cs"/>
              </a:defRPr>
            </a:lvl1pPr>
            <a:lvl2pPr marL="457200" indent="0" eaLnBrk="1" latinLnBrk="0" hangingPunct="1">
              <a:buNone/>
              <a:defRPr kumimoji="0" lang="es-ES" sz="2000" b="1"/>
            </a:lvl2pPr>
            <a:lvl3pPr marL="914400" indent="0" eaLnBrk="1" latinLnBrk="0" hangingPunct="1">
              <a:buNone/>
              <a:defRPr kumimoji="0" lang="es-ES" sz="1800" b="1"/>
            </a:lvl3pPr>
            <a:lvl4pPr marL="1371600" indent="0" eaLnBrk="1" latinLnBrk="0" hangingPunct="1">
              <a:buNone/>
              <a:defRPr kumimoji="0" lang="es-ES" sz="1600" b="1"/>
            </a:lvl4pPr>
            <a:lvl5pPr marL="1828800" indent="0" eaLnBrk="1" latinLnBrk="0" hangingPunct="1">
              <a:buNone/>
              <a:defRPr kumimoji="0" lang="es-ES" sz="1600" b="1"/>
            </a:lvl5pPr>
            <a:lvl6pPr marL="2286000" indent="0" eaLnBrk="1" latinLnBrk="0" hangingPunct="1">
              <a:buNone/>
              <a:defRPr kumimoji="0" lang="es-ES" sz="1600" b="1"/>
            </a:lvl6pPr>
            <a:lvl7pPr marL="2743200" indent="0" eaLnBrk="1" latinLnBrk="0" hangingPunct="1">
              <a:buNone/>
              <a:defRPr kumimoji="0" lang="es-ES" sz="1600" b="1"/>
            </a:lvl7pPr>
            <a:lvl8pPr marL="3200400" indent="0" eaLnBrk="1" latinLnBrk="0" hangingPunct="1">
              <a:buNone/>
              <a:defRPr kumimoji="0" lang="es-ES" sz="1600" b="1"/>
            </a:lvl8pPr>
            <a:lvl9pPr marL="3657600" indent="0" eaLnBrk="1" latinLnBrk="0" hangingPunct="1">
              <a:buNone/>
              <a:defRPr kumimoji="0" lang="es-ES" sz="1600" b="1"/>
            </a:lvl9pPr>
          </a:lstStyle>
          <a:p>
            <a:pPr lvl="0" eaLnBrk="1" latinLnBrk="0" hangingPunct="1"/>
            <a:r>
              <a:rPr lang="es-ES"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ítulo con texto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28/03/2017</a:t>
            </a:fld>
            <a:endParaRPr kumimoji="0" lang="es-ES"/>
          </a:p>
        </p:txBody>
      </p:sp>
      <p:sp>
        <p:nvSpPr>
          <p:cNvPr id="4" name="Footer Placeholder 3"/>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5" name="Slide Number Placeholder 4"/>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s-ES"/>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es-ES" sz="4000" kern="1200">
                <a:solidFill>
                  <a:schemeClr val="bg1"/>
                </a:solidFill>
                <a:latin typeface="+mn-lt"/>
                <a:ea typeface="+mn-ea"/>
                <a:cs typeface="+mn-cs"/>
              </a:defRPr>
            </a:lvl1pPr>
          </a:lstStyle>
          <a:p>
            <a:pPr eaLnBrk="1" latinLnBrk="0" hangingPunct="1"/>
            <a:r>
              <a:rPr lang="es-ES" smtClean="0"/>
              <a:t>Haga clic para modificar el estilo de título del patrón</a:t>
            </a:r>
            <a:endParaRPr/>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eaLnBrk="1" latinLnBrk="0" hangingPunct="1">
              <a:buNone/>
              <a:defRPr kumimoji="0" lang="es-ES" sz="1800" b="1" kern="1200">
                <a:solidFill>
                  <a:schemeClr val="bg1">
                    <a:lumMod val="65000"/>
                  </a:schemeClr>
                </a:solidFill>
                <a:latin typeface="Calibri" pitchFamily="34" charset="0"/>
                <a:ea typeface="+mn-ea"/>
                <a:cs typeface="+mn-cs"/>
              </a:defRPr>
            </a:lvl1pPr>
          </a:lstStyle>
          <a:p>
            <a:pPr lvl="0"/>
            <a:r>
              <a:rPr kumimoji="0" lang="es-ES"/>
              <a:t>Haga clic para modificar el estilo de subtítulo del patrón</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eaLnBrk="1" latinLnBrk="0" hangingPunct="1">
              <a:defRPr kumimoji="0" lang="es-ES" sz="2000" b="1"/>
            </a:lvl1pPr>
          </a:lstStyle>
          <a:p>
            <a:pPr eaLnBrk="1" latinLnBrk="0" hangingPunct="1"/>
            <a:r>
              <a:rPr lang="es-ES" smtClean="0"/>
              <a:t>Haga clic para modificar el estilo de título del patrón</a:t>
            </a:r>
            <a:endParaRPr/>
          </a:p>
        </p:txBody>
      </p:sp>
      <p:sp>
        <p:nvSpPr>
          <p:cNvPr id="3" name="Content Placeholder 2"/>
          <p:cNvSpPr>
            <a:spLocks noGrp="1"/>
          </p:cNvSpPr>
          <p:nvPr>
            <p:ph idx="1"/>
          </p:nvPr>
        </p:nvSpPr>
        <p:spPr>
          <a:xfrm>
            <a:off x="3803650" y="609600"/>
            <a:ext cx="5111750" cy="5334000"/>
          </a:xfrm>
        </p:spPr>
        <p:txBody>
          <a:bodyPr/>
          <a:lstStyle>
            <a:lvl1pPr eaLnBrk="1" latinLnBrk="0" hangingPunct="1">
              <a:defRPr kumimoji="0" lang="es-ES" sz="2800">
                <a:solidFill>
                  <a:schemeClr val="bg1"/>
                </a:solidFill>
              </a:defRPr>
            </a:lvl1pPr>
            <a:lvl2pPr eaLnBrk="1" latinLnBrk="0" hangingPunct="1">
              <a:defRPr kumimoji="0" lang="es-ES" sz="2800">
                <a:solidFill>
                  <a:schemeClr val="bg1"/>
                </a:solidFill>
              </a:defRPr>
            </a:lvl2pPr>
            <a:lvl3pPr eaLnBrk="1" latinLnBrk="0" hangingPunct="1">
              <a:defRPr kumimoji="0" lang="es-ES" sz="2400">
                <a:solidFill>
                  <a:schemeClr val="bg1"/>
                </a:solidFill>
              </a:defRPr>
            </a:lvl3pPr>
            <a:lvl4pPr eaLnBrk="1" latinLnBrk="0" hangingPunct="1">
              <a:defRPr kumimoji="0" lang="es-ES" sz="2000">
                <a:solidFill>
                  <a:schemeClr val="bg1"/>
                </a:solidFill>
              </a:defRPr>
            </a:lvl4pPr>
            <a:lvl5pPr eaLnBrk="1" latinLnBrk="0" hangingPunct="1">
              <a:defRPr kumimoji="0" lang="es-ES" sz="2000">
                <a:solidFill>
                  <a:schemeClr val="bg1"/>
                </a:solidFill>
              </a:defRPr>
            </a:lvl5pPr>
            <a:lvl6pPr eaLnBrk="1" latinLnBrk="0" hangingPunct="1">
              <a:defRPr kumimoji="0" lang="es-ES" sz="2000"/>
            </a:lvl6pPr>
            <a:lvl7pPr eaLnBrk="1" latinLnBrk="0" hangingPunct="1">
              <a:defRPr kumimoji="0" lang="es-ES" sz="2000"/>
            </a:lvl7pPr>
            <a:lvl8pPr eaLnBrk="1" latinLnBrk="0" hangingPunct="1">
              <a:defRPr kumimoji="0" lang="es-ES" sz="2000"/>
            </a:lvl8pPr>
            <a:lvl9pPr eaLnBrk="1" latinLnBrk="0" hangingPunct="1">
              <a:defRPr kumimoji="0" lang="es-ES" sz="2000"/>
            </a:lvl9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4" name="Text Placeholder 3"/>
          <p:cNvSpPr>
            <a:spLocks noGrp="1"/>
          </p:cNvSpPr>
          <p:nvPr>
            <p:ph type="body" sz="half" idx="2"/>
          </p:nvPr>
        </p:nvSpPr>
        <p:spPr>
          <a:xfrm>
            <a:off x="228600" y="1435101"/>
            <a:ext cx="3008313" cy="3822699"/>
          </a:xfrm>
        </p:spPr>
        <p:txBody>
          <a:bodyPr/>
          <a:lstStyle>
            <a:lvl1pPr marL="0" indent="0" eaLnBrk="1" latinLnBrk="0" hangingPunct="1">
              <a:buNone/>
              <a:defRPr kumimoji="0" lang="es-ES" sz="1400">
                <a:solidFill>
                  <a:schemeClr val="tx1">
                    <a:lumMod val="75000"/>
                    <a:lumOff val="25000"/>
                  </a:schemeClr>
                </a:solidFill>
              </a:defRPr>
            </a:lvl1pPr>
            <a:lvl2pPr marL="457200" indent="0" eaLnBrk="1" latinLnBrk="0" hangingPunct="1">
              <a:buNone/>
              <a:defRPr kumimoji="0" lang="es-ES" sz="1200"/>
            </a:lvl2pPr>
            <a:lvl3pPr marL="914400" indent="0" eaLnBrk="1" latinLnBrk="0" hangingPunct="1">
              <a:buNone/>
              <a:defRPr kumimoji="0" lang="es-ES" sz="1000"/>
            </a:lvl3pPr>
            <a:lvl4pPr marL="1371600" indent="0" eaLnBrk="1" latinLnBrk="0" hangingPunct="1">
              <a:buNone/>
              <a:defRPr kumimoji="0" lang="es-ES" sz="900"/>
            </a:lvl4pPr>
            <a:lvl5pPr marL="1828800" indent="0" eaLnBrk="1" latinLnBrk="0" hangingPunct="1">
              <a:buNone/>
              <a:defRPr kumimoji="0" lang="es-ES" sz="900"/>
            </a:lvl5pPr>
            <a:lvl6pPr marL="2286000" indent="0" eaLnBrk="1" latinLnBrk="0" hangingPunct="1">
              <a:buNone/>
              <a:defRPr kumimoji="0" lang="es-ES" sz="900"/>
            </a:lvl6pPr>
            <a:lvl7pPr marL="2743200" indent="0" eaLnBrk="1" latinLnBrk="0" hangingPunct="1">
              <a:buNone/>
              <a:defRPr kumimoji="0" lang="es-ES" sz="900"/>
            </a:lvl7pPr>
            <a:lvl8pPr marL="3200400" indent="0" eaLnBrk="1" latinLnBrk="0" hangingPunct="1">
              <a:buNone/>
              <a:defRPr kumimoji="0" lang="es-ES" sz="900"/>
            </a:lvl8pPr>
            <a:lvl9pPr marL="3657600" indent="0" eaLnBrk="1" latinLnBrk="0" hangingPunct="1">
              <a:buNone/>
              <a:defRPr kumimoji="0" lang="es-ES" sz="900"/>
            </a:lvl9pPr>
          </a:lstStyle>
          <a:p>
            <a:pPr lvl="0" eaLnBrk="1" latinLnBrk="0" hangingPunct="1"/>
            <a:r>
              <a:rPr lang="es-ES" smtClean="0"/>
              <a:t>Haga clic para modificar el estilo de texto del patrón</a:t>
            </a:r>
          </a:p>
        </p:txBody>
      </p:sp>
      <p:sp>
        <p:nvSpPr>
          <p:cNvPr id="5" name="Date Placeholder 4"/>
          <p:cNvSpPr>
            <a:spLocks noGrp="1"/>
          </p:cNvSpPr>
          <p:nvPr>
            <p:ph type="dt" sz="half" idx="10"/>
          </p:nvPr>
        </p:nvSpPr>
        <p:spPr/>
        <p:txBody>
          <a:bodyPr/>
          <a:lstStyle>
            <a:lvl1pPr eaLnBrk="1" latinLnBrk="0" hangingPunct="1">
              <a:defRPr kumimoji="0" lang="es-ES">
                <a:solidFill>
                  <a:schemeClr val="bg1"/>
                </a:solidFill>
              </a:defRPr>
            </a:lvl1pPr>
          </a:lstStyle>
          <a:p>
            <a:fld id="{A258050E-B668-4FA7-85AD-C750C80A6E9B}" type="datetimeFigureOut">
              <a:pPr/>
              <a:t>28/03/2017</a:t>
            </a:fld>
            <a:endParaRPr kumimoji="0" lang="es-ES"/>
          </a:p>
        </p:txBody>
      </p:sp>
      <p:sp>
        <p:nvSpPr>
          <p:cNvPr id="6" name="Footer Placeholder 5"/>
          <p:cNvSpPr>
            <a:spLocks noGrp="1"/>
          </p:cNvSpPr>
          <p:nvPr>
            <p:ph type="ftr" sz="quarter" idx="11"/>
          </p:nvPr>
        </p:nvSpPr>
        <p:spPr/>
        <p:txBody>
          <a:bodyPr/>
          <a:lstStyle>
            <a:lvl1pPr eaLnBrk="1" latinLnBrk="0" hangingPunct="1">
              <a:defRPr kumimoji="0" lang="es-ES">
                <a:solidFill>
                  <a:schemeClr val="bg1"/>
                </a:solidFill>
              </a:defRPr>
            </a:lvl1pPr>
          </a:lstStyle>
          <a:p>
            <a:endParaRPr kumimoji="0" lang="es-ES"/>
          </a:p>
        </p:txBody>
      </p:sp>
      <p:sp>
        <p:nvSpPr>
          <p:cNvPr id="7" name="Slide Number Placeholder 6"/>
          <p:cNvSpPr>
            <a:spLocks noGrp="1"/>
          </p:cNvSpPr>
          <p:nvPr>
            <p:ph type="sldNum" sz="quarter" idx="12"/>
          </p:nvPr>
        </p:nvSpPr>
        <p:spPr/>
        <p:txBody>
          <a:bodyPr/>
          <a:lstStyle>
            <a:lvl1pPr eaLnBrk="1" latinLnBrk="0" hangingPunct="1">
              <a:defRPr kumimoji="0" lang="es-ES">
                <a:solidFill>
                  <a:schemeClr val="bg1"/>
                </a:solidFill>
              </a:defRPr>
            </a:lvl1pPr>
          </a:lstStyle>
          <a:p>
            <a:fld id="{240D5ECE-8B49-45CD-BE81-EF81920D1969}" type="slidenum">
              <a:pPr/>
              <a:t>‹Nº›</a:t>
            </a:fld>
            <a:endParaRPr kumimoji="0"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es-ES" smtClean="0"/>
              <a:t>Haga clic para modificar el estilo de título del patrón</a:t>
            </a:r>
            <a:endParaRPr kumimoji="0"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es-ES" sz="1200">
                <a:solidFill>
                  <a:schemeClr val="tx1">
                    <a:tint val="75000"/>
                  </a:schemeClr>
                </a:solidFill>
              </a:defRPr>
            </a:lvl1pPr>
          </a:lstStyle>
          <a:p>
            <a:fld id="{A258050E-B668-4FA7-85AD-C750C80A6E9B}" type="datetimeFigureOut">
              <a:pPr/>
              <a:t>28/03/2017</a:t>
            </a:fld>
            <a:endParaRPr kumimoji="0"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es-ES" sz="1200">
                <a:solidFill>
                  <a:schemeClr val="tx1">
                    <a:tint val="75000"/>
                  </a:schemeClr>
                </a:solidFill>
              </a:defRPr>
            </a:lvl1pPr>
          </a:lstStyle>
          <a:p>
            <a:endParaRPr kumimoji="0"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es-ES" sz="1200">
                <a:solidFill>
                  <a:schemeClr val="tx1">
                    <a:tint val="75000"/>
                  </a:schemeClr>
                </a:solidFill>
              </a:defRPr>
            </a:lvl1pPr>
          </a:lstStyle>
          <a:p>
            <a:fld id="{240D5ECE-8B49-45CD-BE81-EF81920D1969}" type="slidenum">
              <a:pPr/>
              <a:t>‹Nº›</a:t>
            </a:fld>
            <a:endParaRPr kumimoji="0"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kumimoji="0" lang="es-ES"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es-ES"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es-ES"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es-ES"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es-ES" sz="2000" kern="1200">
          <a:solidFill>
            <a:schemeClr val="tx1"/>
          </a:solidFill>
          <a:latin typeface="+mn-lt"/>
          <a:ea typeface="+mn-ea"/>
          <a:cs typeface="+mn-cs"/>
        </a:defRPr>
      </a:lvl9pPr>
    </p:bodyStyle>
    <p:otherStyle>
      <a:defPPr>
        <a:defRPr kumimoji="0" lang="es-ES"/>
      </a:defPPr>
      <a:lvl1pPr marL="0" algn="l" defTabSz="914400" rtl="0" eaLnBrk="1" latinLnBrk="0" hangingPunct="1">
        <a:defRPr kumimoji="0" lang="es-ES" sz="1800" kern="1200">
          <a:solidFill>
            <a:schemeClr val="tx1"/>
          </a:solidFill>
          <a:latin typeface="+mn-lt"/>
          <a:ea typeface="+mn-ea"/>
          <a:cs typeface="+mn-cs"/>
        </a:defRPr>
      </a:lvl1pPr>
      <a:lvl2pPr marL="457200" algn="l" defTabSz="914400" rtl="0" eaLnBrk="1" latinLnBrk="0" hangingPunct="1">
        <a:defRPr kumimoji="0" lang="es-ES" sz="1800" kern="1200">
          <a:solidFill>
            <a:schemeClr val="tx1"/>
          </a:solidFill>
          <a:latin typeface="+mn-lt"/>
          <a:ea typeface="+mn-ea"/>
          <a:cs typeface="+mn-cs"/>
        </a:defRPr>
      </a:lvl2pPr>
      <a:lvl3pPr marL="914400" algn="l" defTabSz="914400" rtl="0" eaLnBrk="1" latinLnBrk="0" hangingPunct="1">
        <a:defRPr kumimoji="0" lang="es-ES" sz="1800" kern="1200">
          <a:solidFill>
            <a:schemeClr val="tx1"/>
          </a:solidFill>
          <a:latin typeface="+mn-lt"/>
          <a:ea typeface="+mn-ea"/>
          <a:cs typeface="+mn-cs"/>
        </a:defRPr>
      </a:lvl3pPr>
      <a:lvl4pPr marL="1371600" algn="l" defTabSz="914400" rtl="0" eaLnBrk="1" latinLnBrk="0" hangingPunct="1">
        <a:defRPr kumimoji="0" lang="es-ES" sz="1800" kern="1200">
          <a:solidFill>
            <a:schemeClr val="tx1"/>
          </a:solidFill>
          <a:latin typeface="+mn-lt"/>
          <a:ea typeface="+mn-ea"/>
          <a:cs typeface="+mn-cs"/>
        </a:defRPr>
      </a:lvl4pPr>
      <a:lvl5pPr marL="1828800" algn="l" defTabSz="914400" rtl="0" eaLnBrk="1" latinLnBrk="0" hangingPunct="1">
        <a:defRPr kumimoji="0" lang="es-ES" sz="1800" kern="1200">
          <a:solidFill>
            <a:schemeClr val="tx1"/>
          </a:solidFill>
          <a:latin typeface="+mn-lt"/>
          <a:ea typeface="+mn-ea"/>
          <a:cs typeface="+mn-cs"/>
        </a:defRPr>
      </a:lvl5pPr>
      <a:lvl6pPr marL="2286000" algn="l" defTabSz="914400" rtl="0" eaLnBrk="1" latinLnBrk="0" hangingPunct="1">
        <a:defRPr kumimoji="0" lang="es-ES" sz="1800" kern="1200">
          <a:solidFill>
            <a:schemeClr val="tx1"/>
          </a:solidFill>
          <a:latin typeface="+mn-lt"/>
          <a:ea typeface="+mn-ea"/>
          <a:cs typeface="+mn-cs"/>
        </a:defRPr>
      </a:lvl6pPr>
      <a:lvl7pPr marL="2743200" algn="l" defTabSz="914400" rtl="0" eaLnBrk="1" latinLnBrk="0" hangingPunct="1">
        <a:defRPr kumimoji="0" lang="es-ES" sz="1800" kern="1200">
          <a:solidFill>
            <a:schemeClr val="tx1"/>
          </a:solidFill>
          <a:latin typeface="+mn-lt"/>
          <a:ea typeface="+mn-ea"/>
          <a:cs typeface="+mn-cs"/>
        </a:defRPr>
      </a:lvl7pPr>
      <a:lvl8pPr marL="3200400" algn="l" defTabSz="914400" rtl="0" eaLnBrk="1" latinLnBrk="0" hangingPunct="1">
        <a:defRPr kumimoji="0" lang="es-ES" sz="1800" kern="1200">
          <a:solidFill>
            <a:schemeClr val="tx1"/>
          </a:solidFill>
          <a:latin typeface="+mn-lt"/>
          <a:ea typeface="+mn-ea"/>
          <a:cs typeface="+mn-cs"/>
        </a:defRPr>
      </a:lvl8pPr>
      <a:lvl9pPr marL="3657600" algn="l" defTabSz="914400" rtl="0" eaLnBrk="1" latinLnBrk="0" hangingPunct="1">
        <a:defRPr kumimoji="0" lang="es-ES"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smtClean="0"/>
              <a:t>Haga clic para modificar el estilo de título del patrón</a:t>
            </a:r>
            <a:endParaRPr/>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a:solidFill>
                  <a:prstClr val="white">
                    <a:lumMod val="65000"/>
                    <a:lumOff val="35000"/>
                  </a:prstClr>
                </a:solidFill>
              </a:rPr>
              <a:pPr/>
              <a:t>3/28/2017</a:t>
            </a:fld>
            <a:endParaRPr>
              <a:solidFill>
                <a:prstClr val="white">
                  <a:lumMod val="65000"/>
                  <a:lumOff val="3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a:solidFill>
                <a:prstClr val="white">
                  <a:lumMod val="65000"/>
                  <a:lumOff val="35000"/>
                </a:prstClr>
              </a:solidFill>
            </a:endParaRP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a:solidFill>
                  <a:prstClr val="white">
                    <a:tint val="75000"/>
                  </a:prstClr>
                </a:solidFill>
              </a:rPr>
              <a:pPr/>
              <a:t>‹Nº›</a:t>
            </a:fld>
            <a:endParaRPr>
              <a:solidFill>
                <a:prstClr val="white">
                  <a:tint val="75000"/>
                </a:prstClr>
              </a:solidFill>
            </a:endParaRPr>
          </a:p>
        </p:txBody>
      </p:sp>
    </p:spTree>
    <p:extLst>
      <p:ext uri="{BB962C8B-B14F-4D97-AF65-F5344CB8AC3E}">
        <p14:creationId xmlns:p14="http://schemas.microsoft.com/office/powerpoint/2010/main" val="985814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SzPct val="80000"/>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SzPct val="80000"/>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SzPct val="80000"/>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SzPct val="80000"/>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SzPct val="80000"/>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hyperlink" Target="file:///\\PORTAL\Especificaciones%20Mec&#225;nica\POSICIONES%20ARANCELARIAS\Partidas%20Arancelarias%20ENERCOM.xls"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2.png"/><Relationship Id="rId4" Type="http://schemas.openxmlformats.org/officeDocument/2006/relationships/hyperlink" Target="Calculo%20de%20Impuestos%20de%20Importaci&#243;n.xlsx"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1.jpe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28.jpeg"/><Relationship Id="rId5" Type="http://schemas.openxmlformats.org/officeDocument/2006/relationships/image" Target="../media/image22.png"/><Relationship Id="rId4" Type="http://schemas.openxmlformats.org/officeDocument/2006/relationships/hyperlink" Target="Tarifario%20Agente%20Aduanero.xlsx" TargetMode="External"/><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jpeg"/><Relationship Id="rId7" Type="http://schemas.openxmlformats.org/officeDocument/2006/relationships/image" Target="../media/image39.jpe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38.jpg"/><Relationship Id="rId5" Type="http://schemas.openxmlformats.org/officeDocument/2006/relationships/image" Target="../media/image37.jpeg"/><Relationship Id="rId4" Type="http://schemas.openxmlformats.org/officeDocument/2006/relationships/image" Target="../media/image36.jpe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jpe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hyperlink" Target="CONTAINER%20DETAILS.pdf" TargetMode="External"/><Relationship Id="rId5" Type="http://schemas.openxmlformats.org/officeDocument/2006/relationships/image" Target="../media/image22.png"/><Relationship Id="rId10" Type="http://schemas.openxmlformats.org/officeDocument/2006/relationships/image" Target="../media/image25.png"/><Relationship Id="rId4" Type="http://schemas.openxmlformats.org/officeDocument/2006/relationships/hyperlink" Target="Cotizador%20Flete%20ENERCOM.xlsx" TargetMode="External"/><Relationship Id="rId9" Type="http://schemas.openxmlformats.org/officeDocument/2006/relationships/hyperlink" Target="Lista%20Materiales%20HAZMAT%20(NIC%20y%20SV).pd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491880" y="1268760"/>
            <a:ext cx="5266928" cy="1416269"/>
          </a:xfrm>
        </p:spPr>
        <p:txBody>
          <a:bodyPr>
            <a:normAutofit/>
          </a:bodyPr>
          <a:lstStyle/>
          <a:p>
            <a:r>
              <a:rPr lang="es-ES" dirty="0"/>
              <a:t>un paseo por </a:t>
            </a:r>
            <a:r>
              <a:rPr lang="es-ES" dirty="0" smtClean="0"/>
              <a:t>el mundo de las importaciones</a:t>
            </a:r>
            <a:endParaRPr lang="es-ES" dirty="0"/>
          </a:p>
        </p:txBody>
      </p:sp>
      <p:sp>
        <p:nvSpPr>
          <p:cNvPr id="5" name="Title 4"/>
          <p:cNvSpPr>
            <a:spLocks noGrp="1"/>
          </p:cNvSpPr>
          <p:nvPr>
            <p:ph type="title"/>
          </p:nvPr>
        </p:nvSpPr>
        <p:spPr>
          <a:xfrm>
            <a:off x="228600" y="3048000"/>
            <a:ext cx="7239000" cy="1828800"/>
          </a:xfrm>
        </p:spPr>
        <p:txBody>
          <a:bodyPr>
            <a:normAutofit fontScale="90000"/>
          </a:bodyPr>
          <a:lstStyle/>
          <a:p>
            <a:pPr algn="l"/>
            <a:r>
              <a:rPr lang="es-ES" sz="2400" b="0" dirty="0" smtClean="0">
                <a:solidFill>
                  <a:srgbClr val="7BCF27"/>
                </a:solidFill>
                <a:latin typeface="Calibri" pitchFamily="34" charset="0"/>
              </a:rPr>
              <a:t>¿pero como hago el cálculo de los </a:t>
            </a:r>
            <a:r>
              <a:rPr lang="es-ES" sz="2400" b="0" dirty="0">
                <a:solidFill>
                  <a:srgbClr val="262626"/>
                </a:solidFill>
              </a:rPr>
              <a:t/>
            </a:r>
            <a:br>
              <a:rPr lang="es-ES" sz="2400" b="0" dirty="0">
                <a:solidFill>
                  <a:srgbClr val="262626"/>
                </a:solidFill>
              </a:rPr>
            </a:br>
            <a:r>
              <a:rPr lang="es-ES" sz="5600" b="0" dirty="0" smtClean="0">
                <a:solidFill>
                  <a:prstClr val="white"/>
                </a:solidFill>
              </a:rPr>
              <a:t>Gastos de Importación?</a:t>
            </a:r>
            <a:endParaRPr lang="es-ES" sz="5600" b="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s-ES" sz="3200" b="1" dirty="0" smtClean="0">
                <a:solidFill>
                  <a:prstClr val="white"/>
                </a:solidFill>
              </a:rPr>
              <a:t>Aprendiendo a Aforar</a:t>
            </a:r>
            <a:endParaRPr lang="es-ES" sz="3200" dirty="0">
              <a:solidFill>
                <a:prstClr val="white"/>
              </a:solidFill>
            </a:endParaRPr>
          </a:p>
        </p:txBody>
      </p:sp>
      <p:sp>
        <p:nvSpPr>
          <p:cNvPr id="3" name="TextBox 2"/>
          <p:cNvSpPr txBox="1"/>
          <p:nvPr/>
        </p:nvSpPr>
        <p:spPr>
          <a:xfrm>
            <a:off x="1523999" y="685800"/>
            <a:ext cx="7391401" cy="1349828"/>
          </a:xfrm>
          <a:prstGeom prst="rect">
            <a:avLst/>
          </a:prstGeom>
          <a:noFill/>
        </p:spPr>
        <p:txBody>
          <a:bodyPr wrap="square" rtlCol="0">
            <a:normAutofit/>
          </a:bodyPr>
          <a:lstStyle/>
          <a:p>
            <a:r>
              <a:rPr lang="es-ES" sz="2800" b="1" dirty="0">
                <a:solidFill>
                  <a:prstClr val="black">
                    <a:lumMod val="50000"/>
                    <a:lumOff val="50000"/>
                  </a:prstClr>
                </a:solidFill>
              </a:rPr>
              <a:t>¿Demasiada información?</a:t>
            </a:r>
          </a:p>
          <a:p>
            <a:r>
              <a:rPr lang="es-ES" sz="2200" dirty="0" smtClean="0">
                <a:solidFill>
                  <a:prstClr val="black">
                    <a:lumMod val="85000"/>
                    <a:lumOff val="15000"/>
                  </a:prstClr>
                </a:solidFill>
              </a:rPr>
              <a:t>           </a:t>
            </a:r>
          </a:p>
          <a:p>
            <a:r>
              <a:rPr lang="es-ES" sz="2200" dirty="0" smtClean="0">
                <a:solidFill>
                  <a:prstClr val="black">
                    <a:lumMod val="85000"/>
                    <a:lumOff val="15000"/>
                  </a:prstClr>
                </a:solidFill>
              </a:rPr>
              <a:t>Utilice el </a:t>
            </a:r>
            <a:r>
              <a:rPr lang="es-ES" sz="2200" b="1" dirty="0" smtClean="0">
                <a:solidFill>
                  <a:srgbClr val="2C99FC"/>
                </a:solidFill>
              </a:rPr>
              <a:t>Cálculo de Impuestos </a:t>
            </a:r>
            <a:r>
              <a:rPr lang="es-ES" sz="2200" dirty="0" smtClean="0">
                <a:solidFill>
                  <a:srgbClr val="2C99FC"/>
                </a:solidFill>
              </a:rPr>
              <a:t> </a:t>
            </a:r>
            <a:endParaRPr lang="es-ES" sz="2200" dirty="0">
              <a:solidFill>
                <a:srgbClr val="2C99FC"/>
              </a:solidFill>
            </a:endParaRPr>
          </a:p>
          <a:p>
            <a:endParaRPr lang="es-ES" sz="1900" dirty="0">
              <a:solidFill>
                <a:srgbClr val="2C99FC"/>
              </a:solidFill>
            </a:endParaRPr>
          </a:p>
          <a:p>
            <a:endParaRPr lang="es-ES" dirty="0">
              <a:solidFill>
                <a:prstClr val="black"/>
              </a:solidFill>
            </a:endParaRPr>
          </a:p>
        </p:txBody>
      </p:sp>
      <p:grpSp>
        <p:nvGrpSpPr>
          <p:cNvPr id="4" name="Group 3"/>
          <p:cNvGrpSpPr/>
          <p:nvPr/>
        </p:nvGrpSpPr>
        <p:grpSpPr>
          <a:xfrm>
            <a:off x="6675299" y="682617"/>
            <a:ext cx="2318658" cy="3710891"/>
            <a:chOff x="6740294" y="3701144"/>
            <a:chExt cx="2318658" cy="2650637"/>
          </a:xfrm>
        </p:grpSpPr>
        <p:sp>
          <p:nvSpPr>
            <p:cNvPr id="15" name="Rectangle 14"/>
            <p:cNvSpPr/>
            <p:nvPr/>
          </p:nvSpPr>
          <p:spPr>
            <a:xfrm>
              <a:off x="6740294" y="3701144"/>
              <a:ext cx="2318658" cy="1143000"/>
            </a:xfrm>
            <a:prstGeom prst="rect">
              <a:avLst/>
            </a:prstGeom>
            <a:solidFill>
              <a:schemeClr val="bg1">
                <a:lumMod val="95000"/>
              </a:schemeClr>
            </a:solidFill>
            <a:ln w="25400" cmpd="thinThick">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8" name="TextBox 7"/>
            <p:cNvSpPr txBox="1"/>
            <p:nvPr/>
          </p:nvSpPr>
          <p:spPr>
            <a:xfrm>
              <a:off x="6816493" y="3810000"/>
              <a:ext cx="2166258" cy="953814"/>
            </a:xfrm>
            <a:prstGeom prst="rect">
              <a:avLst/>
            </a:prstGeom>
            <a:noFill/>
          </p:spPr>
          <p:txBody>
            <a:bodyPr wrap="square" rtlCol="0" anchor="ctr">
              <a:noAutofit/>
            </a:bodyPr>
            <a:lstStyle/>
            <a:p>
              <a:pPr algn="ctr"/>
              <a:r>
                <a:rPr lang="es-ES" sz="2000" dirty="0" smtClean="0">
                  <a:solidFill>
                    <a:prstClr val="black">
                      <a:lumMod val="65000"/>
                      <a:lumOff val="35000"/>
                    </a:prstClr>
                  </a:solidFill>
                </a:rPr>
                <a:t>PORQUE recuerde que no somos expertos en AFORO</a:t>
              </a:r>
              <a:endParaRPr lang="es-ES" sz="2000" dirty="0">
                <a:solidFill>
                  <a:prstClr val="black">
                    <a:lumMod val="65000"/>
                    <a:lumOff val="35000"/>
                  </a:prstClr>
                </a:solidFill>
              </a:endParaRPr>
            </a:p>
          </p:txBody>
        </p:sp>
        <p:cxnSp>
          <p:nvCxnSpPr>
            <p:cNvPr id="19" name="Straight Connector 18"/>
            <p:cNvCxnSpPr>
              <a:endCxn id="15" idx="2"/>
            </p:cNvCxnSpPr>
            <p:nvPr/>
          </p:nvCxnSpPr>
          <p:spPr>
            <a:xfrm flipV="1">
              <a:off x="7301291" y="4844144"/>
              <a:ext cx="598332" cy="1507637"/>
            </a:xfrm>
            <a:prstGeom prst="line">
              <a:avLst/>
            </a:prstGeom>
            <a:ln w="25400" cap="rnd">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1647048" y="2760886"/>
            <a:ext cx="4648201" cy="293914"/>
          </a:xfrm>
          <a:prstGeom prst="rect">
            <a:avLst/>
          </a:prstGeom>
          <a:solidFill>
            <a:schemeClr val="tx1">
              <a:lumMod val="95000"/>
              <a:lumOff val="5000"/>
              <a:alpha val="22000"/>
            </a:schemeClr>
          </a:solidFill>
          <a:ln w="34925">
            <a:solidFill>
              <a:srgbClr val="F274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0070C0"/>
                </a:solidFill>
                <a:effectLst>
                  <a:outerShdw blurRad="38100" dist="38100" dir="2700000" algn="tl">
                    <a:srgbClr val="000000">
                      <a:alpha val="43137"/>
                    </a:srgbClr>
                  </a:outerShdw>
                </a:effectLst>
              </a:rPr>
              <a:t>POSICION ARANCELARIA</a:t>
            </a:r>
            <a:endParaRPr lang="es-ES" dirty="0">
              <a:solidFill>
                <a:srgbClr val="0070C0"/>
              </a:solidFill>
              <a:effectLst>
                <a:outerShdw blurRad="38100" dist="38100" dir="2700000" algn="tl">
                  <a:srgbClr val="000000">
                    <a:alpha val="43137"/>
                  </a:srgbClr>
                </a:outerShdw>
              </a:effectLst>
            </a:endParaRPr>
          </a:p>
        </p:txBody>
      </p:sp>
      <p:sp>
        <p:nvSpPr>
          <p:cNvPr id="6" name="CuadroTexto 5"/>
          <p:cNvSpPr txBox="1"/>
          <p:nvPr/>
        </p:nvSpPr>
        <p:spPr>
          <a:xfrm>
            <a:off x="1767275" y="3136321"/>
            <a:ext cx="3234734" cy="1200329"/>
          </a:xfrm>
          <a:prstGeom prst="rect">
            <a:avLst/>
          </a:prstGeom>
          <a:noFill/>
        </p:spPr>
        <p:txBody>
          <a:bodyPr wrap="square" rtlCol="0">
            <a:spAutoFit/>
          </a:bodyPr>
          <a:lstStyle/>
          <a:p>
            <a:r>
              <a:rPr lang="es-ES" dirty="0" smtClean="0">
                <a:solidFill>
                  <a:prstClr val="black">
                    <a:lumMod val="85000"/>
                    <a:lumOff val="15000"/>
                  </a:prstClr>
                </a:solidFill>
              </a:rPr>
              <a:t>Conforme al Reporte de             Posiciones Arancelarias HVAC (pendiente versión digital desgravada)</a:t>
            </a:r>
            <a:endParaRPr lang="es-ES" dirty="0">
              <a:solidFill>
                <a:prstClr val="black">
                  <a:lumMod val="85000"/>
                  <a:lumOff val="15000"/>
                </a:prstClr>
              </a:solidFill>
            </a:endParaRPr>
          </a:p>
        </p:txBody>
      </p:sp>
      <p:pic>
        <p:nvPicPr>
          <p:cNvPr id="10" name="Imagen 9">
            <a:hlinkClick r:id="rId4" action="ppaction://hlinkfile"/>
          </p:cNvPr>
          <p:cNvPicPr>
            <a:picLocks noChangeAspect="1"/>
          </p:cNvPicPr>
          <p:nvPr/>
        </p:nvPicPr>
        <p:blipFill>
          <a:blip r:embed="rId5"/>
          <a:stretch>
            <a:fillRect/>
          </a:stretch>
        </p:blipFill>
        <p:spPr>
          <a:xfrm>
            <a:off x="5204472" y="1447592"/>
            <a:ext cx="712282" cy="712282"/>
          </a:xfrm>
          <a:prstGeom prst="rect">
            <a:avLst/>
          </a:prstGeom>
        </p:spPr>
      </p:pic>
      <p:pic>
        <p:nvPicPr>
          <p:cNvPr id="2050" name="Picture 2" descr="https://apologista.files.wordpress.com/2011/06/numero-uno-loterias5b15d.png?w=305&amp;h=277"/>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5515644" y="4258782"/>
            <a:ext cx="2471707" cy="224479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1733401" y="4472254"/>
            <a:ext cx="3827212" cy="2031325"/>
          </a:xfrm>
          <a:prstGeom prst="rect">
            <a:avLst/>
          </a:prstGeom>
          <a:noFill/>
        </p:spPr>
        <p:txBody>
          <a:bodyPr wrap="square" rtlCol="0">
            <a:spAutoFit/>
          </a:bodyPr>
          <a:lstStyle/>
          <a:p>
            <a:r>
              <a:rPr lang="es-ES" dirty="0" smtClean="0"/>
              <a:t>Multas</a:t>
            </a:r>
          </a:p>
          <a:p>
            <a:pPr marL="800100" lvl="1" indent="-342900">
              <a:buFont typeface="+mj-lt"/>
              <a:buAutoNum type="alphaLcParenR"/>
            </a:pPr>
            <a:r>
              <a:rPr lang="es-ES" dirty="0" smtClean="0"/>
              <a:t>Error en factura: precio, nombre, total</a:t>
            </a:r>
          </a:p>
          <a:p>
            <a:pPr marL="800100" lvl="1" indent="-342900">
              <a:buFont typeface="+mj-lt"/>
              <a:buAutoNum type="alphaLcParenR"/>
            </a:pPr>
            <a:r>
              <a:rPr lang="es-ES" dirty="0" smtClean="0"/>
              <a:t>Error en declaración del origen</a:t>
            </a:r>
          </a:p>
          <a:p>
            <a:pPr marL="800100" lvl="1" indent="-342900">
              <a:buFont typeface="+mj-lt"/>
              <a:buAutoNum type="alphaLcParenR"/>
            </a:pPr>
            <a:r>
              <a:rPr lang="es-ES" dirty="0" smtClean="0"/>
              <a:t>Falta de documentación original</a:t>
            </a:r>
            <a:endParaRPr lang="es-HN" dirty="0"/>
          </a:p>
        </p:txBody>
      </p:sp>
      <p:pic>
        <p:nvPicPr>
          <p:cNvPr id="17" name="Imagen 16">
            <a:hlinkClick r:id="rId7" action="ppaction://hlinkfile"/>
          </p:cNvPr>
          <p:cNvPicPr>
            <a:picLocks noChangeAspect="1"/>
          </p:cNvPicPr>
          <p:nvPr/>
        </p:nvPicPr>
        <p:blipFill>
          <a:blip r:embed="rId5"/>
          <a:stretch>
            <a:fillRect/>
          </a:stretch>
        </p:blipFill>
        <p:spPr>
          <a:xfrm>
            <a:off x="4599191" y="3736485"/>
            <a:ext cx="597104" cy="597104"/>
          </a:xfrm>
          <a:prstGeom prst="rect">
            <a:avLst/>
          </a:prstGeom>
        </p:spPr>
      </p:pic>
    </p:spTree>
    <p:extLst>
      <p:ext uri="{BB962C8B-B14F-4D97-AF65-F5344CB8AC3E}">
        <p14:creationId xmlns:p14="http://schemas.microsoft.com/office/powerpoint/2010/main" val="4214427692"/>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80">
                                          <p:stCondLst>
                                            <p:cond delay="0"/>
                                          </p:stCondLst>
                                        </p:cTn>
                                        <p:tgtEl>
                                          <p:spTgt spid="10"/>
                                        </p:tgtEl>
                                      </p:cBhvr>
                                    </p:animEffect>
                                    <p:anim calcmode="lin" valueType="num">
                                      <p:cBhvr>
                                        <p:cTn id="12"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7" dur="26">
                                          <p:stCondLst>
                                            <p:cond delay="650"/>
                                          </p:stCondLst>
                                        </p:cTn>
                                        <p:tgtEl>
                                          <p:spTgt spid="10"/>
                                        </p:tgtEl>
                                      </p:cBhvr>
                                      <p:to x="100000" y="60000"/>
                                    </p:animScale>
                                    <p:animScale>
                                      <p:cBhvr>
                                        <p:cTn id="18" dur="166" decel="50000">
                                          <p:stCondLst>
                                            <p:cond delay="676"/>
                                          </p:stCondLst>
                                        </p:cTn>
                                        <p:tgtEl>
                                          <p:spTgt spid="10"/>
                                        </p:tgtEl>
                                      </p:cBhvr>
                                      <p:to x="100000" y="100000"/>
                                    </p:animScale>
                                    <p:animScale>
                                      <p:cBhvr>
                                        <p:cTn id="19" dur="26">
                                          <p:stCondLst>
                                            <p:cond delay="1312"/>
                                          </p:stCondLst>
                                        </p:cTn>
                                        <p:tgtEl>
                                          <p:spTgt spid="10"/>
                                        </p:tgtEl>
                                      </p:cBhvr>
                                      <p:to x="100000" y="80000"/>
                                    </p:animScale>
                                    <p:animScale>
                                      <p:cBhvr>
                                        <p:cTn id="20" dur="166" decel="50000">
                                          <p:stCondLst>
                                            <p:cond delay="1338"/>
                                          </p:stCondLst>
                                        </p:cTn>
                                        <p:tgtEl>
                                          <p:spTgt spid="10"/>
                                        </p:tgtEl>
                                      </p:cBhvr>
                                      <p:to x="100000" y="100000"/>
                                    </p:animScale>
                                    <p:animScale>
                                      <p:cBhvr>
                                        <p:cTn id="21" dur="26">
                                          <p:stCondLst>
                                            <p:cond delay="1642"/>
                                          </p:stCondLst>
                                        </p:cTn>
                                        <p:tgtEl>
                                          <p:spTgt spid="10"/>
                                        </p:tgtEl>
                                      </p:cBhvr>
                                      <p:to x="100000" y="90000"/>
                                    </p:animScale>
                                    <p:animScale>
                                      <p:cBhvr>
                                        <p:cTn id="22" dur="166" decel="50000">
                                          <p:stCondLst>
                                            <p:cond delay="1668"/>
                                          </p:stCondLst>
                                        </p:cTn>
                                        <p:tgtEl>
                                          <p:spTgt spid="10"/>
                                        </p:tgtEl>
                                      </p:cBhvr>
                                      <p:to x="100000" y="100000"/>
                                    </p:animScale>
                                    <p:animScale>
                                      <p:cBhvr>
                                        <p:cTn id="23" dur="26">
                                          <p:stCondLst>
                                            <p:cond delay="1808"/>
                                          </p:stCondLst>
                                        </p:cTn>
                                        <p:tgtEl>
                                          <p:spTgt spid="10"/>
                                        </p:tgtEl>
                                      </p:cBhvr>
                                      <p:to x="100000" y="95000"/>
                                    </p:animScale>
                                    <p:animScale>
                                      <p:cBhvr>
                                        <p:cTn id="24" dur="166" decel="50000">
                                          <p:stCondLst>
                                            <p:cond delay="1834"/>
                                          </p:stCondLst>
                                        </p:cTn>
                                        <p:tgtEl>
                                          <p:spTgt spid="10"/>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arn(inVertical)">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80">
                                          <p:stCondLst>
                                            <p:cond delay="0"/>
                                          </p:stCondLst>
                                        </p:cTn>
                                        <p:tgtEl>
                                          <p:spTgt spid="17"/>
                                        </p:tgtEl>
                                      </p:cBhvr>
                                    </p:animEffect>
                                    <p:anim calcmode="lin" valueType="num">
                                      <p:cBhvr>
                                        <p:cTn id="4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47" dur="26">
                                          <p:stCondLst>
                                            <p:cond delay="650"/>
                                          </p:stCondLst>
                                        </p:cTn>
                                        <p:tgtEl>
                                          <p:spTgt spid="17"/>
                                        </p:tgtEl>
                                      </p:cBhvr>
                                      <p:to x="100000" y="60000"/>
                                    </p:animScale>
                                    <p:animScale>
                                      <p:cBhvr>
                                        <p:cTn id="48" dur="166" decel="50000">
                                          <p:stCondLst>
                                            <p:cond delay="676"/>
                                          </p:stCondLst>
                                        </p:cTn>
                                        <p:tgtEl>
                                          <p:spTgt spid="17"/>
                                        </p:tgtEl>
                                      </p:cBhvr>
                                      <p:to x="100000" y="100000"/>
                                    </p:animScale>
                                    <p:animScale>
                                      <p:cBhvr>
                                        <p:cTn id="49" dur="26">
                                          <p:stCondLst>
                                            <p:cond delay="1312"/>
                                          </p:stCondLst>
                                        </p:cTn>
                                        <p:tgtEl>
                                          <p:spTgt spid="17"/>
                                        </p:tgtEl>
                                      </p:cBhvr>
                                      <p:to x="100000" y="80000"/>
                                    </p:animScale>
                                    <p:animScale>
                                      <p:cBhvr>
                                        <p:cTn id="50" dur="166" decel="50000">
                                          <p:stCondLst>
                                            <p:cond delay="1338"/>
                                          </p:stCondLst>
                                        </p:cTn>
                                        <p:tgtEl>
                                          <p:spTgt spid="17"/>
                                        </p:tgtEl>
                                      </p:cBhvr>
                                      <p:to x="100000" y="100000"/>
                                    </p:animScale>
                                    <p:animScale>
                                      <p:cBhvr>
                                        <p:cTn id="51" dur="26">
                                          <p:stCondLst>
                                            <p:cond delay="1642"/>
                                          </p:stCondLst>
                                        </p:cTn>
                                        <p:tgtEl>
                                          <p:spTgt spid="17"/>
                                        </p:tgtEl>
                                      </p:cBhvr>
                                      <p:to x="100000" y="90000"/>
                                    </p:animScale>
                                    <p:animScale>
                                      <p:cBhvr>
                                        <p:cTn id="52" dur="166" decel="50000">
                                          <p:stCondLst>
                                            <p:cond delay="1668"/>
                                          </p:stCondLst>
                                        </p:cTn>
                                        <p:tgtEl>
                                          <p:spTgt spid="17"/>
                                        </p:tgtEl>
                                      </p:cBhvr>
                                      <p:to x="100000" y="100000"/>
                                    </p:animScale>
                                    <p:animScale>
                                      <p:cBhvr>
                                        <p:cTn id="53" dur="26">
                                          <p:stCondLst>
                                            <p:cond delay="1808"/>
                                          </p:stCondLst>
                                        </p:cTn>
                                        <p:tgtEl>
                                          <p:spTgt spid="17"/>
                                        </p:tgtEl>
                                      </p:cBhvr>
                                      <p:to x="100000" y="95000"/>
                                    </p:animScale>
                                    <p:animScale>
                                      <p:cBhvr>
                                        <p:cTn id="54" dur="166" decel="50000">
                                          <p:stCondLst>
                                            <p:cond delay="1834"/>
                                          </p:stCondLst>
                                        </p:cTn>
                                        <p:tgtEl>
                                          <p:spTgt spid="17"/>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arn(inVertical)">
                                      <p:cBhvr>
                                        <p:cTn id="59" dur="500"/>
                                        <p:tgtEl>
                                          <p:spTgt spid="5"/>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2050"/>
                                        </p:tgtEl>
                                        <p:attrNameLst>
                                          <p:attrName>style.visibility</p:attrName>
                                        </p:attrNameLst>
                                      </p:cBhvr>
                                      <p:to>
                                        <p:strVal val="visible"/>
                                      </p:to>
                                    </p:set>
                                    <p:anim calcmode="lin" valueType="num">
                                      <p:cBhvr>
                                        <p:cTn id="64" dur="500" fill="hold"/>
                                        <p:tgtEl>
                                          <p:spTgt spid="2050"/>
                                        </p:tgtEl>
                                        <p:attrNameLst>
                                          <p:attrName>ppt_w</p:attrName>
                                        </p:attrNameLst>
                                      </p:cBhvr>
                                      <p:tavLst>
                                        <p:tav tm="0">
                                          <p:val>
                                            <p:fltVal val="0"/>
                                          </p:val>
                                        </p:tav>
                                        <p:tav tm="100000">
                                          <p:val>
                                            <p:strVal val="#ppt_w"/>
                                          </p:val>
                                        </p:tav>
                                      </p:tavLst>
                                    </p:anim>
                                    <p:anim calcmode="lin" valueType="num">
                                      <p:cBhvr>
                                        <p:cTn id="65" dur="500" fill="hold"/>
                                        <p:tgtEl>
                                          <p:spTgt spid="2050"/>
                                        </p:tgtEl>
                                        <p:attrNameLst>
                                          <p:attrName>ppt_h</p:attrName>
                                        </p:attrNameLst>
                                      </p:cBhvr>
                                      <p:tavLst>
                                        <p:tav tm="0">
                                          <p:val>
                                            <p:fltVal val="0"/>
                                          </p:val>
                                        </p:tav>
                                        <p:tav tm="100000">
                                          <p:val>
                                            <p:strVal val="#ppt_h"/>
                                          </p:val>
                                        </p:tav>
                                      </p:tavLst>
                                    </p:anim>
                                    <p:animEffect transition="in" filter="fade">
                                      <p:cBhvr>
                                        <p:cTn id="66" dur="500"/>
                                        <p:tgtEl>
                                          <p:spTgt spid="2050"/>
                                        </p:tgtEl>
                                      </p:cBhvr>
                                    </p:animEffect>
                                  </p:childTnLst>
                                </p:cTn>
                              </p:par>
                            </p:childTnLst>
                          </p:cTn>
                        </p:par>
                      </p:childTnLst>
                    </p:cTn>
                  </p:par>
                  <p:par>
                    <p:cTn id="67" fill="hold">
                      <p:stCondLst>
                        <p:cond delay="indefinite"/>
                      </p:stCondLst>
                      <p:childTnLst>
                        <p:par>
                          <p:cTn id="68" fill="hold">
                            <p:stCondLst>
                              <p:cond delay="0"/>
                            </p:stCondLst>
                            <p:childTnLst>
                              <p:par>
                                <p:cTn id="69" presetID="45" presetClass="entr" presetSubtype="0" fill="hold"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2000"/>
                                        <p:tgtEl>
                                          <p:spTgt spid="4"/>
                                        </p:tgtEl>
                                      </p:cBhvr>
                                    </p:animEffect>
                                    <p:anim calcmode="lin" valueType="num">
                                      <p:cBhvr>
                                        <p:cTn id="72" dur="2000" fill="hold"/>
                                        <p:tgtEl>
                                          <p:spTgt spid="4"/>
                                        </p:tgtEl>
                                        <p:attrNameLst>
                                          <p:attrName>ppt_w</p:attrName>
                                        </p:attrNameLst>
                                      </p:cBhvr>
                                      <p:tavLst>
                                        <p:tav tm="0" fmla="#ppt_w*sin(2.5*pi*$)">
                                          <p:val>
                                            <p:fltVal val="0"/>
                                          </p:val>
                                        </p:tav>
                                        <p:tav tm="100000">
                                          <p:val>
                                            <p:fltVal val="1"/>
                                          </p:val>
                                        </p:tav>
                                      </p:tavLst>
                                    </p:anim>
                                    <p:anim calcmode="lin" valueType="num">
                                      <p:cBhvr>
                                        <p:cTn id="73"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6"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s-ES" sz="17000" b="1">
                <a:solidFill>
                  <a:srgbClr val="65B131">
                    <a:alpha val="64000"/>
                  </a:srgbClr>
                </a:solidFill>
                <a:cs typeface="Arial" pitchFamily="34" charset="0"/>
              </a:rPr>
              <a:t>3</a:t>
            </a:r>
          </a:p>
        </p:txBody>
      </p:sp>
      <p:sp>
        <p:nvSpPr>
          <p:cNvPr id="9" name="Text Placeholder 8"/>
          <p:cNvSpPr>
            <a:spLocks noGrp="1"/>
          </p:cNvSpPr>
          <p:nvPr>
            <p:ph type="body" idx="1"/>
          </p:nvPr>
        </p:nvSpPr>
        <p:spPr/>
        <p:txBody>
          <a:bodyPr vert="horz" lIns="91440" tIns="45720" rIns="91440" bIns="45720" rtlCol="0" anchor="b">
            <a:normAutofit/>
          </a:bodyPr>
          <a:lstStyle/>
          <a:p>
            <a:r>
              <a:rPr lang="es-HN" sz="1600" b="1" dirty="0">
                <a:solidFill>
                  <a:schemeClr val="tx1">
                    <a:lumMod val="75000"/>
                    <a:lumOff val="25000"/>
                  </a:schemeClr>
                </a:solidFill>
              </a:rPr>
              <a:t>un paseo por el mundo de las importaciones</a:t>
            </a:r>
          </a:p>
        </p:txBody>
      </p:sp>
      <p:sp>
        <p:nvSpPr>
          <p:cNvPr id="7" name="Title 8"/>
          <p:cNvSpPr txBox="1">
            <a:spLocks/>
          </p:cNvSpPr>
          <p:nvPr/>
        </p:nvSpPr>
        <p:spPr>
          <a:xfrm>
            <a:off x="2969940" y="2033563"/>
            <a:ext cx="5867400" cy="1970046"/>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0" lang="es-ES" sz="3000" b="1" kern="1200" cap="all">
                <a:solidFill>
                  <a:schemeClr val="tx1"/>
                </a:solidFill>
                <a:latin typeface="+mj-lt"/>
                <a:ea typeface="+mj-ea"/>
                <a:cs typeface="+mj-cs"/>
              </a:defRPr>
            </a:lvl1pPr>
          </a:lstStyle>
          <a:p>
            <a:pPr>
              <a:spcBef>
                <a:spcPts val="0"/>
              </a:spcBef>
            </a:pPr>
            <a:r>
              <a:rPr lang="es-HN" sz="4000" cap="none" dirty="0" smtClean="0">
                <a:solidFill>
                  <a:prstClr val="black">
                    <a:lumMod val="85000"/>
                    <a:lumOff val="15000"/>
                  </a:prstClr>
                </a:solidFill>
                <a:ea typeface="+mn-ea"/>
                <a:cs typeface="+mn-cs"/>
              </a:rPr>
              <a:t>Aprendiendo </a:t>
            </a:r>
            <a:r>
              <a:rPr lang="es-HN" sz="4000" b="0" cap="none" dirty="0" smtClean="0">
                <a:solidFill>
                  <a:prstClr val="black">
                    <a:lumMod val="50000"/>
                    <a:lumOff val="50000"/>
                  </a:prstClr>
                </a:solidFill>
                <a:ea typeface="+mn-ea"/>
                <a:cs typeface="+mn-cs"/>
              </a:rPr>
              <a:t>a calcular los servicios aduaneros</a:t>
            </a:r>
            <a:endParaRPr lang="es-HN" sz="4000" b="0" cap="none" dirty="0">
              <a:solidFill>
                <a:prstClr val="black">
                  <a:lumMod val="50000"/>
                  <a:lumOff val="50000"/>
                </a:prstClr>
              </a:solidFill>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lnSpcReduction="10000"/>
          </a:bodyPr>
          <a:lstStyle/>
          <a:p>
            <a:r>
              <a:rPr lang="es-ES" sz="3200" b="1" dirty="0" smtClean="0">
                <a:solidFill>
                  <a:prstClr val="white"/>
                </a:solidFill>
              </a:rPr>
              <a:t>Aprendiendo a Calcular los Servicios Aduaneros</a:t>
            </a:r>
            <a:endParaRPr lang="es-ES" sz="3200" dirty="0">
              <a:solidFill>
                <a:prstClr val="white"/>
              </a:solidFill>
            </a:endParaRPr>
          </a:p>
        </p:txBody>
      </p:sp>
      <p:sp>
        <p:nvSpPr>
          <p:cNvPr id="3" name="TextBox 2"/>
          <p:cNvSpPr txBox="1"/>
          <p:nvPr/>
        </p:nvSpPr>
        <p:spPr>
          <a:xfrm>
            <a:off x="1523999" y="685800"/>
            <a:ext cx="7391401" cy="1349828"/>
          </a:xfrm>
          <a:prstGeom prst="rect">
            <a:avLst/>
          </a:prstGeom>
          <a:noFill/>
        </p:spPr>
        <p:txBody>
          <a:bodyPr wrap="square" rtlCol="0">
            <a:normAutofit/>
          </a:bodyPr>
          <a:lstStyle/>
          <a:p>
            <a:r>
              <a:rPr lang="es-ES" sz="2800" b="1" dirty="0">
                <a:solidFill>
                  <a:prstClr val="black">
                    <a:lumMod val="50000"/>
                    <a:lumOff val="50000"/>
                  </a:prstClr>
                </a:solidFill>
              </a:rPr>
              <a:t>¿Demasiada información?</a:t>
            </a:r>
          </a:p>
          <a:p>
            <a:r>
              <a:rPr lang="es-ES" sz="2200" dirty="0" smtClean="0">
                <a:solidFill>
                  <a:prstClr val="black">
                    <a:lumMod val="85000"/>
                    <a:lumOff val="15000"/>
                  </a:prstClr>
                </a:solidFill>
              </a:rPr>
              <a:t>           </a:t>
            </a:r>
          </a:p>
          <a:p>
            <a:r>
              <a:rPr lang="es-ES" sz="2200" dirty="0" smtClean="0">
                <a:solidFill>
                  <a:prstClr val="black">
                    <a:lumMod val="85000"/>
                    <a:lumOff val="15000"/>
                  </a:prstClr>
                </a:solidFill>
              </a:rPr>
              <a:t>Utilice el </a:t>
            </a:r>
            <a:r>
              <a:rPr lang="es-ES" sz="2200" b="1" dirty="0" smtClean="0">
                <a:solidFill>
                  <a:srgbClr val="2C99FC"/>
                </a:solidFill>
              </a:rPr>
              <a:t>Tarifario Agente Aduanero </a:t>
            </a:r>
            <a:endParaRPr lang="es-ES" sz="2200" dirty="0">
              <a:solidFill>
                <a:srgbClr val="2C99FC"/>
              </a:solidFill>
            </a:endParaRPr>
          </a:p>
          <a:p>
            <a:endParaRPr lang="es-ES" sz="1900" dirty="0">
              <a:solidFill>
                <a:srgbClr val="2C99FC"/>
              </a:solidFill>
            </a:endParaRPr>
          </a:p>
          <a:p>
            <a:endParaRPr lang="es-ES" dirty="0">
              <a:solidFill>
                <a:prstClr val="black"/>
              </a:solidFill>
            </a:endParaRPr>
          </a:p>
        </p:txBody>
      </p:sp>
      <p:sp>
        <p:nvSpPr>
          <p:cNvPr id="9" name="Rectangle 8"/>
          <p:cNvSpPr/>
          <p:nvPr/>
        </p:nvSpPr>
        <p:spPr>
          <a:xfrm>
            <a:off x="1647048" y="2760886"/>
            <a:ext cx="4648201" cy="293914"/>
          </a:xfrm>
          <a:prstGeom prst="rect">
            <a:avLst/>
          </a:prstGeom>
          <a:solidFill>
            <a:schemeClr val="tx1">
              <a:lumMod val="95000"/>
              <a:lumOff val="5000"/>
              <a:alpha val="22000"/>
            </a:schemeClr>
          </a:solidFill>
          <a:ln w="34925">
            <a:solidFill>
              <a:srgbClr val="F274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0070C0"/>
                </a:solidFill>
                <a:effectLst>
                  <a:outerShdw blurRad="38100" dist="38100" dir="2700000" algn="tl">
                    <a:srgbClr val="000000">
                      <a:alpha val="43137"/>
                    </a:srgbClr>
                  </a:outerShdw>
                </a:effectLst>
              </a:rPr>
              <a:t>AGENTES ADUANEROS</a:t>
            </a:r>
            <a:endParaRPr lang="es-ES" dirty="0">
              <a:solidFill>
                <a:srgbClr val="0070C0"/>
              </a:solidFill>
              <a:effectLst>
                <a:outerShdw blurRad="38100" dist="38100" dir="2700000" algn="tl">
                  <a:srgbClr val="000000">
                    <a:alpha val="43137"/>
                  </a:srgbClr>
                </a:outerShdw>
              </a:effectLst>
            </a:endParaRPr>
          </a:p>
        </p:txBody>
      </p:sp>
      <p:pic>
        <p:nvPicPr>
          <p:cNvPr id="10" name="Imagen 9">
            <a:hlinkClick r:id="rId4" action="ppaction://hlinkfile"/>
          </p:cNvPr>
          <p:cNvPicPr>
            <a:picLocks noChangeAspect="1"/>
          </p:cNvPicPr>
          <p:nvPr/>
        </p:nvPicPr>
        <p:blipFill>
          <a:blip r:embed="rId5"/>
          <a:stretch>
            <a:fillRect/>
          </a:stretch>
        </p:blipFill>
        <p:spPr>
          <a:xfrm>
            <a:off x="5443893" y="1842935"/>
            <a:ext cx="712282" cy="712282"/>
          </a:xfrm>
          <a:prstGeom prst="rect">
            <a:avLst/>
          </a:prstGeom>
        </p:spPr>
      </p:pic>
      <p:pic>
        <p:nvPicPr>
          <p:cNvPr id="4098" name="Picture 2" descr="Resultado de imagen para TARIFARI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6653" y="228599"/>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7"/>
          <a:stretch>
            <a:fillRect/>
          </a:stretch>
        </p:blipFill>
        <p:spPr>
          <a:xfrm>
            <a:off x="4008451" y="3280475"/>
            <a:ext cx="2936908" cy="1156715"/>
          </a:xfrm>
          <a:prstGeom prst="rect">
            <a:avLst/>
          </a:prstGeom>
        </p:spPr>
      </p:pic>
      <p:pic>
        <p:nvPicPr>
          <p:cNvPr id="7" name="Imagen 6"/>
          <p:cNvPicPr>
            <a:picLocks noChangeAspect="1"/>
          </p:cNvPicPr>
          <p:nvPr/>
        </p:nvPicPr>
        <p:blipFill>
          <a:blip r:embed="rId8"/>
          <a:stretch>
            <a:fillRect/>
          </a:stretch>
        </p:blipFill>
        <p:spPr>
          <a:xfrm>
            <a:off x="4039298" y="4895850"/>
            <a:ext cx="3000375" cy="1524000"/>
          </a:xfrm>
          <a:prstGeom prst="rect">
            <a:avLst/>
          </a:prstGeom>
        </p:spPr>
      </p:pic>
      <p:pic>
        <p:nvPicPr>
          <p:cNvPr id="8" name="Imagen 7"/>
          <p:cNvPicPr>
            <a:picLocks noChangeAspect="1"/>
          </p:cNvPicPr>
          <p:nvPr/>
        </p:nvPicPr>
        <p:blipFill>
          <a:blip r:embed="rId9"/>
          <a:stretch>
            <a:fillRect/>
          </a:stretch>
        </p:blipFill>
        <p:spPr>
          <a:xfrm>
            <a:off x="1627049" y="4076700"/>
            <a:ext cx="1981200" cy="1638300"/>
          </a:xfrm>
          <a:prstGeom prst="rect">
            <a:avLst/>
          </a:prstGeom>
        </p:spPr>
      </p:pic>
      <p:cxnSp>
        <p:nvCxnSpPr>
          <p:cNvPr id="12" name="Conector curvado 11"/>
          <p:cNvCxnSpPr/>
          <p:nvPr/>
        </p:nvCxnSpPr>
        <p:spPr>
          <a:xfrm flipV="1">
            <a:off x="3036714" y="3645024"/>
            <a:ext cx="934434" cy="576064"/>
          </a:xfrm>
          <a:prstGeom prst="curvedConnector3">
            <a:avLst/>
          </a:prstGeom>
          <a:ln w="66675">
            <a:tailEnd type="triangle"/>
          </a:ln>
        </p:spPr>
        <p:style>
          <a:lnRef idx="3">
            <a:schemeClr val="accent1"/>
          </a:lnRef>
          <a:fillRef idx="0">
            <a:schemeClr val="accent1"/>
          </a:fillRef>
          <a:effectRef idx="2">
            <a:schemeClr val="accent1"/>
          </a:effectRef>
          <a:fontRef idx="minor">
            <a:schemeClr val="tx1"/>
          </a:fontRef>
        </p:style>
      </p:cxnSp>
      <p:cxnSp>
        <p:nvCxnSpPr>
          <p:cNvPr id="19" name="Conector curvado 18"/>
          <p:cNvCxnSpPr/>
          <p:nvPr/>
        </p:nvCxnSpPr>
        <p:spPr>
          <a:xfrm>
            <a:off x="3131840" y="5242988"/>
            <a:ext cx="839308" cy="706292"/>
          </a:xfrm>
          <a:prstGeom prst="curvedConnector3">
            <a:avLst/>
          </a:prstGeom>
          <a:ln w="5715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4439070"/>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ircle(in)">
                                      <p:cBhvr>
                                        <p:cTn id="23" dur="2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circle(in)">
                                      <p:cBhvr>
                                        <p:cTn id="3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s-ES"/>
          </a:p>
        </p:txBody>
      </p:sp>
      <p:sp>
        <p:nvSpPr>
          <p:cNvPr id="6" name="Content Placeholder 5"/>
          <p:cNvSpPr>
            <a:spLocks noGrp="1"/>
          </p:cNvSpPr>
          <p:nvPr>
            <p:ph idx="1"/>
          </p:nvPr>
        </p:nvSpPr>
        <p:spPr>
          <a:xfrm>
            <a:off x="3860061" y="1466019"/>
            <a:ext cx="5095840" cy="2388188"/>
          </a:xfrm>
        </p:spPr>
        <p:txBody>
          <a:bodyPr>
            <a:normAutofit/>
          </a:bodyPr>
          <a:lstStyle/>
          <a:p>
            <a:pPr marL="0" indent="0">
              <a:buNone/>
            </a:pPr>
            <a:r>
              <a:rPr lang="es-ES" sz="2400" dirty="0" smtClean="0"/>
              <a:t>         Logística de descarga</a:t>
            </a:r>
          </a:p>
          <a:p>
            <a:pPr marL="0" indent="0">
              <a:buNone/>
            </a:pPr>
            <a:endParaRPr lang="es-ES" sz="2400" b="1" dirty="0">
              <a:solidFill>
                <a:srgbClr val="7BCF27"/>
              </a:solidFill>
            </a:endParaRPr>
          </a:p>
          <a:p>
            <a:pPr marL="0" indent="0">
              <a:buNone/>
            </a:pPr>
            <a:r>
              <a:rPr lang="es-ES" sz="2400" b="1" dirty="0" smtClean="0">
                <a:solidFill>
                  <a:srgbClr val="7BCF27"/>
                </a:solidFill>
              </a:rPr>
              <a:t>          Flete interno:  $1.60 x km</a:t>
            </a:r>
            <a:r>
              <a:rPr lang="es-ES" sz="2400" dirty="0" smtClean="0">
                <a:solidFill>
                  <a:schemeClr val="bg1"/>
                </a:solidFill>
              </a:rPr>
              <a:t> </a:t>
            </a:r>
            <a:endParaRPr lang="es-ES" sz="2400" b="1" dirty="0">
              <a:solidFill>
                <a:schemeClr val="bg1"/>
              </a:solidFill>
            </a:endParaRPr>
          </a:p>
        </p:txBody>
      </p:sp>
      <p:sp>
        <p:nvSpPr>
          <p:cNvPr id="8" name="Rectangle 7"/>
          <p:cNvSpPr/>
          <p:nvPr/>
        </p:nvSpPr>
        <p:spPr>
          <a:xfrm>
            <a:off x="3472543" y="447674"/>
            <a:ext cx="5671457" cy="1000126"/>
          </a:xfrm>
          <a:prstGeom prst="rect">
            <a:avLst/>
          </a:prstGeom>
          <a:solidFill>
            <a:schemeClr val="tx1">
              <a:lumMod val="95000"/>
              <a:lumOff val="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black">
                  <a:lumMod val="95000"/>
                  <a:lumOff val="5000"/>
                </a:prstClr>
              </a:solidFill>
            </a:endParaRPr>
          </a:p>
        </p:txBody>
      </p:sp>
      <p:sp>
        <p:nvSpPr>
          <p:cNvPr id="9" name="TextBox 8"/>
          <p:cNvSpPr txBox="1"/>
          <p:nvPr/>
        </p:nvSpPr>
        <p:spPr>
          <a:xfrm>
            <a:off x="3886200" y="533401"/>
            <a:ext cx="4953000" cy="838200"/>
          </a:xfrm>
          <a:prstGeom prst="rect">
            <a:avLst/>
          </a:prstGeom>
          <a:noFill/>
        </p:spPr>
        <p:txBody>
          <a:bodyPr wrap="square" rtlCol="0" anchor="ctr">
            <a:normAutofit/>
          </a:bodyPr>
          <a:lstStyle/>
          <a:p>
            <a:pPr>
              <a:lnSpc>
                <a:spcPct val="80000"/>
              </a:lnSpc>
            </a:pPr>
            <a:r>
              <a:rPr lang="es-ES" sz="3200" b="1" dirty="0">
                <a:solidFill>
                  <a:prstClr val="white"/>
                </a:solidFill>
              </a:rPr>
              <a:t>¡Difunda el mensaje!</a:t>
            </a:r>
            <a:endParaRPr lang="es-ES" sz="3200" dirty="0">
              <a:solidFill>
                <a:prstClr val="white"/>
              </a:solidFill>
            </a:endParaRPr>
          </a:p>
        </p:txBody>
      </p:sp>
      <p:sp>
        <p:nvSpPr>
          <p:cNvPr id="12" name="TextBox 11"/>
          <p:cNvSpPr txBox="1"/>
          <p:nvPr/>
        </p:nvSpPr>
        <p:spPr>
          <a:xfrm>
            <a:off x="152400" y="4114800"/>
            <a:ext cx="3124200" cy="1155669"/>
          </a:xfrm>
          <a:prstGeom prst="rect">
            <a:avLst/>
          </a:prstGeom>
          <a:solidFill>
            <a:schemeClr val="bg1">
              <a:lumMod val="85000"/>
            </a:schemeClr>
          </a:solidFill>
        </p:spPr>
        <p:txBody>
          <a:bodyPr wrap="square" rtlCol="0" anchor="ctr">
            <a:normAutofit/>
          </a:bodyPr>
          <a:lstStyle/>
          <a:p>
            <a:pPr>
              <a:lnSpc>
                <a:spcPct val="80000"/>
              </a:lnSpc>
            </a:pPr>
            <a:r>
              <a:rPr lang="es-ES" sz="1700" dirty="0">
                <a:solidFill>
                  <a:prstClr val="white">
                    <a:lumMod val="50000"/>
                  </a:prstClr>
                </a:solidFill>
              </a:rPr>
              <a:t>   </a:t>
            </a:r>
            <a:r>
              <a:rPr lang="es-ES" sz="2800" b="1" dirty="0" smtClean="0">
                <a:solidFill>
                  <a:prstClr val="white">
                    <a:lumMod val="50000"/>
                  </a:prstClr>
                </a:solidFill>
              </a:rPr>
              <a:t> OTROS GASTOS</a:t>
            </a:r>
            <a:endParaRPr lang="es-ES" sz="2800" b="1" dirty="0">
              <a:solidFill>
                <a:prstClr val="white">
                  <a:lumMod val="50000"/>
                </a:prstClr>
              </a:solidFill>
            </a:endParaRPr>
          </a:p>
        </p:txBody>
      </p:sp>
      <p:pic>
        <p:nvPicPr>
          <p:cNvPr id="2" name="Imagen 1"/>
          <p:cNvPicPr>
            <a:picLocks noChangeAspect="1"/>
          </p:cNvPicPr>
          <p:nvPr/>
        </p:nvPicPr>
        <p:blipFill>
          <a:blip r:embed="rId4"/>
          <a:stretch>
            <a:fillRect/>
          </a:stretch>
        </p:blipFill>
        <p:spPr>
          <a:xfrm>
            <a:off x="197715" y="632669"/>
            <a:ext cx="3105522" cy="2347197"/>
          </a:xfrm>
          <a:prstGeom prst="rect">
            <a:avLst/>
          </a:prstGeom>
        </p:spPr>
      </p:pic>
      <p:pic>
        <p:nvPicPr>
          <p:cNvPr id="3" name="Imagen 2"/>
          <p:cNvPicPr>
            <a:picLocks noChangeAspect="1"/>
          </p:cNvPicPr>
          <p:nvPr/>
        </p:nvPicPr>
        <p:blipFill>
          <a:blip r:embed="rId5"/>
          <a:stretch>
            <a:fillRect/>
          </a:stretch>
        </p:blipFill>
        <p:spPr>
          <a:xfrm>
            <a:off x="4139952" y="3140968"/>
            <a:ext cx="4480379" cy="2699428"/>
          </a:xfrm>
          <a:prstGeom prst="rect">
            <a:avLst/>
          </a:prstGeom>
          <a:ln w="38100">
            <a:solidFill>
              <a:schemeClr val="accent2">
                <a:lumMod val="75000"/>
              </a:schemeClr>
            </a:solidFill>
          </a:ln>
        </p:spPr>
      </p:pic>
      <p:sp>
        <p:nvSpPr>
          <p:cNvPr id="4" name="AutoShape 4" descr="Resultado de imagen para check sign 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sp>
        <p:nvSpPr>
          <p:cNvPr id="5" name="AutoShape 6" descr="Resultado de imagen para check sign 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HN"/>
          </a:p>
        </p:txBody>
      </p:sp>
      <p:pic>
        <p:nvPicPr>
          <p:cNvPr id="3082" name="Picture 10" descr="http://www.clipartbest.com/cliparts/eaT/eXa/eaTeXa6i4.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929103" y="2286845"/>
            <a:ext cx="559782" cy="55978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www.clipartbest.com/cliparts/eaT/eXa/eaTeXa6i4.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957778" y="1447800"/>
            <a:ext cx="559782" cy="559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strips dir="ld"/>
      </p:transition>
    </mc:Choice>
    <mc:Fallback xmlns="">
      <p:transition spd="slow">
        <p:strips dir="ld"/>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20030" y="4203427"/>
            <a:ext cx="4953000" cy="2654573"/>
          </a:xfrm>
          <a:prstGeom prst="rect">
            <a:avLst/>
          </a:prstGeom>
          <a:noFill/>
        </p:spPr>
        <p:txBody>
          <a:bodyPr wrap="square" rtlCol="0">
            <a:normAutofit/>
          </a:bodyPr>
          <a:lstStyle/>
          <a:p>
            <a:pPr>
              <a:spcBef>
                <a:spcPts val="100"/>
              </a:spcBef>
            </a:pPr>
            <a:r>
              <a:rPr lang="es-ES" sz="2000" dirty="0" smtClean="0">
                <a:solidFill>
                  <a:prstClr val="white"/>
                </a:solidFill>
              </a:rPr>
              <a:t>Estamos a sus órdenes para cualesquier consulta. </a:t>
            </a:r>
            <a:endParaRPr lang="es-ES" sz="2000" dirty="0">
              <a:solidFill>
                <a:prstClr val="white"/>
              </a:solidFill>
            </a:endParaRPr>
          </a:p>
          <a:p>
            <a:pPr>
              <a:spcBef>
                <a:spcPts val="100"/>
              </a:spcBef>
            </a:pPr>
            <a:endParaRPr lang="es-ES" sz="2000" dirty="0">
              <a:solidFill>
                <a:prstClr val="white"/>
              </a:solidFill>
            </a:endParaRPr>
          </a:p>
          <a:p>
            <a:pPr>
              <a:spcBef>
                <a:spcPts val="100"/>
              </a:spcBef>
            </a:pPr>
            <a:r>
              <a:rPr lang="es-ES" sz="2000" dirty="0">
                <a:solidFill>
                  <a:prstClr val="white"/>
                </a:solidFill>
              </a:rPr>
              <a:t>Lo importante es el trabajo en </a:t>
            </a:r>
            <a:r>
              <a:rPr lang="es-ES" sz="2000" dirty="0" smtClean="0">
                <a:solidFill>
                  <a:prstClr val="white"/>
                </a:solidFill>
              </a:rPr>
              <a:t>equipo y </a:t>
            </a:r>
            <a:r>
              <a:rPr lang="es-ES" sz="2000" dirty="0">
                <a:solidFill>
                  <a:prstClr val="white"/>
                </a:solidFill>
              </a:rPr>
              <a:t>la </a:t>
            </a:r>
            <a:r>
              <a:rPr lang="es-ES" sz="2000" b="1" dirty="0" smtClean="0">
                <a:solidFill>
                  <a:srgbClr val="68CBFC"/>
                </a:solidFill>
              </a:rPr>
              <a:t>conciencia </a:t>
            </a:r>
            <a:r>
              <a:rPr lang="es-ES" sz="2000" dirty="0" smtClean="0">
                <a:solidFill>
                  <a:prstClr val="white"/>
                </a:solidFill>
              </a:rPr>
              <a:t>de tomar en cuenta todas las variables expuestas en esta presentación al configurar su oferta. </a:t>
            </a:r>
            <a:endParaRPr lang="es-ES" sz="2000" dirty="0">
              <a:solidFill>
                <a:prstClr val="white"/>
              </a:solidFill>
            </a:endParaRPr>
          </a:p>
          <a:p>
            <a:pPr>
              <a:spcBef>
                <a:spcPts val="100"/>
              </a:spcBef>
            </a:pPr>
            <a:endParaRPr lang="es-ES" sz="2000" dirty="0">
              <a:solidFill>
                <a:prstClr val="white"/>
              </a:solidFill>
            </a:endParaRPr>
          </a:p>
          <a:p>
            <a:endParaRPr lang="es-ES" sz="2400" dirty="0">
              <a:solidFill>
                <a:prstClr val="black"/>
              </a:solidFill>
            </a:endParaRPr>
          </a:p>
        </p:txBody>
      </p:sp>
      <p:sp>
        <p:nvSpPr>
          <p:cNvPr id="5" name="TextBox 4"/>
          <p:cNvSpPr txBox="1"/>
          <p:nvPr/>
        </p:nvSpPr>
        <p:spPr>
          <a:xfrm>
            <a:off x="399588" y="1524000"/>
            <a:ext cx="4648200" cy="2369641"/>
          </a:xfrm>
          <a:prstGeom prst="rect">
            <a:avLst/>
          </a:prstGeom>
          <a:noFill/>
        </p:spPr>
        <p:txBody>
          <a:bodyPr wrap="square" rtlCol="0" anchor="b">
            <a:normAutofit/>
          </a:bodyPr>
          <a:lstStyle/>
          <a:p>
            <a:r>
              <a:rPr lang="es-ES" sz="4400" b="1" dirty="0" smtClean="0">
                <a:solidFill>
                  <a:srgbClr val="7BCF27"/>
                </a:solidFill>
              </a:rPr>
              <a:t>Asesoría</a:t>
            </a:r>
            <a:endParaRPr lang="es-ES" sz="4400" b="1" dirty="0">
              <a:solidFill>
                <a:srgbClr val="7BCF27"/>
              </a:solidFill>
            </a:endParaRPr>
          </a:p>
        </p:txBody>
      </p:sp>
      <p:pic>
        <p:nvPicPr>
          <p:cNvPr id="12" name="Picture 11"/>
          <p:cNvPicPr>
            <a:picLocks noChangeAspect="1"/>
          </p:cNvPicPr>
          <p:nvPr/>
        </p:nvPicPr>
        <p:blipFill>
          <a:blip r:embed="rId4" cstate="print"/>
          <a:stretch>
            <a:fillRect/>
          </a:stretch>
        </p:blipFill>
        <p:spPr>
          <a:xfrm rot="198018">
            <a:off x="7834024" y="2845970"/>
            <a:ext cx="1031813" cy="2283364"/>
          </a:xfrm>
          <a:prstGeom prst="rect">
            <a:avLst/>
          </a:prstGeom>
        </p:spPr>
      </p:pic>
      <p:pic>
        <p:nvPicPr>
          <p:cNvPr id="16" name="Picture 15"/>
          <p:cNvPicPr>
            <a:picLocks noChangeAspect="1"/>
          </p:cNvPicPr>
          <p:nvPr/>
        </p:nvPicPr>
        <p:blipFill>
          <a:blip r:embed="rId5" cstate="print"/>
          <a:stretch>
            <a:fillRect/>
          </a:stretch>
        </p:blipFill>
        <p:spPr>
          <a:xfrm>
            <a:off x="7416882" y="267512"/>
            <a:ext cx="1584446" cy="2438400"/>
          </a:xfrm>
          <a:prstGeom prst="rect">
            <a:avLst/>
          </a:prstGeom>
        </p:spPr>
      </p:pic>
      <p:pic>
        <p:nvPicPr>
          <p:cNvPr id="17" name="Picture 16"/>
          <p:cNvPicPr>
            <a:picLocks noChangeAspect="1"/>
          </p:cNvPicPr>
          <p:nvPr/>
        </p:nvPicPr>
        <p:blipFill>
          <a:blip r:embed="rId6"/>
          <a:stretch>
            <a:fillRect/>
          </a:stretch>
        </p:blipFill>
        <p:spPr>
          <a:xfrm>
            <a:off x="5984776" y="3141342"/>
            <a:ext cx="1247304" cy="1600200"/>
          </a:xfrm>
          <a:prstGeom prst="rect">
            <a:avLst/>
          </a:prstGeom>
        </p:spPr>
      </p:pic>
      <p:pic>
        <p:nvPicPr>
          <p:cNvPr id="18" name="Picture 17"/>
          <p:cNvPicPr>
            <a:picLocks noChangeAspect="1"/>
          </p:cNvPicPr>
          <p:nvPr/>
        </p:nvPicPr>
        <p:blipFill>
          <a:blip r:embed="rId7" cstate="print"/>
          <a:stretch>
            <a:fillRect/>
          </a:stretch>
        </p:blipFill>
        <p:spPr>
          <a:xfrm>
            <a:off x="6110596" y="356541"/>
            <a:ext cx="828109" cy="2133600"/>
          </a:xfrm>
          <a:prstGeom prst="rect">
            <a:avLst/>
          </a:prstGeom>
        </p:spPr>
      </p:pic>
      <p:sp>
        <p:nvSpPr>
          <p:cNvPr id="19" name="Left-Right Arrow 18"/>
          <p:cNvSpPr/>
          <p:nvPr/>
        </p:nvSpPr>
        <p:spPr>
          <a:xfrm rot="5400000">
            <a:off x="6208854" y="2544283"/>
            <a:ext cx="685800" cy="425116"/>
          </a:xfrm>
          <a:prstGeom prst="lef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20" name="Left-Right Arrow 19"/>
          <p:cNvSpPr/>
          <p:nvPr/>
        </p:nvSpPr>
        <p:spPr>
          <a:xfrm rot="10800000">
            <a:off x="7298752" y="3868422"/>
            <a:ext cx="685800" cy="425116"/>
          </a:xfrm>
          <a:prstGeom prst="lef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21" name="Left-Right Arrow 20"/>
          <p:cNvSpPr/>
          <p:nvPr/>
        </p:nvSpPr>
        <p:spPr>
          <a:xfrm rot="7846803">
            <a:off x="7097263" y="2788412"/>
            <a:ext cx="819804" cy="425116"/>
          </a:xfrm>
          <a:prstGeom prst="lef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22" name="Oval 21"/>
          <p:cNvSpPr/>
          <p:nvPr/>
        </p:nvSpPr>
        <p:spPr>
          <a:xfrm>
            <a:off x="6462818" y="2490141"/>
            <a:ext cx="182880" cy="182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Oval 22"/>
          <p:cNvSpPr/>
          <p:nvPr/>
        </p:nvSpPr>
        <p:spPr>
          <a:xfrm>
            <a:off x="6488050" y="3994685"/>
            <a:ext cx="182880" cy="182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Oval 23"/>
          <p:cNvSpPr/>
          <p:nvPr/>
        </p:nvSpPr>
        <p:spPr>
          <a:xfrm>
            <a:off x="6488050" y="3993389"/>
            <a:ext cx="182880" cy="1828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Oval 24"/>
          <p:cNvSpPr/>
          <p:nvPr/>
        </p:nvSpPr>
        <p:spPr>
          <a:xfrm>
            <a:off x="7729263" y="3990307"/>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Oval 25"/>
          <p:cNvSpPr/>
          <p:nvPr/>
        </p:nvSpPr>
        <p:spPr>
          <a:xfrm>
            <a:off x="6485609" y="3995654"/>
            <a:ext cx="182880" cy="1828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Oval 26"/>
          <p:cNvSpPr/>
          <p:nvPr/>
        </p:nvSpPr>
        <p:spPr>
          <a:xfrm>
            <a:off x="7607649" y="2705912"/>
            <a:ext cx="142990" cy="18288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8"/>
          <a:stretch>
            <a:fillRect/>
          </a:stretch>
        </p:blipFill>
        <p:spPr>
          <a:xfrm>
            <a:off x="5820900" y="3133591"/>
            <a:ext cx="1349888" cy="1436717"/>
          </a:xfrm>
          <a:prstGeom prst="rect">
            <a:avLst/>
          </a:prstGeom>
          <a:ln w="28575">
            <a:solidFill>
              <a:srgbClr val="0070C0"/>
            </a:solidFill>
          </a:ln>
        </p:spPr>
      </p:pic>
    </p:spTree>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par>
                                <p:cTn id="8" presetID="10" presetClass="entr" presetSubtype="0" fill="hold" nodeType="withEffect">
                                  <p:stCondLst>
                                    <p:cond delay="5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50"/>
                                        <p:tgtEl>
                                          <p:spTgt spid="16"/>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childTnLst>
                                </p:cTn>
                              </p:par>
                            </p:childTnLst>
                          </p:cTn>
                        </p:par>
                        <p:par>
                          <p:cTn id="14" fill="hold">
                            <p:stCondLst>
                              <p:cond delay="1500"/>
                            </p:stCondLst>
                            <p:childTnLst>
                              <p:par>
                                <p:cTn id="15" presetID="26" presetClass="emph" presetSubtype="0" fill="hold" nodeType="afterEffect">
                                  <p:stCondLst>
                                    <p:cond delay="0"/>
                                  </p:stCondLst>
                                  <p:childTnLst>
                                    <p:animEffect transition="out" filter="fade">
                                      <p:cBhvr>
                                        <p:cTn id="16" dur="750" tmFilter="0, 0; .2, .5; .8, .5; 1, 0"/>
                                        <p:tgtEl>
                                          <p:spTgt spid="17"/>
                                        </p:tgtEl>
                                      </p:cBhvr>
                                    </p:animEffect>
                                    <p:animScale>
                                      <p:cBhvr>
                                        <p:cTn id="17" dur="375" autoRev="1" fill="hold"/>
                                        <p:tgtEl>
                                          <p:spTgt spid="17"/>
                                        </p:tgtEl>
                                      </p:cBhvr>
                                      <p:by x="105000" y="105000"/>
                                    </p:animScale>
                                  </p:childTnLst>
                                </p:cTn>
                              </p:par>
                              <p:par>
                                <p:cTn id="18" presetID="16" presetClass="entr" presetSubtype="37"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arn(outVertical)">
                                      <p:cBhvr>
                                        <p:cTn id="20" dur="500"/>
                                        <p:tgtEl>
                                          <p:spTgt spid="20"/>
                                        </p:tgtEl>
                                      </p:cBhvr>
                                    </p:animEffect>
                                  </p:childTnLst>
                                </p:cTn>
                              </p:par>
                              <p:par>
                                <p:cTn id="21" presetID="16" presetClass="entr" presetSubtype="42"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outHorizontal)">
                                      <p:cBhvr>
                                        <p:cTn id="23" dur="500"/>
                                        <p:tgtEl>
                                          <p:spTgt spid="19"/>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arn(outVertical)">
                                      <p:cBhvr>
                                        <p:cTn id="26" dur="500"/>
                                        <p:tgtEl>
                                          <p:spTgt spid="21"/>
                                        </p:tgtEl>
                                      </p:cBhvr>
                                    </p:animEffect>
                                  </p:childTnLst>
                                </p:cTn>
                              </p:par>
                            </p:childTnLst>
                          </p:cTn>
                        </p:par>
                        <p:par>
                          <p:cTn id="27" fill="hold">
                            <p:stCondLst>
                              <p:cond delay="2250"/>
                            </p:stCondLst>
                            <p:childTnLst>
                              <p:par>
                                <p:cTn id="28" presetID="10" presetClass="entr" presetSubtype="0" fill="hold" grpId="1"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par>
                          <p:cTn id="31" fill="hold">
                            <p:stCondLst>
                              <p:cond delay="2750"/>
                            </p:stCondLst>
                            <p:childTnLst>
                              <p:par>
                                <p:cTn id="32" presetID="42" presetClass="path" presetSubtype="0" accel="50000" decel="50000" fill="hold" grpId="0" nodeType="afterEffect">
                                  <p:stCondLst>
                                    <p:cond delay="0"/>
                                  </p:stCondLst>
                                  <p:childTnLst>
                                    <p:animMotion origin="layout" path="M 0.00017 0.00023 L 0.00278 0.22037 " pathEditMode="relative" rAng="0" ptsTypes="AA">
                                      <p:cBhvr>
                                        <p:cTn id="33" dur="1500" fill="hold"/>
                                        <p:tgtEl>
                                          <p:spTgt spid="22"/>
                                        </p:tgtEl>
                                        <p:attrNameLst>
                                          <p:attrName>ppt_x</p:attrName>
                                          <p:attrName>ppt_y</p:attrName>
                                        </p:attrNameLst>
                                      </p:cBhvr>
                                      <p:rCtr x="1" y="110"/>
                                    </p:animMotion>
                                  </p:childTnLst>
                                  <p:subTnLst>
                                    <p:set>
                                      <p:cBhvr override="childStyle">
                                        <p:cTn dur="1" fill="hold" display="0" masterRel="sameClick" afterEffect="1">
                                          <p:stCondLst>
                                            <p:cond evt="end" delay="0">
                                              <p:tn val="32"/>
                                            </p:cond>
                                          </p:stCondLst>
                                        </p:cTn>
                                        <p:tgtEl>
                                          <p:spTgt spid="22"/>
                                        </p:tgtEl>
                                        <p:attrNameLst>
                                          <p:attrName>style.visibility</p:attrName>
                                        </p:attrNameLst>
                                      </p:cBhvr>
                                      <p:to>
                                        <p:strVal val="hidden"/>
                                      </p:to>
                                    </p:set>
                                  </p:subTnLst>
                                </p:cTn>
                              </p:par>
                            </p:childTnLst>
                          </p:cTn>
                        </p:par>
                        <p:par>
                          <p:cTn id="34" fill="hold">
                            <p:stCondLst>
                              <p:cond delay="4250"/>
                            </p:stCondLst>
                            <p:childTnLst>
                              <p:par>
                                <p:cTn id="35" presetID="10" presetClass="exit" presetSubtype="0" fill="hold" grpId="2" nodeType="afterEffect">
                                  <p:stCondLst>
                                    <p:cond delay="0"/>
                                  </p:stCondLst>
                                  <p:childTnLst>
                                    <p:animEffect transition="out" filter="fad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par>
                                <p:cTn id="38" presetID="1" presetClass="entr" presetSubtype="0" fill="hold" grpId="1" nodeType="with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par>
                                <p:cTn id="40" presetID="1" presetClass="entr" presetSubtype="0" fill="hold" grpId="1"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42" presetClass="path" presetSubtype="0" accel="50000" decel="50000" fill="hold" grpId="0" nodeType="withEffect">
                                  <p:stCondLst>
                                    <p:cond delay="0"/>
                                  </p:stCondLst>
                                  <p:childTnLst>
                                    <p:animMotion origin="layout" path="M 3.33333E-6 -1.11111E-6 L 0.13889 -1.11111E-6 " pathEditMode="relative" rAng="0" ptsTypes="AA">
                                      <p:cBhvr>
                                        <p:cTn id="43" dur="1500" fill="hold"/>
                                        <p:tgtEl>
                                          <p:spTgt spid="24"/>
                                        </p:tgtEl>
                                        <p:attrNameLst>
                                          <p:attrName>ppt_x</p:attrName>
                                          <p:attrName>ppt_y</p:attrName>
                                        </p:attrNameLst>
                                      </p:cBhvr>
                                      <p:rCtr x="69" y="0"/>
                                    </p:animMotion>
                                  </p:childTnLst>
                                </p:cTn>
                              </p:par>
                              <p:par>
                                <p:cTn id="44" presetID="42" presetClass="path" presetSubtype="0" accel="50000" decel="50000" fill="hold" grpId="0" nodeType="withEffect">
                                  <p:stCondLst>
                                    <p:cond delay="0"/>
                                  </p:stCondLst>
                                  <p:childTnLst>
                                    <p:animMotion origin="layout" path="M 3.33333E-6 -1.11111E-6 L 0.11788 -0.18403 " pathEditMode="relative" rAng="0" ptsTypes="AA">
                                      <p:cBhvr>
                                        <p:cTn id="45" dur="1500" fill="hold"/>
                                        <p:tgtEl>
                                          <p:spTgt spid="23"/>
                                        </p:tgtEl>
                                        <p:attrNameLst>
                                          <p:attrName>ppt_x</p:attrName>
                                          <p:attrName>ppt_y</p:attrName>
                                        </p:attrNameLst>
                                      </p:cBhvr>
                                      <p:rCtr x="59" y="-92"/>
                                    </p:animMotion>
                                  </p:childTnLst>
                                </p:cTn>
                              </p:par>
                            </p:childTnLst>
                          </p:cTn>
                        </p:par>
                        <p:par>
                          <p:cTn id="46" fill="hold">
                            <p:stCondLst>
                              <p:cond delay="5750"/>
                            </p:stCondLst>
                            <p:childTnLst>
                              <p:par>
                                <p:cTn id="47" presetID="10" presetClass="exit" presetSubtype="0" fill="hold" grpId="2" nodeType="afterEffect">
                                  <p:stCondLst>
                                    <p:cond delay="0"/>
                                  </p:stCondLst>
                                  <p:childTnLst>
                                    <p:animEffect transition="out" filter="fade">
                                      <p:cBhvr>
                                        <p:cTn id="48" dur="250"/>
                                        <p:tgtEl>
                                          <p:spTgt spid="24"/>
                                        </p:tgtEl>
                                      </p:cBhvr>
                                    </p:animEffect>
                                    <p:set>
                                      <p:cBhvr>
                                        <p:cTn id="49" dur="1" fill="hold">
                                          <p:stCondLst>
                                            <p:cond delay="249"/>
                                          </p:stCondLst>
                                        </p:cTn>
                                        <p:tgtEl>
                                          <p:spTgt spid="24"/>
                                        </p:tgtEl>
                                        <p:attrNameLst>
                                          <p:attrName>style.visibility</p:attrName>
                                        </p:attrNameLst>
                                      </p:cBhvr>
                                      <p:to>
                                        <p:strVal val="hidden"/>
                                      </p:to>
                                    </p:set>
                                  </p:childTnLst>
                                </p:cTn>
                              </p:par>
                              <p:par>
                                <p:cTn id="50" presetID="10" presetClass="exit" presetSubtype="0" fill="hold" grpId="2" nodeType="withEffect">
                                  <p:stCondLst>
                                    <p:cond delay="0"/>
                                  </p:stCondLst>
                                  <p:childTnLst>
                                    <p:animEffect transition="out" filter="fade">
                                      <p:cBhvr>
                                        <p:cTn id="51" dur="500"/>
                                        <p:tgtEl>
                                          <p:spTgt spid="23"/>
                                        </p:tgtEl>
                                      </p:cBhvr>
                                    </p:animEffect>
                                    <p:set>
                                      <p:cBhvr>
                                        <p:cTn id="52" dur="1" fill="hold">
                                          <p:stCondLst>
                                            <p:cond delay="499"/>
                                          </p:stCondLst>
                                        </p:cTn>
                                        <p:tgtEl>
                                          <p:spTgt spid="23"/>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250"/>
                                        <p:tgtEl>
                                          <p:spTgt spid="25"/>
                                        </p:tgtEl>
                                      </p:cBhvr>
                                    </p:animEffect>
                                  </p:childTnLst>
                                </p:cTn>
                              </p:par>
                            </p:childTnLst>
                          </p:cTn>
                        </p:par>
                        <p:par>
                          <p:cTn id="56" fill="hold">
                            <p:stCondLst>
                              <p:cond delay="6250"/>
                            </p:stCondLst>
                            <p:childTnLst>
                              <p:par>
                                <p:cTn id="57" presetID="42" presetClass="path" presetSubtype="0" accel="50000" decel="50000" fill="hold" grpId="1" nodeType="afterEffect">
                                  <p:stCondLst>
                                    <p:cond delay="0"/>
                                  </p:stCondLst>
                                  <p:childTnLst>
                                    <p:animMotion origin="layout" path="M 3.61111E-6 1.82786E-6 L -0.13664 0.00046 " pathEditMode="relative" rAng="0" ptsTypes="AA">
                                      <p:cBhvr>
                                        <p:cTn id="58" dur="1500" fill="hold"/>
                                        <p:tgtEl>
                                          <p:spTgt spid="25"/>
                                        </p:tgtEl>
                                        <p:attrNameLst>
                                          <p:attrName>ppt_x</p:attrName>
                                          <p:attrName>ppt_y</p:attrName>
                                        </p:attrNameLst>
                                      </p:cBhvr>
                                      <p:rCtr x="-68" y="0"/>
                                    </p:animMotion>
                                  </p:childTnLst>
                                  <p:subTnLst>
                                    <p:set>
                                      <p:cBhvr override="childStyle">
                                        <p:cTn dur="1" fill="hold" display="0" masterRel="sameClick" afterEffect="1">
                                          <p:stCondLst>
                                            <p:cond evt="end" delay="0">
                                              <p:tn val="57"/>
                                            </p:cond>
                                          </p:stCondLst>
                                        </p:cTn>
                                        <p:tgtEl>
                                          <p:spTgt spid="25"/>
                                        </p:tgtEl>
                                        <p:attrNameLst>
                                          <p:attrName>style.visibility</p:attrName>
                                        </p:attrNameLst>
                                      </p:cBhvr>
                                      <p:to>
                                        <p:strVal val="hidden"/>
                                      </p:to>
                                    </p:set>
                                  </p:subTnLst>
                                </p:cTn>
                              </p:par>
                            </p:childTnLst>
                          </p:cTn>
                        </p:par>
                        <p:par>
                          <p:cTn id="59" fill="hold">
                            <p:stCondLst>
                              <p:cond delay="7750"/>
                            </p:stCondLst>
                            <p:childTnLst>
                              <p:par>
                                <p:cTn id="60" presetID="10" presetClass="exit" presetSubtype="0" fill="hold" grpId="2" nodeType="afterEffect">
                                  <p:stCondLst>
                                    <p:cond delay="0"/>
                                  </p:stCondLst>
                                  <p:childTnLst>
                                    <p:animEffect transition="out" filter="fade">
                                      <p:cBhvr>
                                        <p:cTn id="61" dur="500"/>
                                        <p:tgtEl>
                                          <p:spTgt spid="25"/>
                                        </p:tgtEl>
                                      </p:cBhvr>
                                    </p:animEffect>
                                    <p:set>
                                      <p:cBhvr>
                                        <p:cTn id="62" dur="1" fill="hold">
                                          <p:stCondLst>
                                            <p:cond delay="499"/>
                                          </p:stCondLst>
                                        </p:cTn>
                                        <p:tgtEl>
                                          <p:spTgt spid="25"/>
                                        </p:tgtEl>
                                        <p:attrNameLst>
                                          <p:attrName>style.visibility</p:attrName>
                                        </p:attrNameLst>
                                      </p:cBhvr>
                                      <p:to>
                                        <p:strVal val="hidden"/>
                                      </p:to>
                                    </p:set>
                                  </p:childTnLst>
                                </p:cTn>
                              </p:par>
                              <p:par>
                                <p:cTn id="63" presetID="1" presetClass="entr"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42" presetClass="path" presetSubtype="0" accel="50000" decel="50000" fill="hold" grpId="0" nodeType="withEffect">
                                  <p:stCondLst>
                                    <p:cond delay="0"/>
                                  </p:stCondLst>
                                  <p:childTnLst>
                                    <p:animMotion origin="layout" path="M 0.00035 0.00093 L -0.00261 -0.21911 " pathEditMode="relative" rAng="0" ptsTypes="AA">
                                      <p:cBhvr>
                                        <p:cTn id="68" dur="1500" fill="hold"/>
                                        <p:tgtEl>
                                          <p:spTgt spid="26"/>
                                        </p:tgtEl>
                                        <p:attrNameLst>
                                          <p:attrName>ppt_x</p:attrName>
                                          <p:attrName>ppt_y</p:attrName>
                                        </p:attrNameLst>
                                      </p:cBhvr>
                                      <p:rCtr x="-2" y="-110"/>
                                    </p:animMotion>
                                  </p:childTnLst>
                                </p:cTn>
                              </p:par>
                              <p:par>
                                <p:cTn id="69" presetID="42" presetClass="path" presetSubtype="0" accel="50000" decel="50000" fill="hold" grpId="0" nodeType="withEffect">
                                  <p:stCondLst>
                                    <p:cond delay="0"/>
                                  </p:stCondLst>
                                  <p:childTnLst>
                                    <p:animMotion origin="layout" path="M 0.00139 0.00046 L 0.11458 -0.18079 " pathEditMode="relative" rAng="0" ptsTypes="AA">
                                      <p:cBhvr>
                                        <p:cTn id="70" dur="1500" fill="hold"/>
                                        <p:tgtEl>
                                          <p:spTgt spid="27"/>
                                        </p:tgtEl>
                                        <p:attrNameLst>
                                          <p:attrName>ppt_x</p:attrName>
                                          <p:attrName>ppt_y</p:attrName>
                                        </p:attrNameLst>
                                      </p:cBhvr>
                                      <p:rCtr x="57" y="-91"/>
                                    </p:animMotion>
                                  </p:childTnLst>
                                </p:cTn>
                              </p:par>
                            </p:childTnLst>
                          </p:cTn>
                        </p:par>
                        <p:par>
                          <p:cTn id="71" fill="hold">
                            <p:stCondLst>
                              <p:cond delay="9250"/>
                            </p:stCondLst>
                            <p:childTnLst>
                              <p:par>
                                <p:cTn id="72" presetID="10" presetClass="exit" presetSubtype="0" fill="hold" grpId="2" nodeType="after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xit" presetSubtype="0" fill="hold" grpId="2" nodeType="withEffect">
                                  <p:stCondLst>
                                    <p:cond delay="0"/>
                                  </p:stCondLst>
                                  <p:childTnLst>
                                    <p:animEffect transition="out" filter="fade">
                                      <p:cBhvr>
                                        <p:cTn id="76" dur="500"/>
                                        <p:tgtEl>
                                          <p:spTgt spid="26"/>
                                        </p:tgtEl>
                                      </p:cBhvr>
                                    </p:animEffect>
                                    <p:set>
                                      <p:cBhvr>
                                        <p:cTn id="77"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2" grpId="1" animBg="1"/>
      <p:bldP spid="22" grpId="2"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animBg="1"/>
      <p:bldP spid="27" grpId="1" animBg="1"/>
      <p:bldP spid="27"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pic>
        <p:nvPicPr>
          <p:cNvPr id="6" name="Imagen 5"/>
          <p:cNvPicPr>
            <a:picLocks noChangeAspect="1"/>
          </p:cNvPicPr>
          <p:nvPr/>
        </p:nvPicPr>
        <p:blipFill>
          <a:blip r:embed="rId4"/>
          <a:stretch>
            <a:fillRect/>
          </a:stretch>
        </p:blipFill>
        <p:spPr>
          <a:xfrm>
            <a:off x="728924" y="2247006"/>
            <a:ext cx="2140280" cy="1460741"/>
          </a:xfrm>
          <a:prstGeom prst="rect">
            <a:avLst/>
          </a:prstGeom>
        </p:spPr>
      </p:pic>
      <p:sp>
        <p:nvSpPr>
          <p:cNvPr id="2" name="1 Título"/>
          <p:cNvSpPr>
            <a:spLocks noGrp="1"/>
          </p:cNvSpPr>
          <p:nvPr>
            <p:ph type="title"/>
          </p:nvPr>
        </p:nvSpPr>
        <p:spPr/>
        <p:txBody>
          <a:bodyPr/>
          <a:lstStyle/>
          <a:p>
            <a:endParaRPr lang="es-HN" dirty="0"/>
          </a:p>
        </p:txBody>
      </p:sp>
      <p:sp>
        <p:nvSpPr>
          <p:cNvPr id="4" name="3 Marcador de texto"/>
          <p:cNvSpPr>
            <a:spLocks noGrp="1"/>
          </p:cNvSpPr>
          <p:nvPr>
            <p:ph type="body" idx="1"/>
          </p:nvPr>
        </p:nvSpPr>
        <p:spPr/>
        <p:txBody>
          <a:bodyPr/>
          <a:lstStyle/>
          <a:p>
            <a:endParaRPr lang="es-HN"/>
          </a:p>
        </p:txBody>
      </p:sp>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05967"/>
            <a:ext cx="7924800" cy="707886"/>
          </a:xfrm>
          <a:prstGeom prst="rect">
            <a:avLst/>
          </a:prstGeom>
          <a:noFill/>
        </p:spPr>
        <p:txBody>
          <a:bodyPr wrap="square" rtlCol="0">
            <a:normAutofit/>
          </a:bodyPr>
          <a:lstStyle/>
          <a:p>
            <a:r>
              <a:rPr lang="es-ES" sz="4000" b="1" dirty="0" smtClean="0">
                <a:solidFill>
                  <a:schemeClr val="tx1">
                    <a:lumMod val="85000"/>
                    <a:lumOff val="15000"/>
                  </a:schemeClr>
                </a:solidFill>
                <a:latin typeface="+mj-lt"/>
              </a:rPr>
              <a:t>Agenda</a:t>
            </a:r>
            <a:r>
              <a:rPr lang="es-ES" sz="4000" dirty="0" smtClean="0">
                <a:latin typeface="+mj-lt"/>
              </a:rPr>
              <a:t> </a:t>
            </a:r>
            <a:r>
              <a:rPr lang="es-ES" sz="4000" dirty="0" smtClean="0">
                <a:solidFill>
                  <a:schemeClr val="tx1">
                    <a:lumMod val="50000"/>
                    <a:lumOff val="50000"/>
                  </a:schemeClr>
                </a:solidFill>
                <a:latin typeface="+mj-lt"/>
              </a:rPr>
              <a:t>a seguir</a:t>
            </a:r>
            <a:endParaRPr lang="es-E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711" y="5127978"/>
            <a:ext cx="7973935" cy="400110"/>
          </a:xfrm>
          <a:prstGeom prst="rect">
            <a:avLst/>
          </a:prstGeom>
          <a:noFill/>
        </p:spPr>
        <p:txBody>
          <a:bodyPr wrap="none" rtlCol="0">
            <a:normAutofit/>
          </a:bodyPr>
          <a:lstStyle/>
          <a:p>
            <a:pPr algn="r"/>
            <a:r>
              <a:rPr lang="es-HN" sz="2000" b="1" dirty="0">
                <a:solidFill>
                  <a:schemeClr val="tx1">
                    <a:lumMod val="75000"/>
                    <a:lumOff val="25000"/>
                  </a:schemeClr>
                </a:solidFill>
              </a:rPr>
              <a:t>un paseo por el mundo de las importaciones</a:t>
            </a: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grpSp>
        <p:nvGrpSpPr>
          <p:cNvPr id="26" name="Group 25"/>
          <p:cNvGrpSpPr/>
          <p:nvPr/>
        </p:nvGrpSpPr>
        <p:grpSpPr>
          <a:xfrm>
            <a:off x="876300" y="1582592"/>
            <a:ext cx="2057400" cy="2708434"/>
            <a:chOff x="762000" y="1557456"/>
            <a:chExt cx="20574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s-ES" sz="17000" b="1">
                  <a:solidFill>
                    <a:srgbClr val="F26200">
                      <a:alpha val="40000"/>
                    </a:srgbClr>
                  </a:solidFill>
                  <a:latin typeface="+mj-lt"/>
                  <a:cs typeface="Arial" pitchFamily="34" charset="0"/>
                </a:rPr>
                <a:t>1</a:t>
              </a:r>
            </a:p>
          </p:txBody>
        </p:sp>
        <p:sp>
          <p:nvSpPr>
            <p:cNvPr id="13" name="TextBox 12"/>
            <p:cNvSpPr txBox="1"/>
            <p:nvPr/>
          </p:nvSpPr>
          <p:spPr>
            <a:xfrm>
              <a:off x="823416" y="2666898"/>
              <a:ext cx="1931160" cy="683264"/>
            </a:xfrm>
            <a:prstGeom prst="rect">
              <a:avLst/>
            </a:prstGeom>
            <a:noFill/>
          </p:spPr>
          <p:txBody>
            <a:bodyPr wrap="square" rtlCol="0">
              <a:normAutofit/>
            </a:bodyPr>
            <a:lstStyle/>
            <a:p>
              <a:pPr algn="ctr">
                <a:lnSpc>
                  <a:spcPct val="80000"/>
                </a:lnSpc>
              </a:pPr>
              <a:r>
                <a:rPr lang="es-ES" sz="2400" b="1" spc="60" dirty="0" smtClean="0">
                  <a:solidFill>
                    <a:schemeClr val="bg1"/>
                  </a:solidFill>
                  <a:effectLst>
                    <a:outerShdw blurRad="50800" dist="25400" dir="5400000" algn="t" rotWithShape="0">
                      <a:prstClr val="black">
                        <a:alpha val="15000"/>
                      </a:prstClr>
                    </a:outerShdw>
                  </a:effectLst>
                </a:rPr>
                <a:t>Cálculo del </a:t>
              </a:r>
            </a:p>
            <a:p>
              <a:pPr algn="ctr">
                <a:lnSpc>
                  <a:spcPct val="80000"/>
                </a:lnSpc>
              </a:pPr>
              <a:r>
                <a:rPr lang="es-ES" sz="2400" b="1" spc="60" dirty="0" smtClean="0">
                  <a:solidFill>
                    <a:schemeClr val="bg1"/>
                  </a:solidFill>
                  <a:effectLst>
                    <a:outerShdw blurRad="50800" dist="25400" dir="5400000" algn="t" rotWithShape="0">
                      <a:prstClr val="black">
                        <a:alpha val="15000"/>
                      </a:prstClr>
                    </a:outerShdw>
                  </a:effectLst>
                </a:rPr>
                <a:t>Flete</a:t>
              </a:r>
              <a:endParaRPr lang="es-ES" sz="2400" b="1" spc="60" dirty="0">
                <a:solidFill>
                  <a:schemeClr val="bg1"/>
                </a:solidFill>
                <a:effectLst>
                  <a:outerShdw blurRad="50800" dist="25400" dir="5400000" algn="t" rotWithShape="0">
                    <a:prstClr val="black">
                      <a:alpha val="15000"/>
                    </a:prstClr>
                  </a:outerShdw>
                </a:effectLst>
              </a:endParaRPr>
            </a:p>
          </p:txBody>
        </p:sp>
        <p:sp>
          <p:nvSpPr>
            <p:cNvPr id="19" name="Oval 1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      </a:t>
              </a:r>
            </a:p>
          </p:txBody>
        </p:sp>
      </p:grpSp>
      <p:grpSp>
        <p:nvGrpSpPr>
          <p:cNvPr id="23" name="Group 22"/>
          <p:cNvGrpSpPr/>
          <p:nvPr/>
        </p:nvGrpSpPr>
        <p:grpSpPr>
          <a:xfrm>
            <a:off x="3543300" y="1591943"/>
            <a:ext cx="2057400" cy="2708434"/>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s-ES" sz="17000" b="1">
                  <a:solidFill>
                    <a:srgbClr val="2A7A9E">
                      <a:alpha val="40000"/>
                    </a:srgbClr>
                  </a:solidFill>
                  <a:latin typeface="+mj-lt"/>
                  <a:cs typeface="Arial" pitchFamily="34" charset="0"/>
                </a:rPr>
                <a:t>2</a:t>
              </a:r>
            </a:p>
          </p:txBody>
        </p:sp>
        <p:sp>
          <p:nvSpPr>
            <p:cNvPr id="16" name="TextBox 15"/>
            <p:cNvSpPr txBox="1"/>
            <p:nvPr/>
          </p:nvSpPr>
          <p:spPr>
            <a:xfrm>
              <a:off x="3601872" y="2701385"/>
              <a:ext cx="1931160" cy="665695"/>
            </a:xfrm>
            <a:prstGeom prst="rect">
              <a:avLst/>
            </a:prstGeom>
            <a:noFill/>
          </p:spPr>
          <p:txBody>
            <a:bodyPr wrap="square" rtlCol="0">
              <a:normAutofit/>
            </a:bodyPr>
            <a:lstStyle/>
            <a:p>
              <a:pPr algn="ctr">
                <a:lnSpc>
                  <a:spcPct val="80000"/>
                </a:lnSpc>
              </a:pPr>
              <a:r>
                <a:rPr lang="es-ES" sz="2300" b="1" spc="60" dirty="0" smtClean="0">
                  <a:solidFill>
                    <a:schemeClr val="bg1"/>
                  </a:solidFill>
                  <a:effectLst>
                    <a:outerShdw blurRad="50800" dist="25400" dir="5400000" algn="t" rotWithShape="0">
                      <a:prstClr val="black">
                        <a:alpha val="15000"/>
                      </a:prstClr>
                    </a:outerShdw>
                  </a:effectLst>
                </a:rPr>
                <a:t>Cálculo del </a:t>
              </a:r>
            </a:p>
            <a:p>
              <a:pPr algn="ctr">
                <a:lnSpc>
                  <a:spcPct val="80000"/>
                </a:lnSpc>
              </a:pPr>
              <a:r>
                <a:rPr lang="es-ES" sz="2300" b="1" spc="60" dirty="0" smtClean="0">
                  <a:solidFill>
                    <a:schemeClr val="bg1"/>
                  </a:solidFill>
                  <a:effectLst>
                    <a:outerShdw blurRad="50800" dist="25400" dir="5400000" algn="t" rotWithShape="0">
                      <a:prstClr val="black">
                        <a:alpha val="15000"/>
                      </a:prstClr>
                    </a:outerShdw>
                  </a:effectLst>
                </a:rPr>
                <a:t>Aforo</a:t>
              </a:r>
              <a:endParaRPr lang="es-ES" sz="2300" b="1" dirty="0">
                <a:solidFill>
                  <a:schemeClr val="bg1"/>
                </a:solidFill>
                <a:effectLst>
                  <a:outerShdw blurRad="50800" dist="25400" dir="5400000" algn="t" rotWithShape="0">
                    <a:prstClr val="black">
                      <a:alpha val="15000"/>
                    </a:prstClr>
                  </a:outerShdw>
                </a:effectLst>
              </a:endParaRPr>
            </a:p>
          </p:txBody>
        </p:sp>
        <p:sp>
          <p:nvSpPr>
            <p:cNvPr id="20" name="Oval 19"/>
            <p:cNvSpPr/>
            <p:nvPr/>
          </p:nvSpPr>
          <p:spPr>
            <a:xfrm>
              <a:off x="3782124"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grpSp>
      <p:grpSp>
        <p:nvGrpSpPr>
          <p:cNvPr id="24" name="Group 23"/>
          <p:cNvGrpSpPr/>
          <p:nvPr/>
        </p:nvGrpSpPr>
        <p:grpSpPr>
          <a:xfrm>
            <a:off x="6324600" y="1587511"/>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s-ES" sz="17000" b="1">
                  <a:solidFill>
                    <a:srgbClr val="65B131">
                      <a:alpha val="64000"/>
                    </a:srgbClr>
                  </a:solidFill>
                  <a:latin typeface="+mj-lt"/>
                  <a:cs typeface="Arial" pitchFamily="34" charset="0"/>
                </a:rPr>
                <a:t>3</a:t>
              </a:r>
            </a:p>
          </p:txBody>
        </p:sp>
        <p:sp>
          <p:nvSpPr>
            <p:cNvPr id="18" name="TextBox 17"/>
            <p:cNvSpPr txBox="1"/>
            <p:nvPr/>
          </p:nvSpPr>
          <p:spPr>
            <a:xfrm>
              <a:off x="6427935" y="2493606"/>
              <a:ext cx="1931160" cy="1080120"/>
            </a:xfrm>
            <a:prstGeom prst="rect">
              <a:avLst/>
            </a:prstGeom>
            <a:noFill/>
          </p:spPr>
          <p:txBody>
            <a:bodyPr wrap="square" rtlCol="0">
              <a:normAutofit/>
            </a:bodyPr>
            <a:lstStyle/>
            <a:p>
              <a:pPr algn="ctr">
                <a:lnSpc>
                  <a:spcPct val="80000"/>
                </a:lnSpc>
              </a:pPr>
              <a:r>
                <a:rPr lang="es-ES" sz="2300" b="1" spc="60" dirty="0" smtClean="0">
                  <a:solidFill>
                    <a:schemeClr val="bg1"/>
                  </a:solidFill>
                  <a:effectLst>
                    <a:outerShdw blurRad="50800" dist="25400" dir="5400000" algn="t" rotWithShape="0">
                      <a:prstClr val="black">
                        <a:alpha val="15000"/>
                      </a:prstClr>
                    </a:outerShdw>
                  </a:effectLst>
                </a:rPr>
                <a:t>Cálculo de Servicios Aduaneros</a:t>
              </a:r>
              <a:endParaRPr lang="es-ES" sz="2300" b="1" dirty="0">
                <a:solidFill>
                  <a:schemeClr val="bg1"/>
                </a:solidFill>
                <a:effectLst>
                  <a:outerShdw blurRad="50800" dist="25400" dir="5400000" algn="t" rotWithShape="0">
                    <a:prstClr val="black">
                      <a:alpha val="15000"/>
                    </a:prstClr>
                  </a:outerShdw>
                </a:effectLst>
              </a:endParaRPr>
            </a:p>
          </p:txBody>
        </p:sp>
        <p:sp>
          <p:nvSpPr>
            <p:cNvPr id="21" name="Oval 20"/>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s-ES" sz="4000" cap="none" dirty="0" smtClean="0">
                <a:solidFill>
                  <a:prstClr val="black">
                    <a:lumMod val="85000"/>
                    <a:lumOff val="15000"/>
                  </a:prstClr>
                </a:solidFill>
                <a:ea typeface="+mn-ea"/>
                <a:cs typeface="+mn-cs"/>
              </a:rPr>
              <a:t>Cálculo </a:t>
            </a:r>
            <a:r>
              <a:rPr lang="es-ES" sz="4000" b="0" cap="none" dirty="0" smtClean="0">
                <a:solidFill>
                  <a:prstClr val="black">
                    <a:lumMod val="50000"/>
                    <a:lumOff val="50000"/>
                  </a:prstClr>
                </a:solidFill>
                <a:ea typeface="+mn-ea"/>
                <a:cs typeface="+mn-cs"/>
              </a:rPr>
              <a:t>del flete</a:t>
            </a:r>
            <a:endParaRPr lang="es-ES" sz="2800" dirty="0"/>
          </a:p>
        </p:txBody>
      </p:sp>
      <p:sp>
        <p:nvSpPr>
          <p:cNvPr id="5" name="Text Placeholder 4"/>
          <p:cNvSpPr>
            <a:spLocks noGrp="1"/>
          </p:cNvSpPr>
          <p:nvPr>
            <p:ph type="body" idx="1"/>
          </p:nvPr>
        </p:nvSpPr>
        <p:spPr/>
        <p:txBody>
          <a:bodyPr/>
          <a:lstStyle/>
          <a:p>
            <a:pPr lvl="0">
              <a:spcBef>
                <a:spcPts val="0"/>
              </a:spcBef>
            </a:pPr>
            <a:r>
              <a:rPr lang="es-HN" sz="1700" b="1" dirty="0">
                <a:solidFill>
                  <a:prstClr val="black">
                    <a:lumMod val="75000"/>
                    <a:lumOff val="25000"/>
                  </a:prstClr>
                </a:solidFill>
              </a:rPr>
              <a:t>un paseo por el mundo de las importaciones</a:t>
            </a:r>
          </a:p>
        </p:txBody>
      </p:sp>
      <p:sp>
        <p:nvSpPr>
          <p:cNvPr id="6" name="TextBox 5"/>
          <p:cNvSpPr txBox="1"/>
          <p:nvPr/>
        </p:nvSpPr>
        <p:spPr>
          <a:xfrm>
            <a:off x="1187624" y="1623160"/>
            <a:ext cx="1219200" cy="2708434"/>
          </a:xfrm>
          <a:prstGeom prst="rect">
            <a:avLst/>
          </a:prstGeom>
          <a:noFill/>
        </p:spPr>
        <p:txBody>
          <a:bodyPr wrap="square" rtlCol="0">
            <a:spAutoFit/>
          </a:bodyPr>
          <a:lstStyle/>
          <a:p>
            <a:r>
              <a:rPr lang="es-ES" sz="17000" b="1" dirty="0">
                <a:solidFill>
                  <a:srgbClr val="F26200">
                    <a:alpha val="40000"/>
                  </a:srgbClr>
                </a:solidFill>
                <a:cs typeface="Arial" pitchFamily="34" charset="0"/>
              </a:rPr>
              <a:t>1</a:t>
            </a: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2200314" y="3929069"/>
            <a:ext cx="4357706" cy="2337370"/>
          </a:xfrm>
          <a:prstGeom prst="rect">
            <a:avLst/>
          </a:prstGeom>
          <a:noFill/>
        </p:spPr>
        <p:txBody>
          <a:bodyPr wrap="square" rtlCol="0">
            <a:normAutofit/>
          </a:bodyPr>
          <a:lstStyle/>
          <a:p>
            <a:pPr>
              <a:lnSpc>
                <a:spcPct val="114000"/>
              </a:lnSpc>
            </a:pPr>
            <a:r>
              <a:rPr lang="es-ES" sz="4000" b="1" dirty="0" smtClean="0">
                <a:solidFill>
                  <a:srgbClr val="F48914"/>
                </a:solidFill>
              </a:rPr>
              <a:t>Medidas</a:t>
            </a:r>
          </a:p>
          <a:p>
            <a:pPr>
              <a:lnSpc>
                <a:spcPct val="114000"/>
              </a:lnSpc>
            </a:pPr>
            <a:r>
              <a:rPr lang="es-ES" sz="2000" b="1" dirty="0" smtClean="0">
                <a:solidFill>
                  <a:prstClr val="black">
                    <a:lumMod val="85000"/>
                    <a:lumOff val="15000"/>
                  </a:prstClr>
                </a:solidFill>
              </a:rPr>
              <a:t> Ancho x alto x longitud pies </a:t>
            </a:r>
          </a:p>
          <a:p>
            <a:pPr>
              <a:lnSpc>
                <a:spcPct val="114000"/>
              </a:lnSpc>
            </a:pPr>
            <a:r>
              <a:rPr lang="es-ES" sz="2000" b="1" dirty="0" smtClean="0">
                <a:solidFill>
                  <a:prstClr val="black">
                    <a:lumMod val="85000"/>
                    <a:lumOff val="15000"/>
                  </a:prstClr>
                </a:solidFill>
              </a:rPr>
              <a:t>1728 /166 </a:t>
            </a:r>
          </a:p>
          <a:p>
            <a:pPr>
              <a:lnSpc>
                <a:spcPct val="114000"/>
              </a:lnSpc>
            </a:pPr>
            <a:endParaRPr lang="es-ES" dirty="0">
              <a:solidFill>
                <a:prstClr val="black">
                  <a:lumMod val="85000"/>
                  <a:lumOff val="15000"/>
                </a:prstClr>
              </a:solidFill>
            </a:endParaRPr>
          </a:p>
        </p:txBody>
      </p:sp>
      <p:sp>
        <p:nvSpPr>
          <p:cNvPr id="11" name="TextBox 10"/>
          <p:cNvSpPr txBox="1"/>
          <p:nvPr/>
        </p:nvSpPr>
        <p:spPr>
          <a:xfrm>
            <a:off x="2532292" y="1152920"/>
            <a:ext cx="3962400" cy="2451279"/>
          </a:xfrm>
          <a:prstGeom prst="rect">
            <a:avLst/>
          </a:prstGeom>
          <a:noFill/>
        </p:spPr>
        <p:txBody>
          <a:bodyPr wrap="square" rtlCol="0">
            <a:normAutofit/>
          </a:bodyPr>
          <a:lstStyle/>
          <a:p>
            <a:pPr>
              <a:lnSpc>
                <a:spcPct val="114000"/>
              </a:lnSpc>
            </a:pPr>
            <a:r>
              <a:rPr lang="es-ES" sz="4000" dirty="0" smtClean="0">
                <a:solidFill>
                  <a:srgbClr val="0070C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Peso</a:t>
            </a:r>
            <a:endParaRPr lang="es-ES" sz="4000" dirty="0">
              <a:solidFill>
                <a:srgbClr val="0070C0"/>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9" name="Title 8"/>
          <p:cNvSpPr>
            <a:spLocks noGrp="1"/>
          </p:cNvSpPr>
          <p:nvPr>
            <p:ph type="title"/>
          </p:nvPr>
        </p:nvSpPr>
        <p:spPr/>
        <p:txBody>
          <a:bodyPr/>
          <a:lstStyle/>
          <a:p>
            <a:pPr lvl="0">
              <a:spcBef>
                <a:spcPts val="0"/>
              </a:spcBef>
            </a:pPr>
            <a:r>
              <a:rPr lang="es-ES" sz="2800" b="1" dirty="0" smtClean="0">
                <a:solidFill>
                  <a:prstClr val="black">
                    <a:lumMod val="85000"/>
                    <a:lumOff val="15000"/>
                  </a:prstClr>
                </a:solidFill>
                <a:latin typeface="+mn-lt"/>
                <a:ea typeface="+mn-ea"/>
                <a:cs typeface="+mn-cs"/>
              </a:rPr>
              <a:t>Variables </a:t>
            </a:r>
            <a:r>
              <a:rPr lang="es-ES" sz="2800" b="1" dirty="0">
                <a:solidFill>
                  <a:prstClr val="black">
                    <a:lumMod val="85000"/>
                    <a:lumOff val="15000"/>
                  </a:prstClr>
                </a:solidFill>
                <a:latin typeface="+mn-lt"/>
                <a:ea typeface="+mn-ea"/>
                <a:cs typeface="+mn-cs"/>
              </a:rPr>
              <a:t>a</a:t>
            </a:r>
            <a:r>
              <a:rPr lang="es-ES" sz="2800" dirty="0">
                <a:solidFill>
                  <a:prstClr val="black"/>
                </a:solidFill>
                <a:latin typeface="+mn-lt"/>
                <a:ea typeface="+mn-ea"/>
                <a:cs typeface="+mn-cs"/>
              </a:rPr>
              <a:t> </a:t>
            </a:r>
            <a:r>
              <a:rPr lang="es-ES" sz="2800" dirty="0" smtClean="0">
                <a:solidFill>
                  <a:prstClr val="black">
                    <a:lumMod val="50000"/>
                    <a:lumOff val="50000"/>
                  </a:prstClr>
                </a:solidFill>
                <a:latin typeface="+mn-lt"/>
                <a:ea typeface="+mn-ea"/>
                <a:cs typeface="+mn-cs"/>
              </a:rPr>
              <a:t>considerar</a:t>
            </a:r>
            <a:endParaRPr lang="es-ES" dirty="0">
              <a:latin typeface="+mn-lt"/>
            </a:endParaRPr>
          </a:p>
        </p:txBody>
      </p:sp>
      <p:pic>
        <p:nvPicPr>
          <p:cNvPr id="3" name="Imagen 2"/>
          <p:cNvPicPr>
            <a:picLocks noChangeAspect="1"/>
          </p:cNvPicPr>
          <p:nvPr/>
        </p:nvPicPr>
        <p:blipFill>
          <a:blip r:embed="rId4"/>
          <a:stretch>
            <a:fillRect/>
          </a:stretch>
        </p:blipFill>
        <p:spPr>
          <a:xfrm>
            <a:off x="218219" y="998575"/>
            <a:ext cx="2082823" cy="2671904"/>
          </a:xfrm>
          <a:prstGeom prst="rect">
            <a:avLst/>
          </a:prstGeom>
        </p:spPr>
      </p:pic>
      <p:pic>
        <p:nvPicPr>
          <p:cNvPr id="5" name="Imagen 4"/>
          <p:cNvPicPr>
            <a:picLocks noChangeAspect="1"/>
          </p:cNvPicPr>
          <p:nvPr/>
        </p:nvPicPr>
        <p:blipFill>
          <a:blip r:embed="rId5"/>
          <a:stretch>
            <a:fillRect/>
          </a:stretch>
        </p:blipFill>
        <p:spPr>
          <a:xfrm>
            <a:off x="278337" y="3732424"/>
            <a:ext cx="1777961" cy="2567346"/>
          </a:xfrm>
          <a:prstGeom prst="rect">
            <a:avLst/>
          </a:prstGeom>
        </p:spPr>
      </p:pic>
      <p:cxnSp>
        <p:nvCxnSpPr>
          <p:cNvPr id="10" name="Conector recto 9"/>
          <p:cNvCxnSpPr/>
          <p:nvPr/>
        </p:nvCxnSpPr>
        <p:spPr>
          <a:xfrm>
            <a:off x="2301042" y="5016097"/>
            <a:ext cx="291903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Conector recto 12"/>
          <p:cNvCxnSpPr/>
          <p:nvPr/>
        </p:nvCxnSpPr>
        <p:spPr>
          <a:xfrm>
            <a:off x="5350072" y="5016097"/>
            <a:ext cx="14401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ector recto 13"/>
          <p:cNvCxnSpPr/>
          <p:nvPr/>
        </p:nvCxnSpPr>
        <p:spPr>
          <a:xfrm>
            <a:off x="5350072" y="5097754"/>
            <a:ext cx="144016"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CuadroTexto 14"/>
          <p:cNvSpPr txBox="1"/>
          <p:nvPr/>
        </p:nvSpPr>
        <p:spPr>
          <a:xfrm>
            <a:off x="5564510" y="4312924"/>
            <a:ext cx="1174252" cy="1569660"/>
          </a:xfrm>
          <a:prstGeom prst="rect">
            <a:avLst/>
          </a:prstGeom>
          <a:noFill/>
        </p:spPr>
        <p:txBody>
          <a:bodyPr wrap="square" rtlCol="0">
            <a:spAutoFit/>
          </a:bodyPr>
          <a:lstStyle/>
          <a:p>
            <a:r>
              <a:rPr lang="es-ES" sz="2400" dirty="0" smtClean="0">
                <a:solidFill>
                  <a:schemeClr val="accent1"/>
                </a:solidFill>
                <a:effectLst>
                  <a:outerShdw blurRad="38100" dist="38100" dir="2700000" algn="tl">
                    <a:srgbClr val="000000">
                      <a:alpha val="43137"/>
                    </a:srgbClr>
                  </a:outerShdw>
                </a:effectLst>
              </a:rPr>
              <a:t>Peso Volumétrico en libras</a:t>
            </a:r>
            <a:endParaRPr lang="es-HN" sz="2400" dirty="0">
              <a:solidFill>
                <a:schemeClr val="accent1"/>
              </a:solidFill>
              <a:effectLst>
                <a:outerShdw blurRad="38100" dist="38100" dir="2700000" algn="tl">
                  <a:srgbClr val="000000">
                    <a:alpha val="43137"/>
                  </a:srgbClr>
                </a:outerShdw>
              </a:effectLst>
            </a:endParaRPr>
          </a:p>
        </p:txBody>
      </p:sp>
      <p:sp>
        <p:nvSpPr>
          <p:cNvPr id="16" name="CuadroTexto 15"/>
          <p:cNvSpPr txBox="1"/>
          <p:nvPr/>
        </p:nvSpPr>
        <p:spPr>
          <a:xfrm>
            <a:off x="7308304" y="1733914"/>
            <a:ext cx="1835696" cy="3477875"/>
          </a:xfrm>
          <a:prstGeom prst="rect">
            <a:avLst/>
          </a:prstGeom>
          <a:solidFill>
            <a:schemeClr val="accent2"/>
          </a:solidFill>
        </p:spPr>
        <p:txBody>
          <a:bodyPr wrap="square" rtlCol="0">
            <a:spAutoFit/>
          </a:bodyPr>
          <a:lstStyle/>
          <a:p>
            <a:r>
              <a:rPr lang="es-ES" sz="2000" dirty="0" smtClean="0">
                <a:solidFill>
                  <a:schemeClr val="accent2">
                    <a:lumMod val="20000"/>
                    <a:lumOff val="80000"/>
                  </a:schemeClr>
                </a:solidFill>
              </a:rPr>
              <a:t>La línea aérea cobrará el flete en base a lo que más salga </a:t>
            </a:r>
            <a:r>
              <a:rPr lang="es-ES" sz="2000" dirty="0" err="1" smtClean="0">
                <a:solidFill>
                  <a:schemeClr val="accent2">
                    <a:lumMod val="20000"/>
                    <a:lumOff val="80000"/>
                  </a:schemeClr>
                </a:solidFill>
              </a:rPr>
              <a:t>ó</a:t>
            </a:r>
            <a:r>
              <a:rPr lang="es-ES" sz="2000" dirty="0" smtClean="0">
                <a:solidFill>
                  <a:schemeClr val="accent2">
                    <a:lumMod val="20000"/>
                    <a:lumOff val="80000"/>
                  </a:schemeClr>
                </a:solidFill>
              </a:rPr>
              <a:t>, en su defecto, por el peso mínimo contratado.</a:t>
            </a:r>
          </a:p>
          <a:p>
            <a:endParaRPr lang="es-ES" sz="2000" dirty="0">
              <a:solidFill>
                <a:schemeClr val="accent2">
                  <a:lumMod val="20000"/>
                  <a:lumOff val="80000"/>
                </a:schemeClr>
              </a:solidFill>
            </a:endParaRPr>
          </a:p>
          <a:p>
            <a:r>
              <a:rPr lang="es-ES" sz="2000" b="1" dirty="0" smtClean="0">
                <a:solidFill>
                  <a:schemeClr val="accent2">
                    <a:lumMod val="20000"/>
                    <a:lumOff val="80000"/>
                  </a:schemeClr>
                </a:solidFill>
                <a:effectLst>
                  <a:outerShdw blurRad="38100" dist="38100" dir="2700000" algn="tl">
                    <a:srgbClr val="000000">
                      <a:alpha val="43137"/>
                    </a:srgbClr>
                  </a:outerShdw>
                </a:effectLst>
              </a:rPr>
              <a:t>Peso</a:t>
            </a:r>
            <a:r>
              <a:rPr lang="es-ES" sz="2000" dirty="0" smtClean="0">
                <a:solidFill>
                  <a:schemeClr val="accent2">
                    <a:lumMod val="20000"/>
                    <a:lumOff val="80000"/>
                  </a:schemeClr>
                </a:solidFill>
              </a:rPr>
              <a:t>&gt;volumen</a:t>
            </a:r>
          </a:p>
          <a:p>
            <a:r>
              <a:rPr lang="es-ES" sz="2000" dirty="0" smtClean="0">
                <a:solidFill>
                  <a:schemeClr val="accent2">
                    <a:lumMod val="20000"/>
                    <a:lumOff val="80000"/>
                  </a:schemeClr>
                </a:solidFill>
              </a:rPr>
              <a:t>Peso&lt;</a:t>
            </a:r>
            <a:r>
              <a:rPr lang="es-ES" sz="2000" b="1" dirty="0" smtClean="0">
                <a:solidFill>
                  <a:schemeClr val="accent2">
                    <a:lumMod val="20000"/>
                    <a:lumOff val="80000"/>
                  </a:schemeClr>
                </a:solidFill>
                <a:effectLst>
                  <a:outerShdw blurRad="38100" dist="38100" dir="2700000" algn="tl">
                    <a:srgbClr val="000000">
                      <a:alpha val="43137"/>
                    </a:srgbClr>
                  </a:outerShdw>
                </a:effectLst>
              </a:rPr>
              <a:t>volumen</a:t>
            </a:r>
            <a:endParaRPr lang="es-HN" sz="2000" b="1" dirty="0">
              <a:solidFill>
                <a:schemeClr val="accent2">
                  <a:lumMod val="20000"/>
                  <a:lumOff val="80000"/>
                </a:schemeClr>
              </a:solidFill>
              <a:effectLst>
                <a:outerShdw blurRad="38100" dist="38100" dir="2700000" algn="tl">
                  <a:srgbClr val="000000">
                    <a:alpha val="43137"/>
                  </a:srgbClr>
                </a:outerShdw>
              </a:effectLst>
            </a:endParaRPr>
          </a:p>
        </p:txBody>
      </p:sp>
      <p:sp>
        <p:nvSpPr>
          <p:cNvPr id="17" name="Cerrar llave 16"/>
          <p:cNvSpPr/>
          <p:nvPr/>
        </p:nvSpPr>
        <p:spPr>
          <a:xfrm>
            <a:off x="6066128" y="1336781"/>
            <a:ext cx="1171952" cy="5184576"/>
          </a:xfrm>
          <a:prstGeom prst="rightBrace">
            <a:avLst>
              <a:gd name="adj1" fmla="val 29213"/>
              <a:gd name="adj2" fmla="val 49244"/>
            </a:avLst>
          </a:prstGeom>
          <a:ln w="28575" cmpd="sng">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HN">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s-ES" sz="3200" b="1" dirty="0" smtClean="0">
                <a:solidFill>
                  <a:prstClr val="white"/>
                </a:solidFill>
              </a:rPr>
              <a:t>Cálculo del Flete</a:t>
            </a:r>
            <a:endParaRPr lang="es-ES" sz="3200" dirty="0">
              <a:solidFill>
                <a:prstClr val="white"/>
              </a:solidFill>
            </a:endParaRPr>
          </a:p>
        </p:txBody>
      </p:sp>
      <p:sp>
        <p:nvSpPr>
          <p:cNvPr id="3" name="TextBox 2"/>
          <p:cNvSpPr txBox="1"/>
          <p:nvPr/>
        </p:nvSpPr>
        <p:spPr>
          <a:xfrm>
            <a:off x="1523999" y="685800"/>
            <a:ext cx="7391401" cy="1349828"/>
          </a:xfrm>
          <a:prstGeom prst="rect">
            <a:avLst/>
          </a:prstGeom>
          <a:noFill/>
        </p:spPr>
        <p:txBody>
          <a:bodyPr wrap="square" rtlCol="0">
            <a:normAutofit/>
          </a:bodyPr>
          <a:lstStyle/>
          <a:p>
            <a:r>
              <a:rPr lang="es-ES" sz="2800" b="1" dirty="0">
                <a:solidFill>
                  <a:prstClr val="black">
                    <a:lumMod val="50000"/>
                    <a:lumOff val="50000"/>
                  </a:prstClr>
                </a:solidFill>
              </a:rPr>
              <a:t>¿Demasiada información?</a:t>
            </a:r>
          </a:p>
          <a:p>
            <a:r>
              <a:rPr lang="es-ES" sz="2200" dirty="0" smtClean="0">
                <a:solidFill>
                  <a:prstClr val="black">
                    <a:lumMod val="85000"/>
                    <a:lumOff val="15000"/>
                  </a:prstClr>
                </a:solidFill>
              </a:rPr>
              <a:t>           </a:t>
            </a:r>
          </a:p>
          <a:p>
            <a:r>
              <a:rPr lang="es-ES" sz="2200" dirty="0" smtClean="0">
                <a:solidFill>
                  <a:prstClr val="black">
                    <a:lumMod val="85000"/>
                    <a:lumOff val="15000"/>
                  </a:prstClr>
                </a:solidFill>
              </a:rPr>
              <a:t>Utilice el </a:t>
            </a:r>
            <a:r>
              <a:rPr lang="es-ES" sz="2200" b="1" dirty="0" err="1">
                <a:solidFill>
                  <a:srgbClr val="2C99FC"/>
                </a:solidFill>
              </a:rPr>
              <a:t>C</a:t>
            </a:r>
            <a:r>
              <a:rPr lang="es-ES" sz="2200" b="1" dirty="0" err="1" smtClean="0">
                <a:solidFill>
                  <a:srgbClr val="2C99FC"/>
                </a:solidFill>
              </a:rPr>
              <a:t>otizador</a:t>
            </a:r>
            <a:r>
              <a:rPr lang="es-ES" sz="2200" b="1" dirty="0" smtClean="0">
                <a:solidFill>
                  <a:srgbClr val="2C99FC"/>
                </a:solidFill>
              </a:rPr>
              <a:t> </a:t>
            </a:r>
            <a:r>
              <a:rPr lang="es-ES" sz="2200" dirty="0" smtClean="0">
                <a:solidFill>
                  <a:srgbClr val="2C99FC"/>
                </a:solidFill>
              </a:rPr>
              <a:t> </a:t>
            </a:r>
            <a:endParaRPr lang="es-ES" sz="2200" dirty="0">
              <a:solidFill>
                <a:srgbClr val="2C99FC"/>
              </a:solidFill>
            </a:endParaRPr>
          </a:p>
          <a:p>
            <a:endParaRPr lang="es-ES" sz="1900" dirty="0">
              <a:solidFill>
                <a:srgbClr val="2C99FC"/>
              </a:solidFill>
            </a:endParaRPr>
          </a:p>
          <a:p>
            <a:endParaRPr lang="es-ES" dirty="0">
              <a:solidFill>
                <a:prstClr val="black"/>
              </a:solidFill>
            </a:endParaRPr>
          </a:p>
        </p:txBody>
      </p:sp>
      <p:grpSp>
        <p:nvGrpSpPr>
          <p:cNvPr id="4" name="Group 3"/>
          <p:cNvGrpSpPr/>
          <p:nvPr/>
        </p:nvGrpSpPr>
        <p:grpSpPr>
          <a:xfrm>
            <a:off x="5068472" y="560614"/>
            <a:ext cx="3803388" cy="1674274"/>
            <a:chOff x="5255564" y="3701144"/>
            <a:chExt cx="3803388" cy="1195910"/>
          </a:xfrm>
        </p:grpSpPr>
        <p:sp>
          <p:nvSpPr>
            <p:cNvPr id="15" name="Rectangle 14"/>
            <p:cNvSpPr/>
            <p:nvPr/>
          </p:nvSpPr>
          <p:spPr>
            <a:xfrm>
              <a:off x="6740294" y="3701144"/>
              <a:ext cx="2318658" cy="1143000"/>
            </a:xfrm>
            <a:prstGeom prst="rect">
              <a:avLst/>
            </a:prstGeom>
            <a:solidFill>
              <a:schemeClr val="bg1">
                <a:lumMod val="95000"/>
              </a:schemeClr>
            </a:solidFill>
            <a:ln w="25400" cmpd="thinThick">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8" name="TextBox 7"/>
            <p:cNvSpPr txBox="1"/>
            <p:nvPr/>
          </p:nvSpPr>
          <p:spPr>
            <a:xfrm>
              <a:off x="6816493" y="3810000"/>
              <a:ext cx="2166258" cy="953814"/>
            </a:xfrm>
            <a:prstGeom prst="rect">
              <a:avLst/>
            </a:prstGeom>
            <a:noFill/>
          </p:spPr>
          <p:txBody>
            <a:bodyPr wrap="square" rtlCol="0" anchor="ctr">
              <a:noAutofit/>
            </a:bodyPr>
            <a:lstStyle/>
            <a:p>
              <a:pPr algn="ctr"/>
              <a:r>
                <a:rPr lang="es-ES" sz="2000" dirty="0" smtClean="0">
                  <a:solidFill>
                    <a:prstClr val="black">
                      <a:lumMod val="65000"/>
                      <a:lumOff val="35000"/>
                    </a:prstClr>
                  </a:solidFill>
                </a:rPr>
                <a:t>PERO tome en cuenta las variables de restricción</a:t>
              </a:r>
              <a:endParaRPr lang="es-ES" sz="2000" dirty="0">
                <a:solidFill>
                  <a:prstClr val="black">
                    <a:lumMod val="65000"/>
                    <a:lumOff val="35000"/>
                  </a:prstClr>
                </a:solidFill>
              </a:endParaRPr>
            </a:p>
          </p:txBody>
        </p:sp>
        <p:cxnSp>
          <p:nvCxnSpPr>
            <p:cNvPr id="19" name="Straight Connector 18"/>
            <p:cNvCxnSpPr/>
            <p:nvPr/>
          </p:nvCxnSpPr>
          <p:spPr>
            <a:xfrm flipV="1">
              <a:off x="5255564" y="4332768"/>
              <a:ext cx="1432477" cy="564286"/>
            </a:xfrm>
            <a:prstGeom prst="line">
              <a:avLst/>
            </a:prstGeom>
            <a:ln w="25400" cap="rnd">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1704129" y="2337408"/>
            <a:ext cx="4648201" cy="293914"/>
          </a:xfrm>
          <a:prstGeom prst="rect">
            <a:avLst/>
          </a:prstGeom>
          <a:solidFill>
            <a:schemeClr val="tx1">
              <a:lumMod val="95000"/>
              <a:lumOff val="5000"/>
              <a:alpha val="22000"/>
            </a:schemeClr>
          </a:solidFill>
          <a:ln w="34925">
            <a:solidFill>
              <a:srgbClr val="F274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0070C0"/>
                </a:solidFill>
                <a:effectLst>
                  <a:outerShdw blurRad="38100" dist="38100" dir="2700000" algn="tl">
                    <a:srgbClr val="000000">
                      <a:alpha val="43137"/>
                    </a:srgbClr>
                  </a:outerShdw>
                </a:effectLst>
              </a:rPr>
              <a:t>AEREO</a:t>
            </a:r>
            <a:endParaRPr lang="es-ES" dirty="0">
              <a:solidFill>
                <a:srgbClr val="0070C0"/>
              </a:solidFill>
              <a:effectLst>
                <a:outerShdw blurRad="38100" dist="38100" dir="2700000" algn="tl">
                  <a:srgbClr val="000000">
                    <a:alpha val="43137"/>
                  </a:srgbClr>
                </a:outerShdw>
              </a:effectLst>
            </a:endParaRPr>
          </a:p>
        </p:txBody>
      </p:sp>
      <p:sp>
        <p:nvSpPr>
          <p:cNvPr id="11" name="Rectangle 8"/>
          <p:cNvSpPr/>
          <p:nvPr/>
        </p:nvSpPr>
        <p:spPr>
          <a:xfrm>
            <a:off x="1680645" y="3806117"/>
            <a:ext cx="4648201" cy="293914"/>
          </a:xfrm>
          <a:prstGeom prst="rect">
            <a:avLst/>
          </a:prstGeom>
          <a:solidFill>
            <a:schemeClr val="tx1">
              <a:lumMod val="95000"/>
              <a:lumOff val="5000"/>
              <a:alpha val="22000"/>
            </a:schemeClr>
          </a:solidFill>
          <a:ln w="34925">
            <a:solidFill>
              <a:srgbClr val="F274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0070C0"/>
                </a:solidFill>
                <a:effectLst>
                  <a:outerShdw blurRad="38100" dist="38100" dir="2700000" algn="tl">
                    <a:srgbClr val="000000">
                      <a:alpha val="43137"/>
                    </a:srgbClr>
                  </a:outerShdw>
                </a:effectLst>
              </a:rPr>
              <a:t>MARITIMO</a:t>
            </a:r>
            <a:endParaRPr lang="es-ES" dirty="0">
              <a:solidFill>
                <a:srgbClr val="0070C0"/>
              </a:solidFill>
              <a:effectLst>
                <a:outerShdw blurRad="38100" dist="38100" dir="2700000" algn="tl">
                  <a:srgbClr val="000000">
                    <a:alpha val="43137"/>
                  </a:srgbClr>
                </a:outerShdw>
              </a:effectLst>
            </a:endParaRPr>
          </a:p>
        </p:txBody>
      </p:sp>
      <p:sp>
        <p:nvSpPr>
          <p:cNvPr id="6" name="CuadroTexto 5"/>
          <p:cNvSpPr txBox="1"/>
          <p:nvPr/>
        </p:nvSpPr>
        <p:spPr>
          <a:xfrm>
            <a:off x="2115717" y="2694265"/>
            <a:ext cx="4513684" cy="1200329"/>
          </a:xfrm>
          <a:prstGeom prst="rect">
            <a:avLst/>
          </a:prstGeom>
          <a:noFill/>
        </p:spPr>
        <p:txBody>
          <a:bodyPr wrap="square" rtlCol="0">
            <a:spAutoFit/>
          </a:bodyPr>
          <a:lstStyle/>
          <a:p>
            <a:r>
              <a:rPr lang="es-ES" dirty="0" smtClean="0">
                <a:solidFill>
                  <a:prstClr val="black">
                    <a:lumMod val="85000"/>
                    <a:lumOff val="15000"/>
                  </a:prstClr>
                </a:solidFill>
              </a:rPr>
              <a:t>Medida máxima: 40”x37”x70”</a:t>
            </a:r>
          </a:p>
          <a:p>
            <a:r>
              <a:rPr lang="es-ES" dirty="0" smtClean="0">
                <a:solidFill>
                  <a:prstClr val="black">
                    <a:lumMod val="85000"/>
                    <a:lumOff val="15000"/>
                  </a:prstClr>
                </a:solidFill>
              </a:rPr>
              <a:t>Peso máximo:  </a:t>
            </a:r>
            <a:r>
              <a:rPr lang="es-ES" dirty="0">
                <a:solidFill>
                  <a:prstClr val="black">
                    <a:lumMod val="85000"/>
                    <a:lumOff val="15000"/>
                  </a:prstClr>
                </a:solidFill>
              </a:rPr>
              <a:t>120 </a:t>
            </a:r>
            <a:r>
              <a:rPr lang="es-ES" dirty="0" smtClean="0">
                <a:solidFill>
                  <a:prstClr val="black">
                    <a:lumMod val="85000"/>
                    <a:lumOff val="15000"/>
                  </a:prstClr>
                </a:solidFill>
              </a:rPr>
              <a:t>kg/pieza</a:t>
            </a:r>
          </a:p>
          <a:p>
            <a:r>
              <a:rPr lang="es-ES" dirty="0" smtClean="0">
                <a:solidFill>
                  <a:prstClr val="black">
                    <a:lumMod val="85000"/>
                    <a:lumOff val="15000"/>
                  </a:prstClr>
                </a:solidFill>
              </a:rPr>
              <a:t>Si el producto es peligroso (HAZMAT)</a:t>
            </a:r>
          </a:p>
          <a:p>
            <a:endParaRPr lang="es-HN" dirty="0"/>
          </a:p>
        </p:txBody>
      </p:sp>
      <p:sp>
        <p:nvSpPr>
          <p:cNvPr id="13" name="CuadroTexto 12"/>
          <p:cNvSpPr txBox="1"/>
          <p:nvPr/>
        </p:nvSpPr>
        <p:spPr>
          <a:xfrm>
            <a:off x="1829327" y="4163954"/>
            <a:ext cx="4513684" cy="646331"/>
          </a:xfrm>
          <a:prstGeom prst="rect">
            <a:avLst/>
          </a:prstGeom>
          <a:noFill/>
        </p:spPr>
        <p:txBody>
          <a:bodyPr wrap="square" rtlCol="0">
            <a:spAutoFit/>
          </a:bodyPr>
          <a:lstStyle/>
          <a:p>
            <a:r>
              <a:rPr lang="es-ES" dirty="0" smtClean="0">
                <a:solidFill>
                  <a:prstClr val="black">
                    <a:lumMod val="85000"/>
                    <a:lumOff val="15000"/>
                  </a:prstClr>
                </a:solidFill>
              </a:rPr>
              <a:t>Las medidas y pesos permitidos por tipo de equipo según tabla </a:t>
            </a:r>
            <a:endParaRPr lang="es-HN" dirty="0"/>
          </a:p>
        </p:txBody>
      </p:sp>
      <p:pic>
        <p:nvPicPr>
          <p:cNvPr id="10" name="Imagen 9">
            <a:hlinkClick r:id="rId4" action="ppaction://hlinkfile"/>
          </p:cNvPr>
          <p:cNvPicPr>
            <a:picLocks noChangeAspect="1"/>
          </p:cNvPicPr>
          <p:nvPr/>
        </p:nvPicPr>
        <p:blipFill>
          <a:blip r:embed="rId5"/>
          <a:stretch>
            <a:fillRect/>
          </a:stretch>
        </p:blipFill>
        <p:spPr>
          <a:xfrm>
            <a:off x="4152710" y="1321524"/>
            <a:ext cx="712282" cy="712282"/>
          </a:xfrm>
          <a:prstGeom prst="rect">
            <a:avLst/>
          </a:prstGeom>
        </p:spPr>
      </p:pic>
      <p:pic>
        <p:nvPicPr>
          <p:cNvPr id="5" name="Imagen 4">
            <a:hlinkClick r:id="rId6" action="ppaction://hlinkfile"/>
          </p:cNvPr>
          <p:cNvPicPr>
            <a:picLocks noChangeAspect="1"/>
          </p:cNvPicPr>
          <p:nvPr/>
        </p:nvPicPr>
        <p:blipFill>
          <a:blip r:embed="rId7"/>
          <a:stretch>
            <a:fillRect/>
          </a:stretch>
        </p:blipFill>
        <p:spPr>
          <a:xfrm>
            <a:off x="4473418" y="4457675"/>
            <a:ext cx="851564" cy="851564"/>
          </a:xfrm>
          <a:prstGeom prst="rect">
            <a:avLst/>
          </a:prstGeom>
        </p:spPr>
      </p:pic>
      <p:sp>
        <p:nvSpPr>
          <p:cNvPr id="18" name="Rectangle 8"/>
          <p:cNvSpPr/>
          <p:nvPr/>
        </p:nvSpPr>
        <p:spPr>
          <a:xfrm>
            <a:off x="3779912" y="5368827"/>
            <a:ext cx="4648201" cy="293914"/>
          </a:xfrm>
          <a:prstGeom prst="rect">
            <a:avLst/>
          </a:prstGeom>
          <a:solidFill>
            <a:schemeClr val="tx1">
              <a:lumMod val="95000"/>
              <a:lumOff val="5000"/>
              <a:alpha val="22000"/>
            </a:schemeClr>
          </a:solidFill>
          <a:ln w="34925">
            <a:solidFill>
              <a:srgbClr val="F274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0070C0"/>
                </a:solidFill>
                <a:effectLst>
                  <a:outerShdw blurRad="38100" dist="38100" dir="2700000" algn="tl">
                    <a:srgbClr val="000000">
                      <a:alpha val="43137"/>
                    </a:srgbClr>
                  </a:outerShdw>
                </a:effectLst>
              </a:rPr>
              <a:t>SI SU COMPRA FUE EX-WORKS…</a:t>
            </a:r>
            <a:endParaRPr lang="es-ES" dirty="0">
              <a:solidFill>
                <a:srgbClr val="0070C0"/>
              </a:solidFill>
              <a:effectLst>
                <a:outerShdw blurRad="38100" dist="38100" dir="2700000" algn="tl">
                  <a:srgbClr val="000000">
                    <a:alpha val="43137"/>
                  </a:srgbClr>
                </a:outerShdw>
              </a:effectLst>
            </a:endParaRPr>
          </a:p>
        </p:txBody>
      </p:sp>
      <p:sp>
        <p:nvSpPr>
          <p:cNvPr id="17" name="Rectángulo 16"/>
          <p:cNvSpPr/>
          <p:nvPr/>
        </p:nvSpPr>
        <p:spPr>
          <a:xfrm>
            <a:off x="3856113" y="5849350"/>
            <a:ext cx="4572000" cy="646331"/>
          </a:xfrm>
          <a:prstGeom prst="rect">
            <a:avLst/>
          </a:prstGeom>
        </p:spPr>
        <p:txBody>
          <a:bodyPr>
            <a:spAutoFit/>
          </a:bodyPr>
          <a:lstStyle/>
          <a:p>
            <a:r>
              <a:rPr lang="es-ES" dirty="0" smtClean="0">
                <a:solidFill>
                  <a:prstClr val="black">
                    <a:lumMod val="85000"/>
                    <a:lumOff val="15000"/>
                  </a:prstClr>
                </a:solidFill>
              </a:rPr>
              <a:t>Debe incluir el valor del flete desde el origen a su embarcador</a:t>
            </a:r>
            <a:endParaRPr lang="es-HN" dirty="0"/>
          </a:p>
        </p:txBody>
      </p:sp>
      <p:pic>
        <p:nvPicPr>
          <p:cNvPr id="20" name="Imagen 19"/>
          <p:cNvPicPr>
            <a:picLocks noChangeAspect="1"/>
          </p:cNvPicPr>
          <p:nvPr/>
        </p:nvPicPr>
        <p:blipFill>
          <a:blip r:embed="rId8"/>
          <a:stretch>
            <a:fillRect/>
          </a:stretch>
        </p:blipFill>
        <p:spPr>
          <a:xfrm>
            <a:off x="1972654" y="4806068"/>
            <a:ext cx="1789608" cy="1913314"/>
          </a:xfrm>
          <a:prstGeom prst="rect">
            <a:avLst/>
          </a:prstGeom>
        </p:spPr>
      </p:pic>
      <p:pic>
        <p:nvPicPr>
          <p:cNvPr id="7" name="Imagen 6">
            <a:hlinkClick r:id="rId9" action="ppaction://hlinkfile"/>
          </p:cNvPr>
          <p:cNvPicPr>
            <a:picLocks noChangeAspect="1"/>
          </p:cNvPicPr>
          <p:nvPr/>
        </p:nvPicPr>
        <p:blipFill>
          <a:blip r:embed="rId10"/>
          <a:stretch>
            <a:fillRect/>
          </a:stretch>
        </p:blipFill>
        <p:spPr>
          <a:xfrm>
            <a:off x="5619224" y="3213637"/>
            <a:ext cx="574213" cy="571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3408361247"/>
              </p:ext>
            </p:extLst>
          </p:nvPr>
        </p:nvGraphicFramePr>
        <p:xfrm>
          <a:off x="611560" y="1340768"/>
          <a:ext cx="8064895" cy="4536505"/>
        </p:xfrm>
        <a:graphic>
          <a:graphicData uri="http://schemas.openxmlformats.org/drawingml/2006/table">
            <a:tbl>
              <a:tblPr firstRow="1" firstCol="1" bandRow="1">
                <a:effectLst>
                  <a:innerShdw blurRad="63500" dist="50800" dir="2700000">
                    <a:prstClr val="black">
                      <a:alpha val="50000"/>
                    </a:prstClr>
                  </a:innerShdw>
                </a:effectLst>
                <a:tableStyleId>{5C22544A-7EE6-4342-B048-85BDC9FD1C3A}</a:tableStyleId>
              </a:tblPr>
              <a:tblGrid>
                <a:gridCol w="1565999"/>
                <a:gridCol w="1214939"/>
                <a:gridCol w="1289813"/>
                <a:gridCol w="1247947"/>
                <a:gridCol w="1394031"/>
                <a:gridCol w="1352166"/>
              </a:tblGrid>
              <a:tr h="851997">
                <a:tc>
                  <a:txBody>
                    <a:bodyPr/>
                    <a:lstStyle/>
                    <a:p>
                      <a:pPr algn="ctr" fontAlgn="base" hangingPunct="0">
                        <a:lnSpc>
                          <a:spcPts val="1300"/>
                        </a:lnSpc>
                        <a:spcAft>
                          <a:spcPts val="0"/>
                        </a:spcAft>
                      </a:pPr>
                      <a:r>
                        <a:rPr lang="en-US" sz="900" dirty="0" err="1">
                          <a:effectLst/>
                        </a:rPr>
                        <a:t>Método</a:t>
                      </a:r>
                      <a:r>
                        <a:rPr lang="en-US" sz="900" dirty="0">
                          <a:effectLst/>
                        </a:rPr>
                        <a:t> de Despacho</a:t>
                      </a:r>
                      <a:endParaRPr lang="es-HN" sz="900" dirty="0">
                        <a:effectLst/>
                        <a:latin typeface="Times New Roman" panose="02020603050405020304" pitchFamily="18" charset="0"/>
                        <a:ea typeface="Times New Roman" panose="02020603050405020304" pitchFamily="18" charset="0"/>
                      </a:endParaRPr>
                    </a:p>
                  </a:txBody>
                  <a:tcPr marL="53715" marR="53715" marT="0" marB="0"/>
                </a:tc>
                <a:tc>
                  <a:txBody>
                    <a:bodyPr/>
                    <a:lstStyle/>
                    <a:p>
                      <a:pPr algn="ctr" fontAlgn="base" hangingPunct="0">
                        <a:lnSpc>
                          <a:spcPts val="1300"/>
                        </a:lnSpc>
                        <a:spcAft>
                          <a:spcPts val="0"/>
                        </a:spcAft>
                      </a:pPr>
                      <a:r>
                        <a:rPr lang="en-US" sz="900">
                          <a:effectLst/>
                        </a:rPr>
                        <a:t>Dias de Salida</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algn="ctr" fontAlgn="base" hangingPunct="0">
                        <a:lnSpc>
                          <a:spcPts val="1300"/>
                        </a:lnSpc>
                        <a:spcAft>
                          <a:spcPts val="0"/>
                        </a:spcAft>
                      </a:pPr>
                      <a:r>
                        <a:rPr lang="es-HN" sz="900" dirty="0">
                          <a:effectLst/>
                        </a:rPr>
                        <a:t>Tiempo de Entrega en Puerto de Salida</a:t>
                      </a:r>
                      <a:endParaRPr lang="es-HN" sz="900" dirty="0">
                        <a:effectLst/>
                        <a:latin typeface="Times New Roman" panose="02020603050405020304" pitchFamily="18" charset="0"/>
                        <a:ea typeface="Times New Roman" panose="02020603050405020304" pitchFamily="18" charset="0"/>
                      </a:endParaRPr>
                    </a:p>
                  </a:txBody>
                  <a:tcPr marL="53715" marR="53715" marT="0" marB="0"/>
                </a:tc>
                <a:tc>
                  <a:txBody>
                    <a:bodyPr/>
                    <a:lstStyle/>
                    <a:p>
                      <a:pPr algn="ctr" fontAlgn="base" hangingPunct="0">
                        <a:lnSpc>
                          <a:spcPts val="1300"/>
                        </a:lnSpc>
                        <a:spcAft>
                          <a:spcPts val="0"/>
                        </a:spcAft>
                      </a:pPr>
                      <a:r>
                        <a:rPr lang="es-HN" sz="900">
                          <a:effectLst/>
                        </a:rPr>
                        <a:t>Tiempo de Llegada al Puerto de Ingreso</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algn="ctr" fontAlgn="base" hangingPunct="0">
                        <a:lnSpc>
                          <a:spcPts val="1300"/>
                        </a:lnSpc>
                        <a:spcAft>
                          <a:spcPts val="0"/>
                        </a:spcAft>
                      </a:pPr>
                      <a:r>
                        <a:rPr lang="en-US" sz="900">
                          <a:effectLst/>
                        </a:rPr>
                        <a:t>Tiempo de Manifiesto</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algn="ctr" fontAlgn="base" hangingPunct="0">
                        <a:lnSpc>
                          <a:spcPts val="1300"/>
                        </a:lnSpc>
                        <a:spcAft>
                          <a:spcPts val="0"/>
                        </a:spcAft>
                      </a:pPr>
                      <a:r>
                        <a:rPr lang="en-US" sz="900">
                          <a:effectLst/>
                        </a:rPr>
                        <a:t>Salida de Aduana (depende de Selectividad)</a:t>
                      </a:r>
                      <a:endParaRPr lang="es-HN" sz="900">
                        <a:effectLst/>
                        <a:latin typeface="Times New Roman" panose="02020603050405020304" pitchFamily="18" charset="0"/>
                        <a:ea typeface="Times New Roman" panose="02020603050405020304" pitchFamily="18" charset="0"/>
                      </a:endParaRPr>
                    </a:p>
                  </a:txBody>
                  <a:tcPr marL="53715" marR="53715" marT="0" marB="0"/>
                </a:tc>
              </a:tr>
              <a:tr h="647711">
                <a:tc>
                  <a:txBody>
                    <a:bodyPr/>
                    <a:lstStyle/>
                    <a:p>
                      <a:pPr fontAlgn="base" hangingPunct="0">
                        <a:lnSpc>
                          <a:spcPts val="1300"/>
                        </a:lnSpc>
                        <a:spcAft>
                          <a:spcPts val="0"/>
                        </a:spcAft>
                      </a:pPr>
                      <a:r>
                        <a:rPr lang="en-US" sz="900" dirty="0" err="1">
                          <a:effectLst/>
                        </a:rPr>
                        <a:t>Aéreo</a:t>
                      </a:r>
                      <a:endParaRPr lang="es-HN" sz="900" dirty="0">
                        <a:effectLst/>
                      </a:endParaRPr>
                    </a:p>
                    <a:p>
                      <a:pPr fontAlgn="base" hangingPunct="0">
                        <a:lnSpc>
                          <a:spcPts val="1300"/>
                        </a:lnSpc>
                        <a:spcAft>
                          <a:spcPts val="0"/>
                        </a:spcAft>
                      </a:pPr>
                      <a:r>
                        <a:rPr lang="en-US" sz="900" dirty="0">
                          <a:effectLst/>
                        </a:rPr>
                        <a:t> </a:t>
                      </a:r>
                      <a:endParaRPr lang="es-HN" sz="900" dirty="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dirty="0">
                          <a:effectLst/>
                        </a:rPr>
                        <a:t>Lunes a Viernes</a:t>
                      </a:r>
                      <a:endParaRPr lang="es-HN" sz="900" dirty="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s-HN" sz="900" dirty="0">
                          <a:effectLst/>
                        </a:rPr>
                        <a:t>El mismo </a:t>
                      </a:r>
                      <a:r>
                        <a:rPr lang="es-HN" sz="900" dirty="0" err="1">
                          <a:effectLst/>
                        </a:rPr>
                        <a:t>dia</a:t>
                      </a:r>
                      <a:r>
                        <a:rPr lang="es-HN" sz="900" dirty="0">
                          <a:effectLst/>
                        </a:rPr>
                        <a:t> al mediodía de Miami</a:t>
                      </a:r>
                      <a:endParaRPr lang="es-HN" sz="900" dirty="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s-HN" sz="900" dirty="0">
                          <a:effectLst/>
                        </a:rPr>
                        <a:t>El mismo </a:t>
                      </a:r>
                      <a:r>
                        <a:rPr lang="es-HN" sz="900" dirty="0" err="1">
                          <a:effectLst/>
                        </a:rPr>
                        <a:t>dia</a:t>
                      </a:r>
                      <a:r>
                        <a:rPr lang="es-HN" sz="900" dirty="0">
                          <a:effectLst/>
                        </a:rPr>
                        <a:t> en que sale de Miami</a:t>
                      </a:r>
                      <a:endParaRPr lang="es-HN" sz="900" dirty="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a:effectLst/>
                        </a:rPr>
                        <a:t>1-2 días laborables</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a:effectLst/>
                        </a:rPr>
                        <a:t>2-3 días laborables</a:t>
                      </a:r>
                      <a:endParaRPr lang="es-HN" sz="900">
                        <a:effectLst/>
                        <a:latin typeface="Times New Roman" panose="02020603050405020304" pitchFamily="18" charset="0"/>
                        <a:ea typeface="Times New Roman" panose="02020603050405020304" pitchFamily="18" charset="0"/>
                      </a:endParaRPr>
                    </a:p>
                  </a:txBody>
                  <a:tcPr marL="53715" marR="53715" marT="0" marB="0"/>
                </a:tc>
              </a:tr>
              <a:tr h="567998">
                <a:tc>
                  <a:txBody>
                    <a:bodyPr/>
                    <a:lstStyle/>
                    <a:p>
                      <a:pPr fontAlgn="base" hangingPunct="0">
                        <a:lnSpc>
                          <a:spcPts val="1300"/>
                        </a:lnSpc>
                        <a:spcAft>
                          <a:spcPts val="0"/>
                        </a:spcAft>
                      </a:pPr>
                      <a:r>
                        <a:rPr lang="es-HN" sz="900">
                          <a:effectLst/>
                        </a:rPr>
                        <a:t>Courier</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dirty="0" err="1">
                          <a:effectLst/>
                        </a:rPr>
                        <a:t>Cualquier</a:t>
                      </a:r>
                      <a:r>
                        <a:rPr lang="en-US" sz="900" dirty="0">
                          <a:effectLst/>
                        </a:rPr>
                        <a:t> </a:t>
                      </a:r>
                      <a:r>
                        <a:rPr lang="en-US" sz="900" dirty="0" err="1">
                          <a:effectLst/>
                        </a:rPr>
                        <a:t>dia</a:t>
                      </a:r>
                      <a:endParaRPr lang="es-HN" sz="900" dirty="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s-HN" sz="900" dirty="0">
                          <a:effectLst/>
                        </a:rPr>
                        <a:t>Antes de las 3pm del </a:t>
                      </a:r>
                      <a:r>
                        <a:rPr lang="es-HN" sz="900" dirty="0" err="1">
                          <a:effectLst/>
                        </a:rPr>
                        <a:t>dia</a:t>
                      </a:r>
                      <a:r>
                        <a:rPr lang="es-HN" sz="900" dirty="0">
                          <a:effectLst/>
                        </a:rPr>
                        <a:t> que sale de origen</a:t>
                      </a:r>
                      <a:endParaRPr lang="es-HN" sz="900" dirty="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s-HN" sz="900">
                          <a:effectLst/>
                        </a:rPr>
                        <a:t>De 2-5 dias despues de salir de origen</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a:effectLst/>
                        </a:rPr>
                        <a:t>1-2 días laborables</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a:effectLst/>
                        </a:rPr>
                        <a:t>2-3 días laborables</a:t>
                      </a:r>
                      <a:endParaRPr lang="es-HN" sz="900">
                        <a:effectLst/>
                        <a:latin typeface="Times New Roman" panose="02020603050405020304" pitchFamily="18" charset="0"/>
                        <a:ea typeface="Times New Roman" panose="02020603050405020304" pitchFamily="18" charset="0"/>
                      </a:endParaRPr>
                    </a:p>
                  </a:txBody>
                  <a:tcPr marL="53715" marR="53715" marT="0" marB="0"/>
                </a:tc>
              </a:tr>
              <a:tr h="1135994">
                <a:tc>
                  <a:txBody>
                    <a:bodyPr/>
                    <a:lstStyle/>
                    <a:p>
                      <a:pPr fontAlgn="base" hangingPunct="0">
                        <a:lnSpc>
                          <a:spcPts val="1300"/>
                        </a:lnSpc>
                        <a:spcAft>
                          <a:spcPts val="0"/>
                        </a:spcAft>
                      </a:pPr>
                      <a:r>
                        <a:rPr lang="en-US" sz="900" dirty="0" err="1">
                          <a:effectLst/>
                        </a:rPr>
                        <a:t>Consolidado</a:t>
                      </a:r>
                      <a:r>
                        <a:rPr lang="en-US" sz="900" dirty="0">
                          <a:effectLst/>
                        </a:rPr>
                        <a:t> </a:t>
                      </a:r>
                      <a:r>
                        <a:rPr lang="en-US" sz="900" dirty="0" err="1">
                          <a:effectLst/>
                        </a:rPr>
                        <a:t>Marítimo</a:t>
                      </a:r>
                      <a:r>
                        <a:rPr lang="en-US" sz="900" dirty="0">
                          <a:effectLst/>
                        </a:rPr>
                        <a:t> (LCL)</a:t>
                      </a:r>
                      <a:endParaRPr lang="es-HN" sz="900" dirty="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a:effectLst/>
                        </a:rPr>
                        <a:t>Sábado</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s-HN" sz="900" dirty="0">
                          <a:effectLst/>
                        </a:rPr>
                        <a:t>Dos días antes de zarpar</a:t>
                      </a:r>
                      <a:endParaRPr lang="es-HN" sz="900" dirty="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a:effectLst/>
                        </a:rPr>
                        <a:t>3 días después de zarpar</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a:effectLst/>
                        </a:rPr>
                        <a:t>3-5 dias laborables</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a:effectLst/>
                        </a:rPr>
                        <a:t>2 dias laborables si sale Canal Verde; </a:t>
                      </a:r>
                      <a:endParaRPr lang="es-HN" sz="900">
                        <a:effectLst/>
                      </a:endParaRPr>
                    </a:p>
                    <a:p>
                      <a:pPr fontAlgn="base" hangingPunct="0">
                        <a:lnSpc>
                          <a:spcPts val="1300"/>
                        </a:lnSpc>
                        <a:spcAft>
                          <a:spcPts val="0"/>
                        </a:spcAft>
                      </a:pPr>
                      <a:r>
                        <a:rPr lang="en-US" sz="900">
                          <a:effectLst/>
                        </a:rPr>
                        <a:t>De 3-5 días laborables dependiendo de la Selectividad</a:t>
                      </a:r>
                      <a:endParaRPr lang="es-HN" sz="900">
                        <a:effectLst/>
                        <a:latin typeface="Times New Roman" panose="02020603050405020304" pitchFamily="18" charset="0"/>
                        <a:ea typeface="Times New Roman" panose="02020603050405020304" pitchFamily="18" charset="0"/>
                      </a:endParaRPr>
                    </a:p>
                  </a:txBody>
                  <a:tcPr marL="53715" marR="53715" marT="0" marB="0"/>
                </a:tc>
              </a:tr>
              <a:tr h="757331">
                <a:tc>
                  <a:txBody>
                    <a:bodyPr/>
                    <a:lstStyle/>
                    <a:p>
                      <a:pPr fontAlgn="base" hangingPunct="0">
                        <a:lnSpc>
                          <a:spcPts val="1300"/>
                        </a:lnSpc>
                        <a:spcAft>
                          <a:spcPts val="0"/>
                        </a:spcAft>
                      </a:pPr>
                      <a:r>
                        <a:rPr lang="en-US" sz="900">
                          <a:effectLst/>
                        </a:rPr>
                        <a:t>Contenedor Completo Marítimo (FCL)</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a:effectLst/>
                        </a:rPr>
                        <a:t>Miércoles y Sábado</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s-HN" sz="900">
                          <a:effectLst/>
                        </a:rPr>
                        <a:t>Dos días antes de zarpar</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a:effectLst/>
                        </a:rPr>
                        <a:t>3 días después de zarpar</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a:effectLst/>
                        </a:rPr>
                        <a:t>1-2 días laborables</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a:effectLst/>
                        </a:rPr>
                        <a:t>2-5 dias laborables dependiendo de la Selectividad</a:t>
                      </a:r>
                      <a:endParaRPr lang="es-HN" sz="900">
                        <a:effectLst/>
                        <a:latin typeface="Times New Roman" panose="02020603050405020304" pitchFamily="18" charset="0"/>
                        <a:ea typeface="Times New Roman" panose="02020603050405020304" pitchFamily="18" charset="0"/>
                      </a:endParaRPr>
                    </a:p>
                  </a:txBody>
                  <a:tcPr marL="53715" marR="53715" marT="0" marB="0"/>
                </a:tc>
              </a:tr>
              <a:tr h="575474">
                <a:tc>
                  <a:txBody>
                    <a:bodyPr/>
                    <a:lstStyle/>
                    <a:p>
                      <a:pPr fontAlgn="base" hangingPunct="0">
                        <a:lnSpc>
                          <a:spcPts val="1300"/>
                        </a:lnSpc>
                        <a:spcAft>
                          <a:spcPts val="0"/>
                        </a:spcAft>
                      </a:pPr>
                      <a:r>
                        <a:rPr lang="es-HN" sz="900" dirty="0" err="1">
                          <a:effectLst/>
                        </a:rPr>
                        <a:t>RápidoCargo</a:t>
                      </a:r>
                      <a:r>
                        <a:rPr lang="es-HN" sz="900" dirty="0">
                          <a:effectLst/>
                        </a:rPr>
                        <a:t> </a:t>
                      </a:r>
                      <a:endParaRPr lang="es-HN" sz="900" dirty="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a:effectLst/>
                        </a:rPr>
                        <a:t>De martes a jueves</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a:effectLst/>
                        </a:rPr>
                        <a:t>De martes a jueves</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a:effectLst/>
                        </a:rPr>
                        <a:t>De martes a jueves</a:t>
                      </a:r>
                      <a:endParaRPr lang="es-HN" sz="90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dirty="0" err="1">
                          <a:effectLst/>
                        </a:rPr>
                        <a:t>Incluido</a:t>
                      </a:r>
                      <a:r>
                        <a:rPr lang="en-US" sz="900" dirty="0">
                          <a:effectLst/>
                        </a:rPr>
                        <a:t> </a:t>
                      </a:r>
                      <a:r>
                        <a:rPr lang="en-US" sz="900" dirty="0" err="1">
                          <a:effectLst/>
                        </a:rPr>
                        <a:t>en</a:t>
                      </a:r>
                      <a:r>
                        <a:rPr lang="en-US" sz="900" dirty="0">
                          <a:effectLst/>
                        </a:rPr>
                        <a:t> la </a:t>
                      </a:r>
                      <a:r>
                        <a:rPr lang="en-US" sz="900" dirty="0" err="1">
                          <a:effectLst/>
                        </a:rPr>
                        <a:t>otra</a:t>
                      </a:r>
                      <a:r>
                        <a:rPr lang="en-US" sz="900" dirty="0">
                          <a:effectLst/>
                        </a:rPr>
                        <a:t> </a:t>
                      </a:r>
                      <a:r>
                        <a:rPr lang="en-US" sz="900" dirty="0" err="1">
                          <a:effectLst/>
                        </a:rPr>
                        <a:t>casilla</a:t>
                      </a:r>
                      <a:r>
                        <a:rPr lang="en-US" sz="900" dirty="0">
                          <a:effectLst/>
                        </a:rPr>
                        <a:t> </a:t>
                      </a:r>
                      <a:endParaRPr lang="es-HN" sz="900" dirty="0">
                        <a:effectLst/>
                        <a:latin typeface="Times New Roman" panose="02020603050405020304" pitchFamily="18" charset="0"/>
                        <a:ea typeface="Times New Roman" panose="02020603050405020304" pitchFamily="18" charset="0"/>
                      </a:endParaRPr>
                    </a:p>
                  </a:txBody>
                  <a:tcPr marL="53715" marR="53715" marT="0" marB="0"/>
                </a:tc>
                <a:tc>
                  <a:txBody>
                    <a:bodyPr/>
                    <a:lstStyle/>
                    <a:p>
                      <a:pPr fontAlgn="base" hangingPunct="0">
                        <a:lnSpc>
                          <a:spcPts val="1300"/>
                        </a:lnSpc>
                        <a:spcAft>
                          <a:spcPts val="0"/>
                        </a:spcAft>
                      </a:pPr>
                      <a:r>
                        <a:rPr lang="en-US" sz="900" dirty="0">
                          <a:effectLst/>
                        </a:rPr>
                        <a:t>10-15 </a:t>
                      </a:r>
                      <a:r>
                        <a:rPr lang="en-US" sz="900" dirty="0" err="1">
                          <a:effectLst/>
                        </a:rPr>
                        <a:t>días</a:t>
                      </a:r>
                      <a:r>
                        <a:rPr lang="en-US" sz="900" dirty="0">
                          <a:effectLst/>
                        </a:rPr>
                        <a:t> </a:t>
                      </a:r>
                      <a:r>
                        <a:rPr lang="en-US" sz="900" dirty="0" err="1">
                          <a:effectLst/>
                        </a:rPr>
                        <a:t>hábiles</a:t>
                      </a:r>
                      <a:endParaRPr lang="es-HN" sz="900" dirty="0">
                        <a:effectLst/>
                        <a:latin typeface="Times New Roman" panose="02020603050405020304" pitchFamily="18" charset="0"/>
                        <a:ea typeface="Times New Roman" panose="02020603050405020304" pitchFamily="18" charset="0"/>
                      </a:endParaRPr>
                    </a:p>
                  </a:txBody>
                  <a:tcPr marL="53715" marR="53715" marT="0" marB="0"/>
                </a:tc>
              </a:tr>
            </a:tbl>
          </a:graphicData>
        </a:graphic>
      </p:graphicFrame>
      <p:sp>
        <p:nvSpPr>
          <p:cNvPr id="4" name="Rectangle 8"/>
          <p:cNvSpPr/>
          <p:nvPr/>
        </p:nvSpPr>
        <p:spPr>
          <a:xfrm>
            <a:off x="611560" y="332656"/>
            <a:ext cx="4648201" cy="293914"/>
          </a:xfrm>
          <a:prstGeom prst="rect">
            <a:avLst/>
          </a:prstGeom>
          <a:solidFill>
            <a:schemeClr val="tx1">
              <a:lumMod val="95000"/>
              <a:lumOff val="5000"/>
              <a:alpha val="22000"/>
            </a:schemeClr>
          </a:solidFill>
          <a:ln w="34925">
            <a:solidFill>
              <a:srgbClr val="F274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0070C0"/>
                </a:solidFill>
                <a:effectLst>
                  <a:outerShdw blurRad="38100" dist="38100" dir="2700000" algn="tl">
                    <a:srgbClr val="000000">
                      <a:alpha val="43137"/>
                    </a:srgbClr>
                  </a:outerShdw>
                </a:effectLst>
              </a:rPr>
              <a:t>Calculando el tiempo de tránsito</a:t>
            </a:r>
            <a:endParaRPr lang="es-ES" dirty="0">
              <a:solidFill>
                <a:srgbClr val="0070C0"/>
              </a:solidFill>
              <a:effectLst>
                <a:outerShdw blurRad="38100" dist="38100" dir="2700000" algn="tl">
                  <a:srgbClr val="000000">
                    <a:alpha val="43137"/>
                  </a:srgbClr>
                </a:outerShdw>
              </a:effectLst>
            </a:endParaRPr>
          </a:p>
        </p:txBody>
      </p:sp>
      <p:sp>
        <p:nvSpPr>
          <p:cNvPr id="5" name="CuadroTexto 4"/>
          <p:cNvSpPr txBox="1"/>
          <p:nvPr/>
        </p:nvSpPr>
        <p:spPr>
          <a:xfrm>
            <a:off x="557130" y="692696"/>
            <a:ext cx="4757059" cy="369332"/>
          </a:xfrm>
          <a:prstGeom prst="rect">
            <a:avLst/>
          </a:prstGeom>
          <a:noFill/>
        </p:spPr>
        <p:txBody>
          <a:bodyPr wrap="square" rtlCol="0">
            <a:spAutoFit/>
          </a:bodyPr>
          <a:lstStyle/>
          <a:p>
            <a:r>
              <a:rPr lang="es-ES" dirty="0" smtClean="0">
                <a:solidFill>
                  <a:prstClr val="black">
                    <a:lumMod val="85000"/>
                    <a:lumOff val="15000"/>
                  </a:prstClr>
                </a:solidFill>
              </a:rPr>
              <a:t>Tome en cuenta las directrices a continuación…</a:t>
            </a:r>
            <a:endParaRPr lang="es-HN" dirty="0"/>
          </a:p>
        </p:txBody>
      </p:sp>
      <p:pic>
        <p:nvPicPr>
          <p:cNvPr id="6" name="Imagen 5"/>
          <p:cNvPicPr>
            <a:picLocks noChangeAspect="1"/>
          </p:cNvPicPr>
          <p:nvPr/>
        </p:nvPicPr>
        <p:blipFill>
          <a:blip r:embed="rId2"/>
          <a:stretch>
            <a:fillRect/>
          </a:stretch>
        </p:blipFill>
        <p:spPr>
          <a:xfrm>
            <a:off x="7236296" y="130709"/>
            <a:ext cx="1149287" cy="1123973"/>
          </a:xfrm>
          <a:prstGeom prst="rect">
            <a:avLst/>
          </a:prstGeom>
        </p:spPr>
      </p:pic>
    </p:spTree>
    <p:extLst>
      <p:ext uri="{BB962C8B-B14F-4D97-AF65-F5344CB8AC3E}">
        <p14:creationId xmlns:p14="http://schemas.microsoft.com/office/powerpoint/2010/main" val="2711436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prstClr val="white"/>
                </a:solidFill>
              </a:rPr>
              <a:t>       </a:t>
            </a: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s-ES" sz="17000" b="1" dirty="0">
                <a:solidFill>
                  <a:srgbClr val="2A7A9E">
                    <a:alpha val="40000"/>
                  </a:srgbClr>
                </a:solidFill>
                <a:cs typeface="Arial" pitchFamily="34" charset="0"/>
              </a:rPr>
              <a:t>2</a:t>
            </a:r>
          </a:p>
        </p:txBody>
      </p:sp>
      <p:sp>
        <p:nvSpPr>
          <p:cNvPr id="9" name="Title 8"/>
          <p:cNvSpPr>
            <a:spLocks noGrp="1"/>
          </p:cNvSpPr>
          <p:nvPr>
            <p:ph type="title"/>
          </p:nvPr>
        </p:nvSpPr>
        <p:spPr/>
        <p:txBody>
          <a:bodyPr>
            <a:noAutofit/>
          </a:bodyPr>
          <a:lstStyle/>
          <a:p>
            <a:pPr lvl="0">
              <a:spcBef>
                <a:spcPts val="0"/>
              </a:spcBef>
            </a:pPr>
            <a:r>
              <a:rPr lang="es-ES" sz="4000" cap="none" dirty="0" smtClean="0">
                <a:solidFill>
                  <a:prstClr val="black">
                    <a:lumMod val="85000"/>
                    <a:lumOff val="15000"/>
                  </a:prstClr>
                </a:solidFill>
                <a:ea typeface="+mn-ea"/>
                <a:cs typeface="+mn-cs"/>
              </a:rPr>
              <a:t>Aprendiendo </a:t>
            </a:r>
            <a:r>
              <a:rPr lang="es-ES" sz="4000" b="0" cap="none" dirty="0" smtClean="0">
                <a:solidFill>
                  <a:prstClr val="black">
                    <a:lumMod val="50000"/>
                    <a:lumOff val="50000"/>
                  </a:prstClr>
                </a:solidFill>
                <a:ea typeface="+mn-ea"/>
                <a:cs typeface="+mn-cs"/>
              </a:rPr>
              <a:t>a Aforar</a:t>
            </a:r>
            <a:endParaRPr lang="es-E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r>
              <a:rPr lang="es-HN" sz="1600" b="1" dirty="0">
                <a:solidFill>
                  <a:schemeClr val="tx1">
                    <a:lumMod val="75000"/>
                    <a:lumOff val="25000"/>
                  </a:schemeClr>
                </a:solidFill>
              </a:rPr>
              <a:t>un paseo por el mundo de las importaciones</a:t>
            </a: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95536" y="3140968"/>
            <a:ext cx="7010400" cy="1676400"/>
          </a:xfrm>
        </p:spPr>
        <p:txBody>
          <a:bodyPr>
            <a:normAutofit fontScale="90000"/>
          </a:bodyPr>
          <a:lstStyle/>
          <a:p>
            <a:r>
              <a:rPr lang="es-ES" dirty="0" smtClean="0"/>
              <a:t>*DAI:  </a:t>
            </a:r>
            <a:r>
              <a:rPr lang="es-ES" sz="2700" dirty="0" smtClean="0"/>
              <a:t>Derechos aduaneros de importación (conforme a la desgravación del Arancel </a:t>
            </a:r>
            <a:r>
              <a:rPr lang="es-ES" sz="2700" dirty="0"/>
              <a:t>A</a:t>
            </a:r>
            <a:r>
              <a:rPr lang="es-ES" sz="2700" dirty="0" smtClean="0"/>
              <a:t>duanero)</a:t>
            </a:r>
            <a:br>
              <a:rPr lang="es-ES" sz="2700" dirty="0" smtClean="0"/>
            </a:br>
            <a:r>
              <a:rPr lang="es-ES" sz="2700" dirty="0" smtClean="0"/>
              <a:t>** </a:t>
            </a:r>
            <a:r>
              <a:rPr lang="es-ES" dirty="0" smtClean="0"/>
              <a:t>Selectivo:  </a:t>
            </a:r>
            <a:r>
              <a:rPr lang="es-ES" sz="2700" dirty="0" smtClean="0"/>
              <a:t>Impuesto por considerar objetos de lujo (conforme al Arancel Aduanero)</a:t>
            </a:r>
            <a:br>
              <a:rPr lang="es-ES" sz="2700" dirty="0" smtClean="0"/>
            </a:br>
            <a:r>
              <a:rPr lang="es-ES" sz="2700" dirty="0" smtClean="0"/>
              <a:t>*** </a:t>
            </a:r>
            <a:r>
              <a:rPr lang="es-ES" dirty="0" smtClean="0"/>
              <a:t>ISV:  </a:t>
            </a:r>
            <a:r>
              <a:rPr lang="es-ES" sz="2700" dirty="0" smtClean="0"/>
              <a:t>Impuesto sobre ventas = 15%</a:t>
            </a:r>
            <a:endParaRPr lang="es-HN" sz="2700" dirty="0"/>
          </a:p>
        </p:txBody>
      </p:sp>
      <p:sp>
        <p:nvSpPr>
          <p:cNvPr id="5" name="Marcador de texto 4"/>
          <p:cNvSpPr>
            <a:spLocks noGrp="1"/>
          </p:cNvSpPr>
          <p:nvPr>
            <p:ph type="body" sz="quarter" idx="14"/>
          </p:nvPr>
        </p:nvSpPr>
        <p:spPr>
          <a:xfrm>
            <a:off x="4644008" y="260648"/>
            <a:ext cx="4191000" cy="381000"/>
          </a:xfrm>
        </p:spPr>
        <p:txBody>
          <a:bodyPr>
            <a:noAutofit/>
          </a:bodyPr>
          <a:lstStyle/>
          <a:p>
            <a:r>
              <a:rPr lang="es-ES" sz="4000" dirty="0" smtClean="0"/>
              <a:t>GLOSARIO</a:t>
            </a:r>
            <a:endParaRPr lang="es-HN" sz="4000" dirty="0"/>
          </a:p>
        </p:txBody>
      </p:sp>
    </p:spTree>
    <p:extLst>
      <p:ext uri="{BB962C8B-B14F-4D97-AF65-F5344CB8AC3E}">
        <p14:creationId xmlns:p14="http://schemas.microsoft.com/office/powerpoint/2010/main" val="1755154671"/>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95536" y="188640"/>
            <a:ext cx="8427439" cy="994172"/>
          </a:xfrm>
        </p:spPr>
        <p:txBody>
          <a:bodyPr>
            <a:normAutofit/>
          </a:bodyPr>
          <a:lstStyle/>
          <a:p>
            <a:pPr algn="ctr">
              <a:spcBef>
                <a:spcPts val="0"/>
              </a:spcBef>
            </a:pPr>
            <a:r>
              <a:rPr lang="es-ES" noProof="1" smtClean="0"/>
              <a:t>Proceso de Aforo</a:t>
            </a:r>
            <a:endParaRPr lang="es-ES" noProof="1"/>
          </a:p>
        </p:txBody>
      </p:sp>
      <p:graphicFrame>
        <p:nvGraphicFramePr>
          <p:cNvPr id="5" name="Diagrama 4" descr="Proceso de azar a resultado" title="SmartArt"/>
          <p:cNvGraphicFramePr/>
          <p:nvPr>
            <p:extLst>
              <p:ext uri="{D42A27DB-BD31-4B8C-83A1-F6EECF244321}">
                <p14:modId xmlns:p14="http://schemas.microsoft.com/office/powerpoint/2010/main" val="2629762986"/>
              </p:ext>
            </p:extLst>
          </p:nvPr>
        </p:nvGraphicFramePr>
        <p:xfrm>
          <a:off x="179512" y="1484784"/>
          <a:ext cx="8640960"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6898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cess 08 16x9">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ocess08_16x9_TP102888887" id="{34FF4EFC-F006-4569-B7FD-D5F94053E30C}" vid="{F0232C70-C99B-488D-B0AC-72311FABBE8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7C7662-3127-4803-8D96-C63E399475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Introducción a la presentación de PowerPoint 2010</Template>
  <TotalTime>0</TotalTime>
  <Words>637</Words>
  <Application>Microsoft Office PowerPoint</Application>
  <PresentationFormat>Presentación en pantalla (4:3)</PresentationFormat>
  <Paragraphs>154</Paragraphs>
  <Slides>15</Slides>
  <Notes>12</Notes>
  <HiddenSlides>0</HiddenSlides>
  <MMClips>0</MMClips>
  <ScaleCrop>false</ScaleCrop>
  <HeadingPairs>
    <vt:vector size="4" baseType="variant">
      <vt:variant>
        <vt:lpstr>Tema</vt:lpstr>
      </vt:variant>
      <vt:variant>
        <vt:i4>2</vt:i4>
      </vt:variant>
      <vt:variant>
        <vt:lpstr>Títulos de diapositiva</vt:lpstr>
      </vt:variant>
      <vt:variant>
        <vt:i4>15</vt:i4>
      </vt:variant>
    </vt:vector>
  </HeadingPairs>
  <TitlesOfParts>
    <vt:vector size="17" baseType="lpstr">
      <vt:lpstr>Introducing PowerPoint 2010</vt:lpstr>
      <vt:lpstr>Process 08 16x9</vt:lpstr>
      <vt:lpstr>¿pero como hago el cálculo de los  Gastos de Importación?</vt:lpstr>
      <vt:lpstr>Presentación de PowerPoint</vt:lpstr>
      <vt:lpstr>Cálculo del flete</vt:lpstr>
      <vt:lpstr>Variables a considerar</vt:lpstr>
      <vt:lpstr>Presentación de PowerPoint</vt:lpstr>
      <vt:lpstr>Presentación de PowerPoint</vt:lpstr>
      <vt:lpstr>Aprendiendo a Aforar</vt:lpstr>
      <vt:lpstr>*DAI:  Derechos aduaneros de importación (conforme a la desgravación del Arancel Aduanero) ** Selectivo:  Impuesto por considerar objetos de lujo (conforme al Arancel Aduanero) *** ISV:  Impuesto sobre ventas = 15%</vt:lpstr>
      <vt:lpstr>Proceso de Aforo</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2015-07-08T17:51:39Z</dcterms:created>
  <dcterms:modified xsi:type="dcterms:W3CDTF">2017-03-28T20:14:31Z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TC016745519991</vt:lpwstr>
  </property>
</Properties>
</file>