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5" r:id="rId4"/>
    <p:sldId id="263" r:id="rId5"/>
    <p:sldId id="262" r:id="rId6"/>
    <p:sldId id="257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4593D-2D0D-4562-BC71-B6A00EFF6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970DFB-F461-4546-A589-8932B1D11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26B3DD-82DF-40A0-8739-EF7CAF62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2CC2-CB10-4A55-914E-11A166F4C436}" type="datetimeFigureOut">
              <a:rPr lang="es-CO" smtClean="0"/>
              <a:t>14/08/2021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D4F7DC-E765-4B8D-BEE5-93FF24EF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4EA5A5-C921-4C90-8A90-07AA9210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F08C-FAA7-4D67-BA8E-3FD1CAEA52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517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570E6-6C81-41D3-A4E0-5B8569CD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6C5A1A-E82A-44C7-B45A-AD8B407C4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E9AD5-2CA4-4CB4-A040-5E3F076F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2CC2-CB10-4A55-914E-11A166F4C436}" type="datetimeFigureOut">
              <a:rPr lang="es-CO" smtClean="0"/>
              <a:t>14/08/2021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9BFCC2-82AA-4790-83DC-C30EAA60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10413C-B9AE-42A6-98DA-24AAD4C5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F08C-FAA7-4D67-BA8E-3FD1CAEA52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533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DD01B7-CDC2-48B2-970F-402C01C47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4EB87AE-E3C5-406B-A468-CB0D25517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1250CB-F4FE-4776-BDF6-6B4D2737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2CC2-CB10-4A55-914E-11A166F4C436}" type="datetimeFigureOut">
              <a:rPr lang="es-CO" smtClean="0"/>
              <a:t>14/08/2021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AFE882-DB5F-48C7-9C69-55B5262D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CFE44A-33F3-40D7-8CEC-4B608ADD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F08C-FAA7-4D67-BA8E-3FD1CAEA52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546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538B3-B54B-44BD-A620-7671E172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567FE6-7215-427A-AB04-F28920B9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708343-05DA-4D83-956C-9D006FDE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2CC2-CB10-4A55-914E-11A166F4C436}" type="datetimeFigureOut">
              <a:rPr lang="es-CO" smtClean="0"/>
              <a:t>14/08/2021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3BA555-A76C-48C5-91F9-F2EEF724D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8E0275-A86A-4F02-8DDD-7A93C7B9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F08C-FAA7-4D67-BA8E-3FD1CAEA52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189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D8D8B-093B-465C-8EC5-83F8BB49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3614BE-303E-4E7A-BCFC-BA3F8712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2B939A-1410-4CFC-83F2-F257698F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2CC2-CB10-4A55-914E-11A166F4C436}" type="datetimeFigureOut">
              <a:rPr lang="es-CO" smtClean="0"/>
              <a:t>14/08/2021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5BB5D6-0B62-4D05-972F-55D0015E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391712-9751-4C88-827F-F24806D0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F08C-FAA7-4D67-BA8E-3FD1CAEA52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047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EEEE7-D5B8-46B7-969C-DFAC9ACAE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F908CF-542E-4C62-A9C8-4FEA535B3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CF744F-F203-4C4A-9E83-C1457B38B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BE3AAA-8600-49BB-9BA4-FFB85F33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2CC2-CB10-4A55-914E-11A166F4C436}" type="datetimeFigureOut">
              <a:rPr lang="es-CO" smtClean="0"/>
              <a:t>14/08/2021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F49836-5147-4A42-9DB6-25034D17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AC673C-914A-4BB0-A22A-34B129F6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F08C-FAA7-4D67-BA8E-3FD1CAEA52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359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C1EAC-124D-4E9D-B67F-CB57C50B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4516C6-9EA0-4B54-8DDA-F06599351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048838-089F-4A20-80F1-E8D80EA5D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0D44910-3D35-4881-9B3C-84D3B244F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9D180F3-40AD-44D7-8DB2-C191FF8E4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73FE2D-24F9-4310-B715-E355415FC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2CC2-CB10-4A55-914E-11A166F4C436}" type="datetimeFigureOut">
              <a:rPr lang="es-CO" smtClean="0"/>
              <a:t>14/08/2021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EEEDB4-6392-493C-8BF9-DDE3BC0A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104D802-5240-45C7-8765-FD701D13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F08C-FAA7-4D67-BA8E-3FD1CAEA52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492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CC443-9C78-497C-9DAF-AD50E403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2375BA8-DF0A-4412-B029-04B745EE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2CC2-CB10-4A55-914E-11A166F4C436}" type="datetimeFigureOut">
              <a:rPr lang="es-CO" smtClean="0"/>
              <a:t>14/08/2021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D073A44-8C53-4A37-AACC-99D8EEBC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1B2BFF-A46A-4C16-9301-A2CB964F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F08C-FAA7-4D67-BA8E-3FD1CAEA52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10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BCFCA3-5A15-4507-ACBE-CAB402E3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2CC2-CB10-4A55-914E-11A166F4C436}" type="datetimeFigureOut">
              <a:rPr lang="es-CO" smtClean="0"/>
              <a:t>14/08/2021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8A36E7-4881-4FD7-A58C-F1A573F2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830A66-1735-4341-A79B-CD5DBC5A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F08C-FAA7-4D67-BA8E-3FD1CAEA52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595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958D1-3242-43B8-8D6C-C1468A7B0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1416CB-C164-493B-A4BB-A0238FD48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614509-2B76-4EF2-9BC8-C3281EE1B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E6EB4D-9A8E-4E90-9A66-26B82293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2CC2-CB10-4A55-914E-11A166F4C436}" type="datetimeFigureOut">
              <a:rPr lang="es-CO" smtClean="0"/>
              <a:t>14/08/2021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6BAC19-7EEA-4938-B493-CCD87735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1AD4C3-4171-4454-9CE5-5C8D852F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F08C-FAA7-4D67-BA8E-3FD1CAEA52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621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4C074-FDD0-4EED-8705-3C9D16A47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AA26F95-CF54-40EE-BAA3-C18E6F1DD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0A4638-F9A3-461B-94F0-54D6ECF1E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238795-4B09-45A6-AA5D-68A6A2EC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2CC2-CB10-4A55-914E-11A166F4C436}" type="datetimeFigureOut">
              <a:rPr lang="es-CO" smtClean="0"/>
              <a:t>14/08/2021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CB6338-325B-4369-840B-3D43C8BE1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10CB77-CF0F-4F07-B371-C0B0562D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F08C-FAA7-4D67-BA8E-3FD1CAEA52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997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EB0C9B-D2FA-4348-B293-608737BAA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73EED4-69AA-4E5A-88AA-296D92F1E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E438EB-D931-4E92-84AE-05BAE9E76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B2CC2-CB10-4A55-914E-11A166F4C436}" type="datetimeFigureOut">
              <a:rPr lang="es-CO" smtClean="0"/>
              <a:t>14/08/2021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1D800C-C2EF-4C91-AA7B-D73339AC1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3386C3-6C05-4532-BC48-58E662537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FF08C-FAA7-4D67-BA8E-3FD1CAEA52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763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71DF458-C1C4-4C7F-946E-2FFEEF7DC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5" y="504825"/>
            <a:ext cx="9953625" cy="4752975"/>
          </a:xfrm>
        </p:spPr>
        <p:txBody>
          <a:bodyPr/>
          <a:lstStyle/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r>
              <a:rPr lang="es-ES" dirty="0">
                <a:solidFill>
                  <a:srgbClr val="FF0000"/>
                </a:solidFill>
              </a:rPr>
              <a:t>Maquetación Pagina HTML.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G52 </a:t>
            </a:r>
          </a:p>
          <a:p>
            <a:endParaRPr lang="es-ES" dirty="0"/>
          </a:p>
          <a:p>
            <a:r>
              <a:rPr lang="es-ES" dirty="0"/>
              <a:t>Ruben Enrique Gonzalez Caro.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3876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2F1C543-2466-4F69-B033-0CAEE2085C08}"/>
              </a:ext>
            </a:extLst>
          </p:cNvPr>
          <p:cNvSpPr/>
          <p:nvPr/>
        </p:nvSpPr>
        <p:spPr>
          <a:xfrm>
            <a:off x="52387" y="85725"/>
            <a:ext cx="12087225" cy="668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BD0119F-D978-4166-BC0C-A4BA44986446}"/>
              </a:ext>
            </a:extLst>
          </p:cNvPr>
          <p:cNvSpPr/>
          <p:nvPr/>
        </p:nvSpPr>
        <p:spPr>
          <a:xfrm>
            <a:off x="204786" y="142875"/>
            <a:ext cx="11782425" cy="1181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D7D042-04FD-4E7B-840A-8392028D6820}"/>
              </a:ext>
            </a:extLst>
          </p:cNvPr>
          <p:cNvSpPr/>
          <p:nvPr/>
        </p:nvSpPr>
        <p:spPr>
          <a:xfrm>
            <a:off x="752474" y="1728787"/>
            <a:ext cx="10334625" cy="51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ABC7414-6F11-4470-A959-53AB9860F347}"/>
              </a:ext>
            </a:extLst>
          </p:cNvPr>
          <p:cNvSpPr/>
          <p:nvPr/>
        </p:nvSpPr>
        <p:spPr>
          <a:xfrm>
            <a:off x="907256" y="2378868"/>
            <a:ext cx="1790700" cy="17287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16056E9-8A75-4707-93D5-952CACA261A9}"/>
              </a:ext>
            </a:extLst>
          </p:cNvPr>
          <p:cNvSpPr/>
          <p:nvPr/>
        </p:nvSpPr>
        <p:spPr>
          <a:xfrm>
            <a:off x="3547466" y="2313385"/>
            <a:ext cx="2071688" cy="18597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952F0E3-0B01-450A-B2BB-042E5863DCDF}"/>
              </a:ext>
            </a:extLst>
          </p:cNvPr>
          <p:cNvSpPr/>
          <p:nvPr/>
        </p:nvSpPr>
        <p:spPr>
          <a:xfrm>
            <a:off x="6418361" y="2322910"/>
            <a:ext cx="1866900" cy="18597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5516D2C-3E4E-4829-8953-BDDB3C7AD086}"/>
              </a:ext>
            </a:extLst>
          </p:cNvPr>
          <p:cNvSpPr/>
          <p:nvPr/>
        </p:nvSpPr>
        <p:spPr>
          <a:xfrm>
            <a:off x="8902303" y="2322910"/>
            <a:ext cx="1983581" cy="18716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D4DC614-00E6-4C30-AB80-4FB6AF4413C0}"/>
              </a:ext>
            </a:extLst>
          </p:cNvPr>
          <p:cNvSpPr/>
          <p:nvPr/>
        </p:nvSpPr>
        <p:spPr>
          <a:xfrm>
            <a:off x="342900" y="5950741"/>
            <a:ext cx="11515725" cy="764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C83A240-98A8-4C5B-8463-3EE097F06450}"/>
              </a:ext>
            </a:extLst>
          </p:cNvPr>
          <p:cNvSpPr/>
          <p:nvPr/>
        </p:nvSpPr>
        <p:spPr>
          <a:xfrm>
            <a:off x="907255" y="4243388"/>
            <a:ext cx="1790699" cy="1633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318D527-07DA-4302-80E3-E1C397ACF2AB}"/>
              </a:ext>
            </a:extLst>
          </p:cNvPr>
          <p:cNvSpPr/>
          <p:nvPr/>
        </p:nvSpPr>
        <p:spPr>
          <a:xfrm>
            <a:off x="3547465" y="4262439"/>
            <a:ext cx="2071687" cy="1633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1388B52-D55B-4D3A-80E9-3318FA5063BB}"/>
              </a:ext>
            </a:extLst>
          </p:cNvPr>
          <p:cNvSpPr/>
          <p:nvPr/>
        </p:nvSpPr>
        <p:spPr>
          <a:xfrm>
            <a:off x="6418362" y="4256480"/>
            <a:ext cx="1866900" cy="16394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E45E0C9-B1E0-458D-90DF-F1AB05BCF6EA}"/>
              </a:ext>
            </a:extLst>
          </p:cNvPr>
          <p:cNvSpPr/>
          <p:nvPr/>
        </p:nvSpPr>
        <p:spPr>
          <a:xfrm>
            <a:off x="8960644" y="4268387"/>
            <a:ext cx="1925240" cy="16085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843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2F1C543-2466-4F69-B033-0CAEE2085C08}"/>
              </a:ext>
            </a:extLst>
          </p:cNvPr>
          <p:cNvSpPr/>
          <p:nvPr/>
        </p:nvSpPr>
        <p:spPr>
          <a:xfrm>
            <a:off x="52387" y="85725"/>
            <a:ext cx="12087225" cy="668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BD0119F-D978-4166-BC0C-A4BA44986446}"/>
              </a:ext>
            </a:extLst>
          </p:cNvPr>
          <p:cNvSpPr/>
          <p:nvPr/>
        </p:nvSpPr>
        <p:spPr>
          <a:xfrm>
            <a:off x="204786" y="142875"/>
            <a:ext cx="11782425" cy="1181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D7D042-04FD-4E7B-840A-8392028D6820}"/>
              </a:ext>
            </a:extLst>
          </p:cNvPr>
          <p:cNvSpPr/>
          <p:nvPr/>
        </p:nvSpPr>
        <p:spPr>
          <a:xfrm>
            <a:off x="752474" y="1728787"/>
            <a:ext cx="10334625" cy="51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ABC7414-6F11-4470-A959-53AB9860F347}"/>
              </a:ext>
            </a:extLst>
          </p:cNvPr>
          <p:cNvSpPr/>
          <p:nvPr/>
        </p:nvSpPr>
        <p:spPr>
          <a:xfrm>
            <a:off x="907256" y="2378868"/>
            <a:ext cx="1790700" cy="17287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16056E9-8A75-4707-93D5-952CACA261A9}"/>
              </a:ext>
            </a:extLst>
          </p:cNvPr>
          <p:cNvSpPr/>
          <p:nvPr/>
        </p:nvSpPr>
        <p:spPr>
          <a:xfrm>
            <a:off x="3547466" y="2313385"/>
            <a:ext cx="2071688" cy="18597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952F0E3-0B01-450A-B2BB-042E5863DCDF}"/>
              </a:ext>
            </a:extLst>
          </p:cNvPr>
          <p:cNvSpPr/>
          <p:nvPr/>
        </p:nvSpPr>
        <p:spPr>
          <a:xfrm>
            <a:off x="6418361" y="2322910"/>
            <a:ext cx="1866900" cy="18597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5516D2C-3E4E-4829-8953-BDDB3C7AD086}"/>
              </a:ext>
            </a:extLst>
          </p:cNvPr>
          <p:cNvSpPr/>
          <p:nvPr/>
        </p:nvSpPr>
        <p:spPr>
          <a:xfrm>
            <a:off x="8902303" y="2322910"/>
            <a:ext cx="1983581" cy="18716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D4DC614-00E6-4C30-AB80-4FB6AF4413C0}"/>
              </a:ext>
            </a:extLst>
          </p:cNvPr>
          <p:cNvSpPr/>
          <p:nvPr/>
        </p:nvSpPr>
        <p:spPr>
          <a:xfrm>
            <a:off x="342900" y="5950741"/>
            <a:ext cx="11515725" cy="764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C83A240-98A8-4C5B-8463-3EE097F06450}"/>
              </a:ext>
            </a:extLst>
          </p:cNvPr>
          <p:cNvSpPr/>
          <p:nvPr/>
        </p:nvSpPr>
        <p:spPr>
          <a:xfrm>
            <a:off x="907255" y="4243388"/>
            <a:ext cx="1790699" cy="1633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318D527-07DA-4302-80E3-E1C397ACF2AB}"/>
              </a:ext>
            </a:extLst>
          </p:cNvPr>
          <p:cNvSpPr/>
          <p:nvPr/>
        </p:nvSpPr>
        <p:spPr>
          <a:xfrm>
            <a:off x="3547465" y="4262439"/>
            <a:ext cx="2071687" cy="1633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1388B52-D55B-4D3A-80E9-3318FA5063BB}"/>
              </a:ext>
            </a:extLst>
          </p:cNvPr>
          <p:cNvSpPr/>
          <p:nvPr/>
        </p:nvSpPr>
        <p:spPr>
          <a:xfrm>
            <a:off x="6418362" y="4256480"/>
            <a:ext cx="1866900" cy="16394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E45E0C9-B1E0-458D-90DF-F1AB05BCF6EA}"/>
              </a:ext>
            </a:extLst>
          </p:cNvPr>
          <p:cNvSpPr/>
          <p:nvPr/>
        </p:nvSpPr>
        <p:spPr>
          <a:xfrm>
            <a:off x="8960644" y="4268387"/>
            <a:ext cx="1925240" cy="16085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19C81FF-25A9-479B-A005-8A4B69814B9E}"/>
              </a:ext>
            </a:extLst>
          </p:cNvPr>
          <p:cNvSpPr/>
          <p:nvPr/>
        </p:nvSpPr>
        <p:spPr>
          <a:xfrm>
            <a:off x="342900" y="1048624"/>
            <a:ext cx="1284564" cy="201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Flecha: doblada 2">
            <a:extLst>
              <a:ext uri="{FF2B5EF4-FFF2-40B4-BE49-F238E27FC236}">
                <a16:creationId xmlns:a16="http://schemas.microsoft.com/office/drawing/2014/main" id="{0119FC32-A03E-418C-8BFB-FBBC541CEAA2}"/>
              </a:ext>
            </a:extLst>
          </p:cNvPr>
          <p:cNvSpPr/>
          <p:nvPr/>
        </p:nvSpPr>
        <p:spPr>
          <a:xfrm rot="5400000">
            <a:off x="2038525" y="1347290"/>
            <a:ext cx="659429" cy="3228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2F1C543-2466-4F69-B033-0CAEE2085C08}"/>
              </a:ext>
            </a:extLst>
          </p:cNvPr>
          <p:cNvSpPr/>
          <p:nvPr/>
        </p:nvSpPr>
        <p:spPr>
          <a:xfrm>
            <a:off x="52385" y="28574"/>
            <a:ext cx="12087225" cy="668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BD0119F-D978-4166-BC0C-A4BA44986446}"/>
              </a:ext>
            </a:extLst>
          </p:cNvPr>
          <p:cNvSpPr/>
          <p:nvPr/>
        </p:nvSpPr>
        <p:spPr>
          <a:xfrm>
            <a:off x="204786" y="228006"/>
            <a:ext cx="11782425" cy="1181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D7D042-04FD-4E7B-840A-8392028D6820}"/>
              </a:ext>
            </a:extLst>
          </p:cNvPr>
          <p:cNvSpPr/>
          <p:nvPr/>
        </p:nvSpPr>
        <p:spPr>
          <a:xfrm>
            <a:off x="714374" y="1728488"/>
            <a:ext cx="10334625" cy="51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ABC7414-6F11-4470-A959-53AB9860F347}"/>
              </a:ext>
            </a:extLst>
          </p:cNvPr>
          <p:cNvSpPr/>
          <p:nvPr/>
        </p:nvSpPr>
        <p:spPr>
          <a:xfrm>
            <a:off x="907256" y="2378868"/>
            <a:ext cx="1790700" cy="17287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16056E9-8A75-4707-93D5-952CACA261A9}"/>
              </a:ext>
            </a:extLst>
          </p:cNvPr>
          <p:cNvSpPr/>
          <p:nvPr/>
        </p:nvSpPr>
        <p:spPr>
          <a:xfrm>
            <a:off x="3547466" y="2313385"/>
            <a:ext cx="2071688" cy="18597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952F0E3-0B01-450A-B2BB-042E5863DCDF}"/>
              </a:ext>
            </a:extLst>
          </p:cNvPr>
          <p:cNvSpPr/>
          <p:nvPr/>
        </p:nvSpPr>
        <p:spPr>
          <a:xfrm>
            <a:off x="6418361" y="2322910"/>
            <a:ext cx="1866900" cy="18597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5516D2C-3E4E-4829-8953-BDDB3C7AD086}"/>
              </a:ext>
            </a:extLst>
          </p:cNvPr>
          <p:cNvSpPr/>
          <p:nvPr/>
        </p:nvSpPr>
        <p:spPr>
          <a:xfrm>
            <a:off x="8883921" y="2287185"/>
            <a:ext cx="1983581" cy="18716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D4DC614-00E6-4C30-AB80-4FB6AF4413C0}"/>
              </a:ext>
            </a:extLst>
          </p:cNvPr>
          <p:cNvSpPr/>
          <p:nvPr/>
        </p:nvSpPr>
        <p:spPr>
          <a:xfrm>
            <a:off x="342900" y="5950741"/>
            <a:ext cx="11515725" cy="764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C83A240-98A8-4C5B-8463-3EE097F06450}"/>
              </a:ext>
            </a:extLst>
          </p:cNvPr>
          <p:cNvSpPr/>
          <p:nvPr/>
        </p:nvSpPr>
        <p:spPr>
          <a:xfrm>
            <a:off x="907255" y="4212429"/>
            <a:ext cx="1841000" cy="16644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318D527-07DA-4302-80E3-E1C397ACF2AB}"/>
              </a:ext>
            </a:extLst>
          </p:cNvPr>
          <p:cNvSpPr/>
          <p:nvPr/>
        </p:nvSpPr>
        <p:spPr>
          <a:xfrm>
            <a:off x="3547465" y="4262439"/>
            <a:ext cx="2071687" cy="1633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1388B52-D55B-4D3A-80E9-3318FA5063BB}"/>
              </a:ext>
            </a:extLst>
          </p:cNvPr>
          <p:cNvSpPr/>
          <p:nvPr/>
        </p:nvSpPr>
        <p:spPr>
          <a:xfrm>
            <a:off x="6418362" y="4256480"/>
            <a:ext cx="1866900" cy="16394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E45E0C9-B1E0-458D-90DF-F1AB05BCF6EA}"/>
              </a:ext>
            </a:extLst>
          </p:cNvPr>
          <p:cNvSpPr/>
          <p:nvPr/>
        </p:nvSpPr>
        <p:spPr>
          <a:xfrm>
            <a:off x="8960644" y="4268387"/>
            <a:ext cx="1925240" cy="16085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0387D74E-99AC-489C-8946-9D1603895AE2}"/>
              </a:ext>
            </a:extLst>
          </p:cNvPr>
          <p:cNvSpPr/>
          <p:nvPr/>
        </p:nvSpPr>
        <p:spPr>
          <a:xfrm>
            <a:off x="9563100" y="704850"/>
            <a:ext cx="476250" cy="495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E9E8FF5-9BBB-4CF8-AF97-DC688042D198}"/>
              </a:ext>
            </a:extLst>
          </p:cNvPr>
          <p:cNvSpPr/>
          <p:nvPr/>
        </p:nvSpPr>
        <p:spPr>
          <a:xfrm>
            <a:off x="6189665" y="1085846"/>
            <a:ext cx="3137866" cy="288727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Flecha: doblada 15">
            <a:extLst>
              <a:ext uri="{FF2B5EF4-FFF2-40B4-BE49-F238E27FC236}">
                <a16:creationId xmlns:a16="http://schemas.microsoft.com/office/drawing/2014/main" id="{03F2A5BB-E978-4C69-952E-879EAE442370}"/>
              </a:ext>
            </a:extLst>
          </p:cNvPr>
          <p:cNvSpPr/>
          <p:nvPr/>
        </p:nvSpPr>
        <p:spPr>
          <a:xfrm rot="10800000">
            <a:off x="9479930" y="1293003"/>
            <a:ext cx="476250" cy="421493"/>
          </a:xfrm>
          <a:prstGeom prst="ben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85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0C3EF79-6174-487D-B762-0172CE7147E2}"/>
              </a:ext>
            </a:extLst>
          </p:cNvPr>
          <p:cNvSpPr/>
          <p:nvPr/>
        </p:nvSpPr>
        <p:spPr>
          <a:xfrm>
            <a:off x="142875" y="200025"/>
            <a:ext cx="11934825" cy="6524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7E70F95-7AF0-459C-9A45-C21179A00A33}"/>
              </a:ext>
            </a:extLst>
          </p:cNvPr>
          <p:cNvSpPr/>
          <p:nvPr/>
        </p:nvSpPr>
        <p:spPr>
          <a:xfrm>
            <a:off x="261937" y="276225"/>
            <a:ext cx="116967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45D4DAF-226F-41D7-BF3B-A8035AD03B6B}"/>
              </a:ext>
            </a:extLst>
          </p:cNvPr>
          <p:cNvSpPr/>
          <p:nvPr/>
        </p:nvSpPr>
        <p:spPr>
          <a:xfrm>
            <a:off x="485774" y="1285875"/>
            <a:ext cx="11249025" cy="4448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02EBF83-0AC1-4F04-B4F7-4BE77AC4F52C}"/>
              </a:ext>
            </a:extLst>
          </p:cNvPr>
          <p:cNvSpPr/>
          <p:nvPr/>
        </p:nvSpPr>
        <p:spPr>
          <a:xfrm>
            <a:off x="359569" y="5876925"/>
            <a:ext cx="11472862" cy="704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E2B5B16-4706-4618-A537-CBBE4131CE58}"/>
              </a:ext>
            </a:extLst>
          </p:cNvPr>
          <p:cNvSpPr/>
          <p:nvPr/>
        </p:nvSpPr>
        <p:spPr>
          <a:xfrm>
            <a:off x="10677525" y="685800"/>
            <a:ext cx="1154906" cy="333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45551193-B0FB-413F-9396-22FE9303360F}"/>
              </a:ext>
            </a:extLst>
          </p:cNvPr>
          <p:cNvSpPr/>
          <p:nvPr/>
        </p:nvSpPr>
        <p:spPr>
          <a:xfrm>
            <a:off x="10306050" y="957262"/>
            <a:ext cx="371475" cy="657225"/>
          </a:xfrm>
          <a:prstGeom prst="down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225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793A529-DDC1-4866-B8DC-B841364CE4A1}"/>
              </a:ext>
            </a:extLst>
          </p:cNvPr>
          <p:cNvSpPr/>
          <p:nvPr/>
        </p:nvSpPr>
        <p:spPr>
          <a:xfrm>
            <a:off x="76200" y="76200"/>
            <a:ext cx="12039600" cy="670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4360964-7071-45A0-AC73-BE97031A9142}"/>
              </a:ext>
            </a:extLst>
          </p:cNvPr>
          <p:cNvSpPr/>
          <p:nvPr/>
        </p:nvSpPr>
        <p:spPr>
          <a:xfrm>
            <a:off x="176212" y="180976"/>
            <a:ext cx="11839575" cy="819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A26F5FE-DC18-4F0B-9F66-FA0581ED6516}"/>
              </a:ext>
            </a:extLst>
          </p:cNvPr>
          <p:cNvSpPr/>
          <p:nvPr/>
        </p:nvSpPr>
        <p:spPr>
          <a:xfrm>
            <a:off x="285750" y="1266825"/>
            <a:ext cx="11730037" cy="5410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1E35CD4B-8D07-4DDD-A002-7679FF64A89F}"/>
              </a:ext>
            </a:extLst>
          </p:cNvPr>
          <p:cNvSpPr/>
          <p:nvPr/>
        </p:nvSpPr>
        <p:spPr>
          <a:xfrm>
            <a:off x="457199" y="1519236"/>
            <a:ext cx="11277600" cy="49053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E6D19ED-CB0E-4A8F-BFBB-79E47D52E319}"/>
              </a:ext>
            </a:extLst>
          </p:cNvPr>
          <p:cNvSpPr/>
          <p:nvPr/>
        </p:nvSpPr>
        <p:spPr>
          <a:xfrm>
            <a:off x="1065402" y="1677798"/>
            <a:ext cx="612396" cy="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630079F-C496-460F-BB05-2DCCC03E631D}"/>
              </a:ext>
            </a:extLst>
          </p:cNvPr>
          <p:cNvSpPr/>
          <p:nvPr/>
        </p:nvSpPr>
        <p:spPr>
          <a:xfrm>
            <a:off x="10654018" y="5880683"/>
            <a:ext cx="587230" cy="427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4079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</Words>
  <Application>Microsoft Office PowerPoint</Application>
  <PresentationFormat>Panorámica</PresentationFormat>
  <Paragraphs>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Ruben Gonzalez</dc:creator>
  <cp:lastModifiedBy>Ruben Gonzalez</cp:lastModifiedBy>
  <cp:revision>1</cp:revision>
  <dcterms:created xsi:type="dcterms:W3CDTF">2021-08-14T14:59:17Z</dcterms:created>
  <dcterms:modified xsi:type="dcterms:W3CDTF">2021-08-14T15:23:29Z</dcterms:modified>
</cp:coreProperties>
</file>