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A35C9-F10B-CF44-0E11-F35B1B32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49BFD-6F4C-ADE6-FDE0-E003A6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1F26-2524-035D-224E-17303C07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4E6B9-CE91-2DDF-F88B-26FACB2C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327A3-EC34-0973-257F-589E53F5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8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D99C1-10B5-FF85-00F5-D4FB826A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6AB83-47B7-A20A-CA9B-24C05EF8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B2DA4-43B2-6AE1-CAAF-17DBB69E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7C5FE-AF33-3DE5-477F-DD7E6552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D38C5-9F3B-9215-D199-2CE02540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99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207BA2-FA04-A484-803A-56B27C68F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637D28-545B-A9C0-C309-26628482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45F5A-B682-DD54-3E00-2E0C0741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54775-CF83-22E3-6C38-379B6747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3248A-96A8-2C71-88E3-6AFBE17D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5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82E60-8ACA-B971-E93A-E515FCE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B4887-1F50-D5B1-E994-E25000F9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9D17-0A70-D630-FBEF-BD2A54E2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EC9D0-9AED-263A-8062-C6843837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7F6E0-1B3D-C722-FBC3-17CD9D0C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69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F792-A1FE-79F1-3CCA-70F879E3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6922FE-5152-BF1E-8A03-A3361A0F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8DD97-B318-53FF-4F8A-2E49845B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AC29B-2B19-89EB-454F-7DE8D647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5D4C7-CF35-6235-35A2-7D0446CF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36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5873-8BC3-79A1-6AD3-6229AE2C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0DFC6-3553-5DF1-B6A5-03600C3EF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24782-AFFA-5F0C-DF2A-950FFCBD8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068A8A-9166-7521-7C3A-F66345F8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9748F7-984D-2CFE-EB7A-B1A49755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4ACC03-17ED-9540-300A-BD0F4F4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89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B96AA-EC10-960D-162F-0AFF3BF4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C701B-9F18-7747-ED04-6BCEEB9A5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14008-0927-BB5C-4B44-E54440016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89EF67-5E38-26B2-B89D-94C4798B3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830988-779C-0BFE-2797-5DB54DF9A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70147D-D845-6831-26BB-DEE0A25C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EA4C75-688B-2B86-D349-2E1D1D5E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6DAC42-EFA1-A828-DD34-B1A45736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6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22146-6017-CB92-D3D3-E00837D5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AE87E5-3065-1712-1A9C-F5A2FBEE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954EE4-5951-510D-3CB5-7156C02A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4133E4-1A6E-CFC2-61A4-75839C47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32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306463-FCD4-7A08-EBA8-6B0F64EB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8BA009-13E3-07AB-FA9C-FE654EF5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2EFFE9-C35A-2227-1385-9344BA68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69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DC126-C2D8-BF80-EE53-C81825CF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BD8715-1612-2DF6-6D9D-52723459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341974-AA7C-143B-CCA7-C4E7B4FBA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31F27A-2FC1-9BE7-E385-1586A1FC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8A43DB-8681-FF30-841C-F157BFA0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73368-060C-7B59-010F-EA5A4F8C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22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487D6-163B-C3B4-3891-D66F6DB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A483E6-5642-F59B-1178-9C98E63C1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D0FA7-26E4-6BAF-5DD7-4AC02E8A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7E3D09-DF69-ADC5-DE4A-6B8C8BD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C9710E-12CC-54A9-65B9-5625A2BA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38F84A-C540-4A36-39DB-500B1822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6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5B77A2-5212-5145-3FE8-717622E4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E4FB96-119D-6C5D-5C46-FD3E6A8C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E4ED4-E4B9-AD48-F14C-72620773B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D8887-9887-480A-912D-CD87F7650539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ACDB4D-F47D-78C8-BEA2-7818644C4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1FC5F-894C-269C-50D3-C11A67264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5A0C9-1948-4172-812C-510F0E942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7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D918F-FEE7-4AD5-4EC9-DDAAF79FF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E8F796-D4A4-CF82-8D6F-A1FCDCB26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8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9794D-9694-9E56-2301-DE30A4A7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44EE58-66C4-ABC3-D912-FB061C242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59" y="2595007"/>
            <a:ext cx="6811326" cy="147658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CAA137-9B8A-4963-F28E-F45BDB73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27" y="4071588"/>
            <a:ext cx="6906589" cy="140989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F43620-BF7C-0831-CAE9-4F618A0E6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316" y="2661691"/>
            <a:ext cx="462027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C92A3-3D84-5C8F-BBBE-A4C63BC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A4F772D-BC23-719A-AFCA-EAB6169B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676" y="1690688"/>
            <a:ext cx="6887536" cy="138131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DBB86E-1865-E5F7-A4E0-0C135C76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84" y="3178517"/>
            <a:ext cx="5743583" cy="36794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4E9872-28E2-23C2-1E11-83A05F43B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625" y="3425405"/>
            <a:ext cx="465837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D1DD-E5BE-A86F-3BF6-77532846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 (Fichero1.prg)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98667-F5DC-8EDE-9C9C-3604A15D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969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p2</vt:lpstr>
      <vt:lpstr>EJERCICIO 1</vt:lpstr>
      <vt:lpstr>EJERCICIO 2</vt:lpstr>
      <vt:lpstr>EJERCICIO 3 (Fichero1.prg)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</dc:title>
  <dc:creator>Victor Manuel Molina Torrico</dc:creator>
  <cp:lastModifiedBy>Victor Manuel Molina Torrico</cp:lastModifiedBy>
  <cp:revision>1</cp:revision>
  <dcterms:created xsi:type="dcterms:W3CDTF">2025-04-09T07:20:53Z</dcterms:created>
  <dcterms:modified xsi:type="dcterms:W3CDTF">2025-04-09T07:37:17Z</dcterms:modified>
</cp:coreProperties>
</file>